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7"/>
  </p:notesMasterIdLst>
  <p:sldIdLst>
    <p:sldId id="965" r:id="rId2"/>
    <p:sldId id="260" r:id="rId3"/>
    <p:sldId id="261" r:id="rId4"/>
    <p:sldId id="262" r:id="rId5"/>
    <p:sldId id="263" r:id="rId6"/>
    <p:sldId id="264" r:id="rId7"/>
    <p:sldId id="265" r:id="rId8"/>
    <p:sldId id="277" r:id="rId9"/>
    <p:sldId id="268" r:id="rId10"/>
    <p:sldId id="284" r:id="rId11"/>
    <p:sldId id="273" r:id="rId12"/>
    <p:sldId id="278" r:id="rId13"/>
    <p:sldId id="279" r:id="rId14"/>
    <p:sldId id="758" r:id="rId15"/>
    <p:sldId id="760" r:id="rId16"/>
    <p:sldId id="766" r:id="rId17"/>
    <p:sldId id="966" r:id="rId18"/>
    <p:sldId id="280" r:id="rId19"/>
    <p:sldId id="281" r:id="rId20"/>
    <p:sldId id="282" r:id="rId21"/>
    <p:sldId id="283" r:id="rId22"/>
    <p:sldId id="961" r:id="rId23"/>
    <p:sldId id="967" r:id="rId24"/>
    <p:sldId id="950" r:id="rId25"/>
    <p:sldId id="95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39963" autoAdjust="0"/>
  </p:normalViewPr>
  <p:slideViewPr>
    <p:cSldViewPr snapToGrid="0" showGuides="1">
      <p:cViewPr varScale="1">
        <p:scale>
          <a:sx n="68" d="100"/>
          <a:sy n="68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100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8A590-A87D-480D-8DBE-D938A8F59C68}" type="datetimeFigureOut">
              <a:rPr lang="vi-VN" smtClean="0"/>
              <a:t>10/05/2021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9BB56-F485-43CA-A1C9-8FE43E311C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754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45254F-3AEA-41FD-9540-9788C8E80E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9" y="458788"/>
            <a:ext cx="11339623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283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DE8D3-34BA-4249-BA52-EE3E7A18A8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8" y="458788"/>
            <a:ext cx="5669812" cy="29702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8367433-8E31-469D-A520-0906653FB6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5669812" cy="29702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467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C920A1-3AE5-47A7-A656-AD8AFF30AF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58788"/>
            <a:ext cx="5669812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240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42435-8A15-4E56-A97A-1D939C0C45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9" y="458788"/>
            <a:ext cx="5669811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692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F17CB-E9DB-4D24-85A7-BABF51C3A0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3690" y="0"/>
            <a:ext cx="5399972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00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4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5" r:id="rId2"/>
    <p:sldLayoutId id="2147483697" r:id="rId3"/>
    <p:sldLayoutId id="2147483703" r:id="rId4"/>
    <p:sldLayoutId id="2147483714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89" userDrawn="1">
          <p15:clr>
            <a:srgbClr val="F26B43"/>
          </p15:clr>
        </p15:guide>
        <p15:guide id="4" pos="268" userDrawn="1">
          <p15:clr>
            <a:srgbClr val="F26B43"/>
          </p15:clr>
        </p15:guide>
        <p15:guide id="5" orient="horz" pos="4031" userDrawn="1">
          <p15:clr>
            <a:srgbClr val="F26B43"/>
          </p15:clr>
        </p15:guide>
        <p15:guide id="6" pos="74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EBC6B7B-DD29-4CA3-8392-FDE29C8E48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" b="21515"/>
          <a:stretch/>
        </p:blipFill>
        <p:spPr>
          <a:xfrm>
            <a:off x="426189" y="458788"/>
            <a:ext cx="11339623" cy="5940425"/>
          </a:xfrm>
          <a:solidFill>
            <a:schemeClr val="bg1">
              <a:lumMod val="75000"/>
            </a:schemeClr>
          </a:solidFill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C10DAAA-8E20-4934-B5A5-9BCEE68CF034}"/>
              </a:ext>
            </a:extLst>
          </p:cNvPr>
          <p:cNvSpPr/>
          <p:nvPr/>
        </p:nvSpPr>
        <p:spPr>
          <a:xfrm>
            <a:off x="426189" y="459174"/>
            <a:ext cx="11339622" cy="5939652"/>
          </a:xfrm>
          <a:custGeom>
            <a:avLst/>
            <a:gdLst>
              <a:gd name="connsiteX0" fmla="*/ 9491822 w 13532830"/>
              <a:gd name="connsiteY0" fmla="*/ 10261211 h 11880850"/>
              <a:gd name="connsiteX1" fmla="*/ 9295042 w 13532830"/>
              <a:gd name="connsiteY1" fmla="*/ 10470885 h 11880850"/>
              <a:gd name="connsiteX2" fmla="*/ 9491822 w 13532830"/>
              <a:gd name="connsiteY2" fmla="*/ 10683282 h 11880850"/>
              <a:gd name="connsiteX3" fmla="*/ 11008039 w 13532830"/>
              <a:gd name="connsiteY3" fmla="*/ 10683282 h 11880850"/>
              <a:gd name="connsiteX4" fmla="*/ 11204819 w 13532830"/>
              <a:gd name="connsiteY4" fmla="*/ 10470885 h 11880850"/>
              <a:gd name="connsiteX5" fmla="*/ 11008039 w 13532830"/>
              <a:gd name="connsiteY5" fmla="*/ 10261211 h 11880850"/>
              <a:gd name="connsiteX6" fmla="*/ 9491822 w 13532830"/>
              <a:gd name="connsiteY6" fmla="*/ 10261211 h 11880850"/>
              <a:gd name="connsiteX7" fmla="*/ 11729244 w 13532830"/>
              <a:gd name="connsiteY7" fmla="*/ 1197569 h 11880850"/>
              <a:gd name="connsiteX8" fmla="*/ 13245461 w 13532830"/>
              <a:gd name="connsiteY8" fmla="*/ 1197569 h 11880850"/>
              <a:gd name="connsiteX9" fmla="*/ 13442241 w 13532830"/>
              <a:gd name="connsiteY9" fmla="*/ 1409966 h 11880850"/>
              <a:gd name="connsiteX10" fmla="*/ 13245461 w 13532830"/>
              <a:gd name="connsiteY10" fmla="*/ 1619640 h 11880850"/>
              <a:gd name="connsiteX11" fmla="*/ 11729244 w 13532830"/>
              <a:gd name="connsiteY11" fmla="*/ 1619640 h 11880850"/>
              <a:gd name="connsiteX12" fmla="*/ 11532464 w 13532830"/>
              <a:gd name="connsiteY12" fmla="*/ 1409966 h 11880850"/>
              <a:gd name="connsiteX13" fmla="*/ 11729244 w 13532830"/>
              <a:gd name="connsiteY13" fmla="*/ 1197569 h 11880850"/>
              <a:gd name="connsiteX14" fmla="*/ 0 w 13532830"/>
              <a:gd name="connsiteY14" fmla="*/ 0 h 11880850"/>
              <a:gd name="connsiteX15" fmla="*/ 11341100 w 13532830"/>
              <a:gd name="connsiteY15" fmla="*/ 0 h 11880850"/>
              <a:gd name="connsiteX16" fmla="*/ 11341100 w 13532830"/>
              <a:gd name="connsiteY16" fmla="*/ 1848592 h 11880850"/>
              <a:gd name="connsiteX17" fmla="*/ 11518244 w 13532830"/>
              <a:gd name="connsiteY17" fmla="*/ 1848592 h 11880850"/>
              <a:gd name="connsiteX18" fmla="*/ 12128480 w 13532830"/>
              <a:gd name="connsiteY18" fmla="*/ 1848592 h 11880850"/>
              <a:gd name="connsiteX19" fmla="*/ 12315055 w 13532830"/>
              <a:gd name="connsiteY19" fmla="*/ 2049763 h 11880850"/>
              <a:gd name="connsiteX20" fmla="*/ 12128480 w 13532830"/>
              <a:gd name="connsiteY20" fmla="*/ 2253651 h 11880850"/>
              <a:gd name="connsiteX21" fmla="*/ 12151172 w 13532830"/>
              <a:gd name="connsiteY21" fmla="*/ 2253651 h 11880850"/>
              <a:gd name="connsiteX22" fmla="*/ 11964598 w 13532830"/>
              <a:gd name="connsiteY22" fmla="*/ 2454821 h 11880850"/>
              <a:gd name="connsiteX23" fmla="*/ 12151172 w 13532830"/>
              <a:gd name="connsiteY23" fmla="*/ 2655991 h 11880850"/>
              <a:gd name="connsiteX24" fmla="*/ 12226810 w 13532830"/>
              <a:gd name="connsiteY24" fmla="*/ 2655991 h 11880850"/>
              <a:gd name="connsiteX25" fmla="*/ 12413384 w 13532830"/>
              <a:gd name="connsiteY25" fmla="*/ 2859880 h 11880850"/>
              <a:gd name="connsiteX26" fmla="*/ 12226810 w 13532830"/>
              <a:gd name="connsiteY26" fmla="*/ 3061051 h 11880850"/>
              <a:gd name="connsiteX27" fmla="*/ 12267151 w 13532830"/>
              <a:gd name="connsiteY27" fmla="*/ 3061051 h 11880850"/>
              <a:gd name="connsiteX28" fmla="*/ 12080576 w 13532830"/>
              <a:gd name="connsiteY28" fmla="*/ 3262220 h 11880850"/>
              <a:gd name="connsiteX29" fmla="*/ 12267151 w 13532830"/>
              <a:gd name="connsiteY29" fmla="*/ 3466109 h 11880850"/>
              <a:gd name="connsiteX30" fmla="*/ 13346256 w 13532830"/>
              <a:gd name="connsiteY30" fmla="*/ 3466109 h 11880850"/>
              <a:gd name="connsiteX31" fmla="*/ 13532830 w 13532830"/>
              <a:gd name="connsiteY31" fmla="*/ 3667280 h 11880850"/>
              <a:gd name="connsiteX32" fmla="*/ 13346256 w 13532830"/>
              <a:gd name="connsiteY32" fmla="*/ 3868450 h 11880850"/>
              <a:gd name="connsiteX33" fmla="*/ 12035193 w 13532830"/>
              <a:gd name="connsiteY33" fmla="*/ 3868450 h 11880850"/>
              <a:gd name="connsiteX34" fmla="*/ 11846098 w 13532830"/>
              <a:gd name="connsiteY34" fmla="*/ 4072338 h 11880850"/>
              <a:gd name="connsiteX35" fmla="*/ 12035193 w 13532830"/>
              <a:gd name="connsiteY35" fmla="*/ 4273509 h 11880850"/>
              <a:gd name="connsiteX36" fmla="*/ 12597437 w 13532830"/>
              <a:gd name="connsiteY36" fmla="*/ 4273509 h 11880850"/>
              <a:gd name="connsiteX37" fmla="*/ 12784012 w 13532830"/>
              <a:gd name="connsiteY37" fmla="*/ 4474680 h 11880850"/>
              <a:gd name="connsiteX38" fmla="*/ 12597437 w 13532830"/>
              <a:gd name="connsiteY38" fmla="*/ 4678569 h 11880850"/>
              <a:gd name="connsiteX39" fmla="*/ 11964598 w 13532830"/>
              <a:gd name="connsiteY39" fmla="*/ 4678569 h 11880850"/>
              <a:gd name="connsiteX40" fmla="*/ 11775502 w 13532830"/>
              <a:gd name="connsiteY40" fmla="*/ 4879738 h 11880850"/>
              <a:gd name="connsiteX41" fmla="*/ 11964598 w 13532830"/>
              <a:gd name="connsiteY41" fmla="*/ 5080908 h 11880850"/>
              <a:gd name="connsiteX42" fmla="*/ 12267151 w 13532830"/>
              <a:gd name="connsiteY42" fmla="*/ 5080908 h 11880850"/>
              <a:gd name="connsiteX43" fmla="*/ 12456246 w 13532830"/>
              <a:gd name="connsiteY43" fmla="*/ 5284797 h 11880850"/>
              <a:gd name="connsiteX44" fmla="*/ 12267151 w 13532830"/>
              <a:gd name="connsiteY44" fmla="*/ 5485967 h 11880850"/>
              <a:gd name="connsiteX45" fmla="*/ 11420776 w 13532830"/>
              <a:gd name="connsiteY45" fmla="*/ 5485967 h 11880850"/>
              <a:gd name="connsiteX46" fmla="*/ 11341100 w 13532830"/>
              <a:gd name="connsiteY46" fmla="*/ 5485967 h 11880850"/>
              <a:gd name="connsiteX47" fmla="*/ 11341100 w 13532830"/>
              <a:gd name="connsiteY47" fmla="*/ 6394884 h 11880850"/>
              <a:gd name="connsiteX48" fmla="*/ 11316507 w 13532830"/>
              <a:gd name="connsiteY48" fmla="*/ 6394884 h 11880850"/>
              <a:gd name="connsiteX49" fmla="*/ 10470132 w 13532830"/>
              <a:gd name="connsiteY49" fmla="*/ 6394884 h 11880850"/>
              <a:gd name="connsiteX50" fmla="*/ 10281037 w 13532830"/>
              <a:gd name="connsiteY50" fmla="*/ 6596054 h 11880850"/>
              <a:gd name="connsiteX51" fmla="*/ 10470132 w 13532830"/>
              <a:gd name="connsiteY51" fmla="*/ 6799943 h 11880850"/>
              <a:gd name="connsiteX52" fmla="*/ 10772685 w 13532830"/>
              <a:gd name="connsiteY52" fmla="*/ 6799943 h 11880850"/>
              <a:gd name="connsiteX53" fmla="*/ 10961781 w 13532830"/>
              <a:gd name="connsiteY53" fmla="*/ 7001113 h 11880850"/>
              <a:gd name="connsiteX54" fmla="*/ 10772685 w 13532830"/>
              <a:gd name="connsiteY54" fmla="*/ 7202283 h 11880850"/>
              <a:gd name="connsiteX55" fmla="*/ 10139846 w 13532830"/>
              <a:gd name="connsiteY55" fmla="*/ 7202283 h 11880850"/>
              <a:gd name="connsiteX56" fmla="*/ 9953271 w 13532830"/>
              <a:gd name="connsiteY56" fmla="*/ 7406172 h 11880850"/>
              <a:gd name="connsiteX57" fmla="*/ 10139846 w 13532830"/>
              <a:gd name="connsiteY57" fmla="*/ 7607342 h 11880850"/>
              <a:gd name="connsiteX58" fmla="*/ 10702090 w 13532830"/>
              <a:gd name="connsiteY58" fmla="*/ 7607342 h 11880850"/>
              <a:gd name="connsiteX59" fmla="*/ 10891185 w 13532830"/>
              <a:gd name="connsiteY59" fmla="*/ 7808513 h 11880850"/>
              <a:gd name="connsiteX60" fmla="*/ 10702090 w 13532830"/>
              <a:gd name="connsiteY60" fmla="*/ 8012401 h 11880850"/>
              <a:gd name="connsiteX61" fmla="*/ 9391027 w 13532830"/>
              <a:gd name="connsiteY61" fmla="*/ 8012401 h 11880850"/>
              <a:gd name="connsiteX62" fmla="*/ 9204453 w 13532830"/>
              <a:gd name="connsiteY62" fmla="*/ 8213571 h 11880850"/>
              <a:gd name="connsiteX63" fmla="*/ 9391027 w 13532830"/>
              <a:gd name="connsiteY63" fmla="*/ 8414742 h 11880850"/>
              <a:gd name="connsiteX64" fmla="*/ 10470132 w 13532830"/>
              <a:gd name="connsiteY64" fmla="*/ 8414742 h 11880850"/>
              <a:gd name="connsiteX65" fmla="*/ 10656707 w 13532830"/>
              <a:gd name="connsiteY65" fmla="*/ 8618631 h 11880850"/>
              <a:gd name="connsiteX66" fmla="*/ 10470132 w 13532830"/>
              <a:gd name="connsiteY66" fmla="*/ 8819800 h 11880850"/>
              <a:gd name="connsiteX67" fmla="*/ 10510473 w 13532830"/>
              <a:gd name="connsiteY67" fmla="*/ 8819800 h 11880850"/>
              <a:gd name="connsiteX68" fmla="*/ 10323899 w 13532830"/>
              <a:gd name="connsiteY68" fmla="*/ 9020971 h 11880850"/>
              <a:gd name="connsiteX69" fmla="*/ 10510473 w 13532830"/>
              <a:gd name="connsiteY69" fmla="*/ 9224860 h 11880850"/>
              <a:gd name="connsiteX70" fmla="*/ 10586111 w 13532830"/>
              <a:gd name="connsiteY70" fmla="*/ 9224860 h 11880850"/>
              <a:gd name="connsiteX71" fmla="*/ 10772685 w 13532830"/>
              <a:gd name="connsiteY71" fmla="*/ 9426030 h 11880850"/>
              <a:gd name="connsiteX72" fmla="*/ 10586111 w 13532830"/>
              <a:gd name="connsiteY72" fmla="*/ 9627200 h 11880850"/>
              <a:gd name="connsiteX73" fmla="*/ 10608803 w 13532830"/>
              <a:gd name="connsiteY73" fmla="*/ 9627200 h 11880850"/>
              <a:gd name="connsiteX74" fmla="*/ 10422228 w 13532830"/>
              <a:gd name="connsiteY74" fmla="*/ 9831088 h 11880850"/>
              <a:gd name="connsiteX75" fmla="*/ 10608803 w 13532830"/>
              <a:gd name="connsiteY75" fmla="*/ 10032259 h 11880850"/>
              <a:gd name="connsiteX76" fmla="*/ 11219039 w 13532830"/>
              <a:gd name="connsiteY76" fmla="*/ 10032259 h 11880850"/>
              <a:gd name="connsiteX77" fmla="*/ 11341100 w 13532830"/>
              <a:gd name="connsiteY77" fmla="*/ 10032259 h 11880850"/>
              <a:gd name="connsiteX78" fmla="*/ 11341100 w 13532830"/>
              <a:gd name="connsiteY78" fmla="*/ 11880850 h 11880850"/>
              <a:gd name="connsiteX79" fmla="*/ 0 w 13532830"/>
              <a:gd name="connsiteY79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3532830" h="11880850">
                <a:moveTo>
                  <a:pt x="9491822" y="10261211"/>
                </a:moveTo>
                <a:cubicBezTo>
                  <a:pt x="9383341" y="10261211"/>
                  <a:pt x="9295042" y="10353795"/>
                  <a:pt x="9295042" y="10470885"/>
                </a:cubicBezTo>
                <a:cubicBezTo>
                  <a:pt x="9295042" y="10587976"/>
                  <a:pt x="9383341" y="10683282"/>
                  <a:pt x="9491822" y="10683282"/>
                </a:cubicBezTo>
                <a:cubicBezTo>
                  <a:pt x="9491822" y="10683282"/>
                  <a:pt x="9491822" y="10683282"/>
                  <a:pt x="11008039" y="10683282"/>
                </a:cubicBezTo>
                <a:cubicBezTo>
                  <a:pt x="11116520" y="10683282"/>
                  <a:pt x="11204819" y="10587976"/>
                  <a:pt x="11204819" y="10470885"/>
                </a:cubicBezTo>
                <a:cubicBezTo>
                  <a:pt x="11204819" y="10353795"/>
                  <a:pt x="11116520" y="10261211"/>
                  <a:pt x="11008039" y="10261211"/>
                </a:cubicBezTo>
                <a:cubicBezTo>
                  <a:pt x="11008039" y="10261211"/>
                  <a:pt x="11008039" y="10261211"/>
                  <a:pt x="9491822" y="10261211"/>
                </a:cubicBezTo>
                <a:close/>
                <a:moveTo>
                  <a:pt x="11729244" y="1197569"/>
                </a:moveTo>
                <a:cubicBezTo>
                  <a:pt x="13245461" y="1197569"/>
                  <a:pt x="13245461" y="1197569"/>
                  <a:pt x="13245461" y="1197569"/>
                </a:cubicBezTo>
                <a:cubicBezTo>
                  <a:pt x="13353942" y="1197569"/>
                  <a:pt x="13442241" y="1292875"/>
                  <a:pt x="13442241" y="1409966"/>
                </a:cubicBezTo>
                <a:cubicBezTo>
                  <a:pt x="13442241" y="1527056"/>
                  <a:pt x="13353942" y="1619640"/>
                  <a:pt x="13245461" y="1619640"/>
                </a:cubicBezTo>
                <a:cubicBezTo>
                  <a:pt x="11729244" y="1619640"/>
                  <a:pt x="11729244" y="1619640"/>
                  <a:pt x="11729244" y="1619640"/>
                </a:cubicBezTo>
                <a:cubicBezTo>
                  <a:pt x="11620763" y="1619640"/>
                  <a:pt x="11532464" y="1527056"/>
                  <a:pt x="11532464" y="1409966"/>
                </a:cubicBezTo>
                <a:cubicBezTo>
                  <a:pt x="11532464" y="1292875"/>
                  <a:pt x="11620763" y="1197569"/>
                  <a:pt x="11729244" y="1197569"/>
                </a:cubicBezTo>
                <a:close/>
                <a:moveTo>
                  <a:pt x="0" y="0"/>
                </a:moveTo>
                <a:lnTo>
                  <a:pt x="11341100" y="0"/>
                </a:lnTo>
                <a:lnTo>
                  <a:pt x="11341100" y="1848592"/>
                </a:lnTo>
                <a:lnTo>
                  <a:pt x="11518244" y="1848592"/>
                </a:lnTo>
                <a:cubicBezTo>
                  <a:pt x="11708678" y="1848592"/>
                  <a:pt x="11911808" y="1848592"/>
                  <a:pt x="12128480" y="1848592"/>
                </a:cubicBezTo>
                <a:cubicBezTo>
                  <a:pt x="12231853" y="1848592"/>
                  <a:pt x="12315055" y="1938304"/>
                  <a:pt x="12315055" y="2049763"/>
                </a:cubicBezTo>
                <a:cubicBezTo>
                  <a:pt x="12315055" y="2161222"/>
                  <a:pt x="12231853" y="2253651"/>
                  <a:pt x="12128480" y="2253651"/>
                </a:cubicBezTo>
                <a:cubicBezTo>
                  <a:pt x="12128480" y="2253651"/>
                  <a:pt x="12128480" y="2253651"/>
                  <a:pt x="12151172" y="2253651"/>
                </a:cubicBezTo>
                <a:cubicBezTo>
                  <a:pt x="12047800" y="2253651"/>
                  <a:pt x="11964598" y="2343362"/>
                  <a:pt x="11964598" y="2454821"/>
                </a:cubicBezTo>
                <a:cubicBezTo>
                  <a:pt x="11964598" y="2566281"/>
                  <a:pt x="12047800" y="2655991"/>
                  <a:pt x="12151172" y="2655991"/>
                </a:cubicBezTo>
                <a:cubicBezTo>
                  <a:pt x="12151172" y="2655991"/>
                  <a:pt x="12151172" y="2655991"/>
                  <a:pt x="12226810" y="2655991"/>
                </a:cubicBezTo>
                <a:cubicBezTo>
                  <a:pt x="12330182" y="2655991"/>
                  <a:pt x="12413384" y="2748421"/>
                  <a:pt x="12413384" y="2859880"/>
                </a:cubicBezTo>
                <a:cubicBezTo>
                  <a:pt x="12413384" y="2971339"/>
                  <a:pt x="12330182" y="3061051"/>
                  <a:pt x="12226810" y="3061051"/>
                </a:cubicBezTo>
                <a:cubicBezTo>
                  <a:pt x="12226810" y="3061051"/>
                  <a:pt x="12226810" y="3061051"/>
                  <a:pt x="12267151" y="3061051"/>
                </a:cubicBezTo>
                <a:cubicBezTo>
                  <a:pt x="12163778" y="3061051"/>
                  <a:pt x="12080576" y="3150761"/>
                  <a:pt x="12080576" y="3262220"/>
                </a:cubicBezTo>
                <a:cubicBezTo>
                  <a:pt x="12080576" y="3373681"/>
                  <a:pt x="12163778" y="3466109"/>
                  <a:pt x="12267151" y="3466109"/>
                </a:cubicBezTo>
                <a:cubicBezTo>
                  <a:pt x="12267151" y="3466109"/>
                  <a:pt x="12267151" y="3466109"/>
                  <a:pt x="13346256" y="3466109"/>
                </a:cubicBezTo>
                <a:cubicBezTo>
                  <a:pt x="13449628" y="3466109"/>
                  <a:pt x="13532830" y="3555821"/>
                  <a:pt x="13532830" y="3667280"/>
                </a:cubicBezTo>
                <a:cubicBezTo>
                  <a:pt x="13532830" y="3778739"/>
                  <a:pt x="13449628" y="3868450"/>
                  <a:pt x="13346256" y="3868450"/>
                </a:cubicBezTo>
                <a:cubicBezTo>
                  <a:pt x="13346256" y="3868450"/>
                  <a:pt x="13346256" y="3868450"/>
                  <a:pt x="12035193" y="3868450"/>
                </a:cubicBezTo>
                <a:cubicBezTo>
                  <a:pt x="11931821" y="3868450"/>
                  <a:pt x="11846098" y="3960879"/>
                  <a:pt x="11846098" y="4072338"/>
                </a:cubicBezTo>
                <a:cubicBezTo>
                  <a:pt x="11846098" y="4183798"/>
                  <a:pt x="11931821" y="4273509"/>
                  <a:pt x="12035193" y="4273509"/>
                </a:cubicBezTo>
                <a:cubicBezTo>
                  <a:pt x="12035193" y="4273509"/>
                  <a:pt x="12035193" y="4273509"/>
                  <a:pt x="12597437" y="4273509"/>
                </a:cubicBezTo>
                <a:cubicBezTo>
                  <a:pt x="12700810" y="4273509"/>
                  <a:pt x="12784012" y="4363220"/>
                  <a:pt x="12784012" y="4474680"/>
                </a:cubicBezTo>
                <a:cubicBezTo>
                  <a:pt x="12784012" y="4586139"/>
                  <a:pt x="12700810" y="4678569"/>
                  <a:pt x="12597437" y="4678569"/>
                </a:cubicBezTo>
                <a:cubicBezTo>
                  <a:pt x="12597437" y="4678569"/>
                  <a:pt x="12597437" y="4678569"/>
                  <a:pt x="11964598" y="4678569"/>
                </a:cubicBezTo>
                <a:cubicBezTo>
                  <a:pt x="11861225" y="4678569"/>
                  <a:pt x="11775502" y="4768279"/>
                  <a:pt x="11775502" y="4879738"/>
                </a:cubicBezTo>
                <a:cubicBezTo>
                  <a:pt x="11775502" y="4991197"/>
                  <a:pt x="11861225" y="5080908"/>
                  <a:pt x="11964598" y="5080908"/>
                </a:cubicBezTo>
                <a:cubicBezTo>
                  <a:pt x="11964598" y="5080908"/>
                  <a:pt x="11964598" y="5080908"/>
                  <a:pt x="12267151" y="5080908"/>
                </a:cubicBezTo>
                <a:cubicBezTo>
                  <a:pt x="12373044" y="5080908"/>
                  <a:pt x="12456246" y="5173337"/>
                  <a:pt x="12456246" y="5284797"/>
                </a:cubicBezTo>
                <a:cubicBezTo>
                  <a:pt x="12456246" y="5396255"/>
                  <a:pt x="12373044" y="5485967"/>
                  <a:pt x="12267151" y="5485967"/>
                </a:cubicBezTo>
                <a:cubicBezTo>
                  <a:pt x="12267151" y="5485967"/>
                  <a:pt x="12267151" y="5485967"/>
                  <a:pt x="11420776" y="5485967"/>
                </a:cubicBezTo>
                <a:lnTo>
                  <a:pt x="11341100" y="5485967"/>
                </a:lnTo>
                <a:lnTo>
                  <a:pt x="11341100" y="6394884"/>
                </a:lnTo>
                <a:lnTo>
                  <a:pt x="11316507" y="6394884"/>
                </a:lnTo>
                <a:cubicBezTo>
                  <a:pt x="10470132" y="6394884"/>
                  <a:pt x="10470132" y="6394884"/>
                  <a:pt x="10470132" y="6394884"/>
                </a:cubicBezTo>
                <a:cubicBezTo>
                  <a:pt x="10364239" y="6394884"/>
                  <a:pt x="10281037" y="6484596"/>
                  <a:pt x="10281037" y="6596054"/>
                </a:cubicBezTo>
                <a:cubicBezTo>
                  <a:pt x="10281037" y="6707514"/>
                  <a:pt x="10364239" y="6799943"/>
                  <a:pt x="10470132" y="6799943"/>
                </a:cubicBezTo>
                <a:cubicBezTo>
                  <a:pt x="10772685" y="6799943"/>
                  <a:pt x="10772685" y="6799943"/>
                  <a:pt x="10772685" y="6799943"/>
                </a:cubicBezTo>
                <a:cubicBezTo>
                  <a:pt x="10876058" y="6799943"/>
                  <a:pt x="10961781" y="6889654"/>
                  <a:pt x="10961781" y="7001113"/>
                </a:cubicBezTo>
                <a:cubicBezTo>
                  <a:pt x="10961781" y="7112573"/>
                  <a:pt x="10876058" y="7202283"/>
                  <a:pt x="10772685" y="7202283"/>
                </a:cubicBezTo>
                <a:cubicBezTo>
                  <a:pt x="10139846" y="7202283"/>
                  <a:pt x="10139846" y="7202283"/>
                  <a:pt x="10139846" y="7202283"/>
                </a:cubicBezTo>
                <a:cubicBezTo>
                  <a:pt x="10036473" y="7202283"/>
                  <a:pt x="9953271" y="7294713"/>
                  <a:pt x="9953271" y="7406172"/>
                </a:cubicBezTo>
                <a:cubicBezTo>
                  <a:pt x="9953271" y="7517631"/>
                  <a:pt x="10036473" y="7607342"/>
                  <a:pt x="10139846" y="7607342"/>
                </a:cubicBezTo>
                <a:cubicBezTo>
                  <a:pt x="10702090" y="7607342"/>
                  <a:pt x="10702090" y="7607342"/>
                  <a:pt x="10702090" y="7607342"/>
                </a:cubicBezTo>
                <a:cubicBezTo>
                  <a:pt x="10805462" y="7607342"/>
                  <a:pt x="10891185" y="7697053"/>
                  <a:pt x="10891185" y="7808513"/>
                </a:cubicBezTo>
                <a:cubicBezTo>
                  <a:pt x="10891185" y="7919972"/>
                  <a:pt x="10805462" y="8012401"/>
                  <a:pt x="10702090" y="8012401"/>
                </a:cubicBezTo>
                <a:cubicBezTo>
                  <a:pt x="9391027" y="8012401"/>
                  <a:pt x="9391027" y="8012401"/>
                  <a:pt x="9391027" y="8012401"/>
                </a:cubicBezTo>
                <a:cubicBezTo>
                  <a:pt x="9287655" y="8012401"/>
                  <a:pt x="9204453" y="8102112"/>
                  <a:pt x="9204453" y="8213571"/>
                </a:cubicBezTo>
                <a:cubicBezTo>
                  <a:pt x="9204453" y="8325030"/>
                  <a:pt x="9287655" y="8414742"/>
                  <a:pt x="9391027" y="8414742"/>
                </a:cubicBezTo>
                <a:cubicBezTo>
                  <a:pt x="10470132" y="8414742"/>
                  <a:pt x="10470132" y="8414742"/>
                  <a:pt x="10470132" y="8414742"/>
                </a:cubicBezTo>
                <a:cubicBezTo>
                  <a:pt x="10573505" y="8414742"/>
                  <a:pt x="10656707" y="8507171"/>
                  <a:pt x="10656707" y="8618631"/>
                </a:cubicBezTo>
                <a:cubicBezTo>
                  <a:pt x="10656707" y="8730090"/>
                  <a:pt x="10573505" y="8819800"/>
                  <a:pt x="10470132" y="8819800"/>
                </a:cubicBezTo>
                <a:cubicBezTo>
                  <a:pt x="10510473" y="8819800"/>
                  <a:pt x="10510473" y="8819800"/>
                  <a:pt x="10510473" y="8819800"/>
                </a:cubicBezTo>
                <a:cubicBezTo>
                  <a:pt x="10407101" y="8819800"/>
                  <a:pt x="10323899" y="8909512"/>
                  <a:pt x="10323899" y="9020971"/>
                </a:cubicBezTo>
                <a:cubicBezTo>
                  <a:pt x="10323899" y="9132430"/>
                  <a:pt x="10407101" y="9224860"/>
                  <a:pt x="10510473" y="9224860"/>
                </a:cubicBezTo>
                <a:cubicBezTo>
                  <a:pt x="10586111" y="9224860"/>
                  <a:pt x="10586111" y="9224860"/>
                  <a:pt x="10586111" y="9224860"/>
                </a:cubicBezTo>
                <a:cubicBezTo>
                  <a:pt x="10689483" y="9224860"/>
                  <a:pt x="10772685" y="9314570"/>
                  <a:pt x="10772685" y="9426030"/>
                </a:cubicBezTo>
                <a:cubicBezTo>
                  <a:pt x="10772685" y="9537489"/>
                  <a:pt x="10689483" y="9627200"/>
                  <a:pt x="10586111" y="9627200"/>
                </a:cubicBezTo>
                <a:cubicBezTo>
                  <a:pt x="10608803" y="9627200"/>
                  <a:pt x="10608803" y="9627200"/>
                  <a:pt x="10608803" y="9627200"/>
                </a:cubicBezTo>
                <a:cubicBezTo>
                  <a:pt x="10505430" y="9627200"/>
                  <a:pt x="10422228" y="9719629"/>
                  <a:pt x="10422228" y="9831088"/>
                </a:cubicBezTo>
                <a:cubicBezTo>
                  <a:pt x="10422228" y="9942547"/>
                  <a:pt x="10505430" y="10032259"/>
                  <a:pt x="10608803" y="10032259"/>
                </a:cubicBezTo>
                <a:cubicBezTo>
                  <a:pt x="10825475" y="10032259"/>
                  <a:pt x="11028605" y="10032259"/>
                  <a:pt x="11219039" y="10032259"/>
                </a:cubicBezTo>
                <a:lnTo>
                  <a:pt x="11341100" y="10032259"/>
                </a:lnTo>
                <a:lnTo>
                  <a:pt x="11341100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508000" dir="15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500"/>
          </a:p>
        </p:txBody>
      </p:sp>
      <p:sp>
        <p:nvSpPr>
          <p:cNvPr id="4" name="Прямоугольник 21">
            <a:extLst>
              <a:ext uri="{FF2B5EF4-FFF2-40B4-BE49-F238E27FC236}">
                <a16:creationId xmlns:a16="http://schemas.microsoft.com/office/drawing/2014/main" id="{5118CD23-9775-43A4-A787-1CF88733473B}"/>
              </a:ext>
            </a:extLst>
          </p:cNvPr>
          <p:cNvSpPr/>
          <p:nvPr/>
        </p:nvSpPr>
        <p:spPr>
          <a:xfrm>
            <a:off x="3594094" y="2552302"/>
            <a:ext cx="50038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alibri Light"/>
                <a:cs typeface="Arial" panose="020B0604020202020204" pitchFamily="34" charset="0"/>
              </a:rPr>
              <a:t>SOCCER</a:t>
            </a:r>
          </a:p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 Light"/>
                <a:cs typeface="Arial" panose="020B0604020202020204" pitchFamily="34" charset="0"/>
              </a:rPr>
              <a:t>POWERPOINT TEMPLATE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Calibri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4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6847A472-0032-4B21-8D7C-F04B3B9762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06CD9C1-56F6-42F4-93C3-36F792B91F4C}"/>
              </a:ext>
            </a:extLst>
          </p:cNvPr>
          <p:cNvSpPr/>
          <p:nvPr/>
        </p:nvSpPr>
        <p:spPr>
          <a:xfrm>
            <a:off x="426189" y="459174"/>
            <a:ext cx="9510203" cy="5939652"/>
          </a:xfrm>
          <a:custGeom>
            <a:avLst/>
            <a:gdLst>
              <a:gd name="connsiteX0" fmla="*/ 12363831 w 19022883"/>
              <a:gd name="connsiteY0" fmla="*/ 11849686 h 11880850"/>
              <a:gd name="connsiteX1" fmla="*/ 12400302 w 19022883"/>
              <a:gd name="connsiteY1" fmla="*/ 11875359 h 11880850"/>
              <a:gd name="connsiteX2" fmla="*/ 12403529 w 19022883"/>
              <a:gd name="connsiteY2" fmla="*/ 11880850 h 11880850"/>
              <a:gd name="connsiteX3" fmla="*/ 12327540 w 19022883"/>
              <a:gd name="connsiteY3" fmla="*/ 11880850 h 11880850"/>
              <a:gd name="connsiteX4" fmla="*/ 12324247 w 19022883"/>
              <a:gd name="connsiteY4" fmla="*/ 11863756 h 11880850"/>
              <a:gd name="connsiteX5" fmla="*/ 12363831 w 19022883"/>
              <a:gd name="connsiteY5" fmla="*/ 11849686 h 11880850"/>
              <a:gd name="connsiteX6" fmla="*/ 12941909 w 19022883"/>
              <a:gd name="connsiteY6" fmla="*/ 11830350 h 11880850"/>
              <a:gd name="connsiteX7" fmla="*/ 12951047 w 19022883"/>
              <a:gd name="connsiteY7" fmla="*/ 11863992 h 11880850"/>
              <a:gd name="connsiteX8" fmla="*/ 12949960 w 19022883"/>
              <a:gd name="connsiteY8" fmla="*/ 11880850 h 11880850"/>
              <a:gd name="connsiteX9" fmla="*/ 12917812 w 19022883"/>
              <a:gd name="connsiteY9" fmla="*/ 11880850 h 11880850"/>
              <a:gd name="connsiteX10" fmla="*/ 12926519 w 19022883"/>
              <a:gd name="connsiteY10" fmla="*/ 11855311 h 11880850"/>
              <a:gd name="connsiteX11" fmla="*/ 12941909 w 19022883"/>
              <a:gd name="connsiteY11" fmla="*/ 11830350 h 11880850"/>
              <a:gd name="connsiteX12" fmla="*/ 13126307 w 19022883"/>
              <a:gd name="connsiteY12" fmla="*/ 11672957 h 11880850"/>
              <a:gd name="connsiteX13" fmla="*/ 13216462 w 19022883"/>
              <a:gd name="connsiteY13" fmla="*/ 11836549 h 11880850"/>
              <a:gd name="connsiteX14" fmla="*/ 13115315 w 19022883"/>
              <a:gd name="connsiteY14" fmla="*/ 11691995 h 11880850"/>
              <a:gd name="connsiteX15" fmla="*/ 13126307 w 19022883"/>
              <a:gd name="connsiteY15" fmla="*/ 11672957 h 11880850"/>
              <a:gd name="connsiteX16" fmla="*/ 13242874 w 19022883"/>
              <a:gd name="connsiteY16" fmla="*/ 11665796 h 11880850"/>
              <a:gd name="connsiteX17" fmla="*/ 13281844 w 19022883"/>
              <a:gd name="connsiteY17" fmla="*/ 11684290 h 11880850"/>
              <a:gd name="connsiteX18" fmla="*/ 13299018 w 19022883"/>
              <a:gd name="connsiteY18" fmla="*/ 11741900 h 11880850"/>
              <a:gd name="connsiteX19" fmla="*/ 13229010 w 19022883"/>
              <a:gd name="connsiteY19" fmla="*/ 11671482 h 11880850"/>
              <a:gd name="connsiteX20" fmla="*/ 13242874 w 19022883"/>
              <a:gd name="connsiteY20" fmla="*/ 11665796 h 11880850"/>
              <a:gd name="connsiteX21" fmla="*/ 12211756 w 19022883"/>
              <a:gd name="connsiteY21" fmla="*/ 11620535 h 11880850"/>
              <a:gd name="connsiteX22" fmla="*/ 12232384 w 19022883"/>
              <a:gd name="connsiteY22" fmla="*/ 11627637 h 11880850"/>
              <a:gd name="connsiteX23" fmla="*/ 12224646 w 19022883"/>
              <a:gd name="connsiteY23" fmla="*/ 11663941 h 11880850"/>
              <a:gd name="connsiteX24" fmla="*/ 12189415 w 19022883"/>
              <a:gd name="connsiteY24" fmla="*/ 11635906 h 11880850"/>
              <a:gd name="connsiteX25" fmla="*/ 12195342 w 19022883"/>
              <a:gd name="connsiteY25" fmla="*/ 11623944 h 11880850"/>
              <a:gd name="connsiteX26" fmla="*/ 12211756 w 19022883"/>
              <a:gd name="connsiteY26" fmla="*/ 11620535 h 11880850"/>
              <a:gd name="connsiteX27" fmla="*/ 12335514 w 19022883"/>
              <a:gd name="connsiteY27" fmla="*/ 11446785 h 11880850"/>
              <a:gd name="connsiteX28" fmla="*/ 12344658 w 19022883"/>
              <a:gd name="connsiteY28" fmla="*/ 11450140 h 11880850"/>
              <a:gd name="connsiteX29" fmla="*/ 12353008 w 19022883"/>
              <a:gd name="connsiteY29" fmla="*/ 11461117 h 11880850"/>
              <a:gd name="connsiteX30" fmla="*/ 12328591 w 19022883"/>
              <a:gd name="connsiteY30" fmla="*/ 11467789 h 11880850"/>
              <a:gd name="connsiteX31" fmla="*/ 12325301 w 19022883"/>
              <a:gd name="connsiteY31" fmla="*/ 11449736 h 11880850"/>
              <a:gd name="connsiteX32" fmla="*/ 12335514 w 19022883"/>
              <a:gd name="connsiteY32" fmla="*/ 11446785 h 11880850"/>
              <a:gd name="connsiteX33" fmla="*/ 12454047 w 19022883"/>
              <a:gd name="connsiteY33" fmla="*/ 11396369 h 11880850"/>
              <a:gd name="connsiteX34" fmla="*/ 12502285 w 19022883"/>
              <a:gd name="connsiteY34" fmla="*/ 11418836 h 11880850"/>
              <a:gd name="connsiteX35" fmla="*/ 12492703 w 19022883"/>
              <a:gd name="connsiteY35" fmla="*/ 11445611 h 11880850"/>
              <a:gd name="connsiteX36" fmla="*/ 12410129 w 19022883"/>
              <a:gd name="connsiteY36" fmla="*/ 11457170 h 11880850"/>
              <a:gd name="connsiteX37" fmla="*/ 12405833 w 19022883"/>
              <a:gd name="connsiteY37" fmla="*/ 11432381 h 11880850"/>
              <a:gd name="connsiteX38" fmla="*/ 12423727 w 19022883"/>
              <a:gd name="connsiteY38" fmla="*/ 11407326 h 11880850"/>
              <a:gd name="connsiteX39" fmla="*/ 12454047 w 19022883"/>
              <a:gd name="connsiteY39" fmla="*/ 11396369 h 11880850"/>
              <a:gd name="connsiteX40" fmla="*/ 13009014 w 19022883"/>
              <a:gd name="connsiteY40" fmla="*/ 11372536 h 11880850"/>
              <a:gd name="connsiteX41" fmla="*/ 13031586 w 19022883"/>
              <a:gd name="connsiteY41" fmla="*/ 11379030 h 11880850"/>
              <a:gd name="connsiteX42" fmla="*/ 13050093 w 19022883"/>
              <a:gd name="connsiteY42" fmla="*/ 11401253 h 11880850"/>
              <a:gd name="connsiteX43" fmla="*/ 13039963 w 19022883"/>
              <a:gd name="connsiteY43" fmla="*/ 11448484 h 11880850"/>
              <a:gd name="connsiteX44" fmla="*/ 12980484 w 19022883"/>
              <a:gd name="connsiteY44" fmla="*/ 11431068 h 11880850"/>
              <a:gd name="connsiteX45" fmla="*/ 12980417 w 19022883"/>
              <a:gd name="connsiteY45" fmla="*/ 11396412 h 11880850"/>
              <a:gd name="connsiteX46" fmla="*/ 12988709 w 19022883"/>
              <a:gd name="connsiteY46" fmla="*/ 11381200 h 11880850"/>
              <a:gd name="connsiteX47" fmla="*/ 13009014 w 19022883"/>
              <a:gd name="connsiteY47" fmla="*/ 11372536 h 11880850"/>
              <a:gd name="connsiteX48" fmla="*/ 13281556 w 19022883"/>
              <a:gd name="connsiteY48" fmla="*/ 11311611 h 11880850"/>
              <a:gd name="connsiteX49" fmla="*/ 13292824 w 19022883"/>
              <a:gd name="connsiteY49" fmla="*/ 11317540 h 11880850"/>
              <a:gd name="connsiteX50" fmla="*/ 13304592 w 19022883"/>
              <a:gd name="connsiteY50" fmla="*/ 11341259 h 11880850"/>
              <a:gd name="connsiteX51" fmla="*/ 13266467 w 19022883"/>
              <a:gd name="connsiteY51" fmla="*/ 11353862 h 11880850"/>
              <a:gd name="connsiteX52" fmla="*/ 13263588 w 19022883"/>
              <a:gd name="connsiteY52" fmla="*/ 11312198 h 11880850"/>
              <a:gd name="connsiteX53" fmla="*/ 13281556 w 19022883"/>
              <a:gd name="connsiteY53" fmla="*/ 11311611 h 11880850"/>
              <a:gd name="connsiteX54" fmla="*/ 12831028 w 19022883"/>
              <a:gd name="connsiteY54" fmla="*/ 11279969 h 11880850"/>
              <a:gd name="connsiteX55" fmla="*/ 12848370 w 19022883"/>
              <a:gd name="connsiteY55" fmla="*/ 11282480 h 11880850"/>
              <a:gd name="connsiteX56" fmla="*/ 12816768 w 19022883"/>
              <a:gd name="connsiteY56" fmla="*/ 11280389 h 11880850"/>
              <a:gd name="connsiteX57" fmla="*/ 12831028 w 19022883"/>
              <a:gd name="connsiteY57" fmla="*/ 11279969 h 11880850"/>
              <a:gd name="connsiteX58" fmla="*/ 12761253 w 19022883"/>
              <a:gd name="connsiteY58" fmla="*/ 11222184 h 11880850"/>
              <a:gd name="connsiteX59" fmla="*/ 12762389 w 19022883"/>
              <a:gd name="connsiteY59" fmla="*/ 11223608 h 11880850"/>
              <a:gd name="connsiteX60" fmla="*/ 12764893 w 19022883"/>
              <a:gd name="connsiteY60" fmla="*/ 11223514 h 11880850"/>
              <a:gd name="connsiteX61" fmla="*/ 12793887 w 19022883"/>
              <a:gd name="connsiteY61" fmla="*/ 11190254 h 11880850"/>
              <a:gd name="connsiteX62" fmla="*/ 12777021 w 19022883"/>
              <a:gd name="connsiteY62" fmla="*/ 11205900 h 11880850"/>
              <a:gd name="connsiteX63" fmla="*/ 12765591 w 19022883"/>
              <a:gd name="connsiteY63" fmla="*/ 11223149 h 11880850"/>
              <a:gd name="connsiteX64" fmla="*/ 12770597 w 19022883"/>
              <a:gd name="connsiteY64" fmla="*/ 11222963 h 11880850"/>
              <a:gd name="connsiteX65" fmla="*/ 12778206 w 19022883"/>
              <a:gd name="connsiteY65" fmla="*/ 11225049 h 11880850"/>
              <a:gd name="connsiteX66" fmla="*/ 12795391 w 19022883"/>
              <a:gd name="connsiteY66" fmla="*/ 11191892 h 11880850"/>
              <a:gd name="connsiteX67" fmla="*/ 12814327 w 19022883"/>
              <a:gd name="connsiteY67" fmla="*/ 11174361 h 11880850"/>
              <a:gd name="connsiteX68" fmla="*/ 12812995 w 19022883"/>
              <a:gd name="connsiteY68" fmla="*/ 11176670 h 11880850"/>
              <a:gd name="connsiteX69" fmla="*/ 12801523 w 19022883"/>
              <a:gd name="connsiteY69" fmla="*/ 11184663 h 11880850"/>
              <a:gd name="connsiteX70" fmla="*/ 12805529 w 19022883"/>
              <a:gd name="connsiteY70" fmla="*/ 11186205 h 11880850"/>
              <a:gd name="connsiteX71" fmla="*/ 12814241 w 19022883"/>
              <a:gd name="connsiteY71" fmla="*/ 11188927 h 11880850"/>
              <a:gd name="connsiteX72" fmla="*/ 12826378 w 19022883"/>
              <a:gd name="connsiteY72" fmla="*/ 11146702 h 11880850"/>
              <a:gd name="connsiteX73" fmla="*/ 12818674 w 19022883"/>
              <a:gd name="connsiteY73" fmla="*/ 11150717 h 11880850"/>
              <a:gd name="connsiteX74" fmla="*/ 12822356 w 19022883"/>
              <a:gd name="connsiteY74" fmla="*/ 11161302 h 11880850"/>
              <a:gd name="connsiteX75" fmla="*/ 12816992 w 19022883"/>
              <a:gd name="connsiteY75" fmla="*/ 11169745 h 11880850"/>
              <a:gd name="connsiteX76" fmla="*/ 12819058 w 19022883"/>
              <a:gd name="connsiteY76" fmla="*/ 11167862 h 11880850"/>
              <a:gd name="connsiteX77" fmla="*/ 12827932 w 19022883"/>
              <a:gd name="connsiteY77" fmla="*/ 11166063 h 11880850"/>
              <a:gd name="connsiteX78" fmla="*/ 12828120 w 19022883"/>
              <a:gd name="connsiteY78" fmla="*/ 11153862 h 11880850"/>
              <a:gd name="connsiteX79" fmla="*/ 12924206 w 19022883"/>
              <a:gd name="connsiteY79" fmla="*/ 11040868 h 11880850"/>
              <a:gd name="connsiteX80" fmla="*/ 12923171 w 19022883"/>
              <a:gd name="connsiteY80" fmla="*/ 11041811 h 11880850"/>
              <a:gd name="connsiteX81" fmla="*/ 12923539 w 19022883"/>
              <a:gd name="connsiteY81" fmla="*/ 11042024 h 11880850"/>
              <a:gd name="connsiteX82" fmla="*/ 12626466 w 19022883"/>
              <a:gd name="connsiteY82" fmla="*/ 11003589 h 11880850"/>
              <a:gd name="connsiteX83" fmla="*/ 12595402 w 19022883"/>
              <a:gd name="connsiteY83" fmla="*/ 11005657 h 11880850"/>
              <a:gd name="connsiteX84" fmla="*/ 12593199 w 19022883"/>
              <a:gd name="connsiteY84" fmla="*/ 11004382 h 11880850"/>
              <a:gd name="connsiteX85" fmla="*/ 12586931 w 19022883"/>
              <a:gd name="connsiteY85" fmla="*/ 11008457 h 11880850"/>
              <a:gd name="connsiteX86" fmla="*/ 12593283 w 19022883"/>
              <a:gd name="connsiteY86" fmla="*/ 11022895 h 11880850"/>
              <a:gd name="connsiteX87" fmla="*/ 12555867 w 19022883"/>
              <a:gd name="connsiteY87" fmla="*/ 11043600 h 11880850"/>
              <a:gd name="connsiteX88" fmla="*/ 12569615 w 19022883"/>
              <a:gd name="connsiteY88" fmla="*/ 11046925 h 11880850"/>
              <a:gd name="connsiteX89" fmla="*/ 12568480 w 19022883"/>
              <a:gd name="connsiteY89" fmla="*/ 11045500 h 11880850"/>
              <a:gd name="connsiteX90" fmla="*/ 12591029 w 19022883"/>
              <a:gd name="connsiteY90" fmla="*/ 11036978 h 11880850"/>
              <a:gd name="connsiteX91" fmla="*/ 12601330 w 19022883"/>
              <a:gd name="connsiteY91" fmla="*/ 11026770 h 11880850"/>
              <a:gd name="connsiteX92" fmla="*/ 12613696 w 19022883"/>
              <a:gd name="connsiteY92" fmla="*/ 11014681 h 11880850"/>
              <a:gd name="connsiteX93" fmla="*/ 12626466 w 19022883"/>
              <a:gd name="connsiteY93" fmla="*/ 11003589 h 11880850"/>
              <a:gd name="connsiteX94" fmla="*/ 12765740 w 19022883"/>
              <a:gd name="connsiteY94" fmla="*/ 10970149 h 11880850"/>
              <a:gd name="connsiteX95" fmla="*/ 12768765 w 19022883"/>
              <a:gd name="connsiteY95" fmla="*/ 10990357 h 11880850"/>
              <a:gd name="connsiteX96" fmla="*/ 12750588 w 19022883"/>
              <a:gd name="connsiteY96" fmla="*/ 11000634 h 11880850"/>
              <a:gd name="connsiteX97" fmla="*/ 12746455 w 19022883"/>
              <a:gd name="connsiteY97" fmla="*/ 11004401 h 11880850"/>
              <a:gd name="connsiteX98" fmla="*/ 12743995 w 19022883"/>
              <a:gd name="connsiteY98" fmla="*/ 11013751 h 11880850"/>
              <a:gd name="connsiteX99" fmla="*/ 12736855 w 19022883"/>
              <a:gd name="connsiteY99" fmla="*/ 11014244 h 11880850"/>
              <a:gd name="connsiteX100" fmla="*/ 12736821 w 19022883"/>
              <a:gd name="connsiteY100" fmla="*/ 11013457 h 11880850"/>
              <a:gd name="connsiteX101" fmla="*/ 12731654 w 19022883"/>
              <a:gd name="connsiteY101" fmla="*/ 11018164 h 11880850"/>
              <a:gd name="connsiteX102" fmla="*/ 12722284 w 19022883"/>
              <a:gd name="connsiteY102" fmla="*/ 11025064 h 11880850"/>
              <a:gd name="connsiteX103" fmla="*/ 12724753 w 19022883"/>
              <a:gd name="connsiteY103" fmla="*/ 11024180 h 11880850"/>
              <a:gd name="connsiteX104" fmla="*/ 12699446 w 19022883"/>
              <a:gd name="connsiteY104" fmla="*/ 11043417 h 11880850"/>
              <a:gd name="connsiteX105" fmla="*/ 12697448 w 19022883"/>
              <a:gd name="connsiteY105" fmla="*/ 11046879 h 11880850"/>
              <a:gd name="connsiteX106" fmla="*/ 12696849 w 19022883"/>
              <a:gd name="connsiteY106" fmla="*/ 11049611 h 11880850"/>
              <a:gd name="connsiteX107" fmla="*/ 12695483 w 19022883"/>
              <a:gd name="connsiteY107" fmla="*/ 11051129 h 11880850"/>
              <a:gd name="connsiteX108" fmla="*/ 12692153 w 19022883"/>
              <a:gd name="connsiteY108" fmla="*/ 11056898 h 11880850"/>
              <a:gd name="connsiteX109" fmla="*/ 12712582 w 19022883"/>
              <a:gd name="connsiteY109" fmla="*/ 11065618 h 11880850"/>
              <a:gd name="connsiteX110" fmla="*/ 12752902 w 19022883"/>
              <a:gd name="connsiteY110" fmla="*/ 11045819 h 11880850"/>
              <a:gd name="connsiteX111" fmla="*/ 12793831 w 19022883"/>
              <a:gd name="connsiteY111" fmla="*/ 11031754 h 11880850"/>
              <a:gd name="connsiteX112" fmla="*/ 12745703 w 19022883"/>
              <a:gd name="connsiteY112" fmla="*/ 11086278 h 11880850"/>
              <a:gd name="connsiteX113" fmla="*/ 12791661 w 19022883"/>
              <a:gd name="connsiteY113" fmla="*/ 11064349 h 11880850"/>
              <a:gd name="connsiteX114" fmla="*/ 12821196 w 19022883"/>
              <a:gd name="connsiteY114" fmla="*/ 11035244 h 11880850"/>
              <a:gd name="connsiteX115" fmla="*/ 12802107 w 19022883"/>
              <a:gd name="connsiteY115" fmla="*/ 11032685 h 11880850"/>
              <a:gd name="connsiteX116" fmla="*/ 12791080 w 19022883"/>
              <a:gd name="connsiteY116" fmla="*/ 11017857 h 11880850"/>
              <a:gd name="connsiteX117" fmla="*/ 12778962 w 19022883"/>
              <a:gd name="connsiteY117" fmla="*/ 10977784 h 11880850"/>
              <a:gd name="connsiteX118" fmla="*/ 12777962 w 19022883"/>
              <a:gd name="connsiteY118" fmla="*/ 10979514 h 11880850"/>
              <a:gd name="connsiteX119" fmla="*/ 12765740 w 19022883"/>
              <a:gd name="connsiteY119" fmla="*/ 10970149 h 11880850"/>
              <a:gd name="connsiteX120" fmla="*/ 13556611 w 19022883"/>
              <a:gd name="connsiteY120" fmla="*/ 10934431 h 11880850"/>
              <a:gd name="connsiteX121" fmla="*/ 13591432 w 19022883"/>
              <a:gd name="connsiteY121" fmla="*/ 10952998 h 11880850"/>
              <a:gd name="connsiteX122" fmla="*/ 13592175 w 19022883"/>
              <a:gd name="connsiteY122" fmla="*/ 10994967 h 11880850"/>
              <a:gd name="connsiteX123" fmla="*/ 13554416 w 19022883"/>
              <a:gd name="connsiteY123" fmla="*/ 11007783 h 11880850"/>
              <a:gd name="connsiteX124" fmla="*/ 13556611 w 19022883"/>
              <a:gd name="connsiteY124" fmla="*/ 10934431 h 11880850"/>
              <a:gd name="connsiteX125" fmla="*/ 13866561 w 19022883"/>
              <a:gd name="connsiteY125" fmla="*/ 10765677 h 11880850"/>
              <a:gd name="connsiteX126" fmla="*/ 13905950 w 19022883"/>
              <a:gd name="connsiteY126" fmla="*/ 10782265 h 11880850"/>
              <a:gd name="connsiteX127" fmla="*/ 13924175 w 19022883"/>
              <a:gd name="connsiteY127" fmla="*/ 10822788 h 11880850"/>
              <a:gd name="connsiteX128" fmla="*/ 13854073 w 19022883"/>
              <a:gd name="connsiteY128" fmla="*/ 10824623 h 11880850"/>
              <a:gd name="connsiteX129" fmla="*/ 13866561 w 19022883"/>
              <a:gd name="connsiteY129" fmla="*/ 10765677 h 11880850"/>
              <a:gd name="connsiteX130" fmla="*/ 13248838 w 19022883"/>
              <a:gd name="connsiteY130" fmla="*/ 10739815 h 11880850"/>
              <a:gd name="connsiteX131" fmla="*/ 13245807 w 19022883"/>
              <a:gd name="connsiteY131" fmla="*/ 10744219 h 11880850"/>
              <a:gd name="connsiteX132" fmla="*/ 13245515 w 19022883"/>
              <a:gd name="connsiteY132" fmla="*/ 10754052 h 11880850"/>
              <a:gd name="connsiteX133" fmla="*/ 12982541 w 19022883"/>
              <a:gd name="connsiteY133" fmla="*/ 10718575 h 11880850"/>
              <a:gd name="connsiteX134" fmla="*/ 13004511 w 19022883"/>
              <a:gd name="connsiteY134" fmla="*/ 10728757 h 11880850"/>
              <a:gd name="connsiteX135" fmla="*/ 13011540 w 19022883"/>
              <a:gd name="connsiteY135" fmla="*/ 10750509 h 11880850"/>
              <a:gd name="connsiteX136" fmla="*/ 12960270 w 19022883"/>
              <a:gd name="connsiteY136" fmla="*/ 10732448 h 11880850"/>
              <a:gd name="connsiteX137" fmla="*/ 12982541 w 19022883"/>
              <a:gd name="connsiteY137" fmla="*/ 10718575 h 11880850"/>
              <a:gd name="connsiteX138" fmla="*/ 12877689 w 19022883"/>
              <a:gd name="connsiteY138" fmla="*/ 10669384 h 11880850"/>
              <a:gd name="connsiteX139" fmla="*/ 12857003 w 19022883"/>
              <a:gd name="connsiteY139" fmla="*/ 10704365 h 11880850"/>
              <a:gd name="connsiteX140" fmla="*/ 12813632 w 19022883"/>
              <a:gd name="connsiteY140" fmla="*/ 10777791 h 11880850"/>
              <a:gd name="connsiteX141" fmla="*/ 12766888 w 19022883"/>
              <a:gd name="connsiteY141" fmla="*/ 10847730 h 11880850"/>
              <a:gd name="connsiteX142" fmla="*/ 12711994 w 19022883"/>
              <a:gd name="connsiteY142" fmla="*/ 10911425 h 11880850"/>
              <a:gd name="connsiteX143" fmla="*/ 12653420 w 19022883"/>
              <a:gd name="connsiteY143" fmla="*/ 10964534 h 11880850"/>
              <a:gd name="connsiteX144" fmla="*/ 12636380 w 19022883"/>
              <a:gd name="connsiteY144" fmla="*/ 10976237 h 11880850"/>
              <a:gd name="connsiteX145" fmla="*/ 12637305 w 19022883"/>
              <a:gd name="connsiteY145" fmla="*/ 10997538 h 11880850"/>
              <a:gd name="connsiteX146" fmla="*/ 12642906 w 19022883"/>
              <a:gd name="connsiteY146" fmla="*/ 10994619 h 11880850"/>
              <a:gd name="connsiteX147" fmla="*/ 12655847 w 19022883"/>
              <a:gd name="connsiteY147" fmla="*/ 10987474 h 11880850"/>
              <a:gd name="connsiteX148" fmla="*/ 12657512 w 19022883"/>
              <a:gd name="connsiteY148" fmla="*/ 10984588 h 11880850"/>
              <a:gd name="connsiteX149" fmla="*/ 12659015 w 19022883"/>
              <a:gd name="connsiteY149" fmla="*/ 10986225 h 11880850"/>
              <a:gd name="connsiteX150" fmla="*/ 12661448 w 19022883"/>
              <a:gd name="connsiteY150" fmla="*/ 10984554 h 11880850"/>
              <a:gd name="connsiteX151" fmla="*/ 12675216 w 19022883"/>
              <a:gd name="connsiteY151" fmla="*/ 10971734 h 11880850"/>
              <a:gd name="connsiteX152" fmla="*/ 12697816 w 19022883"/>
              <a:gd name="connsiteY152" fmla="*/ 10947857 h 11880850"/>
              <a:gd name="connsiteX153" fmla="*/ 12729990 w 19022883"/>
              <a:gd name="connsiteY153" fmla="*/ 10921815 h 11880850"/>
              <a:gd name="connsiteX154" fmla="*/ 12764564 w 19022883"/>
              <a:gd name="connsiteY154" fmla="*/ 10893313 h 11880850"/>
              <a:gd name="connsiteX155" fmla="*/ 12795429 w 19022883"/>
              <a:gd name="connsiteY155" fmla="*/ 10861902 h 11880850"/>
              <a:gd name="connsiteX156" fmla="*/ 12806645 w 19022883"/>
              <a:gd name="connsiteY156" fmla="*/ 10864530 h 11880850"/>
              <a:gd name="connsiteX157" fmla="*/ 12815553 w 19022883"/>
              <a:gd name="connsiteY157" fmla="*/ 10863518 h 11880850"/>
              <a:gd name="connsiteX158" fmla="*/ 12837717 w 19022883"/>
              <a:gd name="connsiteY158" fmla="*/ 10837852 h 11880850"/>
              <a:gd name="connsiteX159" fmla="*/ 12861449 w 19022883"/>
              <a:gd name="connsiteY159" fmla="*/ 10815400 h 11880850"/>
              <a:gd name="connsiteX160" fmla="*/ 12906145 w 19022883"/>
              <a:gd name="connsiteY160" fmla="*/ 10764278 h 11880850"/>
              <a:gd name="connsiteX161" fmla="*/ 12925569 w 19022883"/>
              <a:gd name="connsiteY161" fmla="*/ 10733183 h 11880850"/>
              <a:gd name="connsiteX162" fmla="*/ 12937679 w 19022883"/>
              <a:gd name="connsiteY162" fmla="*/ 10698636 h 11880850"/>
              <a:gd name="connsiteX163" fmla="*/ 12891014 w 19022883"/>
              <a:gd name="connsiteY163" fmla="*/ 10679384 h 11880850"/>
              <a:gd name="connsiteX164" fmla="*/ 14039558 w 19022883"/>
              <a:gd name="connsiteY164" fmla="*/ 10632375 h 11880850"/>
              <a:gd name="connsiteX165" fmla="*/ 14066246 w 19022883"/>
              <a:gd name="connsiteY165" fmla="*/ 10647110 h 11880850"/>
              <a:gd name="connsiteX166" fmla="*/ 14061906 w 19022883"/>
              <a:gd name="connsiteY166" fmla="*/ 10679222 h 11880850"/>
              <a:gd name="connsiteX167" fmla="*/ 14003496 w 19022883"/>
              <a:gd name="connsiteY167" fmla="*/ 10661652 h 11880850"/>
              <a:gd name="connsiteX168" fmla="*/ 14012320 w 19022883"/>
              <a:gd name="connsiteY168" fmla="*/ 10642129 h 11880850"/>
              <a:gd name="connsiteX169" fmla="*/ 14039558 w 19022883"/>
              <a:gd name="connsiteY169" fmla="*/ 10632375 h 11880850"/>
              <a:gd name="connsiteX170" fmla="*/ 13621374 w 19022883"/>
              <a:gd name="connsiteY170" fmla="*/ 10594115 h 11880850"/>
              <a:gd name="connsiteX171" fmla="*/ 13710094 w 19022883"/>
              <a:gd name="connsiteY171" fmla="*/ 10625338 h 11880850"/>
              <a:gd name="connsiteX172" fmla="*/ 13614820 w 19022883"/>
              <a:gd name="connsiteY172" fmla="*/ 10649567 h 11880850"/>
              <a:gd name="connsiteX173" fmla="*/ 13621374 w 19022883"/>
              <a:gd name="connsiteY173" fmla="*/ 10594115 h 11880850"/>
              <a:gd name="connsiteX174" fmla="*/ 13564659 w 19022883"/>
              <a:gd name="connsiteY174" fmla="*/ 10585783 h 11880850"/>
              <a:gd name="connsiteX175" fmla="*/ 13570108 w 19022883"/>
              <a:gd name="connsiteY175" fmla="*/ 10648701 h 11880850"/>
              <a:gd name="connsiteX176" fmla="*/ 13552549 w 19022883"/>
              <a:gd name="connsiteY176" fmla="*/ 10658464 h 11880850"/>
              <a:gd name="connsiteX177" fmla="*/ 13529459 w 19022883"/>
              <a:gd name="connsiteY177" fmla="*/ 10635374 h 11880850"/>
              <a:gd name="connsiteX178" fmla="*/ 13535445 w 19022883"/>
              <a:gd name="connsiteY178" fmla="*/ 10600378 h 11880850"/>
              <a:gd name="connsiteX179" fmla="*/ 13564659 w 19022883"/>
              <a:gd name="connsiteY179" fmla="*/ 10585783 h 11880850"/>
              <a:gd name="connsiteX180" fmla="*/ 14287666 w 19022883"/>
              <a:gd name="connsiteY180" fmla="*/ 10575709 h 11880850"/>
              <a:gd name="connsiteX181" fmla="*/ 14321112 w 19022883"/>
              <a:gd name="connsiteY181" fmla="*/ 10587326 h 11880850"/>
              <a:gd name="connsiteX182" fmla="*/ 14327918 w 19022883"/>
              <a:gd name="connsiteY182" fmla="*/ 10620489 h 11880850"/>
              <a:gd name="connsiteX183" fmla="*/ 14287666 w 19022883"/>
              <a:gd name="connsiteY183" fmla="*/ 10575709 h 11880850"/>
              <a:gd name="connsiteX184" fmla="*/ 13389559 w 19022883"/>
              <a:gd name="connsiteY184" fmla="*/ 10516435 h 11880850"/>
              <a:gd name="connsiteX185" fmla="*/ 13392437 w 19022883"/>
              <a:gd name="connsiteY185" fmla="*/ 10525019 h 11880850"/>
              <a:gd name="connsiteX186" fmla="*/ 13365466 w 19022883"/>
              <a:gd name="connsiteY186" fmla="*/ 10547141 h 11880850"/>
              <a:gd name="connsiteX187" fmla="*/ 13362049 w 19022883"/>
              <a:gd name="connsiteY187" fmla="*/ 10567476 h 11880850"/>
              <a:gd name="connsiteX188" fmla="*/ 13399525 w 19022883"/>
              <a:gd name="connsiteY188" fmla="*/ 10539882 h 11880850"/>
              <a:gd name="connsiteX189" fmla="*/ 13370077 w 19022883"/>
              <a:gd name="connsiteY189" fmla="*/ 10587497 h 11880850"/>
              <a:gd name="connsiteX190" fmla="*/ 13338159 w 19022883"/>
              <a:gd name="connsiteY190" fmla="*/ 10602916 h 11880850"/>
              <a:gd name="connsiteX191" fmla="*/ 13338383 w 19022883"/>
              <a:gd name="connsiteY191" fmla="*/ 10558428 h 11880850"/>
              <a:gd name="connsiteX192" fmla="*/ 13327576 w 19022883"/>
              <a:gd name="connsiteY192" fmla="*/ 10560074 h 11880850"/>
              <a:gd name="connsiteX193" fmla="*/ 13316407 w 19022883"/>
              <a:gd name="connsiteY193" fmla="*/ 10571895 h 11880850"/>
              <a:gd name="connsiteX194" fmla="*/ 13305782 w 19022883"/>
              <a:gd name="connsiteY194" fmla="*/ 10591146 h 11880850"/>
              <a:gd name="connsiteX195" fmla="*/ 13302655 w 19022883"/>
              <a:gd name="connsiteY195" fmla="*/ 10601650 h 11880850"/>
              <a:gd name="connsiteX196" fmla="*/ 13300724 w 19022883"/>
              <a:gd name="connsiteY196" fmla="*/ 10606690 h 11880850"/>
              <a:gd name="connsiteX197" fmla="*/ 13298794 w 19022883"/>
              <a:gd name="connsiteY197" fmla="*/ 10611729 h 11880850"/>
              <a:gd name="connsiteX198" fmla="*/ 13302246 w 19022883"/>
              <a:gd name="connsiteY198" fmla="*/ 10625260 h 11880850"/>
              <a:gd name="connsiteX199" fmla="*/ 13292857 w 19022883"/>
              <a:gd name="connsiteY199" fmla="*/ 10681382 h 11880850"/>
              <a:gd name="connsiteX200" fmla="*/ 13269635 w 19022883"/>
              <a:gd name="connsiteY200" fmla="*/ 10715666 h 11880850"/>
              <a:gd name="connsiteX201" fmla="*/ 13260667 w 19022883"/>
              <a:gd name="connsiteY201" fmla="*/ 10723567 h 11880850"/>
              <a:gd name="connsiteX202" fmla="*/ 13275785 w 19022883"/>
              <a:gd name="connsiteY202" fmla="*/ 10725371 h 11880850"/>
              <a:gd name="connsiteX203" fmla="*/ 13288877 w 19022883"/>
              <a:gd name="connsiteY203" fmla="*/ 10771394 h 11880850"/>
              <a:gd name="connsiteX204" fmla="*/ 13294196 w 19022883"/>
              <a:gd name="connsiteY204" fmla="*/ 10786773 h 11880850"/>
              <a:gd name="connsiteX205" fmla="*/ 13307590 w 19022883"/>
              <a:gd name="connsiteY205" fmla="*/ 10765274 h 11880850"/>
              <a:gd name="connsiteX206" fmla="*/ 13322136 w 19022883"/>
              <a:gd name="connsiteY206" fmla="*/ 10729054 h 11880850"/>
              <a:gd name="connsiteX207" fmla="*/ 13374167 w 19022883"/>
              <a:gd name="connsiteY207" fmla="*/ 10640629 h 11880850"/>
              <a:gd name="connsiteX208" fmla="*/ 13391761 w 19022883"/>
              <a:gd name="connsiteY208" fmla="*/ 10583863 h 11880850"/>
              <a:gd name="connsiteX209" fmla="*/ 13407452 w 19022883"/>
              <a:gd name="connsiteY209" fmla="*/ 10524457 h 11880850"/>
              <a:gd name="connsiteX210" fmla="*/ 13403848 w 19022883"/>
              <a:gd name="connsiteY210" fmla="*/ 10523915 h 11880850"/>
              <a:gd name="connsiteX211" fmla="*/ 13798263 w 19022883"/>
              <a:gd name="connsiteY211" fmla="*/ 10314395 h 11880850"/>
              <a:gd name="connsiteX212" fmla="*/ 13857372 w 19022883"/>
              <a:gd name="connsiteY212" fmla="*/ 10325455 h 11880850"/>
              <a:gd name="connsiteX213" fmla="*/ 13856564 w 19022883"/>
              <a:gd name="connsiteY213" fmla="*/ 10367043 h 11880850"/>
              <a:gd name="connsiteX214" fmla="*/ 13801225 w 19022883"/>
              <a:gd name="connsiteY214" fmla="*/ 10372003 h 11880850"/>
              <a:gd name="connsiteX215" fmla="*/ 13798263 w 19022883"/>
              <a:gd name="connsiteY215" fmla="*/ 10314395 h 11880850"/>
              <a:gd name="connsiteX216" fmla="*/ 14203390 w 19022883"/>
              <a:gd name="connsiteY216" fmla="*/ 10311810 h 11880850"/>
              <a:gd name="connsiteX217" fmla="*/ 14236630 w 19022883"/>
              <a:gd name="connsiteY217" fmla="*/ 10323158 h 11880850"/>
              <a:gd name="connsiteX218" fmla="*/ 14252037 w 19022883"/>
              <a:gd name="connsiteY218" fmla="*/ 10348208 h 11880850"/>
              <a:gd name="connsiteX219" fmla="*/ 14158199 w 19022883"/>
              <a:gd name="connsiteY219" fmla="*/ 10339418 h 11880850"/>
              <a:gd name="connsiteX220" fmla="*/ 14170913 w 19022883"/>
              <a:gd name="connsiteY220" fmla="*/ 10320698 h 11880850"/>
              <a:gd name="connsiteX221" fmla="*/ 14203390 w 19022883"/>
              <a:gd name="connsiteY221" fmla="*/ 10311810 h 11880850"/>
              <a:gd name="connsiteX222" fmla="*/ 13190307 w 19022883"/>
              <a:gd name="connsiteY222" fmla="*/ 10264466 h 11880850"/>
              <a:gd name="connsiteX223" fmla="*/ 13171892 w 19022883"/>
              <a:gd name="connsiteY223" fmla="*/ 10269220 h 11880850"/>
              <a:gd name="connsiteX224" fmla="*/ 13171344 w 19022883"/>
              <a:gd name="connsiteY224" fmla="*/ 10289675 h 11880850"/>
              <a:gd name="connsiteX225" fmla="*/ 13165750 w 19022883"/>
              <a:gd name="connsiteY225" fmla="*/ 10301061 h 11880850"/>
              <a:gd name="connsiteX226" fmla="*/ 13162454 w 19022883"/>
              <a:gd name="connsiteY226" fmla="*/ 10307619 h 11880850"/>
              <a:gd name="connsiteX227" fmla="*/ 13163992 w 19022883"/>
              <a:gd name="connsiteY227" fmla="*/ 10310045 h 11880850"/>
              <a:gd name="connsiteX228" fmla="*/ 13158704 w 19022883"/>
              <a:gd name="connsiteY228" fmla="*/ 10328531 h 11880850"/>
              <a:gd name="connsiteX229" fmla="*/ 13156969 w 19022883"/>
              <a:gd name="connsiteY229" fmla="*/ 10329839 h 11880850"/>
              <a:gd name="connsiteX230" fmla="*/ 13155465 w 19022883"/>
              <a:gd name="connsiteY230" fmla="*/ 10328202 h 11880850"/>
              <a:gd name="connsiteX231" fmla="*/ 13153734 w 19022883"/>
              <a:gd name="connsiteY231" fmla="*/ 10329509 h 11880850"/>
              <a:gd name="connsiteX232" fmla="*/ 13146576 w 19022883"/>
              <a:gd name="connsiteY232" fmla="*/ 10346147 h 11880850"/>
              <a:gd name="connsiteX233" fmla="*/ 13150589 w 19022883"/>
              <a:gd name="connsiteY233" fmla="*/ 10389235 h 11880850"/>
              <a:gd name="connsiteX234" fmla="*/ 13149222 w 19022883"/>
              <a:gd name="connsiteY234" fmla="*/ 10390754 h 11880850"/>
              <a:gd name="connsiteX235" fmla="*/ 13148658 w 19022883"/>
              <a:gd name="connsiteY235" fmla="*/ 10394273 h 11880850"/>
              <a:gd name="connsiteX236" fmla="*/ 13147292 w 19022883"/>
              <a:gd name="connsiteY236" fmla="*/ 10395792 h 11880850"/>
              <a:gd name="connsiteX237" fmla="*/ 13142066 w 19022883"/>
              <a:gd name="connsiteY237" fmla="*/ 10407390 h 11880850"/>
              <a:gd name="connsiteX238" fmla="*/ 13131612 w 19022883"/>
              <a:gd name="connsiteY238" fmla="*/ 10430586 h 11880850"/>
              <a:gd name="connsiteX239" fmla="*/ 13112403 w 19022883"/>
              <a:gd name="connsiteY239" fmla="*/ 10474883 h 11880850"/>
              <a:gd name="connsiteX240" fmla="*/ 13105185 w 19022883"/>
              <a:gd name="connsiteY240" fmla="*/ 10498412 h 11880850"/>
              <a:gd name="connsiteX241" fmla="*/ 13103254 w 19022883"/>
              <a:gd name="connsiteY241" fmla="*/ 10503450 h 11880850"/>
              <a:gd name="connsiteX242" fmla="*/ 13099821 w 19022883"/>
              <a:gd name="connsiteY242" fmla="*/ 10506852 h 11880850"/>
              <a:gd name="connsiteX243" fmla="*/ 13095961 w 19022883"/>
              <a:gd name="connsiteY243" fmla="*/ 10516931 h 11880850"/>
              <a:gd name="connsiteX244" fmla="*/ 13080415 w 19022883"/>
              <a:gd name="connsiteY244" fmla="*/ 10554882 h 11880850"/>
              <a:gd name="connsiteX245" fmla="*/ 13063000 w 19022883"/>
              <a:gd name="connsiteY245" fmla="*/ 10590982 h 11880850"/>
              <a:gd name="connsiteX246" fmla="*/ 13043714 w 19022883"/>
              <a:gd name="connsiteY246" fmla="*/ 10625234 h 11880850"/>
              <a:gd name="connsiteX247" fmla="*/ 12998729 w 19022883"/>
              <a:gd name="connsiteY247" fmla="*/ 10686188 h 11880850"/>
              <a:gd name="connsiteX248" fmla="*/ 12926636 w 19022883"/>
              <a:gd name="connsiteY248" fmla="*/ 10766106 h 11880850"/>
              <a:gd name="connsiteX249" fmla="*/ 12888413 w 19022883"/>
              <a:gd name="connsiteY249" fmla="*/ 10817890 h 11880850"/>
              <a:gd name="connsiteX250" fmla="*/ 12881454 w 19022883"/>
              <a:gd name="connsiteY250" fmla="*/ 10830795 h 11880850"/>
              <a:gd name="connsiteX251" fmla="*/ 12871255 w 19022883"/>
              <a:gd name="connsiteY251" fmla="*/ 10843370 h 11880850"/>
              <a:gd name="connsiteX252" fmla="*/ 12853765 w 19022883"/>
              <a:gd name="connsiteY252" fmla="*/ 10869424 h 11880850"/>
              <a:gd name="connsiteX253" fmla="*/ 12780662 w 19022883"/>
              <a:gd name="connsiteY253" fmla="*/ 10975687 h 11880850"/>
              <a:gd name="connsiteX254" fmla="*/ 12800485 w 19022883"/>
              <a:gd name="connsiteY254" fmla="*/ 10978670 h 11880850"/>
              <a:gd name="connsiteX255" fmla="*/ 12814944 w 19022883"/>
              <a:gd name="connsiteY255" fmla="*/ 10990096 h 11880850"/>
              <a:gd name="connsiteX256" fmla="*/ 12822938 w 19022883"/>
              <a:gd name="connsiteY256" fmla="*/ 11009327 h 11880850"/>
              <a:gd name="connsiteX257" fmla="*/ 12824628 w 19022883"/>
              <a:gd name="connsiteY257" fmla="*/ 11031842 h 11880850"/>
              <a:gd name="connsiteX258" fmla="*/ 12831128 w 19022883"/>
              <a:gd name="connsiteY258" fmla="*/ 11024824 h 11880850"/>
              <a:gd name="connsiteX259" fmla="*/ 12810279 w 19022883"/>
              <a:gd name="connsiteY259" fmla="*/ 11064329 h 11880850"/>
              <a:gd name="connsiteX260" fmla="*/ 12820555 w 19022883"/>
              <a:gd name="connsiteY260" fmla="*/ 11061799 h 11880850"/>
              <a:gd name="connsiteX261" fmla="*/ 12813592 w 19022883"/>
              <a:gd name="connsiteY261" fmla="*/ 11074704 h 11880850"/>
              <a:gd name="connsiteX262" fmla="*/ 12855845 w 19022883"/>
              <a:gd name="connsiteY262" fmla="*/ 11049865 h 11880850"/>
              <a:gd name="connsiteX263" fmla="*/ 12878290 w 19022883"/>
              <a:gd name="connsiteY263" fmla="*/ 11038977 h 11880850"/>
              <a:gd name="connsiteX264" fmla="*/ 12903733 w 19022883"/>
              <a:gd name="connsiteY264" fmla="*/ 11022897 h 11880850"/>
              <a:gd name="connsiteX265" fmla="*/ 12918091 w 19022883"/>
              <a:gd name="connsiteY265" fmla="*/ 11031954 h 11880850"/>
              <a:gd name="connsiteX266" fmla="*/ 12931995 w 19022883"/>
              <a:gd name="connsiteY266" fmla="*/ 11022288 h 11880850"/>
              <a:gd name="connsiteX267" fmla="*/ 12935523 w 19022883"/>
              <a:gd name="connsiteY267" fmla="*/ 11012788 h 11880850"/>
              <a:gd name="connsiteX268" fmla="*/ 12959813 w 19022883"/>
              <a:gd name="connsiteY268" fmla="*/ 10978347 h 11880850"/>
              <a:gd name="connsiteX269" fmla="*/ 12944858 w 19022883"/>
              <a:gd name="connsiteY269" fmla="*/ 10972020 h 11880850"/>
              <a:gd name="connsiteX270" fmla="*/ 12977972 w 19022883"/>
              <a:gd name="connsiteY270" fmla="*/ 10918060 h 11880850"/>
              <a:gd name="connsiteX271" fmla="*/ 13002469 w 19022883"/>
              <a:gd name="connsiteY271" fmla="*/ 10855275 h 11880850"/>
              <a:gd name="connsiteX272" fmla="*/ 13050357 w 19022883"/>
              <a:gd name="connsiteY272" fmla="*/ 10828308 h 11880850"/>
              <a:gd name="connsiteX273" fmla="*/ 13043909 w 19022883"/>
              <a:gd name="connsiteY273" fmla="*/ 10786890 h 11880850"/>
              <a:gd name="connsiteX274" fmla="*/ 13067577 w 19022883"/>
              <a:gd name="connsiteY274" fmla="*/ 10795939 h 11880850"/>
              <a:gd name="connsiteX275" fmla="*/ 13082693 w 19022883"/>
              <a:gd name="connsiteY275" fmla="*/ 10731588 h 11880850"/>
              <a:gd name="connsiteX276" fmla="*/ 13097145 w 19022883"/>
              <a:gd name="connsiteY276" fmla="*/ 10734546 h 11880850"/>
              <a:gd name="connsiteX277" fmla="*/ 13101646 w 19022883"/>
              <a:gd name="connsiteY277" fmla="*/ 10697913 h 11880850"/>
              <a:gd name="connsiteX278" fmla="*/ 13106660 w 19022883"/>
              <a:gd name="connsiteY278" fmla="*/ 10706192 h 11880850"/>
              <a:gd name="connsiteX279" fmla="*/ 13111733 w 19022883"/>
              <a:gd name="connsiteY279" fmla="*/ 10674504 h 11880850"/>
              <a:gd name="connsiteX280" fmla="*/ 13151508 w 19022883"/>
              <a:gd name="connsiteY280" fmla="*/ 10642081 h 11880850"/>
              <a:gd name="connsiteX281" fmla="*/ 13145452 w 19022883"/>
              <a:gd name="connsiteY281" fmla="*/ 10593200 h 11880850"/>
              <a:gd name="connsiteX282" fmla="*/ 13168113 w 19022883"/>
              <a:gd name="connsiteY282" fmla="*/ 10562434 h 11880850"/>
              <a:gd name="connsiteX283" fmla="*/ 13176772 w 19022883"/>
              <a:gd name="connsiteY283" fmla="*/ 10547433 h 11880850"/>
              <a:gd name="connsiteX284" fmla="*/ 13180241 w 19022883"/>
              <a:gd name="connsiteY284" fmla="*/ 10544821 h 11880850"/>
              <a:gd name="connsiteX285" fmla="*/ 13180300 w 19022883"/>
              <a:gd name="connsiteY285" fmla="*/ 10537931 h 11880850"/>
              <a:gd name="connsiteX286" fmla="*/ 13180557 w 19022883"/>
              <a:gd name="connsiteY286" fmla="*/ 10527310 h 11880850"/>
              <a:gd name="connsiteX287" fmla="*/ 13206257 w 19022883"/>
              <a:gd name="connsiteY287" fmla="*/ 10500607 h 11880850"/>
              <a:gd name="connsiteX288" fmla="*/ 13215388 w 19022883"/>
              <a:gd name="connsiteY288" fmla="*/ 10455106 h 11880850"/>
              <a:gd name="connsiteX289" fmla="*/ 13221237 w 19022883"/>
              <a:gd name="connsiteY289" fmla="*/ 10433102 h 11880850"/>
              <a:gd name="connsiteX290" fmla="*/ 13220932 w 19022883"/>
              <a:gd name="connsiteY290" fmla="*/ 10425999 h 11880850"/>
              <a:gd name="connsiteX291" fmla="*/ 13223031 w 19022883"/>
              <a:gd name="connsiteY291" fmla="*/ 10424905 h 11880850"/>
              <a:gd name="connsiteX292" fmla="*/ 13222860 w 19022883"/>
              <a:gd name="connsiteY292" fmla="*/ 10420961 h 11880850"/>
              <a:gd name="connsiteX293" fmla="*/ 13224458 w 19022883"/>
              <a:gd name="connsiteY293" fmla="*/ 10416497 h 11880850"/>
              <a:gd name="connsiteX294" fmla="*/ 13227312 w 19022883"/>
              <a:gd name="connsiteY294" fmla="*/ 10366605 h 11880850"/>
              <a:gd name="connsiteX295" fmla="*/ 13185315 w 19022883"/>
              <a:gd name="connsiteY295" fmla="*/ 10347744 h 11880850"/>
              <a:gd name="connsiteX296" fmla="*/ 13187110 w 19022883"/>
              <a:gd name="connsiteY296" fmla="*/ 10339549 h 11880850"/>
              <a:gd name="connsiteX297" fmla="*/ 13194463 w 19022883"/>
              <a:gd name="connsiteY297" fmla="*/ 10319178 h 11880850"/>
              <a:gd name="connsiteX298" fmla="*/ 13196198 w 19022883"/>
              <a:gd name="connsiteY298" fmla="*/ 10317871 h 11880850"/>
              <a:gd name="connsiteX299" fmla="*/ 13196028 w 19022883"/>
              <a:gd name="connsiteY299" fmla="*/ 10313927 h 11880850"/>
              <a:gd name="connsiteX300" fmla="*/ 13195754 w 19022883"/>
              <a:gd name="connsiteY300" fmla="*/ 10307614 h 11880850"/>
              <a:gd name="connsiteX301" fmla="*/ 13196361 w 19022883"/>
              <a:gd name="connsiteY301" fmla="*/ 10280272 h 11880850"/>
              <a:gd name="connsiteX302" fmla="*/ 13190307 w 19022883"/>
              <a:gd name="connsiteY302" fmla="*/ 10264466 h 11880850"/>
              <a:gd name="connsiteX303" fmla="*/ 14242670 w 19022883"/>
              <a:gd name="connsiteY303" fmla="*/ 10222795 h 11880850"/>
              <a:gd name="connsiteX304" fmla="*/ 14294230 w 19022883"/>
              <a:gd name="connsiteY304" fmla="*/ 10231024 h 11880850"/>
              <a:gd name="connsiteX305" fmla="*/ 14242670 w 19022883"/>
              <a:gd name="connsiteY305" fmla="*/ 10222795 h 11880850"/>
              <a:gd name="connsiteX306" fmla="*/ 14236046 w 19022883"/>
              <a:gd name="connsiteY306" fmla="*/ 9937422 h 11880850"/>
              <a:gd name="connsiteX307" fmla="*/ 14281526 w 19022883"/>
              <a:gd name="connsiteY307" fmla="*/ 9970602 h 11880850"/>
              <a:gd name="connsiteX308" fmla="*/ 14290254 w 19022883"/>
              <a:gd name="connsiteY308" fmla="*/ 9990258 h 11880850"/>
              <a:gd name="connsiteX309" fmla="*/ 14175370 w 19022883"/>
              <a:gd name="connsiteY309" fmla="*/ 10024702 h 11880850"/>
              <a:gd name="connsiteX310" fmla="*/ 14164482 w 19022883"/>
              <a:gd name="connsiteY310" fmla="*/ 9979954 h 11880850"/>
              <a:gd name="connsiteX311" fmla="*/ 14236046 w 19022883"/>
              <a:gd name="connsiteY311" fmla="*/ 9937422 h 11880850"/>
              <a:gd name="connsiteX312" fmla="*/ 13705453 w 19022883"/>
              <a:gd name="connsiteY312" fmla="*/ 9910133 h 11880850"/>
              <a:gd name="connsiteX313" fmla="*/ 13724768 w 19022883"/>
              <a:gd name="connsiteY313" fmla="*/ 9913784 h 11880850"/>
              <a:gd name="connsiteX314" fmla="*/ 13722847 w 19022883"/>
              <a:gd name="connsiteY314" fmla="*/ 9927290 h 11880850"/>
              <a:gd name="connsiteX315" fmla="*/ 13729722 w 19022883"/>
              <a:gd name="connsiteY315" fmla="*/ 9928951 h 11880850"/>
              <a:gd name="connsiteX316" fmla="*/ 13721591 w 19022883"/>
              <a:gd name="connsiteY316" fmla="*/ 9939642 h 11880850"/>
              <a:gd name="connsiteX317" fmla="*/ 13714016 w 19022883"/>
              <a:gd name="connsiteY317" fmla="*/ 9938345 h 11880850"/>
              <a:gd name="connsiteX318" fmla="*/ 13712281 w 19022883"/>
              <a:gd name="connsiteY318" fmla="*/ 9939653 h 11880850"/>
              <a:gd name="connsiteX319" fmla="*/ 13701391 w 19022883"/>
              <a:gd name="connsiteY319" fmla="*/ 9927981 h 11880850"/>
              <a:gd name="connsiteX320" fmla="*/ 13696105 w 19022883"/>
              <a:gd name="connsiteY320" fmla="*/ 9913389 h 11880850"/>
              <a:gd name="connsiteX321" fmla="*/ 13705453 w 19022883"/>
              <a:gd name="connsiteY321" fmla="*/ 9910133 h 11880850"/>
              <a:gd name="connsiteX322" fmla="*/ 15128884 w 19022883"/>
              <a:gd name="connsiteY322" fmla="*/ 9647665 h 11880850"/>
              <a:gd name="connsiteX323" fmla="*/ 15165721 w 19022883"/>
              <a:gd name="connsiteY323" fmla="*/ 9673197 h 11880850"/>
              <a:gd name="connsiteX324" fmla="*/ 15143942 w 19022883"/>
              <a:gd name="connsiteY324" fmla="*/ 9819120 h 11880850"/>
              <a:gd name="connsiteX325" fmla="*/ 15109885 w 19022883"/>
              <a:gd name="connsiteY325" fmla="*/ 9786006 h 11880850"/>
              <a:gd name="connsiteX326" fmla="*/ 15128884 w 19022883"/>
              <a:gd name="connsiteY326" fmla="*/ 9647665 h 11880850"/>
              <a:gd name="connsiteX327" fmla="*/ 15600279 w 19022883"/>
              <a:gd name="connsiteY327" fmla="*/ 9555644 h 11880850"/>
              <a:gd name="connsiteX328" fmla="*/ 15619883 w 19022883"/>
              <a:gd name="connsiteY328" fmla="*/ 9562491 h 11880850"/>
              <a:gd name="connsiteX329" fmla="*/ 15635531 w 19022883"/>
              <a:gd name="connsiteY329" fmla="*/ 9593064 h 11880850"/>
              <a:gd name="connsiteX330" fmla="*/ 15511903 w 19022883"/>
              <a:gd name="connsiteY330" fmla="*/ 9557842 h 11880850"/>
              <a:gd name="connsiteX331" fmla="*/ 15600279 w 19022883"/>
              <a:gd name="connsiteY331" fmla="*/ 9555644 h 11880850"/>
              <a:gd name="connsiteX332" fmla="*/ 15783411 w 19022883"/>
              <a:gd name="connsiteY332" fmla="*/ 9541881 h 11880850"/>
              <a:gd name="connsiteX333" fmla="*/ 15795071 w 19022883"/>
              <a:gd name="connsiteY333" fmla="*/ 9621377 h 11880850"/>
              <a:gd name="connsiteX334" fmla="*/ 15750698 w 19022883"/>
              <a:gd name="connsiteY334" fmla="*/ 9616574 h 11880850"/>
              <a:gd name="connsiteX335" fmla="*/ 15721228 w 19022883"/>
              <a:gd name="connsiteY335" fmla="*/ 9597467 h 11880850"/>
              <a:gd name="connsiteX336" fmla="*/ 15726781 w 19022883"/>
              <a:gd name="connsiteY336" fmla="*/ 9572957 h 11880850"/>
              <a:gd name="connsiteX337" fmla="*/ 15746618 w 19022883"/>
              <a:gd name="connsiteY337" fmla="*/ 9547648 h 11880850"/>
              <a:gd name="connsiteX338" fmla="*/ 15783411 w 19022883"/>
              <a:gd name="connsiteY338" fmla="*/ 9541881 h 11880850"/>
              <a:gd name="connsiteX339" fmla="*/ 15025130 w 19022883"/>
              <a:gd name="connsiteY339" fmla="*/ 9530722 h 11880850"/>
              <a:gd name="connsiteX340" fmla="*/ 15059953 w 19022883"/>
              <a:gd name="connsiteY340" fmla="*/ 9543875 h 11880850"/>
              <a:gd name="connsiteX341" fmla="*/ 15046484 w 19022883"/>
              <a:gd name="connsiteY341" fmla="*/ 9695281 h 11880850"/>
              <a:gd name="connsiteX342" fmla="*/ 15022286 w 19022883"/>
              <a:gd name="connsiteY342" fmla="*/ 9706885 h 11880850"/>
              <a:gd name="connsiteX343" fmla="*/ 14986942 w 19022883"/>
              <a:gd name="connsiteY343" fmla="*/ 9656469 h 11880850"/>
              <a:gd name="connsiteX344" fmla="*/ 14993033 w 19022883"/>
              <a:gd name="connsiteY344" fmla="*/ 9539475 h 11880850"/>
              <a:gd name="connsiteX345" fmla="*/ 15025130 w 19022883"/>
              <a:gd name="connsiteY345" fmla="*/ 9530722 h 11880850"/>
              <a:gd name="connsiteX346" fmla="*/ 15145160 w 19022883"/>
              <a:gd name="connsiteY346" fmla="*/ 9497167 h 11880850"/>
              <a:gd name="connsiteX347" fmla="*/ 15155683 w 19022883"/>
              <a:gd name="connsiteY347" fmla="*/ 9501415 h 11880850"/>
              <a:gd name="connsiteX348" fmla="*/ 15160244 w 19022883"/>
              <a:gd name="connsiteY348" fmla="*/ 9524049 h 11880850"/>
              <a:gd name="connsiteX349" fmla="*/ 15151019 w 19022883"/>
              <a:gd name="connsiteY349" fmla="*/ 9542571 h 11880850"/>
              <a:gd name="connsiteX350" fmla="*/ 15138839 w 19022883"/>
              <a:gd name="connsiteY350" fmla="*/ 9542463 h 11880850"/>
              <a:gd name="connsiteX351" fmla="*/ 15122083 w 19022883"/>
              <a:gd name="connsiteY351" fmla="*/ 9535865 h 11880850"/>
              <a:gd name="connsiteX352" fmla="*/ 15122364 w 19022883"/>
              <a:gd name="connsiteY352" fmla="*/ 9517564 h 11880850"/>
              <a:gd name="connsiteX353" fmla="*/ 15133195 w 19022883"/>
              <a:gd name="connsiteY353" fmla="*/ 9503049 h 11880850"/>
              <a:gd name="connsiteX354" fmla="*/ 15145160 w 19022883"/>
              <a:gd name="connsiteY354" fmla="*/ 9497167 h 11880850"/>
              <a:gd name="connsiteX355" fmla="*/ 14374892 w 19022883"/>
              <a:gd name="connsiteY355" fmla="*/ 9439102 h 11880850"/>
              <a:gd name="connsiteX356" fmla="*/ 14377811 w 19022883"/>
              <a:gd name="connsiteY356" fmla="*/ 9490021 h 11880850"/>
              <a:gd name="connsiteX357" fmla="*/ 14343137 w 19022883"/>
              <a:gd name="connsiteY357" fmla="*/ 9483077 h 11880850"/>
              <a:gd name="connsiteX358" fmla="*/ 14349014 w 19022883"/>
              <a:gd name="connsiteY358" fmla="*/ 9453392 h 11880850"/>
              <a:gd name="connsiteX359" fmla="*/ 14374892 w 19022883"/>
              <a:gd name="connsiteY359" fmla="*/ 9439102 h 11880850"/>
              <a:gd name="connsiteX360" fmla="*/ 13668645 w 19022883"/>
              <a:gd name="connsiteY360" fmla="*/ 9411363 h 11880850"/>
              <a:gd name="connsiteX361" fmla="*/ 13717719 w 19022883"/>
              <a:gd name="connsiteY361" fmla="*/ 9436620 h 11880850"/>
              <a:gd name="connsiteX362" fmla="*/ 13722280 w 19022883"/>
              <a:gd name="connsiteY362" fmla="*/ 9459253 h 11880850"/>
              <a:gd name="connsiteX363" fmla="*/ 13710042 w 19022883"/>
              <a:gd name="connsiteY363" fmla="*/ 9499112 h 11880850"/>
              <a:gd name="connsiteX364" fmla="*/ 13717248 w 19022883"/>
              <a:gd name="connsiteY364" fmla="*/ 9500196 h 11880850"/>
              <a:gd name="connsiteX365" fmla="*/ 13673067 w 19022883"/>
              <a:gd name="connsiteY365" fmla="*/ 9496997 h 11880850"/>
              <a:gd name="connsiteX366" fmla="*/ 13642015 w 19022883"/>
              <a:gd name="connsiteY366" fmla="*/ 9441375 h 11880850"/>
              <a:gd name="connsiteX367" fmla="*/ 13651425 w 19022883"/>
              <a:gd name="connsiteY367" fmla="*/ 9426134 h 11880850"/>
              <a:gd name="connsiteX368" fmla="*/ 13668645 w 19022883"/>
              <a:gd name="connsiteY368" fmla="*/ 9411363 h 11880850"/>
              <a:gd name="connsiteX369" fmla="*/ 15196074 w 19022883"/>
              <a:gd name="connsiteY369" fmla="*/ 9383960 h 11880850"/>
              <a:gd name="connsiteX370" fmla="*/ 15229450 w 19022883"/>
              <a:gd name="connsiteY370" fmla="*/ 9493235 h 11880850"/>
              <a:gd name="connsiteX371" fmla="*/ 15140303 w 19022883"/>
              <a:gd name="connsiteY371" fmla="*/ 9402531 h 11880850"/>
              <a:gd name="connsiteX372" fmla="*/ 15196074 w 19022883"/>
              <a:gd name="connsiteY372" fmla="*/ 9383960 h 11880850"/>
              <a:gd name="connsiteX373" fmla="*/ 14735181 w 19022883"/>
              <a:gd name="connsiteY373" fmla="*/ 9313448 h 11880850"/>
              <a:gd name="connsiteX374" fmla="*/ 14775252 w 19022883"/>
              <a:gd name="connsiteY374" fmla="*/ 9324082 h 11880850"/>
              <a:gd name="connsiteX375" fmla="*/ 14691636 w 19022883"/>
              <a:gd name="connsiteY375" fmla="*/ 9361196 h 11880850"/>
              <a:gd name="connsiteX376" fmla="*/ 14687786 w 19022883"/>
              <a:gd name="connsiteY376" fmla="*/ 9313586 h 11880850"/>
              <a:gd name="connsiteX377" fmla="*/ 14735181 w 19022883"/>
              <a:gd name="connsiteY377" fmla="*/ 9313448 h 11880850"/>
              <a:gd name="connsiteX378" fmla="*/ 13801866 w 19022883"/>
              <a:gd name="connsiteY378" fmla="*/ 9295964 h 11880850"/>
              <a:gd name="connsiteX379" fmla="*/ 13884839 w 19022883"/>
              <a:gd name="connsiteY379" fmla="*/ 9351560 h 11880850"/>
              <a:gd name="connsiteX380" fmla="*/ 13905858 w 19022883"/>
              <a:gd name="connsiteY380" fmla="*/ 9382158 h 11880850"/>
              <a:gd name="connsiteX381" fmla="*/ 13915269 w 19022883"/>
              <a:gd name="connsiteY381" fmla="*/ 9384514 h 11880850"/>
              <a:gd name="connsiteX382" fmla="*/ 13949252 w 19022883"/>
              <a:gd name="connsiteY382" fmla="*/ 9400289 h 11880850"/>
              <a:gd name="connsiteX383" fmla="*/ 13914424 w 19022883"/>
              <a:gd name="connsiteY383" fmla="*/ 9406334 h 11880850"/>
              <a:gd name="connsiteX384" fmla="*/ 13917377 w 19022883"/>
              <a:gd name="connsiteY384" fmla="*/ 9424966 h 11880850"/>
              <a:gd name="connsiteX385" fmla="*/ 13891900 w 19022883"/>
              <a:gd name="connsiteY385" fmla="*/ 9473335 h 11880850"/>
              <a:gd name="connsiteX386" fmla="*/ 13810429 w 19022883"/>
              <a:gd name="connsiteY386" fmla="*/ 9485531 h 11880850"/>
              <a:gd name="connsiteX387" fmla="*/ 13766956 w 19022883"/>
              <a:gd name="connsiteY387" fmla="*/ 9457355 h 11880850"/>
              <a:gd name="connsiteX388" fmla="*/ 13738869 w 19022883"/>
              <a:gd name="connsiteY388" fmla="*/ 9362672 h 11880850"/>
              <a:gd name="connsiteX389" fmla="*/ 13767899 w 19022883"/>
              <a:gd name="connsiteY389" fmla="*/ 9330200 h 11880850"/>
              <a:gd name="connsiteX390" fmla="*/ 13783937 w 19022883"/>
              <a:gd name="connsiteY390" fmla="*/ 9320230 h 11880850"/>
              <a:gd name="connsiteX391" fmla="*/ 13801866 w 19022883"/>
              <a:gd name="connsiteY391" fmla="*/ 9295964 h 11880850"/>
              <a:gd name="connsiteX392" fmla="*/ 13682429 w 19022883"/>
              <a:gd name="connsiteY392" fmla="*/ 9286563 h 11880850"/>
              <a:gd name="connsiteX393" fmla="*/ 13730620 w 19022883"/>
              <a:gd name="connsiteY393" fmla="*/ 9331928 h 11880850"/>
              <a:gd name="connsiteX394" fmla="*/ 13672370 w 19022883"/>
              <a:gd name="connsiteY394" fmla="*/ 9330206 h 11880850"/>
              <a:gd name="connsiteX395" fmla="*/ 13682429 w 19022883"/>
              <a:gd name="connsiteY395" fmla="*/ 9286563 h 11880850"/>
              <a:gd name="connsiteX396" fmla="*/ 14782928 w 19022883"/>
              <a:gd name="connsiteY396" fmla="*/ 9247959 h 11880850"/>
              <a:gd name="connsiteX397" fmla="*/ 14833792 w 19022883"/>
              <a:gd name="connsiteY397" fmla="*/ 9270184 h 11880850"/>
              <a:gd name="connsiteX398" fmla="*/ 14838352 w 19022883"/>
              <a:gd name="connsiteY398" fmla="*/ 9292819 h 11880850"/>
              <a:gd name="connsiteX399" fmla="*/ 14790984 w 19022883"/>
              <a:gd name="connsiteY399" fmla="*/ 9307011 h 11880850"/>
              <a:gd name="connsiteX400" fmla="*/ 14772383 w 19022883"/>
              <a:gd name="connsiteY400" fmla="*/ 9290886 h 11880850"/>
              <a:gd name="connsiteX401" fmla="*/ 14769744 w 19022883"/>
              <a:gd name="connsiteY401" fmla="*/ 9254747 h 11880850"/>
              <a:gd name="connsiteX402" fmla="*/ 14782928 w 19022883"/>
              <a:gd name="connsiteY402" fmla="*/ 9247959 h 11880850"/>
              <a:gd name="connsiteX403" fmla="*/ 14356877 w 19022883"/>
              <a:gd name="connsiteY403" fmla="*/ 9142091 h 11880850"/>
              <a:gd name="connsiteX404" fmla="*/ 14375238 w 19022883"/>
              <a:gd name="connsiteY404" fmla="*/ 9149290 h 11880850"/>
              <a:gd name="connsiteX405" fmla="*/ 14393377 w 19022883"/>
              <a:gd name="connsiteY405" fmla="*/ 9171303 h 11880850"/>
              <a:gd name="connsiteX406" fmla="*/ 14319508 w 19022883"/>
              <a:gd name="connsiteY406" fmla="*/ 9276351 h 11880850"/>
              <a:gd name="connsiteX407" fmla="*/ 14298907 w 19022883"/>
              <a:gd name="connsiteY407" fmla="*/ 9263689 h 11880850"/>
              <a:gd name="connsiteX408" fmla="*/ 14303956 w 19022883"/>
              <a:gd name="connsiteY408" fmla="*/ 9173523 h 11880850"/>
              <a:gd name="connsiteX409" fmla="*/ 14356877 w 19022883"/>
              <a:gd name="connsiteY409" fmla="*/ 9142091 h 11880850"/>
              <a:gd name="connsiteX410" fmla="*/ 16066062 w 19022883"/>
              <a:gd name="connsiteY410" fmla="*/ 9116220 h 11880850"/>
              <a:gd name="connsiteX411" fmla="*/ 16118826 w 19022883"/>
              <a:gd name="connsiteY411" fmla="*/ 9127452 h 11880850"/>
              <a:gd name="connsiteX412" fmla="*/ 16077608 w 19022883"/>
              <a:gd name="connsiteY412" fmla="*/ 9217504 h 11880850"/>
              <a:gd name="connsiteX413" fmla="*/ 16066062 w 19022883"/>
              <a:gd name="connsiteY413" fmla="*/ 9116220 h 11880850"/>
              <a:gd name="connsiteX414" fmla="*/ 15854370 w 19022883"/>
              <a:gd name="connsiteY414" fmla="*/ 9007078 h 11880850"/>
              <a:gd name="connsiteX415" fmla="*/ 15805354 w 19022883"/>
              <a:gd name="connsiteY415" fmla="*/ 9140321 h 11880850"/>
              <a:gd name="connsiteX416" fmla="*/ 15835981 w 19022883"/>
              <a:gd name="connsiteY416" fmla="*/ 9037232 h 11880850"/>
              <a:gd name="connsiteX417" fmla="*/ 15854370 w 19022883"/>
              <a:gd name="connsiteY417" fmla="*/ 9007078 h 11880850"/>
              <a:gd name="connsiteX418" fmla="*/ 15108257 w 19022883"/>
              <a:gd name="connsiteY418" fmla="*/ 9005557 h 11880850"/>
              <a:gd name="connsiteX419" fmla="*/ 15156790 w 19022883"/>
              <a:gd name="connsiteY419" fmla="*/ 9038960 h 11880850"/>
              <a:gd name="connsiteX420" fmla="*/ 15167747 w 19022883"/>
              <a:gd name="connsiteY420" fmla="*/ 9217599 h 11880850"/>
              <a:gd name="connsiteX421" fmla="*/ 15057573 w 19022883"/>
              <a:gd name="connsiteY421" fmla="*/ 9021680 h 11880850"/>
              <a:gd name="connsiteX422" fmla="*/ 15108257 w 19022883"/>
              <a:gd name="connsiteY422" fmla="*/ 9005557 h 11880850"/>
              <a:gd name="connsiteX423" fmla="*/ 14372875 w 19022883"/>
              <a:gd name="connsiteY423" fmla="*/ 8920995 h 11880850"/>
              <a:gd name="connsiteX424" fmla="*/ 14318948 w 19022883"/>
              <a:gd name="connsiteY424" fmla="*/ 8949093 h 11880850"/>
              <a:gd name="connsiteX425" fmla="*/ 14314249 w 19022883"/>
              <a:gd name="connsiteY425" fmla="*/ 8956382 h 11880850"/>
              <a:gd name="connsiteX426" fmla="*/ 14320059 w 19022883"/>
              <a:gd name="connsiteY426" fmla="*/ 8958195 h 11880850"/>
              <a:gd name="connsiteX427" fmla="*/ 14383747 w 19022883"/>
              <a:gd name="connsiteY427" fmla="*/ 8948810 h 11880850"/>
              <a:gd name="connsiteX428" fmla="*/ 14372822 w 19022883"/>
              <a:gd name="connsiteY428" fmla="*/ 8936351 h 11880850"/>
              <a:gd name="connsiteX429" fmla="*/ 14386105 w 19022883"/>
              <a:gd name="connsiteY429" fmla="*/ 8937094 h 11880850"/>
              <a:gd name="connsiteX430" fmla="*/ 14431819 w 19022883"/>
              <a:gd name="connsiteY430" fmla="*/ 8819642 h 11880850"/>
              <a:gd name="connsiteX431" fmla="*/ 14479067 w 19022883"/>
              <a:gd name="connsiteY431" fmla="*/ 8865949 h 11880850"/>
              <a:gd name="connsiteX432" fmla="*/ 14429514 w 19022883"/>
              <a:gd name="connsiteY432" fmla="*/ 8872923 h 11880850"/>
              <a:gd name="connsiteX433" fmla="*/ 14431819 w 19022883"/>
              <a:gd name="connsiteY433" fmla="*/ 8819642 h 11880850"/>
              <a:gd name="connsiteX434" fmla="*/ 16086522 w 19022883"/>
              <a:gd name="connsiteY434" fmla="*/ 8819559 h 11880850"/>
              <a:gd name="connsiteX435" fmla="*/ 16209718 w 19022883"/>
              <a:gd name="connsiteY435" fmla="*/ 9026847 h 11880850"/>
              <a:gd name="connsiteX436" fmla="*/ 16072862 w 19022883"/>
              <a:gd name="connsiteY436" fmla="*/ 8843213 h 11880850"/>
              <a:gd name="connsiteX437" fmla="*/ 16086522 w 19022883"/>
              <a:gd name="connsiteY437" fmla="*/ 8819559 h 11880850"/>
              <a:gd name="connsiteX438" fmla="*/ 16236734 w 19022883"/>
              <a:gd name="connsiteY438" fmla="*/ 8815981 h 11880850"/>
              <a:gd name="connsiteX439" fmla="*/ 16287946 w 19022883"/>
              <a:gd name="connsiteY439" fmla="*/ 8840464 h 11880850"/>
              <a:gd name="connsiteX440" fmla="*/ 16312578 w 19022883"/>
              <a:gd name="connsiteY440" fmla="*/ 8913149 h 11880850"/>
              <a:gd name="connsiteX441" fmla="*/ 16219124 w 19022883"/>
              <a:gd name="connsiteY441" fmla="*/ 8822269 h 11880850"/>
              <a:gd name="connsiteX442" fmla="*/ 16236734 w 19022883"/>
              <a:gd name="connsiteY442" fmla="*/ 8815981 h 11880850"/>
              <a:gd name="connsiteX443" fmla="*/ 14910068 w 19022883"/>
              <a:gd name="connsiteY443" fmla="*/ 8807974 h 11880850"/>
              <a:gd name="connsiteX444" fmla="*/ 14922153 w 19022883"/>
              <a:gd name="connsiteY444" fmla="*/ 8855861 h 11880850"/>
              <a:gd name="connsiteX445" fmla="*/ 14868312 w 19022883"/>
              <a:gd name="connsiteY445" fmla="*/ 8842533 h 11880850"/>
              <a:gd name="connsiteX446" fmla="*/ 14867788 w 19022883"/>
              <a:gd name="connsiteY446" fmla="*/ 8823859 h 11880850"/>
              <a:gd name="connsiteX447" fmla="*/ 14873709 w 19022883"/>
              <a:gd name="connsiteY447" fmla="*/ 8815629 h 11880850"/>
              <a:gd name="connsiteX448" fmla="*/ 14910068 w 19022883"/>
              <a:gd name="connsiteY448" fmla="*/ 8807974 h 11880850"/>
              <a:gd name="connsiteX449" fmla="*/ 15987180 w 19022883"/>
              <a:gd name="connsiteY449" fmla="*/ 8789369 h 11880850"/>
              <a:gd name="connsiteX450" fmla="*/ 16069852 w 19022883"/>
              <a:gd name="connsiteY450" fmla="*/ 8862622 h 11880850"/>
              <a:gd name="connsiteX451" fmla="*/ 16071538 w 19022883"/>
              <a:gd name="connsiteY451" fmla="*/ 8975483 h 11880850"/>
              <a:gd name="connsiteX452" fmla="*/ 16005224 w 19022883"/>
              <a:gd name="connsiteY452" fmla="*/ 8884671 h 11880850"/>
              <a:gd name="connsiteX453" fmla="*/ 15987180 w 19022883"/>
              <a:gd name="connsiteY453" fmla="*/ 8789369 h 11880850"/>
              <a:gd name="connsiteX454" fmla="*/ 16750548 w 19022883"/>
              <a:gd name="connsiteY454" fmla="*/ 8746263 h 11880850"/>
              <a:gd name="connsiteX455" fmla="*/ 16835360 w 19022883"/>
              <a:gd name="connsiteY455" fmla="*/ 8786794 h 11880850"/>
              <a:gd name="connsiteX456" fmla="*/ 16857346 w 19022883"/>
              <a:gd name="connsiteY456" fmla="*/ 8890748 h 11880850"/>
              <a:gd name="connsiteX457" fmla="*/ 16809758 w 19022883"/>
              <a:gd name="connsiteY457" fmla="*/ 8872367 h 11880850"/>
              <a:gd name="connsiteX458" fmla="*/ 16767392 w 19022883"/>
              <a:gd name="connsiteY458" fmla="*/ 8820578 h 11880850"/>
              <a:gd name="connsiteX459" fmla="*/ 16750548 w 19022883"/>
              <a:gd name="connsiteY459" fmla="*/ 8746263 h 11880850"/>
              <a:gd name="connsiteX460" fmla="*/ 14901741 w 19022883"/>
              <a:gd name="connsiteY460" fmla="*/ 8714009 h 11880850"/>
              <a:gd name="connsiteX461" fmla="*/ 14928644 w 19022883"/>
              <a:gd name="connsiteY461" fmla="*/ 8723387 h 11880850"/>
              <a:gd name="connsiteX462" fmla="*/ 14919847 w 19022883"/>
              <a:gd name="connsiteY462" fmla="*/ 8768310 h 11880850"/>
              <a:gd name="connsiteX463" fmla="*/ 14872830 w 19022883"/>
              <a:gd name="connsiteY463" fmla="*/ 8732704 h 11880850"/>
              <a:gd name="connsiteX464" fmla="*/ 14880756 w 19022883"/>
              <a:gd name="connsiteY464" fmla="*/ 8717279 h 11880850"/>
              <a:gd name="connsiteX465" fmla="*/ 14901741 w 19022883"/>
              <a:gd name="connsiteY465" fmla="*/ 8714009 h 11880850"/>
              <a:gd name="connsiteX466" fmla="*/ 16547624 w 19022883"/>
              <a:gd name="connsiteY466" fmla="*/ 8506595 h 11880850"/>
              <a:gd name="connsiteX467" fmla="*/ 16645716 w 19022883"/>
              <a:gd name="connsiteY467" fmla="*/ 8583019 h 11880850"/>
              <a:gd name="connsiteX468" fmla="*/ 16638954 w 19022883"/>
              <a:gd name="connsiteY468" fmla="*/ 8616770 h 11880850"/>
              <a:gd name="connsiteX469" fmla="*/ 16620412 w 19022883"/>
              <a:gd name="connsiteY469" fmla="*/ 8635913 h 11880850"/>
              <a:gd name="connsiteX470" fmla="*/ 16547428 w 19022883"/>
              <a:gd name="connsiteY470" fmla="*/ 8641127 h 11880850"/>
              <a:gd name="connsiteX471" fmla="*/ 16534492 w 19022883"/>
              <a:gd name="connsiteY471" fmla="*/ 8623478 h 11880850"/>
              <a:gd name="connsiteX472" fmla="*/ 16547624 w 19022883"/>
              <a:gd name="connsiteY472" fmla="*/ 8506595 h 11880850"/>
              <a:gd name="connsiteX473" fmla="*/ 15053562 w 19022883"/>
              <a:gd name="connsiteY473" fmla="*/ 8504055 h 11880850"/>
              <a:gd name="connsiteX474" fmla="*/ 15065070 w 19022883"/>
              <a:gd name="connsiteY474" fmla="*/ 8508295 h 11880850"/>
              <a:gd name="connsiteX475" fmla="*/ 15076796 w 19022883"/>
              <a:gd name="connsiteY475" fmla="*/ 8522758 h 11880850"/>
              <a:gd name="connsiteX476" fmla="*/ 15045606 w 19022883"/>
              <a:gd name="connsiteY476" fmla="*/ 8530137 h 11880850"/>
              <a:gd name="connsiteX477" fmla="*/ 15041010 w 19022883"/>
              <a:gd name="connsiteY477" fmla="*/ 8506712 h 11880850"/>
              <a:gd name="connsiteX478" fmla="*/ 15053562 w 19022883"/>
              <a:gd name="connsiteY478" fmla="*/ 8504055 h 11880850"/>
              <a:gd name="connsiteX479" fmla="*/ 15342013 w 19022883"/>
              <a:gd name="connsiteY479" fmla="*/ 8497405 h 11880850"/>
              <a:gd name="connsiteX480" fmla="*/ 15384565 w 19022883"/>
              <a:gd name="connsiteY480" fmla="*/ 8513328 h 11880850"/>
              <a:gd name="connsiteX481" fmla="*/ 15404430 w 19022883"/>
              <a:gd name="connsiteY481" fmla="*/ 8533515 h 11880850"/>
              <a:gd name="connsiteX482" fmla="*/ 15405396 w 19022883"/>
              <a:gd name="connsiteY482" fmla="*/ 8536913 h 11880850"/>
              <a:gd name="connsiteX483" fmla="*/ 15407942 w 19022883"/>
              <a:gd name="connsiteY483" fmla="*/ 8542382 h 11880850"/>
              <a:gd name="connsiteX484" fmla="*/ 15414968 w 19022883"/>
              <a:gd name="connsiteY484" fmla="*/ 8572350 h 11880850"/>
              <a:gd name="connsiteX485" fmla="*/ 15319195 w 19022883"/>
              <a:gd name="connsiteY485" fmla="*/ 8548178 h 11880850"/>
              <a:gd name="connsiteX486" fmla="*/ 15304971 w 19022883"/>
              <a:gd name="connsiteY486" fmla="*/ 8513225 h 11880850"/>
              <a:gd name="connsiteX487" fmla="*/ 15342013 w 19022883"/>
              <a:gd name="connsiteY487" fmla="*/ 8497405 h 11880850"/>
              <a:gd name="connsiteX488" fmla="*/ 15204550 w 19022883"/>
              <a:gd name="connsiteY488" fmla="*/ 8446512 h 11880850"/>
              <a:gd name="connsiteX489" fmla="*/ 15268512 w 19022883"/>
              <a:gd name="connsiteY489" fmla="*/ 8476517 h 11880850"/>
              <a:gd name="connsiteX490" fmla="*/ 15256700 w 19022883"/>
              <a:gd name="connsiteY490" fmla="*/ 8509700 h 11880850"/>
              <a:gd name="connsiteX491" fmla="*/ 15150803 w 19022883"/>
              <a:gd name="connsiteY491" fmla="*/ 8520099 h 11880850"/>
              <a:gd name="connsiteX492" fmla="*/ 15144432 w 19022883"/>
              <a:gd name="connsiteY492" fmla="*/ 8488727 h 11880850"/>
              <a:gd name="connsiteX493" fmla="*/ 15166056 w 19022883"/>
              <a:gd name="connsiteY493" fmla="*/ 8458905 h 11880850"/>
              <a:gd name="connsiteX494" fmla="*/ 15204550 w 19022883"/>
              <a:gd name="connsiteY494" fmla="*/ 8446512 h 11880850"/>
              <a:gd name="connsiteX495" fmla="*/ 15921455 w 19022883"/>
              <a:gd name="connsiteY495" fmla="*/ 8441267 h 11880850"/>
              <a:gd name="connsiteX496" fmla="*/ 15950580 w 19022883"/>
              <a:gd name="connsiteY496" fmla="*/ 8450294 h 11880850"/>
              <a:gd name="connsiteX497" fmla="*/ 15975468 w 19022883"/>
              <a:gd name="connsiteY497" fmla="*/ 8479279 h 11880850"/>
              <a:gd name="connsiteX498" fmla="*/ 15964748 w 19022883"/>
              <a:gd name="connsiteY498" fmla="*/ 8537708 h 11880850"/>
              <a:gd name="connsiteX499" fmla="*/ 15887046 w 19022883"/>
              <a:gd name="connsiteY499" fmla="*/ 8512846 h 11880850"/>
              <a:gd name="connsiteX500" fmla="*/ 15885901 w 19022883"/>
              <a:gd name="connsiteY500" fmla="*/ 8469876 h 11880850"/>
              <a:gd name="connsiteX501" fmla="*/ 15895826 w 19022883"/>
              <a:gd name="connsiteY501" fmla="*/ 8450991 h 11880850"/>
              <a:gd name="connsiteX502" fmla="*/ 15921455 w 19022883"/>
              <a:gd name="connsiteY502" fmla="*/ 8441267 h 11880850"/>
              <a:gd name="connsiteX503" fmla="*/ 15455851 w 19022883"/>
              <a:gd name="connsiteY503" fmla="*/ 8422918 h 11880850"/>
              <a:gd name="connsiteX504" fmla="*/ 15514534 w 19022883"/>
              <a:gd name="connsiteY504" fmla="*/ 8458990 h 11880850"/>
              <a:gd name="connsiteX505" fmla="*/ 15502416 w 19022883"/>
              <a:gd name="connsiteY505" fmla="*/ 8478903 h 11880850"/>
              <a:gd name="connsiteX506" fmla="*/ 15446990 w 19022883"/>
              <a:gd name="connsiteY506" fmla="*/ 8454567 h 11880850"/>
              <a:gd name="connsiteX507" fmla="*/ 15455851 w 19022883"/>
              <a:gd name="connsiteY507" fmla="*/ 8422918 h 11880850"/>
              <a:gd name="connsiteX508" fmla="*/ 16271284 w 19022883"/>
              <a:gd name="connsiteY508" fmla="*/ 8378041 h 11880850"/>
              <a:gd name="connsiteX509" fmla="*/ 16286192 w 19022883"/>
              <a:gd name="connsiteY509" fmla="*/ 8386359 h 11880850"/>
              <a:gd name="connsiteX510" fmla="*/ 16302136 w 19022883"/>
              <a:gd name="connsiteY510" fmla="*/ 8415566 h 11880850"/>
              <a:gd name="connsiteX511" fmla="*/ 16252968 w 19022883"/>
              <a:gd name="connsiteY511" fmla="*/ 8429486 h 11880850"/>
              <a:gd name="connsiteX512" fmla="*/ 16247876 w 19022883"/>
              <a:gd name="connsiteY512" fmla="*/ 8378085 h 11880850"/>
              <a:gd name="connsiteX513" fmla="*/ 16271284 w 19022883"/>
              <a:gd name="connsiteY513" fmla="*/ 8378041 h 11880850"/>
              <a:gd name="connsiteX514" fmla="*/ 15668795 w 19022883"/>
              <a:gd name="connsiteY514" fmla="*/ 8318376 h 11880850"/>
              <a:gd name="connsiteX515" fmla="*/ 15709808 w 19022883"/>
              <a:gd name="connsiteY515" fmla="*/ 8322823 h 11880850"/>
              <a:gd name="connsiteX516" fmla="*/ 15668795 w 19022883"/>
              <a:gd name="connsiteY516" fmla="*/ 8318376 h 11880850"/>
              <a:gd name="connsiteX517" fmla="*/ 15594312 w 19022883"/>
              <a:gd name="connsiteY517" fmla="*/ 8243833 h 11880850"/>
              <a:gd name="connsiteX518" fmla="*/ 15595816 w 19022883"/>
              <a:gd name="connsiteY518" fmla="*/ 8245470 h 11880850"/>
              <a:gd name="connsiteX519" fmla="*/ 15599018 w 19022883"/>
              <a:gd name="connsiteY519" fmla="*/ 8245012 h 11880850"/>
              <a:gd name="connsiteX520" fmla="*/ 15634916 w 19022883"/>
              <a:gd name="connsiteY520" fmla="*/ 8205734 h 11880850"/>
              <a:gd name="connsiteX521" fmla="*/ 15613513 w 19022883"/>
              <a:gd name="connsiteY521" fmla="*/ 8224149 h 11880850"/>
              <a:gd name="connsiteX522" fmla="*/ 15599753 w 19022883"/>
              <a:gd name="connsiteY522" fmla="*/ 8245435 h 11880850"/>
              <a:gd name="connsiteX523" fmla="*/ 15606526 w 19022883"/>
              <a:gd name="connsiteY523" fmla="*/ 8244730 h 11880850"/>
              <a:gd name="connsiteX524" fmla="*/ 15616339 w 19022883"/>
              <a:gd name="connsiteY524" fmla="*/ 8248088 h 11880850"/>
              <a:gd name="connsiteX525" fmla="*/ 15637487 w 19022883"/>
              <a:gd name="connsiteY525" fmla="*/ 8207219 h 11880850"/>
              <a:gd name="connsiteX526" fmla="*/ 15660923 w 19022883"/>
              <a:gd name="connsiteY526" fmla="*/ 8186134 h 11880850"/>
              <a:gd name="connsiteX527" fmla="*/ 15658924 w 19022883"/>
              <a:gd name="connsiteY527" fmla="*/ 8189596 h 11880850"/>
              <a:gd name="connsiteX528" fmla="*/ 15645019 w 19022883"/>
              <a:gd name="connsiteY528" fmla="*/ 8199260 h 11880850"/>
              <a:gd name="connsiteX529" fmla="*/ 15649759 w 19022883"/>
              <a:gd name="connsiteY529" fmla="*/ 8201227 h 11880850"/>
              <a:gd name="connsiteX530" fmla="*/ 15661376 w 19022883"/>
              <a:gd name="connsiteY530" fmla="*/ 8204856 h 11880850"/>
              <a:gd name="connsiteX531" fmla="*/ 15675239 w 19022883"/>
              <a:gd name="connsiteY531" fmla="*/ 8152858 h 11880850"/>
              <a:gd name="connsiteX532" fmla="*/ 15665801 w 19022883"/>
              <a:gd name="connsiteY532" fmla="*/ 8158179 h 11880850"/>
              <a:gd name="connsiteX533" fmla="*/ 15670284 w 19022883"/>
              <a:gd name="connsiteY533" fmla="*/ 8170767 h 11880850"/>
              <a:gd name="connsiteX534" fmla="*/ 15663922 w 19022883"/>
              <a:gd name="connsiteY534" fmla="*/ 8180942 h 11880850"/>
              <a:gd name="connsiteX535" fmla="*/ 15665987 w 19022883"/>
              <a:gd name="connsiteY535" fmla="*/ 8179058 h 11880850"/>
              <a:gd name="connsiteX536" fmla="*/ 15678431 w 19022883"/>
              <a:gd name="connsiteY536" fmla="*/ 8177011 h 11880850"/>
              <a:gd name="connsiteX537" fmla="*/ 15677416 w 19022883"/>
              <a:gd name="connsiteY537" fmla="*/ 8161808 h 11880850"/>
              <a:gd name="connsiteX538" fmla="*/ 15796501 w 19022883"/>
              <a:gd name="connsiteY538" fmla="*/ 8025941 h 11880850"/>
              <a:gd name="connsiteX539" fmla="*/ 15795468 w 19022883"/>
              <a:gd name="connsiteY539" fmla="*/ 8026883 h 11880850"/>
              <a:gd name="connsiteX540" fmla="*/ 15795868 w 19022883"/>
              <a:gd name="connsiteY540" fmla="*/ 8027883 h 11880850"/>
              <a:gd name="connsiteX541" fmla="*/ 15367438 w 19022883"/>
              <a:gd name="connsiteY541" fmla="*/ 7965918 h 11880850"/>
              <a:gd name="connsiteX542" fmla="*/ 15359069 w 19022883"/>
              <a:gd name="connsiteY542" fmla="*/ 7971088 h 11880850"/>
              <a:gd name="connsiteX543" fmla="*/ 15368428 w 19022883"/>
              <a:gd name="connsiteY543" fmla="*/ 7988798 h 11880850"/>
              <a:gd name="connsiteX544" fmla="*/ 15320771 w 19022883"/>
              <a:gd name="connsiteY544" fmla="*/ 8012824 h 11880850"/>
              <a:gd name="connsiteX545" fmla="*/ 15339227 w 19022883"/>
              <a:gd name="connsiteY545" fmla="*/ 8017326 h 11880850"/>
              <a:gd name="connsiteX546" fmla="*/ 15337723 w 19022883"/>
              <a:gd name="connsiteY546" fmla="*/ 8015689 h 11880850"/>
              <a:gd name="connsiteX547" fmla="*/ 15365611 w 19022883"/>
              <a:gd name="connsiteY547" fmla="*/ 8006403 h 11880850"/>
              <a:gd name="connsiteX548" fmla="*/ 15379046 w 19022883"/>
              <a:gd name="connsiteY548" fmla="*/ 7994159 h 11880850"/>
              <a:gd name="connsiteX549" fmla="*/ 15394513 w 19022883"/>
              <a:gd name="connsiteY549" fmla="*/ 7979242 h 11880850"/>
              <a:gd name="connsiteX550" fmla="*/ 15410082 w 19022883"/>
              <a:gd name="connsiteY550" fmla="*/ 7966692 h 11880850"/>
              <a:gd name="connsiteX551" fmla="*/ 15370377 w 19022883"/>
              <a:gd name="connsiteY551" fmla="*/ 7967615 h 11880850"/>
              <a:gd name="connsiteX552" fmla="*/ 15588997 w 19022883"/>
              <a:gd name="connsiteY552" fmla="*/ 7930752 h 11880850"/>
              <a:gd name="connsiteX553" fmla="*/ 15594060 w 19022883"/>
              <a:gd name="connsiteY553" fmla="*/ 7956755 h 11880850"/>
              <a:gd name="connsiteX554" fmla="*/ 15570547 w 19022883"/>
              <a:gd name="connsiteY554" fmla="*/ 7967794 h 11880850"/>
              <a:gd name="connsiteX555" fmla="*/ 15565380 w 19022883"/>
              <a:gd name="connsiteY555" fmla="*/ 7972504 h 11880850"/>
              <a:gd name="connsiteX556" fmla="*/ 15561954 w 19022883"/>
              <a:gd name="connsiteY556" fmla="*/ 7984375 h 11880850"/>
              <a:gd name="connsiteX557" fmla="*/ 15554080 w 19022883"/>
              <a:gd name="connsiteY557" fmla="*/ 7984442 h 11880850"/>
              <a:gd name="connsiteX558" fmla="*/ 15553680 w 19022883"/>
              <a:gd name="connsiteY558" fmla="*/ 7983442 h 11880850"/>
              <a:gd name="connsiteX559" fmla="*/ 15547478 w 19022883"/>
              <a:gd name="connsiteY559" fmla="*/ 7989091 h 11880850"/>
              <a:gd name="connsiteX560" fmla="*/ 15534940 w 19022883"/>
              <a:gd name="connsiteY560" fmla="*/ 7997238 h 11880850"/>
              <a:gd name="connsiteX561" fmla="*/ 15538476 w 19022883"/>
              <a:gd name="connsiteY561" fmla="*/ 7996203 h 11880850"/>
              <a:gd name="connsiteX562" fmla="*/ 15506165 w 19022883"/>
              <a:gd name="connsiteY562" fmla="*/ 8019088 h 11880850"/>
              <a:gd name="connsiteX563" fmla="*/ 15504201 w 19022883"/>
              <a:gd name="connsiteY563" fmla="*/ 8023340 h 11880850"/>
              <a:gd name="connsiteX564" fmla="*/ 15502937 w 19022883"/>
              <a:gd name="connsiteY564" fmla="*/ 8027226 h 11880850"/>
              <a:gd name="connsiteX565" fmla="*/ 15501204 w 19022883"/>
              <a:gd name="connsiteY565" fmla="*/ 8028531 h 11880850"/>
              <a:gd name="connsiteX566" fmla="*/ 15497572 w 19022883"/>
              <a:gd name="connsiteY566" fmla="*/ 8035668 h 11880850"/>
              <a:gd name="connsiteX567" fmla="*/ 15524212 w 19022883"/>
              <a:gd name="connsiteY567" fmla="*/ 8047200 h 11880850"/>
              <a:gd name="connsiteX568" fmla="*/ 15575841 w 19022883"/>
              <a:gd name="connsiteY568" fmla="*/ 8023931 h 11880850"/>
              <a:gd name="connsiteX569" fmla="*/ 15628547 w 19022883"/>
              <a:gd name="connsiteY569" fmla="*/ 8008974 h 11880850"/>
              <a:gd name="connsiteX570" fmla="*/ 15568351 w 19022883"/>
              <a:gd name="connsiteY570" fmla="*/ 8074224 h 11880850"/>
              <a:gd name="connsiteX571" fmla="*/ 15626718 w 19022883"/>
              <a:gd name="connsiteY571" fmla="*/ 8049458 h 11880850"/>
              <a:gd name="connsiteX572" fmla="*/ 15663154 w 19022883"/>
              <a:gd name="connsiteY572" fmla="*/ 8014339 h 11880850"/>
              <a:gd name="connsiteX573" fmla="*/ 15638625 w 19022883"/>
              <a:gd name="connsiteY573" fmla="*/ 8010177 h 11880850"/>
              <a:gd name="connsiteX574" fmla="*/ 15623158 w 19022883"/>
              <a:gd name="connsiteY574" fmla="*/ 7992016 h 11880850"/>
              <a:gd name="connsiteX575" fmla="*/ 15606257 w 19022883"/>
              <a:gd name="connsiteY575" fmla="*/ 7940718 h 11880850"/>
              <a:gd name="connsiteX576" fmla="*/ 15604223 w 19022883"/>
              <a:gd name="connsiteY576" fmla="*/ 7943390 h 11880850"/>
              <a:gd name="connsiteX577" fmla="*/ 15588997 w 19022883"/>
              <a:gd name="connsiteY577" fmla="*/ 7930752 h 11880850"/>
              <a:gd name="connsiteX578" fmla="*/ 16610192 w 19022883"/>
              <a:gd name="connsiteY578" fmla="*/ 7921859 h 11880850"/>
              <a:gd name="connsiteX579" fmla="*/ 16655998 w 19022883"/>
              <a:gd name="connsiteY579" fmla="*/ 7945996 h 11880850"/>
              <a:gd name="connsiteX580" fmla="*/ 16658986 w 19022883"/>
              <a:gd name="connsiteY580" fmla="*/ 7998493 h 11880850"/>
              <a:gd name="connsiteX581" fmla="*/ 16610184 w 19022883"/>
              <a:gd name="connsiteY581" fmla="*/ 8012626 h 11880850"/>
              <a:gd name="connsiteX582" fmla="*/ 16610192 w 19022883"/>
              <a:gd name="connsiteY582" fmla="*/ 7921859 h 11880850"/>
              <a:gd name="connsiteX583" fmla="*/ 17003466 w 19022883"/>
              <a:gd name="connsiteY583" fmla="*/ 7725821 h 11880850"/>
              <a:gd name="connsiteX584" fmla="*/ 17055240 w 19022883"/>
              <a:gd name="connsiteY584" fmla="*/ 7747253 h 11880850"/>
              <a:gd name="connsiteX585" fmla="*/ 17080418 w 19022883"/>
              <a:gd name="connsiteY585" fmla="*/ 7799482 h 11880850"/>
              <a:gd name="connsiteX586" fmla="*/ 16989424 w 19022883"/>
              <a:gd name="connsiteY586" fmla="*/ 7798488 h 11880850"/>
              <a:gd name="connsiteX587" fmla="*/ 16994794 w 19022883"/>
              <a:gd name="connsiteY587" fmla="*/ 7738736 h 11880850"/>
              <a:gd name="connsiteX588" fmla="*/ 17003466 w 19022883"/>
              <a:gd name="connsiteY588" fmla="*/ 7725821 h 11880850"/>
              <a:gd name="connsiteX589" fmla="*/ 15858235 w 19022883"/>
              <a:gd name="connsiteY589" fmla="*/ 7628105 h 11880850"/>
              <a:gd name="connsiteX590" fmla="*/ 15886945 w 19022883"/>
              <a:gd name="connsiteY590" fmla="*/ 7641988 h 11880850"/>
              <a:gd name="connsiteX591" fmla="*/ 15897081 w 19022883"/>
              <a:gd name="connsiteY591" fmla="*/ 7669381 h 11880850"/>
              <a:gd name="connsiteX592" fmla="*/ 15829755 w 19022883"/>
              <a:gd name="connsiteY592" fmla="*/ 7644356 h 11880850"/>
              <a:gd name="connsiteX593" fmla="*/ 15858235 w 19022883"/>
              <a:gd name="connsiteY593" fmla="*/ 7628105 h 11880850"/>
              <a:gd name="connsiteX594" fmla="*/ 15913240 w 19022883"/>
              <a:gd name="connsiteY594" fmla="*/ 7589824 h 11880850"/>
              <a:gd name="connsiteX595" fmla="*/ 15942804 w 19022883"/>
              <a:gd name="connsiteY595" fmla="*/ 7589925 h 11880850"/>
              <a:gd name="connsiteX596" fmla="*/ 15935786 w 19022883"/>
              <a:gd name="connsiteY596" fmla="*/ 7641321 h 11880850"/>
              <a:gd name="connsiteX597" fmla="*/ 15924223 w 19022883"/>
              <a:gd name="connsiteY597" fmla="*/ 7650486 h 11880850"/>
              <a:gd name="connsiteX598" fmla="*/ 15885244 w 19022883"/>
              <a:gd name="connsiteY598" fmla="*/ 7624696 h 11880850"/>
              <a:gd name="connsiteX599" fmla="*/ 15893351 w 19022883"/>
              <a:gd name="connsiteY599" fmla="*/ 7604464 h 11880850"/>
              <a:gd name="connsiteX600" fmla="*/ 15913240 w 19022883"/>
              <a:gd name="connsiteY600" fmla="*/ 7589824 h 11880850"/>
              <a:gd name="connsiteX601" fmla="*/ 17220802 w 19022883"/>
              <a:gd name="connsiteY601" fmla="*/ 7568310 h 11880850"/>
              <a:gd name="connsiteX602" fmla="*/ 17255652 w 19022883"/>
              <a:gd name="connsiteY602" fmla="*/ 7587566 h 11880850"/>
              <a:gd name="connsiteX603" fmla="*/ 17252354 w 19022883"/>
              <a:gd name="connsiteY603" fmla="*/ 7627202 h 11880850"/>
              <a:gd name="connsiteX604" fmla="*/ 17175754 w 19022883"/>
              <a:gd name="connsiteY604" fmla="*/ 7602975 h 11880850"/>
              <a:gd name="connsiteX605" fmla="*/ 17186206 w 19022883"/>
              <a:gd name="connsiteY605" fmla="*/ 7579781 h 11880850"/>
              <a:gd name="connsiteX606" fmla="*/ 17220802 w 19022883"/>
              <a:gd name="connsiteY606" fmla="*/ 7568310 h 11880850"/>
              <a:gd name="connsiteX607" fmla="*/ 15720562 w 19022883"/>
              <a:gd name="connsiteY607" fmla="*/ 7562082 h 11880850"/>
              <a:gd name="connsiteX608" fmla="*/ 15695579 w 19022883"/>
              <a:gd name="connsiteY608" fmla="*/ 7605352 h 11880850"/>
              <a:gd name="connsiteX609" fmla="*/ 15642147 w 19022883"/>
              <a:gd name="connsiteY609" fmla="*/ 7694508 h 11880850"/>
              <a:gd name="connsiteX610" fmla="*/ 15584940 w 19022883"/>
              <a:gd name="connsiteY610" fmla="*/ 7779174 h 11880850"/>
              <a:gd name="connsiteX611" fmla="*/ 15516647 w 19022883"/>
              <a:gd name="connsiteY611" fmla="*/ 7855904 h 11880850"/>
              <a:gd name="connsiteX612" fmla="*/ 15443469 w 19022883"/>
              <a:gd name="connsiteY612" fmla="*/ 7919042 h 11880850"/>
              <a:gd name="connsiteX613" fmla="*/ 15421860 w 19022883"/>
              <a:gd name="connsiteY613" fmla="*/ 7932722 h 11880850"/>
              <a:gd name="connsiteX614" fmla="*/ 15424790 w 19022883"/>
              <a:gd name="connsiteY614" fmla="*/ 7959029 h 11880850"/>
              <a:gd name="connsiteX615" fmla="*/ 15431092 w 19022883"/>
              <a:gd name="connsiteY615" fmla="*/ 7955745 h 11880850"/>
              <a:gd name="connsiteX616" fmla="*/ 15447936 w 19022883"/>
              <a:gd name="connsiteY616" fmla="*/ 7947776 h 11880850"/>
              <a:gd name="connsiteX617" fmla="*/ 15449566 w 19022883"/>
              <a:gd name="connsiteY617" fmla="*/ 7944103 h 11880850"/>
              <a:gd name="connsiteX618" fmla="*/ 15451437 w 19022883"/>
              <a:gd name="connsiteY618" fmla="*/ 7945951 h 11880850"/>
              <a:gd name="connsiteX619" fmla="*/ 15454606 w 19022883"/>
              <a:gd name="connsiteY619" fmla="*/ 7944705 h 11880850"/>
              <a:gd name="connsiteX620" fmla="*/ 15472175 w 19022883"/>
              <a:gd name="connsiteY620" fmla="*/ 7928692 h 11880850"/>
              <a:gd name="connsiteX621" fmla="*/ 15499608 w 19022883"/>
              <a:gd name="connsiteY621" fmla="*/ 7900682 h 11880850"/>
              <a:gd name="connsiteX622" fmla="*/ 15540483 w 19022883"/>
              <a:gd name="connsiteY622" fmla="*/ 7868897 h 11880850"/>
              <a:gd name="connsiteX623" fmla="*/ 15583828 w 19022883"/>
              <a:gd name="connsiteY623" fmla="*/ 7836228 h 11880850"/>
              <a:gd name="connsiteX624" fmla="*/ 15622297 w 19022883"/>
              <a:gd name="connsiteY624" fmla="*/ 7798437 h 11880850"/>
              <a:gd name="connsiteX625" fmla="*/ 15637149 w 19022883"/>
              <a:gd name="connsiteY625" fmla="*/ 7802395 h 11880850"/>
              <a:gd name="connsiteX626" fmla="*/ 15648892 w 19022883"/>
              <a:gd name="connsiteY626" fmla="*/ 7800714 h 11880850"/>
              <a:gd name="connsiteX627" fmla="*/ 15676191 w 19022883"/>
              <a:gd name="connsiteY627" fmla="*/ 7769548 h 11880850"/>
              <a:gd name="connsiteX628" fmla="*/ 15706193 w 19022883"/>
              <a:gd name="connsiteY628" fmla="*/ 7743024 h 11880850"/>
              <a:gd name="connsiteX629" fmla="*/ 15761557 w 19022883"/>
              <a:gd name="connsiteY629" fmla="*/ 7681907 h 11880850"/>
              <a:gd name="connsiteX630" fmla="*/ 15784643 w 19022883"/>
              <a:gd name="connsiteY630" fmla="*/ 7644464 h 11880850"/>
              <a:gd name="connsiteX631" fmla="*/ 15799248 w 19022883"/>
              <a:gd name="connsiteY631" fmla="*/ 7601357 h 11880850"/>
              <a:gd name="connsiteX632" fmla="*/ 15737626 w 19022883"/>
              <a:gd name="connsiteY632" fmla="*/ 7575780 h 11880850"/>
              <a:gd name="connsiteX633" fmla="*/ 17539062 w 19022883"/>
              <a:gd name="connsiteY633" fmla="*/ 7508875 h 11880850"/>
              <a:gd name="connsiteX634" fmla="*/ 17583056 w 19022883"/>
              <a:gd name="connsiteY634" fmla="*/ 7524275 h 11880850"/>
              <a:gd name="connsiteX635" fmla="*/ 17593810 w 19022883"/>
              <a:gd name="connsiteY635" fmla="*/ 7565869 h 11880850"/>
              <a:gd name="connsiteX636" fmla="*/ 17539062 w 19022883"/>
              <a:gd name="connsiteY636" fmla="*/ 7508875 h 11880850"/>
              <a:gd name="connsiteX637" fmla="*/ 16679012 w 19022883"/>
              <a:gd name="connsiteY637" fmla="*/ 7501575 h 11880850"/>
              <a:gd name="connsiteX638" fmla="*/ 16794406 w 19022883"/>
              <a:gd name="connsiteY638" fmla="*/ 7545120 h 11880850"/>
              <a:gd name="connsiteX639" fmla="*/ 16672674 w 19022883"/>
              <a:gd name="connsiteY639" fmla="*/ 7570225 h 11880850"/>
              <a:gd name="connsiteX640" fmla="*/ 16679012 w 19022883"/>
              <a:gd name="connsiteY640" fmla="*/ 7501575 h 11880850"/>
              <a:gd name="connsiteX641" fmla="*/ 16375430 w 19022883"/>
              <a:gd name="connsiteY641" fmla="*/ 7395537 h 11880850"/>
              <a:gd name="connsiteX642" fmla="*/ 16379480 w 19022883"/>
              <a:gd name="connsiteY642" fmla="*/ 7406334 h 11880850"/>
              <a:gd name="connsiteX643" fmla="*/ 16345870 w 19022883"/>
              <a:gd name="connsiteY643" fmla="*/ 7432318 h 11880850"/>
              <a:gd name="connsiteX644" fmla="*/ 16341958 w 19022883"/>
              <a:gd name="connsiteY644" fmla="*/ 7457753 h 11880850"/>
              <a:gd name="connsiteX645" fmla="*/ 16389574 w 19022883"/>
              <a:gd name="connsiteY645" fmla="*/ 7424470 h 11880850"/>
              <a:gd name="connsiteX646" fmla="*/ 16353394 w 19022883"/>
              <a:gd name="connsiteY646" fmla="*/ 7482047 h 11880850"/>
              <a:gd name="connsiteX647" fmla="*/ 16312304 w 19022883"/>
              <a:gd name="connsiteY647" fmla="*/ 7500632 h 11880850"/>
              <a:gd name="connsiteX648" fmla="*/ 16311348 w 19022883"/>
              <a:gd name="connsiteY648" fmla="*/ 7445463 h 11880850"/>
              <a:gd name="connsiteX649" fmla="*/ 16297078 w 19022883"/>
              <a:gd name="connsiteY649" fmla="*/ 7446646 h 11880850"/>
              <a:gd name="connsiteX650" fmla="*/ 16283368 w 19022883"/>
              <a:gd name="connsiteY650" fmla="*/ 7460850 h 11880850"/>
              <a:gd name="connsiteX651" fmla="*/ 16270814 w 19022883"/>
              <a:gd name="connsiteY651" fmla="*/ 7485139 h 11880850"/>
              <a:gd name="connsiteX652" fmla="*/ 16266686 w 19022883"/>
              <a:gd name="connsiteY652" fmla="*/ 7497374 h 11880850"/>
              <a:gd name="connsiteX653" fmla="*/ 16264426 w 19022883"/>
              <a:gd name="connsiteY653" fmla="*/ 7502989 h 11880850"/>
              <a:gd name="connsiteX654" fmla="*/ 16262196 w 19022883"/>
              <a:gd name="connsiteY654" fmla="*/ 7509396 h 11880850"/>
              <a:gd name="connsiteX655" fmla="*/ 16267252 w 19022883"/>
              <a:gd name="connsiteY655" fmla="*/ 7526931 h 11880850"/>
              <a:gd name="connsiteX656" fmla="*/ 16257342 w 19022883"/>
              <a:gd name="connsiteY656" fmla="*/ 7595829 h 11880850"/>
              <a:gd name="connsiteX657" fmla="*/ 16229422 w 19022883"/>
              <a:gd name="connsiteY657" fmla="*/ 7637401 h 11880850"/>
              <a:gd name="connsiteX658" fmla="*/ 16218020 w 19022883"/>
              <a:gd name="connsiteY658" fmla="*/ 7646973 h 11880850"/>
              <a:gd name="connsiteX659" fmla="*/ 16237810 w 19022883"/>
              <a:gd name="connsiteY659" fmla="*/ 7649169 h 11880850"/>
              <a:gd name="connsiteX660" fmla="*/ 16256786 w 19022883"/>
              <a:gd name="connsiteY660" fmla="*/ 7707049 h 11880850"/>
              <a:gd name="connsiteX661" fmla="*/ 16263746 w 19022883"/>
              <a:gd name="connsiteY661" fmla="*/ 7727222 h 11880850"/>
              <a:gd name="connsiteX662" fmla="*/ 16280504 w 19022883"/>
              <a:gd name="connsiteY662" fmla="*/ 7700742 h 11880850"/>
              <a:gd name="connsiteX663" fmla="*/ 16297544 w 19022883"/>
              <a:gd name="connsiteY663" fmla="*/ 7655964 h 11880850"/>
              <a:gd name="connsiteX664" fmla="*/ 16361302 w 19022883"/>
              <a:gd name="connsiteY664" fmla="*/ 7548923 h 11880850"/>
              <a:gd name="connsiteX665" fmla="*/ 16381186 w 19022883"/>
              <a:gd name="connsiteY665" fmla="*/ 7478861 h 11880850"/>
              <a:gd name="connsiteX666" fmla="*/ 16398430 w 19022883"/>
              <a:gd name="connsiteY666" fmla="*/ 7405738 h 11880850"/>
              <a:gd name="connsiteX667" fmla="*/ 16394458 w 19022883"/>
              <a:gd name="connsiteY667" fmla="*/ 7404985 h 11880850"/>
              <a:gd name="connsiteX668" fmla="*/ 17418840 w 19022883"/>
              <a:gd name="connsiteY668" fmla="*/ 7177532 h 11880850"/>
              <a:gd name="connsiteX669" fmla="*/ 17462370 w 19022883"/>
              <a:gd name="connsiteY669" fmla="*/ 7193049 h 11880850"/>
              <a:gd name="connsiteX670" fmla="*/ 17484122 w 19022883"/>
              <a:gd name="connsiteY670" fmla="*/ 7224072 h 11880850"/>
              <a:gd name="connsiteX671" fmla="*/ 17361750 w 19022883"/>
              <a:gd name="connsiteY671" fmla="*/ 7209575 h 11880850"/>
              <a:gd name="connsiteX672" fmla="*/ 17377266 w 19022883"/>
              <a:gd name="connsiteY672" fmla="*/ 7187077 h 11880850"/>
              <a:gd name="connsiteX673" fmla="*/ 17418840 w 19022883"/>
              <a:gd name="connsiteY673" fmla="*/ 7177532 h 11880850"/>
              <a:gd name="connsiteX674" fmla="*/ 16096542 w 19022883"/>
              <a:gd name="connsiteY674" fmla="*/ 7072013 h 11880850"/>
              <a:gd name="connsiteX675" fmla="*/ 16082416 w 19022883"/>
              <a:gd name="connsiteY675" fmla="*/ 7078665 h 11880850"/>
              <a:gd name="connsiteX676" fmla="*/ 16082810 w 19022883"/>
              <a:gd name="connsiteY676" fmla="*/ 7104279 h 11880850"/>
              <a:gd name="connsiteX677" fmla="*/ 16076618 w 19022883"/>
              <a:gd name="connsiteY677" fmla="*/ 7118395 h 11880850"/>
              <a:gd name="connsiteX678" fmla="*/ 16072654 w 19022883"/>
              <a:gd name="connsiteY678" fmla="*/ 7126109 h 11880850"/>
              <a:gd name="connsiteX679" fmla="*/ 16074558 w 19022883"/>
              <a:gd name="connsiteY679" fmla="*/ 7128747 h 11880850"/>
              <a:gd name="connsiteX680" fmla="*/ 16068742 w 19022883"/>
              <a:gd name="connsiteY680" fmla="*/ 7151544 h 11880850"/>
              <a:gd name="connsiteX681" fmla="*/ 16066308 w 19022883"/>
              <a:gd name="connsiteY681" fmla="*/ 7153214 h 11880850"/>
              <a:gd name="connsiteX682" fmla="*/ 16064036 w 19022883"/>
              <a:gd name="connsiteY682" fmla="*/ 7150365 h 11880850"/>
              <a:gd name="connsiteX683" fmla="*/ 16061970 w 19022883"/>
              <a:gd name="connsiteY683" fmla="*/ 7152248 h 11880850"/>
              <a:gd name="connsiteX684" fmla="*/ 16053916 w 19022883"/>
              <a:gd name="connsiteY684" fmla="*/ 7172983 h 11880850"/>
              <a:gd name="connsiteX685" fmla="*/ 16060910 w 19022883"/>
              <a:gd name="connsiteY685" fmla="*/ 7227024 h 11880850"/>
              <a:gd name="connsiteX686" fmla="*/ 16058842 w 19022883"/>
              <a:gd name="connsiteY686" fmla="*/ 7228908 h 11880850"/>
              <a:gd name="connsiteX687" fmla="*/ 16059014 w 19022883"/>
              <a:gd name="connsiteY687" fmla="*/ 7232852 h 11880850"/>
              <a:gd name="connsiteX688" fmla="*/ 16056946 w 19022883"/>
              <a:gd name="connsiteY688" fmla="*/ 7234736 h 11880850"/>
              <a:gd name="connsiteX689" fmla="*/ 16050754 w 19022883"/>
              <a:gd name="connsiteY689" fmla="*/ 7248855 h 11880850"/>
              <a:gd name="connsiteX690" fmla="*/ 16038002 w 19022883"/>
              <a:gd name="connsiteY690" fmla="*/ 7276876 h 11880850"/>
              <a:gd name="connsiteX691" fmla="*/ 16021304 w 19022883"/>
              <a:gd name="connsiteY691" fmla="*/ 7317026 h 11880850"/>
              <a:gd name="connsiteX692" fmla="*/ 16028448 w 19022883"/>
              <a:gd name="connsiteY692" fmla="*/ 7350530 h 11880850"/>
              <a:gd name="connsiteX693" fmla="*/ 16026040 w 19022883"/>
              <a:gd name="connsiteY693" fmla="*/ 7399941 h 11880850"/>
              <a:gd name="connsiteX694" fmla="*/ 15999536 w 19022883"/>
              <a:gd name="connsiteY694" fmla="*/ 7458228 h 11880850"/>
              <a:gd name="connsiteX695" fmla="*/ 15967224 w 19022883"/>
              <a:gd name="connsiteY695" fmla="*/ 7485639 h 11880850"/>
              <a:gd name="connsiteX696" fmla="*/ 15945356 w 19022883"/>
              <a:gd name="connsiteY696" fmla="*/ 7493284 h 11880850"/>
              <a:gd name="connsiteX697" fmla="*/ 15933366 w 19022883"/>
              <a:gd name="connsiteY697" fmla="*/ 7514938 h 11880850"/>
              <a:gd name="connsiteX698" fmla="*/ 15877849 w 19022883"/>
              <a:gd name="connsiteY698" fmla="*/ 7589042 h 11880850"/>
              <a:gd name="connsiteX699" fmla="*/ 15787453 w 19022883"/>
              <a:gd name="connsiteY699" fmla="*/ 7684550 h 11880850"/>
              <a:gd name="connsiteX700" fmla="*/ 15741100 w 19022883"/>
              <a:gd name="connsiteY700" fmla="*/ 7747023 h 11880850"/>
              <a:gd name="connsiteX701" fmla="*/ 15732473 w 19022883"/>
              <a:gd name="connsiteY701" fmla="*/ 7762812 h 11880850"/>
              <a:gd name="connsiteX702" fmla="*/ 15719542 w 19022883"/>
              <a:gd name="connsiteY702" fmla="*/ 7778425 h 11880850"/>
              <a:gd name="connsiteX703" fmla="*/ 15697986 w 19022883"/>
              <a:gd name="connsiteY703" fmla="*/ 7809826 h 11880850"/>
              <a:gd name="connsiteX704" fmla="*/ 15607590 w 19022883"/>
              <a:gd name="connsiteY704" fmla="*/ 7938409 h 11880850"/>
              <a:gd name="connsiteX705" fmla="*/ 15634286 w 19022883"/>
              <a:gd name="connsiteY705" fmla="*/ 7943056 h 11880850"/>
              <a:gd name="connsiteX706" fmla="*/ 15653922 w 19022883"/>
              <a:gd name="connsiteY706" fmla="*/ 7958238 h 11880850"/>
              <a:gd name="connsiteX707" fmla="*/ 15664623 w 19022883"/>
              <a:gd name="connsiteY707" fmla="*/ 7982109 h 11880850"/>
              <a:gd name="connsiteX708" fmla="*/ 15667621 w 19022883"/>
              <a:gd name="connsiteY708" fmla="*/ 8009994 h 11880850"/>
              <a:gd name="connsiteX709" fmla="*/ 15676222 w 19022883"/>
              <a:gd name="connsiteY709" fmla="*/ 8001882 h 11880850"/>
              <a:gd name="connsiteX710" fmla="*/ 15650377 w 19022883"/>
              <a:gd name="connsiteY710" fmla="*/ 8050040 h 11880850"/>
              <a:gd name="connsiteX711" fmla="*/ 15663854 w 19022883"/>
              <a:gd name="connsiteY711" fmla="*/ 8047051 h 11880850"/>
              <a:gd name="connsiteX712" fmla="*/ 15654894 w 19022883"/>
              <a:gd name="connsiteY712" fmla="*/ 8063417 h 11880850"/>
              <a:gd name="connsiteX713" fmla="*/ 15709453 w 19022883"/>
              <a:gd name="connsiteY713" fmla="*/ 8033376 h 11880850"/>
              <a:gd name="connsiteX714" fmla="*/ 15737236 w 19022883"/>
              <a:gd name="connsiteY714" fmla="*/ 8021725 h 11880850"/>
              <a:gd name="connsiteX715" fmla="*/ 15769350 w 19022883"/>
              <a:gd name="connsiteY715" fmla="*/ 8002572 h 11880850"/>
              <a:gd name="connsiteX716" fmla="*/ 15788848 w 19022883"/>
              <a:gd name="connsiteY716" fmla="*/ 8014599 h 11880850"/>
              <a:gd name="connsiteX717" fmla="*/ 15806221 w 19022883"/>
              <a:gd name="connsiteY717" fmla="*/ 8002320 h 11880850"/>
              <a:gd name="connsiteX718" fmla="*/ 15810415 w 19022883"/>
              <a:gd name="connsiteY718" fmla="*/ 7991664 h 11880850"/>
              <a:gd name="connsiteX719" fmla="*/ 15840137 w 19022883"/>
              <a:gd name="connsiteY719" fmla="*/ 7950361 h 11880850"/>
              <a:gd name="connsiteX720" fmla="*/ 15820408 w 19022883"/>
              <a:gd name="connsiteY720" fmla="*/ 7941277 h 11880850"/>
              <a:gd name="connsiteX721" fmla="*/ 15860552 w 19022883"/>
              <a:gd name="connsiteY721" fmla="*/ 7875989 h 11880850"/>
              <a:gd name="connsiteX722" fmla="*/ 15890137 w 19022883"/>
              <a:gd name="connsiteY722" fmla="*/ 7798451 h 11880850"/>
              <a:gd name="connsiteX723" fmla="*/ 15950402 w 19022883"/>
              <a:gd name="connsiteY723" fmla="*/ 7767860 h 11880850"/>
              <a:gd name="connsiteX724" fmla="*/ 15940972 w 19022883"/>
              <a:gd name="connsiteY724" fmla="*/ 7715491 h 11880850"/>
              <a:gd name="connsiteX725" fmla="*/ 15971916 w 19022883"/>
              <a:gd name="connsiteY725" fmla="*/ 7727202 h 11880850"/>
              <a:gd name="connsiteX726" fmla="*/ 15987522 w 19022883"/>
              <a:gd name="connsiteY726" fmla="*/ 7649285 h 11880850"/>
              <a:gd name="connsiteX727" fmla="*/ 16007378 w 19022883"/>
              <a:gd name="connsiteY727" fmla="*/ 7653057 h 11880850"/>
              <a:gd name="connsiteX728" fmla="*/ 16010768 w 19022883"/>
              <a:gd name="connsiteY728" fmla="*/ 7607321 h 11880850"/>
              <a:gd name="connsiteX729" fmla="*/ 16018054 w 19022883"/>
              <a:gd name="connsiteY729" fmla="*/ 7618451 h 11880850"/>
              <a:gd name="connsiteX730" fmla="*/ 16023854 w 19022883"/>
              <a:gd name="connsiteY730" fmla="*/ 7578720 h 11880850"/>
              <a:gd name="connsiteX731" fmla="*/ 16073032 w 19022883"/>
              <a:gd name="connsiteY731" fmla="*/ 7540188 h 11880850"/>
              <a:gd name="connsiteX732" fmla="*/ 16063596 w 19022883"/>
              <a:gd name="connsiteY732" fmla="*/ 7479352 h 11880850"/>
              <a:gd name="connsiteX733" fmla="*/ 16090986 w 19022883"/>
              <a:gd name="connsiteY733" fmla="*/ 7442087 h 11880850"/>
              <a:gd name="connsiteX734" fmla="*/ 16101680 w 19022883"/>
              <a:gd name="connsiteY734" fmla="*/ 7424416 h 11880850"/>
              <a:gd name="connsiteX735" fmla="*/ 16105814 w 19022883"/>
              <a:gd name="connsiteY735" fmla="*/ 7420648 h 11880850"/>
              <a:gd name="connsiteX736" fmla="*/ 16105806 w 19022883"/>
              <a:gd name="connsiteY736" fmla="*/ 7412183 h 11880850"/>
              <a:gd name="connsiteX737" fmla="*/ 16105626 w 19022883"/>
              <a:gd name="connsiteY737" fmla="*/ 7399771 h 11880850"/>
              <a:gd name="connsiteX738" fmla="*/ 16137894 w 19022883"/>
              <a:gd name="connsiteY738" fmla="*/ 7367629 h 11880850"/>
              <a:gd name="connsiteX739" fmla="*/ 16147614 w 19022883"/>
              <a:gd name="connsiteY739" fmla="*/ 7310931 h 11880850"/>
              <a:gd name="connsiteX740" fmla="*/ 16153628 w 19022883"/>
              <a:gd name="connsiteY740" fmla="*/ 7284401 h 11880850"/>
              <a:gd name="connsiteX741" fmla="*/ 16153252 w 19022883"/>
              <a:gd name="connsiteY741" fmla="*/ 7275721 h 11880850"/>
              <a:gd name="connsiteX742" fmla="*/ 16156054 w 19022883"/>
              <a:gd name="connsiteY742" fmla="*/ 7274263 h 11880850"/>
              <a:gd name="connsiteX743" fmla="*/ 16155514 w 19022883"/>
              <a:gd name="connsiteY743" fmla="*/ 7270105 h 11880850"/>
              <a:gd name="connsiteX744" fmla="*/ 16157744 w 19022883"/>
              <a:gd name="connsiteY744" fmla="*/ 7263700 h 11880850"/>
              <a:gd name="connsiteX745" fmla="*/ 16158650 w 19022883"/>
              <a:gd name="connsiteY745" fmla="*/ 7201913 h 11880850"/>
              <a:gd name="connsiteX746" fmla="*/ 16104202 w 19022883"/>
              <a:gd name="connsiteY746" fmla="*/ 7176631 h 11880850"/>
              <a:gd name="connsiteX747" fmla="*/ 16105894 w 19022883"/>
              <a:gd name="connsiteY747" fmla="*/ 7166069 h 11880850"/>
              <a:gd name="connsiteX748" fmla="*/ 16114146 w 19022883"/>
              <a:gd name="connsiteY748" fmla="*/ 7141601 h 11880850"/>
              <a:gd name="connsiteX749" fmla="*/ 16116212 w 19022883"/>
              <a:gd name="connsiteY749" fmla="*/ 7139718 h 11880850"/>
              <a:gd name="connsiteX750" fmla="*/ 16116376 w 19022883"/>
              <a:gd name="connsiteY750" fmla="*/ 7135195 h 11880850"/>
              <a:gd name="connsiteX751" fmla="*/ 16116034 w 19022883"/>
              <a:gd name="connsiteY751" fmla="*/ 7127305 h 11880850"/>
              <a:gd name="connsiteX752" fmla="*/ 16115264 w 19022883"/>
              <a:gd name="connsiteY752" fmla="*/ 7093014 h 11880850"/>
              <a:gd name="connsiteX753" fmla="*/ 16106168 w 19022883"/>
              <a:gd name="connsiteY753" fmla="*/ 7073147 h 11880850"/>
              <a:gd name="connsiteX754" fmla="*/ 16096542 w 19022883"/>
              <a:gd name="connsiteY754" fmla="*/ 7072013 h 11880850"/>
              <a:gd name="connsiteX755" fmla="*/ 17465550 w 19022883"/>
              <a:gd name="connsiteY755" fmla="*/ 7067957 h 11880850"/>
              <a:gd name="connsiteX756" fmla="*/ 17532696 w 19022883"/>
              <a:gd name="connsiteY756" fmla="*/ 7080569 h 11880850"/>
              <a:gd name="connsiteX757" fmla="*/ 17465550 w 19022883"/>
              <a:gd name="connsiteY757" fmla="*/ 7067957 h 11880850"/>
              <a:gd name="connsiteX758" fmla="*/ 17427462 w 19022883"/>
              <a:gd name="connsiteY758" fmla="*/ 6713762 h 11880850"/>
              <a:gd name="connsiteX759" fmla="*/ 17444510 w 19022883"/>
              <a:gd name="connsiteY759" fmla="*/ 6714258 h 11880850"/>
              <a:gd name="connsiteX760" fmla="*/ 17504346 w 19022883"/>
              <a:gd name="connsiteY760" fmla="*/ 6756499 h 11880850"/>
              <a:gd name="connsiteX761" fmla="*/ 17516516 w 19022883"/>
              <a:gd name="connsiteY761" fmla="*/ 6781217 h 11880850"/>
              <a:gd name="connsiteX762" fmla="*/ 17369570 w 19022883"/>
              <a:gd name="connsiteY762" fmla="*/ 6819459 h 11880850"/>
              <a:gd name="connsiteX763" fmla="*/ 17353866 w 19022883"/>
              <a:gd name="connsiteY763" fmla="*/ 6762698 h 11880850"/>
              <a:gd name="connsiteX764" fmla="*/ 17427462 w 19022883"/>
              <a:gd name="connsiteY764" fmla="*/ 6713762 h 11880850"/>
              <a:gd name="connsiteX765" fmla="*/ 17554178 w 19022883"/>
              <a:gd name="connsiteY765" fmla="*/ 5998944 h 11880850"/>
              <a:gd name="connsiteX766" fmla="*/ 17581888 w 19022883"/>
              <a:gd name="connsiteY766" fmla="*/ 6007813 h 11880850"/>
              <a:gd name="connsiteX767" fmla="*/ 17584668 w 19022883"/>
              <a:gd name="connsiteY767" fmla="*/ 6103203 h 11880850"/>
              <a:gd name="connsiteX768" fmla="*/ 17581400 w 19022883"/>
              <a:gd name="connsiteY768" fmla="*/ 6107662 h 11880850"/>
              <a:gd name="connsiteX769" fmla="*/ 17582614 w 19022883"/>
              <a:gd name="connsiteY769" fmla="*/ 6106756 h 11880850"/>
              <a:gd name="connsiteX770" fmla="*/ 17601992 w 19022883"/>
              <a:gd name="connsiteY770" fmla="*/ 6100540 h 11880850"/>
              <a:gd name="connsiteX771" fmla="*/ 17615040 w 19022883"/>
              <a:gd name="connsiteY771" fmla="*/ 6130895 h 11880850"/>
              <a:gd name="connsiteX772" fmla="*/ 17632656 w 19022883"/>
              <a:gd name="connsiteY772" fmla="*/ 6087788 h 11880850"/>
              <a:gd name="connsiteX773" fmla="*/ 17660584 w 19022883"/>
              <a:gd name="connsiteY773" fmla="*/ 6107236 h 11880850"/>
              <a:gd name="connsiteX774" fmla="*/ 17639056 w 19022883"/>
              <a:gd name="connsiteY774" fmla="*/ 6222320 h 11880850"/>
              <a:gd name="connsiteX775" fmla="*/ 17613400 w 19022883"/>
              <a:gd name="connsiteY775" fmla="*/ 6197601 h 11880850"/>
              <a:gd name="connsiteX776" fmla="*/ 17608178 w 19022883"/>
              <a:gd name="connsiteY776" fmla="*/ 6169697 h 11880850"/>
              <a:gd name="connsiteX777" fmla="*/ 17609074 w 19022883"/>
              <a:gd name="connsiteY777" fmla="*/ 6162033 h 11880850"/>
              <a:gd name="connsiteX778" fmla="*/ 17607962 w 19022883"/>
              <a:gd name="connsiteY778" fmla="*/ 6163988 h 11880850"/>
              <a:gd name="connsiteX779" fmla="*/ 17562440 w 19022883"/>
              <a:gd name="connsiteY779" fmla="*/ 6154629 h 11880850"/>
              <a:gd name="connsiteX780" fmla="*/ 17562234 w 19022883"/>
              <a:gd name="connsiteY780" fmla="*/ 6132298 h 11880850"/>
              <a:gd name="connsiteX781" fmla="*/ 17563298 w 19022883"/>
              <a:gd name="connsiteY781" fmla="*/ 6129893 h 11880850"/>
              <a:gd name="connsiteX782" fmla="*/ 17546830 w 19022883"/>
              <a:gd name="connsiteY782" fmla="*/ 6137629 h 11880850"/>
              <a:gd name="connsiteX783" fmla="*/ 17519796 w 19022883"/>
              <a:gd name="connsiteY783" fmla="*/ 6099292 h 11880850"/>
              <a:gd name="connsiteX784" fmla="*/ 17514804 w 19022883"/>
              <a:gd name="connsiteY784" fmla="*/ 6030821 h 11880850"/>
              <a:gd name="connsiteX785" fmla="*/ 17528728 w 19022883"/>
              <a:gd name="connsiteY785" fmla="*/ 6006869 h 11880850"/>
              <a:gd name="connsiteX786" fmla="*/ 17554178 w 19022883"/>
              <a:gd name="connsiteY786" fmla="*/ 5998944 h 11880850"/>
              <a:gd name="connsiteX787" fmla="*/ 16878798 w 19022883"/>
              <a:gd name="connsiteY787" fmla="*/ 5993832 h 11880850"/>
              <a:gd name="connsiteX788" fmla="*/ 17049796 w 19022883"/>
              <a:gd name="connsiteY788" fmla="*/ 6033278 h 11880850"/>
              <a:gd name="connsiteX789" fmla="*/ 16823670 w 19022883"/>
              <a:gd name="connsiteY789" fmla="*/ 6037343 h 11880850"/>
              <a:gd name="connsiteX790" fmla="*/ 16834424 w 19022883"/>
              <a:gd name="connsiteY790" fmla="*/ 6012781 h 11880850"/>
              <a:gd name="connsiteX791" fmla="*/ 16878798 w 19022883"/>
              <a:gd name="connsiteY791" fmla="*/ 5993832 h 11880850"/>
              <a:gd name="connsiteX792" fmla="*/ 18001192 w 19022883"/>
              <a:gd name="connsiteY792" fmla="*/ 5958698 h 11880850"/>
              <a:gd name="connsiteX793" fmla="*/ 18114358 w 19022883"/>
              <a:gd name="connsiteY793" fmla="*/ 5975569 h 11880850"/>
              <a:gd name="connsiteX794" fmla="*/ 18114442 w 19022883"/>
              <a:gd name="connsiteY794" fmla="*/ 5998802 h 11880850"/>
              <a:gd name="connsiteX795" fmla="*/ 18117280 w 19022883"/>
              <a:gd name="connsiteY795" fmla="*/ 5994404 h 11880850"/>
              <a:gd name="connsiteX796" fmla="*/ 18153080 w 19022883"/>
              <a:gd name="connsiteY796" fmla="*/ 5983568 h 11880850"/>
              <a:gd name="connsiteX797" fmla="*/ 18159770 w 19022883"/>
              <a:gd name="connsiteY797" fmla="*/ 6045846 h 11880850"/>
              <a:gd name="connsiteX798" fmla="*/ 18124862 w 19022883"/>
              <a:gd name="connsiteY798" fmla="*/ 6042971 h 11880850"/>
              <a:gd name="connsiteX799" fmla="*/ 18102332 w 19022883"/>
              <a:gd name="connsiteY799" fmla="*/ 6028918 h 11880850"/>
              <a:gd name="connsiteX800" fmla="*/ 18103944 w 19022883"/>
              <a:gd name="connsiteY800" fmla="*/ 6022957 h 11880850"/>
              <a:gd name="connsiteX801" fmla="*/ 18094040 w 19022883"/>
              <a:gd name="connsiteY801" fmla="*/ 6033181 h 11880850"/>
              <a:gd name="connsiteX802" fmla="*/ 18007726 w 19022883"/>
              <a:gd name="connsiteY802" fmla="*/ 6018625 h 11880850"/>
              <a:gd name="connsiteX803" fmla="*/ 18001192 w 19022883"/>
              <a:gd name="connsiteY803" fmla="*/ 5958698 h 11880850"/>
              <a:gd name="connsiteX804" fmla="*/ 17414288 w 19022883"/>
              <a:gd name="connsiteY804" fmla="*/ 5586001 h 11880850"/>
              <a:gd name="connsiteX805" fmla="*/ 17398208 w 19022883"/>
              <a:gd name="connsiteY805" fmla="*/ 5586716 h 11880850"/>
              <a:gd name="connsiteX806" fmla="*/ 17421644 w 19022883"/>
              <a:gd name="connsiteY806" fmla="*/ 5598708 h 11880850"/>
              <a:gd name="connsiteX807" fmla="*/ 17447788 w 19022883"/>
              <a:gd name="connsiteY807" fmla="*/ 5615340 h 11880850"/>
              <a:gd name="connsiteX808" fmla="*/ 17442738 w 19022883"/>
              <a:gd name="connsiteY808" fmla="*/ 5606271 h 11880850"/>
              <a:gd name="connsiteX809" fmla="*/ 17414288 w 19022883"/>
              <a:gd name="connsiteY809" fmla="*/ 5586001 h 11880850"/>
              <a:gd name="connsiteX810" fmla="*/ 18338794 w 19022883"/>
              <a:gd name="connsiteY810" fmla="*/ 5381647 h 11880850"/>
              <a:gd name="connsiteX811" fmla="*/ 18401636 w 19022883"/>
              <a:gd name="connsiteY811" fmla="*/ 5436952 h 11880850"/>
              <a:gd name="connsiteX812" fmla="*/ 18398950 w 19022883"/>
              <a:gd name="connsiteY812" fmla="*/ 5526596 h 11880850"/>
              <a:gd name="connsiteX813" fmla="*/ 18349470 w 19022883"/>
              <a:gd name="connsiteY813" fmla="*/ 5457331 h 11880850"/>
              <a:gd name="connsiteX814" fmla="*/ 18338794 w 19022883"/>
              <a:gd name="connsiteY814" fmla="*/ 5381647 h 11880850"/>
              <a:gd name="connsiteX815" fmla="*/ 18943132 w 19022883"/>
              <a:gd name="connsiteY815" fmla="*/ 5323656 h 11880850"/>
              <a:gd name="connsiteX816" fmla="*/ 19008710 w 19022883"/>
              <a:gd name="connsiteY816" fmla="*/ 5353433 h 11880850"/>
              <a:gd name="connsiteX817" fmla="*/ 19022642 w 19022883"/>
              <a:gd name="connsiteY817" fmla="*/ 5434256 h 11880850"/>
              <a:gd name="connsiteX818" fmla="*/ 18985506 w 19022883"/>
              <a:gd name="connsiteY818" fmla="*/ 5421617 h 11880850"/>
              <a:gd name="connsiteX819" fmla="*/ 18954532 w 19022883"/>
              <a:gd name="connsiteY819" fmla="*/ 5381221 h 11880850"/>
              <a:gd name="connsiteX820" fmla="*/ 18943132 w 19022883"/>
              <a:gd name="connsiteY820" fmla="*/ 5323656 h 11880850"/>
              <a:gd name="connsiteX821" fmla="*/ 17827204 w 19022883"/>
              <a:gd name="connsiteY821" fmla="*/ 5173163 h 11880850"/>
              <a:gd name="connsiteX822" fmla="*/ 17887716 w 19022883"/>
              <a:gd name="connsiteY822" fmla="*/ 5200023 h 11880850"/>
              <a:gd name="connsiteX823" fmla="*/ 17893800 w 19022883"/>
              <a:gd name="connsiteY823" fmla="*/ 5228720 h 11880850"/>
              <a:gd name="connsiteX824" fmla="*/ 17818718 w 19022883"/>
              <a:gd name="connsiteY824" fmla="*/ 5212048 h 11880850"/>
              <a:gd name="connsiteX825" fmla="*/ 17808434 w 19022883"/>
              <a:gd name="connsiteY825" fmla="*/ 5185749 h 11880850"/>
              <a:gd name="connsiteX826" fmla="*/ 17827204 w 19022883"/>
              <a:gd name="connsiteY826" fmla="*/ 5173163 h 11880850"/>
              <a:gd name="connsiteX827" fmla="*/ 18790284 w 19022883"/>
              <a:gd name="connsiteY827" fmla="*/ 5140660 h 11880850"/>
              <a:gd name="connsiteX828" fmla="*/ 18865504 w 19022883"/>
              <a:gd name="connsiteY828" fmla="*/ 5197979 h 11880850"/>
              <a:gd name="connsiteX829" fmla="*/ 18858440 w 19022883"/>
              <a:gd name="connsiteY829" fmla="*/ 5224833 h 11880850"/>
              <a:gd name="connsiteX830" fmla="*/ 18843666 w 19022883"/>
              <a:gd name="connsiteY830" fmla="*/ 5240206 h 11880850"/>
              <a:gd name="connsiteX831" fmla="*/ 18786144 w 19022883"/>
              <a:gd name="connsiteY831" fmla="*/ 5246753 h 11880850"/>
              <a:gd name="connsiteX832" fmla="*/ 18776334 w 19022883"/>
              <a:gd name="connsiteY832" fmla="*/ 5233173 h 11880850"/>
              <a:gd name="connsiteX833" fmla="*/ 18790284 w 19022883"/>
              <a:gd name="connsiteY833" fmla="*/ 5140660 h 11880850"/>
              <a:gd name="connsiteX834" fmla="*/ 17880424 w 19022883"/>
              <a:gd name="connsiteY834" fmla="*/ 5123954 h 11880850"/>
              <a:gd name="connsiteX835" fmla="*/ 17924376 w 19022883"/>
              <a:gd name="connsiteY835" fmla="*/ 5180155 h 11880850"/>
              <a:gd name="connsiteX836" fmla="*/ 17921732 w 19022883"/>
              <a:gd name="connsiteY836" fmla="*/ 5254764 h 11880850"/>
              <a:gd name="connsiteX837" fmla="*/ 17898856 w 19022883"/>
              <a:gd name="connsiteY837" fmla="*/ 5229064 h 11880850"/>
              <a:gd name="connsiteX838" fmla="*/ 17880424 w 19022883"/>
              <a:gd name="connsiteY838" fmla="*/ 5123954 h 11880850"/>
              <a:gd name="connsiteX839" fmla="*/ 17930148 w 19022883"/>
              <a:gd name="connsiteY839" fmla="*/ 5109613 h 11880850"/>
              <a:gd name="connsiteX840" fmla="*/ 17975552 w 19022883"/>
              <a:gd name="connsiteY840" fmla="*/ 5136174 h 11880850"/>
              <a:gd name="connsiteX841" fmla="*/ 17965062 w 19022883"/>
              <a:gd name="connsiteY841" fmla="*/ 5152062 h 11880850"/>
              <a:gd name="connsiteX842" fmla="*/ 17921886 w 19022883"/>
              <a:gd name="connsiteY842" fmla="*/ 5135268 h 11880850"/>
              <a:gd name="connsiteX843" fmla="*/ 17922034 w 19022883"/>
              <a:gd name="connsiteY843" fmla="*/ 5123050 h 11880850"/>
              <a:gd name="connsiteX844" fmla="*/ 17930148 w 19022883"/>
              <a:gd name="connsiteY844" fmla="*/ 5109613 h 11880850"/>
              <a:gd name="connsiteX845" fmla="*/ 18166548 w 19022883"/>
              <a:gd name="connsiteY845" fmla="*/ 4916394 h 11880850"/>
              <a:gd name="connsiteX846" fmla="*/ 18181754 w 19022883"/>
              <a:gd name="connsiteY846" fmla="*/ 4935369 h 11880850"/>
              <a:gd name="connsiteX847" fmla="*/ 18175686 w 19022883"/>
              <a:gd name="connsiteY847" fmla="*/ 5018804 h 11880850"/>
              <a:gd name="connsiteX848" fmla="*/ 18156752 w 19022883"/>
              <a:gd name="connsiteY848" fmla="*/ 5014945 h 11880850"/>
              <a:gd name="connsiteX849" fmla="*/ 18142188 w 19022883"/>
              <a:gd name="connsiteY849" fmla="*/ 4994730 h 11880850"/>
              <a:gd name="connsiteX850" fmla="*/ 18166548 w 19022883"/>
              <a:gd name="connsiteY850" fmla="*/ 4916394 h 11880850"/>
              <a:gd name="connsiteX851" fmla="*/ 18015986 w 19022883"/>
              <a:gd name="connsiteY851" fmla="*/ 4839270 h 11880850"/>
              <a:gd name="connsiteX852" fmla="*/ 18028322 w 19022883"/>
              <a:gd name="connsiteY852" fmla="*/ 4844117 h 11880850"/>
              <a:gd name="connsiteX853" fmla="*/ 18059294 w 19022883"/>
              <a:gd name="connsiteY853" fmla="*/ 4891108 h 11880850"/>
              <a:gd name="connsiteX854" fmla="*/ 18059554 w 19022883"/>
              <a:gd name="connsiteY854" fmla="*/ 4913037 h 11880850"/>
              <a:gd name="connsiteX855" fmla="*/ 17998262 w 19022883"/>
              <a:gd name="connsiteY855" fmla="*/ 4903562 h 11880850"/>
              <a:gd name="connsiteX856" fmla="*/ 17992608 w 19022883"/>
              <a:gd name="connsiteY856" fmla="*/ 4902620 h 11880850"/>
              <a:gd name="connsiteX857" fmla="*/ 17995306 w 19022883"/>
              <a:gd name="connsiteY857" fmla="*/ 4905317 h 11880850"/>
              <a:gd name="connsiteX858" fmla="*/ 17986446 w 19022883"/>
              <a:gd name="connsiteY858" fmla="*/ 4936969 h 11880850"/>
              <a:gd name="connsiteX859" fmla="*/ 17931662 w 19022883"/>
              <a:gd name="connsiteY859" fmla="*/ 4911392 h 11880850"/>
              <a:gd name="connsiteX860" fmla="*/ 17939454 w 19022883"/>
              <a:gd name="connsiteY860" fmla="*/ 4899400 h 11880850"/>
              <a:gd name="connsiteX861" fmla="*/ 17937996 w 19022883"/>
              <a:gd name="connsiteY861" fmla="*/ 4882866 h 11880850"/>
              <a:gd name="connsiteX862" fmla="*/ 17945830 w 19022883"/>
              <a:gd name="connsiteY862" fmla="*/ 4855843 h 11880850"/>
              <a:gd name="connsiteX863" fmla="*/ 18015986 w 19022883"/>
              <a:gd name="connsiteY863" fmla="*/ 4839270 h 11880850"/>
              <a:gd name="connsiteX864" fmla="*/ 17799108 w 19022883"/>
              <a:gd name="connsiteY864" fmla="*/ 4518217 h 11880850"/>
              <a:gd name="connsiteX865" fmla="*/ 17837504 w 19022883"/>
              <a:gd name="connsiteY865" fmla="*/ 4518575 h 11880850"/>
              <a:gd name="connsiteX866" fmla="*/ 17917690 w 19022883"/>
              <a:gd name="connsiteY866" fmla="*/ 4546940 h 11880850"/>
              <a:gd name="connsiteX867" fmla="*/ 17761224 w 19022883"/>
              <a:gd name="connsiteY867" fmla="*/ 4520490 h 11880850"/>
              <a:gd name="connsiteX868" fmla="*/ 17799108 w 19022883"/>
              <a:gd name="connsiteY868" fmla="*/ 4518217 h 11880850"/>
              <a:gd name="connsiteX869" fmla="*/ 18453918 w 19022883"/>
              <a:gd name="connsiteY869" fmla="*/ 4442511 h 11880850"/>
              <a:gd name="connsiteX870" fmla="*/ 18478248 w 19022883"/>
              <a:gd name="connsiteY870" fmla="*/ 4451763 h 11880850"/>
              <a:gd name="connsiteX871" fmla="*/ 18446646 w 19022883"/>
              <a:gd name="connsiteY871" fmla="*/ 4504957 h 11880850"/>
              <a:gd name="connsiteX872" fmla="*/ 18399404 w 19022883"/>
              <a:gd name="connsiteY872" fmla="*/ 4504821 h 11880850"/>
              <a:gd name="connsiteX873" fmla="*/ 18440574 w 19022883"/>
              <a:gd name="connsiteY873" fmla="*/ 4450071 h 11880850"/>
              <a:gd name="connsiteX874" fmla="*/ 18453918 w 19022883"/>
              <a:gd name="connsiteY874" fmla="*/ 4442511 h 11880850"/>
              <a:gd name="connsiteX875" fmla="*/ 18341786 w 19022883"/>
              <a:gd name="connsiteY875" fmla="*/ 4435899 h 11880850"/>
              <a:gd name="connsiteX876" fmla="*/ 18324874 w 19022883"/>
              <a:gd name="connsiteY876" fmla="*/ 4483994 h 11880850"/>
              <a:gd name="connsiteX877" fmla="*/ 18294632 w 19022883"/>
              <a:gd name="connsiteY877" fmla="*/ 4465058 h 11880850"/>
              <a:gd name="connsiteX878" fmla="*/ 18301950 w 19022883"/>
              <a:gd name="connsiteY878" fmla="*/ 4448660 h 11880850"/>
              <a:gd name="connsiteX879" fmla="*/ 18341786 w 19022883"/>
              <a:gd name="connsiteY879" fmla="*/ 4435899 h 11880850"/>
              <a:gd name="connsiteX880" fmla="*/ 17947522 w 19022883"/>
              <a:gd name="connsiteY880" fmla="*/ 4397763 h 11880850"/>
              <a:gd name="connsiteX881" fmla="*/ 18049430 w 19022883"/>
              <a:gd name="connsiteY881" fmla="*/ 4501558 h 11880850"/>
              <a:gd name="connsiteX882" fmla="*/ 17890092 w 19022883"/>
              <a:gd name="connsiteY882" fmla="*/ 4446798 h 11880850"/>
              <a:gd name="connsiteX883" fmla="*/ 17893870 w 19022883"/>
              <a:gd name="connsiteY883" fmla="*/ 4422149 h 11880850"/>
              <a:gd name="connsiteX884" fmla="*/ 17947522 w 19022883"/>
              <a:gd name="connsiteY884" fmla="*/ 4397763 h 11880850"/>
              <a:gd name="connsiteX885" fmla="*/ 17826880 w 19022883"/>
              <a:gd name="connsiteY885" fmla="*/ 4164007 h 11880850"/>
              <a:gd name="connsiteX886" fmla="*/ 17957906 w 19022883"/>
              <a:gd name="connsiteY886" fmla="*/ 4240449 h 11880850"/>
              <a:gd name="connsiteX887" fmla="*/ 17790642 w 19022883"/>
              <a:gd name="connsiteY887" fmla="*/ 4183415 h 11880850"/>
              <a:gd name="connsiteX888" fmla="*/ 17826880 w 19022883"/>
              <a:gd name="connsiteY888" fmla="*/ 4164007 h 11880850"/>
              <a:gd name="connsiteX889" fmla="*/ 18258596 w 19022883"/>
              <a:gd name="connsiteY889" fmla="*/ 4059703 h 11880850"/>
              <a:gd name="connsiteX890" fmla="*/ 18410840 w 19022883"/>
              <a:gd name="connsiteY890" fmla="*/ 4209116 h 11880850"/>
              <a:gd name="connsiteX891" fmla="*/ 18413592 w 19022883"/>
              <a:gd name="connsiteY891" fmla="*/ 4282530 h 11880850"/>
              <a:gd name="connsiteX892" fmla="*/ 18390256 w 19022883"/>
              <a:gd name="connsiteY892" fmla="*/ 4329854 h 11880850"/>
              <a:gd name="connsiteX893" fmla="*/ 18261468 w 19022883"/>
              <a:gd name="connsiteY893" fmla="*/ 4360288 h 11880850"/>
              <a:gd name="connsiteX894" fmla="*/ 18167956 w 19022883"/>
              <a:gd name="connsiteY894" fmla="*/ 4278084 h 11880850"/>
              <a:gd name="connsiteX895" fmla="*/ 18258596 w 19022883"/>
              <a:gd name="connsiteY895" fmla="*/ 4059703 h 11880850"/>
              <a:gd name="connsiteX896" fmla="*/ 17963370 w 19022883"/>
              <a:gd name="connsiteY896" fmla="*/ 4013171 h 11880850"/>
              <a:gd name="connsiteX897" fmla="*/ 18012058 w 19022883"/>
              <a:gd name="connsiteY897" fmla="*/ 4034568 h 11880850"/>
              <a:gd name="connsiteX898" fmla="*/ 18020372 w 19022883"/>
              <a:gd name="connsiteY898" fmla="*/ 4059839 h 11880850"/>
              <a:gd name="connsiteX899" fmla="*/ 18010012 w 19022883"/>
              <a:gd name="connsiteY899" fmla="*/ 4103183 h 11880850"/>
              <a:gd name="connsiteX900" fmla="*/ 17962468 w 19022883"/>
              <a:gd name="connsiteY900" fmla="*/ 4102747 h 11880850"/>
              <a:gd name="connsiteX901" fmla="*/ 17940280 w 19022883"/>
              <a:gd name="connsiteY901" fmla="*/ 4087154 h 11880850"/>
              <a:gd name="connsiteX902" fmla="*/ 17938440 w 19022883"/>
              <a:gd name="connsiteY902" fmla="*/ 4093793 h 11880850"/>
              <a:gd name="connsiteX903" fmla="*/ 17904214 w 19022883"/>
              <a:gd name="connsiteY903" fmla="*/ 4068046 h 11880850"/>
              <a:gd name="connsiteX904" fmla="*/ 17908092 w 19022883"/>
              <a:gd name="connsiteY904" fmla="*/ 4049548 h 11880850"/>
              <a:gd name="connsiteX905" fmla="*/ 17927938 w 19022883"/>
              <a:gd name="connsiteY905" fmla="*/ 4037123 h 11880850"/>
              <a:gd name="connsiteX906" fmla="*/ 17934150 w 19022883"/>
              <a:gd name="connsiteY906" fmla="*/ 4047104 h 11880850"/>
              <a:gd name="connsiteX907" fmla="*/ 17945196 w 19022883"/>
              <a:gd name="connsiteY907" fmla="*/ 4020465 h 11880850"/>
              <a:gd name="connsiteX908" fmla="*/ 17963370 w 19022883"/>
              <a:gd name="connsiteY908" fmla="*/ 4013171 h 11880850"/>
              <a:gd name="connsiteX909" fmla="*/ 18268004 w 19022883"/>
              <a:gd name="connsiteY909" fmla="*/ 3957937 h 11880850"/>
              <a:gd name="connsiteX910" fmla="*/ 18316034 w 19022883"/>
              <a:gd name="connsiteY910" fmla="*/ 4070032 h 11880850"/>
              <a:gd name="connsiteX911" fmla="*/ 18287844 w 19022883"/>
              <a:gd name="connsiteY911" fmla="*/ 4015460 h 11880850"/>
              <a:gd name="connsiteX912" fmla="*/ 18268004 w 19022883"/>
              <a:gd name="connsiteY912" fmla="*/ 3957937 h 11880850"/>
              <a:gd name="connsiteX913" fmla="*/ 18460774 w 19022883"/>
              <a:gd name="connsiteY913" fmla="*/ 3873715 h 11880850"/>
              <a:gd name="connsiteX914" fmla="*/ 18489440 w 19022883"/>
              <a:gd name="connsiteY914" fmla="*/ 3954199 h 11880850"/>
              <a:gd name="connsiteX915" fmla="*/ 18428912 w 19022883"/>
              <a:gd name="connsiteY915" fmla="*/ 3898381 h 11880850"/>
              <a:gd name="connsiteX916" fmla="*/ 18443830 w 19022883"/>
              <a:gd name="connsiteY916" fmla="*/ 3880089 h 11880850"/>
              <a:gd name="connsiteX917" fmla="*/ 18460774 w 19022883"/>
              <a:gd name="connsiteY917" fmla="*/ 3873715 h 11880850"/>
              <a:gd name="connsiteX918" fmla="*/ 18338164 w 19022883"/>
              <a:gd name="connsiteY918" fmla="*/ 3670080 h 11880850"/>
              <a:gd name="connsiteX919" fmla="*/ 18366520 w 19022883"/>
              <a:gd name="connsiteY919" fmla="*/ 3684303 h 11880850"/>
              <a:gd name="connsiteX920" fmla="*/ 18360102 w 19022883"/>
              <a:gd name="connsiteY920" fmla="*/ 3729703 h 11880850"/>
              <a:gd name="connsiteX921" fmla="*/ 18318426 w 19022883"/>
              <a:gd name="connsiteY921" fmla="*/ 3714405 h 11880850"/>
              <a:gd name="connsiteX922" fmla="*/ 18338164 w 19022883"/>
              <a:gd name="connsiteY922" fmla="*/ 3670080 h 11880850"/>
              <a:gd name="connsiteX923" fmla="*/ 18803394 w 19022883"/>
              <a:gd name="connsiteY923" fmla="*/ 3664235 h 11880850"/>
              <a:gd name="connsiteX924" fmla="*/ 18887560 w 19022883"/>
              <a:gd name="connsiteY924" fmla="*/ 3686220 h 11880850"/>
              <a:gd name="connsiteX925" fmla="*/ 18875400 w 19022883"/>
              <a:gd name="connsiteY925" fmla="*/ 3721168 h 11880850"/>
              <a:gd name="connsiteX926" fmla="*/ 18799674 w 19022883"/>
              <a:gd name="connsiteY926" fmla="*/ 3712334 h 11880850"/>
              <a:gd name="connsiteX927" fmla="*/ 18803394 w 19022883"/>
              <a:gd name="connsiteY927" fmla="*/ 3664235 h 11880850"/>
              <a:gd name="connsiteX928" fmla="*/ 18387624 w 19022883"/>
              <a:gd name="connsiteY928" fmla="*/ 3594234 h 11880850"/>
              <a:gd name="connsiteX929" fmla="*/ 18438640 w 19022883"/>
              <a:gd name="connsiteY929" fmla="*/ 3623578 h 11880850"/>
              <a:gd name="connsiteX930" fmla="*/ 18344282 w 19022883"/>
              <a:gd name="connsiteY930" fmla="*/ 3624380 h 11880850"/>
              <a:gd name="connsiteX931" fmla="*/ 18349686 w 19022883"/>
              <a:gd name="connsiteY931" fmla="*/ 3609822 h 11880850"/>
              <a:gd name="connsiteX932" fmla="*/ 18387624 w 19022883"/>
              <a:gd name="connsiteY932" fmla="*/ 3594234 h 11880850"/>
              <a:gd name="connsiteX933" fmla="*/ 18013918 w 19022883"/>
              <a:gd name="connsiteY933" fmla="*/ 3555931 h 11880850"/>
              <a:gd name="connsiteX934" fmla="*/ 18041456 w 19022883"/>
              <a:gd name="connsiteY934" fmla="*/ 3558974 h 11880850"/>
              <a:gd name="connsiteX935" fmla="*/ 18068232 w 19022883"/>
              <a:gd name="connsiteY935" fmla="*/ 3601768 h 11880850"/>
              <a:gd name="connsiteX936" fmla="*/ 18017354 w 19022883"/>
              <a:gd name="connsiteY936" fmla="*/ 3632855 h 11880850"/>
              <a:gd name="connsiteX937" fmla="*/ 17993408 w 19022883"/>
              <a:gd name="connsiteY937" fmla="*/ 3607025 h 11880850"/>
              <a:gd name="connsiteX938" fmla="*/ 17991116 w 19022883"/>
              <a:gd name="connsiteY938" fmla="*/ 3574232 h 11880850"/>
              <a:gd name="connsiteX939" fmla="*/ 18013918 w 19022883"/>
              <a:gd name="connsiteY939" fmla="*/ 3555931 h 11880850"/>
              <a:gd name="connsiteX940" fmla="*/ 17985914 w 19022883"/>
              <a:gd name="connsiteY940" fmla="*/ 3314393 h 11880850"/>
              <a:gd name="connsiteX941" fmla="*/ 18029874 w 19022883"/>
              <a:gd name="connsiteY941" fmla="*/ 3329003 h 11880850"/>
              <a:gd name="connsiteX942" fmla="*/ 17985914 w 19022883"/>
              <a:gd name="connsiteY942" fmla="*/ 3314393 h 11880850"/>
              <a:gd name="connsiteX943" fmla="*/ 18585850 w 19022883"/>
              <a:gd name="connsiteY943" fmla="*/ 3171110 h 11880850"/>
              <a:gd name="connsiteX944" fmla="*/ 18608240 w 19022883"/>
              <a:gd name="connsiteY944" fmla="*/ 3206752 h 11880850"/>
              <a:gd name="connsiteX945" fmla="*/ 18569166 w 19022883"/>
              <a:gd name="connsiteY945" fmla="*/ 3172656 h 11880850"/>
              <a:gd name="connsiteX946" fmla="*/ 18585850 w 19022883"/>
              <a:gd name="connsiteY946" fmla="*/ 3171110 h 11880850"/>
              <a:gd name="connsiteX947" fmla="*/ 17953974 w 19022883"/>
              <a:gd name="connsiteY947" fmla="*/ 3096516 h 11880850"/>
              <a:gd name="connsiteX948" fmla="*/ 17952178 w 19022883"/>
              <a:gd name="connsiteY948" fmla="*/ 3134294 h 11880850"/>
              <a:gd name="connsiteX949" fmla="*/ 17960954 w 19022883"/>
              <a:gd name="connsiteY949" fmla="*/ 3132058 h 11880850"/>
              <a:gd name="connsiteX950" fmla="*/ 17962032 w 19022883"/>
              <a:gd name="connsiteY950" fmla="*/ 3130425 h 11880850"/>
              <a:gd name="connsiteX951" fmla="*/ 17959494 w 19022883"/>
              <a:gd name="connsiteY951" fmla="*/ 3120767 h 11880850"/>
              <a:gd name="connsiteX952" fmla="*/ 17962080 w 19022883"/>
              <a:gd name="connsiteY952" fmla="*/ 3102166 h 11880850"/>
              <a:gd name="connsiteX953" fmla="*/ 17961162 w 19022883"/>
              <a:gd name="connsiteY953" fmla="*/ 3101865 h 11880850"/>
              <a:gd name="connsiteX954" fmla="*/ 17953974 w 19022883"/>
              <a:gd name="connsiteY954" fmla="*/ 3096516 h 11880850"/>
              <a:gd name="connsiteX955" fmla="*/ 18109362 w 19022883"/>
              <a:gd name="connsiteY955" fmla="*/ 3070069 h 11880850"/>
              <a:gd name="connsiteX956" fmla="*/ 18118868 w 19022883"/>
              <a:gd name="connsiteY956" fmla="*/ 3076753 h 11880850"/>
              <a:gd name="connsiteX957" fmla="*/ 18119342 w 19022883"/>
              <a:gd name="connsiteY957" fmla="*/ 3089474 h 11880850"/>
              <a:gd name="connsiteX958" fmla="*/ 18117632 w 19022883"/>
              <a:gd name="connsiteY958" fmla="*/ 3103779 h 11880850"/>
              <a:gd name="connsiteX959" fmla="*/ 18109964 w 19022883"/>
              <a:gd name="connsiteY959" fmla="*/ 3110246 h 11880850"/>
              <a:gd name="connsiteX960" fmla="*/ 18095576 w 19022883"/>
              <a:gd name="connsiteY960" fmla="*/ 3115640 h 11880850"/>
              <a:gd name="connsiteX961" fmla="*/ 18087994 w 19022883"/>
              <a:gd name="connsiteY961" fmla="*/ 3105230 h 11880850"/>
              <a:gd name="connsiteX962" fmla="*/ 18077370 w 19022883"/>
              <a:gd name="connsiteY962" fmla="*/ 3100260 h 11880850"/>
              <a:gd name="connsiteX963" fmla="*/ 18079640 w 19022883"/>
              <a:gd name="connsiteY963" fmla="*/ 3094993 h 11880850"/>
              <a:gd name="connsiteX964" fmla="*/ 18077368 w 19022883"/>
              <a:gd name="connsiteY964" fmla="*/ 3087069 h 11880850"/>
              <a:gd name="connsiteX965" fmla="*/ 18096598 w 19022883"/>
              <a:gd name="connsiteY965" fmla="*/ 3071438 h 11880850"/>
              <a:gd name="connsiteX966" fmla="*/ 18109362 w 19022883"/>
              <a:gd name="connsiteY966" fmla="*/ 3070069 h 11880850"/>
              <a:gd name="connsiteX967" fmla="*/ 18218140 w 19022883"/>
              <a:gd name="connsiteY967" fmla="*/ 2989476 h 11880850"/>
              <a:gd name="connsiteX968" fmla="*/ 18233558 w 19022883"/>
              <a:gd name="connsiteY968" fmla="*/ 2992649 h 11880850"/>
              <a:gd name="connsiteX969" fmla="*/ 18274382 w 19022883"/>
              <a:gd name="connsiteY969" fmla="*/ 3031587 h 11880850"/>
              <a:gd name="connsiteX970" fmla="*/ 18282736 w 19022883"/>
              <a:gd name="connsiteY970" fmla="*/ 3041826 h 11880850"/>
              <a:gd name="connsiteX971" fmla="*/ 18290618 w 19022883"/>
              <a:gd name="connsiteY971" fmla="*/ 3052535 h 11880850"/>
              <a:gd name="connsiteX972" fmla="*/ 18286852 w 19022883"/>
              <a:gd name="connsiteY972" fmla="*/ 3076091 h 11880850"/>
              <a:gd name="connsiteX973" fmla="*/ 18207988 w 19022883"/>
              <a:gd name="connsiteY973" fmla="*/ 2997228 h 11880850"/>
              <a:gd name="connsiteX974" fmla="*/ 18218140 w 19022883"/>
              <a:gd name="connsiteY974" fmla="*/ 2989476 h 11880850"/>
              <a:gd name="connsiteX975" fmla="*/ 18804832 w 19022883"/>
              <a:gd name="connsiteY975" fmla="*/ 2759345 h 11880850"/>
              <a:gd name="connsiteX976" fmla="*/ 18853718 w 19022883"/>
              <a:gd name="connsiteY976" fmla="*/ 2767703 h 11880850"/>
              <a:gd name="connsiteX977" fmla="*/ 18840272 w 19022883"/>
              <a:gd name="connsiteY977" fmla="*/ 2785348 h 11880850"/>
              <a:gd name="connsiteX978" fmla="*/ 18676698 w 19022883"/>
              <a:gd name="connsiteY978" fmla="*/ 2767807 h 11880850"/>
              <a:gd name="connsiteX979" fmla="*/ 18804832 w 19022883"/>
              <a:gd name="connsiteY979" fmla="*/ 2759345 h 11880850"/>
              <a:gd name="connsiteX980" fmla="*/ 17870094 w 19022883"/>
              <a:gd name="connsiteY980" fmla="*/ 2374896 h 11880850"/>
              <a:gd name="connsiteX981" fmla="*/ 17899936 w 19022883"/>
              <a:gd name="connsiteY981" fmla="*/ 2387029 h 11880850"/>
              <a:gd name="connsiteX982" fmla="*/ 17911534 w 19022883"/>
              <a:gd name="connsiteY982" fmla="*/ 2406802 h 11880850"/>
              <a:gd name="connsiteX983" fmla="*/ 17908536 w 19022883"/>
              <a:gd name="connsiteY983" fmla="*/ 2445073 h 11880850"/>
              <a:gd name="connsiteX984" fmla="*/ 17842788 w 19022883"/>
              <a:gd name="connsiteY984" fmla="*/ 2444218 h 11880850"/>
              <a:gd name="connsiteX985" fmla="*/ 17829380 w 19022883"/>
              <a:gd name="connsiteY985" fmla="*/ 2428799 h 11880850"/>
              <a:gd name="connsiteX986" fmla="*/ 17825942 w 19022883"/>
              <a:gd name="connsiteY986" fmla="*/ 2437115 h 11880850"/>
              <a:gd name="connsiteX987" fmla="*/ 17802300 w 19022883"/>
              <a:gd name="connsiteY987" fmla="*/ 2444563 h 11880850"/>
              <a:gd name="connsiteX988" fmla="*/ 17803448 w 19022883"/>
              <a:gd name="connsiteY988" fmla="*/ 2409909 h 11880850"/>
              <a:gd name="connsiteX989" fmla="*/ 17817430 w 19022883"/>
              <a:gd name="connsiteY989" fmla="*/ 2402195 h 11880850"/>
              <a:gd name="connsiteX990" fmla="*/ 17834268 w 19022883"/>
              <a:gd name="connsiteY990" fmla="*/ 2405576 h 11880850"/>
              <a:gd name="connsiteX991" fmla="*/ 17838376 w 19022883"/>
              <a:gd name="connsiteY991" fmla="*/ 2387640 h 11880850"/>
              <a:gd name="connsiteX992" fmla="*/ 17870094 w 19022883"/>
              <a:gd name="connsiteY992" fmla="*/ 2374896 h 11880850"/>
              <a:gd name="connsiteX993" fmla="*/ 17961840 w 19022883"/>
              <a:gd name="connsiteY993" fmla="*/ 2340555 h 11880850"/>
              <a:gd name="connsiteX994" fmla="*/ 17975002 w 19022883"/>
              <a:gd name="connsiteY994" fmla="*/ 2342672 h 11880850"/>
              <a:gd name="connsiteX995" fmla="*/ 17981150 w 19022883"/>
              <a:gd name="connsiteY995" fmla="*/ 2352378 h 11880850"/>
              <a:gd name="connsiteX996" fmla="*/ 17943462 w 19022883"/>
              <a:gd name="connsiteY996" fmla="*/ 2366771 h 11880850"/>
              <a:gd name="connsiteX997" fmla="*/ 17937346 w 19022883"/>
              <a:gd name="connsiteY997" fmla="*/ 2357856 h 11880850"/>
              <a:gd name="connsiteX998" fmla="*/ 17940310 w 19022883"/>
              <a:gd name="connsiteY998" fmla="*/ 2351874 h 11880850"/>
              <a:gd name="connsiteX999" fmla="*/ 17945810 w 19022883"/>
              <a:gd name="connsiteY999" fmla="*/ 2346589 h 11880850"/>
              <a:gd name="connsiteX1000" fmla="*/ 17961840 w 19022883"/>
              <a:gd name="connsiteY1000" fmla="*/ 2340555 h 11880850"/>
              <a:gd name="connsiteX1001" fmla="*/ 17649458 w 19022883"/>
              <a:gd name="connsiteY1001" fmla="*/ 2211100 h 11880850"/>
              <a:gd name="connsiteX1002" fmla="*/ 17647350 w 19022883"/>
              <a:gd name="connsiteY1002" fmla="*/ 2226490 h 11880850"/>
              <a:gd name="connsiteX1003" fmla="*/ 17648294 w 19022883"/>
              <a:gd name="connsiteY1003" fmla="*/ 2227390 h 11880850"/>
              <a:gd name="connsiteX1004" fmla="*/ 17626524 w 19022883"/>
              <a:gd name="connsiteY1004" fmla="*/ 2158557 h 11880850"/>
              <a:gd name="connsiteX1005" fmla="*/ 17635696 w 19022883"/>
              <a:gd name="connsiteY1005" fmla="*/ 2193165 h 11880850"/>
              <a:gd name="connsiteX1006" fmla="*/ 17649556 w 19022883"/>
              <a:gd name="connsiteY1006" fmla="*/ 2209721 h 11880850"/>
              <a:gd name="connsiteX1007" fmla="*/ 17649736 w 19022883"/>
              <a:gd name="connsiteY1007" fmla="*/ 2207190 h 11880850"/>
              <a:gd name="connsiteX1008" fmla="*/ 17649664 w 19022883"/>
              <a:gd name="connsiteY1008" fmla="*/ 2196203 h 11880850"/>
              <a:gd name="connsiteX1009" fmla="*/ 17642714 w 19022883"/>
              <a:gd name="connsiteY1009" fmla="*/ 2189821 h 11880850"/>
              <a:gd name="connsiteX1010" fmla="*/ 17626524 w 19022883"/>
              <a:gd name="connsiteY1010" fmla="*/ 2158557 h 11880850"/>
              <a:gd name="connsiteX1011" fmla="*/ 18228074 w 19022883"/>
              <a:gd name="connsiteY1011" fmla="*/ 2101846 h 11880850"/>
              <a:gd name="connsiteX1012" fmla="*/ 18243708 w 19022883"/>
              <a:gd name="connsiteY1012" fmla="*/ 2106256 h 11880850"/>
              <a:gd name="connsiteX1013" fmla="*/ 18254700 w 19022883"/>
              <a:gd name="connsiteY1013" fmla="*/ 2120295 h 11880850"/>
              <a:gd name="connsiteX1014" fmla="*/ 18247876 w 19022883"/>
              <a:gd name="connsiteY1014" fmla="*/ 2136356 h 11880850"/>
              <a:gd name="connsiteX1015" fmla="*/ 18228530 w 19022883"/>
              <a:gd name="connsiteY1015" fmla="*/ 2144419 h 11880850"/>
              <a:gd name="connsiteX1016" fmla="*/ 18213576 w 19022883"/>
              <a:gd name="connsiteY1016" fmla="*/ 2105013 h 11880850"/>
              <a:gd name="connsiteX1017" fmla="*/ 18228074 w 19022883"/>
              <a:gd name="connsiteY1017" fmla="*/ 2101846 h 11880850"/>
              <a:gd name="connsiteX1018" fmla="*/ 17802320 w 19022883"/>
              <a:gd name="connsiteY1018" fmla="*/ 2067583 h 11880850"/>
              <a:gd name="connsiteX1019" fmla="*/ 17815926 w 19022883"/>
              <a:gd name="connsiteY1019" fmla="*/ 2092362 h 11880850"/>
              <a:gd name="connsiteX1020" fmla="*/ 17766294 w 19022883"/>
              <a:gd name="connsiteY1020" fmla="*/ 2112171 h 11880850"/>
              <a:gd name="connsiteX1021" fmla="*/ 17769794 w 19022883"/>
              <a:gd name="connsiteY1021" fmla="*/ 2077268 h 11880850"/>
              <a:gd name="connsiteX1022" fmla="*/ 17802320 w 19022883"/>
              <a:gd name="connsiteY1022" fmla="*/ 2067583 h 11880850"/>
              <a:gd name="connsiteX1023" fmla="*/ 18134976 w 19022883"/>
              <a:gd name="connsiteY1023" fmla="*/ 2018096 h 11880850"/>
              <a:gd name="connsiteX1024" fmla="*/ 18162844 w 19022883"/>
              <a:gd name="connsiteY1024" fmla="*/ 2024954 h 11880850"/>
              <a:gd name="connsiteX1025" fmla="*/ 18163152 w 19022883"/>
              <a:gd name="connsiteY1025" fmla="*/ 2065132 h 11880850"/>
              <a:gd name="connsiteX1026" fmla="*/ 18124204 w 19022883"/>
              <a:gd name="connsiteY1026" fmla="*/ 2058802 h 11880850"/>
              <a:gd name="connsiteX1027" fmla="*/ 18134976 w 19022883"/>
              <a:gd name="connsiteY1027" fmla="*/ 2018096 h 11880850"/>
              <a:gd name="connsiteX1028" fmla="*/ 18067470 w 19022883"/>
              <a:gd name="connsiteY1028" fmla="*/ 1869339 h 11880850"/>
              <a:gd name="connsiteX1029" fmla="*/ 18094328 w 19022883"/>
              <a:gd name="connsiteY1029" fmla="*/ 1875469 h 11880850"/>
              <a:gd name="connsiteX1030" fmla="*/ 18081142 w 19022883"/>
              <a:gd name="connsiteY1030" fmla="*/ 1928234 h 11880850"/>
              <a:gd name="connsiteX1031" fmla="*/ 18027646 w 19022883"/>
              <a:gd name="connsiteY1031" fmla="*/ 1939748 h 11880850"/>
              <a:gd name="connsiteX1032" fmla="*/ 18030868 w 19022883"/>
              <a:gd name="connsiteY1032" fmla="*/ 1894921 h 11880850"/>
              <a:gd name="connsiteX1033" fmla="*/ 18046932 w 19022883"/>
              <a:gd name="connsiteY1033" fmla="*/ 1878212 h 11880850"/>
              <a:gd name="connsiteX1034" fmla="*/ 18067470 w 19022883"/>
              <a:gd name="connsiteY1034" fmla="*/ 1869339 h 11880850"/>
              <a:gd name="connsiteX1035" fmla="*/ 17887552 w 19022883"/>
              <a:gd name="connsiteY1035" fmla="*/ 1844474 h 11880850"/>
              <a:gd name="connsiteX1036" fmla="*/ 17884022 w 19022883"/>
              <a:gd name="connsiteY1036" fmla="*/ 1853977 h 11880850"/>
              <a:gd name="connsiteX1037" fmla="*/ 17881684 w 19022883"/>
              <a:gd name="connsiteY1037" fmla="*/ 1849548 h 11880850"/>
              <a:gd name="connsiteX1038" fmla="*/ 17887552 w 19022883"/>
              <a:gd name="connsiteY1038" fmla="*/ 1844474 h 11880850"/>
              <a:gd name="connsiteX1039" fmla="*/ 18402160 w 19022883"/>
              <a:gd name="connsiteY1039" fmla="*/ 1829265 h 11880850"/>
              <a:gd name="connsiteX1040" fmla="*/ 18485962 w 19022883"/>
              <a:gd name="connsiteY1040" fmla="*/ 1912262 h 11880850"/>
              <a:gd name="connsiteX1041" fmla="*/ 18383626 w 19022883"/>
              <a:gd name="connsiteY1041" fmla="*/ 1847795 h 11880850"/>
              <a:gd name="connsiteX1042" fmla="*/ 18402160 w 19022883"/>
              <a:gd name="connsiteY1042" fmla="*/ 1829265 h 11880850"/>
              <a:gd name="connsiteX1043" fmla="*/ 18040772 w 19022883"/>
              <a:gd name="connsiteY1043" fmla="*/ 1756904 h 11880850"/>
              <a:gd name="connsiteX1044" fmla="*/ 18041292 w 19022883"/>
              <a:gd name="connsiteY1044" fmla="*/ 1800762 h 11880850"/>
              <a:gd name="connsiteX1045" fmla="*/ 18001200 w 19022883"/>
              <a:gd name="connsiteY1045" fmla="*/ 1789879 h 11880850"/>
              <a:gd name="connsiteX1046" fmla="*/ 18040772 w 19022883"/>
              <a:gd name="connsiteY1046" fmla="*/ 1756904 h 11880850"/>
              <a:gd name="connsiteX1047" fmla="*/ 18002580 w 19022883"/>
              <a:gd name="connsiteY1047" fmla="*/ 1699796 h 11880850"/>
              <a:gd name="connsiteX1048" fmla="*/ 18022618 w 19022883"/>
              <a:gd name="connsiteY1048" fmla="*/ 1705523 h 11880850"/>
              <a:gd name="connsiteX1049" fmla="*/ 18022046 w 19022883"/>
              <a:gd name="connsiteY1049" fmla="*/ 1700577 h 11880850"/>
              <a:gd name="connsiteX1050" fmla="*/ 18031184 w 19022883"/>
              <a:gd name="connsiteY1050" fmla="*/ 1729701 h 11880850"/>
              <a:gd name="connsiteX1051" fmla="*/ 17973208 w 19022883"/>
              <a:gd name="connsiteY1051" fmla="*/ 1746999 h 11880850"/>
              <a:gd name="connsiteX1052" fmla="*/ 17978110 w 19022883"/>
              <a:gd name="connsiteY1052" fmla="*/ 1711366 h 11880850"/>
              <a:gd name="connsiteX1053" fmla="*/ 17992152 w 19022883"/>
              <a:gd name="connsiteY1053" fmla="*/ 1704857 h 11880850"/>
              <a:gd name="connsiteX1054" fmla="*/ 18002580 w 19022883"/>
              <a:gd name="connsiteY1054" fmla="*/ 1699796 h 11880850"/>
              <a:gd name="connsiteX1055" fmla="*/ 18312860 w 19022883"/>
              <a:gd name="connsiteY1055" fmla="*/ 1619240 h 11880850"/>
              <a:gd name="connsiteX1056" fmla="*/ 18322708 w 19022883"/>
              <a:gd name="connsiteY1056" fmla="*/ 1623386 h 11880850"/>
              <a:gd name="connsiteX1057" fmla="*/ 18323612 w 19022883"/>
              <a:gd name="connsiteY1057" fmla="*/ 1627757 h 11880850"/>
              <a:gd name="connsiteX1058" fmla="*/ 18324714 w 19022883"/>
              <a:gd name="connsiteY1058" fmla="*/ 1628392 h 11880850"/>
              <a:gd name="connsiteX1059" fmla="*/ 18320122 w 19022883"/>
              <a:gd name="connsiteY1059" fmla="*/ 1638048 h 11880850"/>
              <a:gd name="connsiteX1060" fmla="*/ 18311084 w 19022883"/>
              <a:gd name="connsiteY1060" fmla="*/ 1644368 h 11880850"/>
              <a:gd name="connsiteX1061" fmla="*/ 18303824 w 19022883"/>
              <a:gd name="connsiteY1061" fmla="*/ 1625562 h 11880850"/>
              <a:gd name="connsiteX1062" fmla="*/ 18313432 w 19022883"/>
              <a:gd name="connsiteY1062" fmla="*/ 1624186 h 11880850"/>
              <a:gd name="connsiteX1063" fmla="*/ 18312860 w 19022883"/>
              <a:gd name="connsiteY1063" fmla="*/ 1619240 h 11880850"/>
              <a:gd name="connsiteX1064" fmla="*/ 17928766 w 19022883"/>
              <a:gd name="connsiteY1064" fmla="*/ 1584388 h 11880850"/>
              <a:gd name="connsiteX1065" fmla="*/ 17957606 w 19022883"/>
              <a:gd name="connsiteY1065" fmla="*/ 1593370 h 11880850"/>
              <a:gd name="connsiteX1066" fmla="*/ 17986984 w 19022883"/>
              <a:gd name="connsiteY1066" fmla="*/ 1643412 h 11880850"/>
              <a:gd name="connsiteX1067" fmla="*/ 17979444 w 19022883"/>
              <a:gd name="connsiteY1067" fmla="*/ 1675981 h 11880850"/>
              <a:gd name="connsiteX1068" fmla="*/ 17892276 w 19022883"/>
              <a:gd name="connsiteY1068" fmla="*/ 1697196 h 11880850"/>
              <a:gd name="connsiteX1069" fmla="*/ 17881156 w 19022883"/>
              <a:gd name="connsiteY1069" fmla="*/ 1688468 h 11880850"/>
              <a:gd name="connsiteX1070" fmla="*/ 17859728 w 19022883"/>
              <a:gd name="connsiteY1070" fmla="*/ 1681482 h 11880850"/>
              <a:gd name="connsiteX1071" fmla="*/ 17876348 w 19022883"/>
              <a:gd name="connsiteY1071" fmla="*/ 1618768 h 11880850"/>
              <a:gd name="connsiteX1072" fmla="*/ 17896226 w 19022883"/>
              <a:gd name="connsiteY1072" fmla="*/ 1594606 h 11880850"/>
              <a:gd name="connsiteX1073" fmla="*/ 17928766 w 19022883"/>
              <a:gd name="connsiteY1073" fmla="*/ 1584388 h 11880850"/>
              <a:gd name="connsiteX1074" fmla="*/ 17852800 w 19022883"/>
              <a:gd name="connsiteY1074" fmla="*/ 1573647 h 11880850"/>
              <a:gd name="connsiteX1075" fmla="*/ 17871776 w 19022883"/>
              <a:gd name="connsiteY1075" fmla="*/ 1582259 h 11880850"/>
              <a:gd name="connsiteX1076" fmla="*/ 17821338 w 19022883"/>
              <a:gd name="connsiteY1076" fmla="*/ 1693869 h 11880850"/>
              <a:gd name="connsiteX1077" fmla="*/ 17782958 w 19022883"/>
              <a:gd name="connsiteY1077" fmla="*/ 1668679 h 11880850"/>
              <a:gd name="connsiteX1078" fmla="*/ 17792166 w 19022883"/>
              <a:gd name="connsiteY1078" fmla="*/ 1593787 h 11880850"/>
              <a:gd name="connsiteX1079" fmla="*/ 17800720 w 19022883"/>
              <a:gd name="connsiteY1079" fmla="*/ 1583747 h 11880850"/>
              <a:gd name="connsiteX1080" fmla="*/ 17852800 w 19022883"/>
              <a:gd name="connsiteY1080" fmla="*/ 1573647 h 11880850"/>
              <a:gd name="connsiteX1081" fmla="*/ 17649196 w 19022883"/>
              <a:gd name="connsiteY1081" fmla="*/ 1316833 h 11880850"/>
              <a:gd name="connsiteX1082" fmla="*/ 17711550 w 19022883"/>
              <a:gd name="connsiteY1082" fmla="*/ 1352075 h 11880850"/>
              <a:gd name="connsiteX1083" fmla="*/ 17708260 w 19022883"/>
              <a:gd name="connsiteY1083" fmla="*/ 1367102 h 11880850"/>
              <a:gd name="connsiteX1084" fmla="*/ 17609598 w 19022883"/>
              <a:gd name="connsiteY1084" fmla="*/ 1337829 h 11880850"/>
              <a:gd name="connsiteX1085" fmla="*/ 17620394 w 19022883"/>
              <a:gd name="connsiteY1085" fmla="*/ 1322525 h 11880850"/>
              <a:gd name="connsiteX1086" fmla="*/ 17649196 w 19022883"/>
              <a:gd name="connsiteY1086" fmla="*/ 1316833 h 11880850"/>
              <a:gd name="connsiteX1087" fmla="*/ 17182070 w 19022883"/>
              <a:gd name="connsiteY1087" fmla="*/ 1216861 h 11880850"/>
              <a:gd name="connsiteX1088" fmla="*/ 17191466 w 19022883"/>
              <a:gd name="connsiteY1088" fmla="*/ 1232582 h 11880850"/>
              <a:gd name="connsiteX1089" fmla="*/ 17197002 w 19022883"/>
              <a:gd name="connsiteY1089" fmla="*/ 1220872 h 11880850"/>
              <a:gd name="connsiteX1090" fmla="*/ 17199004 w 19022883"/>
              <a:gd name="connsiteY1090" fmla="*/ 1219207 h 11880850"/>
              <a:gd name="connsiteX1091" fmla="*/ 17187094 w 19022883"/>
              <a:gd name="connsiteY1091" fmla="*/ 1220731 h 11880850"/>
              <a:gd name="connsiteX1092" fmla="*/ 17157218 w 19022883"/>
              <a:gd name="connsiteY1092" fmla="*/ 1185884 h 11880850"/>
              <a:gd name="connsiteX1093" fmla="*/ 17163496 w 19022883"/>
              <a:gd name="connsiteY1093" fmla="*/ 1192638 h 11880850"/>
              <a:gd name="connsiteX1094" fmla="*/ 17161802 w 19022883"/>
              <a:gd name="connsiteY1094" fmla="*/ 1185914 h 11880850"/>
              <a:gd name="connsiteX1095" fmla="*/ 18236706 w 19022883"/>
              <a:gd name="connsiteY1095" fmla="*/ 1110734 h 11880850"/>
              <a:gd name="connsiteX1096" fmla="*/ 18259932 w 19022883"/>
              <a:gd name="connsiteY1096" fmla="*/ 1121538 h 11880850"/>
              <a:gd name="connsiteX1097" fmla="*/ 18253852 w 19022883"/>
              <a:gd name="connsiteY1097" fmla="*/ 1145608 h 11880850"/>
              <a:gd name="connsiteX1098" fmla="*/ 18204810 w 19022883"/>
              <a:gd name="connsiteY1098" fmla="*/ 1137078 h 11880850"/>
              <a:gd name="connsiteX1099" fmla="*/ 18212986 w 19022883"/>
              <a:gd name="connsiteY1099" fmla="*/ 1119906 h 11880850"/>
              <a:gd name="connsiteX1100" fmla="*/ 18236706 w 19022883"/>
              <a:gd name="connsiteY1100" fmla="*/ 1110734 h 11880850"/>
              <a:gd name="connsiteX1101" fmla="*/ 17546152 w 19022883"/>
              <a:gd name="connsiteY1101" fmla="*/ 1109658 h 11880850"/>
              <a:gd name="connsiteX1102" fmla="*/ 17582906 w 19022883"/>
              <a:gd name="connsiteY1102" fmla="*/ 1145469 h 11880850"/>
              <a:gd name="connsiteX1103" fmla="*/ 17556182 w 19022883"/>
              <a:gd name="connsiteY1103" fmla="*/ 1166797 h 11880850"/>
              <a:gd name="connsiteX1104" fmla="*/ 17538704 w 19022883"/>
              <a:gd name="connsiteY1104" fmla="*/ 1139895 h 11880850"/>
              <a:gd name="connsiteX1105" fmla="*/ 17546152 w 19022883"/>
              <a:gd name="connsiteY1105" fmla="*/ 1109658 h 11880850"/>
              <a:gd name="connsiteX1106" fmla="*/ 17188766 w 19022883"/>
              <a:gd name="connsiteY1106" fmla="*/ 1050246 h 11880850"/>
              <a:gd name="connsiteX1107" fmla="*/ 17206936 w 19022883"/>
              <a:gd name="connsiteY1107" fmla="*/ 1052275 h 11880850"/>
              <a:gd name="connsiteX1108" fmla="*/ 17195260 w 19022883"/>
              <a:gd name="connsiteY1108" fmla="*/ 1088612 h 11880850"/>
              <a:gd name="connsiteX1109" fmla="*/ 17174106 w 19022883"/>
              <a:gd name="connsiteY1109" fmla="*/ 1054859 h 11880850"/>
              <a:gd name="connsiteX1110" fmla="*/ 17188766 w 19022883"/>
              <a:gd name="connsiteY1110" fmla="*/ 1050246 h 11880850"/>
              <a:gd name="connsiteX1111" fmla="*/ 17588122 w 19022883"/>
              <a:gd name="connsiteY1111" fmla="*/ 1015419 h 11880850"/>
              <a:gd name="connsiteX1112" fmla="*/ 17610438 w 19022883"/>
              <a:gd name="connsiteY1112" fmla="*/ 1042920 h 11880850"/>
              <a:gd name="connsiteX1113" fmla="*/ 17603946 w 19022883"/>
              <a:gd name="connsiteY1113" fmla="*/ 1058404 h 11880850"/>
              <a:gd name="connsiteX1114" fmla="*/ 17579932 w 19022883"/>
              <a:gd name="connsiteY1114" fmla="*/ 1066077 h 11880850"/>
              <a:gd name="connsiteX1115" fmla="*/ 17574448 w 19022883"/>
              <a:gd name="connsiteY1115" fmla="*/ 1022140 h 11880850"/>
              <a:gd name="connsiteX1116" fmla="*/ 17588122 w 19022883"/>
              <a:gd name="connsiteY1116" fmla="*/ 1015419 h 11880850"/>
              <a:gd name="connsiteX1117" fmla="*/ 16997432 w 19022883"/>
              <a:gd name="connsiteY1117" fmla="*/ 993627 h 11880850"/>
              <a:gd name="connsiteX1118" fmla="*/ 17010430 w 19022883"/>
              <a:gd name="connsiteY1118" fmla="*/ 1012670 h 11880850"/>
              <a:gd name="connsiteX1119" fmla="*/ 16996388 w 19022883"/>
              <a:gd name="connsiteY1119" fmla="*/ 1019181 h 11880850"/>
              <a:gd name="connsiteX1120" fmla="*/ 16990700 w 19022883"/>
              <a:gd name="connsiteY1120" fmla="*/ 1003588 h 11880850"/>
              <a:gd name="connsiteX1121" fmla="*/ 16997432 w 19022883"/>
              <a:gd name="connsiteY1121" fmla="*/ 993627 h 11880850"/>
              <a:gd name="connsiteX1122" fmla="*/ 16928620 w 19022883"/>
              <a:gd name="connsiteY1122" fmla="*/ 877454 h 11880850"/>
              <a:gd name="connsiteX1123" fmla="*/ 16942028 w 19022883"/>
              <a:gd name="connsiteY1123" fmla="*/ 880099 h 11880850"/>
              <a:gd name="connsiteX1124" fmla="*/ 16976762 w 19022883"/>
              <a:gd name="connsiteY1124" fmla="*/ 946309 h 11880850"/>
              <a:gd name="connsiteX1125" fmla="*/ 16930616 w 19022883"/>
              <a:gd name="connsiteY1125" fmla="*/ 947360 h 11880850"/>
              <a:gd name="connsiteX1126" fmla="*/ 16912442 w 19022883"/>
              <a:gd name="connsiteY1126" fmla="*/ 924558 h 11880850"/>
              <a:gd name="connsiteX1127" fmla="*/ 16916166 w 19022883"/>
              <a:gd name="connsiteY1127" fmla="*/ 878245 h 11880850"/>
              <a:gd name="connsiteX1128" fmla="*/ 16928620 w 19022883"/>
              <a:gd name="connsiteY1128" fmla="*/ 877454 h 11880850"/>
              <a:gd name="connsiteX1129" fmla="*/ 16529636 w 19022883"/>
              <a:gd name="connsiteY1129" fmla="*/ 874319 h 11880850"/>
              <a:gd name="connsiteX1130" fmla="*/ 16540404 w 19022883"/>
              <a:gd name="connsiteY1130" fmla="*/ 899770 h 11880850"/>
              <a:gd name="connsiteX1131" fmla="*/ 16540140 w 19022883"/>
              <a:gd name="connsiteY1131" fmla="*/ 901925 h 11880850"/>
              <a:gd name="connsiteX1132" fmla="*/ 16546050 w 19022883"/>
              <a:gd name="connsiteY1132" fmla="*/ 906105 h 11880850"/>
              <a:gd name="connsiteX1133" fmla="*/ 16555684 w 19022883"/>
              <a:gd name="connsiteY1133" fmla="*/ 897051 h 11880850"/>
              <a:gd name="connsiteX1134" fmla="*/ 16584406 w 19022883"/>
              <a:gd name="connsiteY1134" fmla="*/ 923636 h 11880850"/>
              <a:gd name="connsiteX1135" fmla="*/ 16583160 w 19022883"/>
              <a:gd name="connsiteY1135" fmla="*/ 911377 h 11880850"/>
              <a:gd name="connsiteX1136" fmla="*/ 16582126 w 19022883"/>
              <a:gd name="connsiteY1136" fmla="*/ 912318 h 11880850"/>
              <a:gd name="connsiteX1137" fmla="*/ 16568162 w 19022883"/>
              <a:gd name="connsiteY1137" fmla="*/ 895795 h 11880850"/>
              <a:gd name="connsiteX1138" fmla="*/ 16556780 w 19022883"/>
              <a:gd name="connsiteY1138" fmla="*/ 889221 h 11880850"/>
              <a:gd name="connsiteX1139" fmla="*/ 16542156 w 19022883"/>
              <a:gd name="connsiteY1139" fmla="*/ 882318 h 11880850"/>
              <a:gd name="connsiteX1140" fmla="*/ 16529636 w 19022883"/>
              <a:gd name="connsiteY1140" fmla="*/ 874319 h 11880850"/>
              <a:gd name="connsiteX1141" fmla="*/ 16433654 w 19022883"/>
              <a:gd name="connsiteY1141" fmla="*/ 810037 h 11880850"/>
              <a:gd name="connsiteX1142" fmla="*/ 16425652 w 19022883"/>
              <a:gd name="connsiteY1142" fmla="*/ 815419 h 11880850"/>
              <a:gd name="connsiteX1143" fmla="*/ 16417280 w 19022883"/>
              <a:gd name="connsiteY1143" fmla="*/ 820120 h 11880850"/>
              <a:gd name="connsiteX1144" fmla="*/ 16414962 w 19022883"/>
              <a:gd name="connsiteY1144" fmla="*/ 820263 h 11880850"/>
              <a:gd name="connsiteX1145" fmla="*/ 16425448 w 19022883"/>
              <a:gd name="connsiteY1145" fmla="*/ 824938 h 11880850"/>
              <a:gd name="connsiteX1146" fmla="*/ 16488248 w 19022883"/>
              <a:gd name="connsiteY1146" fmla="*/ 861195 h 11880850"/>
              <a:gd name="connsiteX1147" fmla="*/ 16503074 w 19022883"/>
              <a:gd name="connsiteY1147" fmla="*/ 872831 h 11880850"/>
              <a:gd name="connsiteX1148" fmla="*/ 16520684 w 19022883"/>
              <a:gd name="connsiteY1148" fmla="*/ 866076 h 11880850"/>
              <a:gd name="connsiteX1149" fmla="*/ 16516244 w 19022883"/>
              <a:gd name="connsiteY1149" fmla="*/ 862741 h 11880850"/>
              <a:gd name="connsiteX1150" fmla="*/ 16506892 w 19022883"/>
              <a:gd name="connsiteY1150" fmla="*/ 853496 h 11880850"/>
              <a:gd name="connsiteX1151" fmla="*/ 16503622 w 19022883"/>
              <a:gd name="connsiteY1151" fmla="*/ 852376 h 11880850"/>
              <a:gd name="connsiteX1152" fmla="*/ 16504286 w 19022883"/>
              <a:gd name="connsiteY1152" fmla="*/ 851223 h 11880850"/>
              <a:gd name="connsiteX1153" fmla="*/ 16502748 w 19022883"/>
              <a:gd name="connsiteY1153" fmla="*/ 848797 h 11880850"/>
              <a:gd name="connsiteX1154" fmla="*/ 16487358 w 19022883"/>
              <a:gd name="connsiteY1154" fmla="*/ 840680 h 11880850"/>
              <a:gd name="connsiteX1155" fmla="*/ 16460652 w 19022883"/>
              <a:gd name="connsiteY1155" fmla="*/ 827569 h 11880850"/>
              <a:gd name="connsiteX1156" fmla="*/ 17407586 w 19022883"/>
              <a:gd name="connsiteY1156" fmla="*/ 800743 h 11880850"/>
              <a:gd name="connsiteX1157" fmla="*/ 17451318 w 19022883"/>
              <a:gd name="connsiteY1157" fmla="*/ 816431 h 11880850"/>
              <a:gd name="connsiteX1158" fmla="*/ 17344812 w 19022883"/>
              <a:gd name="connsiteY1158" fmla="*/ 920331 h 11880850"/>
              <a:gd name="connsiteX1159" fmla="*/ 17331198 w 19022883"/>
              <a:gd name="connsiteY1159" fmla="*/ 854009 h 11880850"/>
              <a:gd name="connsiteX1160" fmla="*/ 17356838 w 19022883"/>
              <a:gd name="connsiteY1160" fmla="*/ 825384 h 11880850"/>
              <a:gd name="connsiteX1161" fmla="*/ 17407586 w 19022883"/>
              <a:gd name="connsiteY1161" fmla="*/ 800743 h 11880850"/>
              <a:gd name="connsiteX1162" fmla="*/ 16889760 w 19022883"/>
              <a:gd name="connsiteY1162" fmla="*/ 771712 h 11880850"/>
              <a:gd name="connsiteX1163" fmla="*/ 16927670 w 19022883"/>
              <a:gd name="connsiteY1163" fmla="*/ 797375 h 11880850"/>
              <a:gd name="connsiteX1164" fmla="*/ 16917864 w 19022883"/>
              <a:gd name="connsiteY1164" fmla="*/ 816774 h 11880850"/>
              <a:gd name="connsiteX1165" fmla="*/ 16899750 w 19022883"/>
              <a:gd name="connsiteY1165" fmla="*/ 830691 h 11880850"/>
              <a:gd name="connsiteX1166" fmla="*/ 16867620 w 19022883"/>
              <a:gd name="connsiteY1166" fmla="*/ 793853 h 11880850"/>
              <a:gd name="connsiteX1167" fmla="*/ 16889760 w 19022883"/>
              <a:gd name="connsiteY1167" fmla="*/ 771712 h 11880850"/>
              <a:gd name="connsiteX1168" fmla="*/ 17663020 w 19022883"/>
              <a:gd name="connsiteY1168" fmla="*/ 768650 h 11880850"/>
              <a:gd name="connsiteX1169" fmla="*/ 17678206 w 19022883"/>
              <a:gd name="connsiteY1169" fmla="*/ 772033 h 11880850"/>
              <a:gd name="connsiteX1170" fmla="*/ 17681748 w 19022883"/>
              <a:gd name="connsiteY1170" fmla="*/ 779464 h 11880850"/>
              <a:gd name="connsiteX1171" fmla="*/ 17681192 w 19022883"/>
              <a:gd name="connsiteY1171" fmla="*/ 791452 h 11880850"/>
              <a:gd name="connsiteX1172" fmla="*/ 17656066 w 19022883"/>
              <a:gd name="connsiteY1172" fmla="*/ 790022 h 11880850"/>
              <a:gd name="connsiteX1173" fmla="*/ 17648976 w 19022883"/>
              <a:gd name="connsiteY1173" fmla="*/ 775160 h 11880850"/>
              <a:gd name="connsiteX1174" fmla="*/ 17653442 w 19022883"/>
              <a:gd name="connsiteY1174" fmla="*/ 768699 h 11880850"/>
              <a:gd name="connsiteX1175" fmla="*/ 17663020 w 19022883"/>
              <a:gd name="connsiteY1175" fmla="*/ 768650 h 11880850"/>
              <a:gd name="connsiteX1176" fmla="*/ 16547806 w 19022883"/>
              <a:gd name="connsiteY1176" fmla="*/ 738964 h 11880850"/>
              <a:gd name="connsiteX1177" fmla="*/ 16546768 w 19022883"/>
              <a:gd name="connsiteY1177" fmla="*/ 751875 h 11880850"/>
              <a:gd name="connsiteX1178" fmla="*/ 16545758 w 19022883"/>
              <a:gd name="connsiteY1178" fmla="*/ 752823 h 11880850"/>
              <a:gd name="connsiteX1179" fmla="*/ 16546988 w 19022883"/>
              <a:gd name="connsiteY1179" fmla="*/ 753662 h 11880850"/>
              <a:gd name="connsiteX1180" fmla="*/ 16562382 w 19022883"/>
              <a:gd name="connsiteY1180" fmla="*/ 753990 h 11880850"/>
              <a:gd name="connsiteX1181" fmla="*/ 16487834 w 19022883"/>
              <a:gd name="connsiteY1181" fmla="*/ 735160 h 11880850"/>
              <a:gd name="connsiteX1182" fmla="*/ 16465218 w 19022883"/>
              <a:gd name="connsiteY1182" fmla="*/ 749653 h 11880850"/>
              <a:gd name="connsiteX1183" fmla="*/ 16467536 w 19022883"/>
              <a:gd name="connsiteY1183" fmla="*/ 757790 h 11880850"/>
              <a:gd name="connsiteX1184" fmla="*/ 16466540 w 19022883"/>
              <a:gd name="connsiteY1184" fmla="*/ 766107 h 11880850"/>
              <a:gd name="connsiteX1185" fmla="*/ 16468562 w 19022883"/>
              <a:gd name="connsiteY1185" fmla="*/ 766268 h 11880850"/>
              <a:gd name="connsiteX1186" fmla="*/ 16475164 w 19022883"/>
              <a:gd name="connsiteY1186" fmla="*/ 757483 h 11880850"/>
              <a:gd name="connsiteX1187" fmla="*/ 16488290 w 19022883"/>
              <a:gd name="connsiteY1187" fmla="*/ 771216 h 11880850"/>
              <a:gd name="connsiteX1188" fmla="*/ 16493032 w 19022883"/>
              <a:gd name="connsiteY1188" fmla="*/ 773183 h 11880850"/>
              <a:gd name="connsiteX1189" fmla="*/ 16502340 w 19022883"/>
              <a:gd name="connsiteY1189" fmla="*/ 773174 h 11880850"/>
              <a:gd name="connsiteX1190" fmla="*/ 16504014 w 19022883"/>
              <a:gd name="connsiteY1190" fmla="*/ 778756 h 11880850"/>
              <a:gd name="connsiteX1191" fmla="*/ 16503682 w 19022883"/>
              <a:gd name="connsiteY1191" fmla="*/ 779332 h 11880850"/>
              <a:gd name="connsiteX1192" fmla="*/ 16509156 w 19022883"/>
              <a:gd name="connsiteY1192" fmla="*/ 781724 h 11880850"/>
              <a:gd name="connsiteX1193" fmla="*/ 16518038 w 19022883"/>
              <a:gd name="connsiteY1193" fmla="*/ 788390 h 11880850"/>
              <a:gd name="connsiteX1194" fmla="*/ 16516536 w 19022883"/>
              <a:gd name="connsiteY1194" fmla="*/ 786754 h 11880850"/>
              <a:gd name="connsiteX1195" fmla="*/ 16540542 w 19022883"/>
              <a:gd name="connsiteY1195" fmla="*/ 803690 h 11880850"/>
              <a:gd name="connsiteX1196" fmla="*/ 16543780 w 19022883"/>
              <a:gd name="connsiteY1196" fmla="*/ 804022 h 11880850"/>
              <a:gd name="connsiteX1197" fmla="*/ 16546650 w 19022883"/>
              <a:gd name="connsiteY1197" fmla="*/ 804140 h 11880850"/>
              <a:gd name="connsiteX1198" fmla="*/ 16547752 w 19022883"/>
              <a:gd name="connsiteY1198" fmla="*/ 804776 h 11880850"/>
              <a:gd name="connsiteX1199" fmla="*/ 16554260 w 19022883"/>
              <a:gd name="connsiteY1199" fmla="*/ 806227 h 11880850"/>
              <a:gd name="connsiteX1200" fmla="*/ 16555576 w 19022883"/>
              <a:gd name="connsiteY1200" fmla="*/ 786985 h 11880850"/>
              <a:gd name="connsiteX1201" fmla="*/ 16532394 w 19022883"/>
              <a:gd name="connsiteY1201" fmla="*/ 763949 h 11880850"/>
              <a:gd name="connsiteX1202" fmla="*/ 16518716 w 19022883"/>
              <a:gd name="connsiteY1202" fmla="*/ 770930 h 11880850"/>
              <a:gd name="connsiteX1203" fmla="*/ 16488388 w 19022883"/>
              <a:gd name="connsiteY1203" fmla="*/ 742487 h 11880850"/>
              <a:gd name="connsiteX1204" fmla="*/ 16487434 w 19022883"/>
              <a:gd name="connsiteY1204" fmla="*/ 737294 h 11880850"/>
              <a:gd name="connsiteX1205" fmla="*/ 16314342 w 19022883"/>
              <a:gd name="connsiteY1205" fmla="*/ 730671 h 11880850"/>
              <a:gd name="connsiteX1206" fmla="*/ 16295948 w 19022883"/>
              <a:gd name="connsiteY1206" fmla="*/ 775691 h 11880850"/>
              <a:gd name="connsiteX1207" fmla="*/ 16350060 w 19022883"/>
              <a:gd name="connsiteY1207" fmla="*/ 792091 h 11880850"/>
              <a:gd name="connsiteX1208" fmla="*/ 16342124 w 19022883"/>
              <a:gd name="connsiteY1208" fmla="*/ 779001 h 11880850"/>
              <a:gd name="connsiteX1209" fmla="*/ 16330748 w 19022883"/>
              <a:gd name="connsiteY1209" fmla="*/ 744041 h 11880850"/>
              <a:gd name="connsiteX1210" fmla="*/ 16331376 w 19022883"/>
              <a:gd name="connsiteY1210" fmla="*/ 739072 h 11880850"/>
              <a:gd name="connsiteX1211" fmla="*/ 16325656 w 19022883"/>
              <a:gd name="connsiteY1211" fmla="*/ 736553 h 11880850"/>
              <a:gd name="connsiteX1212" fmla="*/ 17624074 w 19022883"/>
              <a:gd name="connsiteY1212" fmla="*/ 729243 h 11880850"/>
              <a:gd name="connsiteX1213" fmla="*/ 17584640 w 19022883"/>
              <a:gd name="connsiteY1213" fmla="*/ 802632 h 11880850"/>
              <a:gd name="connsiteX1214" fmla="*/ 17558514 w 19022883"/>
              <a:gd name="connsiteY1214" fmla="*/ 769856 h 11880850"/>
              <a:gd name="connsiteX1215" fmla="*/ 17624074 w 19022883"/>
              <a:gd name="connsiteY1215" fmla="*/ 729243 h 11880850"/>
              <a:gd name="connsiteX1216" fmla="*/ 16671980 w 19022883"/>
              <a:gd name="connsiteY1216" fmla="*/ 704953 h 11880850"/>
              <a:gd name="connsiteX1217" fmla="*/ 16672116 w 19022883"/>
              <a:gd name="connsiteY1217" fmla="*/ 708110 h 11880850"/>
              <a:gd name="connsiteX1218" fmla="*/ 16672782 w 19022883"/>
              <a:gd name="connsiteY1218" fmla="*/ 706956 h 11880850"/>
              <a:gd name="connsiteX1219" fmla="*/ 16496098 w 19022883"/>
              <a:gd name="connsiteY1219" fmla="*/ 703413 h 11880850"/>
              <a:gd name="connsiteX1220" fmla="*/ 16496416 w 19022883"/>
              <a:gd name="connsiteY1220" fmla="*/ 704718 h 11880850"/>
              <a:gd name="connsiteX1221" fmla="*/ 16497050 w 19022883"/>
              <a:gd name="connsiteY1221" fmla="*/ 703898 h 11880850"/>
              <a:gd name="connsiteX1222" fmla="*/ 16636126 w 19022883"/>
              <a:gd name="connsiteY1222" fmla="*/ 687330 h 11880850"/>
              <a:gd name="connsiteX1223" fmla="*/ 16635458 w 19022883"/>
              <a:gd name="connsiteY1223" fmla="*/ 688485 h 11880850"/>
              <a:gd name="connsiteX1224" fmla="*/ 16653122 w 19022883"/>
              <a:gd name="connsiteY1224" fmla="*/ 699451 h 11880850"/>
              <a:gd name="connsiteX1225" fmla="*/ 16671612 w 19022883"/>
              <a:gd name="connsiteY1225" fmla="*/ 704742 h 11880850"/>
              <a:gd name="connsiteX1226" fmla="*/ 16669638 w 19022883"/>
              <a:gd name="connsiteY1226" fmla="*/ 700525 h 11880850"/>
              <a:gd name="connsiteX1227" fmla="*/ 16669330 w 19022883"/>
              <a:gd name="connsiteY1227" fmla="*/ 693425 h 11880850"/>
              <a:gd name="connsiteX1228" fmla="*/ 16636126 w 19022883"/>
              <a:gd name="connsiteY1228" fmla="*/ 687330 h 11880850"/>
              <a:gd name="connsiteX1229" fmla="*/ 16627602 w 19022883"/>
              <a:gd name="connsiteY1229" fmla="*/ 672409 h 11880850"/>
              <a:gd name="connsiteX1230" fmla="*/ 16615192 w 19022883"/>
              <a:gd name="connsiteY1230" fmla="*/ 675245 h 11880850"/>
              <a:gd name="connsiteX1231" fmla="*/ 16617728 w 19022883"/>
              <a:gd name="connsiteY1231" fmla="*/ 675940 h 11880850"/>
              <a:gd name="connsiteX1232" fmla="*/ 16628080 w 19022883"/>
              <a:gd name="connsiteY1232" fmla="*/ 683454 h 11880850"/>
              <a:gd name="connsiteX1233" fmla="*/ 16628644 w 19022883"/>
              <a:gd name="connsiteY1233" fmla="*/ 679934 h 11880850"/>
              <a:gd name="connsiteX1234" fmla="*/ 16627602 w 19022883"/>
              <a:gd name="connsiteY1234" fmla="*/ 672409 h 11880850"/>
              <a:gd name="connsiteX1235" fmla="*/ 16604038 w 19022883"/>
              <a:gd name="connsiteY1235" fmla="*/ 665727 h 11880850"/>
              <a:gd name="connsiteX1236" fmla="*/ 16594164 w 19022883"/>
              <a:gd name="connsiteY1236" fmla="*/ 669260 h 11880850"/>
              <a:gd name="connsiteX1237" fmla="*/ 16588194 w 19022883"/>
              <a:gd name="connsiteY1237" fmla="*/ 671967 h 11880850"/>
              <a:gd name="connsiteX1238" fmla="*/ 16594172 w 19022883"/>
              <a:gd name="connsiteY1238" fmla="*/ 677726 h 11880850"/>
              <a:gd name="connsiteX1239" fmla="*/ 16602176 w 19022883"/>
              <a:gd name="connsiteY1239" fmla="*/ 672345 h 11880850"/>
              <a:gd name="connsiteX1240" fmla="*/ 16610854 w 19022883"/>
              <a:gd name="connsiteY1240" fmla="*/ 674278 h 11880850"/>
              <a:gd name="connsiteX1241" fmla="*/ 16609016 w 19022883"/>
              <a:gd name="connsiteY1241" fmla="*/ 673218 h 11880850"/>
              <a:gd name="connsiteX1242" fmla="*/ 16604038 w 19022883"/>
              <a:gd name="connsiteY1242" fmla="*/ 665727 h 11880850"/>
              <a:gd name="connsiteX1243" fmla="*/ 16713778 w 19022883"/>
              <a:gd name="connsiteY1243" fmla="*/ 616055 h 11880850"/>
              <a:gd name="connsiteX1244" fmla="*/ 16703522 w 19022883"/>
              <a:gd name="connsiteY1244" fmla="*/ 647776 h 11880850"/>
              <a:gd name="connsiteX1245" fmla="*/ 16696252 w 19022883"/>
              <a:gd name="connsiteY1245" fmla="*/ 620505 h 11880850"/>
              <a:gd name="connsiteX1246" fmla="*/ 16713778 w 19022883"/>
              <a:gd name="connsiteY1246" fmla="*/ 616055 h 11880850"/>
              <a:gd name="connsiteX1247" fmla="*/ 16470818 w 19022883"/>
              <a:gd name="connsiteY1247" fmla="*/ 615738 h 11880850"/>
              <a:gd name="connsiteX1248" fmla="*/ 16469752 w 19022883"/>
              <a:gd name="connsiteY1248" fmla="*/ 615892 h 11880850"/>
              <a:gd name="connsiteX1249" fmla="*/ 16470486 w 19022883"/>
              <a:gd name="connsiteY1249" fmla="*/ 616315 h 11880850"/>
              <a:gd name="connsiteX1250" fmla="*/ 16406072 w 19022883"/>
              <a:gd name="connsiteY1250" fmla="*/ 600664 h 11880850"/>
              <a:gd name="connsiteX1251" fmla="*/ 16405250 w 19022883"/>
              <a:gd name="connsiteY1251" fmla="*/ 614807 h 11880850"/>
              <a:gd name="connsiteX1252" fmla="*/ 16366012 w 19022883"/>
              <a:gd name="connsiteY1252" fmla="*/ 604211 h 11880850"/>
              <a:gd name="connsiteX1253" fmla="*/ 16323494 w 19022883"/>
              <a:gd name="connsiteY1253" fmla="*/ 708271 h 11880850"/>
              <a:gd name="connsiteX1254" fmla="*/ 16336908 w 19022883"/>
              <a:gd name="connsiteY1254" fmla="*/ 712560 h 11880850"/>
              <a:gd name="connsiteX1255" fmla="*/ 16347394 w 19022883"/>
              <a:gd name="connsiteY1255" fmla="*/ 696563 h 11880850"/>
              <a:gd name="connsiteX1256" fmla="*/ 16365196 w 19022883"/>
              <a:gd name="connsiteY1256" fmla="*/ 683363 h 11880850"/>
              <a:gd name="connsiteX1257" fmla="*/ 16429958 w 19022883"/>
              <a:gd name="connsiteY1257" fmla="*/ 688769 h 11880850"/>
              <a:gd name="connsiteX1258" fmla="*/ 16456132 w 19022883"/>
              <a:gd name="connsiteY1258" fmla="*/ 717770 h 11880850"/>
              <a:gd name="connsiteX1259" fmla="*/ 16458102 w 19022883"/>
              <a:gd name="connsiteY1259" fmla="*/ 724685 h 11880850"/>
              <a:gd name="connsiteX1260" fmla="*/ 16459912 w 19022883"/>
              <a:gd name="connsiteY1260" fmla="*/ 719445 h 11880850"/>
              <a:gd name="connsiteX1261" fmla="*/ 16473748 w 19022883"/>
              <a:gd name="connsiteY1261" fmla="*/ 708201 h 11880850"/>
              <a:gd name="connsiteX1262" fmla="*/ 16492426 w 19022883"/>
              <a:gd name="connsiteY1262" fmla="*/ 701293 h 11880850"/>
              <a:gd name="connsiteX1263" fmla="*/ 16484380 w 19022883"/>
              <a:gd name="connsiteY1263" fmla="*/ 697417 h 11880850"/>
              <a:gd name="connsiteX1264" fmla="*/ 16503370 w 19022883"/>
              <a:gd name="connsiteY1264" fmla="*/ 693573 h 11880850"/>
              <a:gd name="connsiteX1265" fmla="*/ 16508344 w 19022883"/>
              <a:gd name="connsiteY1265" fmla="*/ 696492 h 11880850"/>
              <a:gd name="connsiteX1266" fmla="*/ 16508940 w 19022883"/>
              <a:gd name="connsiteY1266" fmla="*/ 696147 h 11880850"/>
              <a:gd name="connsiteX1267" fmla="*/ 16503328 w 19022883"/>
              <a:gd name="connsiteY1267" fmla="*/ 693362 h 11880850"/>
              <a:gd name="connsiteX1268" fmla="*/ 16519480 w 19022883"/>
              <a:gd name="connsiteY1268" fmla="*/ 698410 h 11880850"/>
              <a:gd name="connsiteX1269" fmla="*/ 16518748 w 19022883"/>
              <a:gd name="connsiteY1269" fmla="*/ 697260 h 11880850"/>
              <a:gd name="connsiteX1270" fmla="*/ 16531764 w 19022883"/>
              <a:gd name="connsiteY1270" fmla="*/ 700158 h 11880850"/>
              <a:gd name="connsiteX1271" fmla="*/ 16497534 w 19022883"/>
              <a:gd name="connsiteY1271" fmla="*/ 670393 h 11880850"/>
              <a:gd name="connsiteX1272" fmla="*/ 16482500 w 19022883"/>
              <a:gd name="connsiteY1272" fmla="*/ 654024 h 11880850"/>
              <a:gd name="connsiteX1273" fmla="*/ 16460630 w 19022883"/>
              <a:gd name="connsiteY1273" fmla="*/ 636780 h 11880850"/>
              <a:gd name="connsiteX1274" fmla="*/ 16463954 w 19022883"/>
              <a:gd name="connsiteY1274" fmla="*/ 622543 h 11880850"/>
              <a:gd name="connsiteX1275" fmla="*/ 16451030 w 19022883"/>
              <a:gd name="connsiteY1275" fmla="*/ 613544 h 11880850"/>
              <a:gd name="connsiteX1276" fmla="*/ 16442386 w 19022883"/>
              <a:gd name="connsiteY1276" fmla="*/ 612400 h 11880850"/>
              <a:gd name="connsiteX1277" fmla="*/ 16406072 w 19022883"/>
              <a:gd name="connsiteY1277" fmla="*/ 600664 h 11880850"/>
              <a:gd name="connsiteX1278" fmla="*/ 17587326 w 19022883"/>
              <a:gd name="connsiteY1278" fmla="*/ 451094 h 11880850"/>
              <a:gd name="connsiteX1279" fmla="*/ 17595354 w 19022883"/>
              <a:gd name="connsiteY1279" fmla="*/ 537270 h 11880850"/>
              <a:gd name="connsiteX1280" fmla="*/ 17570090 w 19022883"/>
              <a:gd name="connsiteY1280" fmla="*/ 466527 h 11880850"/>
              <a:gd name="connsiteX1281" fmla="*/ 17587326 w 19022883"/>
              <a:gd name="connsiteY1281" fmla="*/ 451094 h 11880850"/>
              <a:gd name="connsiteX1282" fmla="*/ 16752466 w 19022883"/>
              <a:gd name="connsiteY1282" fmla="*/ 416699 h 11880850"/>
              <a:gd name="connsiteX1283" fmla="*/ 16777470 w 19022883"/>
              <a:gd name="connsiteY1283" fmla="*/ 420462 h 11880850"/>
              <a:gd name="connsiteX1284" fmla="*/ 16780526 w 19022883"/>
              <a:gd name="connsiteY1284" fmla="*/ 474537 h 11880850"/>
              <a:gd name="connsiteX1285" fmla="*/ 16720838 w 19022883"/>
              <a:gd name="connsiteY1285" fmla="*/ 443920 h 11880850"/>
              <a:gd name="connsiteX1286" fmla="*/ 16734630 w 19022883"/>
              <a:gd name="connsiteY1286" fmla="*/ 423421 h 11880850"/>
              <a:gd name="connsiteX1287" fmla="*/ 16752466 w 19022883"/>
              <a:gd name="connsiteY1287" fmla="*/ 416699 h 11880850"/>
              <a:gd name="connsiteX1288" fmla="*/ 17185262 w 19022883"/>
              <a:gd name="connsiteY1288" fmla="*/ 388198 h 11880850"/>
              <a:gd name="connsiteX1289" fmla="*/ 17232202 w 19022883"/>
              <a:gd name="connsiteY1289" fmla="*/ 419914 h 11880850"/>
              <a:gd name="connsiteX1290" fmla="*/ 17128318 w 19022883"/>
              <a:gd name="connsiteY1290" fmla="*/ 410709 h 11880850"/>
              <a:gd name="connsiteX1291" fmla="*/ 17185262 w 19022883"/>
              <a:gd name="connsiteY1291" fmla="*/ 388198 h 11880850"/>
              <a:gd name="connsiteX1292" fmla="*/ 16934912 w 19022883"/>
              <a:gd name="connsiteY1292" fmla="*/ 367208 h 11880850"/>
              <a:gd name="connsiteX1293" fmla="*/ 16970614 w 19022883"/>
              <a:gd name="connsiteY1293" fmla="*/ 386201 h 11880850"/>
              <a:gd name="connsiteX1294" fmla="*/ 16952288 w 19022883"/>
              <a:gd name="connsiteY1294" fmla="*/ 429117 h 11880850"/>
              <a:gd name="connsiteX1295" fmla="*/ 16850738 w 19022883"/>
              <a:gd name="connsiteY1295" fmla="*/ 442507 h 11880850"/>
              <a:gd name="connsiteX1296" fmla="*/ 16843750 w 19022883"/>
              <a:gd name="connsiteY1296" fmla="*/ 412911 h 11880850"/>
              <a:gd name="connsiteX1297" fmla="*/ 16934912 w 19022883"/>
              <a:gd name="connsiteY1297" fmla="*/ 367208 h 11880850"/>
              <a:gd name="connsiteX1298" fmla="*/ 16604148 w 19022883"/>
              <a:gd name="connsiteY1298" fmla="*/ 353256 h 11880850"/>
              <a:gd name="connsiteX1299" fmla="*/ 16608986 w 19022883"/>
              <a:gd name="connsiteY1299" fmla="*/ 356211 h 11880850"/>
              <a:gd name="connsiteX1300" fmla="*/ 16610700 w 19022883"/>
              <a:gd name="connsiteY1300" fmla="*/ 355098 h 11880850"/>
              <a:gd name="connsiteX1301" fmla="*/ 16616440 w 19022883"/>
              <a:gd name="connsiteY1301" fmla="*/ 365548 h 11880850"/>
              <a:gd name="connsiteX1302" fmla="*/ 16616914 w 19022883"/>
              <a:gd name="connsiteY1302" fmla="*/ 378272 h 11880850"/>
              <a:gd name="connsiteX1303" fmla="*/ 16594942 w 19022883"/>
              <a:gd name="connsiteY1303" fmla="*/ 373256 h 11880850"/>
              <a:gd name="connsiteX1304" fmla="*/ 16599780 w 19022883"/>
              <a:gd name="connsiteY1304" fmla="*/ 363020 h 11880850"/>
              <a:gd name="connsiteX1305" fmla="*/ 16594768 w 19022883"/>
              <a:gd name="connsiteY1305" fmla="*/ 360835 h 11880850"/>
              <a:gd name="connsiteX1306" fmla="*/ 16604148 w 19022883"/>
              <a:gd name="connsiteY1306" fmla="*/ 353256 h 11880850"/>
              <a:gd name="connsiteX1307" fmla="*/ 16605700 w 19022883"/>
              <a:gd name="connsiteY1307" fmla="*/ 224364 h 11880850"/>
              <a:gd name="connsiteX1308" fmla="*/ 16628418 w 19022883"/>
              <a:gd name="connsiteY1308" fmla="*/ 252866 h 11880850"/>
              <a:gd name="connsiteX1309" fmla="*/ 16594230 w 19022883"/>
              <a:gd name="connsiteY1309" fmla="*/ 265435 h 11880850"/>
              <a:gd name="connsiteX1310" fmla="*/ 16589534 w 19022883"/>
              <a:gd name="connsiteY1310" fmla="*/ 239646 h 11880850"/>
              <a:gd name="connsiteX1311" fmla="*/ 16605700 w 19022883"/>
              <a:gd name="connsiteY1311" fmla="*/ 224364 h 11880850"/>
              <a:gd name="connsiteX1312" fmla="*/ 17175392 w 19022883"/>
              <a:gd name="connsiteY1312" fmla="*/ 197973 h 11880850"/>
              <a:gd name="connsiteX1313" fmla="*/ 17214728 w 19022883"/>
              <a:gd name="connsiteY1313" fmla="*/ 231359 h 11880850"/>
              <a:gd name="connsiteX1314" fmla="*/ 17148484 w 19022883"/>
              <a:gd name="connsiteY1314" fmla="*/ 256193 h 11880850"/>
              <a:gd name="connsiteX1315" fmla="*/ 17142276 w 19022883"/>
              <a:gd name="connsiteY1315" fmla="*/ 220298 h 11880850"/>
              <a:gd name="connsiteX1316" fmla="*/ 17158074 w 19022883"/>
              <a:gd name="connsiteY1316" fmla="*/ 203300 h 11880850"/>
              <a:gd name="connsiteX1317" fmla="*/ 17175392 w 19022883"/>
              <a:gd name="connsiteY1317" fmla="*/ 197973 h 11880850"/>
              <a:gd name="connsiteX1318" fmla="*/ 17049542 w 19022883"/>
              <a:gd name="connsiteY1318" fmla="*/ 179066 h 11880850"/>
              <a:gd name="connsiteX1319" fmla="*/ 16939208 w 19022883"/>
              <a:gd name="connsiteY1319" fmla="*/ 293834 h 11880850"/>
              <a:gd name="connsiteX1320" fmla="*/ 17013950 w 19022883"/>
              <a:gd name="connsiteY1320" fmla="*/ 205766 h 11880850"/>
              <a:gd name="connsiteX1321" fmla="*/ 17049542 w 19022883"/>
              <a:gd name="connsiteY1321" fmla="*/ 179066 h 11880850"/>
              <a:gd name="connsiteX1322" fmla="*/ 16944386 w 19022883"/>
              <a:gd name="connsiteY1322" fmla="*/ 132201 h 11880850"/>
              <a:gd name="connsiteX1323" fmla="*/ 16906490 w 19022883"/>
              <a:gd name="connsiteY1323" fmla="*/ 208018 h 11880850"/>
              <a:gd name="connsiteX1324" fmla="*/ 16900838 w 19022883"/>
              <a:gd name="connsiteY1324" fmla="*/ 160138 h 11880850"/>
              <a:gd name="connsiteX1325" fmla="*/ 16919916 w 19022883"/>
              <a:gd name="connsiteY1325" fmla="*/ 139709 h 11880850"/>
              <a:gd name="connsiteX1326" fmla="*/ 16944386 w 19022883"/>
              <a:gd name="connsiteY1326" fmla="*/ 132201 h 11880850"/>
              <a:gd name="connsiteX1327" fmla="*/ 0 w 19022883"/>
              <a:gd name="connsiteY1327" fmla="*/ 0 h 11880850"/>
              <a:gd name="connsiteX1328" fmla="*/ 13547085 w 19022883"/>
              <a:gd name="connsiteY1328" fmla="*/ 31098 h 11880850"/>
              <a:gd name="connsiteX1329" fmla="*/ 13545908 w 19022883"/>
              <a:gd name="connsiteY1329" fmla="*/ 16311 h 11880850"/>
              <a:gd name="connsiteX1330" fmla="*/ 13560653 w 19022883"/>
              <a:gd name="connsiteY1330" fmla="*/ 19266 h 11880850"/>
              <a:gd name="connsiteX1331" fmla="*/ 13578205 w 19022883"/>
              <a:gd name="connsiteY1331" fmla="*/ 31170 h 11880850"/>
              <a:gd name="connsiteX1332" fmla="*/ 13718325 w 19022883"/>
              <a:gd name="connsiteY1332" fmla="*/ 31491 h 11880850"/>
              <a:gd name="connsiteX1333" fmla="*/ 13712214 w 19022883"/>
              <a:gd name="connsiteY1333" fmla="*/ 20017 h 11880850"/>
              <a:gd name="connsiteX1334" fmla="*/ 13709862 w 19022883"/>
              <a:gd name="connsiteY1334" fmla="*/ 8082 h 11880850"/>
              <a:gd name="connsiteX1335" fmla="*/ 13709196 w 19022883"/>
              <a:gd name="connsiteY1335" fmla="*/ 0 h 11880850"/>
              <a:gd name="connsiteX1336" fmla="*/ 13744749 w 19022883"/>
              <a:gd name="connsiteY1336" fmla="*/ 0 h 11880850"/>
              <a:gd name="connsiteX1337" fmla="*/ 13752685 w 19022883"/>
              <a:gd name="connsiteY1337" fmla="*/ 3671 h 11880850"/>
              <a:gd name="connsiteX1338" fmla="*/ 13780147 w 19022883"/>
              <a:gd name="connsiteY1338" fmla="*/ 17699 h 11880850"/>
              <a:gd name="connsiteX1339" fmla="*/ 13799050 w 19022883"/>
              <a:gd name="connsiteY1339" fmla="*/ 6387 h 11880850"/>
              <a:gd name="connsiteX1340" fmla="*/ 13802577 w 19022883"/>
              <a:gd name="connsiteY1340" fmla="*/ 0 h 11880850"/>
              <a:gd name="connsiteX1341" fmla="*/ 14378647 w 19022883"/>
              <a:gd name="connsiteY1341" fmla="*/ 0 h 11880850"/>
              <a:gd name="connsiteX1342" fmla="*/ 14379610 w 19022883"/>
              <a:gd name="connsiteY1342" fmla="*/ 2247 h 11880850"/>
              <a:gd name="connsiteX1343" fmla="*/ 14379851 w 19022883"/>
              <a:gd name="connsiteY1343" fmla="*/ 0 h 11880850"/>
              <a:gd name="connsiteX1344" fmla="*/ 14455945 w 19022883"/>
              <a:gd name="connsiteY1344" fmla="*/ 0 h 11880850"/>
              <a:gd name="connsiteX1345" fmla="*/ 14455059 w 19022883"/>
              <a:gd name="connsiteY1345" fmla="*/ 3979 h 11880850"/>
              <a:gd name="connsiteX1346" fmla="*/ 14453744 w 19022883"/>
              <a:gd name="connsiteY1346" fmla="*/ 27355 h 11880850"/>
              <a:gd name="connsiteX1347" fmla="*/ 14455996 w 19022883"/>
              <a:gd name="connsiteY1347" fmla="*/ 33185 h 11880850"/>
              <a:gd name="connsiteX1348" fmla="*/ 14556129 w 19022883"/>
              <a:gd name="connsiteY1348" fmla="*/ 33415 h 11880850"/>
              <a:gd name="connsiteX1349" fmla="*/ 14556220 w 19022883"/>
              <a:gd name="connsiteY1349" fmla="*/ 33296 h 11880850"/>
              <a:gd name="connsiteX1350" fmla="*/ 14571692 w 19022883"/>
              <a:gd name="connsiteY1350" fmla="*/ 22373 h 11880850"/>
              <a:gd name="connsiteX1351" fmla="*/ 14587921 w 19022883"/>
              <a:gd name="connsiteY1351" fmla="*/ 33280 h 11880850"/>
              <a:gd name="connsiteX1352" fmla="*/ 14587773 w 19022883"/>
              <a:gd name="connsiteY1352" fmla="*/ 33487 h 11880850"/>
              <a:gd name="connsiteX1353" fmla="*/ 16597312 w 19022883"/>
              <a:gd name="connsiteY1353" fmla="*/ 38100 h 11880850"/>
              <a:gd name="connsiteX1354" fmla="*/ 16467184 w 19022883"/>
              <a:gd name="connsiteY1354" fmla="*/ 356587 h 11880850"/>
              <a:gd name="connsiteX1355" fmla="*/ 16472148 w 19022883"/>
              <a:gd name="connsiteY1355" fmla="*/ 361581 h 11880850"/>
              <a:gd name="connsiteX1356" fmla="*/ 16489756 w 19022883"/>
              <a:gd name="connsiteY1356" fmla="*/ 366663 h 11880850"/>
              <a:gd name="connsiteX1357" fmla="*/ 16497752 w 19022883"/>
              <a:gd name="connsiteY1357" fmla="*/ 352816 h 11880850"/>
              <a:gd name="connsiteX1358" fmla="*/ 16535152 w 19022883"/>
              <a:gd name="connsiteY1358" fmla="*/ 381332 h 11880850"/>
              <a:gd name="connsiteX1359" fmla="*/ 16581058 w 19022883"/>
              <a:gd name="connsiteY1359" fmla="*/ 407836 h 11880850"/>
              <a:gd name="connsiteX1360" fmla="*/ 16565240 w 19022883"/>
              <a:gd name="connsiteY1360" fmla="*/ 406396 h 11880850"/>
              <a:gd name="connsiteX1361" fmla="*/ 16589240 w 19022883"/>
              <a:gd name="connsiteY1361" fmla="*/ 414867 h 11880850"/>
              <a:gd name="connsiteX1362" fmla="*/ 16581554 w 19022883"/>
              <a:gd name="connsiteY1362" fmla="*/ 402737 h 11880850"/>
              <a:gd name="connsiteX1363" fmla="*/ 16604622 w 19022883"/>
              <a:gd name="connsiteY1363" fmla="*/ 414518 h 11880850"/>
              <a:gd name="connsiteX1364" fmla="*/ 16632336 w 19022883"/>
              <a:gd name="connsiteY1364" fmla="*/ 434364 h 11880850"/>
              <a:gd name="connsiteX1365" fmla="*/ 16620814 w 19022883"/>
              <a:gd name="connsiteY1365" fmla="*/ 457714 h 11880850"/>
              <a:gd name="connsiteX1366" fmla="*/ 16650544 w 19022883"/>
              <a:gd name="connsiteY1366" fmla="*/ 457956 h 11880850"/>
              <a:gd name="connsiteX1367" fmla="*/ 16623538 w 19022883"/>
              <a:gd name="connsiteY1367" fmla="*/ 479288 h 11880850"/>
              <a:gd name="connsiteX1368" fmla="*/ 16632054 w 19022883"/>
              <a:gd name="connsiteY1368" fmla="*/ 485743 h 11880850"/>
              <a:gd name="connsiteX1369" fmla="*/ 16654234 w 19022883"/>
              <a:gd name="connsiteY1369" fmla="*/ 477009 h 11880850"/>
              <a:gd name="connsiteX1370" fmla="*/ 16679668 w 19022883"/>
              <a:gd name="connsiteY1370" fmla="*/ 518618 h 11880850"/>
              <a:gd name="connsiteX1371" fmla="*/ 16650262 w 19022883"/>
              <a:gd name="connsiteY1371" fmla="*/ 509333 h 11880850"/>
              <a:gd name="connsiteX1372" fmla="*/ 16673176 w 19022883"/>
              <a:gd name="connsiteY1372" fmla="*/ 534100 h 11880850"/>
              <a:gd name="connsiteX1373" fmla="*/ 16641774 w 19022883"/>
              <a:gd name="connsiteY1373" fmla="*/ 528278 h 11880850"/>
              <a:gd name="connsiteX1374" fmla="*/ 16699696 w 19022883"/>
              <a:gd name="connsiteY1374" fmla="*/ 559411 h 11880850"/>
              <a:gd name="connsiteX1375" fmla="*/ 16760464 w 19022883"/>
              <a:gd name="connsiteY1375" fmla="*/ 565265 h 11880850"/>
              <a:gd name="connsiteX1376" fmla="*/ 16774992 w 19022883"/>
              <a:gd name="connsiteY1376" fmla="*/ 578268 h 11880850"/>
              <a:gd name="connsiteX1377" fmla="*/ 16788136 w 19022883"/>
              <a:gd name="connsiteY1377" fmla="*/ 575857 h 11880850"/>
              <a:gd name="connsiteX1378" fmla="*/ 16834256 w 19022883"/>
              <a:gd name="connsiteY1378" fmla="*/ 615561 h 11880850"/>
              <a:gd name="connsiteX1379" fmla="*/ 16860458 w 19022883"/>
              <a:gd name="connsiteY1379" fmla="*/ 625304 h 11880850"/>
              <a:gd name="connsiteX1380" fmla="*/ 16876490 w 19022883"/>
              <a:gd name="connsiteY1380" fmla="*/ 639944 h 11880850"/>
              <a:gd name="connsiteX1381" fmla="*/ 16849458 w 19022883"/>
              <a:gd name="connsiteY1381" fmla="*/ 635877 h 11880850"/>
              <a:gd name="connsiteX1382" fmla="*/ 16844812 w 19022883"/>
              <a:gd name="connsiteY1382" fmla="*/ 660887 h 11880850"/>
              <a:gd name="connsiteX1383" fmla="*/ 16926990 w 19022883"/>
              <a:gd name="connsiteY1383" fmla="*/ 722949 h 11880850"/>
              <a:gd name="connsiteX1384" fmla="*/ 16966728 w 19022883"/>
              <a:gd name="connsiteY1384" fmla="*/ 754835 h 11880850"/>
              <a:gd name="connsiteX1385" fmla="*/ 16995782 w 19022883"/>
              <a:gd name="connsiteY1385" fmla="*/ 771814 h 11880850"/>
              <a:gd name="connsiteX1386" fmla="*/ 17000162 w 19022883"/>
              <a:gd name="connsiteY1386" fmla="*/ 759516 h 11880850"/>
              <a:gd name="connsiteX1387" fmla="*/ 17013496 w 19022883"/>
              <a:gd name="connsiteY1387" fmla="*/ 747530 h 11880850"/>
              <a:gd name="connsiteX1388" fmla="*/ 17032856 w 19022883"/>
              <a:gd name="connsiteY1388" fmla="*/ 746162 h 11880850"/>
              <a:gd name="connsiteX1389" fmla="*/ 17044124 w 19022883"/>
              <a:gd name="connsiteY1389" fmla="*/ 763082 h 11880850"/>
              <a:gd name="connsiteX1390" fmla="*/ 17040058 w 19022883"/>
              <a:gd name="connsiteY1390" fmla="*/ 786339 h 11880850"/>
              <a:gd name="connsiteX1391" fmla="*/ 17038352 w 19022883"/>
              <a:gd name="connsiteY1391" fmla="*/ 786698 h 11880850"/>
              <a:gd name="connsiteX1392" fmla="*/ 17054032 w 19022883"/>
              <a:gd name="connsiteY1392" fmla="*/ 789469 h 11880850"/>
              <a:gd name="connsiteX1393" fmla="*/ 17080876 w 19022883"/>
              <a:gd name="connsiteY1393" fmla="*/ 820257 h 11880850"/>
              <a:gd name="connsiteX1394" fmla="*/ 17051418 w 19022883"/>
              <a:gd name="connsiteY1394" fmla="*/ 826329 h 11880850"/>
              <a:gd name="connsiteX1395" fmla="*/ 17041640 w 19022883"/>
              <a:gd name="connsiteY1395" fmla="*/ 823759 h 11880850"/>
              <a:gd name="connsiteX1396" fmla="*/ 17059508 w 19022883"/>
              <a:gd name="connsiteY1396" fmla="*/ 839459 h 11880850"/>
              <a:gd name="connsiteX1397" fmla="*/ 17080322 w 19022883"/>
              <a:gd name="connsiteY1397" fmla="*/ 865323 h 11880850"/>
              <a:gd name="connsiteX1398" fmla="*/ 17060252 w 19022883"/>
              <a:gd name="connsiteY1398" fmla="*/ 848350 h 11880850"/>
              <a:gd name="connsiteX1399" fmla="*/ 17037874 w 19022883"/>
              <a:gd name="connsiteY1399" fmla="*/ 827739 h 11880850"/>
              <a:gd name="connsiteX1400" fmla="*/ 17029658 w 19022883"/>
              <a:gd name="connsiteY1400" fmla="*/ 819918 h 11880850"/>
              <a:gd name="connsiteX1401" fmla="*/ 17029326 w 19022883"/>
              <a:gd name="connsiteY1401" fmla="*/ 820496 h 11880850"/>
              <a:gd name="connsiteX1402" fmla="*/ 17011858 w 19022883"/>
              <a:gd name="connsiteY1402" fmla="*/ 805796 h 11880850"/>
              <a:gd name="connsiteX1403" fmla="*/ 16999834 w 19022883"/>
              <a:gd name="connsiteY1403" fmla="*/ 792700 h 11880850"/>
              <a:gd name="connsiteX1404" fmla="*/ 16990116 w 19022883"/>
              <a:gd name="connsiteY1404" fmla="*/ 783241 h 11880850"/>
              <a:gd name="connsiteX1405" fmla="*/ 16887924 w 19022883"/>
              <a:gd name="connsiteY1405" fmla="*/ 697319 h 11880850"/>
              <a:gd name="connsiteX1406" fmla="*/ 16844470 w 19022883"/>
              <a:gd name="connsiteY1406" fmla="*/ 652999 h 11880850"/>
              <a:gd name="connsiteX1407" fmla="*/ 16796402 w 19022883"/>
              <a:gd name="connsiteY1407" fmla="*/ 634477 h 11880850"/>
              <a:gd name="connsiteX1408" fmla="*/ 16777022 w 19022883"/>
              <a:gd name="connsiteY1408" fmla="*/ 608674 h 11880850"/>
              <a:gd name="connsiteX1409" fmla="*/ 16765510 w 19022883"/>
              <a:gd name="connsiteY1409" fmla="*/ 607410 h 11880850"/>
              <a:gd name="connsiteX1410" fmla="*/ 16751178 w 19022883"/>
              <a:gd name="connsiteY1410" fmla="*/ 623753 h 11880850"/>
              <a:gd name="connsiteX1411" fmla="*/ 16737146 w 19022883"/>
              <a:gd name="connsiteY1411" fmla="*/ 605651 h 11880850"/>
              <a:gd name="connsiteX1412" fmla="*/ 16702078 w 19022883"/>
              <a:gd name="connsiteY1412" fmla="*/ 573097 h 11880850"/>
              <a:gd name="connsiteX1413" fmla="*/ 16658640 w 19022883"/>
              <a:gd name="connsiteY1413" fmla="*/ 545709 h 11880850"/>
              <a:gd name="connsiteX1414" fmla="*/ 16604860 w 19022883"/>
              <a:gd name="connsiteY1414" fmla="*/ 519274 h 11880850"/>
              <a:gd name="connsiteX1415" fmla="*/ 16575316 w 19022883"/>
              <a:gd name="connsiteY1415" fmla="*/ 506833 h 11880850"/>
              <a:gd name="connsiteX1416" fmla="*/ 16544442 w 19022883"/>
              <a:gd name="connsiteY1416" fmla="*/ 496700 h 11880850"/>
              <a:gd name="connsiteX1417" fmla="*/ 16509374 w 19022883"/>
              <a:gd name="connsiteY1417" fmla="*/ 464146 h 11880850"/>
              <a:gd name="connsiteX1418" fmla="*/ 16463646 w 19022883"/>
              <a:gd name="connsiteY1418" fmla="*/ 450053 h 11880850"/>
              <a:gd name="connsiteX1419" fmla="*/ 16483188 w 19022883"/>
              <a:gd name="connsiteY1419" fmla="*/ 471335 h 11880850"/>
              <a:gd name="connsiteX1420" fmla="*/ 16444806 w 19022883"/>
              <a:gd name="connsiteY1420" fmla="*/ 461484 h 11880850"/>
              <a:gd name="connsiteX1421" fmla="*/ 16447792 w 19022883"/>
              <a:gd name="connsiteY1421" fmla="*/ 446837 h 11880850"/>
              <a:gd name="connsiteX1422" fmla="*/ 16433594 w 19022883"/>
              <a:gd name="connsiteY1422" fmla="*/ 438801 h 11880850"/>
              <a:gd name="connsiteX1423" fmla="*/ 16409098 w 19022883"/>
              <a:gd name="connsiteY1423" fmla="*/ 498754 h 11880850"/>
              <a:gd name="connsiteX1424" fmla="*/ 16420488 w 19022883"/>
              <a:gd name="connsiteY1424" fmla="*/ 503601 h 11880850"/>
              <a:gd name="connsiteX1425" fmla="*/ 16461048 w 19022883"/>
              <a:gd name="connsiteY1425" fmla="*/ 522402 h 11880850"/>
              <a:gd name="connsiteX1426" fmla="*/ 16496962 w 19022883"/>
              <a:gd name="connsiteY1426" fmla="*/ 533137 h 11880850"/>
              <a:gd name="connsiteX1427" fmla="*/ 16492102 w 19022883"/>
              <a:gd name="connsiteY1427" fmla="*/ 544946 h 11880850"/>
              <a:gd name="connsiteX1428" fmla="*/ 16540034 w 19022883"/>
              <a:gd name="connsiteY1428" fmla="*/ 560312 h 11880850"/>
              <a:gd name="connsiteX1429" fmla="*/ 16500490 w 19022883"/>
              <a:gd name="connsiteY1429" fmla="*/ 556713 h 11880850"/>
              <a:gd name="connsiteX1430" fmla="*/ 16564102 w 19022883"/>
              <a:gd name="connsiteY1430" fmla="*/ 603439 h 11880850"/>
              <a:gd name="connsiteX1431" fmla="*/ 16564554 w 19022883"/>
              <a:gd name="connsiteY1431" fmla="*/ 589084 h 11880850"/>
              <a:gd name="connsiteX1432" fmla="*/ 16599152 w 19022883"/>
              <a:gd name="connsiteY1432" fmla="*/ 619059 h 11880850"/>
              <a:gd name="connsiteX1433" fmla="*/ 16623502 w 19022883"/>
              <a:gd name="connsiteY1433" fmla="*/ 610810 h 11880850"/>
              <a:gd name="connsiteX1434" fmla="*/ 16672612 w 19022883"/>
              <a:gd name="connsiteY1434" fmla="*/ 636856 h 11880850"/>
              <a:gd name="connsiteX1435" fmla="*/ 16723190 w 19022883"/>
              <a:gd name="connsiteY1435" fmla="*/ 663749 h 11880850"/>
              <a:gd name="connsiteX1436" fmla="*/ 16700856 w 19022883"/>
              <a:gd name="connsiteY1436" fmla="*/ 685471 h 11880850"/>
              <a:gd name="connsiteX1437" fmla="*/ 16657282 w 19022883"/>
              <a:gd name="connsiteY1437" fmla="*/ 654928 h 11880850"/>
              <a:gd name="connsiteX1438" fmla="*/ 16611528 w 19022883"/>
              <a:gd name="connsiteY1438" fmla="*/ 648513 h 11880850"/>
              <a:gd name="connsiteX1439" fmla="*/ 16612716 w 19022883"/>
              <a:gd name="connsiteY1439" fmla="*/ 634582 h 11880850"/>
              <a:gd name="connsiteX1440" fmla="*/ 16600006 w 19022883"/>
              <a:gd name="connsiteY1440" fmla="*/ 638785 h 11880850"/>
              <a:gd name="connsiteX1441" fmla="*/ 16627730 w 19022883"/>
              <a:gd name="connsiteY1441" fmla="*/ 667099 h 11880850"/>
              <a:gd name="connsiteX1442" fmla="*/ 16664806 w 19022883"/>
              <a:gd name="connsiteY1442" fmla="*/ 671581 h 11880850"/>
              <a:gd name="connsiteX1443" fmla="*/ 16695832 w 19022883"/>
              <a:gd name="connsiteY1443" fmla="*/ 701802 h 11880850"/>
              <a:gd name="connsiteX1444" fmla="*/ 16679468 w 19022883"/>
              <a:gd name="connsiteY1444" fmla="*/ 720818 h 11880850"/>
              <a:gd name="connsiteX1445" fmla="*/ 16675934 w 19022883"/>
              <a:gd name="connsiteY1445" fmla="*/ 721853 h 11880850"/>
              <a:gd name="connsiteX1446" fmla="*/ 16679410 w 19022883"/>
              <a:gd name="connsiteY1446" fmla="*/ 727707 h 11880850"/>
              <a:gd name="connsiteX1447" fmla="*/ 16700514 w 19022883"/>
              <a:gd name="connsiteY1447" fmla="*/ 743736 h 11880850"/>
              <a:gd name="connsiteX1448" fmla="*/ 16749588 w 19022883"/>
              <a:gd name="connsiteY1448" fmla="*/ 768993 h 11880850"/>
              <a:gd name="connsiteX1449" fmla="*/ 16764492 w 19022883"/>
              <a:gd name="connsiteY1449" fmla="*/ 790676 h 11880850"/>
              <a:gd name="connsiteX1450" fmla="*/ 16775348 w 19022883"/>
              <a:gd name="connsiteY1450" fmla="*/ 801559 h 11880850"/>
              <a:gd name="connsiteX1451" fmla="*/ 16785204 w 19022883"/>
              <a:gd name="connsiteY1451" fmla="*/ 814171 h 11880850"/>
              <a:gd name="connsiteX1452" fmla="*/ 16836140 w 19022883"/>
              <a:gd name="connsiteY1452" fmla="*/ 865889 h 11880850"/>
              <a:gd name="connsiteX1453" fmla="*/ 16888280 w 19022883"/>
              <a:gd name="connsiteY1453" fmla="*/ 920608 h 11880850"/>
              <a:gd name="connsiteX1454" fmla="*/ 16923366 w 19022883"/>
              <a:gd name="connsiteY1454" fmla="*/ 970096 h 11880850"/>
              <a:gd name="connsiteX1455" fmla="*/ 16940890 w 19022883"/>
              <a:gd name="connsiteY1455" fmla="*/ 977907 h 11880850"/>
              <a:gd name="connsiteX1456" fmla="*/ 16951746 w 19022883"/>
              <a:gd name="connsiteY1456" fmla="*/ 988791 h 11880850"/>
              <a:gd name="connsiteX1457" fmla="*/ 16971108 w 19022883"/>
              <a:gd name="connsiteY1457" fmla="*/ 997661 h 11880850"/>
              <a:gd name="connsiteX1458" fmla="*/ 16955760 w 19022883"/>
              <a:gd name="connsiteY1458" fmla="*/ 998799 h 11880850"/>
              <a:gd name="connsiteX1459" fmla="*/ 17017536 w 19022883"/>
              <a:gd name="connsiteY1459" fmla="*/ 1044466 h 11880850"/>
              <a:gd name="connsiteX1460" fmla="*/ 17079012 w 19022883"/>
              <a:gd name="connsiteY1460" fmla="*/ 1091498 h 11880850"/>
              <a:gd name="connsiteX1461" fmla="*/ 17073810 w 19022883"/>
              <a:gd name="connsiteY1461" fmla="*/ 1062342 h 11880850"/>
              <a:gd name="connsiteX1462" fmla="*/ 17095026 w 19022883"/>
              <a:gd name="connsiteY1462" fmla="*/ 1089206 h 11880850"/>
              <a:gd name="connsiteX1463" fmla="*/ 17110100 w 19022883"/>
              <a:gd name="connsiteY1463" fmla="*/ 1114832 h 11880850"/>
              <a:gd name="connsiteX1464" fmla="*/ 17153478 w 19022883"/>
              <a:gd name="connsiteY1464" fmla="*/ 1149108 h 11880850"/>
              <a:gd name="connsiteX1465" fmla="*/ 17151872 w 19022883"/>
              <a:gd name="connsiteY1465" fmla="*/ 1178183 h 11880850"/>
              <a:gd name="connsiteX1466" fmla="*/ 17159958 w 19022883"/>
              <a:gd name="connsiteY1466" fmla="*/ 1177263 h 11880850"/>
              <a:gd name="connsiteX1467" fmla="*/ 17161346 w 19022883"/>
              <a:gd name="connsiteY1467" fmla="*/ 1165245 h 11880850"/>
              <a:gd name="connsiteX1468" fmla="*/ 17169588 w 19022883"/>
              <a:gd name="connsiteY1468" fmla="*/ 1155176 h 11880850"/>
              <a:gd name="connsiteX1469" fmla="*/ 17182008 w 19022883"/>
              <a:gd name="connsiteY1469" fmla="*/ 1155348 h 11880850"/>
              <a:gd name="connsiteX1470" fmla="*/ 17196356 w 19022883"/>
              <a:gd name="connsiteY1470" fmla="*/ 1158393 h 11880850"/>
              <a:gd name="connsiteX1471" fmla="*/ 17219918 w 19022883"/>
              <a:gd name="connsiteY1471" fmla="*/ 1181010 h 11880850"/>
              <a:gd name="connsiteX1472" fmla="*/ 17220692 w 19022883"/>
              <a:gd name="connsiteY1472" fmla="*/ 1207221 h 11880850"/>
              <a:gd name="connsiteX1473" fmla="*/ 17218692 w 19022883"/>
              <a:gd name="connsiteY1473" fmla="*/ 1209225 h 11880850"/>
              <a:gd name="connsiteX1474" fmla="*/ 17221018 w 19022883"/>
              <a:gd name="connsiteY1474" fmla="*/ 1210951 h 11880850"/>
              <a:gd name="connsiteX1475" fmla="*/ 17234324 w 19022883"/>
              <a:gd name="connsiteY1475" fmla="*/ 1213478 h 11880850"/>
              <a:gd name="connsiteX1476" fmla="*/ 17227512 w 19022883"/>
              <a:gd name="connsiteY1476" fmla="*/ 1219448 h 11880850"/>
              <a:gd name="connsiteX1477" fmla="*/ 17216480 w 19022883"/>
              <a:gd name="connsiteY1477" fmla="*/ 1215087 h 11880850"/>
              <a:gd name="connsiteX1478" fmla="*/ 17216326 w 19022883"/>
              <a:gd name="connsiteY1478" fmla="*/ 1216987 h 11880850"/>
              <a:gd name="connsiteX1479" fmla="*/ 17211182 w 19022883"/>
              <a:gd name="connsiteY1479" fmla="*/ 1217645 h 11880850"/>
              <a:gd name="connsiteX1480" fmla="*/ 17203494 w 19022883"/>
              <a:gd name="connsiteY1480" fmla="*/ 1226063 h 11880850"/>
              <a:gd name="connsiteX1481" fmla="*/ 17203320 w 19022883"/>
              <a:gd name="connsiteY1481" fmla="*/ 1241734 h 11880850"/>
              <a:gd name="connsiteX1482" fmla="*/ 17225536 w 19022883"/>
              <a:gd name="connsiteY1482" fmla="*/ 1266867 h 11880850"/>
              <a:gd name="connsiteX1483" fmla="*/ 17222684 w 19022883"/>
              <a:gd name="connsiteY1483" fmla="*/ 1250604 h 11880850"/>
              <a:gd name="connsiteX1484" fmla="*/ 17253558 w 19022883"/>
              <a:gd name="connsiteY1484" fmla="*/ 1260737 h 11880850"/>
              <a:gd name="connsiteX1485" fmla="*/ 17231402 w 19022883"/>
              <a:gd name="connsiteY1485" fmla="*/ 1294871 h 11880850"/>
              <a:gd name="connsiteX1486" fmla="*/ 17250782 w 19022883"/>
              <a:gd name="connsiteY1486" fmla="*/ 1320674 h 11880850"/>
              <a:gd name="connsiteX1487" fmla="*/ 17268692 w 19022883"/>
              <a:gd name="connsiteY1487" fmla="*/ 1345632 h 11880850"/>
              <a:gd name="connsiteX1488" fmla="*/ 17267318 w 19022883"/>
              <a:gd name="connsiteY1488" fmla="*/ 1305606 h 11880850"/>
              <a:gd name="connsiteX1489" fmla="*/ 17296850 w 19022883"/>
              <a:gd name="connsiteY1489" fmla="*/ 1342657 h 11880850"/>
              <a:gd name="connsiteX1490" fmla="*/ 17298088 w 19022883"/>
              <a:gd name="connsiteY1490" fmla="*/ 1379527 h 11880850"/>
              <a:gd name="connsiteX1491" fmla="*/ 17336992 w 19022883"/>
              <a:gd name="connsiteY1491" fmla="*/ 1409680 h 11880850"/>
              <a:gd name="connsiteX1492" fmla="*/ 17347368 w 19022883"/>
              <a:gd name="connsiteY1492" fmla="*/ 1442595 h 11880850"/>
              <a:gd name="connsiteX1493" fmla="*/ 17342216 w 19022883"/>
              <a:gd name="connsiteY1493" fmla="*/ 1464239 h 11880850"/>
              <a:gd name="connsiteX1494" fmla="*/ 17350758 w 19022883"/>
              <a:gd name="connsiteY1494" fmla="*/ 1496093 h 11880850"/>
              <a:gd name="connsiteX1495" fmla="*/ 17355250 w 19022883"/>
              <a:gd name="connsiteY1495" fmla="*/ 1484070 h 11880850"/>
              <a:gd name="connsiteX1496" fmla="*/ 17360118 w 19022883"/>
              <a:gd name="connsiteY1496" fmla="*/ 1513806 h 11880850"/>
              <a:gd name="connsiteX1497" fmla="*/ 17377166 w 19022883"/>
              <a:gd name="connsiteY1497" fmla="*/ 1543648 h 11880850"/>
              <a:gd name="connsiteX1498" fmla="*/ 17370332 w 19022883"/>
              <a:gd name="connsiteY1498" fmla="*/ 1551242 h 11880850"/>
              <a:gd name="connsiteX1499" fmla="*/ 17387022 w 19022883"/>
              <a:gd name="connsiteY1499" fmla="*/ 1556262 h 11880850"/>
              <a:gd name="connsiteX1500" fmla="*/ 17372714 w 19022883"/>
              <a:gd name="connsiteY1500" fmla="*/ 1564927 h 11880850"/>
              <a:gd name="connsiteX1501" fmla="*/ 17413454 w 19022883"/>
              <a:gd name="connsiteY1501" fmla="*/ 1596139 h 11880850"/>
              <a:gd name="connsiteX1502" fmla="*/ 17405306 w 19022883"/>
              <a:gd name="connsiteY1502" fmla="*/ 1622973 h 11880850"/>
              <a:gd name="connsiteX1503" fmla="*/ 17415502 w 19022883"/>
              <a:gd name="connsiteY1503" fmla="*/ 1643477 h 11880850"/>
              <a:gd name="connsiteX1504" fmla="*/ 17435028 w 19022883"/>
              <a:gd name="connsiteY1504" fmla="*/ 1647827 h 11880850"/>
              <a:gd name="connsiteX1505" fmla="*/ 17431900 w 19022883"/>
              <a:gd name="connsiteY1505" fmla="*/ 1669675 h 11880850"/>
              <a:gd name="connsiteX1506" fmla="*/ 17434356 w 19022883"/>
              <a:gd name="connsiteY1506" fmla="*/ 1681272 h 11880850"/>
              <a:gd name="connsiteX1507" fmla="*/ 17448786 w 19022883"/>
              <a:gd name="connsiteY1507" fmla="*/ 1685532 h 11880850"/>
              <a:gd name="connsiteX1508" fmla="*/ 17470936 w 19022883"/>
              <a:gd name="connsiteY1508" fmla="*/ 1682641 h 11880850"/>
              <a:gd name="connsiteX1509" fmla="*/ 17470340 w 19022883"/>
              <a:gd name="connsiteY1509" fmla="*/ 1695232 h 11880850"/>
              <a:gd name="connsiteX1510" fmla="*/ 17461860 w 19022883"/>
              <a:gd name="connsiteY1510" fmla="*/ 1703712 h 11880850"/>
              <a:gd name="connsiteX1511" fmla="*/ 17451708 w 19022883"/>
              <a:gd name="connsiteY1511" fmla="*/ 1698270 h 11880850"/>
              <a:gd name="connsiteX1512" fmla="*/ 17447706 w 19022883"/>
              <a:gd name="connsiteY1512" fmla="*/ 1699273 h 11880850"/>
              <a:gd name="connsiteX1513" fmla="*/ 17445570 w 19022883"/>
              <a:gd name="connsiteY1513" fmla="*/ 1719685 h 11880850"/>
              <a:gd name="connsiteX1514" fmla="*/ 17453978 w 19022883"/>
              <a:gd name="connsiteY1514" fmla="*/ 1746464 h 11880850"/>
              <a:gd name="connsiteX1515" fmla="*/ 17486740 w 19022883"/>
              <a:gd name="connsiteY1515" fmla="*/ 1775379 h 11880850"/>
              <a:gd name="connsiteX1516" fmla="*/ 17486936 w 19022883"/>
              <a:gd name="connsiteY1516" fmla="*/ 1804724 h 11880850"/>
              <a:gd name="connsiteX1517" fmla="*/ 17505138 w 19022883"/>
              <a:gd name="connsiteY1517" fmla="*/ 1819847 h 11880850"/>
              <a:gd name="connsiteX1518" fmla="*/ 17487654 w 19022883"/>
              <a:gd name="connsiteY1518" fmla="*/ 1722058 h 11880850"/>
              <a:gd name="connsiteX1519" fmla="*/ 17471504 w 19022883"/>
              <a:gd name="connsiteY1519" fmla="*/ 1754274 h 11880850"/>
              <a:gd name="connsiteX1520" fmla="*/ 17460308 w 19022883"/>
              <a:gd name="connsiteY1520" fmla="*/ 1735501 h 11880850"/>
              <a:gd name="connsiteX1521" fmla="*/ 17449478 w 19022883"/>
              <a:gd name="connsiteY1521" fmla="*/ 1716941 h 11880850"/>
              <a:gd name="connsiteX1522" fmla="*/ 17457166 w 19022883"/>
              <a:gd name="connsiteY1522" fmla="*/ 1729072 h 11880850"/>
              <a:gd name="connsiteX1523" fmla="*/ 17475066 w 19022883"/>
              <a:gd name="connsiteY1523" fmla="*/ 1646327 h 11880850"/>
              <a:gd name="connsiteX1524" fmla="*/ 17484170 w 19022883"/>
              <a:gd name="connsiteY1524" fmla="*/ 1707740 h 11880850"/>
              <a:gd name="connsiteX1525" fmla="*/ 17544468 w 19022883"/>
              <a:gd name="connsiteY1525" fmla="*/ 1777169 h 11880850"/>
              <a:gd name="connsiteX1526" fmla="*/ 17578734 w 19022883"/>
              <a:gd name="connsiteY1526" fmla="*/ 1840799 h 11880850"/>
              <a:gd name="connsiteX1527" fmla="*/ 17548046 w 19022883"/>
              <a:gd name="connsiteY1527" fmla="*/ 1818467 h 11880850"/>
              <a:gd name="connsiteX1528" fmla="*/ 17555896 w 19022883"/>
              <a:gd name="connsiteY1528" fmla="*/ 1859154 h 11880850"/>
              <a:gd name="connsiteX1529" fmla="*/ 17577280 w 19022883"/>
              <a:gd name="connsiteY1529" fmla="*/ 1856884 h 11880850"/>
              <a:gd name="connsiteX1530" fmla="*/ 17578354 w 19022883"/>
              <a:gd name="connsiteY1530" fmla="*/ 1931354 h 11880850"/>
              <a:gd name="connsiteX1531" fmla="*/ 17591440 w 19022883"/>
              <a:gd name="connsiteY1531" fmla="*/ 2001987 h 11880850"/>
              <a:gd name="connsiteX1532" fmla="*/ 17595258 w 19022883"/>
              <a:gd name="connsiteY1532" fmla="*/ 1982652 h 11880850"/>
              <a:gd name="connsiteX1533" fmla="*/ 17612620 w 19022883"/>
              <a:gd name="connsiteY1533" fmla="*/ 1994984 h 11880850"/>
              <a:gd name="connsiteX1534" fmla="*/ 17613800 w 19022883"/>
              <a:gd name="connsiteY1534" fmla="*/ 2005665 h 11880850"/>
              <a:gd name="connsiteX1535" fmla="*/ 17609674 w 19022883"/>
              <a:gd name="connsiteY1535" fmla="*/ 2031363 h 11880850"/>
              <a:gd name="connsiteX1536" fmla="*/ 17608522 w 19022883"/>
              <a:gd name="connsiteY1536" fmla="*/ 2035629 h 11880850"/>
              <a:gd name="connsiteX1537" fmla="*/ 17622654 w 19022883"/>
              <a:gd name="connsiteY1537" fmla="*/ 2053877 h 11880850"/>
              <a:gd name="connsiteX1538" fmla="*/ 17638634 w 19022883"/>
              <a:gd name="connsiteY1538" fmla="*/ 2079278 h 11880850"/>
              <a:gd name="connsiteX1539" fmla="*/ 17647932 w 19022883"/>
              <a:gd name="connsiteY1539" fmla="*/ 2108361 h 11880850"/>
              <a:gd name="connsiteX1540" fmla="*/ 17648352 w 19022883"/>
              <a:gd name="connsiteY1540" fmla="*/ 2108728 h 11880850"/>
              <a:gd name="connsiteX1541" fmla="*/ 17642582 w 19022883"/>
              <a:gd name="connsiteY1541" fmla="*/ 2058438 h 11880850"/>
              <a:gd name="connsiteX1542" fmla="*/ 17637672 w 19022883"/>
              <a:gd name="connsiteY1542" fmla="*/ 2019448 h 11880850"/>
              <a:gd name="connsiteX1543" fmla="*/ 17634314 w 19022883"/>
              <a:gd name="connsiteY1543" fmla="*/ 1999818 h 11880850"/>
              <a:gd name="connsiteX1544" fmla="*/ 17630624 w 19022883"/>
              <a:gd name="connsiteY1544" fmla="*/ 1980763 h 11880850"/>
              <a:gd name="connsiteX1545" fmla="*/ 17622050 w 19022883"/>
              <a:gd name="connsiteY1545" fmla="*/ 1915041 h 11880850"/>
              <a:gd name="connsiteX1546" fmla="*/ 17606114 w 19022883"/>
              <a:gd name="connsiteY1546" fmla="*/ 1861222 h 11880850"/>
              <a:gd name="connsiteX1547" fmla="*/ 17605270 w 19022883"/>
              <a:gd name="connsiteY1547" fmla="*/ 1816888 h 11880850"/>
              <a:gd name="connsiteX1548" fmla="*/ 17594826 w 19022883"/>
              <a:gd name="connsiteY1548" fmla="*/ 1749317 h 11880850"/>
              <a:gd name="connsiteX1549" fmla="*/ 17580416 w 19022883"/>
              <a:gd name="connsiteY1549" fmla="*/ 1689459 h 11880850"/>
              <a:gd name="connsiteX1550" fmla="*/ 17561474 w 19022883"/>
              <a:gd name="connsiteY1550" fmla="*/ 1632366 h 11880850"/>
              <a:gd name="connsiteX1551" fmla="*/ 17545938 w 19022883"/>
              <a:gd name="connsiteY1551" fmla="*/ 1579549 h 11880850"/>
              <a:gd name="connsiteX1552" fmla="*/ 17561124 w 19022883"/>
              <a:gd name="connsiteY1552" fmla="*/ 1582932 h 11880850"/>
              <a:gd name="connsiteX1553" fmla="*/ 17557598 w 19022883"/>
              <a:gd name="connsiteY1553" fmla="*/ 1559357 h 11880850"/>
              <a:gd name="connsiteX1554" fmla="*/ 17544600 w 19022883"/>
              <a:gd name="connsiteY1554" fmla="*/ 1573391 h 11880850"/>
              <a:gd name="connsiteX1555" fmla="*/ 17516134 w 19022883"/>
              <a:gd name="connsiteY1555" fmla="*/ 1503108 h 11880850"/>
              <a:gd name="connsiteX1556" fmla="*/ 17487198 w 19022883"/>
              <a:gd name="connsiteY1556" fmla="*/ 1430246 h 11880850"/>
              <a:gd name="connsiteX1557" fmla="*/ 17504724 w 19022883"/>
              <a:gd name="connsiteY1557" fmla="*/ 1438056 h 11880850"/>
              <a:gd name="connsiteX1558" fmla="*/ 17478998 w 19022883"/>
              <a:gd name="connsiteY1558" fmla="*/ 1406281 h 11880850"/>
              <a:gd name="connsiteX1559" fmla="*/ 17494364 w 19022883"/>
              <a:gd name="connsiteY1559" fmla="*/ 1422075 h 11880850"/>
              <a:gd name="connsiteX1560" fmla="*/ 17470118 w 19022883"/>
              <a:gd name="connsiteY1560" fmla="*/ 1366535 h 11880850"/>
              <a:gd name="connsiteX1561" fmla="*/ 17464788 w 19022883"/>
              <a:gd name="connsiteY1561" fmla="*/ 1375767 h 11880850"/>
              <a:gd name="connsiteX1562" fmla="*/ 17454880 w 19022883"/>
              <a:gd name="connsiteY1562" fmla="*/ 1345431 h 11880850"/>
              <a:gd name="connsiteX1563" fmla="*/ 17443034 w 19022883"/>
              <a:gd name="connsiteY1563" fmla="*/ 1311669 h 11880850"/>
              <a:gd name="connsiteX1564" fmla="*/ 17405090 w 19022883"/>
              <a:gd name="connsiteY1564" fmla="*/ 1270529 h 11880850"/>
              <a:gd name="connsiteX1565" fmla="*/ 17405568 w 19022883"/>
              <a:gd name="connsiteY1565" fmla="*/ 1248496 h 11880850"/>
              <a:gd name="connsiteX1566" fmla="*/ 17386548 w 19022883"/>
              <a:gd name="connsiteY1566" fmla="*/ 1247515 h 11880850"/>
              <a:gd name="connsiteX1567" fmla="*/ 17340400 w 19022883"/>
              <a:gd name="connsiteY1567" fmla="*/ 1149332 h 11880850"/>
              <a:gd name="connsiteX1568" fmla="*/ 17393500 w 19022883"/>
              <a:gd name="connsiteY1568" fmla="*/ 1193065 h 11880850"/>
              <a:gd name="connsiteX1569" fmla="*/ 17374616 w 19022883"/>
              <a:gd name="connsiteY1569" fmla="*/ 1162163 h 11880850"/>
              <a:gd name="connsiteX1570" fmla="*/ 17354402 w 19022883"/>
              <a:gd name="connsiteY1570" fmla="*/ 1133567 h 11880850"/>
              <a:gd name="connsiteX1571" fmla="*/ 17309280 w 19022883"/>
              <a:gd name="connsiteY1571" fmla="*/ 1092132 h 11880850"/>
              <a:gd name="connsiteX1572" fmla="*/ 17278850 w 19022883"/>
              <a:gd name="connsiteY1572" fmla="*/ 1026100 h 11880850"/>
              <a:gd name="connsiteX1573" fmla="*/ 17231912 w 19022883"/>
              <a:gd name="connsiteY1573" fmla="*/ 967459 h 11880850"/>
              <a:gd name="connsiteX1574" fmla="*/ 17181102 w 19022883"/>
              <a:gd name="connsiteY1574" fmla="*/ 910431 h 11880850"/>
              <a:gd name="connsiteX1575" fmla="*/ 17140832 w 19022883"/>
              <a:gd name="connsiteY1575" fmla="*/ 848719 h 11880850"/>
              <a:gd name="connsiteX1576" fmla="*/ 17093382 w 19022883"/>
              <a:gd name="connsiteY1576" fmla="*/ 811323 h 11880850"/>
              <a:gd name="connsiteX1577" fmla="*/ 17107422 w 19022883"/>
              <a:gd name="connsiteY1577" fmla="*/ 804813 h 11880850"/>
              <a:gd name="connsiteX1578" fmla="*/ 17051788 w 19022883"/>
              <a:gd name="connsiteY1578" fmla="*/ 760384 h 11880850"/>
              <a:gd name="connsiteX1579" fmla="*/ 17011664 w 19022883"/>
              <a:gd name="connsiteY1579" fmla="*/ 710296 h 11880850"/>
              <a:gd name="connsiteX1580" fmla="*/ 17038754 w 19022883"/>
              <a:gd name="connsiteY1580" fmla="*/ 740552 h 11880850"/>
              <a:gd name="connsiteX1581" fmla="*/ 17000946 w 19022883"/>
              <a:gd name="connsiteY1581" fmla="*/ 669490 h 11880850"/>
              <a:gd name="connsiteX1582" fmla="*/ 17024672 w 19022883"/>
              <a:gd name="connsiteY1582" fmla="*/ 671650 h 11880850"/>
              <a:gd name="connsiteX1583" fmla="*/ 17043856 w 19022883"/>
              <a:gd name="connsiteY1583" fmla="*/ 668110 h 11880850"/>
              <a:gd name="connsiteX1584" fmla="*/ 17071594 w 19022883"/>
              <a:gd name="connsiteY1584" fmla="*/ 713357 h 11880850"/>
              <a:gd name="connsiteX1585" fmla="*/ 17075302 w 19022883"/>
              <a:gd name="connsiteY1585" fmla="*/ 716266 h 11880850"/>
              <a:gd name="connsiteX1586" fmla="*/ 17081006 w 19022883"/>
              <a:gd name="connsiteY1586" fmla="*/ 715714 h 11880850"/>
              <a:gd name="connsiteX1587" fmla="*/ 17098208 w 19022883"/>
              <a:gd name="connsiteY1587" fmla="*/ 732568 h 11880850"/>
              <a:gd name="connsiteX1588" fmla="*/ 17095440 w 19022883"/>
              <a:gd name="connsiteY1588" fmla="*/ 734815 h 11880850"/>
              <a:gd name="connsiteX1589" fmla="*/ 17117014 w 19022883"/>
              <a:gd name="connsiteY1589" fmla="*/ 753427 h 11880850"/>
              <a:gd name="connsiteX1590" fmla="*/ 17098992 w 19022883"/>
              <a:gd name="connsiteY1590" fmla="*/ 750715 h 11880850"/>
              <a:gd name="connsiteX1591" fmla="*/ 17169318 w 19022883"/>
              <a:gd name="connsiteY1591" fmla="*/ 803625 h 11880850"/>
              <a:gd name="connsiteX1592" fmla="*/ 17197894 w 19022883"/>
              <a:gd name="connsiteY1592" fmla="*/ 851663 h 11880850"/>
              <a:gd name="connsiteX1593" fmla="*/ 17221610 w 19022883"/>
              <a:gd name="connsiteY1593" fmla="*/ 878434 h 11880850"/>
              <a:gd name="connsiteX1594" fmla="*/ 17247704 w 19022883"/>
              <a:gd name="connsiteY1594" fmla="*/ 910421 h 11880850"/>
              <a:gd name="connsiteX1595" fmla="*/ 17276032 w 19022883"/>
              <a:gd name="connsiteY1595" fmla="*/ 911392 h 11880850"/>
              <a:gd name="connsiteX1596" fmla="*/ 17287460 w 19022883"/>
              <a:gd name="connsiteY1596" fmla="*/ 960299 h 11880850"/>
              <a:gd name="connsiteX1597" fmla="*/ 17324562 w 19022883"/>
              <a:gd name="connsiteY1597" fmla="*/ 1023259 h 11880850"/>
              <a:gd name="connsiteX1598" fmla="*/ 17341744 w 19022883"/>
              <a:gd name="connsiteY1598" fmla="*/ 1023179 h 11880850"/>
              <a:gd name="connsiteX1599" fmla="*/ 17352480 w 19022883"/>
              <a:gd name="connsiteY1599" fmla="*/ 1047840 h 11880850"/>
              <a:gd name="connsiteX1600" fmla="*/ 17378420 w 19022883"/>
              <a:gd name="connsiteY1600" fmla="*/ 993582 h 11880850"/>
              <a:gd name="connsiteX1601" fmla="*/ 17432022 w 19022883"/>
              <a:gd name="connsiteY1601" fmla="*/ 941449 h 11880850"/>
              <a:gd name="connsiteX1602" fmla="*/ 17379700 w 19022883"/>
              <a:gd name="connsiteY1602" fmla="*/ 1039709 h 11880850"/>
              <a:gd name="connsiteX1603" fmla="*/ 17354120 w 19022883"/>
              <a:gd name="connsiteY1603" fmla="*/ 1052633 h 11880850"/>
              <a:gd name="connsiteX1604" fmla="*/ 17358468 w 19022883"/>
              <a:gd name="connsiteY1604" fmla="*/ 1062066 h 11880850"/>
              <a:gd name="connsiteX1605" fmla="*/ 17378188 w 19022883"/>
              <a:gd name="connsiteY1605" fmla="*/ 1095760 h 11880850"/>
              <a:gd name="connsiteX1606" fmla="*/ 17397772 w 19022883"/>
              <a:gd name="connsiteY1606" fmla="*/ 1126298 h 11880850"/>
              <a:gd name="connsiteX1607" fmla="*/ 17416150 w 19022883"/>
              <a:gd name="connsiteY1607" fmla="*/ 1153833 h 11880850"/>
              <a:gd name="connsiteX1608" fmla="*/ 17451576 w 19022883"/>
              <a:gd name="connsiteY1608" fmla="*/ 1211212 h 11880850"/>
              <a:gd name="connsiteX1609" fmla="*/ 17483168 w 19022883"/>
              <a:gd name="connsiteY1609" fmla="*/ 1270991 h 11880850"/>
              <a:gd name="connsiteX1610" fmla="*/ 17464148 w 19022883"/>
              <a:gd name="connsiteY1610" fmla="*/ 1270009 h 11880850"/>
              <a:gd name="connsiteX1611" fmla="*/ 17517110 w 19022883"/>
              <a:gd name="connsiteY1611" fmla="*/ 1310587 h 11880850"/>
              <a:gd name="connsiteX1612" fmla="*/ 17550196 w 19022883"/>
              <a:gd name="connsiteY1612" fmla="*/ 1363537 h 11880850"/>
              <a:gd name="connsiteX1613" fmla="*/ 17547616 w 19022883"/>
              <a:gd name="connsiteY1613" fmla="*/ 1386665 h 11880850"/>
              <a:gd name="connsiteX1614" fmla="*/ 17550034 w 19022883"/>
              <a:gd name="connsiteY1614" fmla="*/ 1401137 h 11880850"/>
              <a:gd name="connsiteX1615" fmla="*/ 17551930 w 19022883"/>
              <a:gd name="connsiteY1615" fmla="*/ 1395308 h 11880850"/>
              <a:gd name="connsiteX1616" fmla="*/ 17577604 w 19022883"/>
              <a:gd name="connsiteY1616" fmla="*/ 1376283 h 11880850"/>
              <a:gd name="connsiteX1617" fmla="*/ 17598502 w 19022883"/>
              <a:gd name="connsiteY1617" fmla="*/ 1420659 h 11880850"/>
              <a:gd name="connsiteX1618" fmla="*/ 17597708 w 19022883"/>
              <a:gd name="connsiteY1618" fmla="*/ 1427124 h 11880850"/>
              <a:gd name="connsiteX1619" fmla="*/ 17599612 w 19022883"/>
              <a:gd name="connsiteY1619" fmla="*/ 1429763 h 11880850"/>
              <a:gd name="connsiteX1620" fmla="*/ 17602004 w 19022883"/>
              <a:gd name="connsiteY1620" fmla="*/ 1451911 h 11880850"/>
              <a:gd name="connsiteX1621" fmla="*/ 17606342 w 19022883"/>
              <a:gd name="connsiteY1621" fmla="*/ 1485956 h 11880850"/>
              <a:gd name="connsiteX1622" fmla="*/ 17582692 w 19022883"/>
              <a:gd name="connsiteY1622" fmla="*/ 1493842 h 11880850"/>
              <a:gd name="connsiteX1623" fmla="*/ 17577850 w 19022883"/>
              <a:gd name="connsiteY1623" fmla="*/ 1489508 h 11880850"/>
              <a:gd name="connsiteX1624" fmla="*/ 17579190 w 19022883"/>
              <a:gd name="connsiteY1624" fmla="*/ 1495667 h 11880850"/>
              <a:gd name="connsiteX1625" fmla="*/ 17592112 w 19022883"/>
              <a:gd name="connsiteY1625" fmla="*/ 1537742 h 11880850"/>
              <a:gd name="connsiteX1626" fmla="*/ 17606460 w 19022883"/>
              <a:gd name="connsiteY1626" fmla="*/ 1538334 h 11880850"/>
              <a:gd name="connsiteX1627" fmla="*/ 17621014 w 19022883"/>
              <a:gd name="connsiteY1627" fmla="*/ 1576738 h 11880850"/>
              <a:gd name="connsiteX1628" fmla="*/ 17612046 w 19022883"/>
              <a:gd name="connsiteY1628" fmla="*/ 1617716 h 11880850"/>
              <a:gd name="connsiteX1629" fmla="*/ 17611224 w 19022883"/>
              <a:gd name="connsiteY1629" fmla="*/ 1631857 h 11880850"/>
              <a:gd name="connsiteX1630" fmla="*/ 17622968 w 19022883"/>
              <a:gd name="connsiteY1630" fmla="*/ 1650849 h 11880850"/>
              <a:gd name="connsiteX1631" fmla="*/ 17625424 w 19022883"/>
              <a:gd name="connsiteY1631" fmla="*/ 1658681 h 11880850"/>
              <a:gd name="connsiteX1632" fmla="*/ 17627174 w 19022883"/>
              <a:gd name="connsiteY1632" fmla="*/ 1650094 h 11880850"/>
              <a:gd name="connsiteX1633" fmla="*/ 17653732 w 19022883"/>
              <a:gd name="connsiteY1633" fmla="*/ 1618590 h 11880850"/>
              <a:gd name="connsiteX1634" fmla="*/ 17697332 w 19022883"/>
              <a:gd name="connsiteY1634" fmla="*/ 1623566 h 11880850"/>
              <a:gd name="connsiteX1635" fmla="*/ 17700032 w 19022883"/>
              <a:gd name="connsiteY1635" fmla="*/ 1626264 h 11880850"/>
              <a:gd name="connsiteX1636" fmla="*/ 17708468 w 19022883"/>
              <a:gd name="connsiteY1636" fmla="*/ 1613031 h 11880850"/>
              <a:gd name="connsiteX1637" fmla="*/ 17764106 w 19022883"/>
              <a:gd name="connsiteY1637" fmla="*/ 1614965 h 11880850"/>
              <a:gd name="connsiteX1638" fmla="*/ 17770020 w 19022883"/>
              <a:gd name="connsiteY1638" fmla="*/ 1651030 h 11880850"/>
              <a:gd name="connsiteX1639" fmla="*/ 17738712 w 19022883"/>
              <a:gd name="connsiteY1639" fmla="*/ 1664946 h 11880850"/>
              <a:gd name="connsiteX1640" fmla="*/ 17723550 w 19022883"/>
              <a:gd name="connsiteY1640" fmla="*/ 1663916 h 11880850"/>
              <a:gd name="connsiteX1641" fmla="*/ 17725136 w 19022883"/>
              <a:gd name="connsiteY1641" fmla="*/ 1668328 h 11880850"/>
              <a:gd name="connsiteX1642" fmla="*/ 17719530 w 19022883"/>
              <a:gd name="connsiteY1642" fmla="*/ 1705119 h 11880850"/>
              <a:gd name="connsiteX1643" fmla="*/ 17702786 w 19022883"/>
              <a:gd name="connsiteY1643" fmla="*/ 1719464 h 11880850"/>
              <a:gd name="connsiteX1644" fmla="*/ 17639736 w 19022883"/>
              <a:gd name="connsiteY1644" fmla="*/ 1706349 h 11880850"/>
              <a:gd name="connsiteX1645" fmla="*/ 17630520 w 19022883"/>
              <a:gd name="connsiteY1645" fmla="*/ 1691951 h 11880850"/>
              <a:gd name="connsiteX1646" fmla="*/ 17627802 w 19022883"/>
              <a:gd name="connsiteY1646" fmla="*/ 1687665 h 11880850"/>
              <a:gd name="connsiteX1647" fmla="*/ 17627630 w 19022883"/>
              <a:gd name="connsiteY1647" fmla="*/ 1688256 h 11880850"/>
              <a:gd name="connsiteX1648" fmla="*/ 17632994 w 19022883"/>
              <a:gd name="connsiteY1648" fmla="*/ 1712890 h 11880850"/>
              <a:gd name="connsiteX1649" fmla="*/ 17644882 w 19022883"/>
              <a:gd name="connsiteY1649" fmla="*/ 1755908 h 11880850"/>
              <a:gd name="connsiteX1650" fmla="*/ 17673638 w 19022883"/>
              <a:gd name="connsiteY1650" fmla="*/ 1783282 h 11880850"/>
              <a:gd name="connsiteX1651" fmla="*/ 17694588 w 19022883"/>
              <a:gd name="connsiteY1651" fmla="*/ 1878456 h 11880850"/>
              <a:gd name="connsiteX1652" fmla="*/ 17680396 w 19022883"/>
              <a:gd name="connsiteY1652" fmla="*/ 1864877 h 11880850"/>
              <a:gd name="connsiteX1653" fmla="*/ 17684920 w 19022883"/>
              <a:gd name="connsiteY1653" fmla="*/ 1886722 h 11880850"/>
              <a:gd name="connsiteX1654" fmla="*/ 17687276 w 19022883"/>
              <a:gd name="connsiteY1654" fmla="*/ 1908083 h 11880850"/>
              <a:gd name="connsiteX1655" fmla="*/ 17694996 w 19022883"/>
              <a:gd name="connsiteY1655" fmla="*/ 1954080 h 11880850"/>
              <a:gd name="connsiteX1656" fmla="*/ 17700548 w 19022883"/>
              <a:gd name="connsiteY1656" fmla="*/ 1999594 h 11880850"/>
              <a:gd name="connsiteX1657" fmla="*/ 17705800 w 19022883"/>
              <a:gd name="connsiteY1657" fmla="*/ 2046474 h 11880850"/>
              <a:gd name="connsiteX1658" fmla="*/ 17713522 w 19022883"/>
              <a:gd name="connsiteY1658" fmla="*/ 2092473 h 11880850"/>
              <a:gd name="connsiteX1659" fmla="*/ 17722240 w 19022883"/>
              <a:gd name="connsiteY1659" fmla="*/ 2136738 h 11880850"/>
              <a:gd name="connsiteX1660" fmla="*/ 17733796 w 19022883"/>
              <a:gd name="connsiteY1660" fmla="*/ 2180334 h 11880850"/>
              <a:gd name="connsiteX1661" fmla="*/ 17742994 w 19022883"/>
              <a:gd name="connsiteY1661" fmla="*/ 2202569 h 11880850"/>
              <a:gd name="connsiteX1662" fmla="*/ 17744666 w 19022883"/>
              <a:gd name="connsiteY1662" fmla="*/ 2208150 h 11880850"/>
              <a:gd name="connsiteX1663" fmla="*/ 17744026 w 19022883"/>
              <a:gd name="connsiteY1663" fmla="*/ 2234704 h 11880850"/>
              <a:gd name="connsiteX1664" fmla="*/ 17745862 w 19022883"/>
              <a:gd name="connsiteY1664" fmla="*/ 2235764 h 11880850"/>
              <a:gd name="connsiteX1665" fmla="*/ 17746700 w 19022883"/>
              <a:gd name="connsiteY1665" fmla="*/ 2238555 h 11880850"/>
              <a:gd name="connsiteX1666" fmla="*/ 17751242 w 19022883"/>
              <a:gd name="connsiteY1666" fmla="*/ 2244255 h 11880850"/>
              <a:gd name="connsiteX1667" fmla="*/ 17762048 w 19022883"/>
              <a:gd name="connsiteY1667" fmla="*/ 2237416 h 11880850"/>
              <a:gd name="connsiteX1668" fmla="*/ 17760212 w 19022883"/>
              <a:gd name="connsiteY1668" fmla="*/ 2236356 h 11880850"/>
              <a:gd name="connsiteX1669" fmla="*/ 17761210 w 19022883"/>
              <a:gd name="connsiteY1669" fmla="*/ 2234625 h 11880850"/>
              <a:gd name="connsiteX1670" fmla="*/ 17761852 w 19022883"/>
              <a:gd name="connsiteY1670" fmla="*/ 2208070 h 11880850"/>
              <a:gd name="connsiteX1671" fmla="*/ 17762850 w 19022883"/>
              <a:gd name="connsiteY1671" fmla="*/ 2206341 h 11880850"/>
              <a:gd name="connsiteX1672" fmla="*/ 17769522 w 19022883"/>
              <a:gd name="connsiteY1672" fmla="*/ 2203268 h 11880850"/>
              <a:gd name="connsiteX1673" fmla="*/ 17770726 w 19022883"/>
              <a:gd name="connsiteY1673" fmla="*/ 2206271 h 11880850"/>
              <a:gd name="connsiteX1674" fmla="*/ 17771562 w 19022883"/>
              <a:gd name="connsiteY1674" fmla="*/ 2209061 h 11880850"/>
              <a:gd name="connsiteX1675" fmla="*/ 17771666 w 19022883"/>
              <a:gd name="connsiteY1675" fmla="*/ 2211429 h 11880850"/>
              <a:gd name="connsiteX1676" fmla="*/ 17770554 w 19022883"/>
              <a:gd name="connsiteY1676" fmla="*/ 2235405 h 11880850"/>
              <a:gd name="connsiteX1677" fmla="*/ 17769556 w 19022883"/>
              <a:gd name="connsiteY1677" fmla="*/ 2237135 h 11880850"/>
              <a:gd name="connsiteX1678" fmla="*/ 17771758 w 19022883"/>
              <a:gd name="connsiteY1678" fmla="*/ 2238407 h 11880850"/>
              <a:gd name="connsiteX1679" fmla="*/ 17772596 w 19022883"/>
              <a:gd name="connsiteY1679" fmla="*/ 2241199 h 11880850"/>
              <a:gd name="connsiteX1680" fmla="*/ 17773568 w 19022883"/>
              <a:gd name="connsiteY1680" fmla="*/ 2247144 h 11880850"/>
              <a:gd name="connsiteX1681" fmla="*/ 17781956 w 19022883"/>
              <a:gd name="connsiteY1681" fmla="*/ 2258911 h 11880850"/>
              <a:gd name="connsiteX1682" fmla="*/ 17769102 w 19022883"/>
              <a:gd name="connsiteY1682" fmla="*/ 2251489 h 11880850"/>
              <a:gd name="connsiteX1683" fmla="*/ 17759604 w 19022883"/>
              <a:gd name="connsiteY1683" fmla="*/ 2263700 h 11880850"/>
              <a:gd name="connsiteX1684" fmla="*/ 17772954 w 19022883"/>
              <a:gd name="connsiteY1684" fmla="*/ 2266021 h 11880850"/>
              <a:gd name="connsiteX1685" fmla="*/ 17776438 w 19022883"/>
              <a:gd name="connsiteY1685" fmla="*/ 2280342 h 11880850"/>
              <a:gd name="connsiteX1686" fmla="*/ 17763294 w 19022883"/>
              <a:gd name="connsiteY1686" fmla="*/ 2282752 h 11880850"/>
              <a:gd name="connsiteX1687" fmla="*/ 17785824 w 19022883"/>
              <a:gd name="connsiteY1687" fmla="*/ 2290376 h 11880850"/>
              <a:gd name="connsiteX1688" fmla="*/ 17783492 w 19022883"/>
              <a:gd name="connsiteY1688" fmla="*/ 2294414 h 11880850"/>
              <a:gd name="connsiteX1689" fmla="*/ 17781494 w 19022883"/>
              <a:gd name="connsiteY1689" fmla="*/ 2297876 h 11880850"/>
              <a:gd name="connsiteX1690" fmla="*/ 17770818 w 19022883"/>
              <a:gd name="connsiteY1690" fmla="*/ 2299406 h 11880850"/>
              <a:gd name="connsiteX1691" fmla="*/ 17777556 w 19022883"/>
              <a:gd name="connsiteY1691" fmla="*/ 2364067 h 11880850"/>
              <a:gd name="connsiteX1692" fmla="*/ 17778094 w 19022883"/>
              <a:gd name="connsiteY1692" fmla="*/ 2401302 h 11880850"/>
              <a:gd name="connsiteX1693" fmla="*/ 17778110 w 19022883"/>
              <a:gd name="connsiteY1693" fmla="*/ 2418235 h 11880850"/>
              <a:gd name="connsiteX1694" fmla="*/ 17775618 w 19022883"/>
              <a:gd name="connsiteY1694" fmla="*/ 2426795 h 11880850"/>
              <a:gd name="connsiteX1695" fmla="*/ 17775454 w 19022883"/>
              <a:gd name="connsiteY1695" fmla="*/ 2431317 h 11880850"/>
              <a:gd name="connsiteX1696" fmla="*/ 17774960 w 19022883"/>
              <a:gd name="connsiteY1696" fmla="*/ 2436416 h 11880850"/>
              <a:gd name="connsiteX1697" fmla="*/ 17769498 w 19022883"/>
              <a:gd name="connsiteY1697" fmla="*/ 2481404 h 11880850"/>
              <a:gd name="connsiteX1698" fmla="*/ 17782820 w 19022883"/>
              <a:gd name="connsiteY1698" fmla="*/ 2497629 h 11880850"/>
              <a:gd name="connsiteX1699" fmla="*/ 17787362 w 19022883"/>
              <a:gd name="connsiteY1699" fmla="*/ 2506881 h 11880850"/>
              <a:gd name="connsiteX1700" fmla="*/ 17857218 w 19022883"/>
              <a:gd name="connsiteY1700" fmla="*/ 2504193 h 11880850"/>
              <a:gd name="connsiteX1701" fmla="*/ 17902416 w 19022883"/>
              <a:gd name="connsiteY1701" fmla="*/ 2579539 h 11880850"/>
              <a:gd name="connsiteX1702" fmla="*/ 17928500 w 19022883"/>
              <a:gd name="connsiteY1702" fmla="*/ 2572647 h 11880850"/>
              <a:gd name="connsiteX1703" fmla="*/ 17938854 w 19022883"/>
              <a:gd name="connsiteY1703" fmla="*/ 2496323 h 11880850"/>
              <a:gd name="connsiteX1704" fmla="*/ 17902402 w 19022883"/>
              <a:gd name="connsiteY1704" fmla="*/ 2480599 h 11880850"/>
              <a:gd name="connsiteX1705" fmla="*/ 17981250 w 19022883"/>
              <a:gd name="connsiteY1705" fmla="*/ 2447331 h 11880850"/>
              <a:gd name="connsiteX1706" fmla="*/ 17986558 w 19022883"/>
              <a:gd name="connsiteY1706" fmla="*/ 2436377 h 11880850"/>
              <a:gd name="connsiteX1707" fmla="*/ 17986768 w 19022883"/>
              <a:gd name="connsiteY1707" fmla="*/ 2433349 h 11880850"/>
              <a:gd name="connsiteX1708" fmla="*/ 17980348 w 19022883"/>
              <a:gd name="connsiteY1708" fmla="*/ 2433240 h 11880850"/>
              <a:gd name="connsiteX1709" fmla="*/ 17963856 w 19022883"/>
              <a:gd name="connsiteY1709" fmla="*/ 2423344 h 11880850"/>
              <a:gd name="connsiteX1710" fmla="*/ 17939612 w 19022883"/>
              <a:gd name="connsiteY1710" fmla="*/ 2410405 h 11880850"/>
              <a:gd name="connsiteX1711" fmla="*/ 17868032 w 19022883"/>
              <a:gd name="connsiteY1711" fmla="*/ 2348247 h 11880850"/>
              <a:gd name="connsiteX1712" fmla="*/ 17906112 w 19022883"/>
              <a:gd name="connsiteY1712" fmla="*/ 2359946 h 11880850"/>
              <a:gd name="connsiteX1713" fmla="*/ 17985826 w 19022883"/>
              <a:gd name="connsiteY1713" fmla="*/ 2401974 h 11880850"/>
              <a:gd name="connsiteX1714" fmla="*/ 17986254 w 19022883"/>
              <a:gd name="connsiteY1714" fmla="*/ 2404169 h 11880850"/>
              <a:gd name="connsiteX1715" fmla="*/ 17987868 w 19022883"/>
              <a:gd name="connsiteY1715" fmla="*/ 2409269 h 11880850"/>
              <a:gd name="connsiteX1716" fmla="*/ 17987914 w 19022883"/>
              <a:gd name="connsiteY1716" fmla="*/ 2409361 h 11880850"/>
              <a:gd name="connsiteX1717" fmla="*/ 17987904 w 19022883"/>
              <a:gd name="connsiteY1717" fmla="*/ 2409383 h 11880850"/>
              <a:gd name="connsiteX1718" fmla="*/ 17990668 w 19022883"/>
              <a:gd name="connsiteY1718" fmla="*/ 2418123 h 11880850"/>
              <a:gd name="connsiteX1719" fmla="*/ 17993768 w 19022883"/>
              <a:gd name="connsiteY1719" fmla="*/ 2419618 h 11880850"/>
              <a:gd name="connsiteX1720" fmla="*/ 17995348 w 19022883"/>
              <a:gd name="connsiteY1720" fmla="*/ 2417916 h 11880850"/>
              <a:gd name="connsiteX1721" fmla="*/ 18003772 w 19022883"/>
              <a:gd name="connsiteY1721" fmla="*/ 2402019 h 11880850"/>
              <a:gd name="connsiteX1722" fmla="*/ 18099796 w 19022883"/>
              <a:gd name="connsiteY1722" fmla="*/ 2388756 h 11880850"/>
              <a:gd name="connsiteX1723" fmla="*/ 18121986 w 19022883"/>
              <a:gd name="connsiteY1723" fmla="*/ 2410946 h 11880850"/>
              <a:gd name="connsiteX1724" fmla="*/ 18155302 w 19022883"/>
              <a:gd name="connsiteY1724" fmla="*/ 2369832 h 11880850"/>
              <a:gd name="connsiteX1725" fmla="*/ 18178612 w 19022883"/>
              <a:gd name="connsiteY1725" fmla="*/ 2436480 h 11880850"/>
              <a:gd name="connsiteX1726" fmla="*/ 18207010 w 19022883"/>
              <a:gd name="connsiteY1726" fmla="*/ 2442267 h 11880850"/>
              <a:gd name="connsiteX1727" fmla="*/ 18258718 w 19022883"/>
              <a:gd name="connsiteY1727" fmla="*/ 2514702 h 11880850"/>
              <a:gd name="connsiteX1728" fmla="*/ 18234576 w 19022883"/>
              <a:gd name="connsiteY1728" fmla="*/ 2667961 h 11880850"/>
              <a:gd name="connsiteX1729" fmla="*/ 18229562 w 19022883"/>
              <a:gd name="connsiteY1729" fmla="*/ 2674375 h 11880850"/>
              <a:gd name="connsiteX1730" fmla="*/ 18251174 w 19022883"/>
              <a:gd name="connsiteY1730" fmla="*/ 2667512 h 11880850"/>
              <a:gd name="connsiteX1731" fmla="*/ 18243410 w 19022883"/>
              <a:gd name="connsiteY1731" fmla="*/ 2711493 h 11880850"/>
              <a:gd name="connsiteX1732" fmla="*/ 18214302 w 19022883"/>
              <a:gd name="connsiteY1732" fmla="*/ 2700841 h 11880850"/>
              <a:gd name="connsiteX1733" fmla="*/ 18221326 w 19022883"/>
              <a:gd name="connsiteY1733" fmla="*/ 2684912 h 11880850"/>
              <a:gd name="connsiteX1734" fmla="*/ 18218096 w 19022883"/>
              <a:gd name="connsiteY1734" fmla="*/ 2689047 h 11880850"/>
              <a:gd name="connsiteX1735" fmla="*/ 18195312 w 19022883"/>
              <a:gd name="connsiteY1735" fmla="*/ 2702849 h 11880850"/>
              <a:gd name="connsiteX1736" fmla="*/ 18184610 w 19022883"/>
              <a:gd name="connsiteY1736" fmla="*/ 2747734 h 11880850"/>
              <a:gd name="connsiteX1737" fmla="*/ 18146362 w 19022883"/>
              <a:gd name="connsiteY1737" fmla="*/ 2736807 h 11880850"/>
              <a:gd name="connsiteX1738" fmla="*/ 18131544 w 19022883"/>
              <a:gd name="connsiteY1738" fmla="*/ 2760620 h 11880850"/>
              <a:gd name="connsiteX1739" fmla="*/ 17960772 w 19022883"/>
              <a:gd name="connsiteY1739" fmla="*/ 2716092 h 11880850"/>
              <a:gd name="connsiteX1740" fmla="*/ 17941296 w 19022883"/>
              <a:gd name="connsiteY1740" fmla="*/ 2802137 h 11880850"/>
              <a:gd name="connsiteX1741" fmla="*/ 17932048 w 19022883"/>
              <a:gd name="connsiteY1741" fmla="*/ 2817384 h 11880850"/>
              <a:gd name="connsiteX1742" fmla="*/ 17943356 w 19022883"/>
              <a:gd name="connsiteY1742" fmla="*/ 2832462 h 11880850"/>
              <a:gd name="connsiteX1743" fmla="*/ 17957840 w 19022883"/>
              <a:gd name="connsiteY1743" fmla="*/ 2876152 h 11880850"/>
              <a:gd name="connsiteX1744" fmla="*/ 17943964 w 19022883"/>
              <a:gd name="connsiteY1744" fmla="*/ 2885829 h 11880850"/>
              <a:gd name="connsiteX1745" fmla="*/ 17967866 w 19022883"/>
              <a:gd name="connsiteY1745" fmla="*/ 2906906 h 11880850"/>
              <a:gd name="connsiteX1746" fmla="*/ 17972326 w 19022883"/>
              <a:gd name="connsiteY1746" fmla="*/ 2952822 h 11880850"/>
              <a:gd name="connsiteX1747" fmla="*/ 17952968 w 19022883"/>
              <a:gd name="connsiteY1747" fmla="*/ 2954189 h 11880850"/>
              <a:gd name="connsiteX1748" fmla="*/ 17986852 w 19022883"/>
              <a:gd name="connsiteY1748" fmla="*/ 3001266 h 11880850"/>
              <a:gd name="connsiteX1749" fmla="*/ 17971950 w 19022883"/>
              <a:gd name="connsiteY1749" fmla="*/ 3008972 h 11880850"/>
              <a:gd name="connsiteX1750" fmla="*/ 17971940 w 19022883"/>
              <a:gd name="connsiteY1750" fmla="*/ 3019326 h 11880850"/>
              <a:gd name="connsiteX1751" fmla="*/ 17976240 w 19022883"/>
              <a:gd name="connsiteY1751" fmla="*/ 3025561 h 11880850"/>
              <a:gd name="connsiteX1752" fmla="*/ 17982240 w 19022883"/>
              <a:gd name="connsiteY1752" fmla="*/ 3031011 h 11880850"/>
              <a:gd name="connsiteX1753" fmla="*/ 17992364 w 19022883"/>
              <a:gd name="connsiteY1753" fmla="*/ 3058108 h 11880850"/>
              <a:gd name="connsiteX1754" fmla="*/ 17968930 w 19022883"/>
              <a:gd name="connsiteY1754" fmla="*/ 3079194 h 11880850"/>
              <a:gd name="connsiteX1755" fmla="*/ 17964706 w 19022883"/>
              <a:gd name="connsiteY1755" fmla="*/ 3077365 h 11880850"/>
              <a:gd name="connsiteX1756" fmla="*/ 17967098 w 19022883"/>
              <a:gd name="connsiteY1756" fmla="*/ 3083025 h 11880850"/>
              <a:gd name="connsiteX1757" fmla="*/ 17981514 w 19022883"/>
              <a:gd name="connsiteY1757" fmla="*/ 3099562 h 11880850"/>
              <a:gd name="connsiteX1758" fmla="*/ 17980138 w 19022883"/>
              <a:gd name="connsiteY1758" fmla="*/ 3099903 h 11880850"/>
              <a:gd name="connsiteX1759" fmla="*/ 17988220 w 19022883"/>
              <a:gd name="connsiteY1759" fmla="*/ 3098709 h 11880850"/>
              <a:gd name="connsiteX1760" fmla="*/ 18034120 w 19022883"/>
              <a:gd name="connsiteY1760" fmla="*/ 3071445 h 11880850"/>
              <a:gd name="connsiteX1761" fmla="*/ 18067822 w 19022883"/>
              <a:gd name="connsiteY1761" fmla="*/ 3105519 h 11880850"/>
              <a:gd name="connsiteX1762" fmla="*/ 18071844 w 19022883"/>
              <a:gd name="connsiteY1762" fmla="*/ 3123996 h 11880850"/>
              <a:gd name="connsiteX1763" fmla="*/ 18015800 w 19022883"/>
              <a:gd name="connsiteY1763" fmla="*/ 3126929 h 11880850"/>
              <a:gd name="connsiteX1764" fmla="*/ 17981184 w 19022883"/>
              <a:gd name="connsiteY1764" fmla="*/ 3132980 h 11880850"/>
              <a:gd name="connsiteX1765" fmla="*/ 17981822 w 19022883"/>
              <a:gd name="connsiteY1765" fmla="*/ 3152630 h 11880850"/>
              <a:gd name="connsiteX1766" fmla="*/ 17982768 w 19022883"/>
              <a:gd name="connsiteY1766" fmla="*/ 3191263 h 11880850"/>
              <a:gd name="connsiteX1767" fmla="*/ 17963500 w 19022883"/>
              <a:gd name="connsiteY1767" fmla="*/ 3235118 h 11880850"/>
              <a:gd name="connsiteX1768" fmla="*/ 17983676 w 19022883"/>
              <a:gd name="connsiteY1768" fmla="*/ 3238335 h 11880850"/>
              <a:gd name="connsiteX1769" fmla="*/ 17956182 w 19022883"/>
              <a:gd name="connsiteY1769" fmla="*/ 3266426 h 11880850"/>
              <a:gd name="connsiteX1770" fmla="*/ 17944312 w 19022883"/>
              <a:gd name="connsiteY1770" fmla="*/ 3222524 h 11880850"/>
              <a:gd name="connsiteX1771" fmla="*/ 17937508 w 19022883"/>
              <a:gd name="connsiteY1771" fmla="*/ 3271308 h 11880850"/>
              <a:gd name="connsiteX1772" fmla="*/ 17942014 w 19022883"/>
              <a:gd name="connsiteY1772" fmla="*/ 3321979 h 11880850"/>
              <a:gd name="connsiteX1773" fmla="*/ 17961750 w 19022883"/>
              <a:gd name="connsiteY1773" fmla="*/ 3277651 h 11880850"/>
              <a:gd name="connsiteX1774" fmla="*/ 17975464 w 19022883"/>
              <a:gd name="connsiteY1774" fmla="*/ 3321512 h 11880850"/>
              <a:gd name="connsiteX1775" fmla="*/ 17955978 w 19022883"/>
              <a:gd name="connsiteY1775" fmla="*/ 3328404 h 11880850"/>
              <a:gd name="connsiteX1776" fmla="*/ 17967676 w 19022883"/>
              <a:gd name="connsiteY1776" fmla="*/ 3373079 h 11880850"/>
              <a:gd name="connsiteX1777" fmla="*/ 17948358 w 19022883"/>
              <a:gd name="connsiteY1777" fmla="*/ 3366010 h 11880850"/>
              <a:gd name="connsiteX1778" fmla="*/ 17966908 w 19022883"/>
              <a:gd name="connsiteY1778" fmla="*/ 3393037 h 11880850"/>
              <a:gd name="connsiteX1779" fmla="*/ 17975348 w 19022883"/>
              <a:gd name="connsiteY1779" fmla="*/ 3419381 h 11880850"/>
              <a:gd name="connsiteX1780" fmla="*/ 17973944 w 19022883"/>
              <a:gd name="connsiteY1780" fmla="*/ 3473562 h 11880850"/>
              <a:gd name="connsiteX1781" fmla="*/ 17970526 w 19022883"/>
              <a:gd name="connsiteY1781" fmla="*/ 3528556 h 11880850"/>
              <a:gd name="connsiteX1782" fmla="*/ 17981584 w 19022883"/>
              <a:gd name="connsiteY1782" fmla="*/ 3587664 h 11880850"/>
              <a:gd name="connsiteX1783" fmla="*/ 17948898 w 19022883"/>
              <a:gd name="connsiteY1783" fmla="*/ 3548384 h 11880850"/>
              <a:gd name="connsiteX1784" fmla="*/ 17949416 w 19022883"/>
              <a:gd name="connsiteY1784" fmla="*/ 3559262 h 11880850"/>
              <a:gd name="connsiteX1785" fmla="*/ 17922564 w 19022883"/>
              <a:gd name="connsiteY1785" fmla="*/ 3592709 h 11880850"/>
              <a:gd name="connsiteX1786" fmla="*/ 17925524 w 19022883"/>
              <a:gd name="connsiteY1786" fmla="*/ 3630529 h 11880850"/>
              <a:gd name="connsiteX1787" fmla="*/ 17929640 w 19022883"/>
              <a:gd name="connsiteY1787" fmla="*/ 3664795 h 11880850"/>
              <a:gd name="connsiteX1788" fmla="*/ 17916146 w 19022883"/>
              <a:gd name="connsiteY1788" fmla="*/ 3638110 h 11880850"/>
              <a:gd name="connsiteX1789" fmla="*/ 17907532 w 19022883"/>
              <a:gd name="connsiteY1789" fmla="*/ 3605944 h 11880850"/>
              <a:gd name="connsiteX1790" fmla="*/ 17900168 w 19022883"/>
              <a:gd name="connsiteY1790" fmla="*/ 3632496 h 11880850"/>
              <a:gd name="connsiteX1791" fmla="*/ 17916190 w 19022883"/>
              <a:gd name="connsiteY1791" fmla="*/ 3649459 h 11880850"/>
              <a:gd name="connsiteX1792" fmla="*/ 17912898 w 19022883"/>
              <a:gd name="connsiteY1792" fmla="*/ 3698929 h 11880850"/>
              <a:gd name="connsiteX1793" fmla="*/ 17899530 w 19022883"/>
              <a:gd name="connsiteY1793" fmla="*/ 3666718 h 11880850"/>
              <a:gd name="connsiteX1794" fmla="*/ 17884254 w 19022883"/>
              <a:gd name="connsiteY1794" fmla="*/ 3750364 h 11880850"/>
              <a:gd name="connsiteX1795" fmla="*/ 17880784 w 19022883"/>
              <a:gd name="connsiteY1795" fmla="*/ 3774221 h 11880850"/>
              <a:gd name="connsiteX1796" fmla="*/ 17857710 w 19022883"/>
              <a:gd name="connsiteY1796" fmla="*/ 3836880 h 11880850"/>
              <a:gd name="connsiteX1797" fmla="*/ 17866882 w 19022883"/>
              <a:gd name="connsiteY1797" fmla="*/ 3871489 h 11880850"/>
              <a:gd name="connsiteX1798" fmla="*/ 17846720 w 19022883"/>
              <a:gd name="connsiteY1798" fmla="*/ 3960617 h 11880850"/>
              <a:gd name="connsiteX1799" fmla="*/ 17842098 w 19022883"/>
              <a:gd name="connsiteY1799" fmla="*/ 3988030 h 11880850"/>
              <a:gd name="connsiteX1800" fmla="*/ 17839960 w 19022883"/>
              <a:gd name="connsiteY1800" fmla="*/ 4014156 h 11880850"/>
              <a:gd name="connsiteX1801" fmla="*/ 17840648 w 19022883"/>
              <a:gd name="connsiteY1801" fmla="*/ 4030859 h 11880850"/>
              <a:gd name="connsiteX1802" fmla="*/ 17845146 w 19022883"/>
              <a:gd name="connsiteY1802" fmla="*/ 4035357 h 11880850"/>
              <a:gd name="connsiteX1803" fmla="*/ 17843744 w 19022883"/>
              <a:gd name="connsiteY1803" fmla="*/ 4122517 h 11880850"/>
              <a:gd name="connsiteX1804" fmla="*/ 17815982 w 19022883"/>
              <a:gd name="connsiteY1804" fmla="*/ 4069317 h 11880850"/>
              <a:gd name="connsiteX1805" fmla="*/ 17817824 w 19022883"/>
              <a:gd name="connsiteY1805" fmla="*/ 4062679 h 11880850"/>
              <a:gd name="connsiteX1806" fmla="*/ 17810672 w 19022883"/>
              <a:gd name="connsiteY1806" fmla="*/ 4073428 h 11880850"/>
              <a:gd name="connsiteX1807" fmla="*/ 17802498 w 19022883"/>
              <a:gd name="connsiteY1807" fmla="*/ 4115186 h 11880850"/>
              <a:gd name="connsiteX1808" fmla="*/ 17819672 w 19022883"/>
              <a:gd name="connsiteY1808" fmla="*/ 4108808 h 11880850"/>
              <a:gd name="connsiteX1809" fmla="*/ 17788248 w 19022883"/>
              <a:gd name="connsiteY1809" fmla="*/ 4200804 h 11880850"/>
              <a:gd name="connsiteX1810" fmla="*/ 17770602 w 19022883"/>
              <a:gd name="connsiteY1810" fmla="*/ 4207656 h 11880850"/>
              <a:gd name="connsiteX1811" fmla="*/ 17762000 w 19022883"/>
              <a:gd name="connsiteY1811" fmla="*/ 4248044 h 11880850"/>
              <a:gd name="connsiteX1812" fmla="*/ 17776432 w 19022883"/>
              <a:gd name="connsiteY1812" fmla="*/ 4240808 h 11880850"/>
              <a:gd name="connsiteX1813" fmla="*/ 17757938 w 19022883"/>
              <a:gd name="connsiteY1813" fmla="*/ 4317472 h 11880850"/>
              <a:gd name="connsiteX1814" fmla="*/ 17726204 w 19022883"/>
              <a:gd name="connsiteY1814" fmla="*/ 4336613 h 11880850"/>
              <a:gd name="connsiteX1815" fmla="*/ 17713580 w 19022883"/>
              <a:gd name="connsiteY1815" fmla="*/ 4405011 h 11880850"/>
              <a:gd name="connsiteX1816" fmla="*/ 17701206 w 19022883"/>
              <a:gd name="connsiteY1816" fmla="*/ 4442571 h 11880850"/>
              <a:gd name="connsiteX1817" fmla="*/ 17686520 w 19022883"/>
              <a:gd name="connsiteY1817" fmla="*/ 4480648 h 11880850"/>
              <a:gd name="connsiteX1818" fmla="*/ 17652224 w 19022883"/>
              <a:gd name="connsiteY1818" fmla="*/ 4557524 h 11880850"/>
              <a:gd name="connsiteX1819" fmla="*/ 17610346 w 19022883"/>
              <a:gd name="connsiteY1819" fmla="*/ 4623991 h 11880850"/>
              <a:gd name="connsiteX1820" fmla="*/ 17607222 w 19022883"/>
              <a:gd name="connsiteY1820" fmla="*/ 4659498 h 11880850"/>
              <a:gd name="connsiteX1821" fmla="*/ 17602770 w 19022883"/>
              <a:gd name="connsiteY1821" fmla="*/ 4666350 h 11880850"/>
              <a:gd name="connsiteX1822" fmla="*/ 17651772 w 19022883"/>
              <a:gd name="connsiteY1822" fmla="*/ 4683318 h 11880850"/>
              <a:gd name="connsiteX1823" fmla="*/ 17760964 w 19022883"/>
              <a:gd name="connsiteY1823" fmla="*/ 4797222 h 11880850"/>
              <a:gd name="connsiteX1824" fmla="*/ 17778906 w 19022883"/>
              <a:gd name="connsiteY1824" fmla="*/ 4849873 h 11880850"/>
              <a:gd name="connsiteX1825" fmla="*/ 17806410 w 19022883"/>
              <a:gd name="connsiteY1825" fmla="*/ 4847513 h 11880850"/>
              <a:gd name="connsiteX1826" fmla="*/ 17856244 w 19022883"/>
              <a:gd name="connsiteY1826" fmla="*/ 4851896 h 11880850"/>
              <a:gd name="connsiteX1827" fmla="*/ 17832246 w 19022883"/>
              <a:gd name="connsiteY1827" fmla="*/ 4884822 h 11880850"/>
              <a:gd name="connsiteX1828" fmla="*/ 17792880 w 19022883"/>
              <a:gd name="connsiteY1828" fmla="*/ 4904674 h 11880850"/>
              <a:gd name="connsiteX1829" fmla="*/ 17795086 w 19022883"/>
              <a:gd name="connsiteY1829" fmla="*/ 4933627 h 11880850"/>
              <a:gd name="connsiteX1830" fmla="*/ 17790028 w 19022883"/>
              <a:gd name="connsiteY1830" fmla="*/ 4979858 h 11880850"/>
              <a:gd name="connsiteX1831" fmla="*/ 17731752 w 19022883"/>
              <a:gd name="connsiteY1831" fmla="*/ 5092110 h 11880850"/>
              <a:gd name="connsiteX1832" fmla="*/ 17643640 w 19022883"/>
              <a:gd name="connsiteY1832" fmla="*/ 5138015 h 11880850"/>
              <a:gd name="connsiteX1833" fmla="*/ 17619892 w 19022883"/>
              <a:gd name="connsiteY1833" fmla="*/ 5141705 h 11880850"/>
              <a:gd name="connsiteX1834" fmla="*/ 17632440 w 19022883"/>
              <a:gd name="connsiteY1834" fmla="*/ 5178469 h 11880850"/>
              <a:gd name="connsiteX1835" fmla="*/ 17673466 w 19022883"/>
              <a:gd name="connsiteY1835" fmla="*/ 5195617 h 11880850"/>
              <a:gd name="connsiteX1836" fmla="*/ 17689480 w 19022883"/>
              <a:gd name="connsiteY1836" fmla="*/ 5193325 h 11880850"/>
              <a:gd name="connsiteX1837" fmla="*/ 17724728 w 19022883"/>
              <a:gd name="connsiteY1837" fmla="*/ 5205211 h 11880850"/>
              <a:gd name="connsiteX1838" fmla="*/ 17728690 w 19022883"/>
              <a:gd name="connsiteY1838" fmla="*/ 5230577 h 11880850"/>
              <a:gd name="connsiteX1839" fmla="*/ 17696372 w 19022883"/>
              <a:gd name="connsiteY1839" fmla="*/ 5244998 h 11880850"/>
              <a:gd name="connsiteX1840" fmla="*/ 17666036 w 19022883"/>
              <a:gd name="connsiteY1840" fmla="*/ 5239019 h 11880850"/>
              <a:gd name="connsiteX1841" fmla="*/ 17651012 w 19022883"/>
              <a:gd name="connsiteY1841" fmla="*/ 5231115 h 11880850"/>
              <a:gd name="connsiteX1842" fmla="*/ 17607342 w 19022883"/>
              <a:gd name="connsiteY1842" fmla="*/ 5272829 h 11880850"/>
              <a:gd name="connsiteX1843" fmla="*/ 17644980 w 19022883"/>
              <a:gd name="connsiteY1843" fmla="*/ 5339945 h 11880850"/>
              <a:gd name="connsiteX1844" fmla="*/ 17558590 w 19022883"/>
              <a:gd name="connsiteY1844" fmla="*/ 5403916 h 11880850"/>
              <a:gd name="connsiteX1845" fmla="*/ 17648146 w 19022883"/>
              <a:gd name="connsiteY1845" fmla="*/ 5471008 h 11880850"/>
              <a:gd name="connsiteX1846" fmla="*/ 17626608 w 19022883"/>
              <a:gd name="connsiteY1846" fmla="*/ 5486268 h 11880850"/>
              <a:gd name="connsiteX1847" fmla="*/ 17576294 w 19022883"/>
              <a:gd name="connsiteY1847" fmla="*/ 5457219 h 11880850"/>
              <a:gd name="connsiteX1848" fmla="*/ 17488296 w 19022883"/>
              <a:gd name="connsiteY1848" fmla="*/ 5550264 h 11880850"/>
              <a:gd name="connsiteX1849" fmla="*/ 17544298 w 19022883"/>
              <a:gd name="connsiteY1849" fmla="*/ 5661062 h 11880850"/>
              <a:gd name="connsiteX1850" fmla="*/ 17513960 w 19022883"/>
              <a:gd name="connsiteY1850" fmla="*/ 5655085 h 11880850"/>
              <a:gd name="connsiteX1851" fmla="*/ 17498280 w 19022883"/>
              <a:gd name="connsiteY1851" fmla="*/ 5656801 h 11880850"/>
              <a:gd name="connsiteX1852" fmla="*/ 17531006 w 19022883"/>
              <a:gd name="connsiteY1852" fmla="*/ 5718004 h 11880850"/>
              <a:gd name="connsiteX1853" fmla="*/ 17496314 w 19022883"/>
              <a:gd name="connsiteY1853" fmla="*/ 5694128 h 11880850"/>
              <a:gd name="connsiteX1854" fmla="*/ 17498236 w 19022883"/>
              <a:gd name="connsiteY1854" fmla="*/ 5713701 h 11880850"/>
              <a:gd name="connsiteX1855" fmla="*/ 17439808 w 19022883"/>
              <a:gd name="connsiteY1855" fmla="*/ 5712278 h 11880850"/>
              <a:gd name="connsiteX1856" fmla="*/ 17410530 w 19022883"/>
              <a:gd name="connsiteY1856" fmla="*/ 5697682 h 11880850"/>
              <a:gd name="connsiteX1857" fmla="*/ 17397156 w 19022883"/>
              <a:gd name="connsiteY1857" fmla="*/ 5703036 h 11880850"/>
              <a:gd name="connsiteX1858" fmla="*/ 17337098 w 19022883"/>
              <a:gd name="connsiteY1858" fmla="*/ 5672207 h 11880850"/>
              <a:gd name="connsiteX1859" fmla="*/ 17231686 w 19022883"/>
              <a:gd name="connsiteY1859" fmla="*/ 5702122 h 11880850"/>
              <a:gd name="connsiteX1860" fmla="*/ 17302418 w 19022883"/>
              <a:gd name="connsiteY1860" fmla="*/ 5830656 h 11880850"/>
              <a:gd name="connsiteX1861" fmla="*/ 17280880 w 19022883"/>
              <a:gd name="connsiteY1861" fmla="*/ 5845912 h 11880850"/>
              <a:gd name="connsiteX1862" fmla="*/ 17156688 w 19022883"/>
              <a:gd name="connsiteY1862" fmla="*/ 5748056 h 11880850"/>
              <a:gd name="connsiteX1863" fmla="*/ 17135182 w 19022883"/>
              <a:gd name="connsiteY1863" fmla="*/ 5764101 h 11880850"/>
              <a:gd name="connsiteX1864" fmla="*/ 17120158 w 19022883"/>
              <a:gd name="connsiteY1864" fmla="*/ 5756197 h 11880850"/>
              <a:gd name="connsiteX1865" fmla="*/ 17098944 w 19022883"/>
              <a:gd name="connsiteY1865" fmla="*/ 5762411 h 11880850"/>
              <a:gd name="connsiteX1866" fmla="*/ 17048964 w 19022883"/>
              <a:gd name="connsiteY1866" fmla="*/ 5732785 h 11880850"/>
              <a:gd name="connsiteX1867" fmla="*/ 17010280 w 19022883"/>
              <a:gd name="connsiteY1867" fmla="*/ 5757378 h 11880850"/>
              <a:gd name="connsiteX1868" fmla="*/ 17007522 w 19022883"/>
              <a:gd name="connsiteY1868" fmla="*/ 5768093 h 11880850"/>
              <a:gd name="connsiteX1869" fmla="*/ 17030506 w 19022883"/>
              <a:gd name="connsiteY1869" fmla="*/ 5794439 h 11880850"/>
              <a:gd name="connsiteX1870" fmla="*/ 17040404 w 19022883"/>
              <a:gd name="connsiteY1870" fmla="*/ 5849387 h 11880850"/>
              <a:gd name="connsiteX1871" fmla="*/ 16922908 w 19022883"/>
              <a:gd name="connsiteY1871" fmla="*/ 5840014 h 11880850"/>
              <a:gd name="connsiteX1872" fmla="*/ 16921414 w 19022883"/>
              <a:gd name="connsiteY1872" fmla="*/ 5780689 h 11880850"/>
              <a:gd name="connsiteX1873" fmla="*/ 16942690 w 19022883"/>
              <a:gd name="connsiteY1873" fmla="*/ 5767585 h 11880850"/>
              <a:gd name="connsiteX1874" fmla="*/ 16940750 w 19022883"/>
              <a:gd name="connsiteY1874" fmla="*/ 5764159 h 11880850"/>
              <a:gd name="connsiteX1875" fmla="*/ 16907972 w 19022883"/>
              <a:gd name="connsiteY1875" fmla="*/ 5751388 h 11880850"/>
              <a:gd name="connsiteX1876" fmla="*/ 16877344 w 19022883"/>
              <a:gd name="connsiteY1876" fmla="*/ 5755244 h 11880850"/>
              <a:gd name="connsiteX1877" fmla="*/ 16861988 w 19022883"/>
              <a:gd name="connsiteY1877" fmla="*/ 5747916 h 11880850"/>
              <a:gd name="connsiteX1878" fmla="*/ 16722728 w 19022883"/>
              <a:gd name="connsiteY1878" fmla="*/ 5831366 h 11880850"/>
              <a:gd name="connsiteX1879" fmla="*/ 16648150 w 19022883"/>
              <a:gd name="connsiteY1879" fmla="*/ 5762924 h 11880850"/>
              <a:gd name="connsiteX1880" fmla="*/ 16633880 w 19022883"/>
              <a:gd name="connsiteY1880" fmla="*/ 5739300 h 11880850"/>
              <a:gd name="connsiteX1881" fmla="*/ 16612606 w 19022883"/>
              <a:gd name="connsiteY1881" fmla="*/ 5752402 h 11880850"/>
              <a:gd name="connsiteX1882" fmla="*/ 16616174 w 19022883"/>
              <a:gd name="connsiteY1882" fmla="*/ 5785233 h 11880850"/>
              <a:gd name="connsiteX1883" fmla="*/ 16634938 w 19022883"/>
              <a:gd name="connsiteY1883" fmla="*/ 5829915 h 11880850"/>
              <a:gd name="connsiteX1884" fmla="*/ 16652798 w 19022883"/>
              <a:gd name="connsiteY1884" fmla="*/ 5870226 h 11880850"/>
              <a:gd name="connsiteX1885" fmla="*/ 16626140 w 19022883"/>
              <a:gd name="connsiteY1885" fmla="*/ 5841758 h 11880850"/>
              <a:gd name="connsiteX1886" fmla="*/ 16603782 w 19022883"/>
              <a:gd name="connsiteY1886" fmla="*/ 5805003 h 11880850"/>
              <a:gd name="connsiteX1887" fmla="*/ 16604184 w 19022883"/>
              <a:gd name="connsiteY1887" fmla="*/ 5839081 h 11880850"/>
              <a:gd name="connsiteX1888" fmla="*/ 16630992 w 19022883"/>
              <a:gd name="connsiteY1888" fmla="*/ 5854560 h 11880850"/>
              <a:gd name="connsiteX1889" fmla="*/ 16644768 w 19022883"/>
              <a:gd name="connsiteY1889" fmla="*/ 5916361 h 11880850"/>
              <a:gd name="connsiteX1890" fmla="*/ 16615670 w 19022883"/>
              <a:gd name="connsiteY1890" fmla="*/ 5881099 h 11880850"/>
              <a:gd name="connsiteX1891" fmla="*/ 16628454 w 19022883"/>
              <a:gd name="connsiteY1891" fmla="*/ 5986176 h 11880850"/>
              <a:gd name="connsiteX1892" fmla="*/ 16633722 w 19022883"/>
              <a:gd name="connsiteY1892" fmla="*/ 6016911 h 11880850"/>
              <a:gd name="connsiteX1893" fmla="*/ 16628666 w 19022883"/>
              <a:gd name="connsiteY1893" fmla="*/ 6098610 h 11880850"/>
              <a:gd name="connsiteX1894" fmla="*/ 16652930 w 19022883"/>
              <a:gd name="connsiteY1894" fmla="*/ 6138006 h 11880850"/>
              <a:gd name="connsiteX1895" fmla="*/ 16653272 w 19022883"/>
              <a:gd name="connsiteY1895" fmla="*/ 6145894 h 11880850"/>
              <a:gd name="connsiteX1896" fmla="*/ 16669858 w 19022883"/>
              <a:gd name="connsiteY1896" fmla="*/ 6148546 h 11880850"/>
              <a:gd name="connsiteX1897" fmla="*/ 16744504 w 19022883"/>
              <a:gd name="connsiteY1897" fmla="*/ 6185489 h 11880850"/>
              <a:gd name="connsiteX1898" fmla="*/ 16698434 w 19022883"/>
              <a:gd name="connsiteY1898" fmla="*/ 6196586 h 11880850"/>
              <a:gd name="connsiteX1899" fmla="*/ 16655584 w 19022883"/>
              <a:gd name="connsiteY1899" fmla="*/ 6191079 h 11880850"/>
              <a:gd name="connsiteX1900" fmla="*/ 16661418 w 19022883"/>
              <a:gd name="connsiteY1900" fmla="*/ 6251370 h 11880850"/>
              <a:gd name="connsiteX1901" fmla="*/ 16666490 w 19022883"/>
              <a:gd name="connsiteY1901" fmla="*/ 6285840 h 11880850"/>
              <a:gd name="connsiteX1902" fmla="*/ 16673998 w 19022883"/>
              <a:gd name="connsiteY1902" fmla="*/ 6318636 h 11880850"/>
              <a:gd name="connsiteX1903" fmla="*/ 16698458 w 19022883"/>
              <a:gd name="connsiteY1903" fmla="*/ 6387376 h 11880850"/>
              <a:gd name="connsiteX1904" fmla="*/ 16679318 w 19022883"/>
              <a:gd name="connsiteY1904" fmla="*/ 6400172 h 11880850"/>
              <a:gd name="connsiteX1905" fmla="*/ 16685654 w 19022883"/>
              <a:gd name="connsiteY1905" fmla="*/ 6364599 h 11880850"/>
              <a:gd name="connsiteX1906" fmla="*/ 16665052 w 19022883"/>
              <a:gd name="connsiteY1906" fmla="*/ 6451170 h 11880850"/>
              <a:gd name="connsiteX1907" fmla="*/ 16684562 w 19022883"/>
              <a:gd name="connsiteY1907" fmla="*/ 6438586 h 11880850"/>
              <a:gd name="connsiteX1908" fmla="*/ 16680110 w 19022883"/>
              <a:gd name="connsiteY1908" fmla="*/ 6559097 h 11880850"/>
              <a:gd name="connsiteX1909" fmla="*/ 16675250 w 19022883"/>
              <a:gd name="connsiteY1909" fmla="*/ 6570908 h 11880850"/>
              <a:gd name="connsiteX1910" fmla="*/ 16674882 w 19022883"/>
              <a:gd name="connsiteY1910" fmla="*/ 6570695 h 11880850"/>
              <a:gd name="connsiteX1911" fmla="*/ 16673590 w 19022883"/>
              <a:gd name="connsiteY1911" fmla="*/ 6615336 h 11880850"/>
              <a:gd name="connsiteX1912" fmla="*/ 16665118 w 19022883"/>
              <a:gd name="connsiteY1912" fmla="*/ 6618136 h 11880850"/>
              <a:gd name="connsiteX1913" fmla="*/ 16666058 w 19022883"/>
              <a:gd name="connsiteY1913" fmla="*/ 6623296 h 11880850"/>
              <a:gd name="connsiteX1914" fmla="*/ 16680526 w 19022883"/>
              <a:gd name="connsiteY1914" fmla="*/ 6610108 h 11880850"/>
              <a:gd name="connsiteX1915" fmla="*/ 16686932 w 19022883"/>
              <a:gd name="connsiteY1915" fmla="*/ 6708426 h 11880850"/>
              <a:gd name="connsiteX1916" fmla="*/ 16654330 w 19022883"/>
              <a:gd name="connsiteY1916" fmla="*/ 6741144 h 11880850"/>
              <a:gd name="connsiteX1917" fmla="*/ 16664860 w 19022883"/>
              <a:gd name="connsiteY1917" fmla="*/ 6827226 h 11880850"/>
              <a:gd name="connsiteX1918" fmla="*/ 16663740 w 19022883"/>
              <a:gd name="connsiteY1918" fmla="*/ 6875812 h 11880850"/>
              <a:gd name="connsiteX1919" fmla="*/ 16660188 w 19022883"/>
              <a:gd name="connsiteY1919" fmla="*/ 6926069 h 11880850"/>
              <a:gd name="connsiteX1920" fmla="*/ 16646708 w 19022883"/>
              <a:gd name="connsiteY1920" fmla="*/ 7028292 h 11880850"/>
              <a:gd name="connsiteX1921" fmla="*/ 16619572 w 19022883"/>
              <a:gd name="connsiteY1921" fmla="*/ 7121091 h 11880850"/>
              <a:gd name="connsiteX1922" fmla="*/ 16627986 w 19022883"/>
              <a:gd name="connsiteY1922" fmla="*/ 7158257 h 11880850"/>
              <a:gd name="connsiteX1923" fmla="*/ 16647058 w 19022883"/>
              <a:gd name="connsiteY1923" fmla="*/ 7143882 h 11880850"/>
              <a:gd name="connsiteX1924" fmla="*/ 16709558 w 19022883"/>
              <a:gd name="connsiteY1924" fmla="*/ 7214585 h 11880850"/>
              <a:gd name="connsiteX1925" fmla="*/ 16674046 w 19022883"/>
              <a:gd name="connsiteY1925" fmla="*/ 7237928 h 11880850"/>
              <a:gd name="connsiteX1926" fmla="*/ 16625174 w 19022883"/>
              <a:gd name="connsiteY1926" fmla="*/ 7184326 h 11880850"/>
              <a:gd name="connsiteX1927" fmla="*/ 16625302 w 19022883"/>
              <a:gd name="connsiteY1927" fmla="*/ 7179016 h 11880850"/>
              <a:gd name="connsiteX1928" fmla="*/ 16616788 w 19022883"/>
              <a:gd name="connsiteY1928" fmla="*/ 7205642 h 11880850"/>
              <a:gd name="connsiteX1929" fmla="*/ 16601388 w 19022883"/>
              <a:gd name="connsiteY1929" fmla="*/ 7288292 h 11880850"/>
              <a:gd name="connsiteX1930" fmla="*/ 16559768 w 19022883"/>
              <a:gd name="connsiteY1930" fmla="*/ 7311187 h 11880850"/>
              <a:gd name="connsiteX1931" fmla="*/ 16567054 w 19022883"/>
              <a:gd name="connsiteY1931" fmla="*/ 7322316 h 11880850"/>
              <a:gd name="connsiteX1932" fmla="*/ 16564286 w 19022883"/>
              <a:gd name="connsiteY1932" fmla="*/ 7324565 h 11880850"/>
              <a:gd name="connsiteX1933" fmla="*/ 16556744 w 19022883"/>
              <a:gd name="connsiteY1933" fmla="*/ 7357135 h 11880850"/>
              <a:gd name="connsiteX1934" fmla="*/ 16553976 w 19022883"/>
              <a:gd name="connsiteY1934" fmla="*/ 7359382 h 11880850"/>
              <a:gd name="connsiteX1935" fmla="*/ 16556582 w 19022883"/>
              <a:gd name="connsiteY1935" fmla="*/ 7361657 h 11880850"/>
              <a:gd name="connsiteX1936" fmla="*/ 16558486 w 19022883"/>
              <a:gd name="connsiteY1936" fmla="*/ 7364295 h 11880850"/>
              <a:gd name="connsiteX1937" fmla="*/ 16550388 w 19022883"/>
              <a:gd name="connsiteY1937" fmla="*/ 7375773 h 11880850"/>
              <a:gd name="connsiteX1938" fmla="*/ 16574056 w 19022883"/>
              <a:gd name="connsiteY1938" fmla="*/ 7384824 h 11880850"/>
              <a:gd name="connsiteX1939" fmla="*/ 16579334 w 19022883"/>
              <a:gd name="connsiteY1939" fmla="*/ 7424024 h 11880850"/>
              <a:gd name="connsiteX1940" fmla="*/ 16592836 w 19022883"/>
              <a:gd name="connsiteY1940" fmla="*/ 7446435 h 11880850"/>
              <a:gd name="connsiteX1941" fmla="*/ 16597184 w 19022883"/>
              <a:gd name="connsiteY1941" fmla="*/ 7455870 h 11880850"/>
              <a:gd name="connsiteX1942" fmla="*/ 16597354 w 19022883"/>
              <a:gd name="connsiteY1942" fmla="*/ 7459815 h 11880850"/>
              <a:gd name="connsiteX1943" fmla="*/ 16595466 w 19022883"/>
              <a:gd name="connsiteY1943" fmla="*/ 7474108 h 11880850"/>
              <a:gd name="connsiteX1944" fmla="*/ 16584210 w 19022883"/>
              <a:gd name="connsiteY1944" fmla="*/ 7462227 h 11880850"/>
              <a:gd name="connsiteX1945" fmla="*/ 16581802 w 19022883"/>
              <a:gd name="connsiteY1945" fmla="*/ 7456219 h 11880850"/>
              <a:gd name="connsiteX1946" fmla="*/ 16579898 w 19022883"/>
              <a:gd name="connsiteY1946" fmla="*/ 7453582 h 11880850"/>
              <a:gd name="connsiteX1947" fmla="*/ 16575046 w 19022883"/>
              <a:gd name="connsiteY1947" fmla="*/ 7440781 h 11880850"/>
              <a:gd name="connsiteX1948" fmla="*/ 16564276 w 19022883"/>
              <a:gd name="connsiteY1948" fmla="*/ 7415331 h 11880850"/>
              <a:gd name="connsiteX1949" fmla="*/ 16544608 w 19022883"/>
              <a:gd name="connsiteY1949" fmla="*/ 7432437 h 11880850"/>
              <a:gd name="connsiteX1950" fmla="*/ 16542540 w 19022883"/>
              <a:gd name="connsiteY1950" fmla="*/ 7434322 h 11880850"/>
              <a:gd name="connsiteX1951" fmla="*/ 16540472 w 19022883"/>
              <a:gd name="connsiteY1951" fmla="*/ 7436206 h 11880850"/>
              <a:gd name="connsiteX1952" fmla="*/ 16540310 w 19022883"/>
              <a:gd name="connsiteY1952" fmla="*/ 7440728 h 11880850"/>
              <a:gd name="connsiteX1953" fmla="*/ 16533752 w 19022883"/>
              <a:gd name="connsiteY1953" fmla="*/ 7454633 h 11880850"/>
              <a:gd name="connsiteX1954" fmla="*/ 16530010 w 19022883"/>
              <a:gd name="connsiteY1954" fmla="*/ 7484011 h 11880850"/>
              <a:gd name="connsiteX1955" fmla="*/ 16514944 w 19022883"/>
              <a:gd name="connsiteY1955" fmla="*/ 7466852 h 11880850"/>
              <a:gd name="connsiteX1956" fmla="*/ 16477122 w 19022883"/>
              <a:gd name="connsiteY1956" fmla="*/ 7585791 h 11880850"/>
              <a:gd name="connsiteX1957" fmla="*/ 16494786 w 19022883"/>
              <a:gd name="connsiteY1957" fmla="*/ 7596757 h 11880850"/>
              <a:gd name="connsiteX1958" fmla="*/ 16488756 w 19022883"/>
              <a:gd name="connsiteY1958" fmla="*/ 7606353 h 11880850"/>
              <a:gd name="connsiteX1959" fmla="*/ 16482726 w 19022883"/>
              <a:gd name="connsiteY1959" fmla="*/ 7615949 h 11880850"/>
              <a:gd name="connsiteX1960" fmla="*/ 16473766 w 19022883"/>
              <a:gd name="connsiteY1960" fmla="*/ 7632315 h 11880850"/>
              <a:gd name="connsiteX1961" fmla="*/ 16457052 w 19022883"/>
              <a:gd name="connsiteY1961" fmla="*/ 7668052 h 11880850"/>
              <a:gd name="connsiteX1962" fmla="*/ 16425928 w 19022883"/>
              <a:gd name="connsiteY1962" fmla="*/ 7743162 h 11880850"/>
              <a:gd name="connsiteX1963" fmla="*/ 16389766 w 19022883"/>
              <a:gd name="connsiteY1963" fmla="*/ 7817673 h 11880850"/>
              <a:gd name="connsiteX1964" fmla="*/ 16366678 w 19022883"/>
              <a:gd name="connsiteY1964" fmla="*/ 7855114 h 11880850"/>
              <a:gd name="connsiteX1965" fmla="*/ 16340988 w 19022883"/>
              <a:gd name="connsiteY1965" fmla="*/ 7890284 h 11880850"/>
              <a:gd name="connsiteX1966" fmla="*/ 16358624 w 19022883"/>
              <a:gd name="connsiteY1966" fmla="*/ 7908927 h 11880850"/>
              <a:gd name="connsiteX1967" fmla="*/ 16314176 w 19022883"/>
              <a:gd name="connsiteY1967" fmla="*/ 7974038 h 11880850"/>
              <a:gd name="connsiteX1968" fmla="*/ 16277444 w 19022883"/>
              <a:gd name="connsiteY1968" fmla="*/ 8010524 h 11880850"/>
              <a:gd name="connsiteX1969" fmla="*/ 16291484 w 19022883"/>
              <a:gd name="connsiteY1969" fmla="*/ 8037093 h 11880850"/>
              <a:gd name="connsiteX1970" fmla="*/ 16247234 w 19022883"/>
              <a:gd name="connsiteY1970" fmla="*/ 8032315 h 11880850"/>
              <a:gd name="connsiteX1971" fmla="*/ 16222660 w 19022883"/>
              <a:gd name="connsiteY1971" fmla="*/ 8118131 h 11880850"/>
              <a:gd name="connsiteX1972" fmla="*/ 16230732 w 19022883"/>
              <a:gd name="connsiteY1972" fmla="*/ 8081252 h 11880850"/>
              <a:gd name="connsiteX1973" fmla="*/ 16179118 w 19022883"/>
              <a:gd name="connsiteY1973" fmla="*/ 8121456 h 11880850"/>
              <a:gd name="connsiteX1974" fmla="*/ 16199198 w 19022883"/>
              <a:gd name="connsiteY1974" fmla="*/ 8146895 h 11880850"/>
              <a:gd name="connsiteX1975" fmla="*/ 16141044 w 19022883"/>
              <a:gd name="connsiteY1975" fmla="*/ 8184861 h 11880850"/>
              <a:gd name="connsiteX1976" fmla="*/ 16159046 w 19022883"/>
              <a:gd name="connsiteY1976" fmla="*/ 8203718 h 11880850"/>
              <a:gd name="connsiteX1977" fmla="*/ 16104692 w 19022883"/>
              <a:gd name="connsiteY1977" fmla="*/ 8238491 h 11880850"/>
              <a:gd name="connsiteX1978" fmla="*/ 16051184 w 19022883"/>
              <a:gd name="connsiteY1978" fmla="*/ 8284525 h 11880850"/>
              <a:gd name="connsiteX1979" fmla="*/ 16059272 w 19022883"/>
              <a:gd name="connsiteY1979" fmla="*/ 8264578 h 11880850"/>
              <a:gd name="connsiteX1980" fmla="*/ 16038244 w 19022883"/>
              <a:gd name="connsiteY1980" fmla="*/ 8291670 h 11880850"/>
              <a:gd name="connsiteX1981" fmla="*/ 16057760 w 19022883"/>
              <a:gd name="connsiteY1981" fmla="*/ 8287552 h 11880850"/>
              <a:gd name="connsiteX1982" fmla="*/ 16034128 w 19022883"/>
              <a:gd name="connsiteY1982" fmla="*/ 8312370 h 11880850"/>
              <a:gd name="connsiteX1983" fmla="*/ 15995482 w 19022883"/>
              <a:gd name="connsiteY1983" fmla="*/ 8337751 h 11880850"/>
              <a:gd name="connsiteX1984" fmla="*/ 15966392 w 19022883"/>
              <a:gd name="connsiteY1984" fmla="*/ 8310955 h 11880850"/>
              <a:gd name="connsiteX1985" fmla="*/ 15956254 w 19022883"/>
              <a:gd name="connsiteY1985" fmla="*/ 8349719 h 11880850"/>
              <a:gd name="connsiteX1986" fmla="*/ 15935952 w 19022883"/>
              <a:gd name="connsiteY1986" fmla="*/ 8302614 h 11880850"/>
              <a:gd name="connsiteX1987" fmla="*/ 15923013 w 19022883"/>
              <a:gd name="connsiteY1987" fmla="*/ 8309757 h 11880850"/>
              <a:gd name="connsiteX1988" fmla="*/ 15927720 w 19022883"/>
              <a:gd name="connsiteY1988" fmla="*/ 8344015 h 11880850"/>
              <a:gd name="connsiteX1989" fmla="*/ 15860529 w 19022883"/>
              <a:gd name="connsiteY1989" fmla="*/ 8355223 h 11880850"/>
              <a:gd name="connsiteX1990" fmla="*/ 15883785 w 19022883"/>
              <a:gd name="connsiteY1990" fmla="*/ 8321726 h 11880850"/>
              <a:gd name="connsiteX1991" fmla="*/ 15840458 w 19022883"/>
              <a:gd name="connsiteY1991" fmla="*/ 8338252 h 11880850"/>
              <a:gd name="connsiteX1992" fmla="*/ 15859239 w 19022883"/>
              <a:gd name="connsiteY1992" fmla="*/ 8300631 h 11880850"/>
              <a:gd name="connsiteX1993" fmla="*/ 15794867 w 19022883"/>
              <a:gd name="connsiteY1993" fmla="*/ 8360392 h 11880850"/>
              <a:gd name="connsiteX1994" fmla="*/ 15765980 w 19022883"/>
              <a:gd name="connsiteY1994" fmla="*/ 8437566 h 11880850"/>
              <a:gd name="connsiteX1995" fmla="*/ 15741800 w 19022883"/>
              <a:gd name="connsiteY1995" fmla="*/ 8449759 h 11880850"/>
              <a:gd name="connsiteX1996" fmla="*/ 15740118 w 19022883"/>
              <a:gd name="connsiteY1996" fmla="*/ 8468788 h 11880850"/>
              <a:gd name="connsiteX1997" fmla="*/ 15668820 w 19022883"/>
              <a:gd name="connsiteY1997" fmla="*/ 8509166 h 11880850"/>
              <a:gd name="connsiteX1998" fmla="*/ 15645724 w 19022883"/>
              <a:gd name="connsiteY1998" fmla="*/ 8538141 h 11880850"/>
              <a:gd name="connsiteX1999" fmla="*/ 15619479 w 19022883"/>
              <a:gd name="connsiteY1999" fmla="*/ 8552221 h 11880850"/>
              <a:gd name="connsiteX2000" fmla="*/ 15634093 w 19022883"/>
              <a:gd name="connsiteY2000" fmla="*/ 8517578 h 11880850"/>
              <a:gd name="connsiteX2001" fmla="*/ 15601073 w 19022883"/>
              <a:gd name="connsiteY2001" fmla="*/ 8499284 h 11880850"/>
              <a:gd name="connsiteX2002" fmla="*/ 15484729 w 19022883"/>
              <a:gd name="connsiteY2002" fmla="*/ 8574427 h 11880850"/>
              <a:gd name="connsiteX2003" fmla="*/ 15461163 w 19022883"/>
              <a:gd name="connsiteY2003" fmla="*/ 8588158 h 11880850"/>
              <a:gd name="connsiteX2004" fmla="*/ 15452364 w 19022883"/>
              <a:gd name="connsiteY2004" fmla="*/ 8606918 h 11880850"/>
              <a:gd name="connsiteX2005" fmla="*/ 15444380 w 19022883"/>
              <a:gd name="connsiteY2005" fmla="*/ 8597938 h 11880850"/>
              <a:gd name="connsiteX2006" fmla="*/ 15425049 w 19022883"/>
              <a:gd name="connsiteY2006" fmla="*/ 8609203 h 11880850"/>
              <a:gd name="connsiteX2007" fmla="*/ 15376661 w 19022883"/>
              <a:gd name="connsiteY2007" fmla="*/ 8650500 h 11880850"/>
              <a:gd name="connsiteX2008" fmla="*/ 15368488 w 19022883"/>
              <a:gd name="connsiteY2008" fmla="*/ 8651935 h 11880850"/>
              <a:gd name="connsiteX2009" fmla="*/ 15368095 w 19022883"/>
              <a:gd name="connsiteY2009" fmla="*/ 8659400 h 11880850"/>
              <a:gd name="connsiteX2010" fmla="*/ 15292516 w 19022883"/>
              <a:gd name="connsiteY2010" fmla="*/ 8725001 h 11880850"/>
              <a:gd name="connsiteX2011" fmla="*/ 15293943 w 19022883"/>
              <a:gd name="connsiteY2011" fmla="*/ 8683515 h 11880850"/>
              <a:gd name="connsiteX2012" fmla="*/ 15301306 w 19022883"/>
              <a:gd name="connsiteY2012" fmla="*/ 8671611 h 11880850"/>
              <a:gd name="connsiteX2013" fmla="*/ 15273326 w 19022883"/>
              <a:gd name="connsiteY2013" fmla="*/ 8686995 h 11880850"/>
              <a:gd name="connsiteX2014" fmla="*/ 15229197 w 19022883"/>
              <a:gd name="connsiteY2014" fmla="*/ 8701519 h 11880850"/>
              <a:gd name="connsiteX2015" fmla="*/ 15259575 w 19022883"/>
              <a:gd name="connsiteY2015" fmla="*/ 8683673 h 11880850"/>
              <a:gd name="connsiteX2016" fmla="*/ 15296328 w 19022883"/>
              <a:gd name="connsiteY2016" fmla="*/ 8664121 h 11880850"/>
              <a:gd name="connsiteX2017" fmla="*/ 15310369 w 19022883"/>
              <a:gd name="connsiteY2017" fmla="*/ 8657612 h 11880850"/>
              <a:gd name="connsiteX2018" fmla="*/ 15310702 w 19022883"/>
              <a:gd name="connsiteY2018" fmla="*/ 8657035 h 11880850"/>
              <a:gd name="connsiteX2019" fmla="*/ 15337247 w 19022883"/>
              <a:gd name="connsiteY2019" fmla="*/ 8641589 h 11880850"/>
              <a:gd name="connsiteX2020" fmla="*/ 15359794 w 19022883"/>
              <a:gd name="connsiteY2020" fmla="*/ 8633068 h 11880850"/>
              <a:gd name="connsiteX2021" fmla="*/ 15376636 w 19022883"/>
              <a:gd name="connsiteY2021" fmla="*/ 8625099 h 11880850"/>
              <a:gd name="connsiteX2022" fmla="*/ 15438649 w 19022883"/>
              <a:gd name="connsiteY2022" fmla="*/ 8591491 h 11880850"/>
              <a:gd name="connsiteX2023" fmla="*/ 15422164 w 19022883"/>
              <a:gd name="connsiteY2023" fmla="*/ 8572949 h 11880850"/>
              <a:gd name="connsiteX2024" fmla="*/ 15407942 w 19022883"/>
              <a:gd name="connsiteY2024" fmla="*/ 8542382 h 11880850"/>
              <a:gd name="connsiteX2025" fmla="*/ 15406311 w 19022883"/>
              <a:gd name="connsiteY2025" fmla="*/ 8535427 h 11880850"/>
              <a:gd name="connsiteX2026" fmla="*/ 15404430 w 19022883"/>
              <a:gd name="connsiteY2026" fmla="*/ 8533515 h 11880850"/>
              <a:gd name="connsiteX2027" fmla="*/ 15394452 w 19022883"/>
              <a:gd name="connsiteY2027" fmla="*/ 8498483 h 11880850"/>
              <a:gd name="connsiteX2028" fmla="*/ 15393662 w 19022883"/>
              <a:gd name="connsiteY2028" fmla="*/ 8438928 h 11880850"/>
              <a:gd name="connsiteX2029" fmla="*/ 15451794 w 19022883"/>
              <a:gd name="connsiteY2029" fmla="*/ 8512134 h 11880850"/>
              <a:gd name="connsiteX2030" fmla="*/ 15466134 w 19022883"/>
              <a:gd name="connsiteY2030" fmla="*/ 8558741 h 11880850"/>
              <a:gd name="connsiteX2031" fmla="*/ 15464230 w 19022883"/>
              <a:gd name="connsiteY2031" fmla="*/ 8577309 h 11880850"/>
              <a:gd name="connsiteX2032" fmla="*/ 15534240 w 19022883"/>
              <a:gd name="connsiteY2032" fmla="*/ 8535318 h 11880850"/>
              <a:gd name="connsiteX2033" fmla="*/ 15611954 w 19022883"/>
              <a:gd name="connsiteY2033" fmla="*/ 8502489 h 11880850"/>
              <a:gd name="connsiteX2034" fmla="*/ 15654711 w 19022883"/>
              <a:gd name="connsiteY2034" fmla="*/ 8447941 h 11880850"/>
              <a:gd name="connsiteX2035" fmla="*/ 15697876 w 19022883"/>
              <a:gd name="connsiteY2035" fmla="*/ 8435939 h 11880850"/>
              <a:gd name="connsiteX2036" fmla="*/ 15704435 w 19022883"/>
              <a:gd name="connsiteY2036" fmla="*/ 8422032 h 11880850"/>
              <a:gd name="connsiteX2037" fmla="*/ 15686056 w 19022883"/>
              <a:gd name="connsiteY2037" fmla="*/ 8394497 h 11880850"/>
              <a:gd name="connsiteX2038" fmla="*/ 15716811 w 19022883"/>
              <a:gd name="connsiteY2038" fmla="*/ 8385329 h 11880850"/>
              <a:gd name="connsiteX2039" fmla="*/ 15775342 w 19022883"/>
              <a:gd name="connsiteY2039" fmla="*/ 8356044 h 11880850"/>
              <a:gd name="connsiteX2040" fmla="*/ 15829022 w 19022883"/>
              <a:gd name="connsiteY2040" fmla="*/ 8313955 h 11880850"/>
              <a:gd name="connsiteX2041" fmla="*/ 15884555 w 19022883"/>
              <a:gd name="connsiteY2041" fmla="*/ 8256783 h 11880850"/>
              <a:gd name="connsiteX2042" fmla="*/ 15912850 w 19022883"/>
              <a:gd name="connsiteY2042" fmla="*/ 8223887 h 11880850"/>
              <a:gd name="connsiteX2043" fmla="*/ 15938174 w 19022883"/>
              <a:gd name="connsiteY2043" fmla="*/ 8188507 h 11880850"/>
              <a:gd name="connsiteX2044" fmla="*/ 15996372 w 19022883"/>
              <a:gd name="connsiteY2044" fmla="*/ 8159797 h 11880850"/>
              <a:gd name="connsiteX2045" fmla="*/ 16032722 w 19022883"/>
              <a:gd name="connsiteY2045" fmla="*/ 8106167 h 11880850"/>
              <a:gd name="connsiteX2046" fmla="*/ 15996132 w 19022883"/>
              <a:gd name="connsiteY2046" fmla="*/ 8121197 h 11880850"/>
              <a:gd name="connsiteX2047" fmla="*/ 16023516 w 19022883"/>
              <a:gd name="connsiteY2047" fmla="*/ 8075465 h 11880850"/>
              <a:gd name="connsiteX2048" fmla="*/ 16100998 w 19022883"/>
              <a:gd name="connsiteY2048" fmla="*/ 8012504 h 11880850"/>
              <a:gd name="connsiteX2049" fmla="*/ 16079048 w 19022883"/>
              <a:gd name="connsiteY2049" fmla="*/ 8018294 h 11880850"/>
              <a:gd name="connsiteX2050" fmla="*/ 16060088 w 19022883"/>
              <a:gd name="connsiteY2050" fmla="*/ 8043502 h 11880850"/>
              <a:gd name="connsiteX2051" fmla="*/ 16068168 w 19022883"/>
              <a:gd name="connsiteY2051" fmla="*/ 8015089 h 11880850"/>
              <a:gd name="connsiteX2052" fmla="*/ 16078484 w 19022883"/>
              <a:gd name="connsiteY2052" fmla="*/ 7988737 h 11880850"/>
              <a:gd name="connsiteX2053" fmla="*/ 16116944 w 19022883"/>
              <a:gd name="connsiteY2053" fmla="*/ 7942477 h 11880850"/>
              <a:gd name="connsiteX2054" fmla="*/ 16191952 w 19022883"/>
              <a:gd name="connsiteY2054" fmla="*/ 7838854 h 11880850"/>
              <a:gd name="connsiteX2055" fmla="*/ 16219906 w 19022883"/>
              <a:gd name="connsiteY2055" fmla="*/ 7831146 h 11880850"/>
              <a:gd name="connsiteX2056" fmla="*/ 16231770 w 19022883"/>
              <a:gd name="connsiteY2056" fmla="*/ 7782608 h 11880850"/>
              <a:gd name="connsiteX2057" fmla="*/ 16252686 w 19022883"/>
              <a:gd name="connsiteY2057" fmla="*/ 7744684 h 11880850"/>
              <a:gd name="connsiteX2058" fmla="*/ 16245340 w 19022883"/>
              <a:gd name="connsiteY2058" fmla="*/ 7740443 h 11880850"/>
              <a:gd name="connsiteX2059" fmla="*/ 16216354 w 19022883"/>
              <a:gd name="connsiteY2059" fmla="*/ 7716015 h 11880850"/>
              <a:gd name="connsiteX2060" fmla="*/ 16199938 w 19022883"/>
              <a:gd name="connsiteY2060" fmla="*/ 7684229 h 11880850"/>
              <a:gd name="connsiteX2061" fmla="*/ 16203456 w 19022883"/>
              <a:gd name="connsiteY2061" fmla="*/ 7666260 h 11880850"/>
              <a:gd name="connsiteX2062" fmla="*/ 16199760 w 19022883"/>
              <a:gd name="connsiteY2062" fmla="*/ 7671818 h 11880850"/>
              <a:gd name="connsiteX2063" fmla="*/ 16199938 w 19022883"/>
              <a:gd name="connsiteY2063" fmla="*/ 7684229 h 11880850"/>
              <a:gd name="connsiteX2064" fmla="*/ 16200366 w 19022883"/>
              <a:gd name="connsiteY2064" fmla="*/ 7710630 h 11880850"/>
              <a:gd name="connsiteX2065" fmla="*/ 16203542 w 19022883"/>
              <a:gd name="connsiteY2065" fmla="*/ 7750927 h 11880850"/>
              <a:gd name="connsiteX2066" fmla="*/ 16192456 w 19022883"/>
              <a:gd name="connsiteY2066" fmla="*/ 7742987 h 11880850"/>
              <a:gd name="connsiteX2067" fmla="*/ 16158138 w 19022883"/>
              <a:gd name="connsiteY2067" fmla="*/ 7793947 h 11880850"/>
              <a:gd name="connsiteX2068" fmla="*/ 16177468 w 19022883"/>
              <a:gd name="connsiteY2068" fmla="*/ 7768950 h 11880850"/>
              <a:gd name="connsiteX2069" fmla="*/ 16163758 w 19022883"/>
              <a:gd name="connsiteY2069" fmla="*/ 7741805 h 11880850"/>
              <a:gd name="connsiteX2070" fmla="*/ 16121396 w 19022883"/>
              <a:gd name="connsiteY2070" fmla="*/ 7821966 h 11880850"/>
              <a:gd name="connsiteX2071" fmla="*/ 16089512 w 19022883"/>
              <a:gd name="connsiteY2071" fmla="*/ 7871252 h 11880850"/>
              <a:gd name="connsiteX2072" fmla="*/ 16064204 w 19022883"/>
              <a:gd name="connsiteY2072" fmla="*/ 7923566 h 11880850"/>
              <a:gd name="connsiteX2073" fmla="*/ 16042776 w 19022883"/>
              <a:gd name="connsiteY2073" fmla="*/ 7916580 h 11880850"/>
              <a:gd name="connsiteX2074" fmla="*/ 16015036 w 19022883"/>
              <a:gd name="connsiteY2074" fmla="*/ 7970565 h 11880850"/>
              <a:gd name="connsiteX2075" fmla="*/ 15972442 w 19022883"/>
              <a:gd name="connsiteY2075" fmla="*/ 8020593 h 11880850"/>
              <a:gd name="connsiteX2076" fmla="*/ 15931376 w 19022883"/>
              <a:gd name="connsiteY2076" fmla="*/ 8064579 h 11880850"/>
              <a:gd name="connsiteX2077" fmla="*/ 15903824 w 19022883"/>
              <a:gd name="connsiteY2077" fmla="*/ 8106365 h 11880850"/>
              <a:gd name="connsiteX2078" fmla="*/ 15888596 w 19022883"/>
              <a:gd name="connsiteY2078" fmla="*/ 8093726 h 11880850"/>
              <a:gd name="connsiteX2079" fmla="*/ 15850509 w 19022883"/>
              <a:gd name="connsiteY2079" fmla="*/ 8148666 h 11880850"/>
              <a:gd name="connsiteX2080" fmla="*/ 15868713 w 19022883"/>
              <a:gd name="connsiteY2080" fmla="*/ 8097633 h 11880850"/>
              <a:gd name="connsiteX2081" fmla="*/ 15780349 w 19022883"/>
              <a:gd name="connsiteY2081" fmla="*/ 8157388 h 11880850"/>
              <a:gd name="connsiteX2082" fmla="*/ 15800045 w 19022883"/>
              <a:gd name="connsiteY2082" fmla="*/ 8165682 h 11880850"/>
              <a:gd name="connsiteX2083" fmla="*/ 15779025 w 19022883"/>
              <a:gd name="connsiteY2083" fmla="*/ 8183643 h 11880850"/>
              <a:gd name="connsiteX2084" fmla="*/ 15749311 w 19022883"/>
              <a:gd name="connsiteY2084" fmla="*/ 8194243 h 11880850"/>
              <a:gd name="connsiteX2085" fmla="*/ 15766216 w 19022883"/>
              <a:gd name="connsiteY2085" fmla="*/ 8215102 h 11880850"/>
              <a:gd name="connsiteX2086" fmla="*/ 15762249 w 19022883"/>
              <a:gd name="connsiteY2086" fmla="*/ 8320423 h 11880850"/>
              <a:gd name="connsiteX2087" fmla="*/ 15738304 w 19022883"/>
              <a:gd name="connsiteY2087" fmla="*/ 8314381 h 11880850"/>
              <a:gd name="connsiteX2088" fmla="*/ 15718642 w 19022883"/>
              <a:gd name="connsiteY2088" fmla="*/ 8289065 h 11880850"/>
              <a:gd name="connsiteX2089" fmla="*/ 15718086 w 19022883"/>
              <a:gd name="connsiteY2089" fmla="*/ 8262026 h 11880850"/>
              <a:gd name="connsiteX2090" fmla="*/ 15718290 w 19022883"/>
              <a:gd name="connsiteY2090" fmla="*/ 8261205 h 11880850"/>
              <a:gd name="connsiteX2091" fmla="*/ 15695187 w 19022883"/>
              <a:gd name="connsiteY2091" fmla="*/ 8282843 h 11880850"/>
              <a:gd name="connsiteX2092" fmla="*/ 15639818 w 19022883"/>
              <a:gd name="connsiteY2092" fmla="*/ 8335492 h 11880850"/>
              <a:gd name="connsiteX2093" fmla="*/ 15617287 w 19022883"/>
              <a:gd name="connsiteY2093" fmla="*/ 8294790 h 11880850"/>
              <a:gd name="connsiteX2094" fmla="*/ 15675271 w 19022883"/>
              <a:gd name="connsiteY2094" fmla="*/ 8252880 h 11880850"/>
              <a:gd name="connsiteX2095" fmla="*/ 15700408 w 19022883"/>
              <a:gd name="connsiteY2095" fmla="*/ 8196622 h 11880850"/>
              <a:gd name="connsiteX2096" fmla="*/ 15720469 w 19022883"/>
              <a:gd name="connsiteY2096" fmla="*/ 8205129 h 11880850"/>
              <a:gd name="connsiteX2097" fmla="*/ 15717480 w 19022883"/>
              <a:gd name="connsiteY2097" fmla="*/ 8185708 h 11880850"/>
              <a:gd name="connsiteX2098" fmla="*/ 15667916 w 19022883"/>
              <a:gd name="connsiteY2098" fmla="*/ 8207095 h 11880850"/>
              <a:gd name="connsiteX2099" fmla="*/ 15649179 w 19022883"/>
              <a:gd name="connsiteY2099" fmla="*/ 8253971 h 11880850"/>
              <a:gd name="connsiteX2100" fmla="*/ 15595150 w 19022883"/>
              <a:gd name="connsiteY2100" fmla="*/ 8279702 h 11880850"/>
              <a:gd name="connsiteX2101" fmla="*/ 15573327 w 19022883"/>
              <a:gd name="connsiteY2101" fmla="*/ 8247102 h 11880850"/>
              <a:gd name="connsiteX2102" fmla="*/ 15573823 w 19022883"/>
              <a:gd name="connsiteY2102" fmla="*/ 8242004 h 11880850"/>
              <a:gd name="connsiteX2103" fmla="*/ 15564583 w 19022883"/>
              <a:gd name="connsiteY2103" fmla="*/ 8243592 h 11880850"/>
              <a:gd name="connsiteX2104" fmla="*/ 15534638 w 19022883"/>
              <a:gd name="connsiteY2104" fmla="*/ 8263228 h 11880850"/>
              <a:gd name="connsiteX2105" fmla="*/ 15480635 w 19022883"/>
              <a:gd name="connsiteY2105" fmla="*/ 8314360 h 11880850"/>
              <a:gd name="connsiteX2106" fmla="*/ 15446273 w 19022883"/>
              <a:gd name="connsiteY2106" fmla="*/ 8322984 h 11880850"/>
              <a:gd name="connsiteX2107" fmla="*/ 15426562 w 19022883"/>
              <a:gd name="connsiteY2107" fmla="*/ 8330834 h 11880850"/>
              <a:gd name="connsiteX2108" fmla="*/ 15404979 w 19022883"/>
              <a:gd name="connsiteY2108" fmla="*/ 8336837 h 11880850"/>
              <a:gd name="connsiteX2109" fmla="*/ 15313993 w 19022883"/>
              <a:gd name="connsiteY2109" fmla="*/ 8377386 h 11880850"/>
              <a:gd name="connsiteX2110" fmla="*/ 15218669 w 19022883"/>
              <a:gd name="connsiteY2110" fmla="*/ 8416970 h 11880850"/>
              <a:gd name="connsiteX2111" fmla="*/ 15136104 w 19022883"/>
              <a:gd name="connsiteY2111" fmla="*/ 8436996 h 11880850"/>
              <a:gd name="connsiteX2112" fmla="*/ 15119373 w 19022883"/>
              <a:gd name="connsiteY2112" fmla="*/ 8455799 h 11880850"/>
              <a:gd name="connsiteX2113" fmla="*/ 15099327 w 19022883"/>
              <a:gd name="connsiteY2113" fmla="*/ 8464227 h 11880850"/>
              <a:gd name="connsiteX2114" fmla="*/ 15080195 w 19022883"/>
              <a:gd name="connsiteY2114" fmla="*/ 8485489 h 11880850"/>
              <a:gd name="connsiteX2115" fmla="*/ 15084311 w 19022883"/>
              <a:gd name="connsiteY2115" fmla="*/ 8464788 h 11880850"/>
              <a:gd name="connsiteX2116" fmla="*/ 14997648 w 19022883"/>
              <a:gd name="connsiteY2116" fmla="*/ 8522448 h 11880850"/>
              <a:gd name="connsiteX2117" fmla="*/ 14909448 w 19022883"/>
              <a:gd name="connsiteY2117" fmla="*/ 8577684 h 11880850"/>
              <a:gd name="connsiteX2118" fmla="*/ 14953535 w 19022883"/>
              <a:gd name="connsiteY2118" fmla="*/ 8586982 h 11880850"/>
              <a:gd name="connsiteX2119" fmla="*/ 14907935 w 19022883"/>
              <a:gd name="connsiteY2119" fmla="*/ 8600658 h 11880850"/>
              <a:gd name="connsiteX2120" fmla="*/ 14866664 w 19022883"/>
              <a:gd name="connsiteY2120" fmla="*/ 8606833 h 11880850"/>
              <a:gd name="connsiteX2121" fmla="*/ 14801737 w 19022883"/>
              <a:gd name="connsiteY2121" fmla="*/ 8645503 h 11880850"/>
              <a:gd name="connsiteX2122" fmla="*/ 14761945 w 19022883"/>
              <a:gd name="connsiteY2122" fmla="*/ 8627914 h 11880850"/>
              <a:gd name="connsiteX2123" fmla="*/ 14744890 w 19022883"/>
              <a:gd name="connsiteY2123" fmla="*/ 8655760 h 11880850"/>
              <a:gd name="connsiteX2124" fmla="*/ 14748837 w 19022883"/>
              <a:gd name="connsiteY2124" fmla="*/ 8631114 h 11880850"/>
              <a:gd name="connsiteX2125" fmla="*/ 14670576 w 19022883"/>
              <a:gd name="connsiteY2125" fmla="*/ 8651319 h 11880850"/>
              <a:gd name="connsiteX2126" fmla="*/ 14695702 w 19022883"/>
              <a:gd name="connsiteY2126" fmla="*/ 8685826 h 11880850"/>
              <a:gd name="connsiteX2127" fmla="*/ 14734188 w 19022883"/>
              <a:gd name="connsiteY2127" fmla="*/ 8664966 h 11880850"/>
              <a:gd name="connsiteX2128" fmla="*/ 14683157 w 19022883"/>
              <a:gd name="connsiteY2128" fmla="*/ 8718583 h 11880850"/>
              <a:gd name="connsiteX2129" fmla="*/ 14688802 w 19022883"/>
              <a:gd name="connsiteY2129" fmla="*/ 8691842 h 11880850"/>
              <a:gd name="connsiteX2130" fmla="*/ 14653469 w 19022883"/>
              <a:gd name="connsiteY2130" fmla="*/ 8661441 h 11880850"/>
              <a:gd name="connsiteX2131" fmla="*/ 14610509 w 19022883"/>
              <a:gd name="connsiteY2131" fmla="*/ 8678178 h 11880850"/>
              <a:gd name="connsiteX2132" fmla="*/ 14634338 w 19022883"/>
              <a:gd name="connsiteY2132" fmla="*/ 8682706 h 11880850"/>
              <a:gd name="connsiteX2133" fmla="*/ 14609014 w 19022883"/>
              <a:gd name="connsiteY2133" fmla="*/ 8718086 h 11880850"/>
              <a:gd name="connsiteX2134" fmla="*/ 14568659 w 19022883"/>
              <a:gd name="connsiteY2134" fmla="*/ 8670940 h 11880850"/>
              <a:gd name="connsiteX2135" fmla="*/ 14525127 w 19022883"/>
              <a:gd name="connsiteY2135" fmla="*/ 8682731 h 11880850"/>
              <a:gd name="connsiteX2136" fmla="*/ 14484027 w 19022883"/>
              <a:gd name="connsiteY2136" fmla="*/ 8692849 h 11880850"/>
              <a:gd name="connsiteX2137" fmla="*/ 14541437 w 19022883"/>
              <a:gd name="connsiteY2137" fmla="*/ 8712150 h 11880850"/>
              <a:gd name="connsiteX2138" fmla="*/ 14504432 w 19022883"/>
              <a:gd name="connsiteY2138" fmla="*/ 8709245 h 11880850"/>
              <a:gd name="connsiteX2139" fmla="*/ 14494762 w 19022883"/>
              <a:gd name="connsiteY2139" fmla="*/ 8717512 h 11880850"/>
              <a:gd name="connsiteX2140" fmla="*/ 14496915 w 19022883"/>
              <a:gd name="connsiteY2140" fmla="*/ 8734138 h 11880850"/>
              <a:gd name="connsiteX2141" fmla="*/ 14472001 w 19022883"/>
              <a:gd name="connsiteY2141" fmla="*/ 8745910 h 11880850"/>
              <a:gd name="connsiteX2142" fmla="*/ 14448574 w 19022883"/>
              <a:gd name="connsiteY2142" fmla="*/ 8742384 h 11880850"/>
              <a:gd name="connsiteX2143" fmla="*/ 14437222 w 19022883"/>
              <a:gd name="connsiteY2143" fmla="*/ 8736600 h 11880850"/>
              <a:gd name="connsiteX2144" fmla="*/ 14401856 w 19022883"/>
              <a:gd name="connsiteY2144" fmla="*/ 8771566 h 11880850"/>
              <a:gd name="connsiteX2145" fmla="*/ 14429202 w 19022883"/>
              <a:gd name="connsiteY2145" fmla="*/ 8824279 h 11880850"/>
              <a:gd name="connsiteX2146" fmla="*/ 14360653 w 19022883"/>
              <a:gd name="connsiteY2146" fmla="*/ 8878553 h 11880850"/>
              <a:gd name="connsiteX2147" fmla="*/ 14428740 w 19022883"/>
              <a:gd name="connsiteY2147" fmla="*/ 8929401 h 11880850"/>
              <a:gd name="connsiteX2148" fmla="*/ 14425981 w 19022883"/>
              <a:gd name="connsiteY2148" fmla="*/ 8940117 h 11880850"/>
              <a:gd name="connsiteX2149" fmla="*/ 14470460 w 19022883"/>
              <a:gd name="connsiteY2149" fmla="*/ 8941952 h 11880850"/>
              <a:gd name="connsiteX2150" fmla="*/ 14542308 w 19022883"/>
              <a:gd name="connsiteY2150" fmla="*/ 8914196 h 11880850"/>
              <a:gd name="connsiteX2151" fmla="*/ 14573285 w 19022883"/>
              <a:gd name="connsiteY2151" fmla="*/ 8926696 h 11880850"/>
              <a:gd name="connsiteX2152" fmla="*/ 14581501 w 19022883"/>
              <a:gd name="connsiteY2152" fmla="*/ 8901441 h 11880850"/>
              <a:gd name="connsiteX2153" fmla="*/ 14736184 w 19022883"/>
              <a:gd name="connsiteY2153" fmla="*/ 8893050 h 11880850"/>
              <a:gd name="connsiteX2154" fmla="*/ 14656583 w 19022883"/>
              <a:gd name="connsiteY2154" fmla="*/ 8940173 h 11880850"/>
              <a:gd name="connsiteX2155" fmla="*/ 14706325 w 19022883"/>
              <a:gd name="connsiteY2155" fmla="*/ 8931197 h 11880850"/>
              <a:gd name="connsiteX2156" fmla="*/ 14747878 w 19022883"/>
              <a:gd name="connsiteY2156" fmla="*/ 8921543 h 11880850"/>
              <a:gd name="connsiteX2157" fmla="*/ 14736317 w 19022883"/>
              <a:gd name="connsiteY2157" fmla="*/ 8912159 h 11880850"/>
              <a:gd name="connsiteX2158" fmla="*/ 14776226 w 19022883"/>
              <a:gd name="connsiteY2158" fmla="*/ 8851259 h 11880850"/>
              <a:gd name="connsiteX2159" fmla="*/ 14816511 w 19022883"/>
              <a:gd name="connsiteY2159" fmla="*/ 8889682 h 11880850"/>
              <a:gd name="connsiteX2160" fmla="*/ 14827365 w 19022883"/>
              <a:gd name="connsiteY2160" fmla="*/ 8881846 h 11880850"/>
              <a:gd name="connsiteX2161" fmla="*/ 14932101 w 19022883"/>
              <a:gd name="connsiteY2161" fmla="*/ 8877696 h 11880850"/>
              <a:gd name="connsiteX2162" fmla="*/ 15032106 w 19022883"/>
              <a:gd name="connsiteY2162" fmla="*/ 8846970 h 11880850"/>
              <a:gd name="connsiteX2163" fmla="*/ 15129337 w 19022883"/>
              <a:gd name="connsiteY2163" fmla="*/ 8810025 h 11880850"/>
              <a:gd name="connsiteX2164" fmla="*/ 15231586 w 19022883"/>
              <a:gd name="connsiteY2164" fmla="*/ 8789824 h 11880850"/>
              <a:gd name="connsiteX2165" fmla="*/ 15300613 w 19022883"/>
              <a:gd name="connsiteY2165" fmla="*/ 8746597 h 11880850"/>
              <a:gd name="connsiteX2166" fmla="*/ 15305507 w 19022883"/>
              <a:gd name="connsiteY2166" fmla="*/ 8768654 h 11880850"/>
              <a:gd name="connsiteX2167" fmla="*/ 15387508 w 19022883"/>
              <a:gd name="connsiteY2167" fmla="*/ 8719072 h 11880850"/>
              <a:gd name="connsiteX2168" fmla="*/ 15471969 w 19022883"/>
              <a:gd name="connsiteY2168" fmla="*/ 8693217 h 11880850"/>
              <a:gd name="connsiteX2169" fmla="*/ 15420167 w 19022883"/>
              <a:gd name="connsiteY2169" fmla="*/ 8712542 h 11880850"/>
              <a:gd name="connsiteX2170" fmla="*/ 15533173 w 19022883"/>
              <a:gd name="connsiteY2170" fmla="*/ 8700859 h 11880850"/>
              <a:gd name="connsiteX2171" fmla="*/ 15522658 w 19022883"/>
              <a:gd name="connsiteY2171" fmla="*/ 8730944 h 11880850"/>
              <a:gd name="connsiteX2172" fmla="*/ 15520983 w 19022883"/>
              <a:gd name="connsiteY2172" fmla="*/ 8758440 h 11880850"/>
              <a:gd name="connsiteX2173" fmla="*/ 15447387 w 19022883"/>
              <a:gd name="connsiteY2173" fmla="*/ 8770567 h 11880850"/>
              <a:gd name="connsiteX2174" fmla="*/ 15441785 w 19022883"/>
              <a:gd name="connsiteY2174" fmla="*/ 8773486 h 11880850"/>
              <a:gd name="connsiteX2175" fmla="*/ 15439623 w 19022883"/>
              <a:gd name="connsiteY2175" fmla="*/ 8781470 h 11880850"/>
              <a:gd name="connsiteX2176" fmla="*/ 15410105 w 19022883"/>
              <a:gd name="connsiteY2176" fmla="*/ 8794428 h 11880850"/>
              <a:gd name="connsiteX2177" fmla="*/ 15408134 w 19022883"/>
              <a:gd name="connsiteY2177" fmla="*/ 8790213 h 11880850"/>
              <a:gd name="connsiteX2178" fmla="*/ 15373482 w 19022883"/>
              <a:gd name="connsiteY2178" fmla="*/ 8808670 h 11880850"/>
              <a:gd name="connsiteX2179" fmla="*/ 15384338 w 19022883"/>
              <a:gd name="connsiteY2179" fmla="*/ 8786476 h 11880850"/>
              <a:gd name="connsiteX2180" fmla="*/ 15285102 w 19022883"/>
              <a:gd name="connsiteY2180" fmla="*/ 8851494 h 11880850"/>
              <a:gd name="connsiteX2181" fmla="*/ 15206835 w 19022883"/>
              <a:gd name="connsiteY2181" fmla="*/ 8863231 h 11880850"/>
              <a:gd name="connsiteX2182" fmla="*/ 15161072 w 19022883"/>
              <a:gd name="connsiteY2182" fmla="*/ 8881427 h 11880850"/>
              <a:gd name="connsiteX2183" fmla="*/ 15106667 w 19022883"/>
              <a:gd name="connsiteY2183" fmla="*/ 8898479 h 11880850"/>
              <a:gd name="connsiteX2184" fmla="*/ 15094291 w 19022883"/>
              <a:gd name="connsiteY2184" fmla="*/ 8935183 h 11880850"/>
              <a:gd name="connsiteX2185" fmla="*/ 15022206 w 19022883"/>
              <a:gd name="connsiteY2185" fmla="*/ 8924335 h 11880850"/>
              <a:gd name="connsiteX2186" fmla="*/ 14920084 w 19022883"/>
              <a:gd name="connsiteY2186" fmla="*/ 8939222 h 11880850"/>
              <a:gd name="connsiteX2187" fmla="*/ 14914267 w 19022883"/>
              <a:gd name="connsiteY2187" fmla="*/ 8962019 h 11880850"/>
              <a:gd name="connsiteX2188" fmla="*/ 14875295 w 19022883"/>
              <a:gd name="connsiteY2188" fmla="*/ 8963366 h 11880850"/>
              <a:gd name="connsiteX2189" fmla="*/ 14942827 w 19022883"/>
              <a:gd name="connsiteY2189" fmla="*/ 9026203 h 11880850"/>
              <a:gd name="connsiteX2190" fmla="*/ 14997981 w 19022883"/>
              <a:gd name="connsiteY2190" fmla="*/ 9125742 h 11880850"/>
              <a:gd name="connsiteX2191" fmla="*/ 14877037 w 19022883"/>
              <a:gd name="connsiteY2191" fmla="*/ 9003603 h 11880850"/>
              <a:gd name="connsiteX2192" fmla="*/ 14868121 w 19022883"/>
              <a:gd name="connsiteY2192" fmla="*/ 8963069 h 11880850"/>
              <a:gd name="connsiteX2193" fmla="*/ 14852737 w 19022883"/>
              <a:gd name="connsiteY2193" fmla="*/ 8963420 h 11880850"/>
              <a:gd name="connsiteX2194" fmla="*/ 14798693 w 19022883"/>
              <a:gd name="connsiteY2194" fmla="*/ 8972218 h 11880850"/>
              <a:gd name="connsiteX2195" fmla="*/ 14748584 w 19022883"/>
              <a:gd name="connsiteY2195" fmla="*/ 8980981 h 11880850"/>
              <a:gd name="connsiteX2196" fmla="*/ 14703147 w 19022883"/>
              <a:gd name="connsiteY2196" fmla="*/ 8990135 h 11880850"/>
              <a:gd name="connsiteX2197" fmla="*/ 14609334 w 19022883"/>
              <a:gd name="connsiteY2197" fmla="*/ 9006743 h 11880850"/>
              <a:gd name="connsiteX2198" fmla="*/ 14513446 w 19022883"/>
              <a:gd name="connsiteY2198" fmla="*/ 9016770 h 11880850"/>
              <a:gd name="connsiteX2199" fmla="*/ 14522064 w 19022883"/>
              <a:gd name="connsiteY2199" fmla="*/ 8992513 h 11880850"/>
              <a:gd name="connsiteX2200" fmla="*/ 14446435 w 19022883"/>
              <a:gd name="connsiteY2200" fmla="*/ 9040391 h 11880850"/>
              <a:gd name="connsiteX2201" fmla="*/ 14359728 w 19022883"/>
              <a:gd name="connsiteY2201" fmla="*/ 9055717 h 11880850"/>
              <a:gd name="connsiteX2202" fmla="*/ 14328283 w 19022883"/>
              <a:gd name="connsiteY2202" fmla="*/ 9040638 h 11880850"/>
              <a:gd name="connsiteX2203" fmla="*/ 14313462 w 19022883"/>
              <a:gd name="connsiteY2203" fmla="*/ 9037467 h 11880850"/>
              <a:gd name="connsiteX2204" fmla="*/ 14317777 w 19022883"/>
              <a:gd name="connsiteY2204" fmla="*/ 9046112 h 11880850"/>
              <a:gd name="connsiteX2205" fmla="*/ 14342775 w 19022883"/>
              <a:gd name="connsiteY2205" fmla="*/ 9085930 h 11880850"/>
              <a:gd name="connsiteX2206" fmla="*/ 14331229 w 19022883"/>
              <a:gd name="connsiteY2206" fmla="*/ 9083879 h 11880850"/>
              <a:gd name="connsiteX2207" fmla="*/ 14331997 w 19022883"/>
              <a:gd name="connsiteY2207" fmla="*/ 9085092 h 11880850"/>
              <a:gd name="connsiteX2208" fmla="*/ 14310415 w 19022883"/>
              <a:gd name="connsiteY2208" fmla="*/ 9091093 h 11880850"/>
              <a:gd name="connsiteX2209" fmla="*/ 14317536 w 19022883"/>
              <a:gd name="connsiteY2209" fmla="*/ 9106746 h 11880850"/>
              <a:gd name="connsiteX2210" fmla="*/ 14331175 w 19022883"/>
              <a:gd name="connsiteY2210" fmla="*/ 9132314 h 11880850"/>
              <a:gd name="connsiteX2211" fmla="*/ 14304964 w 19022883"/>
              <a:gd name="connsiteY2211" fmla="*/ 9114102 h 11880850"/>
              <a:gd name="connsiteX2212" fmla="*/ 14305280 w 19022883"/>
              <a:gd name="connsiteY2212" fmla="*/ 9129670 h 11880850"/>
              <a:gd name="connsiteX2213" fmla="*/ 14260535 w 19022883"/>
              <a:gd name="connsiteY2213" fmla="*/ 9129991 h 11880850"/>
              <a:gd name="connsiteX2214" fmla="*/ 14237867 w 19022883"/>
              <a:gd name="connsiteY2214" fmla="*/ 9119212 h 11880850"/>
              <a:gd name="connsiteX2215" fmla="*/ 14227696 w 19022883"/>
              <a:gd name="connsiteY2215" fmla="*/ 9124109 h 11880850"/>
              <a:gd name="connsiteX2216" fmla="*/ 14181558 w 19022883"/>
              <a:gd name="connsiteY2216" fmla="*/ 9100548 h 11880850"/>
              <a:gd name="connsiteX2217" fmla="*/ 14099668 w 19022883"/>
              <a:gd name="connsiteY2217" fmla="*/ 9127888 h 11880850"/>
              <a:gd name="connsiteX2218" fmla="*/ 14150623 w 19022883"/>
              <a:gd name="connsiteY2218" fmla="*/ 9229615 h 11880850"/>
              <a:gd name="connsiteX2219" fmla="*/ 14133283 w 19022883"/>
              <a:gd name="connsiteY2219" fmla="*/ 9242684 h 11880850"/>
              <a:gd name="connsiteX2220" fmla="*/ 14040480 w 19022883"/>
              <a:gd name="connsiteY2220" fmla="*/ 9166795 h 11880850"/>
              <a:gd name="connsiteX2221" fmla="*/ 14022809 w 19022883"/>
              <a:gd name="connsiteY2221" fmla="*/ 9180440 h 11880850"/>
              <a:gd name="connsiteX2222" fmla="*/ 14011458 w 19022883"/>
              <a:gd name="connsiteY2222" fmla="*/ 9174656 h 11880850"/>
              <a:gd name="connsiteX2223" fmla="*/ 13994847 w 19022883"/>
              <a:gd name="connsiteY2223" fmla="*/ 9179681 h 11880850"/>
              <a:gd name="connsiteX2224" fmla="*/ 13957021 w 19022883"/>
              <a:gd name="connsiteY2224" fmla="*/ 9157841 h 11880850"/>
              <a:gd name="connsiteX2225" fmla="*/ 13926410 w 19022883"/>
              <a:gd name="connsiteY2225" fmla="*/ 9178631 h 11880850"/>
              <a:gd name="connsiteX2226" fmla="*/ 13923915 w 19022883"/>
              <a:gd name="connsiteY2226" fmla="*/ 9187192 h 11880850"/>
              <a:gd name="connsiteX2227" fmla="*/ 13940886 w 19022883"/>
              <a:gd name="connsiteY2227" fmla="*/ 9206990 h 11880850"/>
              <a:gd name="connsiteX2228" fmla="*/ 13947101 w 19022883"/>
              <a:gd name="connsiteY2228" fmla="*/ 9251350 h 11880850"/>
              <a:gd name="connsiteX2229" fmla="*/ 13856340 w 19022883"/>
              <a:gd name="connsiteY2229" fmla="*/ 9247411 h 11880850"/>
              <a:gd name="connsiteX2230" fmla="*/ 13857126 w 19022883"/>
              <a:gd name="connsiteY2230" fmla="*/ 9199401 h 11880850"/>
              <a:gd name="connsiteX2231" fmla="*/ 13873498 w 19022883"/>
              <a:gd name="connsiteY2231" fmla="*/ 9188855 h 11880850"/>
              <a:gd name="connsiteX2232" fmla="*/ 13872295 w 19022883"/>
              <a:gd name="connsiteY2232" fmla="*/ 9185852 h 11880850"/>
              <a:gd name="connsiteX2233" fmla="*/ 13847194 w 19022883"/>
              <a:gd name="connsiteY2233" fmla="*/ 9176744 h 11880850"/>
              <a:gd name="connsiteX2234" fmla="*/ 13823373 w 19022883"/>
              <a:gd name="connsiteY2234" fmla="*/ 9180684 h 11880850"/>
              <a:gd name="connsiteX2235" fmla="*/ 13811653 w 19022883"/>
              <a:gd name="connsiteY2235" fmla="*/ 9174688 h 11880850"/>
              <a:gd name="connsiteX2236" fmla="*/ 13701246 w 19022883"/>
              <a:gd name="connsiteY2236" fmla="*/ 9246334 h 11880850"/>
              <a:gd name="connsiteX2237" fmla="*/ 13645938 w 19022883"/>
              <a:gd name="connsiteY2237" fmla="*/ 9192861 h 11880850"/>
              <a:gd name="connsiteX2238" fmla="*/ 13635107 w 19022883"/>
              <a:gd name="connsiteY2238" fmla="*/ 9174301 h 11880850"/>
              <a:gd name="connsiteX2239" fmla="*/ 13618770 w 19022883"/>
              <a:gd name="connsiteY2239" fmla="*/ 9185637 h 11880850"/>
              <a:gd name="connsiteX2240" fmla="*/ 13620963 w 19022883"/>
              <a:gd name="connsiteY2240" fmla="*/ 9211521 h 11880850"/>
              <a:gd name="connsiteX2241" fmla="*/ 13633612 w 19022883"/>
              <a:gd name="connsiteY2241" fmla="*/ 9247285 h 11880850"/>
              <a:gd name="connsiteX2242" fmla="*/ 13646457 w 19022883"/>
              <a:gd name="connsiteY2242" fmla="*/ 9279318 h 11880850"/>
              <a:gd name="connsiteX2243" fmla="*/ 13626513 w 19022883"/>
              <a:gd name="connsiteY2243" fmla="*/ 9257036 h 11880850"/>
              <a:gd name="connsiteX2244" fmla="*/ 13610235 w 19022883"/>
              <a:gd name="connsiteY2244" fmla="*/ 9228405 h 11880850"/>
              <a:gd name="connsiteX2245" fmla="*/ 13609630 w 19022883"/>
              <a:gd name="connsiteY2245" fmla="*/ 9255747 h 11880850"/>
              <a:gd name="connsiteX2246" fmla="*/ 13629496 w 19022883"/>
              <a:gd name="connsiteY2246" fmla="*/ 9267987 h 11880850"/>
              <a:gd name="connsiteX2247" fmla="*/ 13639119 w 19022883"/>
              <a:gd name="connsiteY2247" fmla="*/ 9316624 h 11880850"/>
              <a:gd name="connsiteX2248" fmla="*/ 13617504 w 19022883"/>
              <a:gd name="connsiteY2248" fmla="*/ 9288757 h 11880850"/>
              <a:gd name="connsiteX2249" fmla="*/ 13624396 w 19022883"/>
              <a:gd name="connsiteY2249" fmla="*/ 9373508 h 11880850"/>
              <a:gd name="connsiteX2250" fmla="*/ 13627589 w 19022883"/>
              <a:gd name="connsiteY2250" fmla="*/ 9397661 h 11880850"/>
              <a:gd name="connsiteX2251" fmla="*/ 13621515 w 19022883"/>
              <a:gd name="connsiteY2251" fmla="*/ 9464157 h 11880850"/>
              <a:gd name="connsiteX2252" fmla="*/ 13639332 w 19022883"/>
              <a:gd name="connsiteY2252" fmla="*/ 9495212 h 11880850"/>
              <a:gd name="connsiteX2253" fmla="*/ 13638904 w 19022883"/>
              <a:gd name="connsiteY2253" fmla="*/ 9501889 h 11880850"/>
              <a:gd name="connsiteX2254" fmla="*/ 13652220 w 19022883"/>
              <a:gd name="connsiteY2254" fmla="*/ 9503422 h 11880850"/>
              <a:gd name="connsiteX2255" fmla="*/ 13708570 w 19022883"/>
              <a:gd name="connsiteY2255" fmla="*/ 9531342 h 11880850"/>
              <a:gd name="connsiteX2256" fmla="*/ 13672476 w 19022883"/>
              <a:gd name="connsiteY2256" fmla="*/ 9541274 h 11880850"/>
              <a:gd name="connsiteX2257" fmla="*/ 13639373 w 19022883"/>
              <a:gd name="connsiteY2257" fmla="*/ 9537547 h 11880850"/>
              <a:gd name="connsiteX2258" fmla="*/ 13640987 w 19022883"/>
              <a:gd name="connsiteY2258" fmla="*/ 9562246 h 11880850"/>
              <a:gd name="connsiteX2259" fmla="*/ 13665536 w 19022883"/>
              <a:gd name="connsiteY2259" fmla="*/ 9568683 h 11880850"/>
              <a:gd name="connsiteX2260" fmla="*/ 13688642 w 19022883"/>
              <a:gd name="connsiteY2260" fmla="*/ 9601801 h 11880850"/>
              <a:gd name="connsiteX2261" fmla="*/ 13685527 w 19022883"/>
              <a:gd name="connsiteY2261" fmla="*/ 9676883 h 11880850"/>
              <a:gd name="connsiteX2262" fmla="*/ 13654789 w 19022883"/>
              <a:gd name="connsiteY2262" fmla="*/ 9653988 h 11880850"/>
              <a:gd name="connsiteX2263" fmla="*/ 13668027 w 19022883"/>
              <a:gd name="connsiteY2263" fmla="*/ 9694864 h 11880850"/>
              <a:gd name="connsiteX2264" fmla="*/ 13652387 w 19022883"/>
              <a:gd name="connsiteY2264" fmla="*/ 9705836 h 11880850"/>
              <a:gd name="connsiteX2265" fmla="*/ 13658299 w 19022883"/>
              <a:gd name="connsiteY2265" fmla="*/ 9676938 h 11880850"/>
              <a:gd name="connsiteX2266" fmla="*/ 13640217 w 19022883"/>
              <a:gd name="connsiteY2266" fmla="*/ 9747271 h 11880850"/>
              <a:gd name="connsiteX2267" fmla="*/ 13655153 w 19022883"/>
              <a:gd name="connsiteY2267" fmla="*/ 9736663 h 11880850"/>
              <a:gd name="connsiteX2268" fmla="*/ 13648609 w 19022883"/>
              <a:gd name="connsiteY2268" fmla="*/ 9833659 h 11880850"/>
              <a:gd name="connsiteX2269" fmla="*/ 13644383 w 19022883"/>
              <a:gd name="connsiteY2269" fmla="*/ 9843527 h 11880850"/>
              <a:gd name="connsiteX2270" fmla="*/ 13644016 w 19022883"/>
              <a:gd name="connsiteY2270" fmla="*/ 9843314 h 11880850"/>
              <a:gd name="connsiteX2271" fmla="*/ 13641982 w 19022883"/>
              <a:gd name="connsiteY2271" fmla="*/ 9879065 h 11880850"/>
              <a:gd name="connsiteX2272" fmla="*/ 13635312 w 19022883"/>
              <a:gd name="connsiteY2272" fmla="*/ 9882137 h 11880850"/>
              <a:gd name="connsiteX2273" fmla="*/ 13635483 w 19022883"/>
              <a:gd name="connsiteY2273" fmla="*/ 9886083 h 11880850"/>
              <a:gd name="connsiteX2274" fmla="*/ 13647920 w 19022883"/>
              <a:gd name="connsiteY2274" fmla="*/ 9875569 h 11880850"/>
              <a:gd name="connsiteX2275" fmla="*/ 13649531 w 19022883"/>
              <a:gd name="connsiteY2275" fmla="*/ 9954196 h 11880850"/>
              <a:gd name="connsiteX2276" fmla="*/ 13624199 w 19022883"/>
              <a:gd name="connsiteY2276" fmla="*/ 9981110 h 11880850"/>
              <a:gd name="connsiteX2277" fmla="*/ 13629340 w 19022883"/>
              <a:gd name="connsiteY2277" fmla="*/ 10050233 h 11880850"/>
              <a:gd name="connsiteX2278" fmla="*/ 13627111 w 19022883"/>
              <a:gd name="connsiteY2278" fmla="*/ 10089717 h 11880850"/>
              <a:gd name="connsiteX2279" fmla="*/ 13622779 w 19022883"/>
              <a:gd name="connsiteY2279" fmla="*/ 10130296 h 11880850"/>
              <a:gd name="connsiteX2280" fmla="*/ 13609549 w 19022883"/>
              <a:gd name="connsiteY2280" fmla="*/ 10213428 h 11880850"/>
              <a:gd name="connsiteX2281" fmla="*/ 13586300 w 19022883"/>
              <a:gd name="connsiteY2281" fmla="*/ 10288471 h 11880850"/>
              <a:gd name="connsiteX2282" fmla="*/ 13591900 w 19022883"/>
              <a:gd name="connsiteY2282" fmla="*/ 10318631 h 11880850"/>
              <a:gd name="connsiteX2283" fmla="*/ 13606772 w 19022883"/>
              <a:gd name="connsiteY2283" fmla="*/ 10306446 h 11880850"/>
              <a:gd name="connsiteX2284" fmla="*/ 13653207 w 19022883"/>
              <a:gd name="connsiteY2284" fmla="*/ 10361718 h 11880850"/>
              <a:gd name="connsiteX2285" fmla="*/ 13625433 w 19022883"/>
              <a:gd name="connsiteY2285" fmla="*/ 10381837 h 11880850"/>
              <a:gd name="connsiteX2286" fmla="*/ 13588853 w 19022883"/>
              <a:gd name="connsiteY2286" fmla="*/ 10339178 h 11880850"/>
              <a:gd name="connsiteX2287" fmla="*/ 13588682 w 19022883"/>
              <a:gd name="connsiteY2287" fmla="*/ 10335232 h 11880850"/>
              <a:gd name="connsiteX2288" fmla="*/ 13581729 w 19022883"/>
              <a:gd name="connsiteY2288" fmla="*/ 10356605 h 11880850"/>
              <a:gd name="connsiteX2289" fmla="*/ 13567116 w 19022883"/>
              <a:gd name="connsiteY2289" fmla="*/ 10424324 h 11880850"/>
              <a:gd name="connsiteX2290" fmla="*/ 13534300 w 19022883"/>
              <a:gd name="connsiteY2290" fmla="*/ 10443843 h 11880850"/>
              <a:gd name="connsiteX2291" fmla="*/ 13539682 w 19022883"/>
              <a:gd name="connsiteY2291" fmla="*/ 10452332 h 11880850"/>
              <a:gd name="connsiteX2292" fmla="*/ 13537982 w 19022883"/>
              <a:gd name="connsiteY2292" fmla="*/ 10454429 h 11880850"/>
              <a:gd name="connsiteX2293" fmla="*/ 13530533 w 19022883"/>
              <a:gd name="connsiteY2293" fmla="*/ 10480899 h 11880850"/>
              <a:gd name="connsiteX2294" fmla="*/ 13528467 w 19022883"/>
              <a:gd name="connsiteY2294" fmla="*/ 10482782 h 11880850"/>
              <a:gd name="connsiteX2295" fmla="*/ 13530703 w 19022883"/>
              <a:gd name="connsiteY2295" fmla="*/ 10484845 h 11880850"/>
              <a:gd name="connsiteX2296" fmla="*/ 13532542 w 19022883"/>
              <a:gd name="connsiteY2296" fmla="*/ 10485904 h 11880850"/>
              <a:gd name="connsiteX2297" fmla="*/ 13525479 w 19022883"/>
              <a:gd name="connsiteY2297" fmla="*/ 10496441 h 11880850"/>
              <a:gd name="connsiteX2298" fmla="*/ 13543669 w 19022883"/>
              <a:gd name="connsiteY2298" fmla="*/ 10503099 h 11880850"/>
              <a:gd name="connsiteX2299" fmla="*/ 13546436 w 19022883"/>
              <a:gd name="connsiteY2299" fmla="*/ 10533928 h 11880850"/>
              <a:gd name="connsiteX2300" fmla="*/ 13556531 w 19022883"/>
              <a:gd name="connsiteY2300" fmla="*/ 10552063 h 11880850"/>
              <a:gd name="connsiteX2301" fmla="*/ 13559708 w 19022883"/>
              <a:gd name="connsiteY2301" fmla="*/ 10559284 h 11880850"/>
              <a:gd name="connsiteX2302" fmla="*/ 13559512 w 19022883"/>
              <a:gd name="connsiteY2302" fmla="*/ 10563016 h 11880850"/>
              <a:gd name="connsiteX2303" fmla="*/ 13557855 w 19022883"/>
              <a:gd name="connsiteY2303" fmla="*/ 10574368 h 11880850"/>
              <a:gd name="connsiteX2304" fmla="*/ 13549571 w 19022883"/>
              <a:gd name="connsiteY2304" fmla="*/ 10564968 h 11880850"/>
              <a:gd name="connsiteX2305" fmla="*/ 13547563 w 19022883"/>
              <a:gd name="connsiteY2305" fmla="*/ 10559965 h 11880850"/>
              <a:gd name="connsiteX2306" fmla="*/ 13546061 w 19022883"/>
              <a:gd name="connsiteY2306" fmla="*/ 10558325 h 11880850"/>
              <a:gd name="connsiteX2307" fmla="*/ 13543079 w 19022883"/>
              <a:gd name="connsiteY2307" fmla="*/ 10547375 h 11880850"/>
              <a:gd name="connsiteX2308" fmla="*/ 13534719 w 19022883"/>
              <a:gd name="connsiteY2308" fmla="*/ 10527932 h 11880850"/>
              <a:gd name="connsiteX2309" fmla="*/ 13519917 w 19022883"/>
              <a:gd name="connsiteY2309" fmla="*/ 10541694 h 11880850"/>
              <a:gd name="connsiteX2310" fmla="*/ 13517850 w 19022883"/>
              <a:gd name="connsiteY2310" fmla="*/ 10543579 h 11880850"/>
              <a:gd name="connsiteX2311" fmla="*/ 13516118 w 19022883"/>
              <a:gd name="connsiteY2311" fmla="*/ 10544885 h 11880850"/>
              <a:gd name="connsiteX2312" fmla="*/ 13516253 w 19022883"/>
              <a:gd name="connsiteY2312" fmla="*/ 10548040 h 11880850"/>
              <a:gd name="connsiteX2313" fmla="*/ 13511026 w 19022883"/>
              <a:gd name="connsiteY2313" fmla="*/ 10559639 h 11880850"/>
              <a:gd name="connsiteX2314" fmla="*/ 13507046 w 19022883"/>
              <a:gd name="connsiteY2314" fmla="*/ 10583495 h 11880850"/>
              <a:gd name="connsiteX2315" fmla="*/ 13495387 w 19022883"/>
              <a:gd name="connsiteY2315" fmla="*/ 10570610 h 11880850"/>
              <a:gd name="connsiteX2316" fmla="*/ 13463417 w 19022883"/>
              <a:gd name="connsiteY2316" fmla="*/ 10667543 h 11880850"/>
              <a:gd name="connsiteX2317" fmla="*/ 13476639 w 19022883"/>
              <a:gd name="connsiteY2317" fmla="*/ 10675176 h 11880850"/>
              <a:gd name="connsiteX2318" fmla="*/ 13471275 w 19022883"/>
              <a:gd name="connsiteY2318" fmla="*/ 10683618 h 11880850"/>
              <a:gd name="connsiteX2319" fmla="*/ 13466245 w 19022883"/>
              <a:gd name="connsiteY2319" fmla="*/ 10691482 h 11880850"/>
              <a:gd name="connsiteX2320" fmla="*/ 13459649 w 19022883"/>
              <a:gd name="connsiteY2320" fmla="*/ 10704600 h 11880850"/>
              <a:gd name="connsiteX2321" fmla="*/ 13445198 w 19022883"/>
              <a:gd name="connsiteY2321" fmla="*/ 10734719 h 11880850"/>
              <a:gd name="connsiteX2322" fmla="*/ 13418834 w 19022883"/>
              <a:gd name="connsiteY2322" fmla="*/ 10795653 h 11880850"/>
              <a:gd name="connsiteX2323" fmla="*/ 13389231 w 19022883"/>
              <a:gd name="connsiteY2323" fmla="*/ 10856257 h 11880850"/>
              <a:gd name="connsiteX2324" fmla="*/ 13370175 w 19022883"/>
              <a:gd name="connsiteY2324" fmla="*/ 10887565 h 11880850"/>
              <a:gd name="connsiteX2325" fmla="*/ 13349216 w 19022883"/>
              <a:gd name="connsiteY2325" fmla="*/ 10916235 h 11880850"/>
              <a:gd name="connsiteX2326" fmla="*/ 13362411 w 19022883"/>
              <a:gd name="connsiteY2326" fmla="*/ 10931545 h 11880850"/>
              <a:gd name="connsiteX2327" fmla="*/ 13326027 w 19022883"/>
              <a:gd name="connsiteY2327" fmla="*/ 10984387 h 11880850"/>
              <a:gd name="connsiteX2328" fmla="*/ 13296927 w 19022883"/>
              <a:gd name="connsiteY2328" fmla="*/ 11015282 h 11880850"/>
              <a:gd name="connsiteX2329" fmla="*/ 13306791 w 19022883"/>
              <a:gd name="connsiteY2329" fmla="*/ 11036363 h 11880850"/>
              <a:gd name="connsiteX2330" fmla="*/ 13272653 w 19022883"/>
              <a:gd name="connsiteY2330" fmla="*/ 11033576 h 11880850"/>
              <a:gd name="connsiteX2331" fmla="*/ 13251336 w 19022883"/>
              <a:gd name="connsiteY2331" fmla="*/ 11103578 h 11880850"/>
              <a:gd name="connsiteX2332" fmla="*/ 13258613 w 19022883"/>
              <a:gd name="connsiteY2332" fmla="*/ 11073164 h 11880850"/>
              <a:gd name="connsiteX2333" fmla="*/ 13217472 w 19022883"/>
              <a:gd name="connsiteY2333" fmla="*/ 11107104 h 11880850"/>
              <a:gd name="connsiteX2334" fmla="*/ 13232674 w 19022883"/>
              <a:gd name="connsiteY2334" fmla="*/ 11127421 h 11880850"/>
              <a:gd name="connsiteX2335" fmla="*/ 13186093 w 19022883"/>
              <a:gd name="connsiteY2335" fmla="*/ 11159760 h 11880850"/>
              <a:gd name="connsiteX2336" fmla="*/ 13199253 w 19022883"/>
              <a:gd name="connsiteY2336" fmla="*/ 11174281 h 11880850"/>
              <a:gd name="connsiteX2337" fmla="*/ 13156838 w 19022883"/>
              <a:gd name="connsiteY2337" fmla="*/ 11203643 h 11880850"/>
              <a:gd name="connsiteX2338" fmla="*/ 13113768 w 19022883"/>
              <a:gd name="connsiteY2338" fmla="*/ 11242623 h 11880850"/>
              <a:gd name="connsiteX2339" fmla="*/ 13120924 w 19022883"/>
              <a:gd name="connsiteY2339" fmla="*/ 11225986 h 11880850"/>
              <a:gd name="connsiteX2340" fmla="*/ 13103629 w 19022883"/>
              <a:gd name="connsiteY2340" fmla="*/ 11248308 h 11880850"/>
              <a:gd name="connsiteX2341" fmla="*/ 13118873 w 19022883"/>
              <a:gd name="connsiteY2341" fmla="*/ 11244803 h 11880850"/>
              <a:gd name="connsiteX2342" fmla="*/ 13100076 w 19022883"/>
              <a:gd name="connsiteY2342" fmla="*/ 11265490 h 11880850"/>
              <a:gd name="connsiteX2343" fmla="*/ 13069133 w 19022883"/>
              <a:gd name="connsiteY2343" fmla="*/ 11286856 h 11880850"/>
              <a:gd name="connsiteX2344" fmla="*/ 13047455 w 19022883"/>
              <a:gd name="connsiteY2344" fmla="*/ 11265881 h 11880850"/>
              <a:gd name="connsiteX2345" fmla="*/ 13038443 w 19022883"/>
              <a:gd name="connsiteY2345" fmla="*/ 11297602 h 11880850"/>
              <a:gd name="connsiteX2346" fmla="*/ 13023925 w 19022883"/>
              <a:gd name="connsiteY2346" fmla="*/ 11259987 h 11880850"/>
              <a:gd name="connsiteX2347" fmla="*/ 13013820 w 19022883"/>
              <a:gd name="connsiteY2347" fmla="*/ 11266462 h 11880850"/>
              <a:gd name="connsiteX2348" fmla="*/ 13016785 w 19022883"/>
              <a:gd name="connsiteY2348" fmla="*/ 11293557 h 11880850"/>
              <a:gd name="connsiteX2349" fmla="*/ 12964276 w 19022883"/>
              <a:gd name="connsiteY2349" fmla="*/ 11304782 h 11880850"/>
              <a:gd name="connsiteX2350" fmla="*/ 12983501 w 19022883"/>
              <a:gd name="connsiteY2350" fmla="*/ 11277420 h 11880850"/>
              <a:gd name="connsiteX2351" fmla="*/ 12949381 w 19022883"/>
              <a:gd name="connsiteY2351" fmla="*/ 11291567 h 11880850"/>
              <a:gd name="connsiteX2352" fmla="*/ 12964866 w 19022883"/>
              <a:gd name="connsiteY2352" fmla="*/ 11260505 h 11880850"/>
              <a:gd name="connsiteX2353" fmla="*/ 12913330 w 19022883"/>
              <a:gd name="connsiteY2353" fmla="*/ 11310755 h 11880850"/>
              <a:gd name="connsiteX2354" fmla="*/ 12888501 w 19022883"/>
              <a:gd name="connsiteY2354" fmla="*/ 11374115 h 11880850"/>
              <a:gd name="connsiteX2355" fmla="*/ 12869958 w 19022883"/>
              <a:gd name="connsiteY2355" fmla="*/ 11384180 h 11880850"/>
              <a:gd name="connsiteX2356" fmla="*/ 12868105 w 19022883"/>
              <a:gd name="connsiteY2356" fmla="*/ 11399264 h 11880850"/>
              <a:gd name="connsiteX2357" fmla="*/ 12811948 w 19022883"/>
              <a:gd name="connsiteY2357" fmla="*/ 11433768 h 11880850"/>
              <a:gd name="connsiteX2358" fmla="*/ 12792954 w 19022883"/>
              <a:gd name="connsiteY2358" fmla="*/ 11458187 h 11880850"/>
              <a:gd name="connsiteX2359" fmla="*/ 12772344 w 19022883"/>
              <a:gd name="connsiteY2359" fmla="*/ 11470134 h 11880850"/>
              <a:gd name="connsiteX2360" fmla="*/ 12784730 w 19022883"/>
              <a:gd name="connsiteY2360" fmla="*/ 11441898 h 11880850"/>
              <a:gd name="connsiteX2361" fmla="*/ 12759421 w 19022883"/>
              <a:gd name="connsiteY2361" fmla="*/ 11428058 h 11880850"/>
              <a:gd name="connsiteX2362" fmla="*/ 12667293 w 19022883"/>
              <a:gd name="connsiteY2362" fmla="*/ 11491793 h 11880850"/>
              <a:gd name="connsiteX2363" fmla="*/ 12581636 w 19022883"/>
              <a:gd name="connsiteY2363" fmla="*/ 11556191 h 11880850"/>
              <a:gd name="connsiteX2364" fmla="*/ 12574897 w 19022883"/>
              <a:gd name="connsiteY2364" fmla="*/ 11557684 h 11880850"/>
              <a:gd name="connsiteX2365" fmla="*/ 12575136 w 19022883"/>
              <a:gd name="connsiteY2365" fmla="*/ 11563207 h 11880850"/>
              <a:gd name="connsiteX2366" fmla="*/ 12514163 w 19022883"/>
              <a:gd name="connsiteY2366" fmla="*/ 11618776 h 11880850"/>
              <a:gd name="connsiteX2367" fmla="*/ 12516266 w 19022883"/>
              <a:gd name="connsiteY2367" fmla="*/ 11584603 h 11880850"/>
              <a:gd name="connsiteX2368" fmla="*/ 12522294 w 19022883"/>
              <a:gd name="connsiteY2368" fmla="*/ 11575008 h 11880850"/>
              <a:gd name="connsiteX2369" fmla="*/ 12500319 w 19022883"/>
              <a:gd name="connsiteY2369" fmla="*/ 11588474 h 11880850"/>
              <a:gd name="connsiteX2370" fmla="*/ 12466129 w 19022883"/>
              <a:gd name="connsiteY2370" fmla="*/ 11601045 h 11880850"/>
              <a:gd name="connsiteX2371" fmla="*/ 12490174 w 19022883"/>
              <a:gd name="connsiteY2371" fmla="*/ 11585694 h 11880850"/>
              <a:gd name="connsiteX2372" fmla="*/ 12519185 w 19022883"/>
              <a:gd name="connsiteY2372" fmla="*/ 11569367 h 11880850"/>
              <a:gd name="connsiteX2373" fmla="*/ 12530391 w 19022883"/>
              <a:gd name="connsiteY2373" fmla="*/ 11563529 h 11880850"/>
              <a:gd name="connsiteX2374" fmla="*/ 12550933 w 19022883"/>
              <a:gd name="connsiteY2374" fmla="*/ 11550002 h 11880850"/>
              <a:gd name="connsiteX2375" fmla="*/ 12568876 w 19022883"/>
              <a:gd name="connsiteY2375" fmla="*/ 11542669 h 11880850"/>
              <a:gd name="connsiteX2376" fmla="*/ 12582183 w 19022883"/>
              <a:gd name="connsiteY2376" fmla="*/ 11535735 h 11880850"/>
              <a:gd name="connsiteX2377" fmla="*/ 12706701 w 19022883"/>
              <a:gd name="connsiteY2377" fmla="*/ 11459159 h 11880850"/>
              <a:gd name="connsiteX2378" fmla="*/ 12767733 w 19022883"/>
              <a:gd name="connsiteY2378" fmla="*/ 11429778 h 11880850"/>
              <a:gd name="connsiteX2379" fmla="*/ 12802325 w 19022883"/>
              <a:gd name="connsiteY2379" fmla="*/ 11385131 h 11880850"/>
              <a:gd name="connsiteX2380" fmla="*/ 12836249 w 19022883"/>
              <a:gd name="connsiteY2380" fmla="*/ 11374717 h 11880850"/>
              <a:gd name="connsiteX2381" fmla="*/ 12841476 w 19022883"/>
              <a:gd name="connsiteY2381" fmla="*/ 11363120 h 11880850"/>
              <a:gd name="connsiteX2382" fmla="*/ 12828339 w 19022883"/>
              <a:gd name="connsiteY2382" fmla="*/ 11340920 h 11880850"/>
              <a:gd name="connsiteX2383" fmla="*/ 12851988 w 19022883"/>
              <a:gd name="connsiteY2383" fmla="*/ 11333034 h 11880850"/>
              <a:gd name="connsiteX2384" fmla="*/ 12898511 w 19022883"/>
              <a:gd name="connsiteY2384" fmla="*/ 11307584 h 11880850"/>
              <a:gd name="connsiteX2385" fmla="*/ 12941020 w 19022883"/>
              <a:gd name="connsiteY2385" fmla="*/ 11272124 h 11880850"/>
              <a:gd name="connsiteX2386" fmla="*/ 12985850 w 19022883"/>
              <a:gd name="connsiteY2386" fmla="*/ 11224158 h 11880850"/>
              <a:gd name="connsiteX2387" fmla="*/ 13008314 w 19022883"/>
              <a:gd name="connsiteY2387" fmla="*/ 11197125 h 11880850"/>
              <a:gd name="connsiteX2388" fmla="*/ 13029272 w 19022883"/>
              <a:gd name="connsiteY2388" fmla="*/ 11168456 h 11880850"/>
              <a:gd name="connsiteX2389" fmla="*/ 13075059 w 19022883"/>
              <a:gd name="connsiteY2389" fmla="*/ 11142582 h 11880850"/>
              <a:gd name="connsiteX2390" fmla="*/ 13104715 w 19022883"/>
              <a:gd name="connsiteY2390" fmla="*/ 11099700 h 11880850"/>
              <a:gd name="connsiteX2391" fmla="*/ 13075532 w 19022883"/>
              <a:gd name="connsiteY2391" fmla="*/ 11112082 h 11880850"/>
              <a:gd name="connsiteX2392" fmla="*/ 13098250 w 19022883"/>
              <a:gd name="connsiteY2392" fmla="*/ 11074429 h 11880850"/>
              <a:gd name="connsiteX2393" fmla="*/ 13160061 w 19022883"/>
              <a:gd name="connsiteY2393" fmla="*/ 11021649 h 11880850"/>
              <a:gd name="connsiteX2394" fmla="*/ 13142748 w 19022883"/>
              <a:gd name="connsiteY2394" fmla="*/ 11027039 h 11880850"/>
              <a:gd name="connsiteX2395" fmla="*/ 13127187 w 19022883"/>
              <a:gd name="connsiteY2395" fmla="*/ 11048056 h 11880850"/>
              <a:gd name="connsiteX2396" fmla="*/ 13134771 w 19022883"/>
              <a:gd name="connsiteY2396" fmla="*/ 11024742 h 11880850"/>
              <a:gd name="connsiteX2397" fmla="*/ 13143493 w 19022883"/>
              <a:gd name="connsiteY2397" fmla="*/ 11002852 h 11880850"/>
              <a:gd name="connsiteX2398" fmla="*/ 13174419 w 19022883"/>
              <a:gd name="connsiteY2398" fmla="*/ 10964552 h 11880850"/>
              <a:gd name="connsiteX2399" fmla="*/ 13235163 w 19022883"/>
              <a:gd name="connsiteY2399" fmla="*/ 10878848 h 11880850"/>
              <a:gd name="connsiteX2400" fmla="*/ 13257077 w 19022883"/>
              <a:gd name="connsiteY2400" fmla="*/ 10872270 h 11880850"/>
              <a:gd name="connsiteX2401" fmla="*/ 13267549 w 19022883"/>
              <a:gd name="connsiteY2401" fmla="*/ 10832929 h 11880850"/>
              <a:gd name="connsiteX2402" fmla="*/ 13284836 w 19022883"/>
              <a:gd name="connsiteY2402" fmla="*/ 10802139 h 11880850"/>
              <a:gd name="connsiteX2403" fmla="*/ 13278960 w 19022883"/>
              <a:gd name="connsiteY2403" fmla="*/ 10798747 h 11880850"/>
              <a:gd name="connsiteX2404" fmla="*/ 13257719 w 19022883"/>
              <a:gd name="connsiteY2404" fmla="*/ 10779560 h 11880850"/>
              <a:gd name="connsiteX2405" fmla="*/ 13245549 w 19022883"/>
              <a:gd name="connsiteY2405" fmla="*/ 10754841 h 11880850"/>
              <a:gd name="connsiteX2406" fmla="*/ 13245370 w 19022883"/>
              <a:gd name="connsiteY2406" fmla="*/ 10775508 h 11880850"/>
              <a:gd name="connsiteX2407" fmla="*/ 13246402 w 19022883"/>
              <a:gd name="connsiteY2407" fmla="*/ 10807643 h 11880850"/>
              <a:gd name="connsiteX2408" fmla="*/ 13237922 w 19022883"/>
              <a:gd name="connsiteY2408" fmla="*/ 10801978 h 11880850"/>
              <a:gd name="connsiteX2409" fmla="*/ 13210036 w 19022883"/>
              <a:gd name="connsiteY2409" fmla="*/ 10844341 h 11880850"/>
              <a:gd name="connsiteX2410" fmla="*/ 13225598 w 19022883"/>
              <a:gd name="connsiteY2410" fmla="*/ 10823324 h 11880850"/>
              <a:gd name="connsiteX2411" fmla="*/ 13216065 w 19022883"/>
              <a:gd name="connsiteY2411" fmla="*/ 10801666 h 11880850"/>
              <a:gd name="connsiteX2412" fmla="*/ 13180963 w 19022883"/>
              <a:gd name="connsiteY2412" fmla="*/ 10867557 h 11880850"/>
              <a:gd name="connsiteX2413" fmla="*/ 13155142 w 19022883"/>
              <a:gd name="connsiteY2413" fmla="*/ 10908037 h 11880850"/>
              <a:gd name="connsiteX2414" fmla="*/ 13133729 w 19022883"/>
              <a:gd name="connsiteY2414" fmla="*/ 10951060 h 11880850"/>
              <a:gd name="connsiteX2415" fmla="*/ 13117376 w 19022883"/>
              <a:gd name="connsiteY2415" fmla="*/ 10945465 h 11880850"/>
              <a:gd name="connsiteX2416" fmla="*/ 13094963 w 19022883"/>
              <a:gd name="connsiteY2416" fmla="*/ 10990219 h 11880850"/>
              <a:gd name="connsiteX2417" fmla="*/ 13060236 w 19022883"/>
              <a:gd name="connsiteY2417" fmla="*/ 11031710 h 11880850"/>
              <a:gd name="connsiteX2418" fmla="*/ 13027438 w 19022883"/>
              <a:gd name="connsiteY2418" fmla="*/ 11068162 h 11880850"/>
              <a:gd name="connsiteX2419" fmla="*/ 13004916 w 19022883"/>
              <a:gd name="connsiteY2419" fmla="*/ 11102084 h 11880850"/>
              <a:gd name="connsiteX2420" fmla="*/ 12993060 w 19022883"/>
              <a:gd name="connsiteY2420" fmla="*/ 11092932 h 11880850"/>
              <a:gd name="connsiteX2421" fmla="*/ 12962074 w 19022883"/>
              <a:gd name="connsiteY2421" fmla="*/ 11138121 h 11880850"/>
              <a:gd name="connsiteX2422" fmla="*/ 12977816 w 19022883"/>
              <a:gd name="connsiteY2422" fmla="*/ 11096437 h 11880850"/>
              <a:gd name="connsiteX2423" fmla="*/ 12908029 w 19022883"/>
              <a:gd name="connsiteY2423" fmla="*/ 11146920 h 11880850"/>
              <a:gd name="connsiteX2424" fmla="*/ 12922651 w 19022883"/>
              <a:gd name="connsiteY2424" fmla="*/ 11153821 h 11880850"/>
              <a:gd name="connsiteX2425" fmla="*/ 12880765 w 19022883"/>
              <a:gd name="connsiteY2425" fmla="*/ 11178873 h 11880850"/>
              <a:gd name="connsiteX2426" fmla="*/ 12881697 w 19022883"/>
              <a:gd name="connsiteY2426" fmla="*/ 11208641 h 11880850"/>
              <a:gd name="connsiteX2427" fmla="*/ 12838762 w 19022883"/>
              <a:gd name="connsiteY2427" fmla="*/ 11250778 h 11880850"/>
              <a:gd name="connsiteX2428" fmla="*/ 12794126 w 19022883"/>
              <a:gd name="connsiteY2428" fmla="*/ 11295011 h 11880850"/>
              <a:gd name="connsiteX2429" fmla="*/ 12778045 w 19022883"/>
              <a:gd name="connsiteY2429" fmla="*/ 11262648 h 11880850"/>
              <a:gd name="connsiteX2430" fmla="*/ 12823790 w 19022883"/>
              <a:gd name="connsiteY2430" fmla="*/ 11227517 h 11880850"/>
              <a:gd name="connsiteX2431" fmla="*/ 12845065 w 19022883"/>
              <a:gd name="connsiteY2431" fmla="*/ 11181337 h 11880850"/>
              <a:gd name="connsiteX2432" fmla="*/ 12860019 w 19022883"/>
              <a:gd name="connsiteY2432" fmla="*/ 11187664 h 11880850"/>
              <a:gd name="connsiteX2433" fmla="*/ 12858268 w 19022883"/>
              <a:gd name="connsiteY2433" fmla="*/ 11172038 h 11880850"/>
              <a:gd name="connsiteX2434" fmla="*/ 12819348 w 19022883"/>
              <a:gd name="connsiteY2434" fmla="*/ 11191108 h 11880850"/>
              <a:gd name="connsiteX2435" fmla="*/ 12803437 w 19022883"/>
              <a:gd name="connsiteY2435" fmla="*/ 11228845 h 11880850"/>
              <a:gd name="connsiteX2436" fmla="*/ 12760715 w 19022883"/>
              <a:gd name="connsiteY2436" fmla="*/ 11251106 h 11880850"/>
              <a:gd name="connsiteX2437" fmla="*/ 12745273 w 19022883"/>
              <a:gd name="connsiteY2437" fmla="*/ 11225266 h 11880850"/>
              <a:gd name="connsiteX2438" fmla="*/ 12745838 w 19022883"/>
              <a:gd name="connsiteY2438" fmla="*/ 11221745 h 11880850"/>
              <a:gd name="connsiteX2439" fmla="*/ 12737664 w 19022883"/>
              <a:gd name="connsiteY2439" fmla="*/ 11223179 h 11880850"/>
              <a:gd name="connsiteX2440" fmla="*/ 12714022 w 19022883"/>
              <a:gd name="connsiteY2440" fmla="*/ 11239532 h 11880850"/>
              <a:gd name="connsiteX2441" fmla="*/ 12671122 w 19022883"/>
              <a:gd name="connsiteY2441" fmla="*/ 11282458 h 11880850"/>
              <a:gd name="connsiteX2442" fmla="*/ 12644234 w 19022883"/>
              <a:gd name="connsiteY2442" fmla="*/ 11290014 h 11880850"/>
              <a:gd name="connsiteX2443" fmla="*/ 12628794 w 19022883"/>
              <a:gd name="connsiteY2443" fmla="*/ 11297252 h 11880850"/>
              <a:gd name="connsiteX2444" fmla="*/ 12612180 w 19022883"/>
              <a:gd name="connsiteY2444" fmla="*/ 11302277 h 11880850"/>
              <a:gd name="connsiteX2445" fmla="*/ 12540309 w 19022883"/>
              <a:gd name="connsiteY2445" fmla="*/ 11337709 h 11880850"/>
              <a:gd name="connsiteX2446" fmla="*/ 12465866 w 19022883"/>
              <a:gd name="connsiteY2446" fmla="*/ 11371655 h 11880850"/>
              <a:gd name="connsiteX2447" fmla="*/ 12401155 w 19022883"/>
              <a:gd name="connsiteY2447" fmla="*/ 11390448 h 11880850"/>
              <a:gd name="connsiteX2448" fmla="*/ 12387523 w 19022883"/>
              <a:gd name="connsiteY2448" fmla="*/ 11406425 h 11880850"/>
              <a:gd name="connsiteX2449" fmla="*/ 12372082 w 19022883"/>
              <a:gd name="connsiteY2449" fmla="*/ 11413664 h 11880850"/>
              <a:gd name="connsiteX2450" fmla="*/ 12356382 w 19022883"/>
              <a:gd name="connsiteY2450" fmla="*/ 11431525 h 11880850"/>
              <a:gd name="connsiteX2451" fmla="*/ 12359935 w 19022883"/>
              <a:gd name="connsiteY2451" fmla="*/ 11414344 h 11880850"/>
              <a:gd name="connsiteX2452" fmla="*/ 12291880 w 19022883"/>
              <a:gd name="connsiteY2452" fmla="*/ 11463518 h 11880850"/>
              <a:gd name="connsiteX2453" fmla="*/ 12221591 w 19022883"/>
              <a:gd name="connsiteY2453" fmla="*/ 11510631 h 11880850"/>
              <a:gd name="connsiteX2454" fmla="*/ 12255532 w 19022883"/>
              <a:gd name="connsiteY2454" fmla="*/ 11517150 h 11880850"/>
              <a:gd name="connsiteX2455" fmla="*/ 12219873 w 19022883"/>
              <a:gd name="connsiteY2455" fmla="*/ 11528871 h 11880850"/>
              <a:gd name="connsiteX2456" fmla="*/ 12187914 w 19022883"/>
              <a:gd name="connsiteY2456" fmla="*/ 11535036 h 11880850"/>
              <a:gd name="connsiteX2457" fmla="*/ 12136694 w 19022883"/>
              <a:gd name="connsiteY2457" fmla="*/ 11567775 h 11880850"/>
              <a:gd name="connsiteX2458" fmla="*/ 12106416 w 19022883"/>
              <a:gd name="connsiteY2458" fmla="*/ 11554910 h 11880850"/>
              <a:gd name="connsiteX2459" fmla="*/ 12092726 w 19022883"/>
              <a:gd name="connsiteY2459" fmla="*/ 11577774 h 11880850"/>
              <a:gd name="connsiteX2460" fmla="*/ 12096142 w 19022883"/>
              <a:gd name="connsiteY2460" fmla="*/ 11557440 h 11880850"/>
              <a:gd name="connsiteX2461" fmla="*/ 12034999 w 19022883"/>
              <a:gd name="connsiteY2461" fmla="*/ 11575986 h 11880850"/>
              <a:gd name="connsiteX2462" fmla="*/ 12053010 w 19022883"/>
              <a:gd name="connsiteY2462" fmla="*/ 11603309 h 11880850"/>
              <a:gd name="connsiteX2463" fmla="*/ 12083757 w 19022883"/>
              <a:gd name="connsiteY2463" fmla="*/ 11585675 h 11880850"/>
              <a:gd name="connsiteX2464" fmla="*/ 12042728 w 19022883"/>
              <a:gd name="connsiteY2464" fmla="*/ 11630449 h 11880850"/>
              <a:gd name="connsiteX2465" fmla="*/ 12047843 w 19022883"/>
              <a:gd name="connsiteY2465" fmla="*/ 11608017 h 11880850"/>
              <a:gd name="connsiteX2466" fmla="*/ 12021093 w 19022883"/>
              <a:gd name="connsiteY2466" fmla="*/ 11585652 h 11880850"/>
              <a:gd name="connsiteX2467" fmla="*/ 11986973 w 19022883"/>
              <a:gd name="connsiteY2467" fmla="*/ 11599799 h 11880850"/>
              <a:gd name="connsiteX2468" fmla="*/ 12005730 w 19022883"/>
              <a:gd name="connsiteY2468" fmla="*/ 11602934 h 11880850"/>
              <a:gd name="connsiteX2469" fmla="*/ 11985136 w 19022883"/>
              <a:gd name="connsiteY2469" fmla="*/ 11631817 h 11880850"/>
              <a:gd name="connsiteX2470" fmla="*/ 11955603 w 19022883"/>
              <a:gd name="connsiteY2470" fmla="*/ 11594764 h 11880850"/>
              <a:gd name="connsiteX2471" fmla="*/ 11921344 w 19022883"/>
              <a:gd name="connsiteY2471" fmla="*/ 11605757 h 11880850"/>
              <a:gd name="connsiteX2472" fmla="*/ 11889524 w 19022883"/>
              <a:gd name="connsiteY2472" fmla="*/ 11615076 h 11880850"/>
              <a:gd name="connsiteX2473" fmla="*/ 11932379 w 19022883"/>
              <a:gd name="connsiteY2473" fmla="*/ 11629051 h 11880850"/>
              <a:gd name="connsiteX2474" fmla="*/ 11883382 w 19022883"/>
              <a:gd name="connsiteY2474" fmla="*/ 11646916 h 11880850"/>
              <a:gd name="connsiteX2475" fmla="*/ 11871651 w 19022883"/>
              <a:gd name="connsiteY2475" fmla="*/ 11632356 h 11880850"/>
              <a:gd name="connsiteX2476" fmla="*/ 11860023 w 19022883"/>
              <a:gd name="connsiteY2476" fmla="*/ 11632646 h 11880850"/>
              <a:gd name="connsiteX2477" fmla="*/ 11780781 w 19022883"/>
              <a:gd name="connsiteY2477" fmla="*/ 11826591 h 11880850"/>
              <a:gd name="connsiteX2478" fmla="*/ 11792153 w 19022883"/>
              <a:gd name="connsiteY2478" fmla="*/ 11822752 h 11880850"/>
              <a:gd name="connsiteX2479" fmla="*/ 11804743 w 19022883"/>
              <a:gd name="connsiteY2479" fmla="*/ 11823832 h 11880850"/>
              <a:gd name="connsiteX2480" fmla="*/ 11796460 w 19022883"/>
              <a:gd name="connsiteY2480" fmla="*/ 11814433 h 11880850"/>
              <a:gd name="connsiteX2481" fmla="*/ 11831963 w 19022883"/>
              <a:gd name="connsiteY2481" fmla="*/ 11815701 h 11880850"/>
              <a:gd name="connsiteX2482" fmla="*/ 11872071 w 19022883"/>
              <a:gd name="connsiteY2482" fmla="*/ 11815778 h 11880850"/>
              <a:gd name="connsiteX2483" fmla="*/ 11928303 w 19022883"/>
              <a:gd name="connsiteY2483" fmla="*/ 11791319 h 11880850"/>
              <a:gd name="connsiteX2484" fmla="*/ 11951970 w 19022883"/>
              <a:gd name="connsiteY2484" fmla="*/ 11800368 h 11880850"/>
              <a:gd name="connsiteX2485" fmla="*/ 11958992 w 19022883"/>
              <a:gd name="connsiteY2485" fmla="*/ 11780573 h 11880850"/>
              <a:gd name="connsiteX2486" fmla="*/ 12078802 w 19022883"/>
              <a:gd name="connsiteY2486" fmla="*/ 11768973 h 11880850"/>
              <a:gd name="connsiteX2487" fmla="*/ 12015744 w 19022883"/>
              <a:gd name="connsiteY2487" fmla="*/ 11809494 h 11880850"/>
              <a:gd name="connsiteX2488" fmla="*/ 12054777 w 19022883"/>
              <a:gd name="connsiteY2488" fmla="*/ 11801257 h 11880850"/>
              <a:gd name="connsiteX2489" fmla="*/ 12091903 w 19022883"/>
              <a:gd name="connsiteY2489" fmla="*/ 11790385 h 11880850"/>
              <a:gd name="connsiteX2490" fmla="*/ 12150297 w 19022883"/>
              <a:gd name="connsiteY2490" fmla="*/ 11757942 h 11880850"/>
              <a:gd name="connsiteX2491" fmla="*/ 12230939 w 19022883"/>
              <a:gd name="connsiteY2491" fmla="*/ 11751422 h 11880850"/>
              <a:gd name="connsiteX2492" fmla="*/ 12308891 w 19022883"/>
              <a:gd name="connsiteY2492" fmla="*/ 11724118 h 11880850"/>
              <a:gd name="connsiteX2493" fmla="*/ 12385539 w 19022883"/>
              <a:gd name="connsiteY2493" fmla="*/ 11691442 h 11880850"/>
              <a:gd name="connsiteX2494" fmla="*/ 12465266 w 19022883"/>
              <a:gd name="connsiteY2494" fmla="*/ 11672087 h 11880850"/>
              <a:gd name="connsiteX2495" fmla="*/ 12519920 w 19022883"/>
              <a:gd name="connsiteY2495" fmla="*/ 11635947 h 11880850"/>
              <a:gd name="connsiteX2496" fmla="*/ 12522839 w 19022883"/>
              <a:gd name="connsiteY2496" fmla="*/ 11653788 h 11880850"/>
              <a:gd name="connsiteX2497" fmla="*/ 12587597 w 19022883"/>
              <a:gd name="connsiteY2497" fmla="*/ 11611171 h 11880850"/>
              <a:gd name="connsiteX2498" fmla="*/ 12653908 w 19022883"/>
              <a:gd name="connsiteY2498" fmla="*/ 11587915 h 11880850"/>
              <a:gd name="connsiteX2499" fmla="*/ 12613816 w 19022883"/>
              <a:gd name="connsiteY2499" fmla="*/ 11604771 h 11880850"/>
              <a:gd name="connsiteX2500" fmla="*/ 12701361 w 19022883"/>
              <a:gd name="connsiteY2500" fmla="*/ 11592235 h 11880850"/>
              <a:gd name="connsiteX2501" fmla="*/ 12692410 w 19022883"/>
              <a:gd name="connsiteY2501" fmla="*/ 11617068 h 11880850"/>
              <a:gd name="connsiteX2502" fmla="*/ 12690495 w 19022883"/>
              <a:gd name="connsiteY2502" fmla="*/ 11639042 h 11880850"/>
              <a:gd name="connsiteX2503" fmla="*/ 12632650 w 19022883"/>
              <a:gd name="connsiteY2503" fmla="*/ 11651028 h 11880850"/>
              <a:gd name="connsiteX2504" fmla="*/ 12628114 w 19022883"/>
              <a:gd name="connsiteY2504" fmla="*/ 11653795 h 11880850"/>
              <a:gd name="connsiteX2505" fmla="*/ 12626585 w 19022883"/>
              <a:gd name="connsiteY2505" fmla="*/ 11659836 h 11880850"/>
              <a:gd name="connsiteX2506" fmla="*/ 12603439 w 19022883"/>
              <a:gd name="connsiteY2506" fmla="*/ 11671089 h 11880850"/>
              <a:gd name="connsiteX2507" fmla="*/ 12601866 w 19022883"/>
              <a:gd name="connsiteY2507" fmla="*/ 11667874 h 11880850"/>
              <a:gd name="connsiteX2508" fmla="*/ 12574990 w 19022883"/>
              <a:gd name="connsiteY2508" fmla="*/ 11683896 h 11880850"/>
              <a:gd name="connsiteX2509" fmla="*/ 12583514 w 19022883"/>
              <a:gd name="connsiteY2509" fmla="*/ 11665739 h 11880850"/>
              <a:gd name="connsiteX2510" fmla="*/ 12504954 w 19022883"/>
              <a:gd name="connsiteY2510" fmla="*/ 11720387 h 11880850"/>
              <a:gd name="connsiteX2511" fmla="*/ 12444237 w 19022883"/>
              <a:gd name="connsiteY2511" fmla="*/ 11732258 h 11880850"/>
              <a:gd name="connsiteX2512" fmla="*/ 12408418 w 19022883"/>
              <a:gd name="connsiteY2512" fmla="*/ 11748499 h 11880850"/>
              <a:gd name="connsiteX2513" fmla="*/ 12366088 w 19022883"/>
              <a:gd name="connsiteY2513" fmla="*/ 11763295 h 11880850"/>
              <a:gd name="connsiteX2514" fmla="*/ 12355207 w 19022883"/>
              <a:gd name="connsiteY2514" fmla="*/ 11793168 h 11880850"/>
              <a:gd name="connsiteX2515" fmla="*/ 12299778 w 19022883"/>
              <a:gd name="connsiteY2515" fmla="*/ 11786552 h 11880850"/>
              <a:gd name="connsiteX2516" fmla="*/ 12219879 w 19022883"/>
              <a:gd name="connsiteY2516" fmla="*/ 11801961 h 11880850"/>
              <a:gd name="connsiteX2517" fmla="*/ 12214591 w 19022883"/>
              <a:gd name="connsiteY2517" fmla="*/ 11820449 h 11880850"/>
              <a:gd name="connsiteX2518" fmla="*/ 12184930 w 19022883"/>
              <a:gd name="connsiteY2518" fmla="*/ 11821785 h 11880850"/>
              <a:gd name="connsiteX2519" fmla="*/ 12235396 w 19022883"/>
              <a:gd name="connsiteY2519" fmla="*/ 11870924 h 11880850"/>
              <a:gd name="connsiteX2520" fmla="*/ 12242160 w 19022883"/>
              <a:gd name="connsiteY2520" fmla="*/ 11880850 h 11880850"/>
              <a:gd name="connsiteX2521" fmla="*/ 12194584 w 19022883"/>
              <a:gd name="connsiteY2521" fmla="*/ 11880850 h 11880850"/>
              <a:gd name="connsiteX2522" fmla="*/ 12184928 w 19022883"/>
              <a:gd name="connsiteY2522" fmla="*/ 11854862 h 11880850"/>
              <a:gd name="connsiteX2523" fmla="*/ 12178856 w 19022883"/>
              <a:gd name="connsiteY2523" fmla="*/ 11822126 h 11880850"/>
              <a:gd name="connsiteX2524" fmla="*/ 12167446 w 19022883"/>
              <a:gd name="connsiteY2524" fmla="*/ 11823230 h 11880850"/>
              <a:gd name="connsiteX2525" fmla="*/ 12125177 w 19022883"/>
              <a:gd name="connsiteY2525" fmla="*/ 11831136 h 11880850"/>
              <a:gd name="connsiteX2526" fmla="*/ 12086179 w 19022883"/>
              <a:gd name="connsiteY2526" fmla="*/ 11840160 h 11880850"/>
              <a:gd name="connsiteX2527" fmla="*/ 12050385 w 19022883"/>
              <a:gd name="connsiteY2527" fmla="*/ 11848726 h 11880850"/>
              <a:gd name="connsiteX2528" fmla="*/ 11977327 w 19022883"/>
              <a:gd name="connsiteY2528" fmla="*/ 11865009 h 11880850"/>
              <a:gd name="connsiteX2529" fmla="*/ 11903296 w 19022883"/>
              <a:gd name="connsiteY2529" fmla="*/ 11875345 h 11880850"/>
              <a:gd name="connsiteX2530" fmla="*/ 11909949 w 19022883"/>
              <a:gd name="connsiteY2530" fmla="*/ 11855340 h 11880850"/>
              <a:gd name="connsiteX2531" fmla="*/ 11872593 w 19022883"/>
              <a:gd name="connsiteY2531" fmla="*/ 11880850 h 11880850"/>
              <a:gd name="connsiteX2532" fmla="*/ 11490523 w 19022883"/>
              <a:gd name="connsiteY2532" fmla="*/ 11880850 h 11880850"/>
              <a:gd name="connsiteX2533" fmla="*/ 11486214 w 19022883"/>
              <a:gd name="connsiteY2533" fmla="*/ 11880850 h 11880850"/>
              <a:gd name="connsiteX2534" fmla="*/ 11478493 w 19022883"/>
              <a:gd name="connsiteY2534" fmla="*/ 11880850 h 11880850"/>
              <a:gd name="connsiteX2535" fmla="*/ 11434892 w 19022883"/>
              <a:gd name="connsiteY2535" fmla="*/ 11880850 h 11880850"/>
              <a:gd name="connsiteX2536" fmla="*/ 11428500 w 19022883"/>
              <a:gd name="connsiteY2536" fmla="*/ 11880850 h 11880850"/>
              <a:gd name="connsiteX2537" fmla="*/ 11095894 w 19022883"/>
              <a:gd name="connsiteY2537" fmla="*/ 11880850 h 11880850"/>
              <a:gd name="connsiteX2538" fmla="*/ 11071488 w 19022883"/>
              <a:gd name="connsiteY2538" fmla="*/ 11880850 h 11880850"/>
              <a:gd name="connsiteX2539" fmla="*/ 10966643 w 19022883"/>
              <a:gd name="connsiteY2539" fmla="*/ 11880850 h 11880850"/>
              <a:gd name="connsiteX2540" fmla="*/ 10490870 w 19022883"/>
              <a:gd name="connsiteY2540" fmla="*/ 11880850 h 11880850"/>
              <a:gd name="connsiteX2541" fmla="*/ 10456794 w 19022883"/>
              <a:gd name="connsiteY2541" fmla="*/ 11880850 h 11880850"/>
              <a:gd name="connsiteX2542" fmla="*/ 10429461 w 19022883"/>
              <a:gd name="connsiteY2542" fmla="*/ 11880850 h 11880850"/>
              <a:gd name="connsiteX2543" fmla="*/ 9972379 w 19022883"/>
              <a:gd name="connsiteY2543" fmla="*/ 11880850 h 11880850"/>
              <a:gd name="connsiteX2544" fmla="*/ 9934104 w 19022883"/>
              <a:gd name="connsiteY2544" fmla="*/ 11880850 h 11880850"/>
              <a:gd name="connsiteX2545" fmla="*/ 0 w 19022883"/>
              <a:gd name="connsiteY2545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</a:cxnLst>
            <a:rect l="l" t="t" r="r" b="b"/>
            <a:pathLst>
              <a:path w="19022883" h="11880850">
                <a:moveTo>
                  <a:pt x="12363831" y="11849686"/>
                </a:moveTo>
                <a:cubicBezTo>
                  <a:pt x="12376939" y="11852639"/>
                  <a:pt x="12389528" y="11862215"/>
                  <a:pt x="12400302" y="11875359"/>
                </a:cubicBezTo>
                <a:lnTo>
                  <a:pt x="12403529" y="11880850"/>
                </a:lnTo>
                <a:lnTo>
                  <a:pt x="12327540" y="11880850"/>
                </a:lnTo>
                <a:lnTo>
                  <a:pt x="12324247" y="11863756"/>
                </a:lnTo>
                <a:cubicBezTo>
                  <a:pt x="12337097" y="11850405"/>
                  <a:pt x="12350724" y="11846734"/>
                  <a:pt x="12363831" y="11849686"/>
                </a:cubicBezTo>
                <a:close/>
                <a:moveTo>
                  <a:pt x="12941909" y="11830350"/>
                </a:moveTo>
                <a:cubicBezTo>
                  <a:pt x="12946615" y="11839798"/>
                  <a:pt x="12949790" y="11851632"/>
                  <a:pt x="12951047" y="11863992"/>
                </a:cubicBezTo>
                <a:lnTo>
                  <a:pt x="12949960" y="11880850"/>
                </a:lnTo>
                <a:lnTo>
                  <a:pt x="12917812" y="11880850"/>
                </a:lnTo>
                <a:lnTo>
                  <a:pt x="12926519" y="11855311"/>
                </a:lnTo>
                <a:cubicBezTo>
                  <a:pt x="12930780" y="11846233"/>
                  <a:pt x="12935811" y="11838368"/>
                  <a:pt x="12941909" y="11830350"/>
                </a:cubicBezTo>
                <a:close/>
                <a:moveTo>
                  <a:pt x="13126307" y="11672957"/>
                </a:moveTo>
                <a:cubicBezTo>
                  <a:pt x="13153697" y="11734925"/>
                  <a:pt x="13198168" y="11761370"/>
                  <a:pt x="13216462" y="11836549"/>
                </a:cubicBezTo>
                <a:cubicBezTo>
                  <a:pt x="13167378" y="11835905"/>
                  <a:pt x="13101451" y="11743994"/>
                  <a:pt x="13115315" y="11691995"/>
                </a:cubicBezTo>
                <a:cubicBezTo>
                  <a:pt x="13117510" y="11684801"/>
                  <a:pt x="13120806" y="11678244"/>
                  <a:pt x="13126307" y="11672957"/>
                </a:cubicBezTo>
                <a:close/>
                <a:moveTo>
                  <a:pt x="13242874" y="11665796"/>
                </a:moveTo>
                <a:cubicBezTo>
                  <a:pt x="13256916" y="11663698"/>
                  <a:pt x="13271095" y="11671739"/>
                  <a:pt x="13281844" y="11684290"/>
                </a:cubicBezTo>
                <a:cubicBezTo>
                  <a:pt x="13296508" y="11700450"/>
                  <a:pt x="13305073" y="11724626"/>
                  <a:pt x="13299018" y="11741900"/>
                </a:cubicBezTo>
                <a:cubicBezTo>
                  <a:pt x="13255700" y="11733814"/>
                  <a:pt x="13228224" y="11719490"/>
                  <a:pt x="13229010" y="11671482"/>
                </a:cubicBezTo>
                <a:cubicBezTo>
                  <a:pt x="13233528" y="11668321"/>
                  <a:pt x="13238193" y="11666495"/>
                  <a:pt x="13242874" y="11665796"/>
                </a:cubicBezTo>
                <a:close/>
                <a:moveTo>
                  <a:pt x="12211756" y="11620535"/>
                </a:moveTo>
                <a:cubicBezTo>
                  <a:pt x="12218164" y="11621734"/>
                  <a:pt x="12225274" y="11624686"/>
                  <a:pt x="12232384" y="11627637"/>
                </a:cubicBezTo>
                <a:cubicBezTo>
                  <a:pt x="12230027" y="11639353"/>
                  <a:pt x="12237979" y="11649328"/>
                  <a:pt x="12224646" y="11663941"/>
                </a:cubicBezTo>
                <a:cubicBezTo>
                  <a:pt x="12211357" y="11654728"/>
                  <a:pt x="12202704" y="11645118"/>
                  <a:pt x="12189415" y="11635906"/>
                </a:cubicBezTo>
                <a:cubicBezTo>
                  <a:pt x="12190244" y="11630231"/>
                  <a:pt x="12192576" y="11626192"/>
                  <a:pt x="12195342" y="11623944"/>
                </a:cubicBezTo>
                <a:cubicBezTo>
                  <a:pt x="12199642" y="11619887"/>
                  <a:pt x="12205348" y="11619335"/>
                  <a:pt x="12211756" y="11620535"/>
                </a:cubicBezTo>
                <a:close/>
                <a:moveTo>
                  <a:pt x="12335514" y="11446785"/>
                </a:moveTo>
                <a:cubicBezTo>
                  <a:pt x="12338880" y="11446997"/>
                  <a:pt x="12342069" y="11448261"/>
                  <a:pt x="12344658" y="11450140"/>
                </a:cubicBezTo>
                <a:cubicBezTo>
                  <a:pt x="12349797" y="11453109"/>
                  <a:pt x="12353606" y="11458384"/>
                  <a:pt x="12353008" y="11461117"/>
                </a:cubicBezTo>
                <a:cubicBezTo>
                  <a:pt x="12346407" y="11465766"/>
                  <a:pt x="12334859" y="11463715"/>
                  <a:pt x="12328591" y="11467789"/>
                </a:cubicBezTo>
                <a:cubicBezTo>
                  <a:pt x="12329418" y="11462113"/>
                  <a:pt x="12324473" y="11455412"/>
                  <a:pt x="12325301" y="11449736"/>
                </a:cubicBezTo>
                <a:cubicBezTo>
                  <a:pt x="12328602" y="11447411"/>
                  <a:pt x="12332147" y="11446572"/>
                  <a:pt x="12335514" y="11446785"/>
                </a:cubicBezTo>
                <a:close/>
                <a:moveTo>
                  <a:pt x="12454047" y="11396369"/>
                </a:moveTo>
                <a:cubicBezTo>
                  <a:pt x="12463237" y="11410137"/>
                  <a:pt x="12488151" y="11398365"/>
                  <a:pt x="12502285" y="11418836"/>
                </a:cubicBezTo>
                <a:cubicBezTo>
                  <a:pt x="12500628" y="11430186"/>
                  <a:pt x="12499799" y="11435863"/>
                  <a:pt x="12492703" y="11445611"/>
                </a:cubicBezTo>
                <a:cubicBezTo>
                  <a:pt x="12441714" y="11475405"/>
                  <a:pt x="12416731" y="11452519"/>
                  <a:pt x="12410129" y="11457170"/>
                </a:cubicBezTo>
                <a:cubicBezTo>
                  <a:pt x="12403246" y="11447043"/>
                  <a:pt x="12402570" y="11439729"/>
                  <a:pt x="12405833" y="11432381"/>
                </a:cubicBezTo>
                <a:cubicBezTo>
                  <a:pt x="12409096" y="11425036"/>
                  <a:pt x="12416297" y="11417653"/>
                  <a:pt x="12423727" y="11407326"/>
                </a:cubicBezTo>
                <a:cubicBezTo>
                  <a:pt x="12427972" y="11414393"/>
                  <a:pt x="12447445" y="11401020"/>
                  <a:pt x="12454047" y="11396369"/>
                </a:cubicBezTo>
                <a:close/>
                <a:moveTo>
                  <a:pt x="13009014" y="11372536"/>
                </a:moveTo>
                <a:cubicBezTo>
                  <a:pt x="13016614" y="11372308"/>
                  <a:pt x="13024591" y="11374606"/>
                  <a:pt x="13031586" y="11379030"/>
                </a:cubicBezTo>
                <a:cubicBezTo>
                  <a:pt x="13039665" y="11383693"/>
                  <a:pt x="13046814" y="11391667"/>
                  <a:pt x="13050093" y="11401253"/>
                </a:cubicBezTo>
                <a:cubicBezTo>
                  <a:pt x="13054611" y="11414631"/>
                  <a:pt x="13053158" y="11430717"/>
                  <a:pt x="13039963" y="11448484"/>
                </a:cubicBezTo>
                <a:cubicBezTo>
                  <a:pt x="13012102" y="11450092"/>
                  <a:pt x="13000445" y="11437207"/>
                  <a:pt x="12980484" y="11431068"/>
                </a:cubicBezTo>
                <a:cubicBezTo>
                  <a:pt x="12978068" y="11416595"/>
                  <a:pt x="12978290" y="11405185"/>
                  <a:pt x="12980417" y="11396412"/>
                </a:cubicBezTo>
                <a:cubicBezTo>
                  <a:pt x="12982278" y="11389794"/>
                  <a:pt x="12985277" y="11384602"/>
                  <a:pt x="12988709" y="11381200"/>
                </a:cubicBezTo>
                <a:cubicBezTo>
                  <a:pt x="12994193" y="11375519"/>
                  <a:pt x="13001415" y="11372764"/>
                  <a:pt x="13009014" y="11372536"/>
                </a:cubicBezTo>
                <a:close/>
                <a:moveTo>
                  <a:pt x="13281556" y="11311611"/>
                </a:moveTo>
                <a:cubicBezTo>
                  <a:pt x="13286254" y="11312592"/>
                  <a:pt x="13289835" y="11314660"/>
                  <a:pt x="13292824" y="11317540"/>
                </a:cubicBezTo>
                <a:cubicBezTo>
                  <a:pt x="13298803" y="11323298"/>
                  <a:pt x="13301346" y="11332462"/>
                  <a:pt x="13304592" y="11341259"/>
                </a:cubicBezTo>
                <a:cubicBezTo>
                  <a:pt x="13284171" y="11341006"/>
                  <a:pt x="13288869" y="11366796"/>
                  <a:pt x="13266467" y="11353862"/>
                </a:cubicBezTo>
                <a:cubicBezTo>
                  <a:pt x="13259250" y="11344311"/>
                  <a:pt x="13256902" y="11331416"/>
                  <a:pt x="13263588" y="11312198"/>
                </a:cubicBezTo>
                <a:cubicBezTo>
                  <a:pt x="13271044" y="11310734"/>
                  <a:pt x="13276858" y="11310630"/>
                  <a:pt x="13281556" y="11311611"/>
                </a:cubicBezTo>
                <a:close/>
                <a:moveTo>
                  <a:pt x="12831028" y="11279969"/>
                </a:moveTo>
                <a:cubicBezTo>
                  <a:pt x="12836438" y="11279823"/>
                  <a:pt x="12842361" y="11280165"/>
                  <a:pt x="12848370" y="11282480"/>
                </a:cubicBezTo>
                <a:cubicBezTo>
                  <a:pt x="12863058" y="11324040"/>
                  <a:pt x="12804349" y="11307837"/>
                  <a:pt x="12816768" y="11280389"/>
                </a:cubicBezTo>
                <a:cubicBezTo>
                  <a:pt x="12820722" y="11280750"/>
                  <a:pt x="12825618" y="11280115"/>
                  <a:pt x="12831028" y="11279969"/>
                </a:cubicBezTo>
                <a:close/>
                <a:moveTo>
                  <a:pt x="12761253" y="11222184"/>
                </a:moveTo>
                <a:lnTo>
                  <a:pt x="12762389" y="11223608"/>
                </a:lnTo>
                <a:lnTo>
                  <a:pt x="12764893" y="11223514"/>
                </a:lnTo>
                <a:close/>
                <a:moveTo>
                  <a:pt x="12793887" y="11190254"/>
                </a:moveTo>
                <a:lnTo>
                  <a:pt x="12777021" y="11205900"/>
                </a:lnTo>
                <a:lnTo>
                  <a:pt x="12765591" y="11223149"/>
                </a:lnTo>
                <a:lnTo>
                  <a:pt x="12770597" y="11222963"/>
                </a:lnTo>
                <a:cubicBezTo>
                  <a:pt x="12773433" y="11222292"/>
                  <a:pt x="12775935" y="11222198"/>
                  <a:pt x="12778206" y="11225049"/>
                </a:cubicBezTo>
                <a:cubicBezTo>
                  <a:pt x="12783638" y="11218185"/>
                  <a:pt x="12798602" y="11199899"/>
                  <a:pt x="12795391" y="11191892"/>
                </a:cubicBezTo>
                <a:close/>
                <a:moveTo>
                  <a:pt x="12814327" y="11174361"/>
                </a:moveTo>
                <a:lnTo>
                  <a:pt x="12812995" y="11176670"/>
                </a:lnTo>
                <a:lnTo>
                  <a:pt x="12801523" y="11184663"/>
                </a:lnTo>
                <a:lnTo>
                  <a:pt x="12805529" y="11186205"/>
                </a:lnTo>
                <a:cubicBezTo>
                  <a:pt x="12808100" y="11187690"/>
                  <a:pt x="12811371" y="11188810"/>
                  <a:pt x="12814241" y="11188927"/>
                </a:cubicBezTo>
                <a:close/>
                <a:moveTo>
                  <a:pt x="12826378" y="11146702"/>
                </a:moveTo>
                <a:lnTo>
                  <a:pt x="12818674" y="11150717"/>
                </a:lnTo>
                <a:cubicBezTo>
                  <a:pt x="12817111" y="11155968"/>
                  <a:pt x="12815317" y="11164164"/>
                  <a:pt x="12822356" y="11161302"/>
                </a:cubicBezTo>
                <a:lnTo>
                  <a:pt x="12816992" y="11169745"/>
                </a:lnTo>
                <a:lnTo>
                  <a:pt x="12819058" y="11167862"/>
                </a:lnTo>
                <a:cubicBezTo>
                  <a:pt x="12821159" y="11166767"/>
                  <a:pt x="12823995" y="11166096"/>
                  <a:pt x="12827932" y="11166063"/>
                </a:cubicBezTo>
                <a:cubicBezTo>
                  <a:pt x="12829162" y="11161386"/>
                  <a:pt x="12828991" y="11157443"/>
                  <a:pt x="12828120" y="11153862"/>
                </a:cubicBezTo>
                <a:close/>
                <a:moveTo>
                  <a:pt x="12924206" y="11040868"/>
                </a:moveTo>
                <a:lnTo>
                  <a:pt x="12923171" y="11041811"/>
                </a:lnTo>
                <a:lnTo>
                  <a:pt x="12923539" y="11042024"/>
                </a:lnTo>
                <a:close/>
                <a:moveTo>
                  <a:pt x="12626466" y="11003589"/>
                </a:moveTo>
                <a:lnTo>
                  <a:pt x="12595402" y="11005657"/>
                </a:lnTo>
                <a:lnTo>
                  <a:pt x="12593199" y="11004382"/>
                </a:lnTo>
                <a:lnTo>
                  <a:pt x="12586931" y="11008457"/>
                </a:lnTo>
                <a:cubicBezTo>
                  <a:pt x="12580028" y="11014474"/>
                  <a:pt x="12595275" y="11010966"/>
                  <a:pt x="12593283" y="11022895"/>
                </a:cubicBezTo>
                <a:cubicBezTo>
                  <a:pt x="12572796" y="11021065"/>
                  <a:pt x="12572753" y="11044889"/>
                  <a:pt x="12555867" y="11043600"/>
                </a:cubicBezTo>
                <a:lnTo>
                  <a:pt x="12569615" y="11046925"/>
                </a:lnTo>
                <a:lnTo>
                  <a:pt x="12568480" y="11045500"/>
                </a:lnTo>
                <a:lnTo>
                  <a:pt x="12591029" y="11036978"/>
                </a:lnTo>
                <a:lnTo>
                  <a:pt x="12601330" y="11026770"/>
                </a:lnTo>
                <a:cubicBezTo>
                  <a:pt x="12605796" y="11022426"/>
                  <a:pt x="12609896" y="11017870"/>
                  <a:pt x="12613696" y="11014681"/>
                </a:cubicBezTo>
                <a:cubicBezTo>
                  <a:pt x="12616361" y="11010064"/>
                  <a:pt x="12621229" y="11006721"/>
                  <a:pt x="12626466" y="11003589"/>
                </a:cubicBezTo>
                <a:close/>
                <a:moveTo>
                  <a:pt x="12765740" y="10970149"/>
                </a:moveTo>
                <a:cubicBezTo>
                  <a:pt x="12758839" y="10976166"/>
                  <a:pt x="12760283" y="10984692"/>
                  <a:pt x="12768765" y="10990357"/>
                </a:cubicBezTo>
                <a:cubicBezTo>
                  <a:pt x="12763059" y="10990908"/>
                  <a:pt x="12756791" y="10994983"/>
                  <a:pt x="12750588" y="11000634"/>
                </a:cubicBezTo>
                <a:lnTo>
                  <a:pt x="12746455" y="11004401"/>
                </a:lnTo>
                <a:lnTo>
                  <a:pt x="12743995" y="11013751"/>
                </a:lnTo>
                <a:cubicBezTo>
                  <a:pt x="12740125" y="11015365"/>
                  <a:pt x="12738325" y="11015092"/>
                  <a:pt x="12736855" y="11014244"/>
                </a:cubicBezTo>
                <a:lnTo>
                  <a:pt x="12736821" y="11013457"/>
                </a:lnTo>
                <a:lnTo>
                  <a:pt x="12731654" y="11018164"/>
                </a:lnTo>
                <a:lnTo>
                  <a:pt x="12722284" y="11025064"/>
                </a:lnTo>
                <a:lnTo>
                  <a:pt x="12724753" y="11024180"/>
                </a:lnTo>
                <a:cubicBezTo>
                  <a:pt x="12718321" y="11032776"/>
                  <a:pt x="12707610" y="11033516"/>
                  <a:pt x="12699446" y="11043417"/>
                </a:cubicBezTo>
                <a:lnTo>
                  <a:pt x="12697448" y="11046879"/>
                </a:lnTo>
                <a:lnTo>
                  <a:pt x="12696849" y="11049611"/>
                </a:lnTo>
                <a:lnTo>
                  <a:pt x="12695483" y="11051129"/>
                </a:lnTo>
                <a:lnTo>
                  <a:pt x="12692153" y="11056898"/>
                </a:lnTo>
                <a:cubicBezTo>
                  <a:pt x="12700376" y="11073185"/>
                  <a:pt x="12712761" y="11044952"/>
                  <a:pt x="12712582" y="11065618"/>
                </a:cubicBezTo>
                <a:cubicBezTo>
                  <a:pt x="12726154" y="11056527"/>
                  <a:pt x="12739528" y="11051175"/>
                  <a:pt x="12752902" y="11045819"/>
                </a:cubicBezTo>
                <a:cubicBezTo>
                  <a:pt x="12766749" y="11043040"/>
                  <a:pt x="12780121" y="11037686"/>
                  <a:pt x="12793831" y="11031754"/>
                </a:cubicBezTo>
                <a:cubicBezTo>
                  <a:pt x="12800185" y="11046191"/>
                  <a:pt x="12737904" y="11063314"/>
                  <a:pt x="12745703" y="11086278"/>
                </a:cubicBezTo>
                <a:cubicBezTo>
                  <a:pt x="12762451" y="11084408"/>
                  <a:pt x="12777893" y="11077169"/>
                  <a:pt x="12791661" y="11064349"/>
                </a:cubicBezTo>
                <a:lnTo>
                  <a:pt x="12821196" y="11035244"/>
                </a:lnTo>
                <a:lnTo>
                  <a:pt x="12802107" y="11032685"/>
                </a:lnTo>
                <a:cubicBezTo>
                  <a:pt x="12796597" y="11029505"/>
                  <a:pt x="12793489" y="11023865"/>
                  <a:pt x="12791080" y="11017857"/>
                </a:cubicBezTo>
                <a:lnTo>
                  <a:pt x="12778962" y="10977784"/>
                </a:lnTo>
                <a:lnTo>
                  <a:pt x="12777962" y="10979514"/>
                </a:lnTo>
                <a:cubicBezTo>
                  <a:pt x="12769054" y="10980523"/>
                  <a:pt x="12770618" y="10975274"/>
                  <a:pt x="12765740" y="10970149"/>
                </a:cubicBezTo>
                <a:close/>
                <a:moveTo>
                  <a:pt x="13556611" y="10934431"/>
                </a:moveTo>
                <a:cubicBezTo>
                  <a:pt x="13574598" y="10936355"/>
                  <a:pt x="13585949" y="10942139"/>
                  <a:pt x="13591432" y="10952998"/>
                </a:cubicBezTo>
                <a:cubicBezTo>
                  <a:pt x="13597249" y="10963278"/>
                  <a:pt x="13596795" y="10977633"/>
                  <a:pt x="13592175" y="10994967"/>
                </a:cubicBezTo>
                <a:cubicBezTo>
                  <a:pt x="13580063" y="10996436"/>
                  <a:pt x="13571027" y="11002759"/>
                  <a:pt x="13554416" y="11007783"/>
                </a:cubicBezTo>
                <a:cubicBezTo>
                  <a:pt x="13544124" y="10993378"/>
                  <a:pt x="13537814" y="10955120"/>
                  <a:pt x="13556611" y="10934431"/>
                </a:cubicBezTo>
                <a:close/>
                <a:moveTo>
                  <a:pt x="13866561" y="10765677"/>
                </a:moveTo>
                <a:cubicBezTo>
                  <a:pt x="13882377" y="10767114"/>
                  <a:pt x="13895863" y="10772594"/>
                  <a:pt x="13905950" y="10782265"/>
                </a:cubicBezTo>
                <a:cubicBezTo>
                  <a:pt x="13916369" y="10791356"/>
                  <a:pt x="13922690" y="10805005"/>
                  <a:pt x="13924175" y="10822788"/>
                </a:cubicBezTo>
                <a:cubicBezTo>
                  <a:pt x="13908314" y="10845171"/>
                  <a:pt x="13873297" y="10830338"/>
                  <a:pt x="13854073" y="10824623"/>
                </a:cubicBezTo>
                <a:cubicBezTo>
                  <a:pt x="13854449" y="10800223"/>
                  <a:pt x="13854859" y="10776614"/>
                  <a:pt x="13866561" y="10765677"/>
                </a:cubicBezTo>
                <a:close/>
                <a:moveTo>
                  <a:pt x="13248838" y="10739815"/>
                </a:moveTo>
                <a:lnTo>
                  <a:pt x="13245807" y="10744219"/>
                </a:lnTo>
                <a:lnTo>
                  <a:pt x="13245515" y="10754052"/>
                </a:lnTo>
                <a:close/>
                <a:moveTo>
                  <a:pt x="12982541" y="10718575"/>
                </a:moveTo>
                <a:cubicBezTo>
                  <a:pt x="12990702" y="10717902"/>
                  <a:pt x="12998815" y="10721238"/>
                  <a:pt x="13004511" y="10728757"/>
                </a:cubicBezTo>
                <a:cubicBezTo>
                  <a:pt x="13008320" y="10734033"/>
                  <a:pt x="13011131" y="10741041"/>
                  <a:pt x="13011540" y="10750509"/>
                </a:cubicBezTo>
                <a:cubicBezTo>
                  <a:pt x="12988385" y="10753296"/>
                  <a:pt x="12965232" y="10756082"/>
                  <a:pt x="12960270" y="10732448"/>
                </a:cubicBezTo>
                <a:cubicBezTo>
                  <a:pt x="12966167" y="10723930"/>
                  <a:pt x="12974378" y="10719248"/>
                  <a:pt x="12982541" y="10718575"/>
                </a:cubicBezTo>
                <a:close/>
                <a:moveTo>
                  <a:pt x="12877689" y="10669384"/>
                </a:moveTo>
                <a:lnTo>
                  <a:pt x="12857003" y="10704365"/>
                </a:lnTo>
                <a:cubicBezTo>
                  <a:pt x="12843115" y="10730965"/>
                  <a:pt x="12827689" y="10755138"/>
                  <a:pt x="12813632" y="10777791"/>
                </a:cubicBezTo>
                <a:cubicBezTo>
                  <a:pt x="12797873" y="10802541"/>
                  <a:pt x="12780578" y="10824865"/>
                  <a:pt x="12766888" y="10847730"/>
                </a:cubicBezTo>
                <a:cubicBezTo>
                  <a:pt x="12749592" y="10870052"/>
                  <a:pt x="12730793" y="10890740"/>
                  <a:pt x="12711994" y="10911425"/>
                </a:cubicBezTo>
                <a:cubicBezTo>
                  <a:pt x="12694562" y="10930595"/>
                  <a:pt x="12673893" y="10949430"/>
                  <a:pt x="12653420" y="10964534"/>
                </a:cubicBezTo>
                <a:lnTo>
                  <a:pt x="12636380" y="10976237"/>
                </a:lnTo>
                <a:lnTo>
                  <a:pt x="12637305" y="10997538"/>
                </a:lnTo>
                <a:lnTo>
                  <a:pt x="12642906" y="10994619"/>
                </a:lnTo>
                <a:lnTo>
                  <a:pt x="12655847" y="10987474"/>
                </a:lnTo>
                <a:lnTo>
                  <a:pt x="12657512" y="10984588"/>
                </a:lnTo>
                <a:lnTo>
                  <a:pt x="12659015" y="10986225"/>
                </a:lnTo>
                <a:lnTo>
                  <a:pt x="12661448" y="10984554"/>
                </a:lnTo>
                <a:cubicBezTo>
                  <a:pt x="12667016" y="10980846"/>
                  <a:pt x="12671484" y="10976503"/>
                  <a:pt x="12675216" y="10971734"/>
                </a:cubicBezTo>
                <a:cubicBezTo>
                  <a:pt x="12680247" y="10963868"/>
                  <a:pt x="12689215" y="10955969"/>
                  <a:pt x="12697816" y="10947857"/>
                </a:cubicBezTo>
                <a:cubicBezTo>
                  <a:pt x="12709688" y="10940865"/>
                  <a:pt x="12719989" y="10930656"/>
                  <a:pt x="12729990" y="10921815"/>
                </a:cubicBezTo>
                <a:cubicBezTo>
                  <a:pt x="12740322" y="10912397"/>
                  <a:pt x="12752162" y="10904616"/>
                  <a:pt x="12764564" y="10893313"/>
                </a:cubicBezTo>
                <a:cubicBezTo>
                  <a:pt x="12774896" y="10883895"/>
                  <a:pt x="12786599" y="10872958"/>
                  <a:pt x="12795429" y="10861902"/>
                </a:cubicBezTo>
                <a:cubicBezTo>
                  <a:pt x="12799434" y="10863445"/>
                  <a:pt x="12803406" y="10864200"/>
                  <a:pt x="12806645" y="10864530"/>
                </a:cubicBezTo>
                <a:lnTo>
                  <a:pt x="12815553" y="10863518"/>
                </a:lnTo>
                <a:lnTo>
                  <a:pt x="12837717" y="10837852"/>
                </a:lnTo>
                <a:cubicBezTo>
                  <a:pt x="12845949" y="10829529"/>
                  <a:pt x="12853517" y="10822357"/>
                  <a:pt x="12861449" y="10815400"/>
                </a:cubicBezTo>
                <a:cubicBezTo>
                  <a:pt x="12877149" y="10797539"/>
                  <a:pt x="12894019" y="10781893"/>
                  <a:pt x="12906145" y="10764278"/>
                </a:cubicBezTo>
                <a:cubicBezTo>
                  <a:pt x="12912876" y="10754317"/>
                  <a:pt x="12920341" y="10744780"/>
                  <a:pt x="12925569" y="10733183"/>
                </a:cubicBezTo>
                <a:cubicBezTo>
                  <a:pt x="12928730" y="10723468"/>
                  <a:pt x="12934323" y="10712082"/>
                  <a:pt x="12937679" y="10698636"/>
                </a:cubicBezTo>
                <a:cubicBezTo>
                  <a:pt x="12918719" y="10690765"/>
                  <a:pt x="12903132" y="10686382"/>
                  <a:pt x="12891014" y="10679384"/>
                </a:cubicBezTo>
                <a:close/>
                <a:moveTo>
                  <a:pt x="14039558" y="10632375"/>
                </a:moveTo>
                <a:cubicBezTo>
                  <a:pt x="14049615" y="10633085"/>
                  <a:pt x="14059580" y="10637877"/>
                  <a:pt x="14066246" y="10647110"/>
                </a:cubicBezTo>
                <a:cubicBezTo>
                  <a:pt x="14064818" y="10655517"/>
                  <a:pt x="14067500" y="10667835"/>
                  <a:pt x="14061906" y="10679222"/>
                </a:cubicBezTo>
                <a:cubicBezTo>
                  <a:pt x="14036590" y="10689991"/>
                  <a:pt x="14016896" y="10681697"/>
                  <a:pt x="14003496" y="10661652"/>
                </a:cubicBezTo>
                <a:cubicBezTo>
                  <a:pt x="14004221" y="10653610"/>
                  <a:pt x="14007886" y="10647262"/>
                  <a:pt x="14012320" y="10642129"/>
                </a:cubicBezTo>
                <a:cubicBezTo>
                  <a:pt x="14019353" y="10635036"/>
                  <a:pt x="14029501" y="10631665"/>
                  <a:pt x="14039558" y="10632375"/>
                </a:cubicBezTo>
                <a:close/>
                <a:moveTo>
                  <a:pt x="13621374" y="10594115"/>
                </a:moveTo>
                <a:cubicBezTo>
                  <a:pt x="13658073" y="10589918"/>
                  <a:pt x="13684249" y="10607342"/>
                  <a:pt x="13710094" y="10625338"/>
                </a:cubicBezTo>
                <a:cubicBezTo>
                  <a:pt x="13724518" y="10702130"/>
                  <a:pt x="13653869" y="10658264"/>
                  <a:pt x="13614820" y="10649567"/>
                </a:cubicBezTo>
                <a:cubicBezTo>
                  <a:pt x="13609758" y="10623565"/>
                  <a:pt x="13610850" y="10615734"/>
                  <a:pt x="13621374" y="10594115"/>
                </a:cubicBezTo>
                <a:close/>
                <a:moveTo>
                  <a:pt x="13564659" y="10585783"/>
                </a:moveTo>
                <a:cubicBezTo>
                  <a:pt x="13586462" y="10604760"/>
                  <a:pt x="13584583" y="10633027"/>
                  <a:pt x="13570108" y="10648701"/>
                </a:cubicBezTo>
                <a:cubicBezTo>
                  <a:pt x="13565697" y="10653711"/>
                  <a:pt x="13559787" y="10657222"/>
                  <a:pt x="13552549" y="10658464"/>
                </a:cubicBezTo>
                <a:cubicBezTo>
                  <a:pt x="13540127" y="10651695"/>
                  <a:pt x="13533102" y="10643727"/>
                  <a:pt x="13529459" y="10635374"/>
                </a:cubicBezTo>
                <a:cubicBezTo>
                  <a:pt x="13524381" y="10622761"/>
                  <a:pt x="13527978" y="10609869"/>
                  <a:pt x="13535445" y="10600378"/>
                </a:cubicBezTo>
                <a:cubicBezTo>
                  <a:pt x="13542911" y="10590886"/>
                  <a:pt x="13554250" y="10584796"/>
                  <a:pt x="13564659" y="10585783"/>
                </a:cubicBezTo>
                <a:close/>
                <a:moveTo>
                  <a:pt x="14287666" y="10575709"/>
                </a:moveTo>
                <a:cubicBezTo>
                  <a:pt x="14301111" y="10571933"/>
                  <a:pt x="14313195" y="10578140"/>
                  <a:pt x="14321112" y="10587326"/>
                </a:cubicBezTo>
                <a:cubicBezTo>
                  <a:pt x="14329029" y="10596514"/>
                  <a:pt x="14332113" y="10609831"/>
                  <a:pt x="14327918" y="10620489"/>
                </a:cubicBezTo>
                <a:cubicBezTo>
                  <a:pt x="14291603" y="10641831"/>
                  <a:pt x="14274837" y="10593689"/>
                  <a:pt x="14287666" y="10575709"/>
                </a:cubicBezTo>
                <a:close/>
                <a:moveTo>
                  <a:pt x="13389559" y="10516435"/>
                </a:moveTo>
                <a:lnTo>
                  <a:pt x="13392437" y="10525019"/>
                </a:lnTo>
                <a:cubicBezTo>
                  <a:pt x="13390711" y="10534795"/>
                  <a:pt x="13373630" y="10537239"/>
                  <a:pt x="13365466" y="10547141"/>
                </a:cubicBezTo>
                <a:cubicBezTo>
                  <a:pt x="13365405" y="10554029"/>
                  <a:pt x="13365344" y="10560918"/>
                  <a:pt x="13362049" y="10567476"/>
                </a:cubicBezTo>
                <a:cubicBezTo>
                  <a:pt x="13375423" y="10562122"/>
                  <a:pt x="13384708" y="10536711"/>
                  <a:pt x="13399525" y="10539882"/>
                </a:cubicBezTo>
                <a:cubicBezTo>
                  <a:pt x="13391002" y="10558038"/>
                  <a:pt x="13377353" y="10557081"/>
                  <a:pt x="13370077" y="10587497"/>
                </a:cubicBezTo>
                <a:cubicBezTo>
                  <a:pt x="13349953" y="10585880"/>
                  <a:pt x="13348734" y="10565944"/>
                  <a:pt x="13338159" y="10602916"/>
                </a:cubicBezTo>
                <a:cubicBezTo>
                  <a:pt x="13341379" y="10586313"/>
                  <a:pt x="13328125" y="10577891"/>
                  <a:pt x="13338383" y="10558428"/>
                </a:cubicBezTo>
                <a:cubicBezTo>
                  <a:pt x="13335076" y="10556520"/>
                  <a:pt x="13331357" y="10557449"/>
                  <a:pt x="13327576" y="10560074"/>
                </a:cubicBezTo>
                <a:cubicBezTo>
                  <a:pt x="13323796" y="10562700"/>
                  <a:pt x="13319955" y="10567020"/>
                  <a:pt x="13316407" y="10571895"/>
                </a:cubicBezTo>
                <a:cubicBezTo>
                  <a:pt x="13313109" y="10578454"/>
                  <a:pt x="13309446" y="10584799"/>
                  <a:pt x="13305782" y="10591146"/>
                </a:cubicBezTo>
                <a:cubicBezTo>
                  <a:pt x="13305584" y="10594880"/>
                  <a:pt x="13302519" y="10598494"/>
                  <a:pt x="13302655" y="10601650"/>
                </a:cubicBezTo>
                <a:cubicBezTo>
                  <a:pt x="13300921" y="10602956"/>
                  <a:pt x="13298855" y="10604840"/>
                  <a:pt x="13300724" y="10606690"/>
                </a:cubicBezTo>
                <a:cubicBezTo>
                  <a:pt x="13298991" y="10607996"/>
                  <a:pt x="13298991" y="10607996"/>
                  <a:pt x="13298794" y="10611729"/>
                </a:cubicBezTo>
                <a:cubicBezTo>
                  <a:pt x="13290041" y="10632829"/>
                  <a:pt x="13288357" y="10651858"/>
                  <a:pt x="13302246" y="10625260"/>
                </a:cubicBezTo>
                <a:cubicBezTo>
                  <a:pt x="13308402" y="10643431"/>
                  <a:pt x="13267065" y="10681105"/>
                  <a:pt x="13292857" y="10681382"/>
                </a:cubicBezTo>
                <a:cubicBezTo>
                  <a:pt x="13289074" y="10701505"/>
                  <a:pt x="13280105" y="10709405"/>
                  <a:pt x="13269635" y="10715666"/>
                </a:cubicBezTo>
                <a:lnTo>
                  <a:pt x="13260667" y="10723567"/>
                </a:lnTo>
                <a:lnTo>
                  <a:pt x="13275785" y="10725371"/>
                </a:lnTo>
                <a:cubicBezTo>
                  <a:pt x="13277636" y="10743366"/>
                  <a:pt x="13283292" y="10758168"/>
                  <a:pt x="13288877" y="10771394"/>
                </a:cubicBezTo>
                <a:lnTo>
                  <a:pt x="13294196" y="10786773"/>
                </a:lnTo>
                <a:lnTo>
                  <a:pt x="13307590" y="10765274"/>
                </a:lnTo>
                <a:cubicBezTo>
                  <a:pt x="13312816" y="10753676"/>
                  <a:pt x="13320477" y="10740407"/>
                  <a:pt x="13322136" y="10729054"/>
                </a:cubicBezTo>
                <a:cubicBezTo>
                  <a:pt x="13348228" y="10694886"/>
                  <a:pt x="13361782" y="10668866"/>
                  <a:pt x="13374167" y="10640629"/>
                </a:cubicBezTo>
                <a:cubicBezTo>
                  <a:pt x="13380556" y="10622779"/>
                  <a:pt x="13385877" y="10605080"/>
                  <a:pt x="13391761" y="10583863"/>
                </a:cubicBezTo>
                <a:lnTo>
                  <a:pt x="13407452" y="10524457"/>
                </a:lnTo>
                <a:lnTo>
                  <a:pt x="13403848" y="10523915"/>
                </a:lnTo>
                <a:close/>
                <a:moveTo>
                  <a:pt x="13798263" y="10314395"/>
                </a:moveTo>
                <a:cubicBezTo>
                  <a:pt x="13817966" y="10318081"/>
                  <a:pt x="13837669" y="10321768"/>
                  <a:pt x="13857372" y="10325455"/>
                </a:cubicBezTo>
                <a:cubicBezTo>
                  <a:pt x="13851977" y="10339843"/>
                  <a:pt x="13856648" y="10356763"/>
                  <a:pt x="13856564" y="10367043"/>
                </a:cubicBezTo>
                <a:cubicBezTo>
                  <a:pt x="13840933" y="10379675"/>
                  <a:pt x="13826156" y="10381858"/>
                  <a:pt x="13801225" y="10372003"/>
                </a:cubicBezTo>
                <a:cubicBezTo>
                  <a:pt x="13792314" y="10339536"/>
                  <a:pt x="13791929" y="10349517"/>
                  <a:pt x="13798263" y="10314395"/>
                </a:cubicBezTo>
                <a:close/>
                <a:moveTo>
                  <a:pt x="14203390" y="10311810"/>
                </a:moveTo>
                <a:cubicBezTo>
                  <a:pt x="14215300" y="10312394"/>
                  <a:pt x="14227338" y="10316352"/>
                  <a:pt x="14236630" y="10323158"/>
                </a:cubicBezTo>
                <a:cubicBezTo>
                  <a:pt x="14244779" y="10329400"/>
                  <a:pt x="14250526" y="10338104"/>
                  <a:pt x="14252037" y="10348208"/>
                </a:cubicBezTo>
                <a:cubicBezTo>
                  <a:pt x="14239568" y="10391010"/>
                  <a:pt x="14173248" y="10372722"/>
                  <a:pt x="14158199" y="10339418"/>
                </a:cubicBezTo>
                <a:cubicBezTo>
                  <a:pt x="14160536" y="10331343"/>
                  <a:pt x="14165056" y="10325154"/>
                  <a:pt x="14170913" y="10320698"/>
                </a:cubicBezTo>
                <a:cubicBezTo>
                  <a:pt x="14179696" y="10314013"/>
                  <a:pt x="14191479" y="10311225"/>
                  <a:pt x="14203390" y="10311810"/>
                </a:cubicBezTo>
                <a:close/>
                <a:moveTo>
                  <a:pt x="13190307" y="10264466"/>
                </a:moveTo>
                <a:cubicBezTo>
                  <a:pt x="13186265" y="10262135"/>
                  <a:pt x="13180227" y="10263264"/>
                  <a:pt x="13171892" y="10269220"/>
                </a:cubicBezTo>
                <a:cubicBezTo>
                  <a:pt x="13164657" y="10275814"/>
                  <a:pt x="13169782" y="10294927"/>
                  <a:pt x="13171344" y="10289675"/>
                </a:cubicBezTo>
                <a:cubicBezTo>
                  <a:pt x="13169978" y="10291194"/>
                  <a:pt x="13167680" y="10296021"/>
                  <a:pt x="13165750" y="10301061"/>
                </a:cubicBezTo>
                <a:cubicBezTo>
                  <a:pt x="13164383" y="10302579"/>
                  <a:pt x="13164187" y="10306312"/>
                  <a:pt x="13162454" y="10307619"/>
                </a:cubicBezTo>
                <a:cubicBezTo>
                  <a:pt x="13162454" y="10307619"/>
                  <a:pt x="13162454" y="10307619"/>
                  <a:pt x="13163992" y="10310045"/>
                </a:cubicBezTo>
                <a:cubicBezTo>
                  <a:pt x="13163992" y="10310045"/>
                  <a:pt x="13163992" y="10310045"/>
                  <a:pt x="13158704" y="10328531"/>
                </a:cubicBezTo>
                <a:cubicBezTo>
                  <a:pt x="13158704" y="10328531"/>
                  <a:pt x="13158337" y="10328320"/>
                  <a:pt x="13156969" y="10329839"/>
                </a:cubicBezTo>
                <a:cubicBezTo>
                  <a:pt x="13156969" y="10329839"/>
                  <a:pt x="13156969" y="10329839"/>
                  <a:pt x="13155465" y="10328202"/>
                </a:cubicBezTo>
                <a:cubicBezTo>
                  <a:pt x="13155465" y="10328202"/>
                  <a:pt x="13155098" y="10327990"/>
                  <a:pt x="13153734" y="10329509"/>
                </a:cubicBezTo>
                <a:cubicBezTo>
                  <a:pt x="13150069" y="10335854"/>
                  <a:pt x="13148139" y="10340893"/>
                  <a:pt x="13146576" y="10346147"/>
                </a:cubicBezTo>
                <a:cubicBezTo>
                  <a:pt x="13142851" y="10359381"/>
                  <a:pt x="13142732" y="10373158"/>
                  <a:pt x="13150589" y="10389235"/>
                </a:cubicBezTo>
                <a:cubicBezTo>
                  <a:pt x="13150589" y="10389235"/>
                  <a:pt x="13150955" y="10389446"/>
                  <a:pt x="13149222" y="10390754"/>
                </a:cubicBezTo>
                <a:cubicBezTo>
                  <a:pt x="13149222" y="10390754"/>
                  <a:pt x="13148855" y="10390542"/>
                  <a:pt x="13148658" y="10394273"/>
                </a:cubicBezTo>
                <a:cubicBezTo>
                  <a:pt x="13148658" y="10394273"/>
                  <a:pt x="13149026" y="10394486"/>
                  <a:pt x="13147292" y="10395792"/>
                </a:cubicBezTo>
                <a:cubicBezTo>
                  <a:pt x="13147292" y="10395792"/>
                  <a:pt x="13147660" y="10396004"/>
                  <a:pt x="13142066" y="10407390"/>
                </a:cubicBezTo>
                <a:cubicBezTo>
                  <a:pt x="13138769" y="10413950"/>
                  <a:pt x="13134907" y="10424028"/>
                  <a:pt x="13131612" y="10430586"/>
                </a:cubicBezTo>
                <a:cubicBezTo>
                  <a:pt x="13126154" y="10445129"/>
                  <a:pt x="13119363" y="10461978"/>
                  <a:pt x="13112403" y="10474883"/>
                </a:cubicBezTo>
                <a:cubicBezTo>
                  <a:pt x="13110276" y="10483656"/>
                  <a:pt x="13106978" y="10490215"/>
                  <a:pt x="13105185" y="10498412"/>
                </a:cubicBezTo>
                <a:cubicBezTo>
                  <a:pt x="13105185" y="10498412"/>
                  <a:pt x="13104852" y="10498987"/>
                  <a:pt x="13103254" y="10503450"/>
                </a:cubicBezTo>
                <a:cubicBezTo>
                  <a:pt x="13103254" y="10503450"/>
                  <a:pt x="13103621" y="10503661"/>
                  <a:pt x="13099821" y="10506852"/>
                </a:cubicBezTo>
                <a:cubicBezTo>
                  <a:pt x="13099821" y="10506852"/>
                  <a:pt x="13099821" y="10506852"/>
                  <a:pt x="13095961" y="10516931"/>
                </a:cubicBezTo>
                <a:cubicBezTo>
                  <a:pt x="13089367" y="10530047"/>
                  <a:pt x="13085643" y="10543283"/>
                  <a:pt x="13080415" y="10554882"/>
                </a:cubicBezTo>
                <a:cubicBezTo>
                  <a:pt x="13075189" y="10566480"/>
                  <a:pt x="13069961" y="10578077"/>
                  <a:pt x="13063000" y="10590982"/>
                </a:cubicBezTo>
                <a:cubicBezTo>
                  <a:pt x="13057774" y="10602580"/>
                  <a:pt x="13050676" y="10612328"/>
                  <a:pt x="13043714" y="10625234"/>
                </a:cubicBezTo>
                <a:cubicBezTo>
                  <a:pt x="13031390" y="10646582"/>
                  <a:pt x="13015829" y="10667598"/>
                  <a:pt x="12998729" y="10686188"/>
                </a:cubicBezTo>
                <a:cubicBezTo>
                  <a:pt x="12955488" y="10655068"/>
                  <a:pt x="12928805" y="10733513"/>
                  <a:pt x="12926636" y="10766106"/>
                </a:cubicBezTo>
                <a:cubicBezTo>
                  <a:pt x="12913004" y="10782085"/>
                  <a:pt x="12900509" y="10799487"/>
                  <a:pt x="12888413" y="10817890"/>
                </a:cubicBezTo>
                <a:cubicBezTo>
                  <a:pt x="12886817" y="10822352"/>
                  <a:pt x="12883016" y="10825543"/>
                  <a:pt x="12881454" y="10830795"/>
                </a:cubicBezTo>
                <a:cubicBezTo>
                  <a:pt x="12876287" y="10835504"/>
                  <a:pt x="12875056" y="10840178"/>
                  <a:pt x="12871255" y="10843370"/>
                </a:cubicBezTo>
                <a:cubicBezTo>
                  <a:pt x="12865892" y="10851812"/>
                  <a:pt x="12858795" y="10861559"/>
                  <a:pt x="12853765" y="10869424"/>
                </a:cubicBezTo>
                <a:lnTo>
                  <a:pt x="12780662" y="10975687"/>
                </a:lnTo>
                <a:lnTo>
                  <a:pt x="12800485" y="10978670"/>
                </a:lnTo>
                <a:cubicBezTo>
                  <a:pt x="12806327" y="10981274"/>
                  <a:pt x="12811501" y="10985031"/>
                  <a:pt x="12814944" y="10990096"/>
                </a:cubicBezTo>
                <a:cubicBezTo>
                  <a:pt x="12818387" y="10995159"/>
                  <a:pt x="12821529" y="11001589"/>
                  <a:pt x="12822938" y="11009327"/>
                </a:cubicBezTo>
                <a:lnTo>
                  <a:pt x="12824628" y="11031842"/>
                </a:lnTo>
                <a:lnTo>
                  <a:pt x="12831128" y="11024824"/>
                </a:lnTo>
                <a:cubicBezTo>
                  <a:pt x="12835750" y="11040570"/>
                  <a:pt x="12828822" y="11054263"/>
                  <a:pt x="12810279" y="11064329"/>
                </a:cubicBezTo>
                <a:cubicBezTo>
                  <a:pt x="12813321" y="11068391"/>
                  <a:pt x="12816753" y="11064988"/>
                  <a:pt x="12820555" y="11061799"/>
                </a:cubicBezTo>
                <a:cubicBezTo>
                  <a:pt x="12823730" y="11069018"/>
                  <a:pt x="12816694" y="11071878"/>
                  <a:pt x="12813592" y="11074704"/>
                </a:cubicBezTo>
                <a:cubicBezTo>
                  <a:pt x="12829096" y="11060575"/>
                  <a:pt x="12842471" y="11055220"/>
                  <a:pt x="12855845" y="11049865"/>
                </a:cubicBezTo>
                <a:cubicBezTo>
                  <a:pt x="12862884" y="11047005"/>
                  <a:pt x="12869553" y="11043932"/>
                  <a:pt x="12878290" y="11038977"/>
                </a:cubicBezTo>
                <a:cubicBezTo>
                  <a:pt x="12886695" y="11034597"/>
                  <a:pt x="12893595" y="11028582"/>
                  <a:pt x="12903733" y="11022897"/>
                </a:cubicBezTo>
                <a:cubicBezTo>
                  <a:pt x="12908747" y="11031174"/>
                  <a:pt x="12913487" y="11033143"/>
                  <a:pt x="12918091" y="11031954"/>
                </a:cubicBezTo>
                <a:lnTo>
                  <a:pt x="12931995" y="11022288"/>
                </a:lnTo>
                <a:lnTo>
                  <a:pt x="12935523" y="11012788"/>
                </a:lnTo>
                <a:cubicBezTo>
                  <a:pt x="12941219" y="11003768"/>
                  <a:pt x="12948651" y="10993442"/>
                  <a:pt x="12959813" y="10978347"/>
                </a:cubicBezTo>
                <a:cubicBezTo>
                  <a:pt x="12954903" y="10972434"/>
                  <a:pt x="12948293" y="10968619"/>
                  <a:pt x="12944858" y="10972020"/>
                </a:cubicBezTo>
                <a:cubicBezTo>
                  <a:pt x="12955055" y="10959447"/>
                  <a:pt x="12965648" y="10939406"/>
                  <a:pt x="12977972" y="10918060"/>
                </a:cubicBezTo>
                <a:cubicBezTo>
                  <a:pt x="12986693" y="10896170"/>
                  <a:pt x="12997182" y="10873763"/>
                  <a:pt x="13002469" y="10855275"/>
                </a:cubicBezTo>
                <a:cubicBezTo>
                  <a:pt x="13022410" y="10877560"/>
                  <a:pt x="13018285" y="10823638"/>
                  <a:pt x="13050357" y="10828308"/>
                </a:cubicBezTo>
                <a:cubicBezTo>
                  <a:pt x="13045173" y="10816082"/>
                  <a:pt x="13057301" y="10798467"/>
                  <a:pt x="13043909" y="10786890"/>
                </a:cubicBezTo>
                <a:cubicBezTo>
                  <a:pt x="13056370" y="10768699"/>
                  <a:pt x="13048897" y="10802847"/>
                  <a:pt x="13067577" y="10795939"/>
                </a:cubicBezTo>
                <a:cubicBezTo>
                  <a:pt x="13076099" y="10777782"/>
                  <a:pt x="13065322" y="10743866"/>
                  <a:pt x="13082693" y="10731588"/>
                </a:cubicBezTo>
                <a:cubicBezTo>
                  <a:pt x="13082693" y="10731588"/>
                  <a:pt x="13096948" y="10738280"/>
                  <a:pt x="13097145" y="10734546"/>
                </a:cubicBezTo>
                <a:cubicBezTo>
                  <a:pt x="13102739" y="10723160"/>
                  <a:pt x="13094684" y="10710819"/>
                  <a:pt x="13101646" y="10697913"/>
                </a:cubicBezTo>
                <a:cubicBezTo>
                  <a:pt x="13101646" y="10697913"/>
                  <a:pt x="13108393" y="10704885"/>
                  <a:pt x="13106660" y="10706192"/>
                </a:cubicBezTo>
                <a:cubicBezTo>
                  <a:pt x="13109956" y="10699634"/>
                  <a:pt x="13108436" y="10681065"/>
                  <a:pt x="13111733" y="10674504"/>
                </a:cubicBezTo>
                <a:cubicBezTo>
                  <a:pt x="13119028" y="10661023"/>
                  <a:pt x="13144683" y="10658143"/>
                  <a:pt x="13151508" y="10642081"/>
                </a:cubicBezTo>
                <a:cubicBezTo>
                  <a:pt x="13156931" y="10626752"/>
                  <a:pt x="13141729" y="10606436"/>
                  <a:pt x="13145452" y="10593200"/>
                </a:cubicBezTo>
                <a:cubicBezTo>
                  <a:pt x="13148810" y="10579752"/>
                  <a:pt x="13159845" y="10569970"/>
                  <a:pt x="13168113" y="10562434"/>
                </a:cubicBezTo>
                <a:cubicBezTo>
                  <a:pt x="13173280" y="10557725"/>
                  <a:pt x="13174843" y="10552472"/>
                  <a:pt x="13176772" y="10547433"/>
                </a:cubicBezTo>
                <a:cubicBezTo>
                  <a:pt x="13178506" y="10546128"/>
                  <a:pt x="13180241" y="10544821"/>
                  <a:pt x="13180241" y="10544821"/>
                </a:cubicBezTo>
                <a:cubicBezTo>
                  <a:pt x="13180437" y="10541088"/>
                  <a:pt x="13180437" y="10541088"/>
                  <a:pt x="13180300" y="10537931"/>
                </a:cubicBezTo>
                <a:cubicBezTo>
                  <a:pt x="13180497" y="10534198"/>
                  <a:pt x="13180361" y="10531042"/>
                  <a:pt x="13180557" y="10527310"/>
                </a:cubicBezTo>
                <a:cubicBezTo>
                  <a:pt x="13185878" y="10509612"/>
                  <a:pt x="13199295" y="10513514"/>
                  <a:pt x="13206257" y="10500607"/>
                </a:cubicBezTo>
                <a:cubicBezTo>
                  <a:pt x="13209845" y="10484217"/>
                  <a:pt x="13212031" y="10468556"/>
                  <a:pt x="13215388" y="10455106"/>
                </a:cubicBezTo>
                <a:cubicBezTo>
                  <a:pt x="13217180" y="10446913"/>
                  <a:pt x="13217240" y="10440025"/>
                  <a:pt x="13221237" y="10433102"/>
                </a:cubicBezTo>
                <a:cubicBezTo>
                  <a:pt x="13221237" y="10433102"/>
                  <a:pt x="13220871" y="10432891"/>
                  <a:pt x="13220932" y="10425999"/>
                </a:cubicBezTo>
                <a:cubicBezTo>
                  <a:pt x="13220932" y="10425999"/>
                  <a:pt x="13221299" y="10426212"/>
                  <a:pt x="13223031" y="10424905"/>
                </a:cubicBezTo>
                <a:cubicBezTo>
                  <a:pt x="13221162" y="10423056"/>
                  <a:pt x="13222860" y="10420961"/>
                  <a:pt x="13222860" y="10420961"/>
                </a:cubicBezTo>
                <a:cubicBezTo>
                  <a:pt x="13222860" y="10420961"/>
                  <a:pt x="13223228" y="10421173"/>
                  <a:pt x="13224458" y="10416497"/>
                </a:cubicBezTo>
                <a:cubicBezTo>
                  <a:pt x="13225278" y="10402356"/>
                  <a:pt x="13226628" y="10383903"/>
                  <a:pt x="13227312" y="10366605"/>
                </a:cubicBezTo>
                <a:cubicBezTo>
                  <a:pt x="13215593" y="10360609"/>
                  <a:pt x="13189237" y="10330776"/>
                  <a:pt x="13185315" y="10347744"/>
                </a:cubicBezTo>
                <a:cubicBezTo>
                  <a:pt x="13185512" y="10344011"/>
                  <a:pt x="13187246" y="10342703"/>
                  <a:pt x="13187110" y="10339549"/>
                </a:cubicBezTo>
                <a:cubicBezTo>
                  <a:pt x="13187110" y="10339549"/>
                  <a:pt x="13187442" y="10338973"/>
                  <a:pt x="13194463" y="10319178"/>
                </a:cubicBezTo>
                <a:cubicBezTo>
                  <a:pt x="13194463" y="10319178"/>
                  <a:pt x="13194463" y="10319178"/>
                  <a:pt x="13196198" y="10317871"/>
                </a:cubicBezTo>
                <a:cubicBezTo>
                  <a:pt x="13196198" y="10317871"/>
                  <a:pt x="13195829" y="10317660"/>
                  <a:pt x="13196028" y="10313927"/>
                </a:cubicBezTo>
                <a:cubicBezTo>
                  <a:pt x="13194524" y="10312289"/>
                  <a:pt x="13195891" y="10310769"/>
                  <a:pt x="13195754" y="10307614"/>
                </a:cubicBezTo>
                <a:cubicBezTo>
                  <a:pt x="13196010" y="10296993"/>
                  <a:pt x="13198170" y="10289010"/>
                  <a:pt x="13196361" y="10280272"/>
                </a:cubicBezTo>
                <a:cubicBezTo>
                  <a:pt x="13196019" y="10272382"/>
                  <a:pt x="13193978" y="10266586"/>
                  <a:pt x="13190307" y="10264466"/>
                </a:cubicBezTo>
                <a:close/>
                <a:moveTo>
                  <a:pt x="14242670" y="10222795"/>
                </a:moveTo>
                <a:cubicBezTo>
                  <a:pt x="14266730" y="10224377"/>
                  <a:pt x="14282548" y="10225817"/>
                  <a:pt x="14294230" y="10231024"/>
                </a:cubicBezTo>
                <a:cubicBezTo>
                  <a:pt x="14301380" y="10272076"/>
                  <a:pt x="14225733" y="10269941"/>
                  <a:pt x="14242670" y="10222795"/>
                </a:cubicBezTo>
                <a:close/>
                <a:moveTo>
                  <a:pt x="14236046" y="9937422"/>
                </a:moveTo>
                <a:cubicBezTo>
                  <a:pt x="14250804" y="9947481"/>
                  <a:pt x="14270064" y="9953986"/>
                  <a:pt x="14281526" y="9970602"/>
                </a:cubicBezTo>
                <a:cubicBezTo>
                  <a:pt x="14285335" y="9975879"/>
                  <a:pt x="14288478" y="9982309"/>
                  <a:pt x="14290254" y="9990258"/>
                </a:cubicBezTo>
                <a:cubicBezTo>
                  <a:pt x="14242810" y="9994405"/>
                  <a:pt x="14214932" y="10012159"/>
                  <a:pt x="14175370" y="10024702"/>
                </a:cubicBezTo>
                <a:cubicBezTo>
                  <a:pt x="14167488" y="10016305"/>
                  <a:pt x="14164071" y="10003563"/>
                  <a:pt x="14164482" y="9979954"/>
                </a:cubicBezTo>
                <a:cubicBezTo>
                  <a:pt x="14219451" y="9992459"/>
                  <a:pt x="14192762" y="9930125"/>
                  <a:pt x="14236046" y="9937422"/>
                </a:cubicBezTo>
                <a:close/>
                <a:moveTo>
                  <a:pt x="13705453" y="9910133"/>
                </a:moveTo>
                <a:cubicBezTo>
                  <a:pt x="13708948" y="9910228"/>
                  <a:pt x="13714104" y="9911474"/>
                  <a:pt x="13724768" y="9913784"/>
                </a:cubicBezTo>
                <a:cubicBezTo>
                  <a:pt x="13716766" y="9919163"/>
                  <a:pt x="13716766" y="9919163"/>
                  <a:pt x="13722847" y="9927290"/>
                </a:cubicBezTo>
                <a:cubicBezTo>
                  <a:pt x="13722847" y="9927290"/>
                  <a:pt x="13722847" y="9927290"/>
                  <a:pt x="13729722" y="9928951"/>
                </a:cubicBezTo>
                <a:cubicBezTo>
                  <a:pt x="13728926" y="9935417"/>
                  <a:pt x="13722384" y="9933178"/>
                  <a:pt x="13721591" y="9939642"/>
                </a:cubicBezTo>
                <a:cubicBezTo>
                  <a:pt x="13721591" y="9939642"/>
                  <a:pt x="13714016" y="9938345"/>
                  <a:pt x="13714016" y="9938345"/>
                </a:cubicBezTo>
                <a:cubicBezTo>
                  <a:pt x="13713784" y="9941289"/>
                  <a:pt x="13713819" y="9942078"/>
                  <a:pt x="13712281" y="9939653"/>
                </a:cubicBezTo>
                <a:cubicBezTo>
                  <a:pt x="13710778" y="9938015"/>
                  <a:pt x="13707703" y="9933164"/>
                  <a:pt x="13701391" y="9927981"/>
                </a:cubicBezTo>
                <a:cubicBezTo>
                  <a:pt x="13695310" y="9919855"/>
                  <a:pt x="13688103" y="9918769"/>
                  <a:pt x="13696105" y="9913389"/>
                </a:cubicBezTo>
                <a:cubicBezTo>
                  <a:pt x="13700124" y="9911094"/>
                  <a:pt x="13701958" y="9910038"/>
                  <a:pt x="13705453" y="9910133"/>
                </a:cubicBezTo>
                <a:close/>
                <a:moveTo>
                  <a:pt x="15128884" y="9647665"/>
                </a:moveTo>
                <a:cubicBezTo>
                  <a:pt x="15146788" y="9649552"/>
                  <a:pt x="15158525" y="9659405"/>
                  <a:pt x="15165721" y="9673197"/>
                </a:cubicBezTo>
                <a:cubicBezTo>
                  <a:pt x="15186842" y="9715047"/>
                  <a:pt x="15165653" y="9795609"/>
                  <a:pt x="15143942" y="9819120"/>
                </a:cubicBezTo>
                <a:cubicBezTo>
                  <a:pt x="15127536" y="9812135"/>
                  <a:pt x="15116613" y="9800270"/>
                  <a:pt x="15109885" y="9786006"/>
                </a:cubicBezTo>
                <a:cubicBezTo>
                  <a:pt x="15090478" y="9743045"/>
                  <a:pt x="15110127" y="9676016"/>
                  <a:pt x="15128884" y="9647665"/>
                </a:cubicBezTo>
                <a:close/>
                <a:moveTo>
                  <a:pt x="15600279" y="9555644"/>
                </a:moveTo>
                <a:cubicBezTo>
                  <a:pt x="15607825" y="9556395"/>
                  <a:pt x="15614423" y="9558377"/>
                  <a:pt x="15619883" y="9562491"/>
                </a:cubicBezTo>
                <a:cubicBezTo>
                  <a:pt x="15627296" y="9568311"/>
                  <a:pt x="15632711" y="9577591"/>
                  <a:pt x="15635531" y="9593064"/>
                </a:cubicBezTo>
                <a:cubicBezTo>
                  <a:pt x="15609915" y="9605200"/>
                  <a:pt x="15497817" y="9621252"/>
                  <a:pt x="15511903" y="9557842"/>
                </a:cubicBezTo>
                <a:cubicBezTo>
                  <a:pt x="15546467" y="9562221"/>
                  <a:pt x="15577640" y="9553391"/>
                  <a:pt x="15600279" y="9555644"/>
                </a:cubicBezTo>
                <a:close/>
                <a:moveTo>
                  <a:pt x="15783411" y="9541881"/>
                </a:moveTo>
                <a:cubicBezTo>
                  <a:pt x="15794293" y="9562184"/>
                  <a:pt x="15798664" y="9585400"/>
                  <a:pt x="15795071" y="9621377"/>
                </a:cubicBezTo>
                <a:cubicBezTo>
                  <a:pt x="15776184" y="9622272"/>
                  <a:pt x="15762263" y="9620601"/>
                  <a:pt x="15750698" y="9616574"/>
                </a:cubicBezTo>
                <a:cubicBezTo>
                  <a:pt x="15739134" y="9612546"/>
                  <a:pt x="15729924" y="9606163"/>
                  <a:pt x="15721228" y="9597467"/>
                </a:cubicBezTo>
                <a:cubicBezTo>
                  <a:pt x="15722202" y="9588548"/>
                  <a:pt x="15723994" y="9580271"/>
                  <a:pt x="15726781" y="9572957"/>
                </a:cubicBezTo>
                <a:cubicBezTo>
                  <a:pt x="15730960" y="9561989"/>
                  <a:pt x="15737376" y="9553190"/>
                  <a:pt x="15746618" y="9547648"/>
                </a:cubicBezTo>
                <a:cubicBezTo>
                  <a:pt x="15755860" y="9542107"/>
                  <a:pt x="15767928" y="9539823"/>
                  <a:pt x="15783411" y="9541881"/>
                </a:cubicBezTo>
                <a:close/>
                <a:moveTo>
                  <a:pt x="15025130" y="9530722"/>
                </a:moveTo>
                <a:cubicBezTo>
                  <a:pt x="15035067" y="9532178"/>
                  <a:pt x="15046632" y="9536206"/>
                  <a:pt x="15059953" y="9543875"/>
                </a:cubicBezTo>
                <a:cubicBezTo>
                  <a:pt x="15067198" y="9588807"/>
                  <a:pt x="15091708" y="9663251"/>
                  <a:pt x="15046484" y="9695281"/>
                </a:cubicBezTo>
                <a:cubicBezTo>
                  <a:pt x="15039931" y="9700034"/>
                  <a:pt x="15031708" y="9704060"/>
                  <a:pt x="15022286" y="9706885"/>
                </a:cubicBezTo>
                <a:cubicBezTo>
                  <a:pt x="15006479" y="9693905"/>
                  <a:pt x="14995084" y="9675914"/>
                  <a:pt x="14986942" y="9656469"/>
                </a:cubicBezTo>
                <a:cubicBezTo>
                  <a:pt x="14968047" y="9612843"/>
                  <a:pt x="14968860" y="9560305"/>
                  <a:pt x="14993033" y="9539475"/>
                </a:cubicBezTo>
                <a:cubicBezTo>
                  <a:pt x="15001090" y="9532533"/>
                  <a:pt x="15011745" y="9529113"/>
                  <a:pt x="15025130" y="9530722"/>
                </a:cubicBezTo>
                <a:close/>
                <a:moveTo>
                  <a:pt x="15145160" y="9497167"/>
                </a:moveTo>
                <a:cubicBezTo>
                  <a:pt x="15148929" y="9496362"/>
                  <a:pt x="15152458" y="9497246"/>
                  <a:pt x="15155683" y="9501415"/>
                </a:cubicBezTo>
                <a:cubicBezTo>
                  <a:pt x="15162498" y="9509965"/>
                  <a:pt x="15169373" y="9511626"/>
                  <a:pt x="15160244" y="9524049"/>
                </a:cubicBezTo>
                <a:cubicBezTo>
                  <a:pt x="15159816" y="9530726"/>
                  <a:pt x="15151780" y="9535317"/>
                  <a:pt x="15151019" y="9542571"/>
                </a:cubicBezTo>
                <a:cubicBezTo>
                  <a:pt x="15151019" y="9542571"/>
                  <a:pt x="15145313" y="9543122"/>
                  <a:pt x="15138839" y="9542463"/>
                </a:cubicBezTo>
                <a:cubicBezTo>
                  <a:pt x="15132366" y="9541801"/>
                  <a:pt x="15125124" y="9539927"/>
                  <a:pt x="15122083" y="9535865"/>
                </a:cubicBezTo>
                <a:cubicBezTo>
                  <a:pt x="15115404" y="9530470"/>
                  <a:pt x="15117633" y="9524064"/>
                  <a:pt x="15122364" y="9517564"/>
                </a:cubicBezTo>
                <a:cubicBezTo>
                  <a:pt x="15126763" y="9511643"/>
                  <a:pt x="15132632" y="9506568"/>
                  <a:pt x="15133195" y="9503049"/>
                </a:cubicBezTo>
                <a:cubicBezTo>
                  <a:pt x="15137380" y="9500465"/>
                  <a:pt x="15141390" y="9497972"/>
                  <a:pt x="15145160" y="9497167"/>
                </a:cubicBezTo>
                <a:close/>
                <a:moveTo>
                  <a:pt x="14374892" y="9439102"/>
                </a:moveTo>
                <a:cubicBezTo>
                  <a:pt x="14386184" y="9451774"/>
                  <a:pt x="14389513" y="9479083"/>
                  <a:pt x="14377811" y="9490021"/>
                </a:cubicBezTo>
                <a:cubicBezTo>
                  <a:pt x="14358227" y="9492559"/>
                  <a:pt x="14354479" y="9480394"/>
                  <a:pt x="14343137" y="9483077"/>
                </a:cubicBezTo>
                <a:cubicBezTo>
                  <a:pt x="14341122" y="9469606"/>
                  <a:pt x="14343581" y="9460256"/>
                  <a:pt x="14349014" y="9453392"/>
                </a:cubicBezTo>
                <a:cubicBezTo>
                  <a:pt x="14354777" y="9445951"/>
                  <a:pt x="14363549" y="9441785"/>
                  <a:pt x="14374892" y="9439102"/>
                </a:cubicBezTo>
                <a:close/>
                <a:moveTo>
                  <a:pt x="13668645" y="9411363"/>
                </a:moveTo>
                <a:cubicBezTo>
                  <a:pt x="13682336" y="9421575"/>
                  <a:pt x="13705156" y="9419366"/>
                  <a:pt x="13717719" y="9436620"/>
                </a:cubicBezTo>
                <a:cubicBezTo>
                  <a:pt x="13717719" y="9436620"/>
                  <a:pt x="13724201" y="9445748"/>
                  <a:pt x="13722280" y="9459253"/>
                </a:cubicBezTo>
                <a:cubicBezTo>
                  <a:pt x="13734417" y="9483184"/>
                  <a:pt x="13710042" y="9499112"/>
                  <a:pt x="13710042" y="9499112"/>
                </a:cubicBezTo>
                <a:cubicBezTo>
                  <a:pt x="13710042" y="9499112"/>
                  <a:pt x="13710042" y="9499112"/>
                  <a:pt x="13717248" y="9500196"/>
                </a:cubicBezTo>
                <a:cubicBezTo>
                  <a:pt x="13702799" y="9497238"/>
                  <a:pt x="13687186" y="9500532"/>
                  <a:pt x="13673067" y="9496997"/>
                </a:cubicBezTo>
                <a:cubicBezTo>
                  <a:pt x="13646814" y="9469532"/>
                  <a:pt x="13639657" y="9453091"/>
                  <a:pt x="13642015" y="9441375"/>
                </a:cubicBezTo>
                <a:cubicBezTo>
                  <a:pt x="13643193" y="9435517"/>
                  <a:pt x="13646658" y="9430787"/>
                  <a:pt x="13651425" y="9426134"/>
                </a:cubicBezTo>
                <a:cubicBezTo>
                  <a:pt x="13656192" y="9421482"/>
                  <a:pt x="13662260" y="9416908"/>
                  <a:pt x="13668645" y="9411363"/>
                </a:cubicBezTo>
                <a:close/>
                <a:moveTo>
                  <a:pt x="15196074" y="9383960"/>
                </a:moveTo>
                <a:cubicBezTo>
                  <a:pt x="15206835" y="9434021"/>
                  <a:pt x="15240888" y="9451374"/>
                  <a:pt x="15229450" y="9493235"/>
                </a:cubicBezTo>
                <a:cubicBezTo>
                  <a:pt x="15162908" y="9519435"/>
                  <a:pt x="15113278" y="9440010"/>
                  <a:pt x="15140303" y="9402531"/>
                </a:cubicBezTo>
                <a:cubicBezTo>
                  <a:pt x="15149433" y="9390110"/>
                  <a:pt x="15167343" y="9381988"/>
                  <a:pt x="15196074" y="9383960"/>
                </a:cubicBezTo>
                <a:close/>
                <a:moveTo>
                  <a:pt x="14735181" y="9313448"/>
                </a:moveTo>
                <a:cubicBezTo>
                  <a:pt x="14748422" y="9312246"/>
                  <a:pt x="14760442" y="9312840"/>
                  <a:pt x="14775252" y="9324082"/>
                </a:cubicBezTo>
                <a:cubicBezTo>
                  <a:pt x="14782486" y="9383646"/>
                  <a:pt x="14714560" y="9394430"/>
                  <a:pt x="14691636" y="9361196"/>
                </a:cubicBezTo>
                <a:cubicBezTo>
                  <a:pt x="14683652" y="9350430"/>
                  <a:pt x="14681167" y="9334380"/>
                  <a:pt x="14687786" y="9313586"/>
                </a:cubicBezTo>
                <a:cubicBezTo>
                  <a:pt x="14707478" y="9317647"/>
                  <a:pt x="14721939" y="9314650"/>
                  <a:pt x="14735181" y="9313448"/>
                </a:cubicBezTo>
                <a:close/>
                <a:moveTo>
                  <a:pt x="13801866" y="9295964"/>
                </a:moveTo>
                <a:cubicBezTo>
                  <a:pt x="13828486" y="9323642"/>
                  <a:pt x="13845655" y="9306628"/>
                  <a:pt x="13884839" y="9351560"/>
                </a:cubicBezTo>
                <a:lnTo>
                  <a:pt x="13905858" y="9382158"/>
                </a:lnTo>
                <a:lnTo>
                  <a:pt x="13915269" y="9384514"/>
                </a:lnTo>
                <a:cubicBezTo>
                  <a:pt x="13929456" y="9389628"/>
                  <a:pt x="13941506" y="9395047"/>
                  <a:pt x="13949252" y="9400289"/>
                </a:cubicBezTo>
                <a:lnTo>
                  <a:pt x="13914424" y="9406334"/>
                </a:lnTo>
                <a:lnTo>
                  <a:pt x="13917377" y="9424966"/>
                </a:lnTo>
                <a:cubicBezTo>
                  <a:pt x="13915763" y="9445574"/>
                  <a:pt x="13904668" y="9462245"/>
                  <a:pt x="13891900" y="9473335"/>
                </a:cubicBezTo>
                <a:cubicBezTo>
                  <a:pt x="13887323" y="9466847"/>
                  <a:pt x="13852450" y="9496713"/>
                  <a:pt x="13810429" y="9485531"/>
                </a:cubicBezTo>
                <a:cubicBezTo>
                  <a:pt x="13796645" y="9481418"/>
                  <a:pt x="13781955" y="9472937"/>
                  <a:pt x="13766956" y="9457355"/>
                </a:cubicBezTo>
                <a:cubicBezTo>
                  <a:pt x="13742138" y="9429947"/>
                  <a:pt x="13722786" y="9396465"/>
                  <a:pt x="13738869" y="9362672"/>
                </a:cubicBezTo>
                <a:cubicBezTo>
                  <a:pt x="13744129" y="9351864"/>
                  <a:pt x="13753327" y="9341021"/>
                  <a:pt x="13767899" y="9330200"/>
                </a:cubicBezTo>
                <a:cubicBezTo>
                  <a:pt x="13776695" y="9318356"/>
                  <a:pt x="13775935" y="9325612"/>
                  <a:pt x="13783937" y="9320230"/>
                </a:cubicBezTo>
                <a:cubicBezTo>
                  <a:pt x="13792308" y="9315062"/>
                  <a:pt x="13801106" y="9303217"/>
                  <a:pt x="13801866" y="9295964"/>
                </a:cubicBezTo>
                <a:close/>
                <a:moveTo>
                  <a:pt x="13682429" y="9286563"/>
                </a:moveTo>
                <a:cubicBezTo>
                  <a:pt x="13736184" y="9296978"/>
                  <a:pt x="13742011" y="9316939"/>
                  <a:pt x="13730620" y="9331928"/>
                </a:cubicBezTo>
                <a:cubicBezTo>
                  <a:pt x="13716703" y="9350044"/>
                  <a:pt x="13677215" y="9359547"/>
                  <a:pt x="13672370" y="9330206"/>
                </a:cubicBezTo>
                <a:cubicBezTo>
                  <a:pt x="13670913" y="9320270"/>
                  <a:pt x="13673694" y="9306093"/>
                  <a:pt x="13682429" y="9286563"/>
                </a:cubicBezTo>
                <a:close/>
                <a:moveTo>
                  <a:pt x="14782928" y="9247959"/>
                </a:moveTo>
                <a:cubicBezTo>
                  <a:pt x="14796786" y="9246657"/>
                  <a:pt x="14812936" y="9259874"/>
                  <a:pt x="14833792" y="9270184"/>
                </a:cubicBezTo>
                <a:cubicBezTo>
                  <a:pt x="14825789" y="9275564"/>
                  <a:pt x="14832238" y="9283903"/>
                  <a:pt x="14838352" y="9292819"/>
                </a:cubicBezTo>
                <a:cubicBezTo>
                  <a:pt x="14826516" y="9300600"/>
                  <a:pt x="14809210" y="9314458"/>
                  <a:pt x="14790984" y="9307011"/>
                </a:cubicBezTo>
                <a:cubicBezTo>
                  <a:pt x="14784777" y="9304195"/>
                  <a:pt x="14778830" y="9299225"/>
                  <a:pt x="14772383" y="9290886"/>
                </a:cubicBezTo>
                <a:cubicBezTo>
                  <a:pt x="14765509" y="9289226"/>
                  <a:pt x="14761741" y="9260126"/>
                  <a:pt x="14769744" y="9254747"/>
                </a:cubicBezTo>
                <a:cubicBezTo>
                  <a:pt x="14773944" y="9250441"/>
                  <a:pt x="14778309" y="9248393"/>
                  <a:pt x="14782928" y="9247959"/>
                </a:cubicBezTo>
                <a:close/>
                <a:moveTo>
                  <a:pt x="14356877" y="9142091"/>
                </a:moveTo>
                <a:cubicBezTo>
                  <a:pt x="14363202" y="9142678"/>
                  <a:pt x="14369411" y="9144964"/>
                  <a:pt x="14375238" y="9149290"/>
                </a:cubicBezTo>
                <a:cubicBezTo>
                  <a:pt x="14381882" y="9153896"/>
                  <a:pt x="14387928" y="9161233"/>
                  <a:pt x="14393377" y="9171303"/>
                </a:cubicBezTo>
                <a:cubicBezTo>
                  <a:pt x="14394538" y="9231207"/>
                  <a:pt x="14380267" y="9273737"/>
                  <a:pt x="14319508" y="9276351"/>
                </a:cubicBezTo>
                <a:cubicBezTo>
                  <a:pt x="14319064" y="9266094"/>
                  <a:pt x="14308984" y="9264891"/>
                  <a:pt x="14298907" y="9263689"/>
                </a:cubicBezTo>
                <a:cubicBezTo>
                  <a:pt x="14278425" y="9237247"/>
                  <a:pt x="14285763" y="9199944"/>
                  <a:pt x="14303956" y="9173523"/>
                </a:cubicBezTo>
                <a:cubicBezTo>
                  <a:pt x="14317875" y="9153867"/>
                  <a:pt x="14337901" y="9140331"/>
                  <a:pt x="14356877" y="9142091"/>
                </a:cubicBezTo>
                <a:close/>
                <a:moveTo>
                  <a:pt x="16066062" y="9116220"/>
                </a:moveTo>
                <a:cubicBezTo>
                  <a:pt x="16088780" y="9111642"/>
                  <a:pt x="16106570" y="9117299"/>
                  <a:pt x="16118826" y="9127452"/>
                </a:cubicBezTo>
                <a:cubicBezTo>
                  <a:pt x="16155294" y="9159277"/>
                  <a:pt x="16143226" y="9236158"/>
                  <a:pt x="16077608" y="9217504"/>
                </a:cubicBezTo>
                <a:cubicBezTo>
                  <a:pt x="16056596" y="9195374"/>
                  <a:pt x="16055770" y="9134893"/>
                  <a:pt x="16066062" y="9116220"/>
                </a:cubicBezTo>
                <a:close/>
                <a:moveTo>
                  <a:pt x="15854370" y="9007078"/>
                </a:moveTo>
                <a:cubicBezTo>
                  <a:pt x="15880778" y="9054633"/>
                  <a:pt x="15876967" y="9148590"/>
                  <a:pt x="15805354" y="9140321"/>
                </a:cubicBezTo>
                <a:cubicBezTo>
                  <a:pt x="15816133" y="9108082"/>
                  <a:pt x="15821633" y="9069717"/>
                  <a:pt x="15835981" y="9037232"/>
                </a:cubicBezTo>
                <a:cubicBezTo>
                  <a:pt x="15841242" y="9026422"/>
                  <a:pt x="15847237" y="9016038"/>
                  <a:pt x="15854370" y="9007078"/>
                </a:cubicBezTo>
                <a:close/>
                <a:moveTo>
                  <a:pt x="15108257" y="9005557"/>
                </a:moveTo>
                <a:cubicBezTo>
                  <a:pt x="15125354" y="9009658"/>
                  <a:pt x="15142091" y="9022013"/>
                  <a:pt x="15156790" y="9038960"/>
                </a:cubicBezTo>
                <a:cubicBezTo>
                  <a:pt x="15205763" y="9094928"/>
                  <a:pt x="15231093" y="9200325"/>
                  <a:pt x="15167747" y="9217599"/>
                </a:cubicBezTo>
                <a:cubicBezTo>
                  <a:pt x="15115648" y="9172137"/>
                  <a:pt x="15069008" y="9112129"/>
                  <a:pt x="15057573" y="9021680"/>
                </a:cubicBezTo>
                <a:cubicBezTo>
                  <a:pt x="15073706" y="9005610"/>
                  <a:pt x="15091161" y="9001456"/>
                  <a:pt x="15108257" y="9005557"/>
                </a:cubicBezTo>
                <a:close/>
                <a:moveTo>
                  <a:pt x="14372875" y="8920995"/>
                </a:moveTo>
                <a:cubicBezTo>
                  <a:pt x="14350592" y="8927361"/>
                  <a:pt x="14331648" y="8936425"/>
                  <a:pt x="14318948" y="8949093"/>
                </a:cubicBezTo>
                <a:lnTo>
                  <a:pt x="14314249" y="8956382"/>
                </a:lnTo>
                <a:lnTo>
                  <a:pt x="14320059" y="8958195"/>
                </a:lnTo>
                <a:cubicBezTo>
                  <a:pt x="14345116" y="8958048"/>
                  <a:pt x="14372226" y="8939082"/>
                  <a:pt x="14383747" y="8948810"/>
                </a:cubicBezTo>
                <a:cubicBezTo>
                  <a:pt x="14381304" y="8942016"/>
                  <a:pt x="14379399" y="8939378"/>
                  <a:pt x="14372822" y="8936351"/>
                </a:cubicBezTo>
                <a:lnTo>
                  <a:pt x="14386105" y="8937094"/>
                </a:lnTo>
                <a:close/>
                <a:moveTo>
                  <a:pt x="14431819" y="8819642"/>
                </a:moveTo>
                <a:cubicBezTo>
                  <a:pt x="14469426" y="8818619"/>
                  <a:pt x="14474396" y="8842435"/>
                  <a:pt x="14479067" y="8865949"/>
                </a:cubicBezTo>
                <a:cubicBezTo>
                  <a:pt x="14453411" y="8861020"/>
                  <a:pt x="14455858" y="8894556"/>
                  <a:pt x="14429514" y="8872923"/>
                </a:cubicBezTo>
                <a:cubicBezTo>
                  <a:pt x="14421844" y="8859603"/>
                  <a:pt x="14420857" y="8842598"/>
                  <a:pt x="14431819" y="8819642"/>
                </a:cubicBezTo>
                <a:close/>
                <a:moveTo>
                  <a:pt x="16086522" y="8819559"/>
                </a:moveTo>
                <a:cubicBezTo>
                  <a:pt x="16124636" y="8897722"/>
                  <a:pt x="16183098" y="8933013"/>
                  <a:pt x="16209718" y="9026847"/>
                </a:cubicBezTo>
                <a:cubicBezTo>
                  <a:pt x="16146586" y="9024242"/>
                  <a:pt x="16057712" y="8906775"/>
                  <a:pt x="16072862" y="8843213"/>
                </a:cubicBezTo>
                <a:cubicBezTo>
                  <a:pt x="16075322" y="8833865"/>
                  <a:pt x="16079652" y="8826364"/>
                  <a:pt x="16086522" y="8819559"/>
                </a:cubicBezTo>
                <a:close/>
                <a:moveTo>
                  <a:pt x="16236734" y="8815981"/>
                </a:moveTo>
                <a:cubicBezTo>
                  <a:pt x="16254780" y="8814104"/>
                  <a:pt x="16273568" y="8824661"/>
                  <a:pt x="16287946" y="8840464"/>
                </a:cubicBezTo>
                <a:cubicBezTo>
                  <a:pt x="16307820" y="8861170"/>
                  <a:pt x="16319862" y="8891199"/>
                  <a:pt x="16312578" y="8913149"/>
                </a:cubicBezTo>
                <a:cubicBezTo>
                  <a:pt x="16256540" y="8900797"/>
                  <a:pt x="16220618" y="8881594"/>
                  <a:pt x="16219124" y="8822269"/>
                </a:cubicBezTo>
                <a:cubicBezTo>
                  <a:pt x="16224784" y="8818614"/>
                  <a:pt x="16230718" y="8816606"/>
                  <a:pt x="16236734" y="8815981"/>
                </a:cubicBezTo>
                <a:close/>
                <a:moveTo>
                  <a:pt x="14910068" y="8807974"/>
                </a:moveTo>
                <a:cubicBezTo>
                  <a:pt x="14913838" y="8823994"/>
                  <a:pt x="14928232" y="8831791"/>
                  <a:pt x="14922153" y="8855861"/>
                </a:cubicBezTo>
                <a:cubicBezTo>
                  <a:pt x="14902578" y="8853246"/>
                  <a:pt x="14888186" y="8845450"/>
                  <a:pt x="14868312" y="8842533"/>
                </a:cubicBezTo>
                <a:cubicBezTo>
                  <a:pt x="14866234" y="8834567"/>
                  <a:pt x="14866231" y="8828497"/>
                  <a:pt x="14867788" y="8823859"/>
                </a:cubicBezTo>
                <a:cubicBezTo>
                  <a:pt x="14868956" y="8820378"/>
                  <a:pt x="14871003" y="8817701"/>
                  <a:pt x="14873709" y="8815629"/>
                </a:cubicBezTo>
                <a:cubicBezTo>
                  <a:pt x="14881830" y="8809415"/>
                  <a:pt x="14895902" y="8808648"/>
                  <a:pt x="14910068" y="8807974"/>
                </a:cubicBezTo>
                <a:close/>
                <a:moveTo>
                  <a:pt x="15987180" y="8789369"/>
                </a:moveTo>
                <a:cubicBezTo>
                  <a:pt x="16021960" y="8797769"/>
                  <a:pt x="16052588" y="8826513"/>
                  <a:pt x="16069852" y="8862622"/>
                </a:cubicBezTo>
                <a:cubicBezTo>
                  <a:pt x="16086818" y="8898432"/>
                  <a:pt x="16090894" y="8941133"/>
                  <a:pt x="16071538" y="8975483"/>
                </a:cubicBezTo>
                <a:cubicBezTo>
                  <a:pt x="16054020" y="8950423"/>
                  <a:pt x="16025616" y="8918253"/>
                  <a:pt x="16005224" y="8884671"/>
                </a:cubicBezTo>
                <a:cubicBezTo>
                  <a:pt x="15984360" y="8851560"/>
                  <a:pt x="15972106" y="8817635"/>
                  <a:pt x="15987180" y="8789369"/>
                </a:cubicBezTo>
                <a:close/>
                <a:moveTo>
                  <a:pt x="16750548" y="8746263"/>
                </a:moveTo>
                <a:cubicBezTo>
                  <a:pt x="16792094" y="8747297"/>
                  <a:pt x="16818910" y="8761864"/>
                  <a:pt x="16835360" y="8786794"/>
                </a:cubicBezTo>
                <a:cubicBezTo>
                  <a:pt x="16851338" y="8812196"/>
                  <a:pt x="16857254" y="8848260"/>
                  <a:pt x="16857346" y="8890748"/>
                </a:cubicBezTo>
                <a:cubicBezTo>
                  <a:pt x="16837942" y="8887363"/>
                  <a:pt x="16822908" y="8880805"/>
                  <a:pt x="16809758" y="8872367"/>
                </a:cubicBezTo>
                <a:cubicBezTo>
                  <a:pt x="16790268" y="8859471"/>
                  <a:pt x="16776560" y="8841996"/>
                  <a:pt x="16767392" y="8820578"/>
                </a:cubicBezTo>
                <a:cubicBezTo>
                  <a:pt x="16757922" y="8798862"/>
                  <a:pt x="16753294" y="8773503"/>
                  <a:pt x="16750548" y="8746263"/>
                </a:cubicBezTo>
                <a:close/>
                <a:moveTo>
                  <a:pt x="14901741" y="8714009"/>
                </a:moveTo>
                <a:cubicBezTo>
                  <a:pt x="14910051" y="8715730"/>
                  <a:pt x="14919348" y="8719558"/>
                  <a:pt x="14928644" y="8723387"/>
                </a:cubicBezTo>
                <a:cubicBezTo>
                  <a:pt x="14925724" y="8738624"/>
                  <a:pt x="14936647" y="8751087"/>
                  <a:pt x="14919847" y="8768310"/>
                </a:cubicBezTo>
                <a:cubicBezTo>
                  <a:pt x="14901818" y="8757132"/>
                  <a:pt x="14890861" y="8743882"/>
                  <a:pt x="14872830" y="8732704"/>
                </a:cubicBezTo>
                <a:cubicBezTo>
                  <a:pt x="14874292" y="8725085"/>
                  <a:pt x="14876956" y="8720469"/>
                  <a:pt x="14880756" y="8717279"/>
                </a:cubicBezTo>
                <a:cubicBezTo>
                  <a:pt x="14886107" y="8712675"/>
                  <a:pt x="14893431" y="8712288"/>
                  <a:pt x="14901741" y="8714009"/>
                </a:cubicBezTo>
                <a:close/>
                <a:moveTo>
                  <a:pt x="16547624" y="8506595"/>
                </a:moveTo>
                <a:cubicBezTo>
                  <a:pt x="16614744" y="8529433"/>
                  <a:pt x="16641388" y="8557962"/>
                  <a:pt x="16645716" y="8583019"/>
                </a:cubicBezTo>
                <a:cubicBezTo>
                  <a:pt x="16647730" y="8595398"/>
                  <a:pt x="16644864" y="8606662"/>
                  <a:pt x="16638954" y="8616770"/>
                </a:cubicBezTo>
                <a:cubicBezTo>
                  <a:pt x="16634502" y="8623623"/>
                  <a:pt x="16627906" y="8630218"/>
                  <a:pt x="16620412" y="8635913"/>
                </a:cubicBezTo>
                <a:cubicBezTo>
                  <a:pt x="16598570" y="8651757"/>
                  <a:pt x="16567004" y="8656934"/>
                  <a:pt x="16547428" y="8641127"/>
                </a:cubicBezTo>
                <a:cubicBezTo>
                  <a:pt x="16542160" y="8636800"/>
                  <a:pt x="16537532" y="8631232"/>
                  <a:pt x="16534492" y="8623478"/>
                </a:cubicBezTo>
                <a:cubicBezTo>
                  <a:pt x="16524722" y="8601463"/>
                  <a:pt x="16525274" y="8564327"/>
                  <a:pt x="16547624" y="8506595"/>
                </a:cubicBezTo>
                <a:close/>
                <a:moveTo>
                  <a:pt x="15053562" y="8504055"/>
                </a:moveTo>
                <a:cubicBezTo>
                  <a:pt x="15057659" y="8504593"/>
                  <a:pt x="15061581" y="8506281"/>
                  <a:pt x="15065070" y="8508295"/>
                </a:cubicBezTo>
                <a:cubicBezTo>
                  <a:pt x="15072415" y="8512535"/>
                  <a:pt x="15076660" y="8519603"/>
                  <a:pt x="15076796" y="8522758"/>
                </a:cubicBezTo>
                <a:cubicBezTo>
                  <a:pt x="15068427" y="8527927"/>
                  <a:pt x="15053974" y="8524968"/>
                  <a:pt x="15045606" y="8530137"/>
                </a:cubicBezTo>
                <a:cubicBezTo>
                  <a:pt x="15046733" y="8523095"/>
                  <a:pt x="15040250" y="8513967"/>
                  <a:pt x="15041010" y="8506712"/>
                </a:cubicBezTo>
                <a:cubicBezTo>
                  <a:pt x="15045195" y="8504129"/>
                  <a:pt x="15049466" y="8503517"/>
                  <a:pt x="15053562" y="8504055"/>
                </a:cubicBezTo>
                <a:close/>
                <a:moveTo>
                  <a:pt x="15342013" y="8497405"/>
                </a:moveTo>
                <a:cubicBezTo>
                  <a:pt x="15356368" y="8498114"/>
                  <a:pt x="15371641" y="8504113"/>
                  <a:pt x="15384565" y="8513328"/>
                </a:cubicBezTo>
                <a:lnTo>
                  <a:pt x="15404430" y="8533515"/>
                </a:lnTo>
                <a:lnTo>
                  <a:pt x="15405396" y="8536913"/>
                </a:lnTo>
                <a:lnTo>
                  <a:pt x="15407942" y="8542382"/>
                </a:lnTo>
                <a:lnTo>
                  <a:pt x="15414968" y="8572350"/>
                </a:lnTo>
                <a:cubicBezTo>
                  <a:pt x="15390301" y="8604210"/>
                  <a:pt x="15343441" y="8580904"/>
                  <a:pt x="15319195" y="8548178"/>
                </a:cubicBezTo>
                <a:cubicBezTo>
                  <a:pt x="15311783" y="8536998"/>
                  <a:pt x="15306085" y="8524705"/>
                  <a:pt x="15304971" y="8513225"/>
                </a:cubicBezTo>
                <a:cubicBezTo>
                  <a:pt x="15314221" y="8501277"/>
                  <a:pt x="15327657" y="8496696"/>
                  <a:pt x="15342013" y="8497405"/>
                </a:cubicBezTo>
                <a:close/>
                <a:moveTo>
                  <a:pt x="15204550" y="8446512"/>
                </a:moveTo>
                <a:cubicBezTo>
                  <a:pt x="15217481" y="8463978"/>
                  <a:pt x="15249467" y="8450135"/>
                  <a:pt x="15268512" y="8476517"/>
                </a:cubicBezTo>
                <a:cubicBezTo>
                  <a:pt x="15266958" y="8490235"/>
                  <a:pt x="15265830" y="8497277"/>
                  <a:pt x="15256700" y="8509700"/>
                </a:cubicBezTo>
                <a:cubicBezTo>
                  <a:pt x="15192335" y="8544849"/>
                  <a:pt x="15158805" y="8514719"/>
                  <a:pt x="15150803" y="8520099"/>
                </a:cubicBezTo>
                <a:cubicBezTo>
                  <a:pt x="15141279" y="8506909"/>
                  <a:pt x="15140536" y="8498018"/>
                  <a:pt x="15144432" y="8488727"/>
                </a:cubicBezTo>
                <a:cubicBezTo>
                  <a:pt x="15148693" y="8479650"/>
                  <a:pt x="15156925" y="8471327"/>
                  <a:pt x="15166056" y="8458905"/>
                </a:cubicBezTo>
                <a:cubicBezTo>
                  <a:pt x="15172172" y="8467819"/>
                  <a:pt x="15196547" y="8451892"/>
                  <a:pt x="15204550" y="8446512"/>
                </a:cubicBezTo>
                <a:close/>
                <a:moveTo>
                  <a:pt x="15921455" y="8441267"/>
                </a:moveTo>
                <a:cubicBezTo>
                  <a:pt x="15931128" y="8441370"/>
                  <a:pt x="15941382" y="8444598"/>
                  <a:pt x="15950580" y="8450294"/>
                </a:cubicBezTo>
                <a:cubicBezTo>
                  <a:pt x="15961598" y="8456654"/>
                  <a:pt x="15970652" y="8467267"/>
                  <a:pt x="15975468" y="8479279"/>
                </a:cubicBezTo>
                <a:cubicBezTo>
                  <a:pt x="15982258" y="8495507"/>
                  <a:pt x="15980644" y="8516114"/>
                  <a:pt x="15964748" y="8537708"/>
                </a:cubicBezTo>
                <a:cubicBezTo>
                  <a:pt x="15928612" y="8538384"/>
                  <a:pt x="15912847" y="8521588"/>
                  <a:pt x="15887046" y="8512846"/>
                </a:cubicBezTo>
                <a:cubicBezTo>
                  <a:pt x="15883056" y="8495159"/>
                  <a:pt x="15882810" y="8481169"/>
                  <a:pt x="15885901" y="8469876"/>
                </a:cubicBezTo>
                <a:cubicBezTo>
                  <a:pt x="15887695" y="8461681"/>
                  <a:pt x="15891027" y="8455911"/>
                  <a:pt x="15895826" y="8450991"/>
                </a:cubicBezTo>
                <a:cubicBezTo>
                  <a:pt x="15902693" y="8444185"/>
                  <a:pt x="15911783" y="8441163"/>
                  <a:pt x="15921455" y="8441267"/>
                </a:cubicBezTo>
                <a:close/>
                <a:moveTo>
                  <a:pt x="15455851" y="8422918"/>
                </a:moveTo>
                <a:cubicBezTo>
                  <a:pt x="15483736" y="8437612"/>
                  <a:pt x="15502540" y="8446994"/>
                  <a:pt x="15514534" y="8458990"/>
                </a:cubicBezTo>
                <a:cubicBezTo>
                  <a:pt x="15513079" y="8468839"/>
                  <a:pt x="15508327" y="8475392"/>
                  <a:pt x="15502416" y="8478903"/>
                </a:cubicBezTo>
                <a:cubicBezTo>
                  <a:pt x="15484214" y="8489909"/>
                  <a:pt x="15453545" y="8476199"/>
                  <a:pt x="15446990" y="8454567"/>
                </a:cubicBezTo>
                <a:cubicBezTo>
                  <a:pt x="15443990" y="8444974"/>
                  <a:pt x="15445616" y="8434350"/>
                  <a:pt x="15455851" y="8422918"/>
                </a:cubicBezTo>
                <a:close/>
                <a:moveTo>
                  <a:pt x="16271284" y="8378041"/>
                </a:moveTo>
                <a:cubicBezTo>
                  <a:pt x="16277484" y="8379601"/>
                  <a:pt x="16282268" y="8382554"/>
                  <a:pt x="16286192" y="8386359"/>
                </a:cubicBezTo>
                <a:cubicBezTo>
                  <a:pt x="16293674" y="8393755"/>
                  <a:pt x="16298090" y="8404766"/>
                  <a:pt x="16302136" y="8415566"/>
                </a:cubicBezTo>
                <a:cubicBezTo>
                  <a:pt x="16275944" y="8414289"/>
                  <a:pt x="16282714" y="8446661"/>
                  <a:pt x="16252968" y="8429486"/>
                </a:cubicBezTo>
                <a:cubicBezTo>
                  <a:pt x="16243846" y="8417297"/>
                  <a:pt x="16240292" y="8401399"/>
                  <a:pt x="16247876" y="8378085"/>
                </a:cubicBezTo>
                <a:cubicBezTo>
                  <a:pt x="16257468" y="8376314"/>
                  <a:pt x="16265086" y="8376481"/>
                  <a:pt x="16271284" y="8378041"/>
                </a:cubicBezTo>
                <a:close/>
                <a:moveTo>
                  <a:pt x="15668795" y="8318376"/>
                </a:moveTo>
                <a:cubicBezTo>
                  <a:pt x="15678874" y="8319580"/>
                  <a:pt x="15694487" y="8316285"/>
                  <a:pt x="15709808" y="8322823"/>
                </a:cubicBezTo>
                <a:cubicBezTo>
                  <a:pt x="15730682" y="8374877"/>
                  <a:pt x="15653746" y="8351227"/>
                  <a:pt x="15668795" y="8318376"/>
                </a:cubicBezTo>
                <a:close/>
                <a:moveTo>
                  <a:pt x="15594312" y="8243833"/>
                </a:moveTo>
                <a:lnTo>
                  <a:pt x="15595816" y="8245470"/>
                </a:lnTo>
                <a:lnTo>
                  <a:pt x="15599018" y="8245012"/>
                </a:lnTo>
                <a:close/>
                <a:moveTo>
                  <a:pt x="15634916" y="8205734"/>
                </a:moveTo>
                <a:lnTo>
                  <a:pt x="15613513" y="8224149"/>
                </a:lnTo>
                <a:lnTo>
                  <a:pt x="15599753" y="8245435"/>
                </a:lnTo>
                <a:lnTo>
                  <a:pt x="15606526" y="8244730"/>
                </a:lnTo>
                <a:cubicBezTo>
                  <a:pt x="15609728" y="8244272"/>
                  <a:pt x="15612966" y="8244603"/>
                  <a:pt x="15616339" y="8248088"/>
                </a:cubicBezTo>
                <a:cubicBezTo>
                  <a:pt x="15622404" y="8239282"/>
                  <a:pt x="15641502" y="8217230"/>
                  <a:pt x="15637487" y="8207219"/>
                </a:cubicBezTo>
                <a:close/>
                <a:moveTo>
                  <a:pt x="15660923" y="8186134"/>
                </a:moveTo>
                <a:lnTo>
                  <a:pt x="15658924" y="8189596"/>
                </a:lnTo>
                <a:lnTo>
                  <a:pt x="15645019" y="8199260"/>
                </a:lnTo>
                <a:lnTo>
                  <a:pt x="15649759" y="8201227"/>
                </a:lnTo>
                <a:cubicBezTo>
                  <a:pt x="15653432" y="8203347"/>
                  <a:pt x="15657437" y="8204891"/>
                  <a:pt x="15661376" y="8204856"/>
                </a:cubicBezTo>
                <a:close/>
                <a:moveTo>
                  <a:pt x="15675239" y="8152858"/>
                </a:moveTo>
                <a:lnTo>
                  <a:pt x="15665801" y="8158179"/>
                </a:lnTo>
                <a:cubicBezTo>
                  <a:pt x="15663904" y="8164008"/>
                  <a:pt x="15661478" y="8174146"/>
                  <a:pt x="15670284" y="8170767"/>
                </a:cubicBezTo>
                <a:lnTo>
                  <a:pt x="15663922" y="8180942"/>
                </a:lnTo>
                <a:lnTo>
                  <a:pt x="15665987" y="8179058"/>
                </a:lnTo>
                <a:cubicBezTo>
                  <a:pt x="15668824" y="8178386"/>
                  <a:pt x="15673059" y="8176985"/>
                  <a:pt x="15678431" y="8177011"/>
                </a:cubicBezTo>
                <a:cubicBezTo>
                  <a:pt x="15679628" y="8171547"/>
                  <a:pt x="15679056" y="8166601"/>
                  <a:pt x="15677416" y="8161808"/>
                </a:cubicBezTo>
                <a:close/>
                <a:moveTo>
                  <a:pt x="15796501" y="8025941"/>
                </a:moveTo>
                <a:lnTo>
                  <a:pt x="15795468" y="8026883"/>
                </a:lnTo>
                <a:lnTo>
                  <a:pt x="15795868" y="8027883"/>
                </a:lnTo>
                <a:close/>
                <a:moveTo>
                  <a:pt x="15367438" y="7965918"/>
                </a:moveTo>
                <a:lnTo>
                  <a:pt x="15359069" y="7971088"/>
                </a:lnTo>
                <a:cubicBezTo>
                  <a:pt x="15350433" y="7978409"/>
                  <a:pt x="15370282" y="7973715"/>
                  <a:pt x="15368428" y="7988798"/>
                </a:cubicBezTo>
                <a:cubicBezTo>
                  <a:pt x="15341799" y="7985732"/>
                  <a:pt x="15342362" y="8015289"/>
                  <a:pt x="15320771" y="8012824"/>
                </a:cubicBezTo>
                <a:lnTo>
                  <a:pt x="15339227" y="8017326"/>
                </a:lnTo>
                <a:lnTo>
                  <a:pt x="15337723" y="8015689"/>
                </a:lnTo>
                <a:lnTo>
                  <a:pt x="15365611" y="8006403"/>
                </a:lnTo>
                <a:lnTo>
                  <a:pt x="15379046" y="7994159"/>
                </a:lnTo>
                <a:cubicBezTo>
                  <a:pt x="15384544" y="7988874"/>
                  <a:pt x="15389679" y="7983374"/>
                  <a:pt x="15394513" y="7979242"/>
                </a:cubicBezTo>
                <a:cubicBezTo>
                  <a:pt x="15397878" y="7974262"/>
                  <a:pt x="15403447" y="7970553"/>
                  <a:pt x="15410082" y="7966692"/>
                </a:cubicBezTo>
                <a:lnTo>
                  <a:pt x="15370377" y="7967615"/>
                </a:lnTo>
                <a:close/>
                <a:moveTo>
                  <a:pt x="15588997" y="7930752"/>
                </a:moveTo>
                <a:cubicBezTo>
                  <a:pt x="15580361" y="7938074"/>
                  <a:pt x="15583008" y="7949605"/>
                  <a:pt x="15594060" y="7956755"/>
                </a:cubicBezTo>
                <a:cubicBezTo>
                  <a:pt x="15586553" y="7957035"/>
                  <a:pt x="15578516" y="7961626"/>
                  <a:pt x="15570547" y="7967794"/>
                </a:cubicBezTo>
                <a:lnTo>
                  <a:pt x="15565380" y="7972504"/>
                </a:lnTo>
                <a:lnTo>
                  <a:pt x="15561954" y="7984375"/>
                </a:lnTo>
                <a:cubicBezTo>
                  <a:pt x="15557719" y="7985774"/>
                  <a:pt x="15555583" y="7986079"/>
                  <a:pt x="15554080" y="7984442"/>
                </a:cubicBezTo>
                <a:lnTo>
                  <a:pt x="15553680" y="7983442"/>
                </a:lnTo>
                <a:lnTo>
                  <a:pt x="15547478" y="7989091"/>
                </a:lnTo>
                <a:lnTo>
                  <a:pt x="15534940" y="7997238"/>
                </a:lnTo>
                <a:lnTo>
                  <a:pt x="15538476" y="7996203"/>
                </a:lnTo>
                <a:cubicBezTo>
                  <a:pt x="15530678" y="8006318"/>
                  <a:pt x="15516398" y="8007303"/>
                  <a:pt x="15506165" y="8019088"/>
                </a:cubicBezTo>
                <a:lnTo>
                  <a:pt x="15504201" y="8023340"/>
                </a:lnTo>
                <a:lnTo>
                  <a:pt x="15502937" y="8027226"/>
                </a:lnTo>
                <a:lnTo>
                  <a:pt x="15501204" y="8028531"/>
                </a:lnTo>
                <a:lnTo>
                  <a:pt x="15497572" y="8035668"/>
                </a:lnTo>
                <a:cubicBezTo>
                  <a:pt x="15508838" y="8056018"/>
                  <a:pt x="15523485" y="8022167"/>
                  <a:pt x="15524212" y="8047200"/>
                </a:cubicBezTo>
                <a:cubicBezTo>
                  <a:pt x="15541320" y="8037078"/>
                  <a:pt x="15558931" y="8030321"/>
                  <a:pt x="15575841" y="8023931"/>
                </a:cubicBezTo>
                <a:cubicBezTo>
                  <a:pt x="15593291" y="8021697"/>
                  <a:pt x="15611269" y="8015153"/>
                  <a:pt x="15628547" y="8008974"/>
                </a:cubicBezTo>
                <a:cubicBezTo>
                  <a:pt x="15637574" y="8027264"/>
                  <a:pt x="15556709" y="8045194"/>
                  <a:pt x="15568351" y="8074224"/>
                </a:cubicBezTo>
                <a:cubicBezTo>
                  <a:pt x="15590104" y="8072167"/>
                  <a:pt x="15609816" y="8064315"/>
                  <a:pt x="15626718" y="8049458"/>
                </a:cubicBezTo>
                <a:lnTo>
                  <a:pt x="15663154" y="8014339"/>
                </a:lnTo>
                <a:lnTo>
                  <a:pt x="15638625" y="8010177"/>
                </a:lnTo>
                <a:cubicBezTo>
                  <a:pt x="15631980" y="8005572"/>
                  <a:pt x="15626702" y="7999447"/>
                  <a:pt x="15623158" y="7992016"/>
                </a:cubicBezTo>
                <a:lnTo>
                  <a:pt x="15606257" y="7940718"/>
                </a:lnTo>
                <a:lnTo>
                  <a:pt x="15604223" y="7943390"/>
                </a:lnTo>
                <a:cubicBezTo>
                  <a:pt x="15593512" y="7944131"/>
                  <a:pt x="15595743" y="7937725"/>
                  <a:pt x="15588997" y="7930752"/>
                </a:cubicBezTo>
                <a:close/>
                <a:moveTo>
                  <a:pt x="16610192" y="7921859"/>
                </a:moveTo>
                <a:cubicBezTo>
                  <a:pt x="16633220" y="7924384"/>
                  <a:pt x="16648276" y="7933076"/>
                  <a:pt x="16655998" y="7945996"/>
                </a:cubicBezTo>
                <a:cubicBezTo>
                  <a:pt x="16663384" y="7959492"/>
                  <a:pt x="16664136" y="7976850"/>
                  <a:pt x="16658986" y="7998493"/>
                </a:cubicBezTo>
                <a:cubicBezTo>
                  <a:pt x="16642936" y="7999997"/>
                  <a:pt x="16631800" y="8007414"/>
                  <a:pt x="16610184" y="8012626"/>
                </a:cubicBezTo>
                <a:cubicBezTo>
                  <a:pt x="16596150" y="7994523"/>
                  <a:pt x="16586192" y="7946466"/>
                  <a:pt x="16610192" y="7921859"/>
                </a:cubicBezTo>
                <a:close/>
                <a:moveTo>
                  <a:pt x="17003466" y="7725821"/>
                </a:moveTo>
                <a:cubicBezTo>
                  <a:pt x="17023990" y="7728440"/>
                  <a:pt x="17041480" y="7735461"/>
                  <a:pt x="17055240" y="7747253"/>
                </a:cubicBezTo>
                <a:cubicBezTo>
                  <a:pt x="17068664" y="7759619"/>
                  <a:pt x="17077292" y="7776907"/>
                  <a:pt x="17080418" y="7799482"/>
                </a:cubicBezTo>
                <a:cubicBezTo>
                  <a:pt x="17060826" y="7826632"/>
                  <a:pt x="17014824" y="7806229"/>
                  <a:pt x="16989424" y="7798488"/>
                </a:cubicBezTo>
                <a:cubicBezTo>
                  <a:pt x="16989002" y="7776319"/>
                  <a:pt x="16988580" y="7754152"/>
                  <a:pt x="16994794" y="7738736"/>
                </a:cubicBezTo>
                <a:cubicBezTo>
                  <a:pt x="16996866" y="7733598"/>
                  <a:pt x="16999674" y="7729209"/>
                  <a:pt x="17003466" y="7725821"/>
                </a:cubicBezTo>
                <a:close/>
                <a:moveTo>
                  <a:pt x="15858235" y="7628105"/>
                </a:moveTo>
                <a:cubicBezTo>
                  <a:pt x="15868778" y="7627654"/>
                  <a:pt x="15879361" y="7632225"/>
                  <a:pt x="15886945" y="7641988"/>
                </a:cubicBezTo>
                <a:cubicBezTo>
                  <a:pt x="15892257" y="7648902"/>
                  <a:pt x="15895870" y="7657912"/>
                  <a:pt x="15897081" y="7669381"/>
                </a:cubicBezTo>
                <a:cubicBezTo>
                  <a:pt x="15866753" y="7671872"/>
                  <a:pt x="15837126" y="7673998"/>
                  <a:pt x="15829755" y="7644356"/>
                </a:cubicBezTo>
                <a:cubicBezTo>
                  <a:pt x="15837186" y="7634031"/>
                  <a:pt x="15847691" y="7628557"/>
                  <a:pt x="15858235" y="7628105"/>
                </a:cubicBezTo>
                <a:close/>
                <a:moveTo>
                  <a:pt x="15913240" y="7589824"/>
                </a:moveTo>
                <a:cubicBezTo>
                  <a:pt x="15921457" y="7587658"/>
                  <a:pt x="15931288" y="7587948"/>
                  <a:pt x="15942804" y="7589925"/>
                </a:cubicBezTo>
                <a:cubicBezTo>
                  <a:pt x="15948888" y="7605432"/>
                  <a:pt x="15946066" y="7628046"/>
                  <a:pt x="15935786" y="7641321"/>
                </a:cubicBezTo>
                <a:cubicBezTo>
                  <a:pt x="15932618" y="7645690"/>
                  <a:pt x="15929022" y="7648688"/>
                  <a:pt x="15924223" y="7650486"/>
                </a:cubicBezTo>
                <a:cubicBezTo>
                  <a:pt x="15899851" y="7643073"/>
                  <a:pt x="15900835" y="7627097"/>
                  <a:pt x="15885244" y="7624696"/>
                </a:cubicBezTo>
                <a:cubicBezTo>
                  <a:pt x="15887278" y="7616365"/>
                  <a:pt x="15889972" y="7609698"/>
                  <a:pt x="15893351" y="7604464"/>
                </a:cubicBezTo>
                <a:cubicBezTo>
                  <a:pt x="15898418" y="7596614"/>
                  <a:pt x="15905022" y="7591991"/>
                  <a:pt x="15913240" y="7589824"/>
                </a:cubicBezTo>
                <a:close/>
                <a:moveTo>
                  <a:pt x="17220802" y="7568310"/>
                </a:moveTo>
                <a:cubicBezTo>
                  <a:pt x="17233746" y="7569533"/>
                  <a:pt x="17246732" y="7575877"/>
                  <a:pt x="17255652" y="7587566"/>
                </a:cubicBezTo>
                <a:cubicBezTo>
                  <a:pt x="17254996" y="7597186"/>
                  <a:pt x="17258914" y="7613296"/>
                  <a:pt x="17252354" y="7627202"/>
                </a:cubicBezTo>
                <a:cubicBezTo>
                  <a:pt x="17219934" y="7639254"/>
                  <a:pt x="17194730" y="7627779"/>
                  <a:pt x="17175754" y="7602975"/>
                </a:cubicBezTo>
                <a:cubicBezTo>
                  <a:pt x="17176412" y="7593355"/>
                  <a:pt x="17180706" y="7585067"/>
                  <a:pt x="17186206" y="7579781"/>
                </a:cubicBezTo>
                <a:cubicBezTo>
                  <a:pt x="17194958" y="7570986"/>
                  <a:pt x="17207858" y="7567087"/>
                  <a:pt x="17220802" y="7568310"/>
                </a:cubicBezTo>
                <a:close/>
                <a:moveTo>
                  <a:pt x="15720562" y="7562082"/>
                </a:moveTo>
                <a:lnTo>
                  <a:pt x="15695579" y="7605352"/>
                </a:lnTo>
                <a:cubicBezTo>
                  <a:pt x="15678695" y="7637144"/>
                  <a:pt x="15659203" y="7666662"/>
                  <a:pt x="15642147" y="7694508"/>
                </a:cubicBezTo>
                <a:cubicBezTo>
                  <a:pt x="15623356" y="7723660"/>
                  <a:pt x="15601995" y="7751330"/>
                  <a:pt x="15584940" y="7779174"/>
                </a:cubicBezTo>
                <a:cubicBezTo>
                  <a:pt x="15563546" y="7806055"/>
                  <a:pt x="15540279" y="7831086"/>
                  <a:pt x="15516647" y="7855904"/>
                </a:cubicBezTo>
                <a:cubicBezTo>
                  <a:pt x="15495082" y="7878839"/>
                  <a:pt x="15469177" y="7900806"/>
                  <a:pt x="15443469" y="7919042"/>
                </a:cubicBezTo>
                <a:lnTo>
                  <a:pt x="15421860" y="7932722"/>
                </a:lnTo>
                <a:lnTo>
                  <a:pt x="15424790" y="7959029"/>
                </a:lnTo>
                <a:lnTo>
                  <a:pt x="15431092" y="7955745"/>
                </a:lnTo>
                <a:lnTo>
                  <a:pt x="15447936" y="7947776"/>
                </a:lnTo>
                <a:lnTo>
                  <a:pt x="15449566" y="7944103"/>
                </a:lnTo>
                <a:lnTo>
                  <a:pt x="15451437" y="7945951"/>
                </a:lnTo>
                <a:lnTo>
                  <a:pt x="15454606" y="7944705"/>
                </a:lnTo>
                <a:cubicBezTo>
                  <a:pt x="15461909" y="7939688"/>
                  <a:pt x="15467776" y="7934616"/>
                  <a:pt x="15472175" y="7928692"/>
                </a:cubicBezTo>
                <a:cubicBezTo>
                  <a:pt x="15478205" y="7919095"/>
                  <a:pt x="15488906" y="7909890"/>
                  <a:pt x="15499608" y="7900682"/>
                </a:cubicBezTo>
                <a:cubicBezTo>
                  <a:pt x="15514980" y="7891867"/>
                  <a:pt x="15527381" y="7880565"/>
                  <a:pt x="15540483" y="7868897"/>
                </a:cubicBezTo>
                <a:cubicBezTo>
                  <a:pt x="15553619" y="7858020"/>
                  <a:pt x="15568627" y="7848991"/>
                  <a:pt x="15583828" y="7836228"/>
                </a:cubicBezTo>
                <a:cubicBezTo>
                  <a:pt x="15596597" y="7825138"/>
                  <a:pt x="15611766" y="7811588"/>
                  <a:pt x="15622297" y="7798437"/>
                </a:cubicBezTo>
                <a:cubicBezTo>
                  <a:pt x="15628106" y="7800250"/>
                  <a:pt x="15632811" y="7801429"/>
                  <a:pt x="15637149" y="7802395"/>
                </a:cubicBezTo>
                <a:lnTo>
                  <a:pt x="15648892" y="7800714"/>
                </a:lnTo>
                <a:lnTo>
                  <a:pt x="15676191" y="7769548"/>
                </a:lnTo>
                <a:cubicBezTo>
                  <a:pt x="15686158" y="7759917"/>
                  <a:pt x="15696193" y="7751866"/>
                  <a:pt x="15706193" y="7743024"/>
                </a:cubicBezTo>
                <a:cubicBezTo>
                  <a:pt x="15724992" y="7722338"/>
                  <a:pt x="15746730" y="7703347"/>
                  <a:pt x="15761557" y="7681907"/>
                </a:cubicBezTo>
                <a:cubicBezTo>
                  <a:pt x="15769986" y="7669851"/>
                  <a:pt x="15778451" y="7658583"/>
                  <a:pt x="15784643" y="7644464"/>
                </a:cubicBezTo>
                <a:cubicBezTo>
                  <a:pt x="15788767" y="7632231"/>
                  <a:pt x="15795294" y="7617537"/>
                  <a:pt x="15799248" y="7601357"/>
                </a:cubicBezTo>
                <a:cubicBezTo>
                  <a:pt x="15774079" y="7590672"/>
                  <a:pt x="15753752" y="7584321"/>
                  <a:pt x="15737626" y="7575780"/>
                </a:cubicBezTo>
                <a:close/>
                <a:moveTo>
                  <a:pt x="17539062" y="7508875"/>
                </a:moveTo>
                <a:cubicBezTo>
                  <a:pt x="17556076" y="7504851"/>
                  <a:pt x="17572168" y="7512603"/>
                  <a:pt x="17583056" y="7524275"/>
                </a:cubicBezTo>
                <a:cubicBezTo>
                  <a:pt x="17593612" y="7536524"/>
                  <a:pt x="17598600" y="7552481"/>
                  <a:pt x="17593810" y="7565869"/>
                </a:cubicBezTo>
                <a:cubicBezTo>
                  <a:pt x="17547620" y="7590741"/>
                  <a:pt x="17523534" y="7530681"/>
                  <a:pt x="17539062" y="7508875"/>
                </a:cubicBezTo>
                <a:close/>
                <a:moveTo>
                  <a:pt x="16679012" y="7501575"/>
                </a:moveTo>
                <a:cubicBezTo>
                  <a:pt x="16726122" y="7498004"/>
                  <a:pt x="16760082" y="7521455"/>
                  <a:pt x="16794406" y="7545120"/>
                </a:cubicBezTo>
                <a:cubicBezTo>
                  <a:pt x="16816458" y="7640931"/>
                  <a:pt x="16723704" y="7582764"/>
                  <a:pt x="16672674" y="7570225"/>
                </a:cubicBezTo>
                <a:cubicBezTo>
                  <a:pt x="16665202" y="7538218"/>
                  <a:pt x="16665860" y="7528597"/>
                  <a:pt x="16679012" y="7501575"/>
                </a:cubicBezTo>
                <a:close/>
                <a:moveTo>
                  <a:pt x="16375430" y="7395537"/>
                </a:moveTo>
                <a:lnTo>
                  <a:pt x="16379480" y="7406334"/>
                </a:lnTo>
                <a:cubicBezTo>
                  <a:pt x="16377822" y="7417687"/>
                  <a:pt x="16355734" y="7420320"/>
                  <a:pt x="16345870" y="7432318"/>
                </a:cubicBezTo>
                <a:cubicBezTo>
                  <a:pt x="16346246" y="7440995"/>
                  <a:pt x="16346254" y="7449462"/>
                  <a:pt x="16341958" y="7457753"/>
                </a:cubicBezTo>
                <a:cubicBezTo>
                  <a:pt x="16359570" y="7450997"/>
                  <a:pt x="16370050" y="7420121"/>
                  <a:pt x="16389574" y="7424470"/>
                </a:cubicBezTo>
                <a:cubicBezTo>
                  <a:pt x="16379086" y="7446877"/>
                  <a:pt x="16361466" y="7445168"/>
                  <a:pt x="16353394" y="7482047"/>
                </a:cubicBezTo>
                <a:cubicBezTo>
                  <a:pt x="16327132" y="7479191"/>
                  <a:pt x="16324306" y="7455252"/>
                  <a:pt x="16312304" y="7500632"/>
                </a:cubicBezTo>
                <a:cubicBezTo>
                  <a:pt x="16316054" y="7479720"/>
                  <a:pt x="16298758" y="7468967"/>
                  <a:pt x="16311348" y="7445463"/>
                </a:cubicBezTo>
                <a:cubicBezTo>
                  <a:pt x="16306758" y="7442813"/>
                  <a:pt x="16301870" y="7443644"/>
                  <a:pt x="16297078" y="7446646"/>
                </a:cubicBezTo>
                <a:cubicBezTo>
                  <a:pt x="16292284" y="7449648"/>
                  <a:pt x="16287584" y="7454821"/>
                  <a:pt x="16283368" y="7460850"/>
                </a:cubicBezTo>
                <a:cubicBezTo>
                  <a:pt x="16278704" y="7468926"/>
                  <a:pt x="16275110" y="7476850"/>
                  <a:pt x="16270814" y="7485139"/>
                </a:cubicBezTo>
                <a:cubicBezTo>
                  <a:pt x="16270984" y="7489084"/>
                  <a:pt x="16266518" y="7493428"/>
                  <a:pt x="16266686" y="7497374"/>
                </a:cubicBezTo>
                <a:cubicBezTo>
                  <a:pt x="16264622" y="7499258"/>
                  <a:pt x="16262186" y="7500929"/>
                  <a:pt x="16264426" y="7502989"/>
                </a:cubicBezTo>
                <a:cubicBezTo>
                  <a:pt x="16262358" y="7504873"/>
                  <a:pt x="16262024" y="7505451"/>
                  <a:pt x="16262196" y="7509396"/>
                </a:cubicBezTo>
                <a:cubicBezTo>
                  <a:pt x="16251878" y="7535748"/>
                  <a:pt x="16250366" y="7558721"/>
                  <a:pt x="16267252" y="7526931"/>
                </a:cubicBezTo>
                <a:cubicBezTo>
                  <a:pt x="16276448" y="7549164"/>
                  <a:pt x="16224674" y="7593891"/>
                  <a:pt x="16257342" y="7595829"/>
                </a:cubicBezTo>
                <a:cubicBezTo>
                  <a:pt x="16253064" y="7621051"/>
                  <a:pt x="16242730" y="7630470"/>
                  <a:pt x="16229422" y="7637401"/>
                </a:cubicBezTo>
                <a:lnTo>
                  <a:pt x="16218020" y="7646973"/>
                </a:lnTo>
                <a:lnTo>
                  <a:pt x="16237810" y="7649169"/>
                </a:lnTo>
                <a:cubicBezTo>
                  <a:pt x="16240934" y="7671743"/>
                  <a:pt x="16248896" y="7690184"/>
                  <a:pt x="16256786" y="7707049"/>
                </a:cubicBezTo>
                <a:lnTo>
                  <a:pt x="16263746" y="7727222"/>
                </a:lnTo>
                <a:lnTo>
                  <a:pt x="16280504" y="7700742"/>
                </a:lnTo>
                <a:cubicBezTo>
                  <a:pt x="16287030" y="7686047"/>
                  <a:pt x="16295656" y="7670258"/>
                  <a:pt x="16297544" y="7655964"/>
                </a:cubicBezTo>
                <a:cubicBezTo>
                  <a:pt x="16329436" y="7615142"/>
                  <a:pt x="16346654" y="7582775"/>
                  <a:pt x="16361302" y="7548923"/>
                </a:cubicBezTo>
                <a:cubicBezTo>
                  <a:pt x="16368588" y="7526973"/>
                  <a:pt x="16374772" y="7504390"/>
                  <a:pt x="16381186" y="7478861"/>
                </a:cubicBezTo>
                <a:lnTo>
                  <a:pt x="16398430" y="7405738"/>
                </a:lnTo>
                <a:lnTo>
                  <a:pt x="16394458" y="7404985"/>
                </a:lnTo>
                <a:close/>
                <a:moveTo>
                  <a:pt x="17418840" y="7177532"/>
                </a:moveTo>
                <a:cubicBezTo>
                  <a:pt x="17434276" y="7178775"/>
                  <a:pt x="17450036" y="7184198"/>
                  <a:pt x="17462370" y="7193049"/>
                </a:cubicBezTo>
                <a:cubicBezTo>
                  <a:pt x="17473090" y="7200777"/>
                  <a:pt x="17481074" y="7211541"/>
                  <a:pt x="17484122" y="7224072"/>
                </a:cubicBezTo>
                <a:cubicBezTo>
                  <a:pt x="17469594" y="7277224"/>
                  <a:pt x="17382546" y="7251584"/>
                  <a:pt x="17361750" y="7209575"/>
                </a:cubicBezTo>
                <a:cubicBezTo>
                  <a:pt x="17364368" y="7199740"/>
                  <a:pt x="17369910" y="7192313"/>
                  <a:pt x="17377266" y="7187077"/>
                </a:cubicBezTo>
                <a:cubicBezTo>
                  <a:pt x="17388296" y="7179219"/>
                  <a:pt x="17403406" y="7176286"/>
                  <a:pt x="17418840" y="7177532"/>
                </a:cubicBezTo>
                <a:close/>
                <a:moveTo>
                  <a:pt x="16096542" y="7072013"/>
                </a:moveTo>
                <a:cubicBezTo>
                  <a:pt x="16092638" y="7072836"/>
                  <a:pt x="16087986" y="7074958"/>
                  <a:pt x="16082416" y="7078665"/>
                </a:cubicBezTo>
                <a:cubicBezTo>
                  <a:pt x="16073782" y="7085989"/>
                  <a:pt x="16080912" y="7110106"/>
                  <a:pt x="16082810" y="7104279"/>
                </a:cubicBezTo>
                <a:cubicBezTo>
                  <a:pt x="16080742" y="7106162"/>
                  <a:pt x="16078846" y="7111990"/>
                  <a:pt x="16076618" y="7118395"/>
                </a:cubicBezTo>
                <a:cubicBezTo>
                  <a:pt x="16074550" y="7120280"/>
                  <a:pt x="16074722" y="7124224"/>
                  <a:pt x="16072654" y="7126109"/>
                </a:cubicBezTo>
                <a:cubicBezTo>
                  <a:pt x="16072654" y="7126109"/>
                  <a:pt x="16072654" y="7126109"/>
                  <a:pt x="16074558" y="7128747"/>
                </a:cubicBezTo>
                <a:cubicBezTo>
                  <a:pt x="16074558" y="7128747"/>
                  <a:pt x="16074926" y="7128959"/>
                  <a:pt x="16068742" y="7151544"/>
                </a:cubicBezTo>
                <a:cubicBezTo>
                  <a:pt x="16068742" y="7151544"/>
                  <a:pt x="16068710" y="7150754"/>
                  <a:pt x="16066308" y="7153214"/>
                </a:cubicBezTo>
                <a:cubicBezTo>
                  <a:pt x="16066308" y="7153214"/>
                  <a:pt x="16066308" y="7153214"/>
                  <a:pt x="16064036" y="7150365"/>
                </a:cubicBezTo>
                <a:cubicBezTo>
                  <a:pt x="16064036" y="7150365"/>
                  <a:pt x="16064402" y="7150578"/>
                  <a:pt x="16061970" y="7152248"/>
                </a:cubicBezTo>
                <a:cubicBezTo>
                  <a:pt x="16057672" y="7160539"/>
                  <a:pt x="16056144" y="7166577"/>
                  <a:pt x="16053916" y="7172983"/>
                </a:cubicBezTo>
                <a:cubicBezTo>
                  <a:pt x="16049960" y="7189162"/>
                  <a:pt x="16049642" y="7206673"/>
                  <a:pt x="16060910" y="7227024"/>
                </a:cubicBezTo>
                <a:cubicBezTo>
                  <a:pt x="16060910" y="7227024"/>
                  <a:pt x="16060910" y="7227024"/>
                  <a:pt x="16058842" y="7228908"/>
                </a:cubicBezTo>
                <a:cubicBezTo>
                  <a:pt x="16058842" y="7228908"/>
                  <a:pt x="16059176" y="7228331"/>
                  <a:pt x="16059014" y="7232852"/>
                </a:cubicBezTo>
                <a:cubicBezTo>
                  <a:pt x="16059014" y="7232852"/>
                  <a:pt x="16059014" y="7232852"/>
                  <a:pt x="16056946" y="7234736"/>
                </a:cubicBezTo>
                <a:cubicBezTo>
                  <a:pt x="16056946" y="7234736"/>
                  <a:pt x="16056946" y="7234736"/>
                  <a:pt x="16050754" y="7248855"/>
                </a:cubicBezTo>
                <a:cubicBezTo>
                  <a:pt x="16046458" y="7257143"/>
                  <a:pt x="16041964" y="7269165"/>
                  <a:pt x="16038002" y="7276876"/>
                </a:cubicBezTo>
                <a:lnTo>
                  <a:pt x="16021304" y="7317026"/>
                </a:lnTo>
                <a:lnTo>
                  <a:pt x="16028448" y="7350530"/>
                </a:lnTo>
                <a:cubicBezTo>
                  <a:pt x="16029698" y="7366147"/>
                  <a:pt x="16028970" y="7382616"/>
                  <a:pt x="16026040" y="7399941"/>
                </a:cubicBezTo>
                <a:cubicBezTo>
                  <a:pt x="16021032" y="7424139"/>
                  <a:pt x="16011698" y="7443069"/>
                  <a:pt x="15999536" y="7458228"/>
                </a:cubicBezTo>
                <a:cubicBezTo>
                  <a:pt x="15990298" y="7469717"/>
                  <a:pt x="15979368" y="7478808"/>
                  <a:pt x="15967224" y="7485639"/>
                </a:cubicBezTo>
                <a:lnTo>
                  <a:pt x="15945356" y="7493284"/>
                </a:lnTo>
                <a:lnTo>
                  <a:pt x="15933366" y="7514938"/>
                </a:lnTo>
                <a:cubicBezTo>
                  <a:pt x="15918376" y="7540900"/>
                  <a:pt x="15899415" y="7566108"/>
                  <a:pt x="15877849" y="7589042"/>
                </a:cubicBezTo>
                <a:cubicBezTo>
                  <a:pt x="15820584" y="7548288"/>
                  <a:pt x="15788948" y="7644642"/>
                  <a:pt x="15787453" y="7684550"/>
                </a:cubicBezTo>
                <a:cubicBezTo>
                  <a:pt x="15770388" y="7703929"/>
                  <a:pt x="15755929" y="7725581"/>
                  <a:pt x="15741100" y="7747023"/>
                </a:cubicBezTo>
                <a:cubicBezTo>
                  <a:pt x="15738872" y="7753428"/>
                  <a:pt x="15734370" y="7756984"/>
                  <a:pt x="15732473" y="7762812"/>
                </a:cubicBezTo>
                <a:cubicBezTo>
                  <a:pt x="15725906" y="7768252"/>
                  <a:pt x="15724043" y="7774868"/>
                  <a:pt x="15719542" y="7778425"/>
                </a:cubicBezTo>
                <a:cubicBezTo>
                  <a:pt x="15713180" y="7788598"/>
                  <a:pt x="15704716" y="7799864"/>
                  <a:pt x="15697986" y="7809826"/>
                </a:cubicBezTo>
                <a:lnTo>
                  <a:pt x="15607590" y="7938409"/>
                </a:lnTo>
                <a:lnTo>
                  <a:pt x="15634286" y="7943056"/>
                </a:lnTo>
                <a:cubicBezTo>
                  <a:pt x="15642298" y="7946142"/>
                  <a:pt x="15648976" y="7951537"/>
                  <a:pt x="15653922" y="7958238"/>
                </a:cubicBezTo>
                <a:cubicBezTo>
                  <a:pt x="15658500" y="7964727"/>
                  <a:pt x="15662412" y="7972369"/>
                  <a:pt x="15664623" y="7982109"/>
                </a:cubicBezTo>
                <a:lnTo>
                  <a:pt x="15667621" y="8009994"/>
                </a:lnTo>
                <a:lnTo>
                  <a:pt x="15676222" y="8001882"/>
                </a:lnTo>
                <a:cubicBezTo>
                  <a:pt x="15683183" y="8022055"/>
                  <a:pt x="15674555" y="8037845"/>
                  <a:pt x="15650377" y="8050040"/>
                </a:cubicBezTo>
                <a:cubicBezTo>
                  <a:pt x="15654887" y="8054951"/>
                  <a:pt x="15659721" y="8050818"/>
                  <a:pt x="15663854" y="8047051"/>
                </a:cubicBezTo>
                <a:cubicBezTo>
                  <a:pt x="15668534" y="8055907"/>
                  <a:pt x="15659360" y="8059073"/>
                  <a:pt x="15654894" y="8063417"/>
                </a:cubicBezTo>
                <a:cubicBezTo>
                  <a:pt x="15674564" y="8046311"/>
                  <a:pt x="15691843" y="8040133"/>
                  <a:pt x="15709453" y="8033376"/>
                </a:cubicBezTo>
                <a:cubicBezTo>
                  <a:pt x="15717926" y="8030576"/>
                  <a:pt x="15726364" y="8026987"/>
                  <a:pt x="15737236" y="8021725"/>
                </a:cubicBezTo>
                <a:cubicBezTo>
                  <a:pt x="15747775" y="8017040"/>
                  <a:pt x="15756743" y="8009140"/>
                  <a:pt x="15769350" y="8002572"/>
                </a:cubicBezTo>
                <a:cubicBezTo>
                  <a:pt x="15776235" y="8012700"/>
                  <a:pt x="15782811" y="8015729"/>
                  <a:pt x="15788848" y="8014599"/>
                </a:cubicBezTo>
                <a:lnTo>
                  <a:pt x="15806221" y="8002320"/>
                </a:lnTo>
                <a:lnTo>
                  <a:pt x="15810415" y="7991664"/>
                </a:lnTo>
                <a:cubicBezTo>
                  <a:pt x="15817110" y="7980914"/>
                  <a:pt x="15826241" y="7968493"/>
                  <a:pt x="15840137" y="7950361"/>
                </a:cubicBezTo>
                <a:cubicBezTo>
                  <a:pt x="15833722" y="7942811"/>
                  <a:pt x="15824909" y="7937723"/>
                  <a:pt x="15820408" y="7941277"/>
                </a:cubicBezTo>
                <a:cubicBezTo>
                  <a:pt x="15833339" y="7925665"/>
                  <a:pt x="15846262" y="7901588"/>
                  <a:pt x="15860552" y="7875989"/>
                </a:cubicBezTo>
                <a:cubicBezTo>
                  <a:pt x="15871235" y="7849849"/>
                  <a:pt x="15883953" y="7821036"/>
                  <a:pt x="15890137" y="7798451"/>
                </a:cubicBezTo>
                <a:cubicBezTo>
                  <a:pt x="15916792" y="7826920"/>
                  <a:pt x="15908918" y="7760832"/>
                  <a:pt x="15950402" y="7767860"/>
                </a:cubicBezTo>
                <a:cubicBezTo>
                  <a:pt x="15943978" y="7751843"/>
                  <a:pt x="15958438" y="7730190"/>
                  <a:pt x="15940972" y="7715491"/>
                </a:cubicBezTo>
                <a:cubicBezTo>
                  <a:pt x="15955800" y="7694050"/>
                  <a:pt x="15947566" y="7735452"/>
                  <a:pt x="15971916" y="7727202"/>
                </a:cubicBezTo>
                <a:cubicBezTo>
                  <a:pt x="15982070" y="7705372"/>
                  <a:pt x="15965946" y="7663753"/>
                  <a:pt x="15987522" y="7649285"/>
                </a:cubicBezTo>
                <a:cubicBezTo>
                  <a:pt x="15987522" y="7649285"/>
                  <a:pt x="16007582" y="7657792"/>
                  <a:pt x="16007378" y="7653057"/>
                </a:cubicBezTo>
                <a:cubicBezTo>
                  <a:pt x="16013938" y="7639151"/>
                  <a:pt x="16002510" y="7623322"/>
                  <a:pt x="16010768" y="7607321"/>
                </a:cubicBezTo>
                <a:cubicBezTo>
                  <a:pt x="16010768" y="7607321"/>
                  <a:pt x="16020122" y="7616567"/>
                  <a:pt x="16018054" y="7618451"/>
                </a:cubicBezTo>
                <a:cubicBezTo>
                  <a:pt x="16022018" y="7610738"/>
                  <a:pt x="16019558" y="7587009"/>
                  <a:pt x="16023854" y="7578720"/>
                </a:cubicBezTo>
                <a:cubicBezTo>
                  <a:pt x="16032114" y="7562719"/>
                  <a:pt x="16064612" y="7560711"/>
                  <a:pt x="16073032" y="7540188"/>
                </a:cubicBezTo>
                <a:cubicBezTo>
                  <a:pt x="16079422" y="7522337"/>
                  <a:pt x="16059308" y="7496109"/>
                  <a:pt x="16063596" y="7479352"/>
                </a:cubicBezTo>
                <a:cubicBezTo>
                  <a:pt x="16067552" y="7463175"/>
                  <a:pt x="16079952" y="7451872"/>
                  <a:pt x="16090986" y="7442087"/>
                </a:cubicBezTo>
                <a:cubicBezTo>
                  <a:pt x="16097554" y="7436649"/>
                  <a:pt x="16099452" y="7430821"/>
                  <a:pt x="16101680" y="7424416"/>
                </a:cubicBezTo>
                <a:cubicBezTo>
                  <a:pt x="16104114" y="7422744"/>
                  <a:pt x="16105814" y="7420648"/>
                  <a:pt x="16105814" y="7420648"/>
                </a:cubicBezTo>
                <a:cubicBezTo>
                  <a:pt x="16105642" y="7416702"/>
                  <a:pt x="16105642" y="7416702"/>
                  <a:pt x="16105806" y="7412183"/>
                </a:cubicBezTo>
                <a:cubicBezTo>
                  <a:pt x="16105636" y="7408237"/>
                  <a:pt x="16105798" y="7403714"/>
                  <a:pt x="16105626" y="7399771"/>
                </a:cubicBezTo>
                <a:cubicBezTo>
                  <a:pt x="16111810" y="7377185"/>
                  <a:pt x="16129268" y="7383418"/>
                  <a:pt x="16137894" y="7367629"/>
                </a:cubicBezTo>
                <a:cubicBezTo>
                  <a:pt x="16141644" y="7346716"/>
                  <a:pt x="16143328" y="7327686"/>
                  <a:pt x="16147614" y="7310931"/>
                </a:cubicBezTo>
                <a:cubicBezTo>
                  <a:pt x="16149674" y="7300579"/>
                  <a:pt x="16149664" y="7292112"/>
                  <a:pt x="16153628" y="7284401"/>
                </a:cubicBezTo>
                <a:cubicBezTo>
                  <a:pt x="16153628" y="7284401"/>
                  <a:pt x="16153628" y="7284401"/>
                  <a:pt x="16153252" y="7275721"/>
                </a:cubicBezTo>
                <a:cubicBezTo>
                  <a:pt x="16153252" y="7275721"/>
                  <a:pt x="16153618" y="7275933"/>
                  <a:pt x="16156054" y="7274263"/>
                </a:cubicBezTo>
                <a:cubicBezTo>
                  <a:pt x="16153782" y="7271412"/>
                  <a:pt x="16155514" y="7270105"/>
                  <a:pt x="16155514" y="7270105"/>
                </a:cubicBezTo>
                <a:cubicBezTo>
                  <a:pt x="16155514" y="7270105"/>
                  <a:pt x="16155850" y="7269528"/>
                  <a:pt x="16157744" y="7263700"/>
                </a:cubicBezTo>
                <a:cubicBezTo>
                  <a:pt x="16157726" y="7246766"/>
                  <a:pt x="16158872" y="7223581"/>
                  <a:pt x="16158650" y="7201913"/>
                </a:cubicBezTo>
                <a:cubicBezTo>
                  <a:pt x="16143260" y="7193797"/>
                  <a:pt x="16107952" y="7155719"/>
                  <a:pt x="16104202" y="7176631"/>
                </a:cubicBezTo>
                <a:cubicBezTo>
                  <a:pt x="16103666" y="7172474"/>
                  <a:pt x="16105732" y="7170590"/>
                  <a:pt x="16105894" y="7166069"/>
                </a:cubicBezTo>
                <a:cubicBezTo>
                  <a:pt x="16105894" y="7166069"/>
                  <a:pt x="16105894" y="7166069"/>
                  <a:pt x="16114146" y="7141601"/>
                </a:cubicBezTo>
                <a:cubicBezTo>
                  <a:pt x="16114146" y="7141601"/>
                  <a:pt x="16114146" y="7141601"/>
                  <a:pt x="16116212" y="7139718"/>
                </a:cubicBezTo>
                <a:cubicBezTo>
                  <a:pt x="16116212" y="7139718"/>
                  <a:pt x="16116212" y="7139718"/>
                  <a:pt x="16116376" y="7135195"/>
                </a:cubicBezTo>
                <a:cubicBezTo>
                  <a:pt x="16114136" y="7133134"/>
                  <a:pt x="16116204" y="7131250"/>
                  <a:pt x="16116034" y="7127305"/>
                </a:cubicBezTo>
                <a:cubicBezTo>
                  <a:pt x="16115820" y="7114106"/>
                  <a:pt x="16117878" y="7103756"/>
                  <a:pt x="16115264" y="7093014"/>
                </a:cubicBezTo>
                <a:cubicBezTo>
                  <a:pt x="16114120" y="7083122"/>
                  <a:pt x="16111680" y="7076328"/>
                  <a:pt x="16106168" y="7073147"/>
                </a:cubicBezTo>
                <a:cubicBezTo>
                  <a:pt x="16103598" y="7071663"/>
                  <a:pt x="16100444" y="7071188"/>
                  <a:pt x="16096542" y="7072013"/>
                </a:cubicBezTo>
                <a:close/>
                <a:moveTo>
                  <a:pt x="17465550" y="7067957"/>
                </a:moveTo>
                <a:cubicBezTo>
                  <a:pt x="17496484" y="7071201"/>
                  <a:pt x="17517008" y="7073818"/>
                  <a:pt x="17532696" y="7080569"/>
                </a:cubicBezTo>
                <a:cubicBezTo>
                  <a:pt x="17543860" y="7131632"/>
                  <a:pt x="17445152" y="7126184"/>
                  <a:pt x="17465550" y="7067957"/>
                </a:cubicBezTo>
                <a:close/>
                <a:moveTo>
                  <a:pt x="17427462" y="6713762"/>
                </a:moveTo>
                <a:cubicBezTo>
                  <a:pt x="17431958" y="6712768"/>
                  <a:pt x="17437510" y="6712813"/>
                  <a:pt x="17444510" y="6714258"/>
                </a:cubicBezTo>
                <a:cubicBezTo>
                  <a:pt x="17463708" y="6727652"/>
                  <a:pt x="17488776" y="6735968"/>
                  <a:pt x="17504346" y="6756499"/>
                </a:cubicBezTo>
                <a:cubicBezTo>
                  <a:pt x="17509658" y="6763411"/>
                  <a:pt x="17513936" y="6771266"/>
                  <a:pt x="17516516" y="6781217"/>
                </a:cubicBezTo>
                <a:cubicBezTo>
                  <a:pt x="17455424" y="6784409"/>
                  <a:pt x="17420176" y="6805599"/>
                  <a:pt x="17369570" y="6819459"/>
                </a:cubicBezTo>
                <a:cubicBezTo>
                  <a:pt x="17359048" y="6808000"/>
                  <a:pt x="17354096" y="6792832"/>
                  <a:pt x="17353866" y="6762698"/>
                </a:cubicBezTo>
                <a:cubicBezTo>
                  <a:pt x="17416274" y="6778537"/>
                  <a:pt x="17395992" y="6720717"/>
                  <a:pt x="17427462" y="6713762"/>
                </a:cubicBezTo>
                <a:close/>
                <a:moveTo>
                  <a:pt x="17554178" y="5998944"/>
                </a:moveTo>
                <a:cubicBezTo>
                  <a:pt x="17562444" y="5999674"/>
                  <a:pt x="17571440" y="6002071"/>
                  <a:pt x="17581888" y="6007813"/>
                </a:cubicBezTo>
                <a:cubicBezTo>
                  <a:pt x="17585074" y="6034317"/>
                  <a:pt x="17595296" y="6073685"/>
                  <a:pt x="17584668" y="6103203"/>
                </a:cubicBezTo>
                <a:lnTo>
                  <a:pt x="17581400" y="6107662"/>
                </a:lnTo>
                <a:lnTo>
                  <a:pt x="17582614" y="6106756"/>
                </a:lnTo>
                <a:cubicBezTo>
                  <a:pt x="17588182" y="6104106"/>
                  <a:pt x="17594720" y="6102111"/>
                  <a:pt x="17601992" y="6100540"/>
                </a:cubicBezTo>
                <a:lnTo>
                  <a:pt x="17615040" y="6130895"/>
                </a:lnTo>
                <a:lnTo>
                  <a:pt x="17632656" y="6087788"/>
                </a:lnTo>
                <a:cubicBezTo>
                  <a:pt x="17646748" y="6088687"/>
                  <a:pt x="17655784" y="6095842"/>
                  <a:pt x="17660584" y="6107236"/>
                </a:cubicBezTo>
                <a:cubicBezTo>
                  <a:pt x="17676094" y="6139704"/>
                  <a:pt x="17656828" y="6203348"/>
                  <a:pt x="17639056" y="6222320"/>
                </a:cubicBezTo>
                <a:cubicBezTo>
                  <a:pt x="17626120" y="6217863"/>
                  <a:pt x="17617896" y="6208696"/>
                  <a:pt x="17613400" y="6197601"/>
                </a:cubicBezTo>
                <a:cubicBezTo>
                  <a:pt x="17609830" y="6189325"/>
                  <a:pt x="17608270" y="6179754"/>
                  <a:pt x="17608178" y="6169697"/>
                </a:cubicBezTo>
                <a:lnTo>
                  <a:pt x="17609074" y="6162033"/>
                </a:lnTo>
                <a:lnTo>
                  <a:pt x="17607962" y="6163988"/>
                </a:lnTo>
                <a:cubicBezTo>
                  <a:pt x="17582638" y="6166293"/>
                  <a:pt x="17577352" y="6151701"/>
                  <a:pt x="17562440" y="6154629"/>
                </a:cubicBezTo>
                <a:cubicBezTo>
                  <a:pt x="17561164" y="6145815"/>
                  <a:pt x="17561114" y="6138478"/>
                  <a:pt x="17562234" y="6132298"/>
                </a:cubicBezTo>
                <a:lnTo>
                  <a:pt x="17563298" y="6129893"/>
                </a:lnTo>
                <a:lnTo>
                  <a:pt x="17546830" y="6137629"/>
                </a:lnTo>
                <a:cubicBezTo>
                  <a:pt x="17535092" y="6127776"/>
                  <a:pt x="17525582" y="6114498"/>
                  <a:pt x="17519796" y="6099292"/>
                </a:cubicBezTo>
                <a:cubicBezTo>
                  <a:pt x="17511122" y="6076482"/>
                  <a:pt x="17509264" y="6050603"/>
                  <a:pt x="17514804" y="6030821"/>
                </a:cubicBezTo>
                <a:cubicBezTo>
                  <a:pt x="17517574" y="6020930"/>
                  <a:pt x="17522192" y="6012563"/>
                  <a:pt x="17528728" y="6006869"/>
                </a:cubicBezTo>
                <a:cubicBezTo>
                  <a:pt x="17535268" y="6001174"/>
                  <a:pt x="17543726" y="5998150"/>
                  <a:pt x="17554178" y="5998944"/>
                </a:cubicBezTo>
                <a:close/>
                <a:moveTo>
                  <a:pt x="16878798" y="5993832"/>
                </a:moveTo>
                <a:cubicBezTo>
                  <a:pt x="16935346" y="5987248"/>
                  <a:pt x="17019396" y="6013418"/>
                  <a:pt x="17049796" y="6033278"/>
                </a:cubicBezTo>
                <a:cubicBezTo>
                  <a:pt x="16988414" y="6046301"/>
                  <a:pt x="16886060" y="6064134"/>
                  <a:pt x="16823670" y="6037343"/>
                </a:cubicBezTo>
                <a:cubicBezTo>
                  <a:pt x="16825028" y="6027359"/>
                  <a:pt x="16828624" y="6019433"/>
                  <a:pt x="16834424" y="6012781"/>
                </a:cubicBezTo>
                <a:cubicBezTo>
                  <a:pt x="16844156" y="6001861"/>
                  <a:pt x="16859950" y="5996028"/>
                  <a:pt x="16878798" y="5993832"/>
                </a:cubicBezTo>
                <a:close/>
                <a:moveTo>
                  <a:pt x="18001192" y="5958698"/>
                </a:moveTo>
                <a:cubicBezTo>
                  <a:pt x="18051856" y="5971024"/>
                  <a:pt x="18075488" y="5946205"/>
                  <a:pt x="18114358" y="5975569"/>
                </a:cubicBezTo>
                <a:lnTo>
                  <a:pt x="18114442" y="5998802"/>
                </a:lnTo>
                <a:lnTo>
                  <a:pt x="18117280" y="5994404"/>
                </a:lnTo>
                <a:cubicBezTo>
                  <a:pt x="18125370" y="5986239"/>
                  <a:pt x="18136932" y="5982023"/>
                  <a:pt x="18153080" y="5983568"/>
                </a:cubicBezTo>
                <a:cubicBezTo>
                  <a:pt x="18161006" y="5999031"/>
                  <a:pt x="18163964" y="6017064"/>
                  <a:pt x="18159770" y="6045846"/>
                </a:cubicBezTo>
                <a:cubicBezTo>
                  <a:pt x="18145336" y="6046486"/>
                  <a:pt x="18133686" y="6046141"/>
                  <a:pt x="18124862" y="6042971"/>
                </a:cubicBezTo>
                <a:cubicBezTo>
                  <a:pt x="18115866" y="6040570"/>
                  <a:pt x="18108928" y="6035517"/>
                  <a:pt x="18102332" y="6028918"/>
                </a:cubicBezTo>
                <a:lnTo>
                  <a:pt x="18103944" y="6022957"/>
                </a:lnTo>
                <a:lnTo>
                  <a:pt x="18094040" y="6033181"/>
                </a:lnTo>
                <a:cubicBezTo>
                  <a:pt x="18068624" y="6050900"/>
                  <a:pt x="18027230" y="6045271"/>
                  <a:pt x="18007726" y="6018625"/>
                </a:cubicBezTo>
                <a:cubicBezTo>
                  <a:pt x="17997434" y="6004222"/>
                  <a:pt x="17993342" y="5984164"/>
                  <a:pt x="18001192" y="5958698"/>
                </a:cubicBezTo>
                <a:close/>
                <a:moveTo>
                  <a:pt x="17414288" y="5586001"/>
                </a:moveTo>
                <a:lnTo>
                  <a:pt x="17398208" y="5586716"/>
                </a:lnTo>
                <a:lnTo>
                  <a:pt x="17421644" y="5598708"/>
                </a:lnTo>
                <a:lnTo>
                  <a:pt x="17447788" y="5615340"/>
                </a:lnTo>
                <a:lnTo>
                  <a:pt x="17442738" y="5606271"/>
                </a:lnTo>
                <a:cubicBezTo>
                  <a:pt x="17434720" y="5594720"/>
                  <a:pt x="17425802" y="5587265"/>
                  <a:pt x="17414288" y="5586001"/>
                </a:cubicBezTo>
                <a:close/>
                <a:moveTo>
                  <a:pt x="18338794" y="5381647"/>
                </a:moveTo>
                <a:cubicBezTo>
                  <a:pt x="18365822" y="5387006"/>
                  <a:pt x="18389082" y="5409325"/>
                  <a:pt x="18401636" y="5436952"/>
                </a:cubicBezTo>
                <a:cubicBezTo>
                  <a:pt x="18413718" y="5465049"/>
                  <a:pt x="18415864" y="5498288"/>
                  <a:pt x="18398950" y="5526596"/>
                </a:cubicBezTo>
                <a:cubicBezTo>
                  <a:pt x="18386056" y="5507107"/>
                  <a:pt x="18364678" y="5482904"/>
                  <a:pt x="18349470" y="5457331"/>
                </a:cubicBezTo>
                <a:cubicBezTo>
                  <a:pt x="18334262" y="5431759"/>
                  <a:pt x="18325992" y="5404646"/>
                  <a:pt x="18338794" y="5381647"/>
                </a:cubicBezTo>
                <a:close/>
                <a:moveTo>
                  <a:pt x="18943132" y="5323656"/>
                </a:moveTo>
                <a:cubicBezTo>
                  <a:pt x="18976282" y="5322890"/>
                  <a:pt x="18996886" y="5334072"/>
                  <a:pt x="19008710" y="5353433"/>
                </a:cubicBezTo>
                <a:cubicBezTo>
                  <a:pt x="19020534" y="5372794"/>
                  <a:pt x="19023880" y="5400634"/>
                  <a:pt x="19022642" y="5434256"/>
                </a:cubicBezTo>
                <a:cubicBezTo>
                  <a:pt x="19008122" y="5431983"/>
                  <a:pt x="18995486" y="5427828"/>
                  <a:pt x="18985506" y="5421617"/>
                </a:cubicBezTo>
                <a:cubicBezTo>
                  <a:pt x="18970856" y="5411677"/>
                  <a:pt x="18961044" y="5398100"/>
                  <a:pt x="18954532" y="5381221"/>
                </a:cubicBezTo>
                <a:cubicBezTo>
                  <a:pt x="18947548" y="5364818"/>
                  <a:pt x="18944634" y="5344944"/>
                  <a:pt x="18943132" y="5323656"/>
                </a:cubicBezTo>
                <a:close/>
                <a:moveTo>
                  <a:pt x="17827204" y="5173163"/>
                </a:moveTo>
                <a:cubicBezTo>
                  <a:pt x="17848576" y="5167419"/>
                  <a:pt x="17875506" y="5180747"/>
                  <a:pt x="17887716" y="5200023"/>
                </a:cubicBezTo>
                <a:cubicBezTo>
                  <a:pt x="17893500" y="5208633"/>
                  <a:pt x="17895728" y="5218398"/>
                  <a:pt x="17893800" y="5228720"/>
                </a:cubicBezTo>
                <a:cubicBezTo>
                  <a:pt x="17872946" y="5254972"/>
                  <a:pt x="17836066" y="5237878"/>
                  <a:pt x="17818718" y="5212048"/>
                </a:cubicBezTo>
                <a:cubicBezTo>
                  <a:pt x="17812462" y="5203910"/>
                  <a:pt x="17808992" y="5194787"/>
                  <a:pt x="17808434" y="5185749"/>
                </a:cubicBezTo>
                <a:cubicBezTo>
                  <a:pt x="17813572" y="5179110"/>
                  <a:pt x="17820080" y="5175078"/>
                  <a:pt x="17827204" y="5173163"/>
                </a:cubicBezTo>
                <a:close/>
                <a:moveTo>
                  <a:pt x="18790284" y="5140660"/>
                </a:moveTo>
                <a:cubicBezTo>
                  <a:pt x="18842370" y="5156944"/>
                  <a:pt x="18862890" y="5178405"/>
                  <a:pt x="18865504" y="5197979"/>
                </a:cubicBezTo>
                <a:cubicBezTo>
                  <a:pt x="18866662" y="5207616"/>
                  <a:pt x="18863836" y="5217038"/>
                  <a:pt x="18858440" y="5224833"/>
                </a:cubicBezTo>
                <a:cubicBezTo>
                  <a:pt x="18854928" y="5230742"/>
                  <a:pt x="18849746" y="5235924"/>
                  <a:pt x="18843666" y="5240206"/>
                </a:cubicBezTo>
                <a:cubicBezTo>
                  <a:pt x="18825550" y="5254124"/>
                  <a:pt x="18801052" y="5258832"/>
                  <a:pt x="18786144" y="5246753"/>
                </a:cubicBezTo>
                <a:cubicBezTo>
                  <a:pt x="18782076" y="5243624"/>
                  <a:pt x="18778348" y="5238955"/>
                  <a:pt x="18776334" y="5233173"/>
                </a:cubicBezTo>
                <a:cubicBezTo>
                  <a:pt x="18768752" y="5216168"/>
                  <a:pt x="18770802" y="5187129"/>
                  <a:pt x="18790284" y="5140660"/>
                </a:cubicBezTo>
                <a:close/>
                <a:moveTo>
                  <a:pt x="17880424" y="5123954"/>
                </a:moveTo>
                <a:cubicBezTo>
                  <a:pt x="17893618" y="5137148"/>
                  <a:pt x="17912638" y="5157109"/>
                  <a:pt x="17924376" y="5180155"/>
                </a:cubicBezTo>
                <a:cubicBezTo>
                  <a:pt x="17935814" y="5202899"/>
                  <a:pt x="17939502" y="5229199"/>
                  <a:pt x="17921732" y="5254764"/>
                </a:cubicBezTo>
                <a:cubicBezTo>
                  <a:pt x="17912650" y="5249452"/>
                  <a:pt x="17905196" y="5240115"/>
                  <a:pt x="17898856" y="5229064"/>
                </a:cubicBezTo>
                <a:cubicBezTo>
                  <a:pt x="17879234" y="5195309"/>
                  <a:pt x="17871688" y="5143485"/>
                  <a:pt x="17880424" y="5123954"/>
                </a:cubicBezTo>
                <a:close/>
                <a:moveTo>
                  <a:pt x="17930148" y="5109613"/>
                </a:moveTo>
                <a:cubicBezTo>
                  <a:pt x="17951992" y="5120153"/>
                  <a:pt x="17966558" y="5127181"/>
                  <a:pt x="17975552" y="5136174"/>
                </a:cubicBezTo>
                <a:cubicBezTo>
                  <a:pt x="17973840" y="5143884"/>
                  <a:pt x="17970202" y="5148723"/>
                  <a:pt x="17965062" y="5152062"/>
                </a:cubicBezTo>
                <a:cubicBezTo>
                  <a:pt x="17950586" y="5161141"/>
                  <a:pt x="17926256" y="5151888"/>
                  <a:pt x="17921886" y="5135268"/>
                </a:cubicBezTo>
                <a:cubicBezTo>
                  <a:pt x="17920900" y="5131457"/>
                  <a:pt x="17920804" y="5127356"/>
                  <a:pt x="17922034" y="5123050"/>
                </a:cubicBezTo>
                <a:cubicBezTo>
                  <a:pt x="17923266" y="5118745"/>
                  <a:pt x="17925822" y="5114238"/>
                  <a:pt x="17930148" y="5109613"/>
                </a:cubicBezTo>
                <a:close/>
                <a:moveTo>
                  <a:pt x="18166548" y="4916394"/>
                </a:moveTo>
                <a:cubicBezTo>
                  <a:pt x="18172758" y="4919779"/>
                  <a:pt x="18177814" y="4926718"/>
                  <a:pt x="18181754" y="4935369"/>
                </a:cubicBezTo>
                <a:cubicBezTo>
                  <a:pt x="18192638" y="4962268"/>
                  <a:pt x="18191788" y="5005698"/>
                  <a:pt x="18175686" y="5018804"/>
                </a:cubicBezTo>
                <a:cubicBezTo>
                  <a:pt x="18168018" y="5018675"/>
                  <a:pt x="18161764" y="5017130"/>
                  <a:pt x="18156752" y="5014945"/>
                </a:cubicBezTo>
                <a:cubicBezTo>
                  <a:pt x="18148572" y="5010534"/>
                  <a:pt x="18143988" y="5003123"/>
                  <a:pt x="18142188" y="4994730"/>
                </a:cubicBezTo>
                <a:cubicBezTo>
                  <a:pt x="18137258" y="4969071"/>
                  <a:pt x="18157340" y="4929798"/>
                  <a:pt x="18166548" y="4916394"/>
                </a:cubicBezTo>
                <a:close/>
                <a:moveTo>
                  <a:pt x="18015986" y="4839270"/>
                </a:moveTo>
                <a:cubicBezTo>
                  <a:pt x="18019598" y="4839722"/>
                  <a:pt x="18023652" y="4841216"/>
                  <a:pt x="18028322" y="4844117"/>
                </a:cubicBezTo>
                <a:cubicBezTo>
                  <a:pt x="18038260" y="4858768"/>
                  <a:pt x="18054066" y="4871748"/>
                  <a:pt x="18059294" y="4891108"/>
                </a:cubicBezTo>
                <a:cubicBezTo>
                  <a:pt x="18060838" y="4897360"/>
                  <a:pt x="18061138" y="4904257"/>
                  <a:pt x="18059554" y="4913037"/>
                </a:cubicBezTo>
                <a:cubicBezTo>
                  <a:pt x="18037024" y="4905582"/>
                  <a:pt x="18017578" y="4904037"/>
                  <a:pt x="17998262" y="4903562"/>
                </a:cubicBezTo>
                <a:lnTo>
                  <a:pt x="17992608" y="4902620"/>
                </a:lnTo>
                <a:lnTo>
                  <a:pt x="17995306" y="4905317"/>
                </a:lnTo>
                <a:cubicBezTo>
                  <a:pt x="17992824" y="4913201"/>
                  <a:pt x="17993126" y="4926690"/>
                  <a:pt x="17986446" y="4936969"/>
                </a:cubicBezTo>
                <a:cubicBezTo>
                  <a:pt x="17959592" y="4944032"/>
                  <a:pt x="17942200" y="4933236"/>
                  <a:pt x="17931662" y="4911392"/>
                </a:cubicBezTo>
                <a:lnTo>
                  <a:pt x="17939454" y="4899400"/>
                </a:lnTo>
                <a:lnTo>
                  <a:pt x="17937996" y="4882866"/>
                </a:lnTo>
                <a:cubicBezTo>
                  <a:pt x="17938936" y="4875328"/>
                  <a:pt x="17941592" y="4866677"/>
                  <a:pt x="17945830" y="4855843"/>
                </a:cubicBezTo>
                <a:cubicBezTo>
                  <a:pt x="17987058" y="4883880"/>
                  <a:pt x="17990698" y="4836098"/>
                  <a:pt x="18015986" y="4839270"/>
                </a:cubicBezTo>
                <a:close/>
                <a:moveTo>
                  <a:pt x="17799108" y="4518217"/>
                </a:moveTo>
                <a:cubicBezTo>
                  <a:pt x="17811796" y="4517598"/>
                  <a:pt x="17824570" y="4517417"/>
                  <a:pt x="17837504" y="4518575"/>
                </a:cubicBezTo>
                <a:cubicBezTo>
                  <a:pt x="17863076" y="4520590"/>
                  <a:pt x="17890060" y="4527789"/>
                  <a:pt x="17917690" y="4546940"/>
                </a:cubicBezTo>
                <a:cubicBezTo>
                  <a:pt x="17872380" y="4595848"/>
                  <a:pt x="17794722" y="4551164"/>
                  <a:pt x="17761224" y="4520490"/>
                </a:cubicBezTo>
                <a:cubicBezTo>
                  <a:pt x="17773816" y="4519892"/>
                  <a:pt x="17786420" y="4518835"/>
                  <a:pt x="17799108" y="4518217"/>
                </a:cubicBezTo>
                <a:close/>
                <a:moveTo>
                  <a:pt x="18453918" y="4442511"/>
                </a:moveTo>
                <a:cubicBezTo>
                  <a:pt x="18460686" y="4441740"/>
                  <a:pt x="18468610" y="4444010"/>
                  <a:pt x="18478248" y="4451763"/>
                </a:cubicBezTo>
                <a:cubicBezTo>
                  <a:pt x="18474908" y="4463501"/>
                  <a:pt x="18462362" y="4488639"/>
                  <a:pt x="18446646" y="4504957"/>
                </a:cubicBezTo>
                <a:cubicBezTo>
                  <a:pt x="18430928" y="4521272"/>
                  <a:pt x="18412812" y="4528594"/>
                  <a:pt x="18399404" y="4504821"/>
                </a:cubicBezTo>
                <a:cubicBezTo>
                  <a:pt x="18418000" y="4486672"/>
                  <a:pt x="18428284" y="4462334"/>
                  <a:pt x="18440574" y="4450071"/>
                </a:cubicBezTo>
                <a:cubicBezTo>
                  <a:pt x="18444672" y="4445982"/>
                  <a:pt x="18448992" y="4443236"/>
                  <a:pt x="18453918" y="4442511"/>
                </a:cubicBezTo>
                <a:close/>
                <a:moveTo>
                  <a:pt x="18341786" y="4435899"/>
                </a:moveTo>
                <a:cubicBezTo>
                  <a:pt x="18347400" y="4451875"/>
                  <a:pt x="18340036" y="4478429"/>
                  <a:pt x="18324874" y="4483994"/>
                </a:cubicBezTo>
                <a:cubicBezTo>
                  <a:pt x="18305814" y="4479066"/>
                  <a:pt x="18307182" y="4466303"/>
                  <a:pt x="18294632" y="4465058"/>
                </a:cubicBezTo>
                <a:cubicBezTo>
                  <a:pt x="18296590" y="4458304"/>
                  <a:pt x="18299026" y="4452906"/>
                  <a:pt x="18301950" y="4448660"/>
                </a:cubicBezTo>
                <a:cubicBezTo>
                  <a:pt x="18310724" y="4435925"/>
                  <a:pt x="18323892" y="4433550"/>
                  <a:pt x="18341786" y="4435899"/>
                </a:cubicBezTo>
                <a:close/>
                <a:moveTo>
                  <a:pt x="17947522" y="4397763"/>
                </a:moveTo>
                <a:cubicBezTo>
                  <a:pt x="18001232" y="4403425"/>
                  <a:pt x="18070198" y="4452604"/>
                  <a:pt x="18049430" y="4501558"/>
                </a:cubicBezTo>
                <a:cubicBezTo>
                  <a:pt x="17999662" y="4504550"/>
                  <a:pt x="17944794" y="4495847"/>
                  <a:pt x="17890092" y="4446798"/>
                </a:cubicBezTo>
                <a:cubicBezTo>
                  <a:pt x="17889706" y="4436991"/>
                  <a:pt x="17891082" y="4428827"/>
                  <a:pt x="17893870" y="4422149"/>
                </a:cubicBezTo>
                <a:cubicBezTo>
                  <a:pt x="17902236" y="4402120"/>
                  <a:pt x="17923300" y="4395448"/>
                  <a:pt x="17947522" y="4397763"/>
                </a:cubicBezTo>
                <a:close/>
                <a:moveTo>
                  <a:pt x="17826880" y="4164007"/>
                </a:moveTo>
                <a:cubicBezTo>
                  <a:pt x="17872696" y="4164070"/>
                  <a:pt x="17939528" y="4214297"/>
                  <a:pt x="17957906" y="4240449"/>
                </a:cubicBezTo>
                <a:cubicBezTo>
                  <a:pt x="17908520" y="4233458"/>
                  <a:pt x="17827696" y="4219527"/>
                  <a:pt x="17790642" y="4183415"/>
                </a:cubicBezTo>
                <a:cubicBezTo>
                  <a:pt x="17798670" y="4169540"/>
                  <a:pt x="17811608" y="4163987"/>
                  <a:pt x="17826880" y="4164007"/>
                </a:cubicBezTo>
                <a:close/>
                <a:moveTo>
                  <a:pt x="18258596" y="4059703"/>
                </a:moveTo>
                <a:cubicBezTo>
                  <a:pt x="18321136" y="4101513"/>
                  <a:pt x="18389800" y="4143797"/>
                  <a:pt x="18410840" y="4209116"/>
                </a:cubicBezTo>
                <a:cubicBezTo>
                  <a:pt x="18417696" y="4231048"/>
                  <a:pt x="18419756" y="4254776"/>
                  <a:pt x="18413592" y="4282530"/>
                </a:cubicBezTo>
                <a:cubicBezTo>
                  <a:pt x="18409010" y="4301504"/>
                  <a:pt x="18400660" y="4317649"/>
                  <a:pt x="18390256" y="4329854"/>
                </a:cubicBezTo>
                <a:cubicBezTo>
                  <a:pt x="18359636" y="4367070"/>
                  <a:pt x="18308968" y="4375757"/>
                  <a:pt x="18261468" y="4360288"/>
                </a:cubicBezTo>
                <a:cubicBezTo>
                  <a:pt x="18224030" y="4347349"/>
                  <a:pt x="18188476" y="4319332"/>
                  <a:pt x="18167956" y="4278084"/>
                </a:cubicBezTo>
                <a:cubicBezTo>
                  <a:pt x="18166696" y="4166593"/>
                  <a:pt x="18232054" y="4139620"/>
                  <a:pt x="18258596" y="4059703"/>
                </a:cubicBezTo>
                <a:close/>
                <a:moveTo>
                  <a:pt x="17963370" y="4013171"/>
                </a:moveTo>
                <a:cubicBezTo>
                  <a:pt x="17981994" y="4009981"/>
                  <a:pt x="18001038" y="4018600"/>
                  <a:pt x="18012058" y="4034568"/>
                </a:cubicBezTo>
                <a:cubicBezTo>
                  <a:pt x="18016342" y="4041677"/>
                  <a:pt x="18019514" y="4050501"/>
                  <a:pt x="18020372" y="4059839"/>
                </a:cubicBezTo>
                <a:cubicBezTo>
                  <a:pt x="18021914" y="4072689"/>
                  <a:pt x="18018662" y="4087336"/>
                  <a:pt x="18010012" y="4103183"/>
                </a:cubicBezTo>
                <a:cubicBezTo>
                  <a:pt x="17999348" y="4113246"/>
                  <a:pt x="17980074" y="4110931"/>
                  <a:pt x="17962468" y="4102747"/>
                </a:cubicBezTo>
                <a:lnTo>
                  <a:pt x="17940280" y="4087154"/>
                </a:lnTo>
                <a:lnTo>
                  <a:pt x="17938440" y="4093793"/>
                </a:lnTo>
                <a:cubicBezTo>
                  <a:pt x="17918822" y="4093019"/>
                  <a:pt x="17906828" y="4081023"/>
                  <a:pt x="17904214" y="4068046"/>
                </a:cubicBezTo>
                <a:cubicBezTo>
                  <a:pt x="17903058" y="4061705"/>
                  <a:pt x="17904244" y="4055123"/>
                  <a:pt x="17908092" y="4049548"/>
                </a:cubicBezTo>
                <a:cubicBezTo>
                  <a:pt x="17911942" y="4043976"/>
                  <a:pt x="17918452" y="4039415"/>
                  <a:pt x="17927938" y="4037123"/>
                </a:cubicBezTo>
                <a:lnTo>
                  <a:pt x="17934150" y="4047104"/>
                </a:lnTo>
                <a:lnTo>
                  <a:pt x="17945196" y="4020465"/>
                </a:lnTo>
                <a:cubicBezTo>
                  <a:pt x="17951000" y="4016611"/>
                  <a:pt x="17957162" y="4014236"/>
                  <a:pt x="17963370" y="4013171"/>
                </a:cubicBezTo>
                <a:close/>
                <a:moveTo>
                  <a:pt x="18268004" y="3957937"/>
                </a:moveTo>
                <a:cubicBezTo>
                  <a:pt x="18306340" y="3971776"/>
                  <a:pt x="18355262" y="4032003"/>
                  <a:pt x="18316034" y="4070032"/>
                </a:cubicBezTo>
                <a:cubicBezTo>
                  <a:pt x="18307852" y="4052427"/>
                  <a:pt x="18297226" y="4034266"/>
                  <a:pt x="18287844" y="4015460"/>
                </a:cubicBezTo>
                <a:cubicBezTo>
                  <a:pt x="18278290" y="3997429"/>
                  <a:pt x="18270450" y="3978282"/>
                  <a:pt x="18268004" y="3957937"/>
                </a:cubicBezTo>
                <a:close/>
                <a:moveTo>
                  <a:pt x="18460774" y="3873715"/>
                </a:moveTo>
                <a:cubicBezTo>
                  <a:pt x="18495810" y="3871064"/>
                  <a:pt x="18531196" y="3926236"/>
                  <a:pt x="18489440" y="3954199"/>
                </a:cubicBezTo>
                <a:cubicBezTo>
                  <a:pt x="18467382" y="3952869"/>
                  <a:pt x="18434484" y="3916200"/>
                  <a:pt x="18428912" y="3898381"/>
                </a:cubicBezTo>
                <a:cubicBezTo>
                  <a:pt x="18433322" y="3890073"/>
                  <a:pt x="18438408" y="3884089"/>
                  <a:pt x="18443830" y="3880089"/>
                </a:cubicBezTo>
                <a:cubicBezTo>
                  <a:pt x="18449252" y="3876092"/>
                  <a:pt x="18455014" y="3874077"/>
                  <a:pt x="18460774" y="3873715"/>
                </a:cubicBezTo>
                <a:close/>
                <a:moveTo>
                  <a:pt x="18338164" y="3670080"/>
                </a:moveTo>
                <a:cubicBezTo>
                  <a:pt x="18347158" y="3679075"/>
                  <a:pt x="18359710" y="3680318"/>
                  <a:pt x="18366520" y="3684303"/>
                </a:cubicBezTo>
                <a:cubicBezTo>
                  <a:pt x="18372902" y="3700110"/>
                  <a:pt x="18371534" y="3712873"/>
                  <a:pt x="18360102" y="3729703"/>
                </a:cubicBezTo>
                <a:cubicBezTo>
                  <a:pt x="18335174" y="3726445"/>
                  <a:pt x="18342456" y="3729958"/>
                  <a:pt x="18318426" y="3714405"/>
                </a:cubicBezTo>
                <a:cubicBezTo>
                  <a:pt x="18325060" y="3699374"/>
                  <a:pt x="18331526" y="3685114"/>
                  <a:pt x="18338164" y="3670080"/>
                </a:cubicBezTo>
                <a:close/>
                <a:moveTo>
                  <a:pt x="18803394" y="3664235"/>
                </a:moveTo>
                <a:cubicBezTo>
                  <a:pt x="18840658" y="3677947"/>
                  <a:pt x="18861942" y="3659661"/>
                  <a:pt x="18887560" y="3686220"/>
                </a:cubicBezTo>
                <a:cubicBezTo>
                  <a:pt x="18886746" y="3701423"/>
                  <a:pt x="18882336" y="3713031"/>
                  <a:pt x="18875400" y="3721168"/>
                </a:cubicBezTo>
                <a:cubicBezTo>
                  <a:pt x="18854588" y="3745578"/>
                  <a:pt x="18813170" y="3739019"/>
                  <a:pt x="18799674" y="3712334"/>
                </a:cubicBezTo>
                <a:cubicBezTo>
                  <a:pt x="18793976" y="3700040"/>
                  <a:pt x="18793888" y="3683937"/>
                  <a:pt x="18803394" y="3664235"/>
                </a:cubicBezTo>
                <a:close/>
                <a:moveTo>
                  <a:pt x="18387624" y="3594234"/>
                </a:moveTo>
                <a:cubicBezTo>
                  <a:pt x="18408310" y="3595135"/>
                  <a:pt x="18430754" y="3606274"/>
                  <a:pt x="18438640" y="3623578"/>
                </a:cubicBezTo>
                <a:cubicBezTo>
                  <a:pt x="18405192" y="3650429"/>
                  <a:pt x="18377354" y="3660277"/>
                  <a:pt x="18344282" y="3624380"/>
                </a:cubicBezTo>
                <a:cubicBezTo>
                  <a:pt x="18345180" y="3618683"/>
                  <a:pt x="18347056" y="3613846"/>
                  <a:pt x="18349686" y="3609822"/>
                </a:cubicBezTo>
                <a:cubicBezTo>
                  <a:pt x="18357572" y="3597747"/>
                  <a:pt x="18372236" y="3592976"/>
                  <a:pt x="18387624" y="3594234"/>
                </a:cubicBezTo>
                <a:close/>
                <a:moveTo>
                  <a:pt x="18013918" y="3555931"/>
                </a:moveTo>
                <a:cubicBezTo>
                  <a:pt x="18022868" y="3553576"/>
                  <a:pt x="18032976" y="3554263"/>
                  <a:pt x="18041456" y="3558974"/>
                </a:cubicBezTo>
                <a:cubicBezTo>
                  <a:pt x="18054050" y="3564974"/>
                  <a:pt x="18064160" y="3578854"/>
                  <a:pt x="18068232" y="3601768"/>
                </a:cubicBezTo>
                <a:cubicBezTo>
                  <a:pt x="18050846" y="3623952"/>
                  <a:pt x="18034014" y="3622192"/>
                  <a:pt x="18017354" y="3632855"/>
                </a:cubicBezTo>
                <a:cubicBezTo>
                  <a:pt x="18005746" y="3624074"/>
                  <a:pt x="17998120" y="3615506"/>
                  <a:pt x="17993408" y="3607025"/>
                </a:cubicBezTo>
                <a:cubicBezTo>
                  <a:pt x="17986638" y="3594603"/>
                  <a:pt x="17986788" y="3583211"/>
                  <a:pt x="17991116" y="3574232"/>
                </a:cubicBezTo>
                <a:cubicBezTo>
                  <a:pt x="17995448" y="3565254"/>
                  <a:pt x="18003958" y="3558694"/>
                  <a:pt x="18013918" y="3555931"/>
                </a:cubicBezTo>
                <a:close/>
                <a:moveTo>
                  <a:pt x="17985914" y="3314393"/>
                </a:moveTo>
                <a:cubicBezTo>
                  <a:pt x="18006906" y="3319591"/>
                  <a:pt x="18020290" y="3322701"/>
                  <a:pt x="18029874" y="3329003"/>
                </a:cubicBezTo>
                <a:cubicBezTo>
                  <a:pt x="18028206" y="3364966"/>
                  <a:pt x="17961758" y="3351988"/>
                  <a:pt x="17985914" y="3314393"/>
                </a:cubicBezTo>
                <a:close/>
                <a:moveTo>
                  <a:pt x="18585850" y="3171110"/>
                </a:moveTo>
                <a:cubicBezTo>
                  <a:pt x="18601414" y="3174686"/>
                  <a:pt x="18612430" y="3191863"/>
                  <a:pt x="18608240" y="3206752"/>
                </a:cubicBezTo>
                <a:cubicBezTo>
                  <a:pt x="18577366" y="3229697"/>
                  <a:pt x="18559174" y="3189963"/>
                  <a:pt x="18569166" y="3172656"/>
                </a:cubicBezTo>
                <a:cubicBezTo>
                  <a:pt x="18574970" y="3170237"/>
                  <a:pt x="18580664" y="3169918"/>
                  <a:pt x="18585850" y="3171110"/>
                </a:cubicBezTo>
                <a:close/>
                <a:moveTo>
                  <a:pt x="17953974" y="3096516"/>
                </a:moveTo>
                <a:cubicBezTo>
                  <a:pt x="17956674" y="3112407"/>
                  <a:pt x="17958046" y="3126028"/>
                  <a:pt x="17952178" y="3134294"/>
                </a:cubicBezTo>
                <a:cubicBezTo>
                  <a:pt x="17956346" y="3134926"/>
                  <a:pt x="17959006" y="3133877"/>
                  <a:pt x="17960954" y="3132058"/>
                </a:cubicBezTo>
                <a:lnTo>
                  <a:pt x="17962032" y="3130425"/>
                </a:lnTo>
                <a:lnTo>
                  <a:pt x="17959494" y="3120767"/>
                </a:lnTo>
                <a:lnTo>
                  <a:pt x="17962080" y="3102166"/>
                </a:lnTo>
                <a:lnTo>
                  <a:pt x="17961162" y="3101865"/>
                </a:lnTo>
                <a:cubicBezTo>
                  <a:pt x="17959436" y="3100801"/>
                  <a:pt x="17957250" y="3099088"/>
                  <a:pt x="17953974" y="3096516"/>
                </a:cubicBezTo>
                <a:close/>
                <a:moveTo>
                  <a:pt x="18109362" y="3070069"/>
                </a:moveTo>
                <a:cubicBezTo>
                  <a:pt x="18113942" y="3070883"/>
                  <a:pt x="18117584" y="3072640"/>
                  <a:pt x="18118868" y="3076753"/>
                </a:cubicBezTo>
                <a:cubicBezTo>
                  <a:pt x="18116600" y="3082020"/>
                  <a:pt x="18121612" y="3084205"/>
                  <a:pt x="18119342" y="3089474"/>
                </a:cubicBezTo>
                <a:cubicBezTo>
                  <a:pt x="18119344" y="3096068"/>
                  <a:pt x="18119086" y="3100524"/>
                  <a:pt x="18117632" y="3103779"/>
                </a:cubicBezTo>
                <a:cubicBezTo>
                  <a:pt x="18116176" y="3107032"/>
                  <a:pt x="18113520" y="3109089"/>
                  <a:pt x="18109964" y="3110246"/>
                </a:cubicBezTo>
                <a:cubicBezTo>
                  <a:pt x="18107696" y="3115513"/>
                  <a:pt x="18102684" y="3113327"/>
                  <a:pt x="18095576" y="3115640"/>
                </a:cubicBezTo>
                <a:cubicBezTo>
                  <a:pt x="18090264" y="3113154"/>
                  <a:pt x="18087994" y="3105230"/>
                  <a:pt x="18087994" y="3105230"/>
                </a:cubicBezTo>
                <a:cubicBezTo>
                  <a:pt x="18084950" y="3097478"/>
                  <a:pt x="18084950" y="3097478"/>
                  <a:pt x="18077370" y="3100260"/>
                </a:cubicBezTo>
                <a:cubicBezTo>
                  <a:pt x="18077370" y="3100260"/>
                  <a:pt x="18079640" y="3094993"/>
                  <a:pt x="18079640" y="3094993"/>
                </a:cubicBezTo>
                <a:cubicBezTo>
                  <a:pt x="18084950" y="3097478"/>
                  <a:pt x="18080110" y="3094523"/>
                  <a:pt x="18077368" y="3087069"/>
                </a:cubicBezTo>
                <a:cubicBezTo>
                  <a:pt x="18087218" y="3079018"/>
                  <a:pt x="18089016" y="3074220"/>
                  <a:pt x="18096598" y="3071438"/>
                </a:cubicBezTo>
                <a:cubicBezTo>
                  <a:pt x="18100152" y="3070282"/>
                  <a:pt x="18105078" y="3069556"/>
                  <a:pt x="18109362" y="3070069"/>
                </a:cubicBezTo>
                <a:close/>
                <a:moveTo>
                  <a:pt x="18218140" y="2989476"/>
                </a:moveTo>
                <a:cubicBezTo>
                  <a:pt x="18222166" y="2987850"/>
                  <a:pt x="18227648" y="2989564"/>
                  <a:pt x="18233558" y="2992649"/>
                </a:cubicBezTo>
                <a:cubicBezTo>
                  <a:pt x="18252192" y="3002803"/>
                  <a:pt x="18276008" y="3027562"/>
                  <a:pt x="18274382" y="3031587"/>
                </a:cubicBezTo>
                <a:cubicBezTo>
                  <a:pt x="18279694" y="3034074"/>
                  <a:pt x="18277424" y="3039341"/>
                  <a:pt x="18282736" y="3041826"/>
                </a:cubicBezTo>
                <a:cubicBezTo>
                  <a:pt x="18282736" y="3041826"/>
                  <a:pt x="18287578" y="3044781"/>
                  <a:pt x="18290618" y="3052535"/>
                </a:cubicBezTo>
                <a:cubicBezTo>
                  <a:pt x="18293360" y="3059987"/>
                  <a:pt x="18296232" y="3068511"/>
                  <a:pt x="18286852" y="3076091"/>
                </a:cubicBezTo>
                <a:cubicBezTo>
                  <a:pt x="18252882" y="3039296"/>
                  <a:pt x="18231808" y="3028584"/>
                  <a:pt x="18207988" y="2997228"/>
                </a:cubicBezTo>
                <a:cubicBezTo>
                  <a:pt x="18210558" y="2992259"/>
                  <a:pt x="18215570" y="2994446"/>
                  <a:pt x="18218140" y="2989476"/>
                </a:cubicBezTo>
                <a:close/>
                <a:moveTo>
                  <a:pt x="18804832" y="2759345"/>
                </a:moveTo>
                <a:cubicBezTo>
                  <a:pt x="18819768" y="2759898"/>
                  <a:pt x="18835782" y="2762251"/>
                  <a:pt x="18853718" y="2767703"/>
                </a:cubicBezTo>
                <a:cubicBezTo>
                  <a:pt x="18850808" y="2774213"/>
                  <a:pt x="18846224" y="2779995"/>
                  <a:pt x="18840272" y="2785348"/>
                </a:cubicBezTo>
                <a:cubicBezTo>
                  <a:pt x="18798646" y="2820978"/>
                  <a:pt x="18693538" y="2822333"/>
                  <a:pt x="18676698" y="2767807"/>
                </a:cubicBezTo>
                <a:cubicBezTo>
                  <a:pt x="18724916" y="2772214"/>
                  <a:pt x="18760024" y="2757684"/>
                  <a:pt x="18804832" y="2759345"/>
                </a:cubicBezTo>
                <a:close/>
                <a:moveTo>
                  <a:pt x="17870094" y="2374896"/>
                </a:moveTo>
                <a:cubicBezTo>
                  <a:pt x="17881156" y="2375032"/>
                  <a:pt x="17891904" y="2379314"/>
                  <a:pt x="17899936" y="2387029"/>
                </a:cubicBezTo>
                <a:cubicBezTo>
                  <a:pt x="17904812" y="2392153"/>
                  <a:pt x="17909058" y="2399219"/>
                  <a:pt x="17911534" y="2406802"/>
                </a:cubicBezTo>
                <a:cubicBezTo>
                  <a:pt x="17914148" y="2417542"/>
                  <a:pt x="17913626" y="2430319"/>
                  <a:pt x="17908536" y="2445073"/>
                </a:cubicBezTo>
                <a:cubicBezTo>
                  <a:pt x="17896340" y="2461110"/>
                  <a:pt x="17862540" y="2457317"/>
                  <a:pt x="17842788" y="2444218"/>
                </a:cubicBezTo>
                <a:lnTo>
                  <a:pt x="17829380" y="2428799"/>
                </a:lnTo>
                <a:lnTo>
                  <a:pt x="17825942" y="2437115"/>
                </a:lnTo>
                <a:cubicBezTo>
                  <a:pt x="17820718" y="2444138"/>
                  <a:pt x="17813566" y="2448293"/>
                  <a:pt x="17802300" y="2444563"/>
                </a:cubicBezTo>
                <a:cubicBezTo>
                  <a:pt x="17795852" y="2431521"/>
                  <a:pt x="17796814" y="2418115"/>
                  <a:pt x="17803448" y="2409909"/>
                </a:cubicBezTo>
                <a:cubicBezTo>
                  <a:pt x="17806764" y="2405806"/>
                  <a:pt x="17811498" y="2403003"/>
                  <a:pt x="17817430" y="2402195"/>
                </a:cubicBezTo>
                <a:lnTo>
                  <a:pt x="17834268" y="2405576"/>
                </a:lnTo>
                <a:lnTo>
                  <a:pt x="17838376" y="2387640"/>
                </a:lnTo>
                <a:cubicBezTo>
                  <a:pt x="17847658" y="2378770"/>
                  <a:pt x="17859032" y="2374760"/>
                  <a:pt x="17870094" y="2374896"/>
                </a:cubicBezTo>
                <a:close/>
                <a:moveTo>
                  <a:pt x="17961840" y="2340555"/>
                </a:moveTo>
                <a:cubicBezTo>
                  <a:pt x="17967358" y="2339798"/>
                  <a:pt x="17972396" y="2340399"/>
                  <a:pt x="17975002" y="2342672"/>
                </a:cubicBezTo>
                <a:cubicBezTo>
                  <a:pt x="17980912" y="2346854"/>
                  <a:pt x="17981150" y="2352378"/>
                  <a:pt x="17981150" y="2352378"/>
                </a:cubicBezTo>
                <a:cubicBezTo>
                  <a:pt x="17973592" y="2368014"/>
                  <a:pt x="17960124" y="2379469"/>
                  <a:pt x="17943462" y="2366771"/>
                </a:cubicBezTo>
                <a:cubicBezTo>
                  <a:pt x="17938252" y="2362224"/>
                  <a:pt x="17932340" y="2358043"/>
                  <a:pt x="17937346" y="2357856"/>
                </a:cubicBezTo>
                <a:cubicBezTo>
                  <a:pt x="17936876" y="2355277"/>
                  <a:pt x="17938244" y="2353758"/>
                  <a:pt x="17940310" y="2351874"/>
                </a:cubicBezTo>
                <a:cubicBezTo>
                  <a:pt x="17941676" y="2350356"/>
                  <a:pt x="17943778" y="2349260"/>
                  <a:pt x="17945810" y="2346589"/>
                </a:cubicBezTo>
                <a:cubicBezTo>
                  <a:pt x="17950328" y="2343428"/>
                  <a:pt x="17956324" y="2341312"/>
                  <a:pt x="17961840" y="2340555"/>
                </a:cubicBezTo>
                <a:close/>
                <a:moveTo>
                  <a:pt x="17649458" y="2211100"/>
                </a:moveTo>
                <a:lnTo>
                  <a:pt x="17647350" y="2226490"/>
                </a:lnTo>
                <a:lnTo>
                  <a:pt x="17648294" y="2227390"/>
                </a:lnTo>
                <a:close/>
                <a:moveTo>
                  <a:pt x="17626524" y="2158557"/>
                </a:moveTo>
                <a:cubicBezTo>
                  <a:pt x="17614448" y="2170034"/>
                  <a:pt x="17622588" y="2182884"/>
                  <a:pt x="17635696" y="2193165"/>
                </a:cubicBezTo>
                <a:lnTo>
                  <a:pt x="17649556" y="2209721"/>
                </a:lnTo>
                <a:lnTo>
                  <a:pt x="17649736" y="2207190"/>
                </a:lnTo>
                <a:lnTo>
                  <a:pt x="17649664" y="2196203"/>
                </a:lnTo>
                <a:lnTo>
                  <a:pt x="17642714" y="2189821"/>
                </a:lnTo>
                <a:cubicBezTo>
                  <a:pt x="17635276" y="2181441"/>
                  <a:pt x="17628988" y="2171385"/>
                  <a:pt x="17626524" y="2158557"/>
                </a:cubicBezTo>
                <a:close/>
                <a:moveTo>
                  <a:pt x="18228074" y="2101846"/>
                </a:moveTo>
                <a:cubicBezTo>
                  <a:pt x="18233160" y="2102474"/>
                  <a:pt x="18238434" y="2104365"/>
                  <a:pt x="18243708" y="2106256"/>
                </a:cubicBezTo>
                <a:cubicBezTo>
                  <a:pt x="18251420" y="2110710"/>
                  <a:pt x="18254494" y="2115561"/>
                  <a:pt x="18254700" y="2120295"/>
                </a:cubicBezTo>
                <a:cubicBezTo>
                  <a:pt x="18254572" y="2125606"/>
                  <a:pt x="18251940" y="2131011"/>
                  <a:pt x="18247876" y="2136356"/>
                </a:cubicBezTo>
                <a:cubicBezTo>
                  <a:pt x="18239412" y="2147624"/>
                  <a:pt x="18228530" y="2144419"/>
                  <a:pt x="18228530" y="2144419"/>
                </a:cubicBezTo>
                <a:cubicBezTo>
                  <a:pt x="18212772" y="2136090"/>
                  <a:pt x="18205684" y="2121228"/>
                  <a:pt x="18213576" y="2105013"/>
                </a:cubicBezTo>
                <a:cubicBezTo>
                  <a:pt x="18218096" y="2101853"/>
                  <a:pt x="18222990" y="2101218"/>
                  <a:pt x="18228074" y="2101846"/>
                </a:cubicBezTo>
                <a:close/>
                <a:moveTo>
                  <a:pt x="17802320" y="2067583"/>
                </a:moveTo>
                <a:cubicBezTo>
                  <a:pt x="17805462" y="2074014"/>
                  <a:pt x="17814046" y="2082045"/>
                  <a:pt x="17815926" y="2092362"/>
                </a:cubicBezTo>
                <a:cubicBezTo>
                  <a:pt x="17803634" y="2114498"/>
                  <a:pt x="17785920" y="2118888"/>
                  <a:pt x="17766294" y="2112171"/>
                </a:cubicBezTo>
                <a:cubicBezTo>
                  <a:pt x="17759676" y="2099889"/>
                  <a:pt x="17761964" y="2086593"/>
                  <a:pt x="17769794" y="2077268"/>
                </a:cubicBezTo>
                <a:cubicBezTo>
                  <a:pt x="17777294" y="2068521"/>
                  <a:pt x="17789970" y="2063529"/>
                  <a:pt x="17802320" y="2067583"/>
                </a:cubicBezTo>
                <a:close/>
                <a:moveTo>
                  <a:pt x="18134976" y="2018096"/>
                </a:moveTo>
                <a:cubicBezTo>
                  <a:pt x="18144526" y="2023609"/>
                  <a:pt x="18155602" y="2023080"/>
                  <a:pt x="18162844" y="2024954"/>
                </a:cubicBezTo>
                <a:cubicBezTo>
                  <a:pt x="18170200" y="2037661"/>
                  <a:pt x="18171042" y="2048918"/>
                  <a:pt x="18163152" y="2065132"/>
                </a:cubicBezTo>
                <a:cubicBezTo>
                  <a:pt x="18140664" y="2066765"/>
                  <a:pt x="18147538" y="2068427"/>
                  <a:pt x="18124204" y="2058802"/>
                </a:cubicBezTo>
                <a:cubicBezTo>
                  <a:pt x="18127930" y="2045566"/>
                  <a:pt x="18131618" y="2031542"/>
                  <a:pt x="18134976" y="2018096"/>
                </a:cubicBezTo>
                <a:close/>
                <a:moveTo>
                  <a:pt x="18067470" y="1869339"/>
                </a:moveTo>
                <a:cubicBezTo>
                  <a:pt x="18077022" y="1867586"/>
                  <a:pt x="18086186" y="1869214"/>
                  <a:pt x="18094328" y="1875469"/>
                </a:cubicBezTo>
                <a:cubicBezTo>
                  <a:pt x="18105508" y="1896071"/>
                  <a:pt x="18096474" y="1915302"/>
                  <a:pt x="18081142" y="1928234"/>
                </a:cubicBezTo>
                <a:cubicBezTo>
                  <a:pt x="18065810" y="1941167"/>
                  <a:pt x="18044054" y="1946732"/>
                  <a:pt x="18027646" y="1939748"/>
                </a:cubicBezTo>
                <a:cubicBezTo>
                  <a:pt x="18019722" y="1924285"/>
                  <a:pt x="18022514" y="1907999"/>
                  <a:pt x="18030868" y="1894921"/>
                </a:cubicBezTo>
                <a:cubicBezTo>
                  <a:pt x="18035048" y="1888381"/>
                  <a:pt x="18040616" y="1882643"/>
                  <a:pt x="18046932" y="1878212"/>
                </a:cubicBezTo>
                <a:cubicBezTo>
                  <a:pt x="18053246" y="1873780"/>
                  <a:pt x="18060306" y="1870655"/>
                  <a:pt x="18067470" y="1869339"/>
                </a:cubicBezTo>
                <a:close/>
                <a:moveTo>
                  <a:pt x="17887552" y="1844474"/>
                </a:moveTo>
                <a:cubicBezTo>
                  <a:pt x="17888456" y="1848843"/>
                  <a:pt x="17888252" y="1844109"/>
                  <a:pt x="17884022" y="1853977"/>
                </a:cubicBezTo>
                <a:cubicBezTo>
                  <a:pt x="17880718" y="1852068"/>
                  <a:pt x="17880318" y="1851067"/>
                  <a:pt x="17881684" y="1849548"/>
                </a:cubicBezTo>
                <a:cubicBezTo>
                  <a:pt x="17882718" y="1848607"/>
                  <a:pt x="17885520" y="1847146"/>
                  <a:pt x="17887552" y="1844474"/>
                </a:cubicBezTo>
                <a:close/>
                <a:moveTo>
                  <a:pt x="18402160" y="1829265"/>
                </a:moveTo>
                <a:cubicBezTo>
                  <a:pt x="18434608" y="1842612"/>
                  <a:pt x="18496016" y="1854989"/>
                  <a:pt x="18485962" y="1912262"/>
                </a:cubicBezTo>
                <a:cubicBezTo>
                  <a:pt x="18437870" y="1934499"/>
                  <a:pt x="18357910" y="1890642"/>
                  <a:pt x="18383626" y="1847795"/>
                </a:cubicBezTo>
                <a:cubicBezTo>
                  <a:pt x="18387290" y="1841449"/>
                  <a:pt x="18393458" y="1835010"/>
                  <a:pt x="18402160" y="1829265"/>
                </a:cubicBezTo>
                <a:close/>
                <a:moveTo>
                  <a:pt x="18040772" y="1756904"/>
                </a:moveTo>
                <a:cubicBezTo>
                  <a:pt x="18057348" y="1769714"/>
                  <a:pt x="18052896" y="1789758"/>
                  <a:pt x="18041292" y="1800762"/>
                </a:cubicBezTo>
                <a:cubicBezTo>
                  <a:pt x="18029984" y="1812069"/>
                  <a:pt x="18011996" y="1813866"/>
                  <a:pt x="18001200" y="1789879"/>
                </a:cubicBezTo>
                <a:cubicBezTo>
                  <a:pt x="18018458" y="1773221"/>
                  <a:pt x="18029764" y="1761915"/>
                  <a:pt x="18040772" y="1756904"/>
                </a:cubicBezTo>
                <a:close/>
                <a:moveTo>
                  <a:pt x="18002580" y="1699796"/>
                </a:moveTo>
                <a:cubicBezTo>
                  <a:pt x="18013038" y="1698261"/>
                  <a:pt x="18022618" y="1705523"/>
                  <a:pt x="18022618" y="1705523"/>
                </a:cubicBezTo>
                <a:cubicBezTo>
                  <a:pt x="18022618" y="1705523"/>
                  <a:pt x="18022618" y="1705523"/>
                  <a:pt x="18022046" y="1700577"/>
                </a:cubicBezTo>
                <a:cubicBezTo>
                  <a:pt x="18023558" y="1710681"/>
                  <a:pt x="18029672" y="1719597"/>
                  <a:pt x="18031184" y="1729701"/>
                </a:cubicBezTo>
                <a:cubicBezTo>
                  <a:pt x="18006900" y="1772606"/>
                  <a:pt x="17994876" y="1759509"/>
                  <a:pt x="17973208" y="1746999"/>
                </a:cubicBezTo>
                <a:cubicBezTo>
                  <a:pt x="17976702" y="1736708"/>
                  <a:pt x="17969980" y="1722059"/>
                  <a:pt x="17978110" y="1711366"/>
                </a:cubicBezTo>
                <a:cubicBezTo>
                  <a:pt x="17978110" y="1711366"/>
                  <a:pt x="17982178" y="1706021"/>
                  <a:pt x="17992152" y="1704857"/>
                </a:cubicBezTo>
                <a:cubicBezTo>
                  <a:pt x="17995512" y="1701796"/>
                  <a:pt x="17999094" y="1700307"/>
                  <a:pt x="18002580" y="1699796"/>
                </a:cubicBezTo>
                <a:close/>
                <a:moveTo>
                  <a:pt x="18312860" y="1619240"/>
                </a:moveTo>
                <a:cubicBezTo>
                  <a:pt x="18317498" y="1618839"/>
                  <a:pt x="18318070" y="1623787"/>
                  <a:pt x="18322708" y="1623386"/>
                </a:cubicBezTo>
                <a:cubicBezTo>
                  <a:pt x="18322708" y="1623386"/>
                  <a:pt x="18323612" y="1627757"/>
                  <a:pt x="18323612" y="1627757"/>
                </a:cubicBezTo>
                <a:cubicBezTo>
                  <a:pt x="18325748" y="1627452"/>
                  <a:pt x="18325382" y="1627238"/>
                  <a:pt x="18324714" y="1628392"/>
                </a:cubicBezTo>
                <a:cubicBezTo>
                  <a:pt x="18323348" y="1629911"/>
                  <a:pt x="18321684" y="1632795"/>
                  <a:pt x="18320122" y="1638048"/>
                </a:cubicBezTo>
                <a:cubicBezTo>
                  <a:pt x="18316054" y="1643393"/>
                  <a:pt x="18316260" y="1648126"/>
                  <a:pt x="18311084" y="1644368"/>
                </a:cubicBezTo>
                <a:cubicBezTo>
                  <a:pt x="18305874" y="1639822"/>
                  <a:pt x="18305506" y="1639610"/>
                  <a:pt x="18303824" y="1625562"/>
                </a:cubicBezTo>
                <a:cubicBezTo>
                  <a:pt x="18309000" y="1629319"/>
                  <a:pt x="18309368" y="1629531"/>
                  <a:pt x="18313432" y="1624186"/>
                </a:cubicBezTo>
                <a:cubicBezTo>
                  <a:pt x="18313432" y="1624186"/>
                  <a:pt x="18313432" y="1624186"/>
                  <a:pt x="18312860" y="1619240"/>
                </a:cubicBezTo>
                <a:close/>
                <a:moveTo>
                  <a:pt x="17928766" y="1584388"/>
                </a:moveTo>
                <a:cubicBezTo>
                  <a:pt x="17939432" y="1584933"/>
                  <a:pt x="17949480" y="1588679"/>
                  <a:pt x="17957606" y="1593370"/>
                </a:cubicBezTo>
                <a:cubicBezTo>
                  <a:pt x="17954906" y="1597198"/>
                  <a:pt x="17984288" y="1614161"/>
                  <a:pt x="17986984" y="1643412"/>
                </a:cubicBezTo>
                <a:cubicBezTo>
                  <a:pt x="17988464" y="1652726"/>
                  <a:pt x="17986438" y="1663866"/>
                  <a:pt x="17979444" y="1675981"/>
                </a:cubicBezTo>
                <a:cubicBezTo>
                  <a:pt x="17963088" y="1703462"/>
                  <a:pt x="17936184" y="1727161"/>
                  <a:pt x="17892276" y="1697196"/>
                </a:cubicBezTo>
                <a:cubicBezTo>
                  <a:pt x="17881730" y="1693414"/>
                  <a:pt x="17886734" y="1693226"/>
                  <a:pt x="17881156" y="1688468"/>
                </a:cubicBezTo>
                <a:cubicBezTo>
                  <a:pt x="17875246" y="1684287"/>
                  <a:pt x="17864698" y="1680504"/>
                  <a:pt x="17859728" y="1681482"/>
                </a:cubicBezTo>
                <a:cubicBezTo>
                  <a:pt x="17871684" y="1659923"/>
                  <a:pt x="17855560" y="1651383"/>
                  <a:pt x="17876348" y="1618768"/>
                </a:cubicBezTo>
                <a:cubicBezTo>
                  <a:pt x="17882410" y="1607842"/>
                  <a:pt x="17889164" y="1600012"/>
                  <a:pt x="17896226" y="1594606"/>
                </a:cubicBezTo>
                <a:cubicBezTo>
                  <a:pt x="17906818" y="1586496"/>
                  <a:pt x="17918102" y="1583842"/>
                  <a:pt x="17928766" y="1584388"/>
                </a:cubicBezTo>
                <a:close/>
                <a:moveTo>
                  <a:pt x="17852800" y="1573647"/>
                </a:moveTo>
                <a:cubicBezTo>
                  <a:pt x="17858756" y="1574889"/>
                  <a:pt x="17865138" y="1577503"/>
                  <a:pt x="17871776" y="1582259"/>
                </a:cubicBezTo>
                <a:cubicBezTo>
                  <a:pt x="17844200" y="1620630"/>
                  <a:pt x="17837738" y="1654679"/>
                  <a:pt x="17821338" y="1693869"/>
                </a:cubicBezTo>
                <a:cubicBezTo>
                  <a:pt x="17810160" y="1693053"/>
                  <a:pt x="17799108" y="1686713"/>
                  <a:pt x="17782958" y="1668679"/>
                </a:cubicBezTo>
                <a:cubicBezTo>
                  <a:pt x="17821592" y="1640538"/>
                  <a:pt x="17780608" y="1617175"/>
                  <a:pt x="17792166" y="1593787"/>
                </a:cubicBezTo>
                <a:cubicBezTo>
                  <a:pt x="17793816" y="1590446"/>
                  <a:pt x="17796540" y="1587104"/>
                  <a:pt x="17800720" y="1583747"/>
                </a:cubicBezTo>
                <a:cubicBezTo>
                  <a:pt x="17817212" y="1580451"/>
                  <a:pt x="17833698" y="1570561"/>
                  <a:pt x="17852800" y="1573647"/>
                </a:cubicBezTo>
                <a:close/>
                <a:moveTo>
                  <a:pt x="17649196" y="1316833"/>
                </a:moveTo>
                <a:cubicBezTo>
                  <a:pt x="17676414" y="1314337"/>
                  <a:pt x="17698456" y="1322592"/>
                  <a:pt x="17711550" y="1352075"/>
                </a:cubicBezTo>
                <a:cubicBezTo>
                  <a:pt x="17704810" y="1353570"/>
                  <a:pt x="17706518" y="1359941"/>
                  <a:pt x="17708260" y="1367102"/>
                </a:cubicBezTo>
                <a:cubicBezTo>
                  <a:pt x="17682938" y="1402481"/>
                  <a:pt x="17598954" y="1373225"/>
                  <a:pt x="17609598" y="1337829"/>
                </a:cubicBezTo>
                <a:cubicBezTo>
                  <a:pt x="17611160" y="1332578"/>
                  <a:pt x="17614526" y="1327599"/>
                  <a:pt x="17620394" y="1322525"/>
                </a:cubicBezTo>
                <a:cubicBezTo>
                  <a:pt x="17630476" y="1319692"/>
                  <a:pt x="17640124" y="1317665"/>
                  <a:pt x="17649196" y="1316833"/>
                </a:cubicBezTo>
                <a:close/>
                <a:moveTo>
                  <a:pt x="17182070" y="1216861"/>
                </a:moveTo>
                <a:lnTo>
                  <a:pt x="17191466" y="1232582"/>
                </a:lnTo>
                <a:cubicBezTo>
                  <a:pt x="17190960" y="1224980"/>
                  <a:pt x="17193458" y="1222770"/>
                  <a:pt x="17197002" y="1220872"/>
                </a:cubicBezTo>
                <a:lnTo>
                  <a:pt x="17199004" y="1219207"/>
                </a:lnTo>
                <a:lnTo>
                  <a:pt x="17187094" y="1220731"/>
                </a:lnTo>
                <a:close/>
                <a:moveTo>
                  <a:pt x="17157218" y="1185884"/>
                </a:moveTo>
                <a:lnTo>
                  <a:pt x="17163496" y="1192638"/>
                </a:lnTo>
                <a:lnTo>
                  <a:pt x="17161802" y="1185914"/>
                </a:lnTo>
                <a:close/>
                <a:moveTo>
                  <a:pt x="18236706" y="1110734"/>
                </a:moveTo>
                <a:cubicBezTo>
                  <a:pt x="18245420" y="1111002"/>
                  <a:pt x="18254052" y="1114599"/>
                  <a:pt x="18259932" y="1121538"/>
                </a:cubicBezTo>
                <a:cubicBezTo>
                  <a:pt x="18260446" y="1132418"/>
                  <a:pt x="18258264" y="1140598"/>
                  <a:pt x="18253852" y="1145608"/>
                </a:cubicBezTo>
                <a:cubicBezTo>
                  <a:pt x="18241692" y="1160769"/>
                  <a:pt x="18212736" y="1152542"/>
                  <a:pt x="18204810" y="1137078"/>
                </a:cubicBezTo>
                <a:cubicBezTo>
                  <a:pt x="18205858" y="1129882"/>
                  <a:pt x="18208848" y="1124156"/>
                  <a:pt x="18212986" y="1119906"/>
                </a:cubicBezTo>
                <a:cubicBezTo>
                  <a:pt x="18219194" y="1113529"/>
                  <a:pt x="18227992" y="1110467"/>
                  <a:pt x="18236706" y="1110734"/>
                </a:cubicBezTo>
                <a:close/>
                <a:moveTo>
                  <a:pt x="17546152" y="1109658"/>
                </a:moveTo>
                <a:cubicBezTo>
                  <a:pt x="17562084" y="1110517"/>
                  <a:pt x="17582990" y="1128594"/>
                  <a:pt x="17582906" y="1145469"/>
                </a:cubicBezTo>
                <a:cubicBezTo>
                  <a:pt x="17571944" y="1161829"/>
                  <a:pt x="17561190" y="1155788"/>
                  <a:pt x="17556182" y="1166797"/>
                </a:cubicBezTo>
                <a:cubicBezTo>
                  <a:pt x="17545344" y="1157843"/>
                  <a:pt x="17540032" y="1148763"/>
                  <a:pt x="17538704" y="1139895"/>
                </a:cubicBezTo>
                <a:cubicBezTo>
                  <a:pt x="17537546" y="1130258"/>
                  <a:pt x="17540370" y="1120836"/>
                  <a:pt x="17546152" y="1109658"/>
                </a:cubicBezTo>
                <a:close/>
                <a:moveTo>
                  <a:pt x="17188766" y="1050246"/>
                </a:moveTo>
                <a:cubicBezTo>
                  <a:pt x="17193536" y="1048769"/>
                  <a:pt x="17198890" y="1048399"/>
                  <a:pt x="17206936" y="1052275"/>
                </a:cubicBezTo>
                <a:cubicBezTo>
                  <a:pt x="17203580" y="1065722"/>
                  <a:pt x="17198250" y="1074953"/>
                  <a:pt x="17195260" y="1088612"/>
                </a:cubicBezTo>
                <a:cubicBezTo>
                  <a:pt x="17172772" y="1090245"/>
                  <a:pt x="17173788" y="1072369"/>
                  <a:pt x="17174106" y="1054859"/>
                </a:cubicBezTo>
                <a:cubicBezTo>
                  <a:pt x="17179812" y="1054307"/>
                  <a:pt x="17183996" y="1051723"/>
                  <a:pt x="17188766" y="1050246"/>
                </a:cubicBezTo>
                <a:close/>
                <a:moveTo>
                  <a:pt x="17588122" y="1015419"/>
                </a:moveTo>
                <a:cubicBezTo>
                  <a:pt x="17596638" y="1021874"/>
                  <a:pt x="17610960" y="1030143"/>
                  <a:pt x="17610438" y="1042920"/>
                </a:cubicBezTo>
                <a:cubicBezTo>
                  <a:pt x="17610274" y="1047442"/>
                  <a:pt x="17608714" y="1052694"/>
                  <a:pt x="17603946" y="1058404"/>
                </a:cubicBezTo>
                <a:cubicBezTo>
                  <a:pt x="17604852" y="1062773"/>
                  <a:pt x="17585508" y="1070836"/>
                  <a:pt x="17579932" y="1066077"/>
                </a:cubicBezTo>
                <a:cubicBezTo>
                  <a:pt x="17563840" y="1058325"/>
                  <a:pt x="17572100" y="1042324"/>
                  <a:pt x="17574448" y="1022140"/>
                </a:cubicBezTo>
                <a:cubicBezTo>
                  <a:pt x="17579658" y="1026687"/>
                  <a:pt x="17584058" y="1020765"/>
                  <a:pt x="17588122" y="1015419"/>
                </a:cubicBezTo>
                <a:close/>
                <a:moveTo>
                  <a:pt x="16997432" y="993627"/>
                </a:moveTo>
                <a:cubicBezTo>
                  <a:pt x="17003342" y="997809"/>
                  <a:pt x="17004854" y="1007912"/>
                  <a:pt x="17010430" y="1012670"/>
                </a:cubicBezTo>
                <a:cubicBezTo>
                  <a:pt x="17005426" y="1012859"/>
                  <a:pt x="17001394" y="1018992"/>
                  <a:pt x="16996388" y="1019181"/>
                </a:cubicBezTo>
                <a:cubicBezTo>
                  <a:pt x="16990480" y="1014999"/>
                  <a:pt x="16989506" y="1009052"/>
                  <a:pt x="16990700" y="1003588"/>
                </a:cubicBezTo>
                <a:cubicBezTo>
                  <a:pt x="16992264" y="998336"/>
                  <a:pt x="16995296" y="993933"/>
                  <a:pt x="16997432" y="993627"/>
                </a:cubicBezTo>
                <a:close/>
                <a:moveTo>
                  <a:pt x="16928620" y="877454"/>
                </a:moveTo>
                <a:cubicBezTo>
                  <a:pt x="16932432" y="877636"/>
                  <a:pt x="16936404" y="878391"/>
                  <a:pt x="16942028" y="880099"/>
                </a:cubicBezTo>
                <a:cubicBezTo>
                  <a:pt x="16982606" y="915834"/>
                  <a:pt x="16970852" y="942128"/>
                  <a:pt x="16976762" y="946309"/>
                </a:cubicBezTo>
                <a:cubicBezTo>
                  <a:pt x="16963532" y="963285"/>
                  <a:pt x="16952414" y="954558"/>
                  <a:pt x="16930616" y="947360"/>
                </a:cubicBezTo>
                <a:cubicBezTo>
                  <a:pt x="16935382" y="941649"/>
                  <a:pt x="16917984" y="928528"/>
                  <a:pt x="16912442" y="924558"/>
                </a:cubicBezTo>
                <a:cubicBezTo>
                  <a:pt x="16920908" y="913291"/>
                  <a:pt x="16902936" y="895223"/>
                  <a:pt x="16916166" y="878245"/>
                </a:cubicBezTo>
                <a:cubicBezTo>
                  <a:pt x="16921154" y="877663"/>
                  <a:pt x="16924808" y="877273"/>
                  <a:pt x="16928620" y="877454"/>
                </a:cubicBezTo>
                <a:close/>
                <a:moveTo>
                  <a:pt x="16529636" y="874319"/>
                </a:moveTo>
                <a:lnTo>
                  <a:pt x="16540404" y="899770"/>
                </a:lnTo>
                <a:lnTo>
                  <a:pt x="16540140" y="901925"/>
                </a:lnTo>
                <a:lnTo>
                  <a:pt x="16546050" y="906105"/>
                </a:lnTo>
                <a:cubicBezTo>
                  <a:pt x="16553396" y="910346"/>
                  <a:pt x="16545010" y="898581"/>
                  <a:pt x="16555684" y="897051"/>
                </a:cubicBezTo>
                <a:cubicBezTo>
                  <a:pt x="16560372" y="914375"/>
                  <a:pt x="16580222" y="909680"/>
                  <a:pt x="16584406" y="923636"/>
                </a:cubicBezTo>
                <a:lnTo>
                  <a:pt x="16583160" y="911377"/>
                </a:lnTo>
                <a:lnTo>
                  <a:pt x="16582126" y="912318"/>
                </a:lnTo>
                <a:lnTo>
                  <a:pt x="16568162" y="895795"/>
                </a:lnTo>
                <a:lnTo>
                  <a:pt x="16556780" y="889221"/>
                </a:lnTo>
                <a:cubicBezTo>
                  <a:pt x="16551304" y="886830"/>
                  <a:pt x="16546196" y="884651"/>
                  <a:pt x="16542156" y="882318"/>
                </a:cubicBezTo>
                <a:cubicBezTo>
                  <a:pt x="16537818" y="881352"/>
                  <a:pt x="16533744" y="878230"/>
                  <a:pt x="16529636" y="874319"/>
                </a:cubicBezTo>
                <a:close/>
                <a:moveTo>
                  <a:pt x="16433654" y="810037"/>
                </a:moveTo>
                <a:lnTo>
                  <a:pt x="16425652" y="815419"/>
                </a:lnTo>
                <a:cubicBezTo>
                  <a:pt x="16420726" y="819445"/>
                  <a:pt x="16418830" y="820140"/>
                  <a:pt x="16417280" y="820120"/>
                </a:cubicBezTo>
                <a:lnTo>
                  <a:pt x="16414962" y="820263"/>
                </a:lnTo>
                <a:lnTo>
                  <a:pt x="16425448" y="824938"/>
                </a:lnTo>
                <a:cubicBezTo>
                  <a:pt x="16446978" y="834289"/>
                  <a:pt x="16469382" y="847224"/>
                  <a:pt x="16488248" y="861195"/>
                </a:cubicBezTo>
                <a:lnTo>
                  <a:pt x="16503074" y="872831"/>
                </a:lnTo>
                <a:lnTo>
                  <a:pt x="16520684" y="866076"/>
                </a:lnTo>
                <a:lnTo>
                  <a:pt x="16516244" y="862741"/>
                </a:lnTo>
                <a:lnTo>
                  <a:pt x="16506892" y="853496"/>
                </a:lnTo>
                <a:lnTo>
                  <a:pt x="16503622" y="852376"/>
                </a:lnTo>
                <a:lnTo>
                  <a:pt x="16504286" y="851223"/>
                </a:lnTo>
                <a:lnTo>
                  <a:pt x="16502748" y="848797"/>
                </a:lnTo>
                <a:cubicBezTo>
                  <a:pt x="16497942" y="845252"/>
                  <a:pt x="16492466" y="842859"/>
                  <a:pt x="16487358" y="840680"/>
                </a:cubicBezTo>
                <a:cubicBezTo>
                  <a:pt x="16479014" y="838170"/>
                  <a:pt x="16469834" y="832870"/>
                  <a:pt x="16460652" y="827569"/>
                </a:cubicBezTo>
                <a:close/>
                <a:moveTo>
                  <a:pt x="17407586" y="800743"/>
                </a:moveTo>
                <a:cubicBezTo>
                  <a:pt x="17424692" y="798103"/>
                  <a:pt x="17440630" y="802184"/>
                  <a:pt x="17451318" y="816431"/>
                </a:cubicBezTo>
                <a:cubicBezTo>
                  <a:pt x="17433406" y="857631"/>
                  <a:pt x="17404350" y="897780"/>
                  <a:pt x="17344812" y="920331"/>
                </a:cubicBezTo>
                <a:cubicBezTo>
                  <a:pt x="17314800" y="905312"/>
                  <a:pt x="17315774" y="878182"/>
                  <a:pt x="17331198" y="854009"/>
                </a:cubicBezTo>
                <a:cubicBezTo>
                  <a:pt x="17337646" y="843692"/>
                  <a:pt x="17346594" y="833809"/>
                  <a:pt x="17356838" y="825384"/>
                </a:cubicBezTo>
                <a:cubicBezTo>
                  <a:pt x="17372202" y="812745"/>
                  <a:pt x="17390478" y="803384"/>
                  <a:pt x="17407586" y="800743"/>
                </a:cubicBezTo>
                <a:close/>
                <a:moveTo>
                  <a:pt x="16889760" y="771712"/>
                </a:moveTo>
                <a:cubicBezTo>
                  <a:pt x="16905994" y="772871"/>
                  <a:pt x="16917044" y="779212"/>
                  <a:pt x="16927670" y="797375"/>
                </a:cubicBezTo>
                <a:cubicBezTo>
                  <a:pt x="16922190" y="808852"/>
                  <a:pt x="16920562" y="812878"/>
                  <a:pt x="16917864" y="816774"/>
                </a:cubicBezTo>
                <a:cubicBezTo>
                  <a:pt x="16915338" y="819901"/>
                  <a:pt x="16911142" y="822298"/>
                  <a:pt x="16899750" y="830691"/>
                </a:cubicBezTo>
                <a:cubicBezTo>
                  <a:pt x="16889296" y="818355"/>
                  <a:pt x="16878374" y="806489"/>
                  <a:pt x="16867620" y="793853"/>
                </a:cubicBezTo>
                <a:cubicBezTo>
                  <a:pt x="16878628" y="788844"/>
                  <a:pt x="16884108" y="777365"/>
                  <a:pt x="16889760" y="771712"/>
                </a:cubicBezTo>
                <a:close/>
                <a:moveTo>
                  <a:pt x="17663020" y="768650"/>
                </a:moveTo>
                <a:cubicBezTo>
                  <a:pt x="17668024" y="768463"/>
                  <a:pt x="17673566" y="772433"/>
                  <a:pt x="17678206" y="772033"/>
                </a:cubicBezTo>
                <a:cubicBezTo>
                  <a:pt x="17678206" y="772033"/>
                  <a:pt x="17680144" y="775461"/>
                  <a:pt x="17681748" y="779464"/>
                </a:cubicBezTo>
                <a:cubicBezTo>
                  <a:pt x="17682654" y="783833"/>
                  <a:pt x="17683226" y="788780"/>
                  <a:pt x="17681192" y="791452"/>
                </a:cubicBezTo>
                <a:cubicBezTo>
                  <a:pt x="17677700" y="801743"/>
                  <a:pt x="17661036" y="789047"/>
                  <a:pt x="17656066" y="790022"/>
                </a:cubicBezTo>
                <a:cubicBezTo>
                  <a:pt x="17650490" y="785264"/>
                  <a:pt x="17644580" y="781083"/>
                  <a:pt x="17648976" y="775160"/>
                </a:cubicBezTo>
                <a:cubicBezTo>
                  <a:pt x="17651010" y="772487"/>
                  <a:pt x="17651800" y="770058"/>
                  <a:pt x="17653442" y="768699"/>
                </a:cubicBezTo>
                <a:cubicBezTo>
                  <a:pt x="17655084" y="767339"/>
                  <a:pt x="17657578" y="767047"/>
                  <a:pt x="17663020" y="768650"/>
                </a:cubicBezTo>
                <a:close/>
                <a:moveTo>
                  <a:pt x="16547806" y="738964"/>
                </a:moveTo>
                <a:lnTo>
                  <a:pt x="16546768" y="751875"/>
                </a:lnTo>
                <a:lnTo>
                  <a:pt x="16545758" y="752823"/>
                </a:lnTo>
                <a:lnTo>
                  <a:pt x="16546988" y="753662"/>
                </a:lnTo>
                <a:cubicBezTo>
                  <a:pt x="16552704" y="756336"/>
                  <a:pt x="16558040" y="757060"/>
                  <a:pt x="16562382" y="753990"/>
                </a:cubicBezTo>
                <a:close/>
                <a:moveTo>
                  <a:pt x="16487834" y="735160"/>
                </a:moveTo>
                <a:lnTo>
                  <a:pt x="16465218" y="749653"/>
                </a:lnTo>
                <a:lnTo>
                  <a:pt x="16467536" y="757790"/>
                </a:lnTo>
                <a:lnTo>
                  <a:pt x="16466540" y="766107"/>
                </a:lnTo>
                <a:lnTo>
                  <a:pt x="16468562" y="766268"/>
                </a:lnTo>
                <a:cubicBezTo>
                  <a:pt x="16471542" y="764816"/>
                  <a:pt x="16473916" y="761763"/>
                  <a:pt x="16475164" y="757483"/>
                </a:cubicBezTo>
                <a:cubicBezTo>
                  <a:pt x="16477172" y="762487"/>
                  <a:pt x="16482014" y="766822"/>
                  <a:pt x="16488290" y="771216"/>
                </a:cubicBezTo>
                <a:lnTo>
                  <a:pt x="16493032" y="773183"/>
                </a:lnTo>
                <a:lnTo>
                  <a:pt x="16502340" y="773174"/>
                </a:lnTo>
                <a:cubicBezTo>
                  <a:pt x="16504246" y="775812"/>
                  <a:pt x="16504682" y="777601"/>
                  <a:pt x="16504014" y="778756"/>
                </a:cubicBezTo>
                <a:lnTo>
                  <a:pt x="16503682" y="779332"/>
                </a:lnTo>
                <a:lnTo>
                  <a:pt x="16509156" y="781724"/>
                </a:lnTo>
                <a:lnTo>
                  <a:pt x="16518038" y="788390"/>
                </a:lnTo>
                <a:lnTo>
                  <a:pt x="16516536" y="786754"/>
                </a:lnTo>
                <a:cubicBezTo>
                  <a:pt x="16525982" y="789899"/>
                  <a:pt x="16529594" y="798909"/>
                  <a:pt x="16540542" y="803690"/>
                </a:cubicBezTo>
                <a:lnTo>
                  <a:pt x="16543780" y="804022"/>
                </a:lnTo>
                <a:lnTo>
                  <a:pt x="16546650" y="804140"/>
                </a:lnTo>
                <a:lnTo>
                  <a:pt x="16547752" y="804776"/>
                </a:lnTo>
                <a:lnTo>
                  <a:pt x="16554260" y="806227"/>
                </a:lnTo>
                <a:cubicBezTo>
                  <a:pt x="16565594" y="795077"/>
                  <a:pt x="16538228" y="791586"/>
                  <a:pt x="16555576" y="786985"/>
                </a:cubicBezTo>
                <a:lnTo>
                  <a:pt x="16532394" y="763949"/>
                </a:lnTo>
                <a:lnTo>
                  <a:pt x="16518716" y="770930"/>
                </a:lnTo>
                <a:cubicBezTo>
                  <a:pt x="16511134" y="760522"/>
                  <a:pt x="16494170" y="757693"/>
                  <a:pt x="16488388" y="742487"/>
                </a:cubicBezTo>
                <a:cubicBezTo>
                  <a:pt x="16488388" y="742487"/>
                  <a:pt x="16487628" y="740547"/>
                  <a:pt x="16487434" y="737294"/>
                </a:cubicBezTo>
                <a:close/>
                <a:moveTo>
                  <a:pt x="16314342" y="730671"/>
                </a:moveTo>
                <a:lnTo>
                  <a:pt x="16295948" y="775691"/>
                </a:lnTo>
                <a:lnTo>
                  <a:pt x="16350060" y="792091"/>
                </a:lnTo>
                <a:lnTo>
                  <a:pt x="16342124" y="779001"/>
                </a:lnTo>
                <a:cubicBezTo>
                  <a:pt x="16335292" y="766043"/>
                  <a:pt x="16331784" y="754409"/>
                  <a:pt x="16330748" y="744041"/>
                </a:cubicBezTo>
                <a:lnTo>
                  <a:pt x="16331376" y="739072"/>
                </a:lnTo>
                <a:lnTo>
                  <a:pt x="16325656" y="736553"/>
                </a:lnTo>
                <a:close/>
                <a:moveTo>
                  <a:pt x="17624074" y="729243"/>
                </a:moveTo>
                <a:cubicBezTo>
                  <a:pt x="17659048" y="767896"/>
                  <a:pt x="17617684" y="813249"/>
                  <a:pt x="17584640" y="802632"/>
                </a:cubicBezTo>
                <a:cubicBezTo>
                  <a:pt x="17573726" y="798638"/>
                  <a:pt x="17564338" y="788604"/>
                  <a:pt x="17558514" y="769856"/>
                </a:cubicBezTo>
                <a:cubicBezTo>
                  <a:pt x="17589364" y="754589"/>
                  <a:pt x="17592208" y="729307"/>
                  <a:pt x="17624074" y="729243"/>
                </a:cubicBezTo>
                <a:close/>
                <a:moveTo>
                  <a:pt x="16671980" y="704953"/>
                </a:moveTo>
                <a:lnTo>
                  <a:pt x="16672116" y="708110"/>
                </a:lnTo>
                <a:lnTo>
                  <a:pt x="16672782" y="706956"/>
                </a:lnTo>
                <a:close/>
                <a:moveTo>
                  <a:pt x="16496098" y="703413"/>
                </a:moveTo>
                <a:lnTo>
                  <a:pt x="16496416" y="704718"/>
                </a:lnTo>
                <a:lnTo>
                  <a:pt x="16497050" y="703898"/>
                </a:lnTo>
                <a:close/>
                <a:moveTo>
                  <a:pt x="16636126" y="687330"/>
                </a:moveTo>
                <a:lnTo>
                  <a:pt x="16635458" y="688485"/>
                </a:lnTo>
                <a:lnTo>
                  <a:pt x="16653122" y="699451"/>
                </a:lnTo>
                <a:lnTo>
                  <a:pt x="16671612" y="704742"/>
                </a:lnTo>
                <a:lnTo>
                  <a:pt x="16669638" y="700525"/>
                </a:lnTo>
                <a:cubicBezTo>
                  <a:pt x="16668468" y="698312"/>
                  <a:pt x="16667666" y="696310"/>
                  <a:pt x="16669330" y="693425"/>
                </a:cubicBezTo>
                <a:cubicBezTo>
                  <a:pt x="16661354" y="691128"/>
                  <a:pt x="16641660" y="682833"/>
                  <a:pt x="16636126" y="687330"/>
                </a:cubicBezTo>
                <a:close/>
                <a:moveTo>
                  <a:pt x="16627602" y="672409"/>
                </a:moveTo>
                <a:lnTo>
                  <a:pt x="16615192" y="675245"/>
                </a:lnTo>
                <a:lnTo>
                  <a:pt x="16617728" y="675940"/>
                </a:lnTo>
                <a:lnTo>
                  <a:pt x="16628080" y="683454"/>
                </a:lnTo>
                <a:lnTo>
                  <a:pt x="16628644" y="679934"/>
                </a:lnTo>
                <a:cubicBezTo>
                  <a:pt x="16628540" y="677568"/>
                  <a:pt x="16628772" y="674624"/>
                  <a:pt x="16627602" y="672409"/>
                </a:cubicBezTo>
                <a:close/>
                <a:moveTo>
                  <a:pt x="16604038" y="665727"/>
                </a:moveTo>
                <a:cubicBezTo>
                  <a:pt x="16600134" y="666552"/>
                  <a:pt x="16597300" y="667222"/>
                  <a:pt x="16594164" y="669260"/>
                </a:cubicBezTo>
                <a:lnTo>
                  <a:pt x="16588194" y="671967"/>
                </a:lnTo>
                <a:lnTo>
                  <a:pt x="16594172" y="677726"/>
                </a:lnTo>
                <a:cubicBezTo>
                  <a:pt x="16599178" y="677539"/>
                  <a:pt x="16606686" y="677257"/>
                  <a:pt x="16602176" y="672345"/>
                </a:cubicBezTo>
                <a:lnTo>
                  <a:pt x="16610854" y="674278"/>
                </a:lnTo>
                <a:lnTo>
                  <a:pt x="16609016" y="673218"/>
                </a:lnTo>
                <a:cubicBezTo>
                  <a:pt x="16607514" y="671582"/>
                  <a:pt x="16605642" y="669732"/>
                  <a:pt x="16604038" y="665727"/>
                </a:cubicBezTo>
                <a:close/>
                <a:moveTo>
                  <a:pt x="16713778" y="616055"/>
                </a:moveTo>
                <a:cubicBezTo>
                  <a:pt x="16726356" y="621584"/>
                  <a:pt x="16723794" y="650827"/>
                  <a:pt x="16703522" y="647776"/>
                </a:cubicBezTo>
                <a:cubicBezTo>
                  <a:pt x="16701780" y="640618"/>
                  <a:pt x="16695664" y="631701"/>
                  <a:pt x="16696252" y="620505"/>
                </a:cubicBezTo>
                <a:cubicBezTo>
                  <a:pt x="16703712" y="615004"/>
                  <a:pt x="16709586" y="614212"/>
                  <a:pt x="16713778" y="616055"/>
                </a:cubicBezTo>
                <a:close/>
                <a:moveTo>
                  <a:pt x="16470818" y="615738"/>
                </a:moveTo>
                <a:lnTo>
                  <a:pt x="16469752" y="615892"/>
                </a:lnTo>
                <a:lnTo>
                  <a:pt x="16470486" y="616315"/>
                </a:lnTo>
                <a:close/>
                <a:moveTo>
                  <a:pt x="16406072" y="600664"/>
                </a:moveTo>
                <a:cubicBezTo>
                  <a:pt x="16403072" y="605858"/>
                  <a:pt x="16401578" y="612687"/>
                  <a:pt x="16405250" y="614807"/>
                </a:cubicBezTo>
                <a:lnTo>
                  <a:pt x="16366012" y="604211"/>
                </a:lnTo>
                <a:lnTo>
                  <a:pt x="16323494" y="708271"/>
                </a:lnTo>
                <a:lnTo>
                  <a:pt x="16336908" y="712560"/>
                </a:lnTo>
                <a:lnTo>
                  <a:pt x="16347394" y="696563"/>
                </a:lnTo>
                <a:cubicBezTo>
                  <a:pt x="16352844" y="691030"/>
                  <a:pt x="16359062" y="686649"/>
                  <a:pt x="16365196" y="683363"/>
                </a:cubicBezTo>
                <a:cubicBezTo>
                  <a:pt x="16367512" y="689444"/>
                  <a:pt x="16400574" y="672575"/>
                  <a:pt x="16429958" y="688769"/>
                </a:cubicBezTo>
                <a:cubicBezTo>
                  <a:pt x="16439810" y="693910"/>
                  <a:pt x="16448806" y="702906"/>
                  <a:pt x="16456132" y="717770"/>
                </a:cubicBezTo>
                <a:lnTo>
                  <a:pt x="16458102" y="724685"/>
                </a:lnTo>
                <a:lnTo>
                  <a:pt x="16459912" y="719445"/>
                </a:lnTo>
                <a:cubicBezTo>
                  <a:pt x="16462942" y="715041"/>
                  <a:pt x="16468144" y="711121"/>
                  <a:pt x="16473748" y="708201"/>
                </a:cubicBezTo>
                <a:lnTo>
                  <a:pt x="16492426" y="701293"/>
                </a:lnTo>
                <a:lnTo>
                  <a:pt x="16484380" y="697417"/>
                </a:lnTo>
                <a:cubicBezTo>
                  <a:pt x="16490300" y="693526"/>
                  <a:pt x="16496688" y="692215"/>
                  <a:pt x="16503370" y="693573"/>
                </a:cubicBezTo>
                <a:lnTo>
                  <a:pt x="16508344" y="696492"/>
                </a:lnTo>
                <a:lnTo>
                  <a:pt x="16508940" y="696147"/>
                </a:lnTo>
                <a:cubicBezTo>
                  <a:pt x="16508940" y="696147"/>
                  <a:pt x="16508640" y="695847"/>
                  <a:pt x="16503328" y="693362"/>
                </a:cubicBezTo>
                <a:lnTo>
                  <a:pt x="16519480" y="698410"/>
                </a:lnTo>
                <a:lnTo>
                  <a:pt x="16518748" y="697260"/>
                </a:lnTo>
                <a:cubicBezTo>
                  <a:pt x="16523584" y="693126"/>
                  <a:pt x="16528092" y="698037"/>
                  <a:pt x="16531764" y="700158"/>
                </a:cubicBezTo>
                <a:cubicBezTo>
                  <a:pt x="16515238" y="690616"/>
                  <a:pt x="16506552" y="680218"/>
                  <a:pt x="16497534" y="670393"/>
                </a:cubicBezTo>
                <a:cubicBezTo>
                  <a:pt x="16493024" y="665483"/>
                  <a:pt x="16488848" y="659996"/>
                  <a:pt x="16482500" y="654024"/>
                </a:cubicBezTo>
                <a:cubicBezTo>
                  <a:pt x="16476156" y="648052"/>
                  <a:pt x="16468478" y="644389"/>
                  <a:pt x="16460630" y="636780"/>
                </a:cubicBezTo>
                <a:cubicBezTo>
                  <a:pt x="16466096" y="630704"/>
                  <a:pt x="16466258" y="626183"/>
                  <a:pt x="16463954" y="622543"/>
                </a:cubicBezTo>
                <a:lnTo>
                  <a:pt x="16451030" y="613544"/>
                </a:lnTo>
                <a:lnTo>
                  <a:pt x="16442386" y="612400"/>
                </a:lnTo>
                <a:cubicBezTo>
                  <a:pt x="16432976" y="610042"/>
                  <a:pt x="16422426" y="606262"/>
                  <a:pt x="16406072" y="600664"/>
                </a:cubicBezTo>
                <a:close/>
                <a:moveTo>
                  <a:pt x="17587326" y="451094"/>
                </a:moveTo>
                <a:cubicBezTo>
                  <a:pt x="17601922" y="465675"/>
                  <a:pt x="17642532" y="535276"/>
                  <a:pt x="17595354" y="537270"/>
                </a:cubicBezTo>
                <a:cubicBezTo>
                  <a:pt x="17587216" y="506415"/>
                  <a:pt x="17564402" y="484014"/>
                  <a:pt x="17570090" y="466527"/>
                </a:cubicBezTo>
                <a:cubicBezTo>
                  <a:pt x="17572354" y="460912"/>
                  <a:pt x="17577154" y="455990"/>
                  <a:pt x="17587326" y="451094"/>
                </a:cubicBezTo>
                <a:close/>
                <a:moveTo>
                  <a:pt x="16752466" y="416699"/>
                </a:moveTo>
                <a:cubicBezTo>
                  <a:pt x="16759640" y="415937"/>
                  <a:pt x="16768008" y="416922"/>
                  <a:pt x="16777470" y="420462"/>
                </a:cubicBezTo>
                <a:cubicBezTo>
                  <a:pt x="16787402" y="443120"/>
                  <a:pt x="16779374" y="456178"/>
                  <a:pt x="16780526" y="474537"/>
                </a:cubicBezTo>
                <a:cubicBezTo>
                  <a:pt x="16734972" y="497466"/>
                  <a:pt x="16715822" y="468720"/>
                  <a:pt x="16720838" y="443920"/>
                </a:cubicBezTo>
                <a:cubicBezTo>
                  <a:pt x="16722630" y="435724"/>
                  <a:pt x="16727328" y="428437"/>
                  <a:pt x="16734630" y="423421"/>
                </a:cubicBezTo>
                <a:cubicBezTo>
                  <a:pt x="16739314" y="419972"/>
                  <a:pt x="16745292" y="417462"/>
                  <a:pt x="16752466" y="416699"/>
                </a:cubicBezTo>
                <a:close/>
                <a:moveTo>
                  <a:pt x="17185262" y="388198"/>
                </a:moveTo>
                <a:cubicBezTo>
                  <a:pt x="17206366" y="387690"/>
                  <a:pt x="17225804" y="396220"/>
                  <a:pt x="17232202" y="419914"/>
                </a:cubicBezTo>
                <a:cubicBezTo>
                  <a:pt x="17199164" y="417765"/>
                  <a:pt x="17160764" y="424057"/>
                  <a:pt x="17128318" y="410709"/>
                </a:cubicBezTo>
                <a:cubicBezTo>
                  <a:pt x="17141386" y="398252"/>
                  <a:pt x="17164158" y="388706"/>
                  <a:pt x="17185262" y="388198"/>
                </a:cubicBezTo>
                <a:close/>
                <a:moveTo>
                  <a:pt x="16934912" y="367208"/>
                </a:moveTo>
                <a:cubicBezTo>
                  <a:pt x="16946598" y="368723"/>
                  <a:pt x="16958576" y="374400"/>
                  <a:pt x="16970614" y="386201"/>
                </a:cubicBezTo>
                <a:cubicBezTo>
                  <a:pt x="16969032" y="401578"/>
                  <a:pt x="16962094" y="416310"/>
                  <a:pt x="16952288" y="429117"/>
                </a:cubicBezTo>
                <a:cubicBezTo>
                  <a:pt x="16923682" y="465518"/>
                  <a:pt x="16869760" y="482258"/>
                  <a:pt x="16850738" y="442507"/>
                </a:cubicBezTo>
                <a:cubicBezTo>
                  <a:pt x="16846924" y="434926"/>
                  <a:pt x="16844396" y="424862"/>
                  <a:pt x="16843750" y="412911"/>
                </a:cubicBezTo>
                <a:cubicBezTo>
                  <a:pt x="16867392" y="395568"/>
                  <a:pt x="16899848" y="362662"/>
                  <a:pt x="16934912" y="367208"/>
                </a:cubicBezTo>
                <a:close/>
                <a:moveTo>
                  <a:pt x="16604148" y="353256"/>
                </a:moveTo>
                <a:cubicBezTo>
                  <a:pt x="16604148" y="353256"/>
                  <a:pt x="16608986" y="356211"/>
                  <a:pt x="16608986" y="356211"/>
                </a:cubicBezTo>
                <a:cubicBezTo>
                  <a:pt x="16609972" y="353428"/>
                  <a:pt x="16609672" y="353128"/>
                  <a:pt x="16610700" y="355098"/>
                </a:cubicBezTo>
                <a:cubicBezTo>
                  <a:pt x="16611428" y="356769"/>
                  <a:pt x="16612714" y="360881"/>
                  <a:pt x="16616440" y="365548"/>
                </a:cubicBezTo>
                <a:cubicBezTo>
                  <a:pt x="16619184" y="373003"/>
                  <a:pt x="16624024" y="375959"/>
                  <a:pt x="16616914" y="378272"/>
                </a:cubicBezTo>
                <a:cubicBezTo>
                  <a:pt x="16609804" y="380582"/>
                  <a:pt x="16609804" y="380582"/>
                  <a:pt x="16594942" y="373256"/>
                </a:cubicBezTo>
                <a:cubicBezTo>
                  <a:pt x="16602050" y="370944"/>
                  <a:pt x="16602222" y="370174"/>
                  <a:pt x="16599780" y="363020"/>
                </a:cubicBezTo>
                <a:cubicBezTo>
                  <a:pt x="16599780" y="363020"/>
                  <a:pt x="16599608" y="363792"/>
                  <a:pt x="16594768" y="360835"/>
                </a:cubicBezTo>
                <a:cubicBezTo>
                  <a:pt x="16596866" y="356338"/>
                  <a:pt x="16601878" y="358523"/>
                  <a:pt x="16604148" y="353256"/>
                </a:cubicBezTo>
                <a:close/>
                <a:moveTo>
                  <a:pt x="16605700" y="224364"/>
                </a:moveTo>
                <a:cubicBezTo>
                  <a:pt x="16612158" y="241168"/>
                  <a:pt x="16632134" y="231163"/>
                  <a:pt x="16628418" y="252866"/>
                </a:cubicBezTo>
                <a:cubicBezTo>
                  <a:pt x="16622320" y="260883"/>
                  <a:pt x="16612182" y="266570"/>
                  <a:pt x="16594230" y="265435"/>
                </a:cubicBezTo>
                <a:cubicBezTo>
                  <a:pt x="16586578" y="254093"/>
                  <a:pt x="16586568" y="245627"/>
                  <a:pt x="16589534" y="239646"/>
                </a:cubicBezTo>
                <a:cubicBezTo>
                  <a:pt x="16592830" y="233087"/>
                  <a:pt x="16599430" y="228438"/>
                  <a:pt x="16605700" y="224364"/>
                </a:cubicBezTo>
                <a:close/>
                <a:moveTo>
                  <a:pt x="17175392" y="197973"/>
                </a:moveTo>
                <a:cubicBezTo>
                  <a:pt x="17193568" y="196235"/>
                  <a:pt x="17212412" y="205789"/>
                  <a:pt x="17214728" y="231359"/>
                </a:cubicBezTo>
                <a:cubicBezTo>
                  <a:pt x="17204736" y="248666"/>
                  <a:pt x="17164038" y="259787"/>
                  <a:pt x="17148484" y="256193"/>
                </a:cubicBezTo>
                <a:cubicBezTo>
                  <a:pt x="17139294" y="242425"/>
                  <a:pt x="17138382" y="229589"/>
                  <a:pt x="17142276" y="220298"/>
                </a:cubicBezTo>
                <a:cubicBezTo>
                  <a:pt x="17145272" y="212989"/>
                  <a:pt x="17151042" y="207185"/>
                  <a:pt x="17158074" y="203300"/>
                </a:cubicBezTo>
                <a:cubicBezTo>
                  <a:pt x="17163348" y="200386"/>
                  <a:pt x="17169332" y="198552"/>
                  <a:pt x="17175392" y="197973"/>
                </a:cubicBezTo>
                <a:close/>
                <a:moveTo>
                  <a:pt x="17049542" y="179066"/>
                </a:moveTo>
                <a:cubicBezTo>
                  <a:pt x="17065904" y="226207"/>
                  <a:pt x="16988686" y="320092"/>
                  <a:pt x="16939208" y="293834"/>
                </a:cubicBezTo>
                <a:cubicBezTo>
                  <a:pt x="16971814" y="265350"/>
                  <a:pt x="16984952" y="233847"/>
                  <a:pt x="17013950" y="205766"/>
                </a:cubicBezTo>
                <a:cubicBezTo>
                  <a:pt x="17023614" y="196406"/>
                  <a:pt x="17035044" y="187427"/>
                  <a:pt x="17049542" y="179066"/>
                </a:cubicBezTo>
                <a:close/>
                <a:moveTo>
                  <a:pt x="16944386" y="132201"/>
                </a:moveTo>
                <a:cubicBezTo>
                  <a:pt x="16950698" y="170463"/>
                  <a:pt x="16947188" y="196897"/>
                  <a:pt x="16906490" y="208018"/>
                </a:cubicBezTo>
                <a:cubicBezTo>
                  <a:pt x="16890930" y="195957"/>
                  <a:pt x="16891510" y="176293"/>
                  <a:pt x="16900838" y="160138"/>
                </a:cubicBezTo>
                <a:cubicBezTo>
                  <a:pt x="16905500" y="152060"/>
                  <a:pt x="16912260" y="144808"/>
                  <a:pt x="16919916" y="139709"/>
                </a:cubicBezTo>
                <a:cubicBezTo>
                  <a:pt x="16927574" y="134610"/>
                  <a:pt x="16936130" y="131664"/>
                  <a:pt x="16944386" y="132201"/>
                </a:cubicBezTo>
                <a:close/>
                <a:moveTo>
                  <a:pt x="0" y="0"/>
                </a:moveTo>
                <a:lnTo>
                  <a:pt x="13547085" y="31098"/>
                </a:lnTo>
                <a:lnTo>
                  <a:pt x="13545908" y="16311"/>
                </a:lnTo>
                <a:cubicBezTo>
                  <a:pt x="13550258" y="15457"/>
                  <a:pt x="13555220" y="16615"/>
                  <a:pt x="13560653" y="19266"/>
                </a:cubicBezTo>
                <a:lnTo>
                  <a:pt x="13578205" y="31170"/>
                </a:lnTo>
                <a:lnTo>
                  <a:pt x="13718325" y="31491"/>
                </a:lnTo>
                <a:lnTo>
                  <a:pt x="13712214" y="20017"/>
                </a:lnTo>
                <a:cubicBezTo>
                  <a:pt x="13715768" y="19376"/>
                  <a:pt x="13711950" y="13903"/>
                  <a:pt x="13709862" y="8082"/>
                </a:cubicBezTo>
                <a:lnTo>
                  <a:pt x="13709196" y="0"/>
                </a:lnTo>
                <a:lnTo>
                  <a:pt x="13744749" y="0"/>
                </a:lnTo>
                <a:lnTo>
                  <a:pt x="13752685" y="3671"/>
                </a:lnTo>
                <a:cubicBezTo>
                  <a:pt x="13765250" y="10637"/>
                  <a:pt x="13776594" y="18341"/>
                  <a:pt x="13780147" y="17699"/>
                </a:cubicBezTo>
                <a:cubicBezTo>
                  <a:pt x="13788462" y="15384"/>
                  <a:pt x="13794533" y="11388"/>
                  <a:pt x="13799050" y="6387"/>
                </a:cubicBezTo>
                <a:lnTo>
                  <a:pt x="13802577" y="0"/>
                </a:lnTo>
                <a:lnTo>
                  <a:pt x="14378647" y="0"/>
                </a:lnTo>
                <a:lnTo>
                  <a:pt x="14379610" y="2247"/>
                </a:lnTo>
                <a:lnTo>
                  <a:pt x="14379851" y="0"/>
                </a:lnTo>
                <a:lnTo>
                  <a:pt x="14455945" y="0"/>
                </a:lnTo>
                <a:lnTo>
                  <a:pt x="14455059" y="3979"/>
                </a:lnTo>
                <a:cubicBezTo>
                  <a:pt x="14452418" y="11204"/>
                  <a:pt x="14450332" y="18847"/>
                  <a:pt x="14453744" y="27355"/>
                </a:cubicBezTo>
                <a:lnTo>
                  <a:pt x="14455996" y="33185"/>
                </a:lnTo>
                <a:lnTo>
                  <a:pt x="14556129" y="33415"/>
                </a:lnTo>
                <a:lnTo>
                  <a:pt x="14556220" y="33296"/>
                </a:lnTo>
                <a:cubicBezTo>
                  <a:pt x="14561375" y="27522"/>
                  <a:pt x="14566455" y="23388"/>
                  <a:pt x="14571692" y="22373"/>
                </a:cubicBezTo>
                <a:cubicBezTo>
                  <a:pt x="14581498" y="17264"/>
                  <a:pt x="14586913" y="26544"/>
                  <a:pt x="14587921" y="33280"/>
                </a:cubicBezTo>
                <a:lnTo>
                  <a:pt x="14587773" y="33487"/>
                </a:lnTo>
                <a:lnTo>
                  <a:pt x="16597312" y="38100"/>
                </a:lnTo>
                <a:lnTo>
                  <a:pt x="16467184" y="356587"/>
                </a:lnTo>
                <a:lnTo>
                  <a:pt x="16472148" y="361581"/>
                </a:lnTo>
                <a:cubicBezTo>
                  <a:pt x="16476146" y="363998"/>
                  <a:pt x="16481664" y="365837"/>
                  <a:pt x="16489756" y="366663"/>
                </a:cubicBezTo>
                <a:cubicBezTo>
                  <a:pt x="16503772" y="367832"/>
                  <a:pt x="16484574" y="354438"/>
                  <a:pt x="16497752" y="352816"/>
                </a:cubicBezTo>
                <a:cubicBezTo>
                  <a:pt x="16502936" y="365039"/>
                  <a:pt x="16518626" y="371789"/>
                  <a:pt x="16535152" y="381332"/>
                </a:cubicBezTo>
                <a:cubicBezTo>
                  <a:pt x="16550840" y="388082"/>
                  <a:pt x="16568700" y="395316"/>
                  <a:pt x="16581058" y="407836"/>
                </a:cubicBezTo>
                <a:cubicBezTo>
                  <a:pt x="16579058" y="411298"/>
                  <a:pt x="16570244" y="406209"/>
                  <a:pt x="16565240" y="406396"/>
                </a:cubicBezTo>
                <a:cubicBezTo>
                  <a:pt x="16562584" y="419479"/>
                  <a:pt x="16580060" y="409568"/>
                  <a:pt x="16589240" y="414867"/>
                </a:cubicBezTo>
                <a:cubicBezTo>
                  <a:pt x="16588404" y="412077"/>
                  <a:pt x="16587062" y="405919"/>
                  <a:pt x="16581554" y="402737"/>
                </a:cubicBezTo>
                <a:cubicBezTo>
                  <a:pt x="16588060" y="404188"/>
                  <a:pt x="16595440" y="409216"/>
                  <a:pt x="16604622" y="414518"/>
                </a:cubicBezTo>
                <a:cubicBezTo>
                  <a:pt x="16613802" y="419818"/>
                  <a:pt x="16625154" y="425602"/>
                  <a:pt x="16632336" y="434364"/>
                </a:cubicBezTo>
                <a:cubicBezTo>
                  <a:pt x="16641858" y="447556"/>
                  <a:pt x="16611454" y="440002"/>
                  <a:pt x="16620814" y="457714"/>
                </a:cubicBezTo>
                <a:cubicBezTo>
                  <a:pt x="16625982" y="453004"/>
                  <a:pt x="16633840" y="436001"/>
                  <a:pt x="16650544" y="457956"/>
                </a:cubicBezTo>
                <a:cubicBezTo>
                  <a:pt x="16642542" y="463336"/>
                  <a:pt x="16626852" y="456584"/>
                  <a:pt x="16623538" y="479288"/>
                </a:cubicBezTo>
                <a:cubicBezTo>
                  <a:pt x="16630378" y="480160"/>
                  <a:pt x="16633052" y="484012"/>
                  <a:pt x="16632054" y="485743"/>
                </a:cubicBezTo>
                <a:cubicBezTo>
                  <a:pt x="16653252" y="495674"/>
                  <a:pt x="16634036" y="465346"/>
                  <a:pt x="16654234" y="477009"/>
                </a:cubicBezTo>
                <a:cubicBezTo>
                  <a:pt x="16633736" y="499791"/>
                  <a:pt x="16667942" y="504156"/>
                  <a:pt x="16679668" y="518618"/>
                </a:cubicBezTo>
                <a:cubicBezTo>
                  <a:pt x="16675672" y="525540"/>
                  <a:pt x="16658940" y="511265"/>
                  <a:pt x="16650262" y="509333"/>
                </a:cubicBezTo>
                <a:cubicBezTo>
                  <a:pt x="16643932" y="520294"/>
                  <a:pt x="16659324" y="528411"/>
                  <a:pt x="16673176" y="534100"/>
                </a:cubicBezTo>
                <a:cubicBezTo>
                  <a:pt x="16682700" y="547292"/>
                  <a:pt x="16646102" y="520777"/>
                  <a:pt x="16641774" y="528278"/>
                </a:cubicBezTo>
                <a:cubicBezTo>
                  <a:pt x="16653628" y="537430"/>
                  <a:pt x="16675330" y="550729"/>
                  <a:pt x="16699696" y="559411"/>
                </a:cubicBezTo>
                <a:cubicBezTo>
                  <a:pt x="16720894" y="569343"/>
                  <a:pt x="16745422" y="573504"/>
                  <a:pt x="16760464" y="565265"/>
                </a:cubicBezTo>
                <a:cubicBezTo>
                  <a:pt x="16764136" y="567385"/>
                  <a:pt x="16770482" y="573356"/>
                  <a:pt x="16774992" y="578268"/>
                </a:cubicBezTo>
                <a:cubicBezTo>
                  <a:pt x="16778664" y="580388"/>
                  <a:pt x="16784804" y="581626"/>
                  <a:pt x="16788136" y="575857"/>
                </a:cubicBezTo>
                <a:cubicBezTo>
                  <a:pt x="16796498" y="595300"/>
                  <a:pt x="16814892" y="606691"/>
                  <a:pt x="16834256" y="615561"/>
                </a:cubicBezTo>
                <a:cubicBezTo>
                  <a:pt x="16844770" y="618554"/>
                  <a:pt x="16852114" y="622795"/>
                  <a:pt x="16860458" y="625304"/>
                </a:cubicBezTo>
                <a:cubicBezTo>
                  <a:pt x="16867804" y="629545"/>
                  <a:pt x="16875148" y="633787"/>
                  <a:pt x="16876490" y="639944"/>
                </a:cubicBezTo>
                <a:cubicBezTo>
                  <a:pt x="16868982" y="640226"/>
                  <a:pt x="16857964" y="633864"/>
                  <a:pt x="16849458" y="635877"/>
                </a:cubicBezTo>
                <a:cubicBezTo>
                  <a:pt x="16846964" y="644437"/>
                  <a:pt x="16853310" y="650409"/>
                  <a:pt x="16844812" y="660887"/>
                </a:cubicBezTo>
                <a:cubicBezTo>
                  <a:pt x="16875524" y="675542"/>
                  <a:pt x="16900942" y="700217"/>
                  <a:pt x="16926990" y="722949"/>
                </a:cubicBezTo>
                <a:cubicBezTo>
                  <a:pt x="16940180" y="734028"/>
                  <a:pt x="16953372" y="745103"/>
                  <a:pt x="16966728" y="754835"/>
                </a:cubicBezTo>
                <a:lnTo>
                  <a:pt x="16995782" y="771814"/>
                </a:lnTo>
                <a:lnTo>
                  <a:pt x="17000162" y="759516"/>
                </a:lnTo>
                <a:cubicBezTo>
                  <a:pt x="17003774" y="755003"/>
                  <a:pt x="17008656" y="751171"/>
                  <a:pt x="17013496" y="747530"/>
                </a:cubicBezTo>
                <a:cubicBezTo>
                  <a:pt x="17021890" y="742736"/>
                  <a:pt x="17028186" y="742435"/>
                  <a:pt x="17032856" y="746162"/>
                </a:cubicBezTo>
                <a:cubicBezTo>
                  <a:pt x="17037696" y="749118"/>
                  <a:pt x="17041080" y="755330"/>
                  <a:pt x="17044124" y="763082"/>
                </a:cubicBezTo>
                <a:cubicBezTo>
                  <a:pt x="17049436" y="778759"/>
                  <a:pt x="17040058" y="786339"/>
                  <a:pt x="17040058" y="786339"/>
                </a:cubicBezTo>
                <a:lnTo>
                  <a:pt x="17038352" y="786698"/>
                </a:lnTo>
                <a:lnTo>
                  <a:pt x="17054032" y="789469"/>
                </a:lnTo>
                <a:cubicBezTo>
                  <a:pt x="17066280" y="795291"/>
                  <a:pt x="17076640" y="805120"/>
                  <a:pt x="17080876" y="820257"/>
                </a:cubicBezTo>
                <a:cubicBezTo>
                  <a:pt x="17069270" y="825096"/>
                  <a:pt x="17060030" y="826684"/>
                  <a:pt x="17051418" y="826329"/>
                </a:cubicBezTo>
                <a:lnTo>
                  <a:pt x="17041640" y="823759"/>
                </a:lnTo>
                <a:lnTo>
                  <a:pt x="17059508" y="839459"/>
                </a:lnTo>
                <a:cubicBezTo>
                  <a:pt x="17066254" y="846433"/>
                  <a:pt x="17072702" y="854771"/>
                  <a:pt x="17080322" y="865323"/>
                </a:cubicBezTo>
                <a:cubicBezTo>
                  <a:pt x="17074308" y="858776"/>
                  <a:pt x="17067596" y="852592"/>
                  <a:pt x="17060252" y="848350"/>
                </a:cubicBezTo>
                <a:cubicBezTo>
                  <a:pt x="17052068" y="841319"/>
                  <a:pt x="17046056" y="834770"/>
                  <a:pt x="17037874" y="827739"/>
                </a:cubicBezTo>
                <a:lnTo>
                  <a:pt x="17029658" y="819918"/>
                </a:lnTo>
                <a:lnTo>
                  <a:pt x="17029326" y="820496"/>
                </a:lnTo>
                <a:cubicBezTo>
                  <a:pt x="17022714" y="816679"/>
                  <a:pt x="17017470" y="811344"/>
                  <a:pt x="17011858" y="805796"/>
                </a:cubicBezTo>
                <a:lnTo>
                  <a:pt x="16999834" y="792700"/>
                </a:lnTo>
                <a:lnTo>
                  <a:pt x="16990116" y="783241"/>
                </a:lnTo>
                <a:cubicBezTo>
                  <a:pt x="16955882" y="753478"/>
                  <a:pt x="16920482" y="721500"/>
                  <a:pt x="16887924" y="697319"/>
                </a:cubicBezTo>
                <a:cubicBezTo>
                  <a:pt x="16872398" y="686045"/>
                  <a:pt x="16829318" y="683482"/>
                  <a:pt x="16844470" y="652999"/>
                </a:cubicBezTo>
                <a:cubicBezTo>
                  <a:pt x="16826944" y="645187"/>
                  <a:pt x="16807240" y="628427"/>
                  <a:pt x="16796402" y="634477"/>
                </a:cubicBezTo>
                <a:cubicBezTo>
                  <a:pt x="16786384" y="626385"/>
                  <a:pt x="16795550" y="614752"/>
                  <a:pt x="16777022" y="608674"/>
                </a:cubicBezTo>
                <a:cubicBezTo>
                  <a:pt x="16773350" y="606553"/>
                  <a:pt x="16769184" y="609532"/>
                  <a:pt x="16765510" y="607410"/>
                </a:cubicBezTo>
                <a:cubicBezTo>
                  <a:pt x="16758166" y="603171"/>
                  <a:pt x="16764528" y="626074"/>
                  <a:pt x="16751178" y="623753"/>
                </a:cubicBezTo>
                <a:cubicBezTo>
                  <a:pt x="16740998" y="620183"/>
                  <a:pt x="16751478" y="589308"/>
                  <a:pt x="16737146" y="605651"/>
                </a:cubicBezTo>
                <a:cubicBezTo>
                  <a:pt x="16726258" y="593979"/>
                  <a:pt x="16715770" y="583309"/>
                  <a:pt x="16702078" y="573097"/>
                </a:cubicBezTo>
                <a:cubicBezTo>
                  <a:pt x="16688020" y="562671"/>
                  <a:pt x="16673330" y="554192"/>
                  <a:pt x="16658640" y="545709"/>
                </a:cubicBezTo>
                <a:cubicBezTo>
                  <a:pt x="16641116" y="537900"/>
                  <a:pt x="16624222" y="528146"/>
                  <a:pt x="16604860" y="519274"/>
                </a:cubicBezTo>
                <a:cubicBezTo>
                  <a:pt x="16594680" y="515704"/>
                  <a:pt x="16587334" y="511463"/>
                  <a:pt x="16575316" y="506833"/>
                </a:cubicBezTo>
                <a:cubicBezTo>
                  <a:pt x="16565136" y="503264"/>
                  <a:pt x="16554622" y="500271"/>
                  <a:pt x="16544442" y="496700"/>
                </a:cubicBezTo>
                <a:cubicBezTo>
                  <a:pt x="16540590" y="482169"/>
                  <a:pt x="16526898" y="471957"/>
                  <a:pt x="16509374" y="464146"/>
                </a:cubicBezTo>
                <a:cubicBezTo>
                  <a:pt x="16493684" y="457396"/>
                  <a:pt x="16475662" y="454683"/>
                  <a:pt x="16463646" y="450053"/>
                </a:cubicBezTo>
                <a:cubicBezTo>
                  <a:pt x="16459154" y="462074"/>
                  <a:pt x="16496520" y="456724"/>
                  <a:pt x="16483188" y="471335"/>
                </a:cubicBezTo>
                <a:cubicBezTo>
                  <a:pt x="16467498" y="464585"/>
                  <a:pt x="16456320" y="462746"/>
                  <a:pt x="16444806" y="461484"/>
                </a:cubicBezTo>
                <a:cubicBezTo>
                  <a:pt x="16451098" y="455886"/>
                  <a:pt x="16451292" y="451045"/>
                  <a:pt x="16447792" y="446837"/>
                </a:cubicBezTo>
                <a:lnTo>
                  <a:pt x="16433594" y="438801"/>
                </a:lnTo>
                <a:lnTo>
                  <a:pt x="16409098" y="498754"/>
                </a:lnTo>
                <a:lnTo>
                  <a:pt x="16420488" y="503601"/>
                </a:lnTo>
                <a:cubicBezTo>
                  <a:pt x="16433342" y="511022"/>
                  <a:pt x="16447196" y="516713"/>
                  <a:pt x="16461048" y="522402"/>
                </a:cubicBezTo>
                <a:cubicBezTo>
                  <a:pt x="16473766" y="526667"/>
                  <a:pt x="16485782" y="531298"/>
                  <a:pt x="16496962" y="533137"/>
                </a:cubicBezTo>
                <a:cubicBezTo>
                  <a:pt x="16496800" y="537659"/>
                  <a:pt x="16494102" y="541485"/>
                  <a:pt x="16492102" y="544946"/>
                </a:cubicBezTo>
                <a:cubicBezTo>
                  <a:pt x="16512780" y="534577"/>
                  <a:pt x="16524002" y="545673"/>
                  <a:pt x="16540034" y="560312"/>
                </a:cubicBezTo>
                <a:cubicBezTo>
                  <a:pt x="16518674" y="554903"/>
                  <a:pt x="16527196" y="569824"/>
                  <a:pt x="16500490" y="556713"/>
                </a:cubicBezTo>
                <a:cubicBezTo>
                  <a:pt x="16523362" y="572225"/>
                  <a:pt x="16552230" y="577354"/>
                  <a:pt x="16564102" y="603439"/>
                </a:cubicBezTo>
                <a:cubicBezTo>
                  <a:pt x="16567098" y="598247"/>
                  <a:pt x="16570064" y="592266"/>
                  <a:pt x="16564554" y="589084"/>
                </a:cubicBezTo>
                <a:cubicBezTo>
                  <a:pt x="16573060" y="587073"/>
                  <a:pt x="16592302" y="609720"/>
                  <a:pt x="16599152" y="619059"/>
                </a:cubicBezTo>
                <a:cubicBezTo>
                  <a:pt x="16605156" y="617141"/>
                  <a:pt x="16633862" y="626791"/>
                  <a:pt x="16623502" y="610810"/>
                </a:cubicBezTo>
                <a:cubicBezTo>
                  <a:pt x="16640028" y="620352"/>
                  <a:pt x="16655086" y="629045"/>
                  <a:pt x="16672612" y="636856"/>
                </a:cubicBezTo>
                <a:cubicBezTo>
                  <a:pt x="16689138" y="646398"/>
                  <a:pt x="16706296" y="653996"/>
                  <a:pt x="16723190" y="663749"/>
                </a:cubicBezTo>
                <a:cubicBezTo>
                  <a:pt x="16714530" y="678750"/>
                  <a:pt x="16698500" y="664110"/>
                  <a:pt x="16700856" y="685471"/>
                </a:cubicBezTo>
                <a:cubicBezTo>
                  <a:pt x="16684330" y="675930"/>
                  <a:pt x="16671970" y="663410"/>
                  <a:pt x="16657282" y="654928"/>
                </a:cubicBezTo>
                <a:cubicBezTo>
                  <a:pt x="16644428" y="647508"/>
                  <a:pt x="16630206" y="641604"/>
                  <a:pt x="16611528" y="648513"/>
                </a:cubicBezTo>
                <a:cubicBezTo>
                  <a:pt x="16606018" y="645333"/>
                  <a:pt x="16611554" y="640835"/>
                  <a:pt x="16612716" y="634582"/>
                </a:cubicBezTo>
                <a:cubicBezTo>
                  <a:pt x="16607676" y="633981"/>
                  <a:pt x="16605514" y="641965"/>
                  <a:pt x="16600006" y="638785"/>
                </a:cubicBezTo>
                <a:cubicBezTo>
                  <a:pt x="16603184" y="646004"/>
                  <a:pt x="16615876" y="657947"/>
                  <a:pt x="16627730" y="667099"/>
                </a:cubicBezTo>
                <a:cubicBezTo>
                  <a:pt x="16640584" y="674520"/>
                  <a:pt x="16654804" y="680422"/>
                  <a:pt x="16664806" y="671581"/>
                </a:cubicBezTo>
                <a:cubicBezTo>
                  <a:pt x="16672824" y="683134"/>
                  <a:pt x="16689650" y="691310"/>
                  <a:pt x="16695832" y="701802"/>
                </a:cubicBezTo>
                <a:cubicBezTo>
                  <a:pt x="16689770" y="710611"/>
                  <a:pt x="16685772" y="717533"/>
                  <a:pt x="16679468" y="720818"/>
                </a:cubicBezTo>
                <a:lnTo>
                  <a:pt x="16675934" y="721853"/>
                </a:lnTo>
                <a:lnTo>
                  <a:pt x="16679410" y="727707"/>
                </a:lnTo>
                <a:cubicBezTo>
                  <a:pt x="16684686" y="733831"/>
                  <a:pt x="16692066" y="738861"/>
                  <a:pt x="16700514" y="743736"/>
                </a:cubicBezTo>
                <a:cubicBezTo>
                  <a:pt x="16718372" y="750970"/>
                  <a:pt x="16735896" y="758782"/>
                  <a:pt x="16749588" y="768993"/>
                </a:cubicBezTo>
                <a:cubicBezTo>
                  <a:pt x="16753134" y="776424"/>
                  <a:pt x="16759480" y="782396"/>
                  <a:pt x="16764492" y="790676"/>
                </a:cubicBezTo>
                <a:cubicBezTo>
                  <a:pt x="16767166" y="794527"/>
                  <a:pt x="16771674" y="799438"/>
                  <a:pt x="16775348" y="801559"/>
                </a:cubicBezTo>
                <a:cubicBezTo>
                  <a:pt x="16778022" y="805409"/>
                  <a:pt x="16782530" y="810320"/>
                  <a:pt x="16785204" y="814171"/>
                </a:cubicBezTo>
                <a:cubicBezTo>
                  <a:pt x="16800234" y="830544"/>
                  <a:pt x="16818938" y="849035"/>
                  <a:pt x="16836140" y="865889"/>
                </a:cubicBezTo>
                <a:cubicBezTo>
                  <a:pt x="16855210" y="884593"/>
                  <a:pt x="16872412" y="901447"/>
                  <a:pt x="16888280" y="920608"/>
                </a:cubicBezTo>
                <a:cubicBezTo>
                  <a:pt x="16903312" y="936980"/>
                  <a:pt x="16914842" y="955176"/>
                  <a:pt x="16923366" y="970096"/>
                </a:cubicBezTo>
                <a:cubicBezTo>
                  <a:pt x="16931370" y="964717"/>
                  <a:pt x="16935878" y="969629"/>
                  <a:pt x="16940890" y="977907"/>
                </a:cubicBezTo>
                <a:cubicBezTo>
                  <a:pt x="16943564" y="981758"/>
                  <a:pt x="16947238" y="983880"/>
                  <a:pt x="16951746" y="988791"/>
                </a:cubicBezTo>
                <a:cubicBezTo>
                  <a:pt x="16957254" y="991971"/>
                  <a:pt x="16962764" y="995151"/>
                  <a:pt x="16971108" y="997661"/>
                </a:cubicBezTo>
                <a:cubicBezTo>
                  <a:pt x="16965104" y="999580"/>
                  <a:pt x="16959928" y="995822"/>
                  <a:pt x="16955760" y="998799"/>
                </a:cubicBezTo>
                <a:cubicBezTo>
                  <a:pt x="16977796" y="1011522"/>
                  <a:pt x="16997832" y="1027706"/>
                  <a:pt x="17017536" y="1044466"/>
                </a:cubicBezTo>
                <a:cubicBezTo>
                  <a:pt x="17036572" y="1062381"/>
                  <a:pt x="17055140" y="1077717"/>
                  <a:pt x="17079012" y="1091498"/>
                </a:cubicBezTo>
                <a:cubicBezTo>
                  <a:pt x="17090850" y="1083717"/>
                  <a:pt x="17055464" y="1068673"/>
                  <a:pt x="17073810" y="1062342"/>
                </a:cubicBezTo>
                <a:cubicBezTo>
                  <a:pt x="17082830" y="1072163"/>
                  <a:pt x="17090012" y="1080926"/>
                  <a:pt x="17095026" y="1089206"/>
                </a:cubicBezTo>
                <a:cubicBezTo>
                  <a:pt x="17101210" y="1099699"/>
                  <a:pt x="17106588" y="1108190"/>
                  <a:pt x="17110100" y="1114832"/>
                </a:cubicBezTo>
                <a:cubicBezTo>
                  <a:pt x="17121794" y="1128505"/>
                  <a:pt x="17133782" y="1140814"/>
                  <a:pt x="17153478" y="1149108"/>
                </a:cubicBezTo>
                <a:cubicBezTo>
                  <a:pt x="17146312" y="1157279"/>
                  <a:pt x="17152530" y="1168562"/>
                  <a:pt x="17151872" y="1178183"/>
                </a:cubicBezTo>
                <a:lnTo>
                  <a:pt x="17159958" y="1177263"/>
                </a:lnTo>
                <a:lnTo>
                  <a:pt x="17161346" y="1165245"/>
                </a:lnTo>
                <a:cubicBezTo>
                  <a:pt x="17162822" y="1161305"/>
                  <a:pt x="17165422" y="1157841"/>
                  <a:pt x="17169588" y="1155176"/>
                </a:cubicBezTo>
                <a:cubicBezTo>
                  <a:pt x="17174900" y="1157660"/>
                  <a:pt x="17176698" y="1152864"/>
                  <a:pt x="17182008" y="1155348"/>
                </a:cubicBezTo>
                <a:cubicBezTo>
                  <a:pt x="17182008" y="1155348"/>
                  <a:pt x="17188604" y="1155350"/>
                  <a:pt x="17196356" y="1158393"/>
                </a:cubicBezTo>
                <a:cubicBezTo>
                  <a:pt x="17204112" y="1161433"/>
                  <a:pt x="17213320" y="1167817"/>
                  <a:pt x="17219918" y="1181010"/>
                </a:cubicBezTo>
                <a:cubicBezTo>
                  <a:pt x="17222660" y="1188463"/>
                  <a:pt x="17226004" y="1209708"/>
                  <a:pt x="17220692" y="1207221"/>
                </a:cubicBezTo>
                <a:lnTo>
                  <a:pt x="17218692" y="1209225"/>
                </a:lnTo>
                <a:lnTo>
                  <a:pt x="17221018" y="1210951"/>
                </a:lnTo>
                <a:cubicBezTo>
                  <a:pt x="17225158" y="1213186"/>
                  <a:pt x="17229530" y="1214364"/>
                  <a:pt x="17234324" y="1213478"/>
                </a:cubicBezTo>
                <a:cubicBezTo>
                  <a:pt x="17237080" y="1215068"/>
                  <a:pt x="17232826" y="1218191"/>
                  <a:pt x="17227512" y="1219448"/>
                </a:cubicBezTo>
                <a:lnTo>
                  <a:pt x="17216480" y="1215087"/>
                </a:lnTo>
                <a:lnTo>
                  <a:pt x="17216326" y="1216987"/>
                </a:lnTo>
                <a:lnTo>
                  <a:pt x="17211182" y="1217645"/>
                </a:lnTo>
                <a:lnTo>
                  <a:pt x="17203494" y="1226063"/>
                </a:lnTo>
                <a:cubicBezTo>
                  <a:pt x="17201684" y="1230789"/>
                  <a:pt x="17201646" y="1236152"/>
                  <a:pt x="17203320" y="1241734"/>
                </a:cubicBezTo>
                <a:cubicBezTo>
                  <a:pt x="17206336" y="1253474"/>
                  <a:pt x="17213518" y="1262236"/>
                  <a:pt x="17225536" y="1266867"/>
                </a:cubicBezTo>
                <a:cubicBezTo>
                  <a:pt x="17230370" y="1262735"/>
                  <a:pt x="17224024" y="1256764"/>
                  <a:pt x="17222684" y="1250604"/>
                </a:cubicBezTo>
                <a:cubicBezTo>
                  <a:pt x="17231864" y="1255905"/>
                  <a:pt x="17244538" y="1250914"/>
                  <a:pt x="17253558" y="1260737"/>
                </a:cubicBezTo>
                <a:cubicBezTo>
                  <a:pt x="17239884" y="1267459"/>
                  <a:pt x="17236058" y="1278326"/>
                  <a:pt x="17231402" y="1294871"/>
                </a:cubicBezTo>
                <a:cubicBezTo>
                  <a:pt x="17239746" y="1297381"/>
                  <a:pt x="17245930" y="1307874"/>
                  <a:pt x="17250782" y="1320674"/>
                </a:cubicBezTo>
                <a:cubicBezTo>
                  <a:pt x="17254794" y="1330685"/>
                  <a:pt x="17260348" y="1343121"/>
                  <a:pt x="17268692" y="1345632"/>
                </a:cubicBezTo>
                <a:cubicBezTo>
                  <a:pt x="17276856" y="1335730"/>
                  <a:pt x="17244930" y="1309605"/>
                  <a:pt x="17267318" y="1305606"/>
                </a:cubicBezTo>
                <a:cubicBezTo>
                  <a:pt x="17263004" y="1330039"/>
                  <a:pt x="17280324" y="1333116"/>
                  <a:pt x="17296850" y="1342657"/>
                </a:cubicBezTo>
                <a:cubicBezTo>
                  <a:pt x="17283672" y="1344279"/>
                  <a:pt x="17287396" y="1364123"/>
                  <a:pt x="17298088" y="1379527"/>
                </a:cubicBezTo>
                <a:cubicBezTo>
                  <a:pt x="17307448" y="1397239"/>
                  <a:pt x="17322480" y="1413610"/>
                  <a:pt x="17336992" y="1409680"/>
                </a:cubicBezTo>
                <a:cubicBezTo>
                  <a:pt x="17348350" y="1423931"/>
                  <a:pt x="17325510" y="1442285"/>
                  <a:pt x="17347368" y="1442595"/>
                </a:cubicBezTo>
                <a:cubicBezTo>
                  <a:pt x="17342532" y="1446728"/>
                  <a:pt x="17341878" y="1456349"/>
                  <a:pt x="17342216" y="1464239"/>
                </a:cubicBezTo>
                <a:cubicBezTo>
                  <a:pt x="17343396" y="1474919"/>
                  <a:pt x="17347744" y="1484353"/>
                  <a:pt x="17350758" y="1496093"/>
                </a:cubicBezTo>
                <a:cubicBezTo>
                  <a:pt x="17356762" y="1494174"/>
                  <a:pt x="17356924" y="1489653"/>
                  <a:pt x="17355250" y="1484070"/>
                </a:cubicBezTo>
                <a:cubicBezTo>
                  <a:pt x="17364926" y="1484273"/>
                  <a:pt x="17360938" y="1499664"/>
                  <a:pt x="17360118" y="1513806"/>
                </a:cubicBezTo>
                <a:cubicBezTo>
                  <a:pt x="17359300" y="1527948"/>
                  <a:pt x="17361314" y="1541420"/>
                  <a:pt x="17377166" y="1543648"/>
                </a:cubicBezTo>
                <a:cubicBezTo>
                  <a:pt x="17373330" y="1546050"/>
                  <a:pt x="17370494" y="1546722"/>
                  <a:pt x="17370332" y="1551242"/>
                </a:cubicBezTo>
                <a:cubicBezTo>
                  <a:pt x="17377678" y="1555483"/>
                  <a:pt x="17378334" y="1545863"/>
                  <a:pt x="17387022" y="1556262"/>
                </a:cubicBezTo>
                <a:cubicBezTo>
                  <a:pt x="17387200" y="1568673"/>
                  <a:pt x="17383392" y="1563397"/>
                  <a:pt x="17372714" y="1564927"/>
                </a:cubicBezTo>
                <a:cubicBezTo>
                  <a:pt x="17388404" y="1571677"/>
                  <a:pt x="17401096" y="1583619"/>
                  <a:pt x="17413454" y="1596139"/>
                </a:cubicBezTo>
                <a:cubicBezTo>
                  <a:pt x="17407784" y="1597480"/>
                  <a:pt x="17398780" y="1604592"/>
                  <a:pt x="17405306" y="1622973"/>
                </a:cubicBezTo>
                <a:cubicBezTo>
                  <a:pt x="17414786" y="1593833"/>
                  <a:pt x="17435686" y="1638207"/>
                  <a:pt x="17415502" y="1643477"/>
                </a:cubicBezTo>
                <a:cubicBezTo>
                  <a:pt x="17420014" y="1648390"/>
                  <a:pt x="17435206" y="1660240"/>
                  <a:pt x="17435028" y="1647827"/>
                </a:cubicBezTo>
                <a:cubicBezTo>
                  <a:pt x="17435864" y="1650617"/>
                  <a:pt x="17432246" y="1660065"/>
                  <a:pt x="17431900" y="1669675"/>
                </a:cubicBezTo>
                <a:lnTo>
                  <a:pt x="17434356" y="1681272"/>
                </a:lnTo>
                <a:lnTo>
                  <a:pt x="17448786" y="1685532"/>
                </a:lnTo>
                <a:cubicBezTo>
                  <a:pt x="17455904" y="1686803"/>
                  <a:pt x="17463024" y="1686505"/>
                  <a:pt x="17470936" y="1682641"/>
                </a:cubicBezTo>
                <a:cubicBezTo>
                  <a:pt x="17471408" y="1688764"/>
                  <a:pt x="17471324" y="1692448"/>
                  <a:pt x="17470340" y="1695232"/>
                </a:cubicBezTo>
                <a:cubicBezTo>
                  <a:pt x="17469054" y="1697716"/>
                  <a:pt x="17466870" y="1699300"/>
                  <a:pt x="17461860" y="1703712"/>
                </a:cubicBezTo>
                <a:cubicBezTo>
                  <a:pt x="17457020" y="1700755"/>
                  <a:pt x="17454750" y="1706023"/>
                  <a:pt x="17451708" y="1698270"/>
                </a:cubicBezTo>
                <a:lnTo>
                  <a:pt x="17447706" y="1699273"/>
                </a:lnTo>
                <a:lnTo>
                  <a:pt x="17445570" y="1719685"/>
                </a:lnTo>
                <a:cubicBezTo>
                  <a:pt x="17446954" y="1728946"/>
                  <a:pt x="17450216" y="1738137"/>
                  <a:pt x="17453978" y="1746464"/>
                </a:cubicBezTo>
                <a:cubicBezTo>
                  <a:pt x="17461504" y="1763116"/>
                  <a:pt x="17474562" y="1775271"/>
                  <a:pt x="17486740" y="1775379"/>
                </a:cubicBezTo>
                <a:cubicBezTo>
                  <a:pt x="17494582" y="1774521"/>
                  <a:pt x="17489934" y="1799532"/>
                  <a:pt x="17486936" y="1804724"/>
                </a:cubicBezTo>
                <a:cubicBezTo>
                  <a:pt x="17489952" y="1816466"/>
                  <a:pt x="17505958" y="1805706"/>
                  <a:pt x="17505138" y="1819847"/>
                </a:cubicBezTo>
                <a:cubicBezTo>
                  <a:pt x="17508612" y="1792624"/>
                  <a:pt x="17498870" y="1757765"/>
                  <a:pt x="17487654" y="1722058"/>
                </a:cubicBezTo>
                <a:cubicBezTo>
                  <a:pt x="17473144" y="1725990"/>
                  <a:pt x="17487852" y="1751405"/>
                  <a:pt x="17471504" y="1754274"/>
                </a:cubicBezTo>
                <a:cubicBezTo>
                  <a:pt x="17471326" y="1741863"/>
                  <a:pt x="17465816" y="1738682"/>
                  <a:pt x="17460308" y="1735501"/>
                </a:cubicBezTo>
                <a:cubicBezTo>
                  <a:pt x="17454800" y="1732322"/>
                  <a:pt x="17449656" y="1729353"/>
                  <a:pt x="17449478" y="1716941"/>
                </a:cubicBezTo>
                <a:cubicBezTo>
                  <a:pt x="17455148" y="1715601"/>
                  <a:pt x="17455824" y="1722912"/>
                  <a:pt x="17457166" y="1729072"/>
                </a:cubicBezTo>
                <a:cubicBezTo>
                  <a:pt x="17479004" y="1712449"/>
                  <a:pt x="17479772" y="1680584"/>
                  <a:pt x="17475066" y="1646327"/>
                </a:cubicBezTo>
                <a:cubicBezTo>
                  <a:pt x="17493268" y="1661451"/>
                  <a:pt x="17488664" y="1695718"/>
                  <a:pt x="17484170" y="1707740"/>
                </a:cubicBezTo>
                <a:cubicBezTo>
                  <a:pt x="17508880" y="1724312"/>
                  <a:pt x="17503104" y="1789444"/>
                  <a:pt x="17544468" y="1777169"/>
                </a:cubicBezTo>
                <a:cubicBezTo>
                  <a:pt x="17533322" y="1809197"/>
                  <a:pt x="17563864" y="1819906"/>
                  <a:pt x="17578734" y="1840799"/>
                </a:cubicBezTo>
                <a:cubicBezTo>
                  <a:pt x="17561906" y="1865702"/>
                  <a:pt x="17559558" y="1819730"/>
                  <a:pt x="17548046" y="1818467"/>
                </a:cubicBezTo>
                <a:cubicBezTo>
                  <a:pt x="17528702" y="1826530"/>
                  <a:pt x="17568056" y="1842328"/>
                  <a:pt x="17555896" y="1859154"/>
                </a:cubicBezTo>
                <a:cubicBezTo>
                  <a:pt x="17564786" y="1874287"/>
                  <a:pt x="17565222" y="1842998"/>
                  <a:pt x="17577280" y="1856884"/>
                </a:cubicBezTo>
                <a:cubicBezTo>
                  <a:pt x="17579638" y="1878247"/>
                  <a:pt x="17578998" y="1904800"/>
                  <a:pt x="17578354" y="1931354"/>
                </a:cubicBezTo>
                <a:cubicBezTo>
                  <a:pt x="17577716" y="1957908"/>
                  <a:pt x="17580242" y="1983215"/>
                  <a:pt x="17591440" y="2001987"/>
                </a:cubicBezTo>
                <a:cubicBezTo>
                  <a:pt x="17597110" y="2000645"/>
                  <a:pt x="17594096" y="1988905"/>
                  <a:pt x="17595258" y="1982652"/>
                </a:cubicBezTo>
                <a:cubicBezTo>
                  <a:pt x="17602278" y="1995936"/>
                  <a:pt x="17601440" y="1993145"/>
                  <a:pt x="17612620" y="1994984"/>
                </a:cubicBezTo>
                <a:cubicBezTo>
                  <a:pt x="17608786" y="1997386"/>
                  <a:pt x="17610142" y="2020478"/>
                  <a:pt x="17613800" y="2005665"/>
                </a:cubicBezTo>
                <a:cubicBezTo>
                  <a:pt x="17617810" y="2011442"/>
                  <a:pt x="17613480" y="2021059"/>
                  <a:pt x="17609674" y="2031363"/>
                </a:cubicBezTo>
                <a:lnTo>
                  <a:pt x="17608522" y="2035629"/>
                </a:lnTo>
                <a:lnTo>
                  <a:pt x="17622654" y="2053877"/>
                </a:lnTo>
                <a:cubicBezTo>
                  <a:pt x="17629380" y="2061545"/>
                  <a:pt x="17634392" y="2070326"/>
                  <a:pt x="17638634" y="2079278"/>
                </a:cubicBezTo>
                <a:cubicBezTo>
                  <a:pt x="17642876" y="2088232"/>
                  <a:pt x="17645404" y="2098297"/>
                  <a:pt x="17647932" y="2108361"/>
                </a:cubicBezTo>
                <a:lnTo>
                  <a:pt x="17648352" y="2108728"/>
                </a:lnTo>
                <a:lnTo>
                  <a:pt x="17642582" y="2058438"/>
                </a:lnTo>
                <a:cubicBezTo>
                  <a:pt x="17642402" y="2046026"/>
                  <a:pt x="17639686" y="2032920"/>
                  <a:pt x="17637672" y="2019448"/>
                </a:cubicBezTo>
                <a:cubicBezTo>
                  <a:pt x="17635996" y="2013866"/>
                  <a:pt x="17634656" y="2007707"/>
                  <a:pt x="17634314" y="1999818"/>
                </a:cubicBezTo>
                <a:cubicBezTo>
                  <a:pt x="17632640" y="1994235"/>
                  <a:pt x="17631666" y="1988288"/>
                  <a:pt x="17630624" y="1980763"/>
                </a:cubicBezTo>
                <a:cubicBezTo>
                  <a:pt x="17625594" y="1955551"/>
                  <a:pt x="17621068" y="1933706"/>
                  <a:pt x="17622050" y="1915041"/>
                </a:cubicBezTo>
                <a:cubicBezTo>
                  <a:pt x="17621872" y="1902630"/>
                  <a:pt x="17612640" y="1879607"/>
                  <a:pt x="17606114" y="1861222"/>
                </a:cubicBezTo>
                <a:cubicBezTo>
                  <a:pt x="17600590" y="1841111"/>
                  <a:pt x="17596268" y="1823998"/>
                  <a:pt x="17605270" y="1816888"/>
                </a:cubicBezTo>
                <a:cubicBezTo>
                  <a:pt x="17602074" y="1792735"/>
                  <a:pt x="17597182" y="1770679"/>
                  <a:pt x="17594826" y="1749317"/>
                </a:cubicBezTo>
                <a:cubicBezTo>
                  <a:pt x="17589298" y="1729203"/>
                  <a:pt x="17583774" y="1709090"/>
                  <a:pt x="17580416" y="1689459"/>
                </a:cubicBezTo>
                <a:cubicBezTo>
                  <a:pt x="17573892" y="1671075"/>
                  <a:pt x="17567034" y="1653269"/>
                  <a:pt x="17561474" y="1632366"/>
                </a:cubicBezTo>
                <a:cubicBezTo>
                  <a:pt x="17556786" y="1615043"/>
                  <a:pt x="17550628" y="1596871"/>
                  <a:pt x="17545938" y="1579549"/>
                </a:cubicBezTo>
                <a:cubicBezTo>
                  <a:pt x="17551944" y="1577631"/>
                  <a:pt x="17555120" y="1584850"/>
                  <a:pt x="17561124" y="1582932"/>
                </a:cubicBezTo>
                <a:cubicBezTo>
                  <a:pt x="17571468" y="1581980"/>
                  <a:pt x="17557938" y="1567246"/>
                  <a:pt x="17557598" y="1559357"/>
                </a:cubicBezTo>
                <a:cubicBezTo>
                  <a:pt x="17541414" y="1557704"/>
                  <a:pt x="17560450" y="1575620"/>
                  <a:pt x="17544600" y="1573391"/>
                </a:cubicBezTo>
                <a:cubicBezTo>
                  <a:pt x="17533872" y="1557197"/>
                  <a:pt x="17524836" y="1530440"/>
                  <a:pt x="17516134" y="1503108"/>
                </a:cubicBezTo>
                <a:cubicBezTo>
                  <a:pt x="17507098" y="1476352"/>
                  <a:pt x="17498394" y="1449019"/>
                  <a:pt x="17487198" y="1430246"/>
                </a:cubicBezTo>
                <a:cubicBezTo>
                  <a:pt x="17496038" y="1427657"/>
                  <a:pt x="17496720" y="1443437"/>
                  <a:pt x="17504724" y="1438056"/>
                </a:cubicBezTo>
                <a:cubicBezTo>
                  <a:pt x="17500196" y="1416212"/>
                  <a:pt x="17471850" y="1431385"/>
                  <a:pt x="17478998" y="1406281"/>
                </a:cubicBezTo>
                <a:cubicBezTo>
                  <a:pt x="17486506" y="1406000"/>
                  <a:pt x="17491348" y="1410334"/>
                  <a:pt x="17494364" y="1422075"/>
                </a:cubicBezTo>
                <a:cubicBezTo>
                  <a:pt x="17502350" y="1399762"/>
                  <a:pt x="17465624" y="1378558"/>
                  <a:pt x="17470118" y="1366535"/>
                </a:cubicBezTo>
                <a:cubicBezTo>
                  <a:pt x="17466284" y="1368938"/>
                  <a:pt x="17464950" y="1371246"/>
                  <a:pt x="17464788" y="1375767"/>
                </a:cubicBezTo>
                <a:cubicBezTo>
                  <a:pt x="17462276" y="1367394"/>
                  <a:pt x="17459732" y="1358232"/>
                  <a:pt x="17454880" y="1345431"/>
                </a:cubicBezTo>
                <a:cubicBezTo>
                  <a:pt x="17450534" y="1335998"/>
                  <a:pt x="17448886" y="1322738"/>
                  <a:pt x="17443034" y="1311669"/>
                </a:cubicBezTo>
                <a:cubicBezTo>
                  <a:pt x="17431632" y="1288162"/>
                  <a:pt x="17418600" y="1268328"/>
                  <a:pt x="17405090" y="1270529"/>
                </a:cubicBezTo>
                <a:cubicBezTo>
                  <a:pt x="17401074" y="1260520"/>
                  <a:pt x="17413254" y="1260626"/>
                  <a:pt x="17405568" y="1248496"/>
                </a:cubicBezTo>
                <a:cubicBezTo>
                  <a:pt x="17400222" y="1240793"/>
                  <a:pt x="17393550" y="1243866"/>
                  <a:pt x="17386548" y="1247515"/>
                </a:cubicBezTo>
                <a:cubicBezTo>
                  <a:pt x="17394370" y="1229724"/>
                  <a:pt x="17349762" y="1167045"/>
                  <a:pt x="17340400" y="1149332"/>
                </a:cubicBezTo>
                <a:cubicBezTo>
                  <a:pt x="17360584" y="1144060"/>
                  <a:pt x="17372482" y="1195545"/>
                  <a:pt x="17393500" y="1193065"/>
                </a:cubicBezTo>
                <a:cubicBezTo>
                  <a:pt x="17386650" y="1183726"/>
                  <a:pt x="17380466" y="1173234"/>
                  <a:pt x="17374616" y="1162163"/>
                </a:cubicBezTo>
                <a:cubicBezTo>
                  <a:pt x="17367434" y="1153400"/>
                  <a:pt x="17361584" y="1142330"/>
                  <a:pt x="17354402" y="1133567"/>
                </a:cubicBezTo>
                <a:cubicBezTo>
                  <a:pt x="17340368" y="1115466"/>
                  <a:pt x="17324970" y="1098882"/>
                  <a:pt x="17309280" y="1092132"/>
                </a:cubicBezTo>
                <a:cubicBezTo>
                  <a:pt x="17302918" y="1069226"/>
                  <a:pt x="17292720" y="1048724"/>
                  <a:pt x="17278850" y="1026100"/>
                </a:cubicBezTo>
                <a:cubicBezTo>
                  <a:pt x="17265818" y="1006267"/>
                  <a:pt x="17249950" y="987105"/>
                  <a:pt x="17231912" y="967459"/>
                </a:cubicBezTo>
                <a:cubicBezTo>
                  <a:pt x="17215042" y="950029"/>
                  <a:pt x="17196972" y="929594"/>
                  <a:pt x="17181102" y="910431"/>
                </a:cubicBezTo>
                <a:cubicBezTo>
                  <a:pt x="17165234" y="891270"/>
                  <a:pt x="17150030" y="870954"/>
                  <a:pt x="17140832" y="848719"/>
                </a:cubicBezTo>
                <a:cubicBezTo>
                  <a:pt x="17124308" y="839178"/>
                  <a:pt x="17099906" y="829704"/>
                  <a:pt x="17093382" y="811323"/>
                </a:cubicBezTo>
                <a:cubicBezTo>
                  <a:pt x="17097550" y="808344"/>
                  <a:pt x="17102588" y="808945"/>
                  <a:pt x="17107422" y="804813"/>
                </a:cubicBezTo>
                <a:cubicBezTo>
                  <a:pt x="17087514" y="783318"/>
                  <a:pt x="17069152" y="772717"/>
                  <a:pt x="17051788" y="760384"/>
                </a:cubicBezTo>
                <a:cubicBezTo>
                  <a:pt x="17033426" y="749782"/>
                  <a:pt x="17020700" y="737052"/>
                  <a:pt x="17011664" y="710296"/>
                </a:cubicBezTo>
                <a:cubicBezTo>
                  <a:pt x="17026176" y="706364"/>
                  <a:pt x="17017558" y="730622"/>
                  <a:pt x="17038754" y="740552"/>
                </a:cubicBezTo>
                <a:cubicBezTo>
                  <a:pt x="17044068" y="714387"/>
                  <a:pt x="17021486" y="689043"/>
                  <a:pt x="17000946" y="669490"/>
                </a:cubicBezTo>
                <a:cubicBezTo>
                  <a:pt x="17008948" y="664110"/>
                  <a:pt x="17016326" y="669140"/>
                  <a:pt x="17024672" y="671650"/>
                </a:cubicBezTo>
                <a:cubicBezTo>
                  <a:pt x="17030180" y="674831"/>
                  <a:pt x="17038858" y="676763"/>
                  <a:pt x="17043856" y="668110"/>
                </a:cubicBezTo>
                <a:cubicBezTo>
                  <a:pt x="17051216" y="689283"/>
                  <a:pt x="17061072" y="701897"/>
                  <a:pt x="17071594" y="713357"/>
                </a:cubicBezTo>
                <a:lnTo>
                  <a:pt x="17075302" y="716266"/>
                </a:lnTo>
                <a:lnTo>
                  <a:pt x="17081006" y="715714"/>
                </a:lnTo>
                <a:cubicBezTo>
                  <a:pt x="17088650" y="718588"/>
                  <a:pt x="17093928" y="724712"/>
                  <a:pt x="17098208" y="732568"/>
                </a:cubicBezTo>
                <a:lnTo>
                  <a:pt x="17095440" y="734815"/>
                </a:lnTo>
                <a:lnTo>
                  <a:pt x="17117014" y="753427"/>
                </a:lnTo>
                <a:cubicBezTo>
                  <a:pt x="17111848" y="758135"/>
                  <a:pt x="17102990" y="743791"/>
                  <a:pt x="17098992" y="750715"/>
                </a:cubicBezTo>
                <a:cubicBezTo>
                  <a:pt x="17133250" y="772801"/>
                  <a:pt x="17139938" y="786661"/>
                  <a:pt x="17169318" y="803625"/>
                </a:cubicBezTo>
                <a:cubicBezTo>
                  <a:pt x="17172170" y="819887"/>
                  <a:pt x="17182530" y="835868"/>
                  <a:pt x="17197894" y="851663"/>
                </a:cubicBezTo>
                <a:cubicBezTo>
                  <a:pt x="17206076" y="858695"/>
                  <a:pt x="17212926" y="868034"/>
                  <a:pt x="17221610" y="878434"/>
                </a:cubicBezTo>
                <a:cubicBezTo>
                  <a:pt x="17231630" y="886525"/>
                  <a:pt x="17238180" y="897231"/>
                  <a:pt x="17247704" y="910421"/>
                </a:cubicBezTo>
                <a:cubicBezTo>
                  <a:pt x="17264230" y="919963"/>
                  <a:pt x="17261164" y="890500"/>
                  <a:pt x="17276032" y="911392"/>
                </a:cubicBezTo>
                <a:cubicBezTo>
                  <a:pt x="17256030" y="929076"/>
                  <a:pt x="17269226" y="944387"/>
                  <a:pt x="17287460" y="960299"/>
                </a:cubicBezTo>
                <a:cubicBezTo>
                  <a:pt x="17306498" y="978212"/>
                  <a:pt x="17328874" y="998824"/>
                  <a:pt x="17324562" y="1023259"/>
                </a:cubicBezTo>
                <a:cubicBezTo>
                  <a:pt x="17330070" y="1026440"/>
                  <a:pt x="17334074" y="1027982"/>
                  <a:pt x="17341744" y="1023179"/>
                </a:cubicBezTo>
                <a:lnTo>
                  <a:pt x="17352480" y="1047840"/>
                </a:lnTo>
                <a:lnTo>
                  <a:pt x="17378420" y="993582"/>
                </a:lnTo>
                <a:cubicBezTo>
                  <a:pt x="17390112" y="974179"/>
                  <a:pt x="17406512" y="955953"/>
                  <a:pt x="17432022" y="941449"/>
                </a:cubicBezTo>
                <a:cubicBezTo>
                  <a:pt x="17446046" y="984164"/>
                  <a:pt x="17412480" y="1019402"/>
                  <a:pt x="17379700" y="1039709"/>
                </a:cubicBezTo>
                <a:lnTo>
                  <a:pt x="17354120" y="1052633"/>
                </a:lnTo>
                <a:lnTo>
                  <a:pt x="17358468" y="1062066"/>
                </a:lnTo>
                <a:cubicBezTo>
                  <a:pt x="17364318" y="1073138"/>
                  <a:pt x="17372004" y="1085267"/>
                  <a:pt x="17378188" y="1095760"/>
                </a:cubicBezTo>
                <a:cubicBezTo>
                  <a:pt x="17384038" y="1106830"/>
                  <a:pt x="17390588" y="1117536"/>
                  <a:pt x="17397772" y="1126298"/>
                </a:cubicBezTo>
                <a:cubicBezTo>
                  <a:pt x="17403620" y="1137368"/>
                  <a:pt x="17408968" y="1145071"/>
                  <a:pt x="17416150" y="1153833"/>
                </a:cubicBezTo>
                <a:cubicBezTo>
                  <a:pt x="17429182" y="1173666"/>
                  <a:pt x="17440380" y="1192439"/>
                  <a:pt x="17451576" y="1211212"/>
                </a:cubicBezTo>
                <a:cubicBezTo>
                  <a:pt x="17462774" y="1229985"/>
                  <a:pt x="17473972" y="1248756"/>
                  <a:pt x="17483168" y="1270991"/>
                </a:cubicBezTo>
                <a:cubicBezTo>
                  <a:pt x="17475328" y="1271850"/>
                  <a:pt x="17469820" y="1268669"/>
                  <a:pt x="17464148" y="1270009"/>
                </a:cubicBezTo>
                <a:cubicBezTo>
                  <a:pt x="17480180" y="1284650"/>
                  <a:pt x="17498380" y="1299774"/>
                  <a:pt x="17517110" y="1310587"/>
                </a:cubicBezTo>
                <a:cubicBezTo>
                  <a:pt x="17508108" y="1317698"/>
                  <a:pt x="17525846" y="1371786"/>
                  <a:pt x="17550196" y="1363537"/>
                </a:cubicBezTo>
                <a:cubicBezTo>
                  <a:pt x="17547566" y="1368942"/>
                  <a:pt x="17546840" y="1376983"/>
                  <a:pt x="17547616" y="1386665"/>
                </a:cubicBezTo>
                <a:lnTo>
                  <a:pt x="17550034" y="1401137"/>
                </a:lnTo>
                <a:lnTo>
                  <a:pt x="17551930" y="1395308"/>
                </a:lnTo>
                <a:cubicBezTo>
                  <a:pt x="17557292" y="1386866"/>
                  <a:pt x="17565226" y="1379908"/>
                  <a:pt x="17577604" y="1376283"/>
                </a:cubicBezTo>
                <a:cubicBezTo>
                  <a:pt x="17587520" y="1382009"/>
                  <a:pt x="17597084" y="1404454"/>
                  <a:pt x="17598502" y="1420659"/>
                </a:cubicBezTo>
                <a:lnTo>
                  <a:pt x="17597708" y="1427124"/>
                </a:lnTo>
                <a:lnTo>
                  <a:pt x="17599612" y="1429763"/>
                </a:lnTo>
                <a:cubicBezTo>
                  <a:pt x="17602054" y="1436556"/>
                  <a:pt x="17603464" y="1444293"/>
                  <a:pt x="17602004" y="1451911"/>
                </a:cubicBezTo>
                <a:cubicBezTo>
                  <a:pt x="17608118" y="1460827"/>
                  <a:pt x="17609836" y="1475665"/>
                  <a:pt x="17606342" y="1485956"/>
                </a:cubicBezTo>
                <a:cubicBezTo>
                  <a:pt x="17597878" y="1497223"/>
                  <a:pt x="17588600" y="1498024"/>
                  <a:pt x="17582692" y="1493842"/>
                </a:cubicBezTo>
                <a:lnTo>
                  <a:pt x="17577850" y="1489508"/>
                </a:lnTo>
                <a:lnTo>
                  <a:pt x="17579190" y="1495667"/>
                </a:lnTo>
                <a:cubicBezTo>
                  <a:pt x="17584042" y="1508466"/>
                  <a:pt x="17592932" y="1523600"/>
                  <a:pt x="17592112" y="1537742"/>
                </a:cubicBezTo>
                <a:cubicBezTo>
                  <a:pt x="17598294" y="1548236"/>
                  <a:pt x="17596442" y="1530244"/>
                  <a:pt x="17606460" y="1538334"/>
                </a:cubicBezTo>
                <a:cubicBezTo>
                  <a:pt x="17605478" y="1556998"/>
                  <a:pt x="17606162" y="1572778"/>
                  <a:pt x="17621014" y="1576738"/>
                </a:cubicBezTo>
                <a:cubicBezTo>
                  <a:pt x="17610012" y="1587309"/>
                  <a:pt x="17634558" y="1608405"/>
                  <a:pt x="17612046" y="1617716"/>
                </a:cubicBezTo>
                <a:cubicBezTo>
                  <a:pt x="17620390" y="1620226"/>
                  <a:pt x="17625734" y="1627927"/>
                  <a:pt x="17611224" y="1631857"/>
                </a:cubicBezTo>
                <a:cubicBezTo>
                  <a:pt x="17620154" y="1635475"/>
                  <a:pt x="17621580" y="1643605"/>
                  <a:pt x="17622968" y="1650849"/>
                </a:cubicBezTo>
                <a:lnTo>
                  <a:pt x="17625424" y="1658681"/>
                </a:lnTo>
                <a:lnTo>
                  <a:pt x="17627174" y="1650094"/>
                </a:lnTo>
                <a:cubicBezTo>
                  <a:pt x="17630154" y="1639767"/>
                  <a:pt x="17636622" y="1628804"/>
                  <a:pt x="17653732" y="1618590"/>
                </a:cubicBezTo>
                <a:cubicBezTo>
                  <a:pt x="17672960" y="1609556"/>
                  <a:pt x="17687694" y="1615812"/>
                  <a:pt x="17697332" y="1623566"/>
                </a:cubicBezTo>
                <a:lnTo>
                  <a:pt x="17700032" y="1626264"/>
                </a:lnTo>
                <a:lnTo>
                  <a:pt x="17708468" y="1613031"/>
                </a:lnTo>
                <a:cubicBezTo>
                  <a:pt x="17721146" y="1602152"/>
                  <a:pt x="17742046" y="1607039"/>
                  <a:pt x="17764106" y="1614965"/>
                </a:cubicBezTo>
                <a:cubicBezTo>
                  <a:pt x="17764578" y="1627686"/>
                  <a:pt x="17770020" y="1637838"/>
                  <a:pt x="17770020" y="1651030"/>
                </a:cubicBezTo>
                <a:cubicBezTo>
                  <a:pt x="17764626" y="1658826"/>
                  <a:pt x="17751776" y="1663878"/>
                  <a:pt x="17738712" y="1664946"/>
                </a:cubicBezTo>
                <a:lnTo>
                  <a:pt x="17723550" y="1663916"/>
                </a:lnTo>
                <a:lnTo>
                  <a:pt x="17725136" y="1668328"/>
                </a:lnTo>
                <a:cubicBezTo>
                  <a:pt x="17725136" y="1668328"/>
                  <a:pt x="17730492" y="1688759"/>
                  <a:pt x="17719530" y="1705119"/>
                </a:cubicBezTo>
                <a:cubicBezTo>
                  <a:pt x="17716020" y="1711029"/>
                  <a:pt x="17710538" y="1715910"/>
                  <a:pt x="17702786" y="1719464"/>
                </a:cubicBezTo>
                <a:cubicBezTo>
                  <a:pt x="17700044" y="1712012"/>
                  <a:pt x="17655674" y="1726996"/>
                  <a:pt x="17639736" y="1706349"/>
                </a:cubicBezTo>
                <a:cubicBezTo>
                  <a:pt x="17635796" y="1700995"/>
                  <a:pt x="17633140" y="1696455"/>
                  <a:pt x="17630520" y="1691951"/>
                </a:cubicBezTo>
                <a:lnTo>
                  <a:pt x="17627802" y="1687665"/>
                </a:lnTo>
                <a:lnTo>
                  <a:pt x="17627630" y="1688256"/>
                </a:lnTo>
                <a:cubicBezTo>
                  <a:pt x="17628306" y="1695568"/>
                  <a:pt x="17630816" y="1703941"/>
                  <a:pt x="17632994" y="1712890"/>
                </a:cubicBezTo>
                <a:cubicBezTo>
                  <a:pt x="17640518" y="1729544"/>
                  <a:pt x="17649878" y="1747255"/>
                  <a:pt x="17644882" y="1755908"/>
                </a:cubicBezTo>
                <a:cubicBezTo>
                  <a:pt x="17654568" y="1764578"/>
                  <a:pt x="17669916" y="1763439"/>
                  <a:pt x="17673638" y="1783282"/>
                </a:cubicBezTo>
                <a:cubicBezTo>
                  <a:pt x="17660998" y="1822139"/>
                  <a:pt x="17675688" y="1830620"/>
                  <a:pt x="17694588" y="1878456"/>
                </a:cubicBezTo>
                <a:cubicBezTo>
                  <a:pt x="17691770" y="1896060"/>
                  <a:pt x="17689396" y="1857765"/>
                  <a:pt x="17680396" y="1864877"/>
                </a:cubicBezTo>
                <a:cubicBezTo>
                  <a:pt x="17680734" y="1872766"/>
                  <a:pt x="17682408" y="1878348"/>
                  <a:pt x="17684920" y="1886722"/>
                </a:cubicBezTo>
                <a:cubicBezTo>
                  <a:pt x="17685628" y="1894823"/>
                  <a:pt x="17686936" y="1900194"/>
                  <a:pt x="17687276" y="1908083"/>
                </a:cubicBezTo>
                <a:cubicBezTo>
                  <a:pt x="17691128" y="1922615"/>
                  <a:pt x="17692144" y="1937816"/>
                  <a:pt x="17694996" y="1954080"/>
                </a:cubicBezTo>
                <a:cubicBezTo>
                  <a:pt x="17696014" y="1969282"/>
                  <a:pt x="17699530" y="1984392"/>
                  <a:pt x="17700548" y="1999594"/>
                </a:cubicBezTo>
                <a:cubicBezTo>
                  <a:pt x="17701564" y="2014796"/>
                  <a:pt x="17705118" y="2030695"/>
                  <a:pt x="17705800" y="2046474"/>
                </a:cubicBezTo>
                <a:cubicBezTo>
                  <a:pt x="17706816" y="2061677"/>
                  <a:pt x="17710668" y="2076209"/>
                  <a:pt x="17713522" y="2092473"/>
                </a:cubicBezTo>
                <a:cubicBezTo>
                  <a:pt x="17715536" y="2105943"/>
                  <a:pt x="17718388" y="2122206"/>
                  <a:pt x="17722240" y="2136738"/>
                </a:cubicBezTo>
                <a:cubicBezTo>
                  <a:pt x="17726092" y="2151270"/>
                  <a:pt x="17729944" y="2165803"/>
                  <a:pt x="17733796" y="2180334"/>
                </a:cubicBezTo>
                <a:cubicBezTo>
                  <a:pt x="17736306" y="2188707"/>
                  <a:pt x="17739484" y="2195926"/>
                  <a:pt x="17742994" y="2202569"/>
                </a:cubicBezTo>
                <a:cubicBezTo>
                  <a:pt x="17742994" y="2202569"/>
                  <a:pt x="17743328" y="2201991"/>
                  <a:pt x="17744666" y="2208150"/>
                </a:cubicBezTo>
                <a:cubicBezTo>
                  <a:pt x="17744848" y="2220562"/>
                  <a:pt x="17747144" y="2182656"/>
                  <a:pt x="17744026" y="2234704"/>
                </a:cubicBezTo>
                <a:cubicBezTo>
                  <a:pt x="17744026" y="2234704"/>
                  <a:pt x="17744026" y="2234704"/>
                  <a:pt x="17745862" y="2235764"/>
                </a:cubicBezTo>
                <a:cubicBezTo>
                  <a:pt x="17745862" y="2235764"/>
                  <a:pt x="17745862" y="2235764"/>
                  <a:pt x="17746700" y="2238555"/>
                </a:cubicBezTo>
                <a:cubicBezTo>
                  <a:pt x="17748536" y="2239615"/>
                  <a:pt x="17750406" y="2241464"/>
                  <a:pt x="17751242" y="2244255"/>
                </a:cubicBezTo>
                <a:cubicBezTo>
                  <a:pt x="17759084" y="2243398"/>
                  <a:pt x="17760714" y="2239724"/>
                  <a:pt x="17762048" y="2237416"/>
                </a:cubicBezTo>
                <a:cubicBezTo>
                  <a:pt x="17762048" y="2237416"/>
                  <a:pt x="17762048" y="2237416"/>
                  <a:pt x="17760212" y="2236356"/>
                </a:cubicBezTo>
                <a:cubicBezTo>
                  <a:pt x="17760212" y="2236356"/>
                  <a:pt x="17760212" y="2236356"/>
                  <a:pt x="17761210" y="2234625"/>
                </a:cubicBezTo>
                <a:cubicBezTo>
                  <a:pt x="17760536" y="2227313"/>
                  <a:pt x="17761194" y="2217692"/>
                  <a:pt x="17761852" y="2208070"/>
                </a:cubicBezTo>
                <a:cubicBezTo>
                  <a:pt x="17762850" y="2206341"/>
                  <a:pt x="17762850" y="2206341"/>
                  <a:pt x="17762850" y="2206341"/>
                </a:cubicBezTo>
                <a:cubicBezTo>
                  <a:pt x="17763850" y="2204609"/>
                  <a:pt x="17764850" y="2202878"/>
                  <a:pt x="17769522" y="2203268"/>
                </a:cubicBezTo>
                <a:cubicBezTo>
                  <a:pt x="17768522" y="2204999"/>
                  <a:pt x="17770726" y="2206271"/>
                  <a:pt x="17770726" y="2206271"/>
                </a:cubicBezTo>
                <a:cubicBezTo>
                  <a:pt x="17771562" y="2209061"/>
                  <a:pt x="17771562" y="2209061"/>
                  <a:pt x="17771562" y="2209061"/>
                </a:cubicBezTo>
                <a:cubicBezTo>
                  <a:pt x="17771630" y="2210640"/>
                  <a:pt x="17771332" y="2212007"/>
                  <a:pt x="17771666" y="2211429"/>
                </a:cubicBezTo>
                <a:cubicBezTo>
                  <a:pt x="17771136" y="2215739"/>
                  <a:pt x="17771076" y="2222627"/>
                  <a:pt x="17770554" y="2235405"/>
                </a:cubicBezTo>
                <a:cubicBezTo>
                  <a:pt x="17770554" y="2235405"/>
                  <a:pt x="17770554" y="2235405"/>
                  <a:pt x="17769556" y="2237135"/>
                </a:cubicBezTo>
                <a:cubicBezTo>
                  <a:pt x="17769556" y="2237135"/>
                  <a:pt x="17769922" y="2237348"/>
                  <a:pt x="17771758" y="2238407"/>
                </a:cubicBezTo>
                <a:cubicBezTo>
                  <a:pt x="17771758" y="2238407"/>
                  <a:pt x="17773594" y="2239467"/>
                  <a:pt x="17772596" y="2241199"/>
                </a:cubicBezTo>
                <a:cubicBezTo>
                  <a:pt x="17774432" y="2242258"/>
                  <a:pt x="17773064" y="2243777"/>
                  <a:pt x="17773568" y="2247144"/>
                </a:cubicBezTo>
                <a:cubicBezTo>
                  <a:pt x="17774406" y="2249936"/>
                  <a:pt x="17777446" y="2253999"/>
                  <a:pt x="17781956" y="2258911"/>
                </a:cubicBezTo>
                <a:cubicBezTo>
                  <a:pt x="17772280" y="2258708"/>
                  <a:pt x="17775610" y="2252939"/>
                  <a:pt x="17769102" y="2251489"/>
                </a:cubicBezTo>
                <a:cubicBezTo>
                  <a:pt x="17763098" y="2253408"/>
                  <a:pt x="17760100" y="2258600"/>
                  <a:pt x="17759604" y="2263700"/>
                </a:cubicBezTo>
                <a:cubicBezTo>
                  <a:pt x="17761278" y="2269281"/>
                  <a:pt x="17766608" y="2260048"/>
                  <a:pt x="17772954" y="2266021"/>
                </a:cubicBezTo>
                <a:cubicBezTo>
                  <a:pt x="17763114" y="2270341"/>
                  <a:pt x="17769094" y="2276100"/>
                  <a:pt x="17776438" y="2280342"/>
                </a:cubicBezTo>
                <a:cubicBezTo>
                  <a:pt x="17775780" y="2289962"/>
                  <a:pt x="17772134" y="2280164"/>
                  <a:pt x="17763294" y="2282752"/>
                </a:cubicBezTo>
                <a:cubicBezTo>
                  <a:pt x="17762132" y="2289005"/>
                  <a:pt x="17774312" y="2289113"/>
                  <a:pt x="17785824" y="2290376"/>
                </a:cubicBezTo>
                <a:cubicBezTo>
                  <a:pt x="17784492" y="2292684"/>
                  <a:pt x="17784492" y="2292684"/>
                  <a:pt x="17783492" y="2294414"/>
                </a:cubicBezTo>
                <a:cubicBezTo>
                  <a:pt x="17783492" y="2294414"/>
                  <a:pt x="17782494" y="2296146"/>
                  <a:pt x="17781494" y="2297876"/>
                </a:cubicBezTo>
                <a:cubicBezTo>
                  <a:pt x="17778326" y="2299124"/>
                  <a:pt x="17773986" y="2298157"/>
                  <a:pt x="17770818" y="2299406"/>
                </a:cubicBezTo>
                <a:cubicBezTo>
                  <a:pt x="17776344" y="2319519"/>
                  <a:pt x="17777702" y="2342612"/>
                  <a:pt x="17777556" y="2364067"/>
                </a:cubicBezTo>
                <a:cubicBezTo>
                  <a:pt x="17777736" y="2376478"/>
                  <a:pt x="17777914" y="2388890"/>
                  <a:pt x="17778094" y="2401302"/>
                </a:cubicBezTo>
                <a:cubicBezTo>
                  <a:pt x="17777598" y="2406400"/>
                  <a:pt x="17776436" y="2412653"/>
                  <a:pt x="17778110" y="2418235"/>
                </a:cubicBezTo>
                <a:cubicBezTo>
                  <a:pt x="17778110" y="2418235"/>
                  <a:pt x="17778110" y="2418235"/>
                  <a:pt x="17775618" y="2426795"/>
                </a:cubicBezTo>
                <a:cubicBezTo>
                  <a:pt x="17775618" y="2426795"/>
                  <a:pt x="17775618" y="2426795"/>
                  <a:pt x="17775454" y="2431317"/>
                </a:cubicBezTo>
                <a:cubicBezTo>
                  <a:pt x="17775454" y="2431317"/>
                  <a:pt x="17775120" y="2431895"/>
                  <a:pt x="17774960" y="2436416"/>
                </a:cubicBezTo>
                <a:lnTo>
                  <a:pt x="17769498" y="2481404"/>
                </a:lnTo>
                <a:lnTo>
                  <a:pt x="17782820" y="2497629"/>
                </a:lnTo>
                <a:lnTo>
                  <a:pt x="17787362" y="2506881"/>
                </a:lnTo>
                <a:lnTo>
                  <a:pt x="17857218" y="2504193"/>
                </a:lnTo>
                <a:cubicBezTo>
                  <a:pt x="17849258" y="2543340"/>
                  <a:pt x="17881724" y="2552255"/>
                  <a:pt x="17902416" y="2579539"/>
                </a:cubicBezTo>
                <a:cubicBezTo>
                  <a:pt x="17914708" y="2578641"/>
                  <a:pt x="17919720" y="2580826"/>
                  <a:pt x="17928500" y="2572647"/>
                </a:cubicBezTo>
                <a:cubicBezTo>
                  <a:pt x="17938774" y="2546180"/>
                  <a:pt x="17926908" y="2528659"/>
                  <a:pt x="17938854" y="2496323"/>
                </a:cubicBezTo>
                <a:cubicBezTo>
                  <a:pt x="17928532" y="2491654"/>
                  <a:pt x="17916238" y="2492551"/>
                  <a:pt x="17902402" y="2480599"/>
                </a:cubicBezTo>
                <a:cubicBezTo>
                  <a:pt x="17921156" y="2445653"/>
                  <a:pt x="17957436" y="2462147"/>
                  <a:pt x="17981250" y="2447331"/>
                </a:cubicBezTo>
                <a:lnTo>
                  <a:pt x="17986558" y="2436377"/>
                </a:lnTo>
                <a:lnTo>
                  <a:pt x="17986768" y="2433349"/>
                </a:lnTo>
                <a:lnTo>
                  <a:pt x="17980348" y="2433240"/>
                </a:lnTo>
                <a:cubicBezTo>
                  <a:pt x="17974736" y="2430454"/>
                  <a:pt x="17969168" y="2425830"/>
                  <a:pt x="17963856" y="2423344"/>
                </a:cubicBezTo>
                <a:cubicBezTo>
                  <a:pt x="17954478" y="2430923"/>
                  <a:pt x="17948692" y="2402525"/>
                  <a:pt x="17939612" y="2410405"/>
                </a:cubicBezTo>
                <a:cubicBezTo>
                  <a:pt x="17928214" y="2379223"/>
                  <a:pt x="17891554" y="2392495"/>
                  <a:pt x="17868032" y="2348247"/>
                </a:cubicBezTo>
                <a:cubicBezTo>
                  <a:pt x="17882552" y="2350520"/>
                  <a:pt x="17894716" y="2355147"/>
                  <a:pt x="17906112" y="2359946"/>
                </a:cubicBezTo>
                <a:cubicBezTo>
                  <a:pt x="17938578" y="2375455"/>
                  <a:pt x="17959826" y="2398587"/>
                  <a:pt x="17985826" y="2401974"/>
                </a:cubicBezTo>
                <a:cubicBezTo>
                  <a:pt x="17985826" y="2401974"/>
                  <a:pt x="17985708" y="2402092"/>
                  <a:pt x="17986254" y="2404169"/>
                </a:cubicBezTo>
                <a:lnTo>
                  <a:pt x="17987868" y="2409269"/>
                </a:lnTo>
                <a:lnTo>
                  <a:pt x="17987914" y="2409361"/>
                </a:lnTo>
                <a:lnTo>
                  <a:pt x="17987904" y="2409383"/>
                </a:lnTo>
                <a:lnTo>
                  <a:pt x="17990668" y="2418123"/>
                </a:lnTo>
                <a:lnTo>
                  <a:pt x="17993768" y="2419618"/>
                </a:lnTo>
                <a:lnTo>
                  <a:pt x="17995348" y="2417916"/>
                </a:lnTo>
                <a:lnTo>
                  <a:pt x="18003772" y="2402019"/>
                </a:lnTo>
                <a:cubicBezTo>
                  <a:pt x="18037010" y="2410761"/>
                  <a:pt x="18075730" y="2421219"/>
                  <a:pt x="18099796" y="2388756"/>
                </a:cubicBezTo>
                <a:cubicBezTo>
                  <a:pt x="18110120" y="2393426"/>
                  <a:pt x="18113632" y="2400707"/>
                  <a:pt x="18121986" y="2410946"/>
                </a:cubicBezTo>
                <a:cubicBezTo>
                  <a:pt x="18144602" y="2414718"/>
                  <a:pt x="18148794" y="2385935"/>
                  <a:pt x="18155302" y="2369832"/>
                </a:cubicBezTo>
                <a:cubicBezTo>
                  <a:pt x="18177918" y="2373604"/>
                  <a:pt x="18161434" y="2416476"/>
                  <a:pt x="18178612" y="2436480"/>
                </a:cubicBezTo>
                <a:cubicBezTo>
                  <a:pt x="18189406" y="2440680"/>
                  <a:pt x="18199730" y="2445350"/>
                  <a:pt x="18207010" y="2442267"/>
                </a:cubicBezTo>
                <a:cubicBezTo>
                  <a:pt x="18221918" y="2467540"/>
                  <a:pt x="18229718" y="2495124"/>
                  <a:pt x="18258718" y="2514702"/>
                </a:cubicBezTo>
                <a:cubicBezTo>
                  <a:pt x="18257630" y="2541877"/>
                  <a:pt x="18261922" y="2620010"/>
                  <a:pt x="18234576" y="2667961"/>
                </a:cubicBezTo>
                <a:lnTo>
                  <a:pt x="18229562" y="2674375"/>
                </a:lnTo>
                <a:lnTo>
                  <a:pt x="18251174" y="2667512"/>
                </a:lnTo>
                <a:cubicBezTo>
                  <a:pt x="18258528" y="2680219"/>
                  <a:pt x="18255982" y="2704133"/>
                  <a:pt x="18243410" y="2711493"/>
                </a:cubicBezTo>
                <a:cubicBezTo>
                  <a:pt x="18225824" y="2710570"/>
                  <a:pt x="18225346" y="2699524"/>
                  <a:pt x="18214302" y="2700841"/>
                </a:cubicBezTo>
                <a:lnTo>
                  <a:pt x="18221326" y="2684912"/>
                </a:lnTo>
                <a:lnTo>
                  <a:pt x="18218096" y="2689047"/>
                </a:lnTo>
                <a:cubicBezTo>
                  <a:pt x="18211608" y="2694988"/>
                  <a:pt x="18204072" y="2699713"/>
                  <a:pt x="18195312" y="2702849"/>
                </a:cubicBezTo>
                <a:cubicBezTo>
                  <a:pt x="18189574" y="2718782"/>
                  <a:pt x="18197628" y="2728719"/>
                  <a:pt x="18184610" y="2747734"/>
                </a:cubicBezTo>
                <a:cubicBezTo>
                  <a:pt x="18172790" y="2748161"/>
                  <a:pt x="18155612" y="2728156"/>
                  <a:pt x="18146362" y="2736807"/>
                </a:cubicBezTo>
                <a:cubicBezTo>
                  <a:pt x="18142592" y="2747171"/>
                  <a:pt x="18135312" y="2750254"/>
                  <a:pt x="18131544" y="2760620"/>
                </a:cubicBezTo>
                <a:cubicBezTo>
                  <a:pt x="18074794" y="2766993"/>
                  <a:pt x="18015382" y="2716058"/>
                  <a:pt x="17960772" y="2716092"/>
                </a:cubicBezTo>
                <a:cubicBezTo>
                  <a:pt x="17960646" y="2741406"/>
                  <a:pt x="17954226" y="2773615"/>
                  <a:pt x="17941296" y="2802137"/>
                </a:cubicBezTo>
                <a:lnTo>
                  <a:pt x="17932048" y="2817384"/>
                </a:lnTo>
                <a:lnTo>
                  <a:pt x="17943356" y="2832462"/>
                </a:lnTo>
                <a:cubicBezTo>
                  <a:pt x="17949996" y="2843813"/>
                  <a:pt x="17954882" y="2858119"/>
                  <a:pt x="17957840" y="2876152"/>
                </a:cubicBezTo>
                <a:cubicBezTo>
                  <a:pt x="17941518" y="2858888"/>
                  <a:pt x="17949658" y="2871739"/>
                  <a:pt x="17943964" y="2885829"/>
                </a:cubicBezTo>
                <a:cubicBezTo>
                  <a:pt x="17950690" y="2893496"/>
                  <a:pt x="17960112" y="2897266"/>
                  <a:pt x="17967866" y="2906906"/>
                </a:cubicBezTo>
                <a:cubicBezTo>
                  <a:pt x="17965384" y="2927978"/>
                  <a:pt x="17961016" y="2924551"/>
                  <a:pt x="17972326" y="2952822"/>
                </a:cubicBezTo>
                <a:cubicBezTo>
                  <a:pt x="17959734" y="2953420"/>
                  <a:pt x="17959690" y="2942069"/>
                  <a:pt x="17952968" y="2954189"/>
                </a:cubicBezTo>
                <a:cubicBezTo>
                  <a:pt x="17971002" y="2970340"/>
                  <a:pt x="17968176" y="2979762"/>
                  <a:pt x="17986852" y="3001266"/>
                </a:cubicBezTo>
                <a:cubicBezTo>
                  <a:pt x="17980470" y="2998653"/>
                  <a:pt x="17973790" y="3002334"/>
                  <a:pt x="17971950" y="3008972"/>
                </a:cubicBezTo>
                <a:cubicBezTo>
                  <a:pt x="17970514" y="3011307"/>
                  <a:pt x="17970354" y="3014915"/>
                  <a:pt x="17971940" y="3019326"/>
                </a:cubicBezTo>
                <a:lnTo>
                  <a:pt x="17976240" y="3025561"/>
                </a:lnTo>
                <a:lnTo>
                  <a:pt x="17982240" y="3031011"/>
                </a:lnTo>
                <a:cubicBezTo>
                  <a:pt x="17986506" y="3038571"/>
                  <a:pt x="17989602" y="3048050"/>
                  <a:pt x="17992364" y="3058108"/>
                </a:cubicBezTo>
                <a:cubicBezTo>
                  <a:pt x="17982962" y="3064217"/>
                  <a:pt x="17977964" y="3072871"/>
                  <a:pt x="17968930" y="3079194"/>
                </a:cubicBezTo>
                <a:lnTo>
                  <a:pt x="17964706" y="3077365"/>
                </a:lnTo>
                <a:lnTo>
                  <a:pt x="17967098" y="3083025"/>
                </a:lnTo>
                <a:cubicBezTo>
                  <a:pt x="17972710" y="3087224"/>
                  <a:pt x="17983376" y="3083757"/>
                  <a:pt x="17981514" y="3099562"/>
                </a:cubicBezTo>
                <a:lnTo>
                  <a:pt x="17980138" y="3099903"/>
                </a:lnTo>
                <a:lnTo>
                  <a:pt x="17988220" y="3098709"/>
                </a:lnTo>
                <a:cubicBezTo>
                  <a:pt x="18006112" y="3091334"/>
                  <a:pt x="18006584" y="3061893"/>
                  <a:pt x="18034120" y="3071445"/>
                </a:cubicBezTo>
                <a:cubicBezTo>
                  <a:pt x="18044978" y="3082329"/>
                  <a:pt x="18060698" y="3089869"/>
                  <a:pt x="18067822" y="3105519"/>
                </a:cubicBezTo>
                <a:cubicBezTo>
                  <a:pt x="18070196" y="3110736"/>
                  <a:pt x="18071870" y="3116318"/>
                  <a:pt x="18071844" y="3123996"/>
                </a:cubicBezTo>
                <a:cubicBezTo>
                  <a:pt x="18050638" y="3122137"/>
                  <a:pt x="18032906" y="3124015"/>
                  <a:pt x="18015800" y="3126929"/>
                </a:cubicBezTo>
                <a:lnTo>
                  <a:pt x="17981184" y="3132980"/>
                </a:lnTo>
                <a:lnTo>
                  <a:pt x="17981822" y="3152630"/>
                </a:lnTo>
                <a:cubicBezTo>
                  <a:pt x="17983664" y="3165778"/>
                  <a:pt x="17982724" y="3179913"/>
                  <a:pt x="17982768" y="3191263"/>
                </a:cubicBezTo>
                <a:cubicBezTo>
                  <a:pt x="17979602" y="3215419"/>
                  <a:pt x="17974080" y="3235335"/>
                  <a:pt x="17963500" y="3235118"/>
                </a:cubicBezTo>
                <a:cubicBezTo>
                  <a:pt x="17964702" y="3242914"/>
                  <a:pt x="17976438" y="3239575"/>
                  <a:pt x="17983676" y="3238335"/>
                </a:cubicBezTo>
                <a:cubicBezTo>
                  <a:pt x="17987278" y="3261720"/>
                  <a:pt x="17968602" y="3260004"/>
                  <a:pt x="17956182" y="3266426"/>
                </a:cubicBezTo>
                <a:cubicBezTo>
                  <a:pt x="17958320" y="3240301"/>
                  <a:pt x="17941702" y="3249121"/>
                  <a:pt x="17944312" y="3222524"/>
                </a:cubicBezTo>
                <a:cubicBezTo>
                  <a:pt x="17932964" y="3242267"/>
                  <a:pt x="17932624" y="3257001"/>
                  <a:pt x="17937508" y="3271308"/>
                </a:cubicBezTo>
                <a:cubicBezTo>
                  <a:pt x="17939908" y="3286899"/>
                  <a:pt x="17942780" y="3302020"/>
                  <a:pt x="17942014" y="3321979"/>
                </a:cubicBezTo>
                <a:cubicBezTo>
                  <a:pt x="17956788" y="3319797"/>
                  <a:pt x="17965996" y="3306389"/>
                  <a:pt x="17961750" y="3277651"/>
                </a:cubicBezTo>
                <a:cubicBezTo>
                  <a:pt x="17969334" y="3288058"/>
                  <a:pt x="17972762" y="3305620"/>
                  <a:pt x="17975464" y="3321512"/>
                </a:cubicBezTo>
                <a:cubicBezTo>
                  <a:pt x="17965914" y="3323269"/>
                  <a:pt x="17964072" y="3329904"/>
                  <a:pt x="17955978" y="3328404"/>
                </a:cubicBezTo>
                <a:cubicBezTo>
                  <a:pt x="17951654" y="3356115"/>
                  <a:pt x="17967672" y="3353290"/>
                  <a:pt x="17967676" y="3373079"/>
                </a:cubicBezTo>
                <a:cubicBezTo>
                  <a:pt x="17960138" y="3374021"/>
                  <a:pt x="17958380" y="3363784"/>
                  <a:pt x="17948358" y="3366010"/>
                </a:cubicBezTo>
                <a:cubicBezTo>
                  <a:pt x="17956412" y="3375948"/>
                  <a:pt x="17962666" y="3384088"/>
                  <a:pt x="17966908" y="3393037"/>
                </a:cubicBezTo>
                <a:cubicBezTo>
                  <a:pt x="17969436" y="3403104"/>
                  <a:pt x="17974148" y="3411585"/>
                  <a:pt x="17975348" y="3419381"/>
                </a:cubicBezTo>
                <a:cubicBezTo>
                  <a:pt x="17976594" y="3438525"/>
                  <a:pt x="17975570" y="3456344"/>
                  <a:pt x="17973944" y="3473562"/>
                </a:cubicBezTo>
                <a:cubicBezTo>
                  <a:pt x="17972146" y="3491551"/>
                  <a:pt x="17968808" y="3509880"/>
                  <a:pt x="17970526" y="3528556"/>
                </a:cubicBezTo>
                <a:cubicBezTo>
                  <a:pt x="17968728" y="3546543"/>
                  <a:pt x="17971772" y="3567490"/>
                  <a:pt x="17981584" y="3587664"/>
                </a:cubicBezTo>
                <a:cubicBezTo>
                  <a:pt x="17970444" y="3565220"/>
                  <a:pt x="17961066" y="3572799"/>
                  <a:pt x="17948898" y="3548384"/>
                </a:cubicBezTo>
                <a:cubicBezTo>
                  <a:pt x="17943844" y="3548040"/>
                  <a:pt x="17943890" y="3559388"/>
                  <a:pt x="17949416" y="3559262"/>
                </a:cubicBezTo>
                <a:cubicBezTo>
                  <a:pt x="17927226" y="3556860"/>
                  <a:pt x="17921532" y="3570950"/>
                  <a:pt x="17922564" y="3592709"/>
                </a:cubicBezTo>
                <a:cubicBezTo>
                  <a:pt x="17920594" y="3604873"/>
                  <a:pt x="17923982" y="3617679"/>
                  <a:pt x="17925524" y="3630529"/>
                </a:cubicBezTo>
                <a:cubicBezTo>
                  <a:pt x="17926040" y="3641409"/>
                  <a:pt x="17929124" y="3653917"/>
                  <a:pt x="17929640" y="3664795"/>
                </a:cubicBezTo>
                <a:cubicBezTo>
                  <a:pt x="17921204" y="3658241"/>
                  <a:pt x="17918674" y="3648174"/>
                  <a:pt x="17916146" y="3638110"/>
                </a:cubicBezTo>
                <a:cubicBezTo>
                  <a:pt x="17913916" y="3628345"/>
                  <a:pt x="17912072" y="3615195"/>
                  <a:pt x="17907532" y="3605944"/>
                </a:cubicBezTo>
                <a:cubicBezTo>
                  <a:pt x="17902650" y="3611425"/>
                  <a:pt x="17897940" y="3622730"/>
                  <a:pt x="17900168" y="3632496"/>
                </a:cubicBezTo>
                <a:cubicBezTo>
                  <a:pt x="17899656" y="3641404"/>
                  <a:pt x="17903596" y="3650058"/>
                  <a:pt x="17916190" y="3649459"/>
                </a:cubicBezTo>
                <a:cubicBezTo>
                  <a:pt x="17907326" y="3667919"/>
                  <a:pt x="17912338" y="3676700"/>
                  <a:pt x="17912898" y="3698929"/>
                </a:cubicBezTo>
                <a:cubicBezTo>
                  <a:pt x="17903006" y="3715418"/>
                  <a:pt x="17911824" y="3665821"/>
                  <a:pt x="17899530" y="3666718"/>
                </a:cubicBezTo>
                <a:cubicBezTo>
                  <a:pt x="17879746" y="3679907"/>
                  <a:pt x="17884080" y="3744538"/>
                  <a:pt x="17884254" y="3750364"/>
                </a:cubicBezTo>
                <a:cubicBezTo>
                  <a:pt x="17881600" y="3765613"/>
                  <a:pt x="17880658" y="3779746"/>
                  <a:pt x="17880784" y="3774221"/>
                </a:cubicBezTo>
                <a:cubicBezTo>
                  <a:pt x="17884904" y="3808486"/>
                  <a:pt x="17861048" y="3818549"/>
                  <a:pt x="17857710" y="3836880"/>
                </a:cubicBezTo>
                <a:cubicBezTo>
                  <a:pt x="17855868" y="3843518"/>
                  <a:pt x="17871246" y="3855127"/>
                  <a:pt x="17866882" y="3871489"/>
                </a:cubicBezTo>
                <a:cubicBezTo>
                  <a:pt x="17861058" y="3891106"/>
                  <a:pt x="17851854" y="3924298"/>
                  <a:pt x="17846720" y="3960617"/>
                </a:cubicBezTo>
                <a:cubicBezTo>
                  <a:pt x="17845908" y="3969225"/>
                  <a:pt x="17844624" y="3978306"/>
                  <a:pt x="17842098" y="3988030"/>
                </a:cubicBezTo>
                <a:cubicBezTo>
                  <a:pt x="17841286" y="3996636"/>
                  <a:pt x="17840772" y="4005545"/>
                  <a:pt x="17839960" y="4014156"/>
                </a:cubicBezTo>
                <a:lnTo>
                  <a:pt x="17840648" y="4030859"/>
                </a:lnTo>
                <a:lnTo>
                  <a:pt x="17845146" y="4035357"/>
                </a:lnTo>
                <a:cubicBezTo>
                  <a:pt x="17860096" y="4058787"/>
                  <a:pt x="17868540" y="4098320"/>
                  <a:pt x="17843744" y="4122517"/>
                </a:cubicBezTo>
                <a:cubicBezTo>
                  <a:pt x="17822540" y="4104139"/>
                  <a:pt x="17816200" y="4086493"/>
                  <a:pt x="17815982" y="4069317"/>
                </a:cubicBezTo>
                <a:lnTo>
                  <a:pt x="17817824" y="4062679"/>
                </a:lnTo>
                <a:lnTo>
                  <a:pt x="17810672" y="4073428"/>
                </a:lnTo>
                <a:cubicBezTo>
                  <a:pt x="17805920" y="4086577"/>
                  <a:pt x="17803996" y="4103495"/>
                  <a:pt x="17802498" y="4115186"/>
                </a:cubicBezTo>
                <a:cubicBezTo>
                  <a:pt x="17806224" y="4113261"/>
                  <a:pt x="17809220" y="4103067"/>
                  <a:pt x="17819672" y="4108808"/>
                </a:cubicBezTo>
                <a:cubicBezTo>
                  <a:pt x="17807254" y="4135019"/>
                  <a:pt x="17763144" y="4171934"/>
                  <a:pt x="17788248" y="4200804"/>
                </a:cubicBezTo>
                <a:cubicBezTo>
                  <a:pt x="17786278" y="4212968"/>
                  <a:pt x="17779168" y="4208685"/>
                  <a:pt x="17770602" y="4207656"/>
                </a:cubicBezTo>
                <a:cubicBezTo>
                  <a:pt x="17764952" y="4233095"/>
                  <a:pt x="17762640" y="4233610"/>
                  <a:pt x="17762000" y="4248044"/>
                </a:cubicBezTo>
                <a:cubicBezTo>
                  <a:pt x="17769880" y="4252157"/>
                  <a:pt x="17771550" y="4246289"/>
                  <a:pt x="17776432" y="4240808"/>
                </a:cubicBezTo>
                <a:cubicBezTo>
                  <a:pt x="17787058" y="4272162"/>
                  <a:pt x="17753650" y="4277381"/>
                  <a:pt x="17757938" y="4317472"/>
                </a:cubicBezTo>
                <a:cubicBezTo>
                  <a:pt x="17741790" y="4306034"/>
                  <a:pt x="17738796" y="4336016"/>
                  <a:pt x="17726204" y="4336613"/>
                </a:cubicBezTo>
                <a:cubicBezTo>
                  <a:pt x="17725736" y="4356872"/>
                  <a:pt x="17719228" y="4379570"/>
                  <a:pt x="17713580" y="4405011"/>
                </a:cubicBezTo>
                <a:cubicBezTo>
                  <a:pt x="17708570" y="4416019"/>
                  <a:pt x="17704888" y="4429296"/>
                  <a:pt x="17701206" y="4442571"/>
                </a:cubicBezTo>
                <a:cubicBezTo>
                  <a:pt x="17697524" y="4455850"/>
                  <a:pt x="17691530" y="4469641"/>
                  <a:pt x="17686520" y="4480648"/>
                </a:cubicBezTo>
                <a:cubicBezTo>
                  <a:pt x="17677144" y="4508016"/>
                  <a:pt x="17664256" y="4534697"/>
                  <a:pt x="17652224" y="4557524"/>
                </a:cubicBezTo>
                <a:cubicBezTo>
                  <a:pt x="17638478" y="4581465"/>
                  <a:pt x="17622934" y="4603607"/>
                  <a:pt x="17610346" y="4623991"/>
                </a:cubicBezTo>
                <a:cubicBezTo>
                  <a:pt x="17611718" y="4637613"/>
                  <a:pt x="17610220" y="4649304"/>
                  <a:pt x="17607222" y="4659498"/>
                </a:cubicBezTo>
                <a:lnTo>
                  <a:pt x="17602770" y="4666350"/>
                </a:lnTo>
                <a:lnTo>
                  <a:pt x="17651772" y="4683318"/>
                </a:lnTo>
                <a:cubicBezTo>
                  <a:pt x="17698418" y="4709239"/>
                  <a:pt x="17735814" y="4750405"/>
                  <a:pt x="17760964" y="4797222"/>
                </a:cubicBezTo>
                <a:lnTo>
                  <a:pt x="17778906" y="4849873"/>
                </a:lnTo>
                <a:lnTo>
                  <a:pt x="17806410" y="4847513"/>
                </a:lnTo>
                <a:cubicBezTo>
                  <a:pt x="17821608" y="4847429"/>
                  <a:pt x="17838022" y="4848683"/>
                  <a:pt x="17856244" y="4851896"/>
                </a:cubicBezTo>
                <a:cubicBezTo>
                  <a:pt x="17853020" y="4864266"/>
                  <a:pt x="17844392" y="4875391"/>
                  <a:pt x="17832246" y="4884822"/>
                </a:cubicBezTo>
                <a:lnTo>
                  <a:pt x="17792880" y="4904674"/>
                </a:lnTo>
                <a:lnTo>
                  <a:pt x="17795086" y="4933627"/>
                </a:lnTo>
                <a:cubicBezTo>
                  <a:pt x="17794870" y="4949191"/>
                  <a:pt x="17793216" y="4964674"/>
                  <a:pt x="17790028" y="4979858"/>
                </a:cubicBezTo>
                <a:cubicBezTo>
                  <a:pt x="17781856" y="5028211"/>
                  <a:pt x="17760746" y="5065516"/>
                  <a:pt x="17731752" y="5092110"/>
                </a:cubicBezTo>
                <a:cubicBezTo>
                  <a:pt x="17707384" y="5114378"/>
                  <a:pt x="17677202" y="5129418"/>
                  <a:pt x="17643640" y="5138015"/>
                </a:cubicBezTo>
                <a:lnTo>
                  <a:pt x="17619892" y="5141705"/>
                </a:lnTo>
                <a:lnTo>
                  <a:pt x="17632440" y="5178469"/>
                </a:lnTo>
                <a:cubicBezTo>
                  <a:pt x="17640250" y="5189325"/>
                  <a:pt x="17652746" y="5196731"/>
                  <a:pt x="17673466" y="5195617"/>
                </a:cubicBezTo>
                <a:cubicBezTo>
                  <a:pt x="17678376" y="5201528"/>
                  <a:pt x="17689480" y="5193325"/>
                  <a:pt x="17689480" y="5193325"/>
                </a:cubicBezTo>
                <a:cubicBezTo>
                  <a:pt x="17693734" y="5208855"/>
                  <a:pt x="17714614" y="5203219"/>
                  <a:pt x="17724728" y="5205211"/>
                </a:cubicBezTo>
                <a:cubicBezTo>
                  <a:pt x="17724728" y="5205211"/>
                  <a:pt x="17724728" y="5205211"/>
                  <a:pt x="17728690" y="5230577"/>
                </a:cubicBezTo>
                <a:cubicBezTo>
                  <a:pt x="17702932" y="5231089"/>
                  <a:pt x="17722498" y="5244695"/>
                  <a:pt x="17696372" y="5244998"/>
                </a:cubicBezTo>
                <a:cubicBezTo>
                  <a:pt x="17696372" y="5244998"/>
                  <a:pt x="17697072" y="5244632"/>
                  <a:pt x="17666036" y="5239019"/>
                </a:cubicBezTo>
                <a:cubicBezTo>
                  <a:pt x="17661124" y="5233108"/>
                  <a:pt x="17661124" y="5233108"/>
                  <a:pt x="17651012" y="5231115"/>
                </a:cubicBezTo>
                <a:cubicBezTo>
                  <a:pt x="17604660" y="5227432"/>
                  <a:pt x="17603378" y="5247463"/>
                  <a:pt x="17607342" y="5272829"/>
                </a:cubicBezTo>
                <a:cubicBezTo>
                  <a:pt x="17610972" y="5298771"/>
                  <a:pt x="17640068" y="5334034"/>
                  <a:pt x="17644980" y="5339945"/>
                </a:cubicBezTo>
                <a:cubicBezTo>
                  <a:pt x="17623474" y="5355992"/>
                  <a:pt x="17561110" y="5354602"/>
                  <a:pt x="17558590" y="5403916"/>
                </a:cubicBezTo>
                <a:cubicBezTo>
                  <a:pt x="17562184" y="5429071"/>
                  <a:pt x="17645800" y="5425035"/>
                  <a:pt x="17648146" y="5471008"/>
                </a:cubicBezTo>
                <a:cubicBezTo>
                  <a:pt x="17652400" y="5486542"/>
                  <a:pt x="17641630" y="5494172"/>
                  <a:pt x="17626608" y="5486268"/>
                </a:cubicBezTo>
                <a:cubicBezTo>
                  <a:pt x="17605392" y="5492480"/>
                  <a:pt x="17585826" y="5478875"/>
                  <a:pt x="17576294" y="5457219"/>
                </a:cubicBezTo>
                <a:cubicBezTo>
                  <a:pt x="17518884" y="5470998"/>
                  <a:pt x="17480704" y="5498958"/>
                  <a:pt x="17488296" y="5550264"/>
                </a:cubicBezTo>
                <a:cubicBezTo>
                  <a:pt x="17495264" y="5611981"/>
                  <a:pt x="17521390" y="5611681"/>
                  <a:pt x="17544298" y="5661062"/>
                </a:cubicBezTo>
                <a:cubicBezTo>
                  <a:pt x="17534186" y="5659068"/>
                  <a:pt x="17524072" y="5657076"/>
                  <a:pt x="17513960" y="5655085"/>
                </a:cubicBezTo>
                <a:cubicBezTo>
                  <a:pt x="17503848" y="5653092"/>
                  <a:pt x="17503848" y="5653092"/>
                  <a:pt x="17498280" y="5656801"/>
                </a:cubicBezTo>
                <a:cubicBezTo>
                  <a:pt x="17501908" y="5682743"/>
                  <a:pt x="17522132" y="5686727"/>
                  <a:pt x="17531006" y="5718004"/>
                </a:cubicBezTo>
                <a:lnTo>
                  <a:pt x="17496314" y="5694128"/>
                </a:lnTo>
                <a:lnTo>
                  <a:pt x="17498236" y="5713701"/>
                </a:lnTo>
                <a:cubicBezTo>
                  <a:pt x="17480556" y="5718878"/>
                  <a:pt x="17459732" y="5717627"/>
                  <a:pt x="17439808" y="5712278"/>
                </a:cubicBezTo>
                <a:lnTo>
                  <a:pt x="17410530" y="5697682"/>
                </a:lnTo>
                <a:lnTo>
                  <a:pt x="17397156" y="5703036"/>
                </a:lnTo>
                <a:cubicBezTo>
                  <a:pt x="17376596" y="5699629"/>
                  <a:pt x="17363224" y="5671907"/>
                  <a:pt x="17337098" y="5672207"/>
                </a:cubicBezTo>
                <a:cubicBezTo>
                  <a:pt x="17337098" y="5672207"/>
                  <a:pt x="17228346" y="5666346"/>
                  <a:pt x="17231686" y="5702122"/>
                </a:cubicBezTo>
                <a:cubicBezTo>
                  <a:pt x="17234368" y="5747518"/>
                  <a:pt x="17303992" y="5800792"/>
                  <a:pt x="17302418" y="5830656"/>
                </a:cubicBezTo>
                <a:cubicBezTo>
                  <a:pt x="17306672" y="5846186"/>
                  <a:pt x="17290992" y="5847903"/>
                  <a:pt x="17280880" y="5845912"/>
                </a:cubicBezTo>
                <a:cubicBezTo>
                  <a:pt x="17280880" y="5845912"/>
                  <a:pt x="17213484" y="5753154"/>
                  <a:pt x="17156688" y="5748056"/>
                </a:cubicBezTo>
                <a:cubicBezTo>
                  <a:pt x="17141374" y="5749983"/>
                  <a:pt x="17145294" y="5766092"/>
                  <a:pt x="17135182" y="5764101"/>
                </a:cubicBezTo>
                <a:cubicBezTo>
                  <a:pt x="17129612" y="5767809"/>
                  <a:pt x="17125070" y="5762111"/>
                  <a:pt x="17120158" y="5756197"/>
                </a:cubicBezTo>
                <a:cubicBezTo>
                  <a:pt x="17114958" y="5760117"/>
                  <a:pt x="17104846" y="5758125"/>
                  <a:pt x="17098944" y="5762411"/>
                </a:cubicBezTo>
                <a:cubicBezTo>
                  <a:pt x="17098944" y="5762411"/>
                  <a:pt x="17053874" y="5738697"/>
                  <a:pt x="17048964" y="5732785"/>
                </a:cubicBezTo>
                <a:cubicBezTo>
                  <a:pt x="17048964" y="5732785"/>
                  <a:pt x="17022144" y="5741919"/>
                  <a:pt x="17010280" y="5757378"/>
                </a:cubicBezTo>
                <a:lnTo>
                  <a:pt x="17007522" y="5768093"/>
                </a:lnTo>
                <a:lnTo>
                  <a:pt x="17030506" y="5794439"/>
                </a:lnTo>
                <a:cubicBezTo>
                  <a:pt x="17038294" y="5808938"/>
                  <a:pt x="17042650" y="5826836"/>
                  <a:pt x="17040404" y="5849387"/>
                </a:cubicBezTo>
                <a:cubicBezTo>
                  <a:pt x="17025722" y="5882448"/>
                  <a:pt x="16943662" y="5872766"/>
                  <a:pt x="16922908" y="5840014"/>
                </a:cubicBezTo>
                <a:cubicBezTo>
                  <a:pt x="16922422" y="5820501"/>
                  <a:pt x="16921902" y="5800200"/>
                  <a:pt x="16921414" y="5780689"/>
                </a:cubicBezTo>
                <a:lnTo>
                  <a:pt x="16942690" y="5767585"/>
                </a:lnTo>
                <a:lnTo>
                  <a:pt x="16940750" y="5764159"/>
                </a:lnTo>
                <a:cubicBezTo>
                  <a:pt x="16933968" y="5756397"/>
                  <a:pt x="16924088" y="5751459"/>
                  <a:pt x="16907972" y="5751388"/>
                </a:cubicBezTo>
                <a:cubicBezTo>
                  <a:pt x="16887748" y="5747404"/>
                  <a:pt x="16877634" y="5745412"/>
                  <a:pt x="16877344" y="5755244"/>
                </a:cubicBezTo>
                <a:cubicBezTo>
                  <a:pt x="16872434" y="5749330"/>
                  <a:pt x="16866898" y="5753828"/>
                  <a:pt x="16861988" y="5747916"/>
                </a:cubicBezTo>
                <a:cubicBezTo>
                  <a:pt x="16857078" y="5742004"/>
                  <a:pt x="16727930" y="5827447"/>
                  <a:pt x="16722728" y="5831366"/>
                </a:cubicBezTo>
                <a:cubicBezTo>
                  <a:pt x="16676378" y="5827685"/>
                  <a:pt x="16662798" y="5795229"/>
                  <a:pt x="16648150" y="5762924"/>
                </a:cubicBezTo>
                <a:lnTo>
                  <a:pt x="16633880" y="5739300"/>
                </a:lnTo>
                <a:lnTo>
                  <a:pt x="16612606" y="5752402"/>
                </a:lnTo>
                <a:cubicBezTo>
                  <a:pt x="16609744" y="5760751"/>
                  <a:pt x="16611658" y="5771854"/>
                  <a:pt x="16616174" y="5785233"/>
                </a:cubicBezTo>
                <a:cubicBezTo>
                  <a:pt x="16618626" y="5800495"/>
                  <a:pt x="16627816" y="5814264"/>
                  <a:pt x="16634938" y="5829915"/>
                </a:cubicBezTo>
                <a:cubicBezTo>
                  <a:pt x="16639456" y="5843291"/>
                  <a:pt x="16647946" y="5857424"/>
                  <a:pt x="16652798" y="5870226"/>
                </a:cubicBezTo>
                <a:cubicBezTo>
                  <a:pt x="16639310" y="5864749"/>
                  <a:pt x="16632724" y="5853253"/>
                  <a:pt x="16626140" y="5841758"/>
                </a:cubicBezTo>
                <a:cubicBezTo>
                  <a:pt x="16619188" y="5830053"/>
                  <a:pt x="16612800" y="5814826"/>
                  <a:pt x="16603782" y="5805003"/>
                </a:cubicBezTo>
                <a:cubicBezTo>
                  <a:pt x="16599486" y="5813292"/>
                  <a:pt x="16597596" y="5827585"/>
                  <a:pt x="16604184" y="5839081"/>
                </a:cubicBezTo>
                <a:cubicBezTo>
                  <a:pt x="16606796" y="5849821"/>
                  <a:pt x="16615816" y="5859643"/>
                  <a:pt x="16630992" y="5854560"/>
                </a:cubicBezTo>
                <a:cubicBezTo>
                  <a:pt x="16627080" y="5879995"/>
                  <a:pt x="16635732" y="5889605"/>
                  <a:pt x="16644768" y="5916361"/>
                </a:cubicBezTo>
                <a:cubicBezTo>
                  <a:pt x="16638584" y="5938946"/>
                  <a:pt x="16631214" y="5876227"/>
                  <a:pt x="16615670" y="5881099"/>
                </a:cubicBezTo>
                <a:cubicBezTo>
                  <a:pt x="16596872" y="5901786"/>
                  <a:pt x="16626380" y="5979594"/>
                  <a:pt x="16628454" y="5986176"/>
                </a:cubicBezTo>
                <a:cubicBezTo>
                  <a:pt x="16630740" y="6005959"/>
                  <a:pt x="16636130" y="6022918"/>
                  <a:pt x="16633722" y="6016911"/>
                </a:cubicBezTo>
                <a:cubicBezTo>
                  <a:pt x="16651912" y="6056648"/>
                  <a:pt x="16626206" y="6074880"/>
                  <a:pt x="16628666" y="6098610"/>
                </a:cubicBezTo>
                <a:cubicBezTo>
                  <a:pt x="16628674" y="6107076"/>
                  <a:pt x="16652374" y="6116914"/>
                  <a:pt x="16652930" y="6138006"/>
                </a:cubicBezTo>
                <a:lnTo>
                  <a:pt x="16653272" y="6145894"/>
                </a:lnTo>
                <a:lnTo>
                  <a:pt x="16669858" y="6148546"/>
                </a:lnTo>
                <a:cubicBezTo>
                  <a:pt x="16705762" y="6150815"/>
                  <a:pt x="16728550" y="6147817"/>
                  <a:pt x="16744504" y="6185489"/>
                </a:cubicBezTo>
                <a:cubicBezTo>
                  <a:pt x="16736006" y="6195969"/>
                  <a:pt x="16718924" y="6198414"/>
                  <a:pt x="16698434" y="6196586"/>
                </a:cubicBezTo>
                <a:lnTo>
                  <a:pt x="16655584" y="6191079"/>
                </a:lnTo>
                <a:lnTo>
                  <a:pt x="16661418" y="6251370"/>
                </a:lnTo>
                <a:cubicBezTo>
                  <a:pt x="16663664" y="6261897"/>
                  <a:pt x="16666642" y="6272851"/>
                  <a:pt x="16666490" y="6285840"/>
                </a:cubicBezTo>
                <a:cubicBezTo>
                  <a:pt x="16669104" y="6296580"/>
                  <a:pt x="16671384" y="6307895"/>
                  <a:pt x="16673998" y="6318636"/>
                </a:cubicBezTo>
                <a:cubicBezTo>
                  <a:pt x="16680762" y="6342542"/>
                  <a:pt x="16687192" y="6367024"/>
                  <a:pt x="16698458" y="6387376"/>
                </a:cubicBezTo>
                <a:cubicBezTo>
                  <a:pt x="16692258" y="6393027"/>
                  <a:pt x="16681010" y="6389609"/>
                  <a:pt x="16679318" y="6400172"/>
                </a:cubicBezTo>
                <a:cubicBezTo>
                  <a:pt x="16657352" y="6389028"/>
                  <a:pt x="16692248" y="6384560"/>
                  <a:pt x="16685654" y="6364599"/>
                </a:cubicBezTo>
                <a:cubicBezTo>
                  <a:pt x="16650756" y="6369066"/>
                  <a:pt x="16660186" y="6421434"/>
                  <a:pt x="16665052" y="6451170"/>
                </a:cubicBezTo>
                <a:cubicBezTo>
                  <a:pt x="16669556" y="6447614"/>
                  <a:pt x="16669340" y="6434412"/>
                  <a:pt x="16684562" y="6438586"/>
                </a:cubicBezTo>
                <a:cubicBezTo>
                  <a:pt x="16678922" y="6473794"/>
                  <a:pt x="16638072" y="6530979"/>
                  <a:pt x="16680110" y="6559097"/>
                </a:cubicBezTo>
                <a:cubicBezTo>
                  <a:pt x="16681152" y="6566622"/>
                  <a:pt x="16679118" y="6569294"/>
                  <a:pt x="16675250" y="6570908"/>
                </a:cubicBezTo>
                <a:lnTo>
                  <a:pt x="16674882" y="6570695"/>
                </a:lnTo>
                <a:lnTo>
                  <a:pt x="16673590" y="6615336"/>
                </a:lnTo>
                <a:lnTo>
                  <a:pt x="16665118" y="6618136"/>
                </a:lnTo>
                <a:lnTo>
                  <a:pt x="16666058" y="6623296"/>
                </a:lnTo>
                <a:cubicBezTo>
                  <a:pt x="16676940" y="6626499"/>
                  <a:pt x="16676564" y="6617821"/>
                  <a:pt x="16680526" y="6610108"/>
                </a:cubicBezTo>
                <a:cubicBezTo>
                  <a:pt x="16705654" y="6644617"/>
                  <a:pt x="16666298" y="6661897"/>
                  <a:pt x="16686932" y="6708426"/>
                </a:cubicBezTo>
                <a:cubicBezTo>
                  <a:pt x="16662564" y="6699744"/>
                  <a:pt x="16669874" y="6736271"/>
                  <a:pt x="16654330" y="6741144"/>
                </a:cubicBezTo>
                <a:cubicBezTo>
                  <a:pt x="16661462" y="6765261"/>
                  <a:pt x="16662026" y="6794818"/>
                  <a:pt x="16664860" y="6827226"/>
                </a:cubicBezTo>
                <a:cubicBezTo>
                  <a:pt x="16662974" y="6841522"/>
                  <a:pt x="16663356" y="6858666"/>
                  <a:pt x="16663740" y="6875812"/>
                </a:cubicBezTo>
                <a:cubicBezTo>
                  <a:pt x="16664124" y="6892957"/>
                  <a:pt x="16662076" y="6911774"/>
                  <a:pt x="16660188" y="6926069"/>
                </a:cubicBezTo>
                <a:cubicBezTo>
                  <a:pt x="16658890" y="6962245"/>
                  <a:pt x="16652884" y="6997242"/>
                  <a:pt x="16646708" y="7028292"/>
                </a:cubicBezTo>
                <a:cubicBezTo>
                  <a:pt x="16638466" y="7061228"/>
                  <a:pt x="16627988" y="7092101"/>
                  <a:pt x="16619572" y="7121091"/>
                </a:cubicBezTo>
                <a:lnTo>
                  <a:pt x="16627986" y="7158257"/>
                </a:lnTo>
                <a:lnTo>
                  <a:pt x="16647058" y="7143882"/>
                </a:lnTo>
                <a:cubicBezTo>
                  <a:pt x="16686994" y="7140015"/>
                  <a:pt x="16700308" y="7174628"/>
                  <a:pt x="16709558" y="7214585"/>
                </a:cubicBezTo>
                <a:cubicBezTo>
                  <a:pt x="16695884" y="7221304"/>
                  <a:pt x="16688086" y="7231419"/>
                  <a:pt x="16674046" y="7237928"/>
                </a:cubicBezTo>
                <a:cubicBezTo>
                  <a:pt x="16655956" y="7233637"/>
                  <a:pt x="16632640" y="7207867"/>
                  <a:pt x="16625174" y="7184326"/>
                </a:cubicBezTo>
                <a:lnTo>
                  <a:pt x="16625302" y="7179016"/>
                </a:lnTo>
                <a:lnTo>
                  <a:pt x="16616788" y="7205642"/>
                </a:lnTo>
                <a:cubicBezTo>
                  <a:pt x="16608538" y="7230108"/>
                  <a:pt x="16598220" y="7256460"/>
                  <a:pt x="16601388" y="7288292"/>
                </a:cubicBezTo>
                <a:cubicBezTo>
                  <a:pt x="16590352" y="7298075"/>
                  <a:pt x="16581896" y="7317809"/>
                  <a:pt x="16559768" y="7311187"/>
                </a:cubicBezTo>
                <a:cubicBezTo>
                  <a:pt x="16564610" y="7315522"/>
                  <a:pt x="16564814" y="7320254"/>
                  <a:pt x="16567054" y="7322316"/>
                </a:cubicBezTo>
                <a:cubicBezTo>
                  <a:pt x="16567054" y="7322316"/>
                  <a:pt x="16566352" y="7322680"/>
                  <a:pt x="16564286" y="7324565"/>
                </a:cubicBezTo>
                <a:cubicBezTo>
                  <a:pt x="16560000" y="7341320"/>
                  <a:pt x="16558640" y="7351306"/>
                  <a:pt x="16556744" y="7357135"/>
                </a:cubicBezTo>
                <a:cubicBezTo>
                  <a:pt x="16556206" y="7352976"/>
                  <a:pt x="16556410" y="7357711"/>
                  <a:pt x="16553976" y="7359382"/>
                </a:cubicBezTo>
                <a:cubicBezTo>
                  <a:pt x="16556582" y="7361657"/>
                  <a:pt x="16556582" y="7361657"/>
                  <a:pt x="16556582" y="7361657"/>
                </a:cubicBezTo>
                <a:cubicBezTo>
                  <a:pt x="16556582" y="7361657"/>
                  <a:pt x="16556582" y="7361657"/>
                  <a:pt x="16558486" y="7364295"/>
                </a:cubicBezTo>
                <a:cubicBezTo>
                  <a:pt x="16558656" y="7368241"/>
                  <a:pt x="16556590" y="7370124"/>
                  <a:pt x="16550388" y="7375773"/>
                </a:cubicBezTo>
                <a:cubicBezTo>
                  <a:pt x="16550398" y="7384241"/>
                  <a:pt x="16560732" y="7374822"/>
                  <a:pt x="16574056" y="7384824"/>
                </a:cubicBezTo>
                <a:cubicBezTo>
                  <a:pt x="16565626" y="7396880"/>
                  <a:pt x="16570144" y="7410258"/>
                  <a:pt x="16579334" y="7424024"/>
                </a:cubicBezTo>
                <a:cubicBezTo>
                  <a:pt x="16586080" y="7430997"/>
                  <a:pt x="16588522" y="7437791"/>
                  <a:pt x="16592836" y="7446435"/>
                </a:cubicBezTo>
                <a:cubicBezTo>
                  <a:pt x="16595108" y="7449286"/>
                  <a:pt x="16597346" y="7451349"/>
                  <a:pt x="16597184" y="7455870"/>
                </a:cubicBezTo>
                <a:cubicBezTo>
                  <a:pt x="16597184" y="7455870"/>
                  <a:pt x="16597184" y="7455870"/>
                  <a:pt x="16597354" y="7459815"/>
                </a:cubicBezTo>
                <a:cubicBezTo>
                  <a:pt x="16597192" y="7464337"/>
                  <a:pt x="16597362" y="7468280"/>
                  <a:pt x="16595466" y="7474108"/>
                </a:cubicBezTo>
                <a:cubicBezTo>
                  <a:pt x="16590992" y="7469987"/>
                  <a:pt x="16586482" y="7465076"/>
                  <a:pt x="16584210" y="7462227"/>
                </a:cubicBezTo>
                <a:cubicBezTo>
                  <a:pt x="16581972" y="7460163"/>
                  <a:pt x="16581972" y="7460163"/>
                  <a:pt x="16581802" y="7456219"/>
                </a:cubicBezTo>
                <a:cubicBezTo>
                  <a:pt x="16581802" y="7456219"/>
                  <a:pt x="16581802" y="7456219"/>
                  <a:pt x="16579898" y="7453582"/>
                </a:cubicBezTo>
                <a:cubicBezTo>
                  <a:pt x="16575054" y="7449248"/>
                  <a:pt x="16575216" y="7444726"/>
                  <a:pt x="16575046" y="7440781"/>
                </a:cubicBezTo>
                <a:cubicBezTo>
                  <a:pt x="16572970" y="7434197"/>
                  <a:pt x="16575200" y="7427792"/>
                  <a:pt x="16564276" y="7415331"/>
                </a:cubicBezTo>
                <a:cubicBezTo>
                  <a:pt x="16557376" y="7421346"/>
                  <a:pt x="16551174" y="7426999"/>
                  <a:pt x="16544608" y="7432437"/>
                </a:cubicBezTo>
                <a:cubicBezTo>
                  <a:pt x="16542540" y="7434322"/>
                  <a:pt x="16542540" y="7434322"/>
                  <a:pt x="16542540" y="7434322"/>
                </a:cubicBezTo>
                <a:cubicBezTo>
                  <a:pt x="16542540" y="7434322"/>
                  <a:pt x="16542540" y="7434322"/>
                  <a:pt x="16540472" y="7436206"/>
                </a:cubicBezTo>
                <a:cubicBezTo>
                  <a:pt x="16540472" y="7436206"/>
                  <a:pt x="16540472" y="7436206"/>
                  <a:pt x="16540310" y="7440728"/>
                </a:cubicBezTo>
                <a:cubicBezTo>
                  <a:pt x="16538416" y="7446556"/>
                  <a:pt x="16535980" y="7448226"/>
                  <a:pt x="16533752" y="7454633"/>
                </a:cubicBezTo>
                <a:cubicBezTo>
                  <a:pt x="16532060" y="7465196"/>
                  <a:pt x="16530000" y="7475546"/>
                  <a:pt x="16530010" y="7484011"/>
                </a:cubicBezTo>
                <a:cubicBezTo>
                  <a:pt x="16525500" y="7479101"/>
                  <a:pt x="16521520" y="7469880"/>
                  <a:pt x="16514944" y="7466852"/>
                </a:cubicBezTo>
                <a:cubicBezTo>
                  <a:pt x="16526430" y="7508869"/>
                  <a:pt x="16504712" y="7544793"/>
                  <a:pt x="16477122" y="7585791"/>
                </a:cubicBezTo>
                <a:cubicBezTo>
                  <a:pt x="16475270" y="7600875"/>
                  <a:pt x="16485768" y="7586933"/>
                  <a:pt x="16494786" y="7596757"/>
                </a:cubicBezTo>
                <a:cubicBezTo>
                  <a:pt x="16494786" y="7596757"/>
                  <a:pt x="16495118" y="7596181"/>
                  <a:pt x="16488756" y="7606353"/>
                </a:cubicBezTo>
                <a:cubicBezTo>
                  <a:pt x="16486688" y="7608237"/>
                  <a:pt x="16484792" y="7614065"/>
                  <a:pt x="16482726" y="7615949"/>
                </a:cubicBezTo>
                <a:cubicBezTo>
                  <a:pt x="16480496" y="7622354"/>
                  <a:pt x="16475996" y="7625911"/>
                  <a:pt x="16473766" y="7632315"/>
                </a:cubicBezTo>
                <a:cubicBezTo>
                  <a:pt x="16467574" y="7646434"/>
                  <a:pt x="16461176" y="7655816"/>
                  <a:pt x="16457052" y="7668052"/>
                </a:cubicBezTo>
                <a:cubicBezTo>
                  <a:pt x="16444128" y="7692131"/>
                  <a:pt x="16436246" y="7716811"/>
                  <a:pt x="16425928" y="7743162"/>
                </a:cubicBezTo>
                <a:cubicBezTo>
                  <a:pt x="16414910" y="7769880"/>
                  <a:pt x="16402688" y="7793593"/>
                  <a:pt x="16389766" y="7817673"/>
                </a:cubicBezTo>
                <a:cubicBezTo>
                  <a:pt x="16383572" y="7831790"/>
                  <a:pt x="16375142" y="7843847"/>
                  <a:pt x="16366678" y="7855114"/>
                </a:cubicBezTo>
                <a:cubicBezTo>
                  <a:pt x="16360316" y="7865287"/>
                  <a:pt x="16349418" y="7878228"/>
                  <a:pt x="16340988" y="7890284"/>
                </a:cubicBezTo>
                <a:cubicBezTo>
                  <a:pt x="16336324" y="7898362"/>
                  <a:pt x="16351876" y="7901955"/>
                  <a:pt x="16358624" y="7908927"/>
                </a:cubicBezTo>
                <a:cubicBezTo>
                  <a:pt x="16337604" y="7944486"/>
                  <a:pt x="16335742" y="7951103"/>
                  <a:pt x="16314176" y="7974038"/>
                </a:cubicBezTo>
                <a:cubicBezTo>
                  <a:pt x="16355106" y="7959975"/>
                  <a:pt x="16292824" y="8010174"/>
                  <a:pt x="16277444" y="8010524"/>
                </a:cubicBezTo>
                <a:cubicBezTo>
                  <a:pt x="16271412" y="8020119"/>
                  <a:pt x="16293174" y="8026531"/>
                  <a:pt x="16291484" y="8037093"/>
                </a:cubicBezTo>
                <a:cubicBezTo>
                  <a:pt x="16274052" y="8056261"/>
                  <a:pt x="16268970" y="8013325"/>
                  <a:pt x="16247234" y="8032315"/>
                </a:cubicBezTo>
                <a:cubicBezTo>
                  <a:pt x="16261112" y="8063406"/>
                  <a:pt x="16233132" y="8078792"/>
                  <a:pt x="16222660" y="8118131"/>
                </a:cubicBezTo>
                <a:cubicBezTo>
                  <a:pt x="16205586" y="8129046"/>
                  <a:pt x="16231074" y="8089142"/>
                  <a:pt x="16230732" y="8081252"/>
                </a:cubicBezTo>
                <a:cubicBezTo>
                  <a:pt x="16206484" y="8058791"/>
                  <a:pt x="16194118" y="8103960"/>
                  <a:pt x="16179118" y="8121456"/>
                </a:cubicBezTo>
                <a:cubicBezTo>
                  <a:pt x="16168256" y="8135184"/>
                  <a:pt x="16194518" y="8138040"/>
                  <a:pt x="16199198" y="8146895"/>
                </a:cubicBezTo>
                <a:cubicBezTo>
                  <a:pt x="16182134" y="8166274"/>
                  <a:pt x="16157554" y="8144391"/>
                  <a:pt x="16141044" y="8184861"/>
                </a:cubicBezTo>
                <a:cubicBezTo>
                  <a:pt x="16134688" y="8203500"/>
                  <a:pt x="16160398" y="8185264"/>
                  <a:pt x="16159046" y="8203718"/>
                </a:cubicBezTo>
                <a:cubicBezTo>
                  <a:pt x="16138992" y="8203678"/>
                  <a:pt x="16123996" y="8221174"/>
                  <a:pt x="16104692" y="8238491"/>
                </a:cubicBezTo>
                <a:cubicBezTo>
                  <a:pt x="16090028" y="8255412"/>
                  <a:pt x="16072596" y="8274577"/>
                  <a:pt x="16051184" y="8284525"/>
                </a:cubicBezTo>
                <a:cubicBezTo>
                  <a:pt x="16047042" y="8279824"/>
                  <a:pt x="16057376" y="8270406"/>
                  <a:pt x="16059272" y="8264578"/>
                </a:cubicBezTo>
                <a:cubicBezTo>
                  <a:pt x="16041978" y="8253823"/>
                  <a:pt x="16048946" y="8282463"/>
                  <a:pt x="16038244" y="8291670"/>
                </a:cubicBezTo>
                <a:cubicBezTo>
                  <a:pt x="16042216" y="8292425"/>
                  <a:pt x="16051194" y="8292991"/>
                  <a:pt x="16057760" y="8287552"/>
                </a:cubicBezTo>
                <a:cubicBezTo>
                  <a:pt x="16053096" y="8295629"/>
                  <a:pt x="16044830" y="8303165"/>
                  <a:pt x="16034128" y="8312370"/>
                </a:cubicBezTo>
                <a:cubicBezTo>
                  <a:pt x="16023426" y="8321577"/>
                  <a:pt x="16010326" y="8333243"/>
                  <a:pt x="15995482" y="8337751"/>
                </a:cubicBezTo>
                <a:cubicBezTo>
                  <a:pt x="15973532" y="8343541"/>
                  <a:pt x="15994918" y="8308194"/>
                  <a:pt x="15966392" y="8310955"/>
                </a:cubicBezTo>
                <a:cubicBezTo>
                  <a:pt x="15971072" y="8319812"/>
                  <a:pt x="15993048" y="8339424"/>
                  <a:pt x="15956254" y="8349719"/>
                </a:cubicBezTo>
                <a:cubicBezTo>
                  <a:pt x="15951736" y="8336341"/>
                  <a:pt x="15967100" y="8319058"/>
                  <a:pt x="15935952" y="8302614"/>
                </a:cubicBezTo>
                <a:cubicBezTo>
                  <a:pt x="15931658" y="8310901"/>
                  <a:pt x="15924918" y="8312396"/>
                  <a:pt x="15923013" y="8309757"/>
                </a:cubicBezTo>
                <a:cubicBezTo>
                  <a:pt x="15901447" y="8332692"/>
                  <a:pt x="15951188" y="8323718"/>
                  <a:pt x="15927720" y="8344015"/>
                </a:cubicBezTo>
                <a:cubicBezTo>
                  <a:pt x="15903122" y="8305196"/>
                  <a:pt x="15884177" y="8347338"/>
                  <a:pt x="15860529" y="8355223"/>
                </a:cubicBezTo>
                <a:cubicBezTo>
                  <a:pt x="15851175" y="8345978"/>
                  <a:pt x="15877422" y="8331900"/>
                  <a:pt x="15883785" y="8321726"/>
                </a:cubicBezTo>
                <a:cubicBezTo>
                  <a:pt x="15870291" y="8307782"/>
                  <a:pt x="15853389" y="8322638"/>
                  <a:pt x="15840458" y="8338252"/>
                </a:cubicBezTo>
                <a:cubicBezTo>
                  <a:pt x="15818875" y="8344252"/>
                  <a:pt x="15868223" y="8309665"/>
                  <a:pt x="15859239" y="8300631"/>
                </a:cubicBezTo>
                <a:cubicBezTo>
                  <a:pt x="15842132" y="8310756"/>
                  <a:pt x="15816261" y="8333512"/>
                  <a:pt x="15794867" y="8360392"/>
                </a:cubicBezTo>
                <a:cubicBezTo>
                  <a:pt x="15773666" y="8383540"/>
                  <a:pt x="15759215" y="8413660"/>
                  <a:pt x="15765980" y="8437566"/>
                </a:cubicBezTo>
                <a:cubicBezTo>
                  <a:pt x="15761846" y="8441332"/>
                  <a:pt x="15750606" y="8446382"/>
                  <a:pt x="15741800" y="8449759"/>
                </a:cubicBezTo>
                <a:cubicBezTo>
                  <a:pt x="15737667" y="8453526"/>
                  <a:pt x="15733371" y="8461816"/>
                  <a:pt x="15740118" y="8468788"/>
                </a:cubicBezTo>
                <a:cubicBezTo>
                  <a:pt x="15709354" y="8469488"/>
                  <a:pt x="15688318" y="8488114"/>
                  <a:pt x="15668820" y="8509166"/>
                </a:cubicBezTo>
                <a:cubicBezTo>
                  <a:pt x="15660721" y="8520647"/>
                  <a:pt x="15651754" y="8528545"/>
                  <a:pt x="15645724" y="8538141"/>
                </a:cubicBezTo>
                <a:cubicBezTo>
                  <a:pt x="15636756" y="8546040"/>
                  <a:pt x="15628122" y="8553364"/>
                  <a:pt x="15619479" y="8552221"/>
                </a:cubicBezTo>
                <a:cubicBezTo>
                  <a:pt x="15621537" y="8541870"/>
                  <a:pt x="15634306" y="8530779"/>
                  <a:pt x="15634093" y="8517578"/>
                </a:cubicBezTo>
                <a:cubicBezTo>
                  <a:pt x="15623374" y="8509852"/>
                  <a:pt x="15612502" y="8515114"/>
                  <a:pt x="15601073" y="8499284"/>
                </a:cubicBezTo>
                <a:cubicBezTo>
                  <a:pt x="15568806" y="8531426"/>
                  <a:pt x="15525649" y="8551896"/>
                  <a:pt x="15484729" y="8574427"/>
                </a:cubicBezTo>
                <a:lnTo>
                  <a:pt x="15461163" y="8588158"/>
                </a:lnTo>
                <a:lnTo>
                  <a:pt x="15452364" y="8606918"/>
                </a:lnTo>
                <a:lnTo>
                  <a:pt x="15444380" y="8597938"/>
                </a:lnTo>
                <a:lnTo>
                  <a:pt x="15425049" y="8609203"/>
                </a:lnTo>
                <a:cubicBezTo>
                  <a:pt x="15406380" y="8621502"/>
                  <a:pt x="15389592" y="8634888"/>
                  <a:pt x="15376661" y="8650500"/>
                </a:cubicBezTo>
                <a:lnTo>
                  <a:pt x="15368488" y="8651935"/>
                </a:lnTo>
                <a:lnTo>
                  <a:pt x="15368095" y="8659400"/>
                </a:lnTo>
                <a:cubicBezTo>
                  <a:pt x="15363056" y="8691877"/>
                  <a:pt x="15337868" y="8730413"/>
                  <a:pt x="15292516" y="8725001"/>
                </a:cubicBezTo>
                <a:cubicBezTo>
                  <a:pt x="15289630" y="8707948"/>
                  <a:pt x="15290817" y="8694017"/>
                  <a:pt x="15293943" y="8683515"/>
                </a:cubicBezTo>
                <a:lnTo>
                  <a:pt x="15301306" y="8671611"/>
                </a:lnTo>
                <a:lnTo>
                  <a:pt x="15273326" y="8686995"/>
                </a:lnTo>
                <a:cubicBezTo>
                  <a:pt x="15261018" y="8692199"/>
                  <a:pt x="15246542" y="8696918"/>
                  <a:pt x="15229197" y="8701519"/>
                </a:cubicBezTo>
                <a:cubicBezTo>
                  <a:pt x="15240067" y="8696258"/>
                  <a:pt x="15250941" y="8690995"/>
                  <a:pt x="15259575" y="8683673"/>
                </a:cubicBezTo>
                <a:cubicBezTo>
                  <a:pt x="15272514" y="8676528"/>
                  <a:pt x="15283388" y="8671266"/>
                  <a:pt x="15296328" y="8664121"/>
                </a:cubicBezTo>
                <a:lnTo>
                  <a:pt x="15310369" y="8657612"/>
                </a:lnTo>
                <a:lnTo>
                  <a:pt x="15310702" y="8657035"/>
                </a:lnTo>
                <a:cubicBezTo>
                  <a:pt x="15318303" y="8650654"/>
                  <a:pt x="15327406" y="8645908"/>
                  <a:pt x="15337247" y="8641589"/>
                </a:cubicBezTo>
                <a:lnTo>
                  <a:pt x="15359794" y="8633068"/>
                </a:lnTo>
                <a:lnTo>
                  <a:pt x="15376636" y="8625099"/>
                </a:lnTo>
                <a:lnTo>
                  <a:pt x="15438649" y="8591491"/>
                </a:lnTo>
                <a:lnTo>
                  <a:pt x="15422164" y="8572949"/>
                </a:lnTo>
                <a:lnTo>
                  <a:pt x="15407942" y="8542382"/>
                </a:lnTo>
                <a:lnTo>
                  <a:pt x="15406311" y="8535427"/>
                </a:lnTo>
                <a:lnTo>
                  <a:pt x="15404430" y="8533515"/>
                </a:lnTo>
                <a:lnTo>
                  <a:pt x="15394452" y="8498483"/>
                </a:lnTo>
                <a:cubicBezTo>
                  <a:pt x="15389299" y="8473427"/>
                  <a:pt x="15388631" y="8450854"/>
                  <a:pt x="15393662" y="8438928"/>
                </a:cubicBezTo>
                <a:cubicBezTo>
                  <a:pt x="15410754" y="8456020"/>
                  <a:pt x="15436071" y="8482278"/>
                  <a:pt x="15451794" y="8512134"/>
                </a:cubicBezTo>
                <a:cubicBezTo>
                  <a:pt x="15459657" y="8527061"/>
                  <a:pt x="15465236" y="8542771"/>
                  <a:pt x="15466134" y="8558741"/>
                </a:cubicBezTo>
                <a:lnTo>
                  <a:pt x="15464230" y="8577309"/>
                </a:lnTo>
                <a:lnTo>
                  <a:pt x="15534240" y="8535318"/>
                </a:lnTo>
                <a:cubicBezTo>
                  <a:pt x="15556183" y="8521061"/>
                  <a:pt x="15574213" y="8466082"/>
                  <a:pt x="15611954" y="8502489"/>
                </a:cubicBezTo>
                <a:cubicBezTo>
                  <a:pt x="15629019" y="8483110"/>
                  <a:pt x="15659767" y="8465476"/>
                  <a:pt x="15654711" y="8447941"/>
                </a:cubicBezTo>
                <a:cubicBezTo>
                  <a:pt x="15670084" y="8439124"/>
                  <a:pt x="15683049" y="8457379"/>
                  <a:pt x="15697876" y="8435939"/>
                </a:cubicBezTo>
                <a:cubicBezTo>
                  <a:pt x="15702376" y="8432382"/>
                  <a:pt x="15700302" y="8425800"/>
                  <a:pt x="15704435" y="8422032"/>
                </a:cubicBezTo>
                <a:cubicBezTo>
                  <a:pt x="15713069" y="8414710"/>
                  <a:pt x="15677797" y="8410498"/>
                  <a:pt x="15686056" y="8394497"/>
                </a:cubicBezTo>
                <a:cubicBezTo>
                  <a:pt x="15694854" y="8382652"/>
                  <a:pt x="15734825" y="8412653"/>
                  <a:pt x="15716811" y="8385329"/>
                </a:cubicBezTo>
                <a:cubicBezTo>
                  <a:pt x="15736490" y="8376690"/>
                  <a:pt x="15755835" y="8368628"/>
                  <a:pt x="15775342" y="8356044"/>
                </a:cubicBezTo>
                <a:cubicBezTo>
                  <a:pt x="15794851" y="8343458"/>
                  <a:pt x="15811752" y="8328601"/>
                  <a:pt x="15829022" y="8313955"/>
                </a:cubicBezTo>
                <a:cubicBezTo>
                  <a:pt x="15846086" y="8294576"/>
                  <a:pt x="15865424" y="8278046"/>
                  <a:pt x="15884555" y="8256783"/>
                </a:cubicBezTo>
                <a:cubicBezTo>
                  <a:pt x="15893352" y="8244939"/>
                  <a:pt x="15901986" y="8237616"/>
                  <a:pt x="15912850" y="8223887"/>
                </a:cubicBezTo>
                <a:cubicBezTo>
                  <a:pt x="15920946" y="8212409"/>
                  <a:pt x="15929710" y="8199775"/>
                  <a:pt x="15938174" y="8188507"/>
                </a:cubicBezTo>
                <a:cubicBezTo>
                  <a:pt x="15960132" y="8191185"/>
                  <a:pt x="15979638" y="8178601"/>
                  <a:pt x="15996372" y="8159797"/>
                </a:cubicBezTo>
                <a:cubicBezTo>
                  <a:pt x="16011368" y="8142302"/>
                  <a:pt x="16022226" y="8120107"/>
                  <a:pt x="16032722" y="8106167"/>
                </a:cubicBezTo>
                <a:cubicBezTo>
                  <a:pt x="16017160" y="8094106"/>
                  <a:pt x="16011906" y="8146458"/>
                  <a:pt x="15996132" y="8121197"/>
                </a:cubicBezTo>
                <a:cubicBezTo>
                  <a:pt x="16011130" y="8103702"/>
                  <a:pt x="16017324" y="8089583"/>
                  <a:pt x="16023516" y="8075465"/>
                </a:cubicBezTo>
                <a:cubicBezTo>
                  <a:pt x="16045882" y="8120689"/>
                  <a:pt x="16086000" y="8030000"/>
                  <a:pt x="16100998" y="8012504"/>
                </a:cubicBezTo>
                <a:cubicBezTo>
                  <a:pt x="16092184" y="8007415"/>
                  <a:pt x="16085616" y="8012855"/>
                  <a:pt x="16079048" y="8018294"/>
                </a:cubicBezTo>
                <a:cubicBezTo>
                  <a:pt x="16074752" y="8026583"/>
                  <a:pt x="16068722" y="8036178"/>
                  <a:pt x="16060088" y="8043502"/>
                </a:cubicBezTo>
                <a:cubicBezTo>
                  <a:pt x="16062146" y="8033151"/>
                  <a:pt x="16063870" y="8023377"/>
                  <a:pt x="16068168" y="8015089"/>
                </a:cubicBezTo>
                <a:cubicBezTo>
                  <a:pt x="16070226" y="8004739"/>
                  <a:pt x="16074522" y="7996449"/>
                  <a:pt x="16078484" y="7988737"/>
                </a:cubicBezTo>
                <a:cubicBezTo>
                  <a:pt x="16089512" y="7970485"/>
                  <a:pt x="16102110" y="7955450"/>
                  <a:pt x="16116944" y="7942477"/>
                </a:cubicBezTo>
                <a:cubicBezTo>
                  <a:pt x="16146778" y="7912008"/>
                  <a:pt x="16179412" y="7880079"/>
                  <a:pt x="16191952" y="7838854"/>
                </a:cubicBezTo>
                <a:cubicBezTo>
                  <a:pt x="16205274" y="7848855"/>
                  <a:pt x="16211090" y="7826057"/>
                  <a:pt x="16219906" y="7831146"/>
                </a:cubicBezTo>
                <a:cubicBezTo>
                  <a:pt x="16220222" y="7813636"/>
                  <a:pt x="16225244" y="7797304"/>
                  <a:pt x="16231770" y="7782608"/>
                </a:cubicBezTo>
                <a:lnTo>
                  <a:pt x="16252686" y="7744684"/>
                </a:lnTo>
                <a:lnTo>
                  <a:pt x="16245340" y="7740443"/>
                </a:lnTo>
                <a:cubicBezTo>
                  <a:pt x="16234658" y="7733506"/>
                  <a:pt x="16224638" y="7725413"/>
                  <a:pt x="16216354" y="7716015"/>
                </a:cubicBezTo>
                <a:lnTo>
                  <a:pt x="16199938" y="7684229"/>
                </a:lnTo>
                <a:lnTo>
                  <a:pt x="16203456" y="7666260"/>
                </a:lnTo>
                <a:lnTo>
                  <a:pt x="16199760" y="7671818"/>
                </a:lnTo>
                <a:lnTo>
                  <a:pt x="16199938" y="7684229"/>
                </a:lnTo>
                <a:lnTo>
                  <a:pt x="16200366" y="7710630"/>
                </a:lnTo>
                <a:cubicBezTo>
                  <a:pt x="16203782" y="7723371"/>
                  <a:pt x="16207566" y="7736326"/>
                  <a:pt x="16203542" y="7750927"/>
                </a:cubicBezTo>
                <a:cubicBezTo>
                  <a:pt x="16205608" y="7749043"/>
                  <a:pt x="16192456" y="7742987"/>
                  <a:pt x="16192456" y="7742987"/>
                </a:cubicBezTo>
                <a:cubicBezTo>
                  <a:pt x="16190406" y="7761805"/>
                  <a:pt x="16199834" y="7814173"/>
                  <a:pt x="16158138" y="7793947"/>
                </a:cubicBezTo>
                <a:cubicBezTo>
                  <a:pt x="16168678" y="7789262"/>
                  <a:pt x="16175408" y="7779301"/>
                  <a:pt x="16177468" y="7768950"/>
                </a:cubicBezTo>
                <a:cubicBezTo>
                  <a:pt x="16179526" y="7758600"/>
                  <a:pt x="16174640" y="7745011"/>
                  <a:pt x="16163758" y="7741805"/>
                </a:cubicBezTo>
                <a:cubicBezTo>
                  <a:pt x="16168286" y="7763650"/>
                  <a:pt x="16146926" y="7791318"/>
                  <a:pt x="16121396" y="7821966"/>
                </a:cubicBezTo>
                <a:cubicBezTo>
                  <a:pt x="16113138" y="7837968"/>
                  <a:pt x="16100540" y="7853002"/>
                  <a:pt x="16089512" y="7871252"/>
                </a:cubicBezTo>
                <a:cubicBezTo>
                  <a:pt x="16076916" y="7886287"/>
                  <a:pt x="16068324" y="7902867"/>
                  <a:pt x="16064204" y="7923566"/>
                </a:cubicBezTo>
                <a:cubicBezTo>
                  <a:pt x="16060072" y="7927335"/>
                  <a:pt x="16051592" y="7921668"/>
                  <a:pt x="16042776" y="7916580"/>
                </a:cubicBezTo>
                <a:cubicBezTo>
                  <a:pt x="16036756" y="7934643"/>
                  <a:pt x="16027966" y="7954953"/>
                  <a:pt x="16015036" y="7970565"/>
                </a:cubicBezTo>
                <a:cubicBezTo>
                  <a:pt x="16000036" y="7988062"/>
                  <a:pt x="15987106" y="8003673"/>
                  <a:pt x="15972442" y="8020593"/>
                </a:cubicBezTo>
                <a:cubicBezTo>
                  <a:pt x="15957272" y="8034143"/>
                  <a:pt x="15944308" y="8048967"/>
                  <a:pt x="15931376" y="8064579"/>
                </a:cubicBezTo>
                <a:cubicBezTo>
                  <a:pt x="15920881" y="8078520"/>
                  <a:pt x="15910015" y="8092248"/>
                  <a:pt x="15903824" y="8106365"/>
                </a:cubicBezTo>
                <a:cubicBezTo>
                  <a:pt x="15897248" y="8103338"/>
                  <a:pt x="15893106" y="8098638"/>
                  <a:pt x="15888596" y="8093726"/>
                </a:cubicBezTo>
                <a:cubicBezTo>
                  <a:pt x="15895736" y="8126312"/>
                  <a:pt x="15876057" y="8134952"/>
                  <a:pt x="15850509" y="8148666"/>
                </a:cubicBezTo>
                <a:cubicBezTo>
                  <a:pt x="15865134" y="8122491"/>
                  <a:pt x="15840947" y="8126218"/>
                  <a:pt x="15868713" y="8097633"/>
                </a:cubicBezTo>
                <a:cubicBezTo>
                  <a:pt x="15838503" y="8119424"/>
                  <a:pt x="15821822" y="8155948"/>
                  <a:pt x="15780349" y="8157388"/>
                </a:cubicBezTo>
                <a:cubicBezTo>
                  <a:pt x="15787096" y="8164361"/>
                  <a:pt x="15793844" y="8171332"/>
                  <a:pt x="15800045" y="8165682"/>
                </a:cubicBezTo>
                <a:cubicBezTo>
                  <a:pt x="15800318" y="8171994"/>
                  <a:pt x="15790655" y="8178340"/>
                  <a:pt x="15779025" y="8183643"/>
                </a:cubicBezTo>
                <a:lnTo>
                  <a:pt x="15749311" y="8194243"/>
                </a:lnTo>
                <a:lnTo>
                  <a:pt x="15766216" y="8215102"/>
                </a:lnTo>
                <a:cubicBezTo>
                  <a:pt x="15781384" y="8249113"/>
                  <a:pt x="15781948" y="8304322"/>
                  <a:pt x="15762249" y="8320423"/>
                </a:cubicBezTo>
                <a:cubicBezTo>
                  <a:pt x="15752440" y="8320037"/>
                  <a:pt x="15744516" y="8317766"/>
                  <a:pt x="15738304" y="8314381"/>
                </a:cubicBezTo>
                <a:cubicBezTo>
                  <a:pt x="15727084" y="8308812"/>
                  <a:pt x="15720999" y="8299902"/>
                  <a:pt x="15718642" y="8289065"/>
                </a:cubicBezTo>
                <a:cubicBezTo>
                  <a:pt x="15716724" y="8280788"/>
                  <a:pt x="15716766" y="8271527"/>
                  <a:pt x="15718086" y="8262026"/>
                </a:cubicBezTo>
                <a:lnTo>
                  <a:pt x="15718290" y="8261205"/>
                </a:lnTo>
                <a:lnTo>
                  <a:pt x="15695187" y="8282843"/>
                </a:lnTo>
                <a:cubicBezTo>
                  <a:pt x="15676219" y="8299583"/>
                  <a:pt x="15659153" y="8318963"/>
                  <a:pt x="15639818" y="8335492"/>
                </a:cubicBezTo>
                <a:cubicBezTo>
                  <a:pt x="15621813" y="8316635"/>
                  <a:pt x="15647725" y="8303135"/>
                  <a:pt x="15617287" y="8294790"/>
                </a:cubicBezTo>
                <a:cubicBezTo>
                  <a:pt x="15636623" y="8278262"/>
                  <a:pt x="15658368" y="8267739"/>
                  <a:pt x="15675271" y="8252880"/>
                </a:cubicBezTo>
                <a:cubicBezTo>
                  <a:pt x="15690474" y="8240119"/>
                  <a:pt x="15703038" y="8224295"/>
                  <a:pt x="15700408" y="8196622"/>
                </a:cubicBezTo>
                <a:cubicBezTo>
                  <a:pt x="15706609" y="8190970"/>
                  <a:pt x="15711655" y="8200039"/>
                  <a:pt x="15720469" y="8205129"/>
                </a:cubicBezTo>
                <a:cubicBezTo>
                  <a:pt x="15722699" y="8198722"/>
                  <a:pt x="15711279" y="8191359"/>
                  <a:pt x="15717480" y="8185708"/>
                </a:cubicBezTo>
                <a:cubicBezTo>
                  <a:pt x="15706771" y="8186447"/>
                  <a:pt x="15685026" y="8196972"/>
                  <a:pt x="15667916" y="8207095"/>
                </a:cubicBezTo>
                <a:cubicBezTo>
                  <a:pt x="15652749" y="8220648"/>
                  <a:pt x="15640152" y="8235681"/>
                  <a:pt x="15649179" y="8253971"/>
                </a:cubicBezTo>
                <a:cubicBezTo>
                  <a:pt x="15629663" y="8258088"/>
                  <a:pt x="15612598" y="8277467"/>
                  <a:pt x="15595150" y="8279702"/>
                </a:cubicBezTo>
                <a:cubicBezTo>
                  <a:pt x="15584925" y="8266876"/>
                  <a:pt x="15576274" y="8257265"/>
                  <a:pt x="15573327" y="8247102"/>
                </a:cubicBezTo>
                <a:lnTo>
                  <a:pt x="15573823" y="8242004"/>
                </a:lnTo>
                <a:lnTo>
                  <a:pt x="15564583" y="8243592"/>
                </a:lnTo>
                <a:cubicBezTo>
                  <a:pt x="15554008" y="8247488"/>
                  <a:pt x="15544305" y="8254963"/>
                  <a:pt x="15534638" y="8263228"/>
                </a:cubicBezTo>
                <a:cubicBezTo>
                  <a:pt x="15517207" y="8282395"/>
                  <a:pt x="15500142" y="8301776"/>
                  <a:pt x="15480635" y="8314360"/>
                </a:cubicBezTo>
                <a:cubicBezTo>
                  <a:pt x="15469923" y="8315099"/>
                  <a:pt x="15459049" y="8320362"/>
                  <a:pt x="15446273" y="8322984"/>
                </a:cubicBezTo>
                <a:cubicBezTo>
                  <a:pt x="15439535" y="8324478"/>
                  <a:pt x="15430696" y="8327067"/>
                  <a:pt x="15426562" y="8330834"/>
                </a:cubicBezTo>
                <a:cubicBezTo>
                  <a:pt x="15419823" y="8332329"/>
                  <a:pt x="15411384" y="8335920"/>
                  <a:pt x="15404979" y="8336837"/>
                </a:cubicBezTo>
                <a:cubicBezTo>
                  <a:pt x="15376830" y="8348277"/>
                  <a:pt x="15344209" y="8364061"/>
                  <a:pt x="15313993" y="8377386"/>
                </a:cubicBezTo>
                <a:cubicBezTo>
                  <a:pt x="15281708" y="8392594"/>
                  <a:pt x="15251491" y="8405919"/>
                  <a:pt x="15218669" y="8416970"/>
                </a:cubicBezTo>
                <a:cubicBezTo>
                  <a:pt x="15190518" y="8428410"/>
                  <a:pt x="15159960" y="8433845"/>
                  <a:pt x="15136104" y="8436996"/>
                </a:cubicBezTo>
                <a:cubicBezTo>
                  <a:pt x="15140622" y="8450375"/>
                  <a:pt x="15132150" y="8453175"/>
                  <a:pt x="15119373" y="8455799"/>
                </a:cubicBezTo>
                <a:cubicBezTo>
                  <a:pt x="15112635" y="8457293"/>
                  <a:pt x="15108133" y="8460848"/>
                  <a:pt x="15099327" y="8464227"/>
                </a:cubicBezTo>
                <a:cubicBezTo>
                  <a:pt x="15092760" y="8469665"/>
                  <a:pt x="15086559" y="8475316"/>
                  <a:pt x="15080195" y="8485489"/>
                </a:cubicBezTo>
                <a:cubicBezTo>
                  <a:pt x="15079820" y="8476811"/>
                  <a:pt x="15086754" y="8471584"/>
                  <a:pt x="15084311" y="8464788"/>
                </a:cubicBezTo>
                <a:cubicBezTo>
                  <a:pt x="15058775" y="8486969"/>
                  <a:pt x="15028028" y="8504603"/>
                  <a:pt x="14997648" y="8522448"/>
                </a:cubicBezTo>
                <a:cubicBezTo>
                  <a:pt x="14965364" y="8537656"/>
                  <a:pt x="14937383" y="8553042"/>
                  <a:pt x="14909448" y="8577684"/>
                </a:cubicBezTo>
                <a:cubicBezTo>
                  <a:pt x="14916407" y="8597857"/>
                  <a:pt x="14950537" y="8559097"/>
                  <a:pt x="14953535" y="8586982"/>
                </a:cubicBezTo>
                <a:cubicBezTo>
                  <a:pt x="14935923" y="8593738"/>
                  <a:pt x="14920711" y="8598033"/>
                  <a:pt x="14907935" y="8600658"/>
                </a:cubicBezTo>
                <a:cubicBezTo>
                  <a:pt x="14890485" y="8602892"/>
                  <a:pt x="14877375" y="8606092"/>
                  <a:pt x="14866664" y="8606833"/>
                </a:cubicBezTo>
                <a:cubicBezTo>
                  <a:pt x="14842648" y="8614506"/>
                  <a:pt x="14821236" y="8624452"/>
                  <a:pt x="14801737" y="8645503"/>
                </a:cubicBezTo>
                <a:cubicBezTo>
                  <a:pt x="14792915" y="8631946"/>
                  <a:pt x="14775099" y="8633968"/>
                  <a:pt x="14761945" y="8627914"/>
                </a:cubicBezTo>
                <a:cubicBezTo>
                  <a:pt x="14751074" y="8633176"/>
                  <a:pt x="14771520" y="8658827"/>
                  <a:pt x="14744890" y="8655760"/>
                </a:cubicBezTo>
                <a:cubicBezTo>
                  <a:pt x="14736067" y="8642204"/>
                  <a:pt x="14753687" y="8643915"/>
                  <a:pt x="14748837" y="8631114"/>
                </a:cubicBezTo>
                <a:cubicBezTo>
                  <a:pt x="14724990" y="8642732"/>
                  <a:pt x="14710146" y="8647240"/>
                  <a:pt x="14670576" y="8651319"/>
                </a:cubicBezTo>
                <a:cubicBezTo>
                  <a:pt x="14692704" y="8657940"/>
                  <a:pt x="14679937" y="8669032"/>
                  <a:pt x="14695702" y="8685826"/>
                </a:cubicBezTo>
                <a:cubicBezTo>
                  <a:pt x="14719362" y="8686407"/>
                  <a:pt x="14703586" y="8661146"/>
                  <a:pt x="14734188" y="8664966"/>
                </a:cubicBezTo>
                <a:cubicBezTo>
                  <a:pt x="14730277" y="8690400"/>
                  <a:pt x="14684830" y="8691087"/>
                  <a:pt x="14683157" y="8718583"/>
                </a:cubicBezTo>
                <a:cubicBezTo>
                  <a:pt x="14676588" y="8724023"/>
                  <a:pt x="14671515" y="8689554"/>
                  <a:pt x="14688802" y="8691842"/>
                </a:cubicBezTo>
                <a:cubicBezTo>
                  <a:pt x="14684113" y="8674518"/>
                  <a:pt x="14671122" y="8663942"/>
                  <a:pt x="14653469" y="8661441"/>
                </a:cubicBezTo>
                <a:cubicBezTo>
                  <a:pt x="14635849" y="8659731"/>
                  <a:pt x="14621006" y="8664239"/>
                  <a:pt x="14610509" y="8678178"/>
                </a:cubicBezTo>
                <a:cubicBezTo>
                  <a:pt x="14614821" y="8686823"/>
                  <a:pt x="14625360" y="8682139"/>
                  <a:pt x="14634338" y="8682706"/>
                </a:cubicBezTo>
                <a:cubicBezTo>
                  <a:pt x="14623302" y="8692487"/>
                  <a:pt x="14626292" y="8711907"/>
                  <a:pt x="14609014" y="8718086"/>
                </a:cubicBezTo>
                <a:cubicBezTo>
                  <a:pt x="14604120" y="8696029"/>
                  <a:pt x="14590463" y="8686606"/>
                  <a:pt x="14568659" y="8670940"/>
                </a:cubicBezTo>
                <a:cubicBezTo>
                  <a:pt x="14562295" y="8681113"/>
                  <a:pt x="14544479" y="8683136"/>
                  <a:pt x="14525127" y="8682731"/>
                </a:cubicBezTo>
                <a:cubicBezTo>
                  <a:pt x="14509745" y="8683081"/>
                  <a:pt x="14490389" y="8682678"/>
                  <a:pt x="14484027" y="8692849"/>
                </a:cubicBezTo>
                <a:cubicBezTo>
                  <a:pt x="14495122" y="8709256"/>
                  <a:pt x="14542943" y="8680709"/>
                  <a:pt x="14541437" y="8712150"/>
                </a:cubicBezTo>
                <a:cubicBezTo>
                  <a:pt x="14524579" y="8703185"/>
                  <a:pt x="14513503" y="8703712"/>
                  <a:pt x="14504432" y="8709245"/>
                </a:cubicBezTo>
                <a:lnTo>
                  <a:pt x="14494762" y="8717512"/>
                </a:lnTo>
                <a:lnTo>
                  <a:pt x="14496915" y="8734138"/>
                </a:lnTo>
                <a:cubicBezTo>
                  <a:pt x="14476896" y="8734889"/>
                  <a:pt x="14492020" y="8745161"/>
                  <a:pt x="14472001" y="8745910"/>
                </a:cubicBezTo>
                <a:cubicBezTo>
                  <a:pt x="14472001" y="8745910"/>
                  <a:pt x="14472001" y="8745910"/>
                  <a:pt x="14448574" y="8742384"/>
                </a:cubicBezTo>
                <a:cubicBezTo>
                  <a:pt x="14444799" y="8737897"/>
                  <a:pt x="14444799" y="8737897"/>
                  <a:pt x="14437222" y="8736600"/>
                </a:cubicBezTo>
                <a:cubicBezTo>
                  <a:pt x="14401351" y="8735121"/>
                  <a:pt x="14399866" y="8750418"/>
                  <a:pt x="14401856" y="8771566"/>
                </a:cubicBezTo>
                <a:cubicBezTo>
                  <a:pt x="14404178" y="8792139"/>
                  <a:pt x="14425428" y="8819793"/>
                  <a:pt x="14429202" y="8824279"/>
                </a:cubicBezTo>
                <a:cubicBezTo>
                  <a:pt x="14412231" y="8837559"/>
                  <a:pt x="14364285" y="8838339"/>
                  <a:pt x="14360653" y="8878553"/>
                </a:cubicBezTo>
                <a:cubicBezTo>
                  <a:pt x="14362975" y="8899127"/>
                  <a:pt x="14427870" y="8892742"/>
                  <a:pt x="14428740" y="8929401"/>
                </a:cubicBezTo>
                <a:lnTo>
                  <a:pt x="14425981" y="8940117"/>
                </a:lnTo>
                <a:lnTo>
                  <a:pt x="14470460" y="8941952"/>
                </a:lnTo>
                <a:cubicBezTo>
                  <a:pt x="14507964" y="8939757"/>
                  <a:pt x="14540625" y="8933226"/>
                  <a:pt x="14542308" y="8914196"/>
                </a:cubicBezTo>
                <a:cubicBezTo>
                  <a:pt x="14557689" y="8913847"/>
                  <a:pt x="14553402" y="8930603"/>
                  <a:pt x="14573285" y="8926696"/>
                </a:cubicBezTo>
                <a:cubicBezTo>
                  <a:pt x="14586061" y="8924073"/>
                  <a:pt x="14583780" y="8912756"/>
                  <a:pt x="14581501" y="8901441"/>
                </a:cubicBezTo>
                <a:cubicBezTo>
                  <a:pt x="14603844" y="8921261"/>
                  <a:pt x="14707657" y="8895811"/>
                  <a:pt x="14736184" y="8893050"/>
                </a:cubicBezTo>
                <a:cubicBezTo>
                  <a:pt x="14736747" y="8922606"/>
                  <a:pt x="14660324" y="8910793"/>
                  <a:pt x="14656583" y="8940173"/>
                </a:cubicBezTo>
                <a:cubicBezTo>
                  <a:pt x="14671427" y="8935666"/>
                  <a:pt x="14688876" y="8933431"/>
                  <a:pt x="14706325" y="8931197"/>
                </a:cubicBezTo>
                <a:lnTo>
                  <a:pt x="14747878" y="8921543"/>
                </a:lnTo>
                <a:lnTo>
                  <a:pt x="14736317" y="8912159"/>
                </a:lnTo>
                <a:cubicBezTo>
                  <a:pt x="14746765" y="8884919"/>
                  <a:pt x="14756912" y="8857379"/>
                  <a:pt x="14776226" y="8851259"/>
                </a:cubicBezTo>
                <a:lnTo>
                  <a:pt x="14816511" y="8889682"/>
                </a:lnTo>
                <a:lnTo>
                  <a:pt x="14827365" y="8881846"/>
                </a:lnTo>
                <a:cubicBezTo>
                  <a:pt x="14862639" y="8886055"/>
                  <a:pt x="14895137" y="8884048"/>
                  <a:pt x="14932101" y="8877696"/>
                </a:cubicBezTo>
                <a:cubicBezTo>
                  <a:pt x="14964759" y="8871169"/>
                  <a:pt x="14997216" y="8859904"/>
                  <a:pt x="15032106" y="8846970"/>
                </a:cubicBezTo>
                <a:cubicBezTo>
                  <a:pt x="15062323" y="8833646"/>
                  <a:pt x="15096845" y="8820498"/>
                  <a:pt x="15129337" y="8810025"/>
                </a:cubicBezTo>
                <a:cubicBezTo>
                  <a:pt x="15161791" y="8798762"/>
                  <a:pt x="15196851" y="8789772"/>
                  <a:pt x="15231586" y="8789824"/>
                </a:cubicBezTo>
                <a:cubicBezTo>
                  <a:pt x="15250888" y="8772507"/>
                  <a:pt x="15272283" y="8745627"/>
                  <a:pt x="15300613" y="8746597"/>
                </a:cubicBezTo>
                <a:cubicBezTo>
                  <a:pt x="15303055" y="8753394"/>
                  <a:pt x="15300828" y="8759798"/>
                  <a:pt x="15305507" y="8768654"/>
                </a:cubicBezTo>
                <a:cubicBezTo>
                  <a:pt x="15342130" y="8754414"/>
                  <a:pt x="15363867" y="8735424"/>
                  <a:pt x="15387508" y="8719072"/>
                </a:cubicBezTo>
                <a:cubicBezTo>
                  <a:pt x="15408911" y="8700659"/>
                  <a:pt x="15430656" y="8690136"/>
                  <a:pt x="15471969" y="8693217"/>
                </a:cubicBezTo>
                <a:cubicBezTo>
                  <a:pt x="15472523" y="8714308"/>
                  <a:pt x="15441734" y="8689608"/>
                  <a:pt x="15420167" y="8712542"/>
                </a:cubicBezTo>
                <a:cubicBezTo>
                  <a:pt x="15455458" y="8733686"/>
                  <a:pt x="15498453" y="8717739"/>
                  <a:pt x="15533173" y="8700859"/>
                </a:cubicBezTo>
                <a:cubicBezTo>
                  <a:pt x="15538022" y="8713661"/>
                  <a:pt x="15529387" y="8720983"/>
                  <a:pt x="15522658" y="8730944"/>
                </a:cubicBezTo>
                <a:cubicBezTo>
                  <a:pt x="15516456" y="8736596"/>
                  <a:pt x="15509726" y="8746557"/>
                  <a:pt x="15520983" y="8758440"/>
                </a:cubicBezTo>
                <a:cubicBezTo>
                  <a:pt x="15488314" y="8756503"/>
                  <a:pt x="15466732" y="8762504"/>
                  <a:pt x="15447387" y="8770567"/>
                </a:cubicBezTo>
                <a:lnTo>
                  <a:pt x="15441785" y="8773486"/>
                </a:lnTo>
                <a:lnTo>
                  <a:pt x="15439623" y="8781470"/>
                </a:lnTo>
                <a:cubicBezTo>
                  <a:pt x="15432824" y="8789853"/>
                  <a:pt x="15422250" y="8793746"/>
                  <a:pt x="15410105" y="8794428"/>
                </a:cubicBezTo>
                <a:lnTo>
                  <a:pt x="15408134" y="8790213"/>
                </a:lnTo>
                <a:lnTo>
                  <a:pt x="15373482" y="8808670"/>
                </a:lnTo>
                <a:cubicBezTo>
                  <a:pt x="15368802" y="8799815"/>
                  <a:pt x="15393357" y="8796299"/>
                  <a:pt x="15384338" y="8786476"/>
                </a:cubicBezTo>
                <a:cubicBezTo>
                  <a:pt x="15341028" y="8819934"/>
                  <a:pt x="15319607" y="8821412"/>
                  <a:pt x="15285102" y="8851494"/>
                </a:cubicBezTo>
                <a:cubicBezTo>
                  <a:pt x="15261239" y="8846178"/>
                  <a:pt x="15234985" y="8851789"/>
                  <a:pt x="15206835" y="8863231"/>
                </a:cubicBezTo>
                <a:cubicBezTo>
                  <a:pt x="15193894" y="8870376"/>
                  <a:pt x="15178350" y="8875249"/>
                  <a:pt x="15161072" y="8881427"/>
                </a:cubicBezTo>
                <a:cubicBezTo>
                  <a:pt x="15145698" y="8890245"/>
                  <a:pt x="15128617" y="8892690"/>
                  <a:pt x="15106667" y="8898479"/>
                </a:cubicBezTo>
                <a:cubicBezTo>
                  <a:pt x="15087698" y="8915220"/>
                  <a:pt x="15129351" y="8926192"/>
                  <a:pt x="15094291" y="8935183"/>
                </a:cubicBezTo>
                <a:cubicBezTo>
                  <a:pt x="15076234" y="8898603"/>
                  <a:pt x="15050520" y="8908372"/>
                  <a:pt x="15022206" y="8924335"/>
                </a:cubicBezTo>
                <a:cubicBezTo>
                  <a:pt x="14989921" y="8939543"/>
                  <a:pt x="14953136" y="8958305"/>
                  <a:pt x="14920084" y="8939222"/>
                </a:cubicBezTo>
                <a:cubicBezTo>
                  <a:pt x="14913551" y="8945451"/>
                  <a:pt x="14909415" y="8949217"/>
                  <a:pt x="14914267" y="8962019"/>
                </a:cubicBezTo>
                <a:lnTo>
                  <a:pt x="14875295" y="8963366"/>
                </a:lnTo>
                <a:lnTo>
                  <a:pt x="14942827" y="9026203"/>
                </a:lnTo>
                <a:cubicBezTo>
                  <a:pt x="14966545" y="9052973"/>
                  <a:pt x="14986863" y="9083935"/>
                  <a:pt x="14997981" y="9125742"/>
                </a:cubicBezTo>
                <a:cubicBezTo>
                  <a:pt x="14932611" y="9121075"/>
                  <a:pt x="14894442" y="9058269"/>
                  <a:pt x="14877037" y="9003603"/>
                </a:cubicBezTo>
                <a:lnTo>
                  <a:pt x="14868121" y="8963069"/>
                </a:lnTo>
                <a:lnTo>
                  <a:pt x="14852737" y="8963420"/>
                </a:lnTo>
                <a:cubicBezTo>
                  <a:pt x="14835290" y="8965654"/>
                  <a:pt x="14816142" y="8969984"/>
                  <a:pt x="14798693" y="8972218"/>
                </a:cubicBezTo>
                <a:cubicBezTo>
                  <a:pt x="14781243" y="8974451"/>
                  <a:pt x="14763795" y="8976687"/>
                  <a:pt x="14748584" y="8980981"/>
                </a:cubicBezTo>
                <a:cubicBezTo>
                  <a:pt x="14731134" y="8983216"/>
                  <a:pt x="14717990" y="8985626"/>
                  <a:pt x="14703147" y="8990135"/>
                </a:cubicBezTo>
                <a:cubicBezTo>
                  <a:pt x="14670152" y="8997240"/>
                  <a:pt x="14639927" y="9002099"/>
                  <a:pt x="14609334" y="9006743"/>
                </a:cubicBezTo>
                <a:cubicBezTo>
                  <a:pt x="14579108" y="9011601"/>
                  <a:pt x="14548182" y="9016824"/>
                  <a:pt x="14513446" y="9016770"/>
                </a:cubicBezTo>
                <a:cubicBezTo>
                  <a:pt x="14515504" y="9006420"/>
                  <a:pt x="14522072" y="9000981"/>
                  <a:pt x="14522064" y="8992513"/>
                </a:cubicBezTo>
                <a:cubicBezTo>
                  <a:pt x="14495818" y="9006592"/>
                  <a:pt x="14467837" y="9021978"/>
                  <a:pt x="14446435" y="9040391"/>
                </a:cubicBezTo>
                <a:cubicBezTo>
                  <a:pt x="14439680" y="9024951"/>
                  <a:pt x="14356724" y="9019365"/>
                  <a:pt x="14359728" y="9055717"/>
                </a:cubicBezTo>
                <a:cubicBezTo>
                  <a:pt x="14353015" y="9049534"/>
                  <a:pt x="14341698" y="9044540"/>
                  <a:pt x="14328283" y="9040638"/>
                </a:cubicBezTo>
                <a:lnTo>
                  <a:pt x="14313462" y="9037467"/>
                </a:lnTo>
                <a:lnTo>
                  <a:pt x="14317777" y="9046112"/>
                </a:lnTo>
                <a:cubicBezTo>
                  <a:pt x="14325395" y="9056664"/>
                  <a:pt x="14334414" y="9066486"/>
                  <a:pt x="14342775" y="9085930"/>
                </a:cubicBezTo>
                <a:lnTo>
                  <a:pt x="14331229" y="9083879"/>
                </a:lnTo>
                <a:lnTo>
                  <a:pt x="14331997" y="9085092"/>
                </a:lnTo>
                <a:lnTo>
                  <a:pt x="14310415" y="9091093"/>
                </a:lnTo>
                <a:lnTo>
                  <a:pt x="14317536" y="9106746"/>
                </a:lnTo>
                <a:cubicBezTo>
                  <a:pt x="14322815" y="9112869"/>
                  <a:pt x="14328126" y="9119783"/>
                  <a:pt x="14331175" y="9132314"/>
                </a:cubicBezTo>
                <a:lnTo>
                  <a:pt x="14304964" y="9114102"/>
                </a:lnTo>
                <a:lnTo>
                  <a:pt x="14305280" y="9129670"/>
                </a:lnTo>
                <a:cubicBezTo>
                  <a:pt x="14291169" y="9134602"/>
                  <a:pt x="14275753" y="9134163"/>
                  <a:pt x="14260535" y="9129991"/>
                </a:cubicBezTo>
                <a:lnTo>
                  <a:pt x="14237867" y="9119212"/>
                </a:lnTo>
                <a:lnTo>
                  <a:pt x="14227696" y="9124109"/>
                </a:lnTo>
                <a:cubicBezTo>
                  <a:pt x="14211476" y="9121668"/>
                  <a:pt x="14201578" y="9099799"/>
                  <a:pt x="14181558" y="9100548"/>
                </a:cubicBezTo>
                <a:cubicBezTo>
                  <a:pt x="14181558" y="9100548"/>
                  <a:pt x="14098071" y="9099272"/>
                  <a:pt x="14099668" y="9127888"/>
                </a:cubicBezTo>
                <a:cubicBezTo>
                  <a:pt x="14100172" y="9164333"/>
                  <a:pt x="14152800" y="9205489"/>
                  <a:pt x="14150623" y="9229615"/>
                </a:cubicBezTo>
                <a:cubicBezTo>
                  <a:pt x="14153671" y="9242146"/>
                  <a:pt x="14141559" y="9243616"/>
                  <a:pt x="14133283" y="9242684"/>
                </a:cubicBezTo>
                <a:cubicBezTo>
                  <a:pt x="14133283" y="9242684"/>
                  <a:pt x="14083595" y="9170147"/>
                  <a:pt x="14040480" y="9166795"/>
                </a:cubicBezTo>
                <a:cubicBezTo>
                  <a:pt x="14028036" y="9168842"/>
                  <a:pt x="14031086" y="9181372"/>
                  <a:pt x="14022809" y="9180440"/>
                </a:cubicBezTo>
                <a:cubicBezTo>
                  <a:pt x="14018640" y="9183417"/>
                  <a:pt x="14015234" y="9179143"/>
                  <a:pt x="14011458" y="9174656"/>
                </a:cubicBezTo>
                <a:cubicBezTo>
                  <a:pt x="14007291" y="9177634"/>
                  <a:pt x="13999348" y="9176125"/>
                  <a:pt x="13994847" y="9179681"/>
                </a:cubicBezTo>
                <a:cubicBezTo>
                  <a:pt x="13994847" y="9179681"/>
                  <a:pt x="13960428" y="9162117"/>
                  <a:pt x="13957021" y="9157841"/>
                </a:cubicBezTo>
                <a:cubicBezTo>
                  <a:pt x="13957021" y="9157841"/>
                  <a:pt x="13935871" y="9165632"/>
                  <a:pt x="13926410" y="9178631"/>
                </a:cubicBezTo>
                <a:lnTo>
                  <a:pt x="13923915" y="9187192"/>
                </a:lnTo>
                <a:lnTo>
                  <a:pt x="13940886" y="9206990"/>
                </a:lnTo>
                <a:cubicBezTo>
                  <a:pt x="13946769" y="9218849"/>
                  <a:pt x="13949554" y="9233534"/>
                  <a:pt x="13947101" y="9251350"/>
                </a:cubicBezTo>
                <a:cubicBezTo>
                  <a:pt x="13934683" y="9278797"/>
                  <a:pt x="13871414" y="9273039"/>
                  <a:pt x="13856340" y="9247411"/>
                </a:cubicBezTo>
                <a:cubicBezTo>
                  <a:pt x="13856723" y="9231480"/>
                  <a:pt x="13856775" y="9216123"/>
                  <a:pt x="13857126" y="9199401"/>
                </a:cubicBezTo>
                <a:lnTo>
                  <a:pt x="13873498" y="9188855"/>
                </a:lnTo>
                <a:lnTo>
                  <a:pt x="13872295" y="9185852"/>
                </a:lnTo>
                <a:cubicBezTo>
                  <a:pt x="13867383" y="9179940"/>
                  <a:pt x="13859705" y="9176275"/>
                  <a:pt x="13847194" y="9176744"/>
                </a:cubicBezTo>
                <a:cubicBezTo>
                  <a:pt x="13831675" y="9173938"/>
                  <a:pt x="13824098" y="9172643"/>
                  <a:pt x="13823373" y="9180684"/>
                </a:cubicBezTo>
                <a:cubicBezTo>
                  <a:pt x="13819598" y="9176196"/>
                  <a:pt x="13815097" y="9179753"/>
                  <a:pt x="13811653" y="9174688"/>
                </a:cubicBezTo>
                <a:cubicBezTo>
                  <a:pt x="13807879" y="9170202"/>
                  <a:pt x="13705747" y="9242779"/>
                  <a:pt x="13701246" y="9246334"/>
                </a:cubicBezTo>
                <a:cubicBezTo>
                  <a:pt x="13665708" y="9244278"/>
                  <a:pt x="13656006" y="9218676"/>
                  <a:pt x="13645938" y="9192861"/>
                </a:cubicBezTo>
                <a:lnTo>
                  <a:pt x="13635107" y="9174301"/>
                </a:lnTo>
                <a:lnTo>
                  <a:pt x="13618770" y="9185637"/>
                </a:lnTo>
                <a:cubicBezTo>
                  <a:pt x="13616207" y="9192620"/>
                  <a:pt x="13617650" y="9201146"/>
                  <a:pt x="13620963" y="9211521"/>
                </a:cubicBezTo>
                <a:cubicBezTo>
                  <a:pt x="13622211" y="9223779"/>
                  <a:pt x="13628428" y="9235062"/>
                  <a:pt x="13633612" y="9247285"/>
                </a:cubicBezTo>
                <a:cubicBezTo>
                  <a:pt x="13636558" y="9257450"/>
                  <a:pt x="13643143" y="9268943"/>
                  <a:pt x="13646457" y="9279318"/>
                </a:cubicBezTo>
                <a:cubicBezTo>
                  <a:pt x="13636610" y="9275172"/>
                  <a:pt x="13631563" y="9266103"/>
                  <a:pt x="13626513" y="9257036"/>
                </a:cubicBezTo>
                <a:cubicBezTo>
                  <a:pt x="13621834" y="9248179"/>
                  <a:pt x="13616651" y="9235954"/>
                  <a:pt x="13610235" y="9228405"/>
                </a:cubicBezTo>
                <a:cubicBezTo>
                  <a:pt x="13606572" y="9234752"/>
                  <a:pt x="13604949" y="9246892"/>
                  <a:pt x="13609630" y="9255747"/>
                </a:cubicBezTo>
                <a:cubicBezTo>
                  <a:pt x="13611440" y="9264485"/>
                  <a:pt x="13617854" y="9272036"/>
                  <a:pt x="13629496" y="9267987"/>
                </a:cubicBezTo>
                <a:cubicBezTo>
                  <a:pt x="13625712" y="9288111"/>
                  <a:pt x="13632825" y="9295297"/>
                  <a:pt x="13639119" y="9316624"/>
                </a:cubicBezTo>
                <a:cubicBezTo>
                  <a:pt x="13633833" y="9335109"/>
                  <a:pt x="13629146" y="9284709"/>
                  <a:pt x="13617504" y="9288757"/>
                </a:cubicBezTo>
                <a:cubicBezTo>
                  <a:pt x="13601806" y="9306617"/>
                  <a:pt x="13623088" y="9368138"/>
                  <a:pt x="13624396" y="9373508"/>
                </a:cubicBezTo>
                <a:cubicBezTo>
                  <a:pt x="13625779" y="9388922"/>
                  <a:pt x="13629262" y="9403243"/>
                  <a:pt x="13627589" y="9397661"/>
                </a:cubicBezTo>
                <a:cubicBezTo>
                  <a:pt x="13640433" y="9429693"/>
                  <a:pt x="13619996" y="9445586"/>
                  <a:pt x="13621515" y="9464157"/>
                </a:cubicBezTo>
                <a:cubicBezTo>
                  <a:pt x="13621456" y="9471045"/>
                  <a:pt x="13639315" y="9478279"/>
                  <a:pt x="13639332" y="9495212"/>
                </a:cubicBezTo>
                <a:lnTo>
                  <a:pt x="13638904" y="9501889"/>
                </a:lnTo>
                <a:lnTo>
                  <a:pt x="13652220" y="9503422"/>
                </a:lnTo>
                <a:cubicBezTo>
                  <a:pt x="13680183" y="9504181"/>
                  <a:pt x="13696896" y="9501524"/>
                  <a:pt x="13708570" y="9531342"/>
                </a:cubicBezTo>
                <a:cubicBezTo>
                  <a:pt x="13701773" y="9539725"/>
                  <a:pt x="13688261" y="9541924"/>
                  <a:pt x="13672476" y="9541274"/>
                </a:cubicBezTo>
                <a:lnTo>
                  <a:pt x="13639373" y="9537547"/>
                </a:lnTo>
                <a:lnTo>
                  <a:pt x="13640987" y="9562246"/>
                </a:lnTo>
                <a:lnTo>
                  <a:pt x="13665536" y="9568683"/>
                </a:lnTo>
                <a:cubicBezTo>
                  <a:pt x="13675456" y="9576605"/>
                  <a:pt x="13683350" y="9588501"/>
                  <a:pt x="13688642" y="9601801"/>
                </a:cubicBezTo>
                <a:cubicBezTo>
                  <a:pt x="13699696" y="9627930"/>
                  <a:pt x="13699872" y="9660138"/>
                  <a:pt x="13685527" y="9676883"/>
                </a:cubicBezTo>
                <a:lnTo>
                  <a:pt x="13654789" y="9653988"/>
                </a:lnTo>
                <a:lnTo>
                  <a:pt x="13668027" y="9694864"/>
                </a:lnTo>
                <a:cubicBezTo>
                  <a:pt x="13662859" y="9699572"/>
                  <a:pt x="13654181" y="9697640"/>
                  <a:pt x="13652387" y="9705836"/>
                </a:cubicBezTo>
                <a:cubicBezTo>
                  <a:pt x="13635561" y="9697661"/>
                  <a:pt x="13662918" y="9692683"/>
                  <a:pt x="13658299" y="9676938"/>
                </a:cubicBezTo>
                <a:cubicBezTo>
                  <a:pt x="13631275" y="9681336"/>
                  <a:pt x="13637023" y="9723118"/>
                  <a:pt x="13640217" y="9747271"/>
                </a:cubicBezTo>
                <a:cubicBezTo>
                  <a:pt x="13643317" y="9744445"/>
                  <a:pt x="13643573" y="9733824"/>
                  <a:pt x="13655153" y="9736663"/>
                </a:cubicBezTo>
                <a:cubicBezTo>
                  <a:pt x="13649944" y="9765195"/>
                  <a:pt x="13616890" y="9812269"/>
                  <a:pt x="13648609" y="9833659"/>
                </a:cubicBezTo>
                <a:cubicBezTo>
                  <a:pt x="13649251" y="9840182"/>
                  <a:pt x="13647551" y="9842279"/>
                  <a:pt x="13644383" y="9843527"/>
                </a:cubicBezTo>
                <a:lnTo>
                  <a:pt x="13644016" y="9843314"/>
                </a:lnTo>
                <a:lnTo>
                  <a:pt x="13641982" y="9879065"/>
                </a:lnTo>
                <a:lnTo>
                  <a:pt x="13635312" y="9882137"/>
                </a:lnTo>
                <a:lnTo>
                  <a:pt x="13635483" y="9886083"/>
                </a:lnTo>
                <a:cubicBezTo>
                  <a:pt x="13644161" y="9888014"/>
                  <a:pt x="13644256" y="9881915"/>
                  <a:pt x="13647920" y="9875569"/>
                </a:cubicBezTo>
                <a:cubicBezTo>
                  <a:pt x="13665931" y="9902892"/>
                  <a:pt x="13635011" y="9916581"/>
                  <a:pt x="13649531" y="9954196"/>
                </a:cubicBezTo>
                <a:cubicBezTo>
                  <a:pt x="13630973" y="9947326"/>
                  <a:pt x="13635841" y="9977061"/>
                  <a:pt x="13624199" y="9981110"/>
                </a:cubicBezTo>
                <a:cubicBezTo>
                  <a:pt x="13628623" y="10000589"/>
                  <a:pt x="13628213" y="10024197"/>
                  <a:pt x="13629340" y="10050233"/>
                </a:cubicBezTo>
                <a:cubicBezTo>
                  <a:pt x="13627350" y="10062163"/>
                  <a:pt x="13627597" y="10076151"/>
                  <a:pt x="13627111" y="10089717"/>
                </a:cubicBezTo>
                <a:cubicBezTo>
                  <a:pt x="13626991" y="10103494"/>
                  <a:pt x="13624769" y="10118367"/>
                  <a:pt x="13622779" y="10130296"/>
                </a:cubicBezTo>
                <a:cubicBezTo>
                  <a:pt x="13620807" y="10159158"/>
                  <a:pt x="13615262" y="10188266"/>
                  <a:pt x="13609549" y="10213428"/>
                </a:cubicBezTo>
                <a:cubicBezTo>
                  <a:pt x="13602468" y="10240111"/>
                  <a:pt x="13593518" y="10264945"/>
                  <a:pt x="13586300" y="10288471"/>
                </a:cubicBezTo>
                <a:lnTo>
                  <a:pt x="13591900" y="10318631"/>
                </a:lnTo>
                <a:lnTo>
                  <a:pt x="13606772" y="10306446"/>
                </a:lnTo>
                <a:cubicBezTo>
                  <a:pt x="13638099" y="10302223"/>
                  <a:pt x="13647170" y="10329769"/>
                  <a:pt x="13653207" y="10361718"/>
                </a:cubicBezTo>
                <a:cubicBezTo>
                  <a:pt x="13642701" y="10367191"/>
                  <a:pt x="13635937" y="10376364"/>
                  <a:pt x="13625433" y="10381837"/>
                </a:cubicBezTo>
                <a:cubicBezTo>
                  <a:pt x="13611349" y="10379090"/>
                  <a:pt x="13593977" y="10358291"/>
                  <a:pt x="13588853" y="10339178"/>
                </a:cubicBezTo>
                <a:lnTo>
                  <a:pt x="13588682" y="10335232"/>
                </a:lnTo>
                <a:lnTo>
                  <a:pt x="13581729" y="10356605"/>
                </a:lnTo>
                <a:cubicBezTo>
                  <a:pt x="13574709" y="10376397"/>
                  <a:pt x="13565988" y="10398288"/>
                  <a:pt x="13567116" y="10424324"/>
                </a:cubicBezTo>
                <a:cubicBezTo>
                  <a:pt x="13558480" y="10431647"/>
                  <a:pt x="13551690" y="10448496"/>
                  <a:pt x="13534300" y="10443843"/>
                </a:cubicBezTo>
                <a:cubicBezTo>
                  <a:pt x="13538042" y="10447540"/>
                  <a:pt x="13537810" y="10450483"/>
                  <a:pt x="13539682" y="10452332"/>
                </a:cubicBezTo>
                <a:cubicBezTo>
                  <a:pt x="13539682" y="10452332"/>
                  <a:pt x="13540049" y="10452544"/>
                  <a:pt x="13537982" y="10454429"/>
                </a:cubicBezTo>
                <a:cubicBezTo>
                  <a:pt x="13534257" y="10467664"/>
                  <a:pt x="13532464" y="10475859"/>
                  <a:pt x="13530533" y="10480899"/>
                </a:cubicBezTo>
                <a:cubicBezTo>
                  <a:pt x="13530765" y="10477955"/>
                  <a:pt x="13530533" y="10480899"/>
                  <a:pt x="13528467" y="10482782"/>
                </a:cubicBezTo>
                <a:cubicBezTo>
                  <a:pt x="13530338" y="10484631"/>
                  <a:pt x="13530703" y="10484845"/>
                  <a:pt x="13530703" y="10484845"/>
                </a:cubicBezTo>
                <a:cubicBezTo>
                  <a:pt x="13530703" y="10484845"/>
                  <a:pt x="13530671" y="10484054"/>
                  <a:pt x="13532542" y="10485904"/>
                </a:cubicBezTo>
                <a:cubicBezTo>
                  <a:pt x="13532344" y="10489637"/>
                  <a:pt x="13530646" y="10491732"/>
                  <a:pt x="13525479" y="10496441"/>
                </a:cubicBezTo>
                <a:cubicBezTo>
                  <a:pt x="13525050" y="10503118"/>
                  <a:pt x="13533651" y="10495006"/>
                  <a:pt x="13543669" y="10503099"/>
                </a:cubicBezTo>
                <a:cubicBezTo>
                  <a:pt x="13536906" y="10512270"/>
                  <a:pt x="13539885" y="10523223"/>
                  <a:pt x="13546436" y="10533928"/>
                </a:cubicBezTo>
                <a:cubicBezTo>
                  <a:pt x="13551346" y="10539840"/>
                  <a:pt x="13553355" y="10544845"/>
                  <a:pt x="13556531" y="10552063"/>
                </a:cubicBezTo>
                <a:cubicBezTo>
                  <a:pt x="13558401" y="10553914"/>
                  <a:pt x="13559572" y="10556127"/>
                  <a:pt x="13559708" y="10559284"/>
                </a:cubicBezTo>
                <a:cubicBezTo>
                  <a:pt x="13559708" y="10559284"/>
                  <a:pt x="13559708" y="10559284"/>
                  <a:pt x="13559512" y="10563016"/>
                </a:cubicBezTo>
                <a:cubicBezTo>
                  <a:pt x="13559651" y="10566172"/>
                  <a:pt x="13559784" y="10569328"/>
                  <a:pt x="13557855" y="10574368"/>
                </a:cubicBezTo>
                <a:cubicBezTo>
                  <a:pt x="13554481" y="10570880"/>
                  <a:pt x="13551439" y="10566818"/>
                  <a:pt x="13549571" y="10564968"/>
                </a:cubicBezTo>
                <a:cubicBezTo>
                  <a:pt x="13548067" y="10563333"/>
                  <a:pt x="13547700" y="10563119"/>
                  <a:pt x="13547563" y="10559965"/>
                </a:cubicBezTo>
                <a:cubicBezTo>
                  <a:pt x="13547563" y="10559965"/>
                  <a:pt x="13547563" y="10559965"/>
                  <a:pt x="13546061" y="10558325"/>
                </a:cubicBezTo>
                <a:cubicBezTo>
                  <a:pt x="13543019" y="10554263"/>
                  <a:pt x="13543216" y="10550532"/>
                  <a:pt x="13543079" y="10547375"/>
                </a:cubicBezTo>
                <a:cubicBezTo>
                  <a:pt x="13541773" y="10542005"/>
                  <a:pt x="13543003" y="10537331"/>
                  <a:pt x="13534719" y="10527932"/>
                </a:cubicBezTo>
                <a:cubicBezTo>
                  <a:pt x="13529551" y="10532642"/>
                  <a:pt x="13525083" y="10536985"/>
                  <a:pt x="13519917" y="10541694"/>
                </a:cubicBezTo>
                <a:cubicBezTo>
                  <a:pt x="13517850" y="10543579"/>
                  <a:pt x="13517850" y="10543579"/>
                  <a:pt x="13517850" y="10543579"/>
                </a:cubicBezTo>
                <a:cubicBezTo>
                  <a:pt x="13517850" y="10543579"/>
                  <a:pt x="13517483" y="10543366"/>
                  <a:pt x="13516118" y="10544885"/>
                </a:cubicBezTo>
                <a:cubicBezTo>
                  <a:pt x="13516118" y="10544885"/>
                  <a:pt x="13516118" y="10544885"/>
                  <a:pt x="13516253" y="10548040"/>
                </a:cubicBezTo>
                <a:cubicBezTo>
                  <a:pt x="13514322" y="10553082"/>
                  <a:pt x="13512622" y="10555177"/>
                  <a:pt x="13511026" y="10559639"/>
                </a:cubicBezTo>
                <a:cubicBezTo>
                  <a:pt x="13508900" y="10568411"/>
                  <a:pt x="13507473" y="10576818"/>
                  <a:pt x="13507046" y="10583495"/>
                </a:cubicBezTo>
                <a:cubicBezTo>
                  <a:pt x="13503672" y="10580010"/>
                  <a:pt x="13500495" y="10572790"/>
                  <a:pt x="13495387" y="10570610"/>
                </a:cubicBezTo>
                <a:cubicBezTo>
                  <a:pt x="13503631" y="10603832"/>
                  <a:pt x="13485941" y="10633621"/>
                  <a:pt x="13463417" y="10667543"/>
                </a:cubicBezTo>
                <a:cubicBezTo>
                  <a:pt x="13461428" y="10679469"/>
                  <a:pt x="13469525" y="10667992"/>
                  <a:pt x="13476639" y="10675176"/>
                </a:cubicBezTo>
                <a:cubicBezTo>
                  <a:pt x="13476639" y="10675176"/>
                  <a:pt x="13476639" y="10675176"/>
                  <a:pt x="13471275" y="10683618"/>
                </a:cubicBezTo>
                <a:cubicBezTo>
                  <a:pt x="13469541" y="10684925"/>
                  <a:pt x="13467610" y="10689964"/>
                  <a:pt x="13466245" y="10691482"/>
                </a:cubicBezTo>
                <a:cubicBezTo>
                  <a:pt x="13464314" y="10696521"/>
                  <a:pt x="13460881" y="10699926"/>
                  <a:pt x="13459649" y="10704600"/>
                </a:cubicBezTo>
                <a:cubicBezTo>
                  <a:pt x="13454425" y="10716198"/>
                  <a:pt x="13448693" y="10724427"/>
                  <a:pt x="13445198" y="10734719"/>
                </a:cubicBezTo>
                <a:cubicBezTo>
                  <a:pt x="13434942" y="10754181"/>
                  <a:pt x="13427921" y="10773976"/>
                  <a:pt x="13418834" y="10795653"/>
                </a:cubicBezTo>
                <a:cubicBezTo>
                  <a:pt x="13410112" y="10817542"/>
                  <a:pt x="13399488" y="10836793"/>
                  <a:pt x="13389231" y="10856257"/>
                </a:cubicBezTo>
                <a:cubicBezTo>
                  <a:pt x="13383634" y="10867644"/>
                  <a:pt x="13376906" y="10877604"/>
                  <a:pt x="13370175" y="10887565"/>
                </a:cubicBezTo>
                <a:cubicBezTo>
                  <a:pt x="13365144" y="10895430"/>
                  <a:pt x="13355980" y="10907063"/>
                  <a:pt x="13349216" y="10916235"/>
                </a:cubicBezTo>
                <a:cubicBezTo>
                  <a:pt x="13345584" y="10923371"/>
                  <a:pt x="13357499" y="10925633"/>
                  <a:pt x="13362411" y="10931545"/>
                </a:cubicBezTo>
                <a:cubicBezTo>
                  <a:pt x="13345056" y="10960757"/>
                  <a:pt x="13343125" y="10965798"/>
                  <a:pt x="13326027" y="10984387"/>
                </a:cubicBezTo>
                <a:cubicBezTo>
                  <a:pt x="13358081" y="10972124"/>
                  <a:pt x="13308705" y="11014389"/>
                  <a:pt x="13296927" y="11015282"/>
                </a:cubicBezTo>
                <a:cubicBezTo>
                  <a:pt x="13291896" y="11023147"/>
                  <a:pt x="13308587" y="11028167"/>
                  <a:pt x="13306791" y="11036363"/>
                </a:cubicBezTo>
                <a:cubicBezTo>
                  <a:pt x="13292793" y="11052127"/>
                  <a:pt x="13289523" y="11017929"/>
                  <a:pt x="13272653" y="11033576"/>
                </a:cubicBezTo>
                <a:cubicBezTo>
                  <a:pt x="13282322" y="11058390"/>
                  <a:pt x="13260347" y="11071857"/>
                  <a:pt x="13251336" y="11103578"/>
                </a:cubicBezTo>
                <a:cubicBezTo>
                  <a:pt x="13237765" y="11112667"/>
                  <a:pt x="13258554" y="11080052"/>
                  <a:pt x="13258613" y="11073164"/>
                </a:cubicBezTo>
                <a:cubicBezTo>
                  <a:pt x="13240678" y="11055885"/>
                  <a:pt x="13229735" y="11092646"/>
                  <a:pt x="13217472" y="11107104"/>
                </a:cubicBezTo>
                <a:cubicBezTo>
                  <a:pt x="13209007" y="11118373"/>
                  <a:pt x="13229497" y="11120201"/>
                  <a:pt x="13232674" y="11127421"/>
                </a:cubicBezTo>
                <a:cubicBezTo>
                  <a:pt x="13218674" y="11143187"/>
                  <a:pt x="13200406" y="11126484"/>
                  <a:pt x="13186093" y="11159760"/>
                </a:cubicBezTo>
                <a:cubicBezTo>
                  <a:pt x="13180999" y="11174515"/>
                  <a:pt x="13201106" y="11159198"/>
                  <a:pt x="13199253" y="11174281"/>
                </a:cubicBezTo>
                <a:cubicBezTo>
                  <a:pt x="13184238" y="11174844"/>
                  <a:pt x="13172341" y="11189514"/>
                  <a:pt x="13156838" y="11203643"/>
                </a:cubicBezTo>
                <a:cubicBezTo>
                  <a:pt x="13144573" y="11218101"/>
                  <a:pt x="13130575" y="11233865"/>
                  <a:pt x="13113768" y="11242623"/>
                </a:cubicBezTo>
                <a:cubicBezTo>
                  <a:pt x="13110393" y="11239137"/>
                  <a:pt x="13118993" y="11231026"/>
                  <a:pt x="13120924" y="11225986"/>
                </a:cubicBezTo>
                <a:cubicBezTo>
                  <a:pt x="13107334" y="11218141"/>
                  <a:pt x="13112263" y="11240986"/>
                  <a:pt x="13103629" y="11248308"/>
                </a:cubicBezTo>
                <a:cubicBezTo>
                  <a:pt x="13107233" y="11248852"/>
                  <a:pt x="13113706" y="11249512"/>
                  <a:pt x="13118873" y="11244803"/>
                </a:cubicBezTo>
                <a:cubicBezTo>
                  <a:pt x="13115577" y="11251360"/>
                  <a:pt x="13108676" y="11257377"/>
                  <a:pt x="13100076" y="11265490"/>
                </a:cubicBezTo>
                <a:cubicBezTo>
                  <a:pt x="13091107" y="11273389"/>
                  <a:pt x="13080772" y="11282808"/>
                  <a:pt x="13069133" y="11286856"/>
                </a:cubicBezTo>
                <a:cubicBezTo>
                  <a:pt x="13051819" y="11292246"/>
                  <a:pt x="13069507" y="11262458"/>
                  <a:pt x="13047455" y="11265881"/>
                </a:cubicBezTo>
                <a:cubicBezTo>
                  <a:pt x="13050633" y="11273098"/>
                  <a:pt x="13067396" y="11288163"/>
                  <a:pt x="13038443" y="11297602"/>
                </a:cubicBezTo>
                <a:cubicBezTo>
                  <a:pt x="13035130" y="11287226"/>
                  <a:pt x="13047395" y="11272767"/>
                  <a:pt x="13023925" y="11259987"/>
                </a:cubicBezTo>
                <a:cubicBezTo>
                  <a:pt x="13020295" y="11267122"/>
                  <a:pt x="13015692" y="11268310"/>
                  <a:pt x="13013820" y="11266462"/>
                </a:cubicBezTo>
                <a:cubicBezTo>
                  <a:pt x="12996388" y="11285629"/>
                  <a:pt x="13035386" y="11276605"/>
                  <a:pt x="13016785" y="11293557"/>
                </a:cubicBezTo>
                <a:cubicBezTo>
                  <a:pt x="12998635" y="11263080"/>
                  <a:pt x="12982955" y="11297873"/>
                  <a:pt x="12964276" y="11304782"/>
                </a:cubicBezTo>
                <a:cubicBezTo>
                  <a:pt x="12957862" y="11297232"/>
                  <a:pt x="12978137" y="11285861"/>
                  <a:pt x="12983501" y="11277420"/>
                </a:cubicBezTo>
                <a:cubicBezTo>
                  <a:pt x="12973347" y="11266172"/>
                  <a:pt x="12959578" y="11278993"/>
                  <a:pt x="12949381" y="11291567"/>
                </a:cubicBezTo>
                <a:cubicBezTo>
                  <a:pt x="12932436" y="11297169"/>
                  <a:pt x="12971280" y="11268056"/>
                  <a:pt x="12964866" y="11260505"/>
                </a:cubicBezTo>
                <a:cubicBezTo>
                  <a:pt x="12951294" y="11269595"/>
                  <a:pt x="12930258" y="11288219"/>
                  <a:pt x="12913330" y="11310755"/>
                </a:cubicBezTo>
                <a:cubicBezTo>
                  <a:pt x="12895897" y="11329922"/>
                  <a:pt x="12884077" y="11354637"/>
                  <a:pt x="12888501" y="11374115"/>
                </a:cubicBezTo>
                <a:cubicBezTo>
                  <a:pt x="12885401" y="11376939"/>
                  <a:pt x="12876629" y="11381106"/>
                  <a:pt x="12869958" y="11384180"/>
                </a:cubicBezTo>
                <a:cubicBezTo>
                  <a:pt x="12866160" y="11387369"/>
                  <a:pt x="12862861" y="11393928"/>
                  <a:pt x="12868105" y="11399264"/>
                </a:cubicBezTo>
                <a:cubicBezTo>
                  <a:pt x="12844182" y="11400838"/>
                  <a:pt x="12827313" y="11416484"/>
                  <a:pt x="12811948" y="11433768"/>
                </a:cubicBezTo>
                <a:cubicBezTo>
                  <a:pt x="12804851" y="11443516"/>
                  <a:pt x="12797986" y="11450321"/>
                  <a:pt x="12792954" y="11458187"/>
                </a:cubicBezTo>
                <a:cubicBezTo>
                  <a:pt x="12786052" y="11464203"/>
                  <a:pt x="12779152" y="11470217"/>
                  <a:pt x="12772344" y="11470134"/>
                </a:cubicBezTo>
                <a:cubicBezTo>
                  <a:pt x="12774471" y="11461363"/>
                  <a:pt x="12784807" y="11451942"/>
                  <a:pt x="12784730" y="11441898"/>
                </a:cubicBezTo>
                <a:cubicBezTo>
                  <a:pt x="12776247" y="11436234"/>
                  <a:pt x="12767842" y="11440612"/>
                  <a:pt x="12759421" y="11428058"/>
                </a:cubicBezTo>
                <a:cubicBezTo>
                  <a:pt x="12733723" y="11454760"/>
                  <a:pt x="12699740" y="11472062"/>
                  <a:pt x="12667293" y="11491793"/>
                </a:cubicBezTo>
                <a:cubicBezTo>
                  <a:pt x="12634846" y="11511524"/>
                  <a:pt x="12602365" y="11530464"/>
                  <a:pt x="12581636" y="11556191"/>
                </a:cubicBezTo>
                <a:lnTo>
                  <a:pt x="12574897" y="11557684"/>
                </a:lnTo>
                <a:lnTo>
                  <a:pt x="12575136" y="11563207"/>
                </a:lnTo>
                <a:cubicBezTo>
                  <a:pt x="12570191" y="11589584"/>
                  <a:pt x="12549402" y="11622199"/>
                  <a:pt x="12514163" y="11618776"/>
                </a:cubicBezTo>
                <a:cubicBezTo>
                  <a:pt x="12512847" y="11604941"/>
                  <a:pt x="12513437" y="11593742"/>
                  <a:pt x="12516266" y="11584603"/>
                </a:cubicBezTo>
                <a:lnTo>
                  <a:pt x="12522294" y="11575008"/>
                </a:lnTo>
                <a:lnTo>
                  <a:pt x="12500319" y="11588474"/>
                </a:lnTo>
                <a:cubicBezTo>
                  <a:pt x="12490479" y="11592795"/>
                  <a:pt x="12479905" y="11596690"/>
                  <a:pt x="12466129" y="11601045"/>
                </a:cubicBezTo>
                <a:cubicBezTo>
                  <a:pt x="12474868" y="11596089"/>
                  <a:pt x="12482938" y="11592287"/>
                  <a:pt x="12490174" y="11585694"/>
                </a:cubicBezTo>
                <a:cubicBezTo>
                  <a:pt x="12500310" y="11580009"/>
                  <a:pt x="12508715" y="11575629"/>
                  <a:pt x="12519185" y="11569367"/>
                </a:cubicBezTo>
                <a:lnTo>
                  <a:pt x="12530391" y="11563529"/>
                </a:lnTo>
                <a:cubicBezTo>
                  <a:pt x="12536225" y="11557665"/>
                  <a:pt x="12543561" y="11553439"/>
                  <a:pt x="12550933" y="11550002"/>
                </a:cubicBezTo>
                <a:lnTo>
                  <a:pt x="12568876" y="11542669"/>
                </a:lnTo>
                <a:lnTo>
                  <a:pt x="12582183" y="11535735"/>
                </a:lnTo>
                <a:cubicBezTo>
                  <a:pt x="12624768" y="11510320"/>
                  <a:pt x="12670588" y="11485235"/>
                  <a:pt x="12706701" y="11459159"/>
                </a:cubicBezTo>
                <a:cubicBezTo>
                  <a:pt x="12724071" y="11446880"/>
                  <a:pt x="12739678" y="11402041"/>
                  <a:pt x="12767733" y="11429778"/>
                </a:cubicBezTo>
                <a:cubicBezTo>
                  <a:pt x="12781732" y="11414015"/>
                  <a:pt x="12805442" y="11399240"/>
                  <a:pt x="12802325" y="11385131"/>
                </a:cubicBezTo>
                <a:cubicBezTo>
                  <a:pt x="12814161" y="11377351"/>
                  <a:pt x="12824119" y="11392331"/>
                  <a:pt x="12836249" y="11374717"/>
                </a:cubicBezTo>
                <a:cubicBezTo>
                  <a:pt x="12839682" y="11371314"/>
                  <a:pt x="12838374" y="11365944"/>
                  <a:pt x="12841476" y="11363120"/>
                </a:cubicBezTo>
                <a:cubicBezTo>
                  <a:pt x="12848710" y="11356526"/>
                  <a:pt x="12821379" y="11353824"/>
                  <a:pt x="12828339" y="11340920"/>
                </a:cubicBezTo>
                <a:cubicBezTo>
                  <a:pt x="12835439" y="11331171"/>
                  <a:pt x="12865091" y="11354444"/>
                  <a:pt x="12851988" y="11333034"/>
                </a:cubicBezTo>
                <a:cubicBezTo>
                  <a:pt x="12867431" y="11325795"/>
                  <a:pt x="12882873" y="11318556"/>
                  <a:pt x="12898511" y="11307584"/>
                </a:cubicBezTo>
                <a:cubicBezTo>
                  <a:pt x="12913816" y="11297189"/>
                  <a:pt x="12927585" y="11284368"/>
                  <a:pt x="12941020" y="11272124"/>
                </a:cubicBezTo>
                <a:cubicBezTo>
                  <a:pt x="12954649" y="11256147"/>
                  <a:pt x="12970486" y="11241442"/>
                  <a:pt x="12985850" y="11224158"/>
                </a:cubicBezTo>
                <a:cubicBezTo>
                  <a:pt x="12992949" y="11214409"/>
                  <a:pt x="12999516" y="11208971"/>
                  <a:pt x="13008314" y="11197125"/>
                </a:cubicBezTo>
                <a:cubicBezTo>
                  <a:pt x="13015079" y="11187952"/>
                  <a:pt x="13022176" y="11178205"/>
                  <a:pt x="13029272" y="11168456"/>
                </a:cubicBezTo>
                <a:cubicBezTo>
                  <a:pt x="13046159" y="11169742"/>
                  <a:pt x="13061430" y="11158558"/>
                  <a:pt x="13075059" y="11142582"/>
                </a:cubicBezTo>
                <a:cubicBezTo>
                  <a:pt x="13086992" y="11128700"/>
                  <a:pt x="13095884" y="11110756"/>
                  <a:pt x="13104715" y="11099700"/>
                </a:cubicBezTo>
                <a:cubicBezTo>
                  <a:pt x="13093192" y="11089971"/>
                  <a:pt x="13087130" y="11131856"/>
                  <a:pt x="13075532" y="11112082"/>
                </a:cubicBezTo>
                <a:cubicBezTo>
                  <a:pt x="13087794" y="11097625"/>
                  <a:pt x="13093022" y="11086026"/>
                  <a:pt x="13098250" y="11074429"/>
                </a:cubicBezTo>
                <a:cubicBezTo>
                  <a:pt x="13114502" y="11110736"/>
                  <a:pt x="13148164" y="11036320"/>
                  <a:pt x="13160061" y="11021649"/>
                </a:cubicBezTo>
                <a:cubicBezTo>
                  <a:pt x="13153450" y="11017834"/>
                  <a:pt x="13147916" y="11022330"/>
                  <a:pt x="13142748" y="11027039"/>
                </a:cubicBezTo>
                <a:cubicBezTo>
                  <a:pt x="13139452" y="11033598"/>
                  <a:pt x="13134088" y="11042039"/>
                  <a:pt x="13127187" y="11048056"/>
                </a:cubicBezTo>
                <a:cubicBezTo>
                  <a:pt x="13128980" y="11039860"/>
                  <a:pt x="13131107" y="11031087"/>
                  <a:pt x="13134771" y="11024742"/>
                </a:cubicBezTo>
                <a:cubicBezTo>
                  <a:pt x="13136564" y="11016546"/>
                  <a:pt x="13139495" y="11009776"/>
                  <a:pt x="13143493" y="11002852"/>
                </a:cubicBezTo>
                <a:cubicBezTo>
                  <a:pt x="13151820" y="10988429"/>
                  <a:pt x="13162718" y="10975489"/>
                  <a:pt x="13174419" y="10964552"/>
                </a:cubicBezTo>
                <a:cubicBezTo>
                  <a:pt x="13198385" y="10939157"/>
                  <a:pt x="13224417" y="10911877"/>
                  <a:pt x="13235163" y="10878848"/>
                </a:cubicBezTo>
                <a:cubicBezTo>
                  <a:pt x="13244812" y="10886727"/>
                  <a:pt x="13250100" y="10868241"/>
                  <a:pt x="13257077" y="10872270"/>
                </a:cubicBezTo>
                <a:cubicBezTo>
                  <a:pt x="13257897" y="10858129"/>
                  <a:pt x="13261990" y="10845105"/>
                  <a:pt x="13267549" y="10832929"/>
                </a:cubicBezTo>
                <a:lnTo>
                  <a:pt x="13284836" y="10802139"/>
                </a:lnTo>
                <a:lnTo>
                  <a:pt x="13278960" y="10798747"/>
                </a:lnTo>
                <a:cubicBezTo>
                  <a:pt x="13270846" y="10793293"/>
                  <a:pt x="13263767" y="10786898"/>
                  <a:pt x="13257719" y="10779560"/>
                </a:cubicBezTo>
                <a:lnTo>
                  <a:pt x="13245549" y="10754841"/>
                </a:lnTo>
                <a:lnTo>
                  <a:pt x="13245370" y="10775508"/>
                </a:lnTo>
                <a:cubicBezTo>
                  <a:pt x="13247616" y="10786034"/>
                  <a:pt x="13250195" y="10795987"/>
                  <a:pt x="13246402" y="10807643"/>
                </a:cubicBezTo>
                <a:cubicBezTo>
                  <a:pt x="13248138" y="10806336"/>
                  <a:pt x="13237922" y="10801978"/>
                  <a:pt x="13237922" y="10801978"/>
                </a:cubicBezTo>
                <a:cubicBezTo>
                  <a:pt x="13236067" y="10817061"/>
                  <a:pt x="13242182" y="10859055"/>
                  <a:pt x="13210036" y="10844341"/>
                </a:cubicBezTo>
                <a:cubicBezTo>
                  <a:pt x="13218440" y="10839962"/>
                  <a:pt x="13224172" y="10831732"/>
                  <a:pt x="13225598" y="10823324"/>
                </a:cubicBezTo>
                <a:cubicBezTo>
                  <a:pt x="13227725" y="10814551"/>
                  <a:pt x="13224411" y="10804177"/>
                  <a:pt x="13216065" y="10801666"/>
                </a:cubicBezTo>
                <a:cubicBezTo>
                  <a:pt x="13218986" y="10819508"/>
                  <a:pt x="13201692" y="10841831"/>
                  <a:pt x="13180963" y="10867557"/>
                </a:cubicBezTo>
                <a:cubicBezTo>
                  <a:pt x="13174369" y="10880673"/>
                  <a:pt x="13163838" y="10893825"/>
                  <a:pt x="13155142" y="10908037"/>
                </a:cubicBezTo>
                <a:cubicBezTo>
                  <a:pt x="13144612" y="10921188"/>
                  <a:pt x="13137651" y="10934093"/>
                  <a:pt x="13133729" y="10951060"/>
                </a:cubicBezTo>
                <a:cubicBezTo>
                  <a:pt x="13130630" y="10953887"/>
                  <a:pt x="13124020" y="10950070"/>
                  <a:pt x="13117376" y="10945465"/>
                </a:cubicBezTo>
                <a:cubicBezTo>
                  <a:pt x="13111951" y="10960795"/>
                  <a:pt x="13105161" y="10977644"/>
                  <a:pt x="13094963" y="10990219"/>
                </a:cubicBezTo>
                <a:cubicBezTo>
                  <a:pt x="13082699" y="11004678"/>
                  <a:pt x="13072167" y="11017830"/>
                  <a:pt x="13060236" y="11031710"/>
                </a:cubicBezTo>
                <a:cubicBezTo>
                  <a:pt x="13047834" y="11043012"/>
                  <a:pt x="13037636" y="11055587"/>
                  <a:pt x="13027438" y="11068162"/>
                </a:cubicBezTo>
                <a:cubicBezTo>
                  <a:pt x="13018640" y="11080006"/>
                  <a:pt x="13010142" y="11090486"/>
                  <a:pt x="13004916" y="11102084"/>
                </a:cubicBezTo>
                <a:cubicBezTo>
                  <a:pt x="12999808" y="11099904"/>
                  <a:pt x="12996434" y="11096417"/>
                  <a:pt x="12993060" y="11092932"/>
                </a:cubicBezTo>
                <a:cubicBezTo>
                  <a:pt x="12997426" y="11119298"/>
                  <a:pt x="12982684" y="11126171"/>
                  <a:pt x="12962074" y="11138121"/>
                </a:cubicBezTo>
                <a:cubicBezTo>
                  <a:pt x="12974398" y="11116775"/>
                  <a:pt x="12955583" y="11120527"/>
                  <a:pt x="12977816" y="11096437"/>
                </a:cubicBezTo>
                <a:cubicBezTo>
                  <a:pt x="12953910" y="11114945"/>
                  <a:pt x="12940159" y="11144698"/>
                  <a:pt x="12908029" y="11146920"/>
                </a:cubicBezTo>
                <a:cubicBezTo>
                  <a:pt x="12912938" y="11152831"/>
                  <a:pt x="12917483" y="11158532"/>
                  <a:pt x="12922651" y="11153821"/>
                </a:cubicBezTo>
                <a:cubicBezTo>
                  <a:pt x="12922727" y="11163866"/>
                  <a:pt x="12892407" y="11174824"/>
                  <a:pt x="12880765" y="11178873"/>
                </a:cubicBezTo>
                <a:cubicBezTo>
                  <a:pt x="12880706" y="11185760"/>
                  <a:pt x="12861147" y="11213700"/>
                  <a:pt x="12881697" y="11208641"/>
                </a:cubicBezTo>
                <a:cubicBezTo>
                  <a:pt x="12866193" y="11222769"/>
                  <a:pt x="12852392" y="11234801"/>
                  <a:pt x="12838762" y="11250778"/>
                </a:cubicBezTo>
                <a:cubicBezTo>
                  <a:pt x="12823259" y="11264907"/>
                  <a:pt x="12809628" y="11280882"/>
                  <a:pt x="12794126" y="11295011"/>
                </a:cubicBezTo>
                <a:cubicBezTo>
                  <a:pt x="12780598" y="11280277"/>
                  <a:pt x="12801207" y="11268329"/>
                  <a:pt x="12778045" y="11262648"/>
                </a:cubicBezTo>
                <a:cubicBezTo>
                  <a:pt x="12793546" y="11248521"/>
                  <a:pt x="12810354" y="11239762"/>
                  <a:pt x="12823790" y="11227517"/>
                </a:cubicBezTo>
                <a:cubicBezTo>
                  <a:pt x="12836191" y="11216215"/>
                  <a:pt x="12846388" y="11203642"/>
                  <a:pt x="12845065" y="11181337"/>
                </a:cubicBezTo>
                <a:cubicBezTo>
                  <a:pt x="12850234" y="11176629"/>
                  <a:pt x="12853042" y="11183636"/>
                  <a:pt x="12860019" y="11187664"/>
                </a:cubicBezTo>
                <a:cubicBezTo>
                  <a:pt x="12861949" y="11182625"/>
                  <a:pt x="12853102" y="11176748"/>
                  <a:pt x="12858268" y="11172038"/>
                </a:cubicBezTo>
                <a:cubicBezTo>
                  <a:pt x="12850061" y="11172684"/>
                  <a:pt x="12832920" y="11182018"/>
                  <a:pt x="12819348" y="11191108"/>
                </a:cubicBezTo>
                <a:cubicBezTo>
                  <a:pt x="12807279" y="11201833"/>
                  <a:pt x="12796748" y="11214985"/>
                  <a:pt x="12803437" y="11228845"/>
                </a:cubicBezTo>
                <a:cubicBezTo>
                  <a:pt x="12787858" y="11232928"/>
                  <a:pt x="12774227" y="11248905"/>
                  <a:pt x="12760715" y="11251106"/>
                </a:cubicBezTo>
                <a:cubicBezTo>
                  <a:pt x="12753464" y="11240765"/>
                  <a:pt x="12747051" y="11233214"/>
                  <a:pt x="12745273" y="11225266"/>
                </a:cubicBezTo>
                <a:lnTo>
                  <a:pt x="12745838" y="11221745"/>
                </a:lnTo>
                <a:lnTo>
                  <a:pt x="12737664" y="11223179"/>
                </a:lnTo>
                <a:cubicBezTo>
                  <a:pt x="12729558" y="11226194"/>
                  <a:pt x="12721957" y="11232575"/>
                  <a:pt x="12714022" y="11239532"/>
                </a:cubicBezTo>
                <a:cubicBezTo>
                  <a:pt x="12700390" y="11255510"/>
                  <a:pt x="12686760" y="11271487"/>
                  <a:pt x="12671122" y="11282458"/>
                </a:cubicBezTo>
                <a:cubicBezTo>
                  <a:pt x="12662914" y="11283104"/>
                  <a:pt x="12654509" y="11287483"/>
                  <a:pt x="12644234" y="11290014"/>
                </a:cubicBezTo>
                <a:cubicBezTo>
                  <a:pt x="12639266" y="11290988"/>
                  <a:pt x="12632593" y="11294062"/>
                  <a:pt x="12628794" y="11297252"/>
                </a:cubicBezTo>
                <a:cubicBezTo>
                  <a:pt x="12624190" y="11298440"/>
                  <a:pt x="12617152" y="11301302"/>
                  <a:pt x="12612180" y="11302277"/>
                </a:cubicBezTo>
                <a:cubicBezTo>
                  <a:pt x="12589702" y="11312377"/>
                  <a:pt x="12564155" y="11326089"/>
                  <a:pt x="12540309" y="11337709"/>
                </a:cubicBezTo>
                <a:cubicBezTo>
                  <a:pt x="12514730" y="11350633"/>
                  <a:pt x="12490884" y="11362251"/>
                  <a:pt x="12465866" y="11371655"/>
                </a:cubicBezTo>
                <a:cubicBezTo>
                  <a:pt x="12443388" y="11381754"/>
                  <a:pt x="12419635" y="11387273"/>
                  <a:pt x="12401155" y="11390448"/>
                </a:cubicBezTo>
                <a:cubicBezTo>
                  <a:pt x="12404468" y="11400823"/>
                  <a:pt x="12397430" y="11403682"/>
                  <a:pt x="12387523" y="11406425"/>
                </a:cubicBezTo>
                <a:cubicBezTo>
                  <a:pt x="12382552" y="11407402"/>
                  <a:pt x="12378750" y="11410592"/>
                  <a:pt x="12372082" y="11413664"/>
                </a:cubicBezTo>
                <a:cubicBezTo>
                  <a:pt x="12366914" y="11418372"/>
                  <a:pt x="12361745" y="11423082"/>
                  <a:pt x="12356382" y="11431525"/>
                </a:cubicBezTo>
                <a:cubicBezTo>
                  <a:pt x="12356442" y="11424636"/>
                  <a:pt x="12361943" y="11419348"/>
                  <a:pt x="12359935" y="11414344"/>
                </a:cubicBezTo>
                <a:cubicBezTo>
                  <a:pt x="12339267" y="11433183"/>
                  <a:pt x="12315925" y="11448167"/>
                  <a:pt x="12291880" y="11463518"/>
                </a:cubicBezTo>
                <a:cubicBezTo>
                  <a:pt x="12266302" y="11476443"/>
                  <a:pt x="12243958" y="11489699"/>
                  <a:pt x="12221591" y="11510631"/>
                </a:cubicBezTo>
                <a:cubicBezTo>
                  <a:pt x="12226212" y="11526376"/>
                  <a:pt x="12254542" y="11494268"/>
                  <a:pt x="12255532" y="11517150"/>
                </a:cubicBezTo>
                <a:cubicBezTo>
                  <a:pt x="12242156" y="11522505"/>
                  <a:pt x="12230148" y="11526342"/>
                  <a:pt x="12219873" y="11528871"/>
                </a:cubicBezTo>
                <a:cubicBezTo>
                  <a:pt x="12206361" y="11531071"/>
                  <a:pt x="12196454" y="11533814"/>
                  <a:pt x="12187914" y="11535036"/>
                </a:cubicBezTo>
                <a:cubicBezTo>
                  <a:pt x="12169234" y="11541945"/>
                  <a:pt x="12152059" y="11550492"/>
                  <a:pt x="12136694" y="11567775"/>
                </a:cubicBezTo>
                <a:cubicBezTo>
                  <a:pt x="12130143" y="11557069"/>
                  <a:pt x="12116265" y="11559055"/>
                  <a:pt x="12106416" y="11554910"/>
                </a:cubicBezTo>
                <a:cubicBezTo>
                  <a:pt x="12097645" y="11559076"/>
                  <a:pt x="12112847" y="11579393"/>
                  <a:pt x="12092726" y="11577774"/>
                </a:cubicBezTo>
                <a:cubicBezTo>
                  <a:pt x="12085810" y="11566857"/>
                  <a:pt x="12099124" y="11568391"/>
                  <a:pt x="12096142" y="11557440"/>
                </a:cubicBezTo>
                <a:cubicBezTo>
                  <a:pt x="12077267" y="11568081"/>
                  <a:pt x="12065627" y="11572129"/>
                  <a:pt x="12034999" y="11575986"/>
                </a:cubicBezTo>
                <a:cubicBezTo>
                  <a:pt x="12051688" y="11581006"/>
                  <a:pt x="12041353" y="11590424"/>
                  <a:pt x="12053010" y="11603309"/>
                </a:cubicBezTo>
                <a:cubicBezTo>
                  <a:pt x="12071629" y="11603289"/>
                  <a:pt x="12060399" y="11583727"/>
                  <a:pt x="12083757" y="11585675"/>
                </a:cubicBezTo>
                <a:cubicBezTo>
                  <a:pt x="12080342" y="11606011"/>
                  <a:pt x="12044975" y="11607899"/>
                  <a:pt x="12042728" y="11630449"/>
                </a:cubicBezTo>
                <a:cubicBezTo>
                  <a:pt x="12037559" y="11635159"/>
                  <a:pt x="12034195" y="11607062"/>
                  <a:pt x="12047843" y="11608017"/>
                </a:cubicBezTo>
                <a:cubicBezTo>
                  <a:pt x="12044392" y="11594489"/>
                  <a:pt x="12034742" y="11586607"/>
                  <a:pt x="12021093" y="11585652"/>
                </a:cubicBezTo>
                <a:cubicBezTo>
                  <a:pt x="12007779" y="11584118"/>
                  <a:pt x="11996137" y="11588167"/>
                  <a:pt x="11986973" y="11599799"/>
                </a:cubicBezTo>
                <a:cubicBezTo>
                  <a:pt x="11990851" y="11606654"/>
                  <a:pt x="11998888" y="11602062"/>
                  <a:pt x="12005730" y="11602934"/>
                </a:cubicBezTo>
                <a:cubicBezTo>
                  <a:pt x="11997094" y="11610257"/>
                  <a:pt x="11998511" y="11626462"/>
                  <a:pt x="11985136" y="11631817"/>
                </a:cubicBezTo>
                <a:cubicBezTo>
                  <a:pt x="11982250" y="11614764"/>
                  <a:pt x="11971865" y="11606461"/>
                  <a:pt x="11955603" y="11594764"/>
                </a:cubicBezTo>
                <a:cubicBezTo>
                  <a:pt x="11949872" y="11602994"/>
                  <a:pt x="11936726" y="11605406"/>
                  <a:pt x="11921344" y="11605757"/>
                </a:cubicBezTo>
                <a:cubicBezTo>
                  <a:pt x="11909569" y="11606650"/>
                  <a:pt x="11894553" y="11607211"/>
                  <a:pt x="11889524" y="11615076"/>
                </a:cubicBezTo>
                <a:cubicBezTo>
                  <a:pt x="11897577" y="11627418"/>
                  <a:pt x="11934856" y="11603558"/>
                  <a:pt x="11932379" y="11629051"/>
                </a:cubicBezTo>
                <a:cubicBezTo>
                  <a:pt x="11907407" y="11614632"/>
                  <a:pt x="11898883" y="11632789"/>
                  <a:pt x="11883382" y="11646916"/>
                </a:cubicBezTo>
                <a:cubicBezTo>
                  <a:pt x="11884308" y="11639375"/>
                  <a:pt x="11879357" y="11634593"/>
                  <a:pt x="11871651" y="11632356"/>
                </a:cubicBezTo>
                <a:lnTo>
                  <a:pt x="11860023" y="11632646"/>
                </a:lnTo>
                <a:lnTo>
                  <a:pt x="11780781" y="11826591"/>
                </a:lnTo>
                <a:lnTo>
                  <a:pt x="11792153" y="11822752"/>
                </a:lnTo>
                <a:cubicBezTo>
                  <a:pt x="11797390" y="11821461"/>
                  <a:pt x="11801771" y="11821346"/>
                  <a:pt x="11804743" y="11823832"/>
                </a:cubicBezTo>
                <a:cubicBezTo>
                  <a:pt x="11803069" y="11818250"/>
                  <a:pt x="11801566" y="11816613"/>
                  <a:pt x="11796460" y="11814433"/>
                </a:cubicBezTo>
                <a:cubicBezTo>
                  <a:pt x="11806170" y="11815423"/>
                  <a:pt x="11816582" y="11816049"/>
                  <a:pt x="11831963" y="11815701"/>
                </a:cubicBezTo>
                <a:cubicBezTo>
                  <a:pt x="11843407" y="11815384"/>
                  <a:pt x="11858559" y="11817978"/>
                  <a:pt x="11872071" y="11815778"/>
                </a:cubicBezTo>
                <a:cubicBezTo>
                  <a:pt x="11900965" y="11813227"/>
                  <a:pt x="11926117" y="11806980"/>
                  <a:pt x="11928303" y="11791319"/>
                </a:cubicBezTo>
                <a:cubicBezTo>
                  <a:pt x="11940116" y="11791216"/>
                  <a:pt x="11936392" y="11804451"/>
                  <a:pt x="11951970" y="11800368"/>
                </a:cubicBezTo>
                <a:cubicBezTo>
                  <a:pt x="11961910" y="11798415"/>
                  <a:pt x="11960434" y="11789100"/>
                  <a:pt x="11958992" y="11780573"/>
                </a:cubicBezTo>
                <a:cubicBezTo>
                  <a:pt x="11975756" y="11795637"/>
                  <a:pt x="12057082" y="11771820"/>
                  <a:pt x="12078802" y="11768973"/>
                </a:cubicBezTo>
                <a:cubicBezTo>
                  <a:pt x="12078392" y="11792584"/>
                  <a:pt x="12019392" y="11786214"/>
                  <a:pt x="12015744" y="11809494"/>
                </a:cubicBezTo>
                <a:cubicBezTo>
                  <a:pt x="12027385" y="11805446"/>
                  <a:pt x="12041265" y="11803459"/>
                  <a:pt x="12054777" y="11801257"/>
                </a:cubicBezTo>
                <a:cubicBezTo>
                  <a:pt x="12066418" y="11797211"/>
                  <a:pt x="12080261" y="11794434"/>
                  <a:pt x="12091903" y="11790385"/>
                </a:cubicBezTo>
                <a:cubicBezTo>
                  <a:pt x="12115885" y="11781924"/>
                  <a:pt x="12138032" y="11772401"/>
                  <a:pt x="12150297" y="11757942"/>
                </a:cubicBezTo>
                <a:cubicBezTo>
                  <a:pt x="12176892" y="11760221"/>
                  <a:pt x="12202182" y="11757128"/>
                  <a:pt x="12230939" y="11751422"/>
                </a:cubicBezTo>
                <a:cubicBezTo>
                  <a:pt x="12256092" y="11745175"/>
                  <a:pt x="12281809" y="11735405"/>
                  <a:pt x="12308891" y="11724118"/>
                </a:cubicBezTo>
                <a:cubicBezTo>
                  <a:pt x="12332737" y="11712500"/>
                  <a:pt x="12360153" y="11700636"/>
                  <a:pt x="12385539" y="11691442"/>
                </a:cubicBezTo>
                <a:cubicBezTo>
                  <a:pt x="12410887" y="11681462"/>
                  <a:pt x="12438105" y="11673330"/>
                  <a:pt x="12465266" y="11672087"/>
                </a:cubicBezTo>
                <a:cubicBezTo>
                  <a:pt x="12480766" y="11657960"/>
                  <a:pt x="12498062" y="11635636"/>
                  <a:pt x="12519920" y="11635947"/>
                </a:cubicBezTo>
                <a:cubicBezTo>
                  <a:pt x="12521926" y="11640950"/>
                  <a:pt x="12519664" y="11646568"/>
                  <a:pt x="12522839" y="11653788"/>
                </a:cubicBezTo>
                <a:cubicBezTo>
                  <a:pt x="12551989" y="11640617"/>
                  <a:pt x="12568858" y="11624969"/>
                  <a:pt x="12587597" y="11611171"/>
                </a:cubicBezTo>
                <a:cubicBezTo>
                  <a:pt x="12605166" y="11595161"/>
                  <a:pt x="12621973" y="11586402"/>
                  <a:pt x="12653908" y="11587915"/>
                </a:cubicBezTo>
                <a:cubicBezTo>
                  <a:pt x="12653923" y="11604850"/>
                  <a:pt x="12630880" y="11585391"/>
                  <a:pt x="12613816" y="11604771"/>
                </a:cubicBezTo>
                <a:cubicBezTo>
                  <a:pt x="12640294" y="11620826"/>
                  <a:pt x="12674414" y="11606679"/>
                  <a:pt x="12701361" y="11592235"/>
                </a:cubicBezTo>
                <a:cubicBezTo>
                  <a:pt x="12704674" y="11602610"/>
                  <a:pt x="12697440" y="11609203"/>
                  <a:pt x="12692410" y="11617068"/>
                </a:cubicBezTo>
                <a:cubicBezTo>
                  <a:pt x="12687242" y="11621777"/>
                  <a:pt x="12682211" y="11629643"/>
                  <a:pt x="12690495" y="11639042"/>
                </a:cubicBezTo>
                <a:cubicBezTo>
                  <a:pt x="12665402" y="11638401"/>
                  <a:pt x="12648090" y="11643791"/>
                  <a:pt x="12632650" y="11651028"/>
                </a:cubicBezTo>
                <a:lnTo>
                  <a:pt x="12628114" y="11653795"/>
                </a:lnTo>
                <a:lnTo>
                  <a:pt x="12626585" y="11659836"/>
                </a:lnTo>
                <a:cubicBezTo>
                  <a:pt x="12620819" y="11667278"/>
                  <a:pt x="12613081" y="11670502"/>
                  <a:pt x="12603439" y="11671089"/>
                </a:cubicBezTo>
                <a:lnTo>
                  <a:pt x="12601866" y="11667874"/>
                </a:lnTo>
                <a:lnTo>
                  <a:pt x="12574990" y="11683896"/>
                </a:lnTo>
                <a:cubicBezTo>
                  <a:pt x="12571812" y="11676677"/>
                  <a:pt x="12590260" y="11672712"/>
                  <a:pt x="12583514" y="11665739"/>
                </a:cubicBezTo>
                <a:cubicBezTo>
                  <a:pt x="12549273" y="11693666"/>
                  <a:pt x="12532525" y="11695534"/>
                  <a:pt x="12504954" y="11720387"/>
                </a:cubicBezTo>
                <a:cubicBezTo>
                  <a:pt x="12486532" y="11716675"/>
                  <a:pt x="12466016" y="11722524"/>
                  <a:pt x="12444237" y="11732258"/>
                </a:cubicBezTo>
                <a:cubicBezTo>
                  <a:pt x="12433766" y="11738521"/>
                  <a:pt x="12422125" y="11742568"/>
                  <a:pt x="12408418" y="11748499"/>
                </a:cubicBezTo>
                <a:cubicBezTo>
                  <a:pt x="12396545" y="11755492"/>
                  <a:pt x="12383034" y="11757692"/>
                  <a:pt x="12366088" y="11763295"/>
                </a:cubicBezTo>
                <a:cubicBezTo>
                  <a:pt x="12350588" y="11777422"/>
                  <a:pt x="12382095" y="11785612"/>
                  <a:pt x="12355207" y="11793168"/>
                </a:cubicBezTo>
                <a:cubicBezTo>
                  <a:pt x="12342166" y="11764867"/>
                  <a:pt x="12321753" y="11773084"/>
                  <a:pt x="12299778" y="11786552"/>
                </a:cubicBezTo>
                <a:cubicBezTo>
                  <a:pt x="12274198" y="11799476"/>
                  <a:pt x="12244853" y="11816379"/>
                  <a:pt x="12219879" y="11801961"/>
                </a:cubicBezTo>
                <a:cubicBezTo>
                  <a:pt x="12214710" y="11806672"/>
                  <a:pt x="12211277" y="11810075"/>
                  <a:pt x="12214591" y="11820449"/>
                </a:cubicBezTo>
                <a:lnTo>
                  <a:pt x="12184930" y="11821785"/>
                </a:lnTo>
                <a:lnTo>
                  <a:pt x="12235396" y="11870924"/>
                </a:lnTo>
                <a:lnTo>
                  <a:pt x="12242160" y="11880850"/>
                </a:lnTo>
                <a:lnTo>
                  <a:pt x="12194584" y="11880850"/>
                </a:lnTo>
                <a:lnTo>
                  <a:pt x="12184928" y="11854862"/>
                </a:lnTo>
                <a:lnTo>
                  <a:pt x="12178856" y="11822126"/>
                </a:lnTo>
                <a:lnTo>
                  <a:pt x="12167446" y="11823230"/>
                </a:lnTo>
                <a:cubicBezTo>
                  <a:pt x="12153934" y="11825430"/>
                  <a:pt x="12138689" y="11828936"/>
                  <a:pt x="12125177" y="11831136"/>
                </a:cubicBezTo>
                <a:cubicBezTo>
                  <a:pt x="12111665" y="11833335"/>
                  <a:pt x="12098155" y="11835533"/>
                  <a:pt x="12086179" y="11840160"/>
                </a:cubicBezTo>
                <a:cubicBezTo>
                  <a:pt x="12072668" y="11842359"/>
                  <a:pt x="12062026" y="11844677"/>
                  <a:pt x="12050385" y="11848726"/>
                </a:cubicBezTo>
                <a:cubicBezTo>
                  <a:pt x="12024898" y="11855550"/>
                  <a:pt x="12001113" y="11860280"/>
                  <a:pt x="11977327" y="11865009"/>
                </a:cubicBezTo>
                <a:cubicBezTo>
                  <a:pt x="11953908" y="11869949"/>
                  <a:pt x="11930456" y="11874101"/>
                  <a:pt x="11903296" y="11875345"/>
                </a:cubicBezTo>
                <a:cubicBezTo>
                  <a:pt x="11904721" y="11866939"/>
                  <a:pt x="11909888" y="11862228"/>
                  <a:pt x="11909949" y="11855340"/>
                </a:cubicBezTo>
                <a:lnTo>
                  <a:pt x="11872593" y="11880850"/>
                </a:lnTo>
                <a:lnTo>
                  <a:pt x="11490523" y="11880850"/>
                </a:lnTo>
                <a:lnTo>
                  <a:pt x="11486214" y="11880850"/>
                </a:lnTo>
                <a:lnTo>
                  <a:pt x="11478493" y="11880850"/>
                </a:lnTo>
                <a:lnTo>
                  <a:pt x="11434892" y="11880850"/>
                </a:lnTo>
                <a:lnTo>
                  <a:pt x="11428500" y="11880850"/>
                </a:lnTo>
                <a:lnTo>
                  <a:pt x="11095894" y="11880850"/>
                </a:lnTo>
                <a:lnTo>
                  <a:pt x="11071488" y="11880850"/>
                </a:lnTo>
                <a:lnTo>
                  <a:pt x="10966643" y="11880850"/>
                </a:lnTo>
                <a:lnTo>
                  <a:pt x="10490870" y="11880850"/>
                </a:lnTo>
                <a:lnTo>
                  <a:pt x="10456794" y="11880850"/>
                </a:lnTo>
                <a:lnTo>
                  <a:pt x="10429461" y="11880850"/>
                </a:lnTo>
                <a:lnTo>
                  <a:pt x="9972379" y="11880850"/>
                </a:lnTo>
                <a:lnTo>
                  <a:pt x="9934104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635000" dist="4826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9F763-678F-4E7B-95C3-80A8ABD013BA}"/>
              </a:ext>
            </a:extLst>
          </p:cNvPr>
          <p:cNvSpPr/>
          <p:nvPr/>
        </p:nvSpPr>
        <p:spPr>
          <a:xfrm>
            <a:off x="426189" y="459174"/>
            <a:ext cx="8743406" cy="5939652"/>
          </a:xfrm>
          <a:custGeom>
            <a:avLst/>
            <a:gdLst>
              <a:gd name="connsiteX0" fmla="*/ 0 w 17489088"/>
              <a:gd name="connsiteY0" fmla="*/ 0 h 11880850"/>
              <a:gd name="connsiteX1" fmla="*/ 17489088 w 17489088"/>
              <a:gd name="connsiteY1" fmla="*/ 0 h 11880850"/>
              <a:gd name="connsiteX2" fmla="*/ 17470228 w 17489088"/>
              <a:gd name="connsiteY2" fmla="*/ 58519 h 11880850"/>
              <a:gd name="connsiteX3" fmla="*/ 17431568 w 17489088"/>
              <a:gd name="connsiteY3" fmla="*/ 169764 h 11880850"/>
              <a:gd name="connsiteX4" fmla="*/ 17456870 w 17489088"/>
              <a:gd name="connsiteY4" fmla="*/ 203449 h 11880850"/>
              <a:gd name="connsiteX5" fmla="*/ 17422448 w 17489088"/>
              <a:gd name="connsiteY5" fmla="*/ 196633 h 11880850"/>
              <a:gd name="connsiteX6" fmla="*/ 17412258 w 17489088"/>
              <a:gd name="connsiteY6" fmla="*/ 241965 h 11880850"/>
              <a:gd name="connsiteX7" fmla="*/ 17393784 w 17489088"/>
              <a:gd name="connsiteY7" fmla="*/ 279500 h 11880850"/>
              <a:gd name="connsiteX8" fmla="*/ 17355316 w 17489088"/>
              <a:gd name="connsiteY8" fmla="*/ 362735 h 11880850"/>
              <a:gd name="connsiteX9" fmla="*/ 17355616 w 17489088"/>
              <a:gd name="connsiteY9" fmla="*/ 445256 h 11880850"/>
              <a:gd name="connsiteX10" fmla="*/ 17347432 w 17489088"/>
              <a:gd name="connsiteY10" fmla="*/ 536936 h 11880850"/>
              <a:gd name="connsiteX11" fmla="*/ 17355436 w 17489088"/>
              <a:gd name="connsiteY11" fmla="*/ 484316 h 11880850"/>
              <a:gd name="connsiteX12" fmla="*/ 17381104 w 17489088"/>
              <a:gd name="connsiteY12" fmla="*/ 450933 h 11880850"/>
              <a:gd name="connsiteX13" fmla="*/ 17382040 w 17489088"/>
              <a:gd name="connsiteY13" fmla="*/ 515744 h 11880850"/>
              <a:gd name="connsiteX14" fmla="*/ 17344822 w 17489088"/>
              <a:gd name="connsiteY14" fmla="*/ 541455 h 11880850"/>
              <a:gd name="connsiteX15" fmla="*/ 17337284 w 17489088"/>
              <a:gd name="connsiteY15" fmla="*/ 626479 h 11880850"/>
              <a:gd name="connsiteX16" fmla="*/ 17313948 w 17489088"/>
              <a:gd name="connsiteY16" fmla="*/ 638112 h 11880850"/>
              <a:gd name="connsiteX17" fmla="*/ 17285460 w 17489088"/>
              <a:gd name="connsiteY17" fmla="*/ 638736 h 11880850"/>
              <a:gd name="connsiteX18" fmla="*/ 17239568 w 17489088"/>
              <a:gd name="connsiteY18" fmla="*/ 658436 h 11880850"/>
              <a:gd name="connsiteX19" fmla="*/ 17245320 w 17489088"/>
              <a:gd name="connsiteY19" fmla="*/ 661757 h 11880850"/>
              <a:gd name="connsiteX20" fmla="*/ 17242668 w 17489088"/>
              <a:gd name="connsiteY20" fmla="*/ 665245 h 11880850"/>
              <a:gd name="connsiteX21" fmla="*/ 17254320 w 17489088"/>
              <a:gd name="connsiteY21" fmla="*/ 686031 h 11880850"/>
              <a:gd name="connsiteX22" fmla="*/ 17271690 w 17489088"/>
              <a:gd name="connsiteY22" fmla="*/ 676981 h 11880850"/>
              <a:gd name="connsiteX23" fmla="*/ 17274566 w 17489088"/>
              <a:gd name="connsiteY23" fmla="*/ 678642 h 11880850"/>
              <a:gd name="connsiteX24" fmla="*/ 17294002 w 17489088"/>
              <a:gd name="connsiteY24" fmla="*/ 684840 h 11880850"/>
              <a:gd name="connsiteX25" fmla="*/ 17289630 w 17489088"/>
              <a:gd name="connsiteY25" fmla="*/ 713447 h 11880850"/>
              <a:gd name="connsiteX26" fmla="*/ 17287576 w 17489088"/>
              <a:gd name="connsiteY26" fmla="*/ 752433 h 11880850"/>
              <a:gd name="connsiteX27" fmla="*/ 17277106 w 17489088"/>
              <a:gd name="connsiteY27" fmla="*/ 780531 h 11880850"/>
              <a:gd name="connsiteX28" fmla="*/ 17260090 w 17489088"/>
              <a:gd name="connsiteY28" fmla="*/ 927367 h 11880850"/>
              <a:gd name="connsiteX29" fmla="*/ 17259880 w 17489088"/>
              <a:gd name="connsiteY29" fmla="*/ 933268 h 11880850"/>
              <a:gd name="connsiteX30" fmla="*/ 17258752 w 17489088"/>
              <a:gd name="connsiteY30" fmla="*/ 939649 h 11880850"/>
              <a:gd name="connsiteX31" fmla="*/ 17255934 w 17489088"/>
              <a:gd name="connsiteY31" fmla="*/ 950071 h 11880850"/>
              <a:gd name="connsiteX32" fmla="*/ 17255998 w 17489088"/>
              <a:gd name="connsiteY32" fmla="*/ 973206 h 11880850"/>
              <a:gd name="connsiteX33" fmla="*/ 17257136 w 17489088"/>
              <a:gd name="connsiteY33" fmla="*/ 1021061 h 11880850"/>
              <a:gd name="connsiteX34" fmla="*/ 17265496 w 17489088"/>
              <a:gd name="connsiteY34" fmla="*/ 1106226 h 11880850"/>
              <a:gd name="connsiteX35" fmla="*/ 17251994 w 17489088"/>
              <a:gd name="connsiteY35" fmla="*/ 1107469 h 11880850"/>
              <a:gd name="connsiteX36" fmla="*/ 17248950 w 17489088"/>
              <a:gd name="connsiteY36" fmla="*/ 1112741 h 11880850"/>
              <a:gd name="connsiteX37" fmla="*/ 17245906 w 17489088"/>
              <a:gd name="connsiteY37" fmla="*/ 1118014 h 11880850"/>
              <a:gd name="connsiteX38" fmla="*/ 17275800 w 17489088"/>
              <a:gd name="connsiteY38" fmla="*/ 1128242 h 11880850"/>
              <a:gd name="connsiteX39" fmla="*/ 17257680 w 17489088"/>
              <a:gd name="connsiteY39" fmla="*/ 1130837 h 11880850"/>
              <a:gd name="connsiteX40" fmla="*/ 17263186 w 17489088"/>
              <a:gd name="connsiteY40" fmla="*/ 1150084 h 11880850"/>
              <a:gd name="connsiteX41" fmla="*/ 17280138 w 17489088"/>
              <a:gd name="connsiteY41" fmla="*/ 1152839 h 11880850"/>
              <a:gd name="connsiteX42" fmla="*/ 17267738 w 17489088"/>
              <a:gd name="connsiteY42" fmla="*/ 1168779 h 11880850"/>
              <a:gd name="connsiteX43" fmla="*/ 17250956 w 17489088"/>
              <a:gd name="connsiteY43" fmla="*/ 1159091 h 11880850"/>
              <a:gd name="connsiteX44" fmla="*/ 17261424 w 17489088"/>
              <a:gd name="connsiteY44" fmla="*/ 1174172 h 11880850"/>
              <a:gd name="connsiteX45" fmla="*/ 17263176 w 17489088"/>
              <a:gd name="connsiteY45" fmla="*/ 1182213 h 11880850"/>
              <a:gd name="connsiteX46" fmla="*/ 17265182 w 17489088"/>
              <a:gd name="connsiteY46" fmla="*/ 1185380 h 11880850"/>
              <a:gd name="connsiteX47" fmla="*/ 17267582 w 17489088"/>
              <a:gd name="connsiteY47" fmla="*/ 1186762 h 11880850"/>
              <a:gd name="connsiteX48" fmla="*/ 17265842 w 17489088"/>
              <a:gd name="connsiteY48" fmla="*/ 1189776 h 11880850"/>
              <a:gd name="connsiteX49" fmla="*/ 17264390 w 17489088"/>
              <a:gd name="connsiteY49" fmla="*/ 1221076 h 11880850"/>
              <a:gd name="connsiteX50" fmla="*/ 17265352 w 17489088"/>
              <a:gd name="connsiteY50" fmla="*/ 1221629 h 11880850"/>
              <a:gd name="connsiteX51" fmla="*/ 17264916 w 17489088"/>
              <a:gd name="connsiteY51" fmla="*/ 1222381 h 11880850"/>
              <a:gd name="connsiteX52" fmla="*/ 17265004 w 17489088"/>
              <a:gd name="connsiteY52" fmla="*/ 1224441 h 11880850"/>
              <a:gd name="connsiteX53" fmla="*/ 17266096 w 17489088"/>
              <a:gd name="connsiteY53" fmla="*/ 1228085 h 11880850"/>
              <a:gd name="connsiteX54" fmla="*/ 17266754 w 17489088"/>
              <a:gd name="connsiteY54" fmla="*/ 1232482 h 11880850"/>
              <a:gd name="connsiteX55" fmla="*/ 17275418 w 17489088"/>
              <a:gd name="connsiteY55" fmla="*/ 1227441 h 11880850"/>
              <a:gd name="connsiteX56" fmla="*/ 17276722 w 17489088"/>
              <a:gd name="connsiteY56" fmla="*/ 1225183 h 11880850"/>
              <a:gd name="connsiteX57" fmla="*/ 17277558 w 17489088"/>
              <a:gd name="connsiteY57" fmla="*/ 1190517 h 11880850"/>
              <a:gd name="connsiteX58" fmla="*/ 17278864 w 17489088"/>
              <a:gd name="connsiteY58" fmla="*/ 1188258 h 11880850"/>
              <a:gd name="connsiteX59" fmla="*/ 17276466 w 17489088"/>
              <a:gd name="connsiteY59" fmla="*/ 1186873 h 11880850"/>
              <a:gd name="connsiteX60" fmla="*/ 17291530 w 17489088"/>
              <a:gd name="connsiteY60" fmla="*/ 1178499 h 11880850"/>
              <a:gd name="connsiteX61" fmla="*/ 17296502 w 17489088"/>
              <a:gd name="connsiteY61" fmla="*/ 1185387 h 11880850"/>
              <a:gd name="connsiteX62" fmla="*/ 17297594 w 17489088"/>
              <a:gd name="connsiteY62" fmla="*/ 1189030 h 11880850"/>
              <a:gd name="connsiteX63" fmla="*/ 17299990 w 17489088"/>
              <a:gd name="connsiteY63" fmla="*/ 1190413 h 11880850"/>
              <a:gd name="connsiteX64" fmla="*/ 17299156 w 17489088"/>
              <a:gd name="connsiteY64" fmla="*/ 1225079 h 11880850"/>
              <a:gd name="connsiteX65" fmla="*/ 17301340 w 17489088"/>
              <a:gd name="connsiteY65" fmla="*/ 1232366 h 11880850"/>
              <a:gd name="connsiteX66" fmla="*/ 17306714 w 17489088"/>
              <a:gd name="connsiteY66" fmla="*/ 1244977 h 11880850"/>
              <a:gd name="connsiteX67" fmla="*/ 17304980 w 17489088"/>
              <a:gd name="connsiteY67" fmla="*/ 1261439 h 11880850"/>
              <a:gd name="connsiteX68" fmla="*/ 17283814 w 17489088"/>
              <a:gd name="connsiteY68" fmla="*/ 1329173 h 11880850"/>
              <a:gd name="connsiteX69" fmla="*/ 17303050 w 17489088"/>
              <a:gd name="connsiteY69" fmla="*/ 1320118 h 11880850"/>
              <a:gd name="connsiteX70" fmla="*/ 17301932 w 17489088"/>
              <a:gd name="connsiteY70" fmla="*/ 1325150 h 11880850"/>
              <a:gd name="connsiteX71" fmla="*/ 17292484 w 17489088"/>
              <a:gd name="connsiteY71" fmla="*/ 1326770 h 11880850"/>
              <a:gd name="connsiteX72" fmla="*/ 17277840 w 17489088"/>
              <a:gd name="connsiteY72" fmla="*/ 1371163 h 11880850"/>
              <a:gd name="connsiteX73" fmla="*/ 17277448 w 17489088"/>
              <a:gd name="connsiteY73" fmla="*/ 1370772 h 11880850"/>
              <a:gd name="connsiteX74" fmla="*/ 17268784 w 17489088"/>
              <a:gd name="connsiteY74" fmla="*/ 1381785 h 11880850"/>
              <a:gd name="connsiteX75" fmla="*/ 17227760 w 17489088"/>
              <a:gd name="connsiteY75" fmla="*/ 1501881 h 11880850"/>
              <a:gd name="connsiteX76" fmla="*/ 17250180 w 17489088"/>
              <a:gd name="connsiteY76" fmla="*/ 1493554 h 11880850"/>
              <a:gd name="connsiteX77" fmla="*/ 17203614 w 17489088"/>
              <a:gd name="connsiteY77" fmla="*/ 1576132 h 11880850"/>
              <a:gd name="connsiteX78" fmla="*/ 17220832 w 17489088"/>
              <a:gd name="connsiteY78" fmla="*/ 1541691 h 11880850"/>
              <a:gd name="connsiteX79" fmla="*/ 17197404 w 17489088"/>
              <a:gd name="connsiteY79" fmla="*/ 1550244 h 11880850"/>
              <a:gd name="connsiteX80" fmla="*/ 17201274 w 17489088"/>
              <a:gd name="connsiteY80" fmla="*/ 1625447 h 11880850"/>
              <a:gd name="connsiteX81" fmla="*/ 17198484 w 17489088"/>
              <a:gd name="connsiteY81" fmla="*/ 1659554 h 11880850"/>
              <a:gd name="connsiteX82" fmla="*/ 17192840 w 17489088"/>
              <a:gd name="connsiteY82" fmla="*/ 1695731 h 11880850"/>
              <a:gd name="connsiteX83" fmla="*/ 17180382 w 17489088"/>
              <a:gd name="connsiteY83" fmla="*/ 1758296 h 11880850"/>
              <a:gd name="connsiteX84" fmla="*/ 17139898 w 17489088"/>
              <a:gd name="connsiteY84" fmla="*/ 1742410 h 11880850"/>
              <a:gd name="connsiteX85" fmla="*/ 17091030 w 17489088"/>
              <a:gd name="connsiteY85" fmla="*/ 1742739 h 11880850"/>
              <a:gd name="connsiteX86" fmla="*/ 17110458 w 17489088"/>
              <a:gd name="connsiteY86" fmla="*/ 1781538 h 11880850"/>
              <a:gd name="connsiteX87" fmla="*/ 17121780 w 17489088"/>
              <a:gd name="connsiteY87" fmla="*/ 1785683 h 11880850"/>
              <a:gd name="connsiteX88" fmla="*/ 17120468 w 17489088"/>
              <a:gd name="connsiteY88" fmla="*/ 1785801 h 11880850"/>
              <a:gd name="connsiteX89" fmla="*/ 17106478 w 17489088"/>
              <a:gd name="connsiteY89" fmla="*/ 1791891 h 11880850"/>
              <a:gd name="connsiteX90" fmla="*/ 17069564 w 17489088"/>
              <a:gd name="connsiteY90" fmla="*/ 1779079 h 11880850"/>
              <a:gd name="connsiteX91" fmla="*/ 17078288 w 17489088"/>
              <a:gd name="connsiteY91" fmla="*/ 1782882 h 11880850"/>
              <a:gd name="connsiteX92" fmla="*/ 17049386 w 17489088"/>
              <a:gd name="connsiteY92" fmla="*/ 1829006 h 11880850"/>
              <a:gd name="connsiteX93" fmla="*/ 17047488 w 17489088"/>
              <a:gd name="connsiteY93" fmla="*/ 1859088 h 11880850"/>
              <a:gd name="connsiteX94" fmla="*/ 17055686 w 17489088"/>
              <a:gd name="connsiteY94" fmla="*/ 1867984 h 11880850"/>
              <a:gd name="connsiteX95" fmla="*/ 17013926 w 17489088"/>
              <a:gd name="connsiteY95" fmla="*/ 1887422 h 11880850"/>
              <a:gd name="connsiteX96" fmla="*/ 17014274 w 17489088"/>
              <a:gd name="connsiteY96" fmla="*/ 1882911 h 11880850"/>
              <a:gd name="connsiteX97" fmla="*/ 16992408 w 17489088"/>
              <a:gd name="connsiteY97" fmla="*/ 1816306 h 11880850"/>
              <a:gd name="connsiteX98" fmla="*/ 16947112 w 17489088"/>
              <a:gd name="connsiteY98" fmla="*/ 1766089 h 11880850"/>
              <a:gd name="connsiteX99" fmla="*/ 16910160 w 17489088"/>
              <a:gd name="connsiteY99" fmla="*/ 1753621 h 11880850"/>
              <a:gd name="connsiteX100" fmla="*/ 16901368 w 17489088"/>
              <a:gd name="connsiteY100" fmla="*/ 1753471 h 11880850"/>
              <a:gd name="connsiteX101" fmla="*/ 16898182 w 17489088"/>
              <a:gd name="connsiteY101" fmla="*/ 1750135 h 11880850"/>
              <a:gd name="connsiteX102" fmla="*/ 16762164 w 17489088"/>
              <a:gd name="connsiteY102" fmla="*/ 1713407 h 11880850"/>
              <a:gd name="connsiteX103" fmla="*/ 16805028 w 17489088"/>
              <a:gd name="connsiteY103" fmla="*/ 1767857 h 11880850"/>
              <a:gd name="connsiteX104" fmla="*/ 16811804 w 17489088"/>
              <a:gd name="connsiteY104" fmla="*/ 1774461 h 11880850"/>
              <a:gd name="connsiteX105" fmla="*/ 16791790 w 17489088"/>
              <a:gd name="connsiteY105" fmla="*/ 1806325 h 11880850"/>
              <a:gd name="connsiteX106" fmla="*/ 16789218 w 17489088"/>
              <a:gd name="connsiteY106" fmla="*/ 1830816 h 11880850"/>
              <a:gd name="connsiteX107" fmla="*/ 16743258 w 17489088"/>
              <a:gd name="connsiteY107" fmla="*/ 1826670 h 11880850"/>
              <a:gd name="connsiteX108" fmla="*/ 16780782 w 17489088"/>
              <a:gd name="connsiteY108" fmla="*/ 1858043 h 11880850"/>
              <a:gd name="connsiteX109" fmla="*/ 16791854 w 17489088"/>
              <a:gd name="connsiteY109" fmla="*/ 1864196 h 11880850"/>
              <a:gd name="connsiteX110" fmla="*/ 16808020 w 17489088"/>
              <a:gd name="connsiteY110" fmla="*/ 1909879 h 11880850"/>
              <a:gd name="connsiteX111" fmla="*/ 16893860 w 17489088"/>
              <a:gd name="connsiteY111" fmla="*/ 2008019 h 11880850"/>
              <a:gd name="connsiteX112" fmla="*/ 16924664 w 17489088"/>
              <a:gd name="connsiteY112" fmla="*/ 1983478 h 11880850"/>
              <a:gd name="connsiteX113" fmla="*/ 16948260 w 17489088"/>
              <a:gd name="connsiteY113" fmla="*/ 1976325 h 11880850"/>
              <a:gd name="connsiteX114" fmla="*/ 16976452 w 17489088"/>
              <a:gd name="connsiteY114" fmla="*/ 1961931 h 11880850"/>
              <a:gd name="connsiteX115" fmla="*/ 16985852 w 17489088"/>
              <a:gd name="connsiteY115" fmla="*/ 1953811 h 11880850"/>
              <a:gd name="connsiteX116" fmla="*/ 17005042 w 17489088"/>
              <a:gd name="connsiteY116" fmla="*/ 1968114 h 11880850"/>
              <a:gd name="connsiteX117" fmla="*/ 17009792 w 17489088"/>
              <a:gd name="connsiteY117" fmla="*/ 1969853 h 11880850"/>
              <a:gd name="connsiteX118" fmla="*/ 17013682 w 17489088"/>
              <a:gd name="connsiteY118" fmla="*/ 1984151 h 11880850"/>
              <a:gd name="connsiteX119" fmla="*/ 17054724 w 17489088"/>
              <a:gd name="connsiteY119" fmla="*/ 2035963 h 11880850"/>
              <a:gd name="connsiteX120" fmla="*/ 17101608 w 17489088"/>
              <a:gd name="connsiteY120" fmla="*/ 2046933 h 11880850"/>
              <a:gd name="connsiteX121" fmla="*/ 17107346 w 17489088"/>
              <a:gd name="connsiteY121" fmla="*/ 2054834 h 11880850"/>
              <a:gd name="connsiteX122" fmla="*/ 17108522 w 17489088"/>
              <a:gd name="connsiteY122" fmla="*/ 2071093 h 11880850"/>
              <a:gd name="connsiteX123" fmla="*/ 17101760 w 17489088"/>
              <a:gd name="connsiteY123" fmla="*/ 2101537 h 11880850"/>
              <a:gd name="connsiteX124" fmla="*/ 17122676 w 17489088"/>
              <a:gd name="connsiteY124" fmla="*/ 2123681 h 11880850"/>
              <a:gd name="connsiteX125" fmla="*/ 17112670 w 17489088"/>
              <a:gd name="connsiteY125" fmla="*/ 2157955 h 11880850"/>
              <a:gd name="connsiteX126" fmla="*/ 17101818 w 17489088"/>
              <a:gd name="connsiteY126" fmla="*/ 2116354 h 11880850"/>
              <a:gd name="connsiteX127" fmla="*/ 17084202 w 17489088"/>
              <a:gd name="connsiteY127" fmla="*/ 2081517 h 11880850"/>
              <a:gd name="connsiteX128" fmla="*/ 17089574 w 17489088"/>
              <a:gd name="connsiteY128" fmla="*/ 2126250 h 11880850"/>
              <a:gd name="connsiteX129" fmla="*/ 17093440 w 17489088"/>
              <a:gd name="connsiteY129" fmla="*/ 2175622 h 11880850"/>
              <a:gd name="connsiteX130" fmla="*/ 17087462 w 17489088"/>
              <a:gd name="connsiteY130" fmla="*/ 2209001 h 11880850"/>
              <a:gd name="connsiteX131" fmla="*/ 17063030 w 17489088"/>
              <a:gd name="connsiteY131" fmla="*/ 2217776 h 11880850"/>
              <a:gd name="connsiteX132" fmla="*/ 17055644 w 17489088"/>
              <a:gd name="connsiteY132" fmla="*/ 2190713 h 11880850"/>
              <a:gd name="connsiteX133" fmla="*/ 17003968 w 17489088"/>
              <a:gd name="connsiteY133" fmla="*/ 2104597 h 11880850"/>
              <a:gd name="connsiteX134" fmla="*/ 16840538 w 17489088"/>
              <a:gd name="connsiteY134" fmla="*/ 2157637 h 11880850"/>
              <a:gd name="connsiteX135" fmla="*/ 16827790 w 17489088"/>
              <a:gd name="connsiteY135" fmla="*/ 2146117 h 11880850"/>
              <a:gd name="connsiteX136" fmla="*/ 16796422 w 17489088"/>
              <a:gd name="connsiteY136" fmla="*/ 2143037 h 11880850"/>
              <a:gd name="connsiteX137" fmla="*/ 16767846 w 17489088"/>
              <a:gd name="connsiteY137" fmla="*/ 2123072 h 11880850"/>
              <a:gd name="connsiteX138" fmla="*/ 16767344 w 17489088"/>
              <a:gd name="connsiteY138" fmla="*/ 2118880 h 11880850"/>
              <a:gd name="connsiteX139" fmla="*/ 16791554 w 17489088"/>
              <a:gd name="connsiteY139" fmla="*/ 2111110 h 11880850"/>
              <a:gd name="connsiteX140" fmla="*/ 16808766 w 17489088"/>
              <a:gd name="connsiteY140" fmla="*/ 2050837 h 11880850"/>
              <a:gd name="connsiteX141" fmla="*/ 16695648 w 17489088"/>
              <a:gd name="connsiteY141" fmla="*/ 2015204 h 11880850"/>
              <a:gd name="connsiteX142" fmla="*/ 16690162 w 17489088"/>
              <a:gd name="connsiteY142" fmla="*/ 2059737 h 11880850"/>
              <a:gd name="connsiteX143" fmla="*/ 16678704 w 17489088"/>
              <a:gd name="connsiteY143" fmla="*/ 2009922 h 11880850"/>
              <a:gd name="connsiteX144" fmla="*/ 16619178 w 17489088"/>
              <a:gd name="connsiteY144" fmla="*/ 1909025 h 11880850"/>
              <a:gd name="connsiteX145" fmla="*/ 16548446 w 17489088"/>
              <a:gd name="connsiteY145" fmla="*/ 1873207 h 11880850"/>
              <a:gd name="connsiteX146" fmla="*/ 16604772 w 17489088"/>
              <a:gd name="connsiteY146" fmla="*/ 2008161 h 11880850"/>
              <a:gd name="connsiteX147" fmla="*/ 16694784 w 17489088"/>
              <a:gd name="connsiteY147" fmla="*/ 2111342 h 11880850"/>
              <a:gd name="connsiteX148" fmla="*/ 16692548 w 17489088"/>
              <a:gd name="connsiteY148" fmla="*/ 2081691 h 11880850"/>
              <a:gd name="connsiteX149" fmla="*/ 16703210 w 17489088"/>
              <a:gd name="connsiteY149" fmla="*/ 2103940 h 11880850"/>
              <a:gd name="connsiteX150" fmla="*/ 16697172 w 17489088"/>
              <a:gd name="connsiteY150" fmla="*/ 2113893 h 11880850"/>
              <a:gd name="connsiteX151" fmla="*/ 16651548 w 17489088"/>
              <a:gd name="connsiteY151" fmla="*/ 2129763 h 11880850"/>
              <a:gd name="connsiteX152" fmla="*/ 16611230 w 17489088"/>
              <a:gd name="connsiteY152" fmla="*/ 2089444 h 11880850"/>
              <a:gd name="connsiteX153" fmla="*/ 16588582 w 17489088"/>
              <a:gd name="connsiteY153" fmla="*/ 2090169 h 11880850"/>
              <a:gd name="connsiteX154" fmla="*/ 16585746 w 17489088"/>
              <a:gd name="connsiteY154" fmla="*/ 2085088 h 11880850"/>
              <a:gd name="connsiteX155" fmla="*/ 16588074 w 17489088"/>
              <a:gd name="connsiteY155" fmla="*/ 2086734 h 11880850"/>
              <a:gd name="connsiteX156" fmla="*/ 16619966 w 17489088"/>
              <a:gd name="connsiteY156" fmla="*/ 2089237 h 11880850"/>
              <a:gd name="connsiteX157" fmla="*/ 16614394 w 17489088"/>
              <a:gd name="connsiteY157" fmla="*/ 2046854 h 11880850"/>
              <a:gd name="connsiteX158" fmla="*/ 16567968 w 17489088"/>
              <a:gd name="connsiteY158" fmla="*/ 2011013 h 11880850"/>
              <a:gd name="connsiteX159" fmla="*/ 16564322 w 17489088"/>
              <a:gd name="connsiteY159" fmla="*/ 2069916 h 11880850"/>
              <a:gd name="connsiteX160" fmla="*/ 16577870 w 17489088"/>
              <a:gd name="connsiteY160" fmla="*/ 2079510 h 11880850"/>
              <a:gd name="connsiteX161" fmla="*/ 16576224 w 17489088"/>
              <a:gd name="connsiteY161" fmla="*/ 2079040 h 11880850"/>
              <a:gd name="connsiteX162" fmla="*/ 16549332 w 17489088"/>
              <a:gd name="connsiteY162" fmla="*/ 2090275 h 11880850"/>
              <a:gd name="connsiteX163" fmla="*/ 16457952 w 17489088"/>
              <a:gd name="connsiteY163" fmla="*/ 1963226 h 11880850"/>
              <a:gd name="connsiteX164" fmla="*/ 16449212 w 17489088"/>
              <a:gd name="connsiteY164" fmla="*/ 1961931 h 11880850"/>
              <a:gd name="connsiteX165" fmla="*/ 16443766 w 17489088"/>
              <a:gd name="connsiteY165" fmla="*/ 1915219 h 11880850"/>
              <a:gd name="connsiteX166" fmla="*/ 16339828 w 17489088"/>
              <a:gd name="connsiteY166" fmla="*/ 1729666 h 11880850"/>
              <a:gd name="connsiteX167" fmla="*/ 16292510 w 17489088"/>
              <a:gd name="connsiteY167" fmla="*/ 1759587 h 11880850"/>
              <a:gd name="connsiteX168" fmla="*/ 16325466 w 17489088"/>
              <a:gd name="connsiteY168" fmla="*/ 1959374 h 11880850"/>
              <a:gd name="connsiteX169" fmla="*/ 16417904 w 17489088"/>
              <a:gd name="connsiteY169" fmla="*/ 2012887 h 11880850"/>
              <a:gd name="connsiteX170" fmla="*/ 16434414 w 17489088"/>
              <a:gd name="connsiteY170" fmla="*/ 2005494 h 11880850"/>
              <a:gd name="connsiteX171" fmla="*/ 16446906 w 17489088"/>
              <a:gd name="connsiteY171" fmla="*/ 2040426 h 11880850"/>
              <a:gd name="connsiteX172" fmla="*/ 16461554 w 17489088"/>
              <a:gd name="connsiteY172" fmla="*/ 2119338 h 11880850"/>
              <a:gd name="connsiteX173" fmla="*/ 16349056 w 17489088"/>
              <a:gd name="connsiteY173" fmla="*/ 2126141 h 11880850"/>
              <a:gd name="connsiteX174" fmla="*/ 16348992 w 17489088"/>
              <a:gd name="connsiteY174" fmla="*/ 2126093 h 11880850"/>
              <a:gd name="connsiteX175" fmla="*/ 16357176 w 17489088"/>
              <a:gd name="connsiteY175" fmla="*/ 2124347 h 11880850"/>
              <a:gd name="connsiteX176" fmla="*/ 16409520 w 17489088"/>
              <a:gd name="connsiteY176" fmla="*/ 2119373 h 11880850"/>
              <a:gd name="connsiteX177" fmla="*/ 16304814 w 17489088"/>
              <a:gd name="connsiteY177" fmla="*/ 2080261 h 11880850"/>
              <a:gd name="connsiteX178" fmla="*/ 16299742 w 17489088"/>
              <a:gd name="connsiteY178" fmla="*/ 2081780 h 11880850"/>
              <a:gd name="connsiteX179" fmla="*/ 16298838 w 17489088"/>
              <a:gd name="connsiteY179" fmla="*/ 2080846 h 11880850"/>
              <a:gd name="connsiteX180" fmla="*/ 16284358 w 17489088"/>
              <a:gd name="connsiteY180" fmla="*/ 2083583 h 11880850"/>
              <a:gd name="connsiteX181" fmla="*/ 16259416 w 17489088"/>
              <a:gd name="connsiteY181" fmla="*/ 2062334 h 11880850"/>
              <a:gd name="connsiteX182" fmla="*/ 16202886 w 17489088"/>
              <a:gd name="connsiteY182" fmla="*/ 2047619 h 11880850"/>
              <a:gd name="connsiteX183" fmla="*/ 16198024 w 17489088"/>
              <a:gd name="connsiteY183" fmla="*/ 2067358 h 11880850"/>
              <a:gd name="connsiteX184" fmla="*/ 16171126 w 17489088"/>
              <a:gd name="connsiteY184" fmla="*/ 2035538 h 11880850"/>
              <a:gd name="connsiteX185" fmla="*/ 16179686 w 17489088"/>
              <a:gd name="connsiteY185" fmla="*/ 2072385 h 11880850"/>
              <a:gd name="connsiteX186" fmla="*/ 16183380 w 17489088"/>
              <a:gd name="connsiteY186" fmla="*/ 2094528 h 11880850"/>
              <a:gd name="connsiteX187" fmla="*/ 16154136 w 17489088"/>
              <a:gd name="connsiteY187" fmla="*/ 2094804 h 11880850"/>
              <a:gd name="connsiteX188" fmla="*/ 16154698 w 17489088"/>
              <a:gd name="connsiteY188" fmla="*/ 2096592 h 11880850"/>
              <a:gd name="connsiteX189" fmla="*/ 16140826 w 17489088"/>
              <a:gd name="connsiteY189" fmla="*/ 2090104 h 11880850"/>
              <a:gd name="connsiteX190" fmla="*/ 16158894 w 17489088"/>
              <a:gd name="connsiteY190" fmla="*/ 2148761 h 11880850"/>
              <a:gd name="connsiteX191" fmla="*/ 16161414 w 17489088"/>
              <a:gd name="connsiteY191" fmla="*/ 2161119 h 11880850"/>
              <a:gd name="connsiteX192" fmla="*/ 16143802 w 17489088"/>
              <a:gd name="connsiteY192" fmla="*/ 2152112 h 11880850"/>
              <a:gd name="connsiteX193" fmla="*/ 16109240 w 17489088"/>
              <a:gd name="connsiteY193" fmla="*/ 2122474 h 11880850"/>
              <a:gd name="connsiteX194" fmla="*/ 15994730 w 17489088"/>
              <a:gd name="connsiteY194" fmla="*/ 2112505 h 11880850"/>
              <a:gd name="connsiteX195" fmla="*/ 15883186 w 17489088"/>
              <a:gd name="connsiteY195" fmla="*/ 2147322 h 11880850"/>
              <a:gd name="connsiteX196" fmla="*/ 15902249 w 17489088"/>
              <a:gd name="connsiteY196" fmla="*/ 2119649 h 11880850"/>
              <a:gd name="connsiteX197" fmla="*/ 15777950 w 17489088"/>
              <a:gd name="connsiteY197" fmla="*/ 2099893 h 11880850"/>
              <a:gd name="connsiteX198" fmla="*/ 15654044 w 17489088"/>
              <a:gd name="connsiteY198" fmla="*/ 2089141 h 11880850"/>
              <a:gd name="connsiteX199" fmla="*/ 15593657 w 17489088"/>
              <a:gd name="connsiteY199" fmla="*/ 2085329 h 11880850"/>
              <a:gd name="connsiteX200" fmla="*/ 15527510 w 17489088"/>
              <a:gd name="connsiteY200" fmla="*/ 2079450 h 11880850"/>
              <a:gd name="connsiteX201" fmla="*/ 15456387 w 17489088"/>
              <a:gd name="connsiteY201" fmla="*/ 2072282 h 11880850"/>
              <a:gd name="connsiteX202" fmla="*/ 15436872 w 17489088"/>
              <a:gd name="connsiteY202" fmla="*/ 2067526 h 11880850"/>
              <a:gd name="connsiteX203" fmla="*/ 15439324 w 17489088"/>
              <a:gd name="connsiteY203" fmla="*/ 2013402 h 11880850"/>
              <a:gd name="connsiteX204" fmla="*/ 15412722 w 17489088"/>
              <a:gd name="connsiteY204" fmla="*/ 1898399 h 11880850"/>
              <a:gd name="connsiteX205" fmla="*/ 15406335 w 17489088"/>
              <a:gd name="connsiteY205" fmla="*/ 1889257 h 11880850"/>
              <a:gd name="connsiteX206" fmla="*/ 15430876 w 17489088"/>
              <a:gd name="connsiteY206" fmla="*/ 1858823 h 11880850"/>
              <a:gd name="connsiteX207" fmla="*/ 15487288 w 17489088"/>
              <a:gd name="connsiteY207" fmla="*/ 1731532 h 11880850"/>
              <a:gd name="connsiteX208" fmla="*/ 15399651 w 17489088"/>
              <a:gd name="connsiteY208" fmla="*/ 1780352 h 11880850"/>
              <a:gd name="connsiteX209" fmla="*/ 15390658 w 17489088"/>
              <a:gd name="connsiteY209" fmla="*/ 1838555 h 11880850"/>
              <a:gd name="connsiteX210" fmla="*/ 15399020 w 17489088"/>
              <a:gd name="connsiteY210" fmla="*/ 1878787 h 11880850"/>
              <a:gd name="connsiteX211" fmla="*/ 15379087 w 17489088"/>
              <a:gd name="connsiteY211" fmla="*/ 1850256 h 11880850"/>
              <a:gd name="connsiteX212" fmla="*/ 15336163 w 17489088"/>
              <a:gd name="connsiteY212" fmla="*/ 1823552 h 11880850"/>
              <a:gd name="connsiteX213" fmla="*/ 15342164 w 17489088"/>
              <a:gd name="connsiteY213" fmla="*/ 1816831 h 11880850"/>
              <a:gd name="connsiteX214" fmla="*/ 15336178 w 17489088"/>
              <a:gd name="connsiteY214" fmla="*/ 1728643 h 11880850"/>
              <a:gd name="connsiteX215" fmla="*/ 15277320 w 17489088"/>
              <a:gd name="connsiteY215" fmla="*/ 1718762 h 11880850"/>
              <a:gd name="connsiteX216" fmla="*/ 15282747 w 17489088"/>
              <a:gd name="connsiteY216" fmla="*/ 1833366 h 11880850"/>
              <a:gd name="connsiteX217" fmla="*/ 15324045 w 17489088"/>
              <a:gd name="connsiteY217" fmla="*/ 1837124 h 11880850"/>
              <a:gd name="connsiteX218" fmla="*/ 15329684 w 17489088"/>
              <a:gd name="connsiteY218" fmla="*/ 1830810 h 11880850"/>
              <a:gd name="connsiteX219" fmla="*/ 15338182 w 17489088"/>
              <a:gd name="connsiteY219" fmla="*/ 1896115 h 11880850"/>
              <a:gd name="connsiteX220" fmla="*/ 15364003 w 17489088"/>
              <a:gd name="connsiteY220" fmla="*/ 1962677 h 11880850"/>
              <a:gd name="connsiteX221" fmla="*/ 15427926 w 17489088"/>
              <a:gd name="connsiteY221" fmla="*/ 2064729 h 11880850"/>
              <a:gd name="connsiteX222" fmla="*/ 15378329 w 17489088"/>
              <a:gd name="connsiteY222" fmla="*/ 2053259 h 11880850"/>
              <a:gd name="connsiteX223" fmla="*/ 15363292 w 17489088"/>
              <a:gd name="connsiteY223" fmla="*/ 2080041 h 11880850"/>
              <a:gd name="connsiteX224" fmla="*/ 15229488 w 17489088"/>
              <a:gd name="connsiteY224" fmla="*/ 2064310 h 11880850"/>
              <a:gd name="connsiteX225" fmla="*/ 15142258 w 17489088"/>
              <a:gd name="connsiteY225" fmla="*/ 2026275 h 11880850"/>
              <a:gd name="connsiteX226" fmla="*/ 15114252 w 17489088"/>
              <a:gd name="connsiteY226" fmla="*/ 2068375 h 11880850"/>
              <a:gd name="connsiteX227" fmla="*/ 15039887 w 17489088"/>
              <a:gd name="connsiteY227" fmla="*/ 2071494 h 11880850"/>
              <a:gd name="connsiteX228" fmla="*/ 14976034 w 17489088"/>
              <a:gd name="connsiteY228" fmla="*/ 2078979 h 11880850"/>
              <a:gd name="connsiteX229" fmla="*/ 14920554 w 17489088"/>
              <a:gd name="connsiteY229" fmla="*/ 2080537 h 11880850"/>
              <a:gd name="connsiteX230" fmla="*/ 14892427 w 17489088"/>
              <a:gd name="connsiteY230" fmla="*/ 2072666 h 11880850"/>
              <a:gd name="connsiteX231" fmla="*/ 14888912 w 17489088"/>
              <a:gd name="connsiteY231" fmla="*/ 2026130 h 11880850"/>
              <a:gd name="connsiteX232" fmla="*/ 14867914 w 17489088"/>
              <a:gd name="connsiteY232" fmla="*/ 1990532 h 11880850"/>
              <a:gd name="connsiteX233" fmla="*/ 14783234 w 17489088"/>
              <a:gd name="connsiteY233" fmla="*/ 1945658 h 11880850"/>
              <a:gd name="connsiteX234" fmla="*/ 14804674 w 17489088"/>
              <a:gd name="connsiteY234" fmla="*/ 2041388 h 11880850"/>
              <a:gd name="connsiteX235" fmla="*/ 14845000 w 17489088"/>
              <a:gd name="connsiteY235" fmla="*/ 2075338 h 11880850"/>
              <a:gd name="connsiteX236" fmla="*/ 14853798 w 17489088"/>
              <a:gd name="connsiteY236" fmla="*/ 2075292 h 11880850"/>
              <a:gd name="connsiteX237" fmla="*/ 14837018 w 17489088"/>
              <a:gd name="connsiteY237" fmla="*/ 2082113 h 11880850"/>
              <a:gd name="connsiteX238" fmla="*/ 14726274 w 17489088"/>
              <a:gd name="connsiteY238" fmla="*/ 2115790 h 11880850"/>
              <a:gd name="connsiteX239" fmla="*/ 14747462 w 17489088"/>
              <a:gd name="connsiteY239" fmla="*/ 2091471 h 11880850"/>
              <a:gd name="connsiteX240" fmla="*/ 14697533 w 17489088"/>
              <a:gd name="connsiteY240" fmla="*/ 2103037 h 11880850"/>
              <a:gd name="connsiteX241" fmla="*/ 14696470 w 17489088"/>
              <a:gd name="connsiteY241" fmla="*/ 2097054 h 11880850"/>
              <a:gd name="connsiteX242" fmla="*/ 14654870 w 17489088"/>
              <a:gd name="connsiteY242" fmla="*/ 2103423 h 11880850"/>
              <a:gd name="connsiteX243" fmla="*/ 14649449 w 17489088"/>
              <a:gd name="connsiteY243" fmla="*/ 2112759 h 11880850"/>
              <a:gd name="connsiteX244" fmla="*/ 14641396 w 17489088"/>
              <a:gd name="connsiteY244" fmla="*/ 2114548 h 11880850"/>
              <a:gd name="connsiteX245" fmla="*/ 14544497 w 17489088"/>
              <a:gd name="connsiteY245" fmla="*/ 2104973 h 11880850"/>
              <a:gd name="connsiteX246" fmla="*/ 14533096 w 17489088"/>
              <a:gd name="connsiteY246" fmla="*/ 2139078 h 11880850"/>
              <a:gd name="connsiteX247" fmla="*/ 14509675 w 17489088"/>
              <a:gd name="connsiteY247" fmla="*/ 2173461 h 11880850"/>
              <a:gd name="connsiteX248" fmla="*/ 14656112 w 17489088"/>
              <a:gd name="connsiteY248" fmla="*/ 2196912 h 11880850"/>
              <a:gd name="connsiteX249" fmla="*/ 14584266 w 17489088"/>
              <a:gd name="connsiteY249" fmla="*/ 2203777 h 11880850"/>
              <a:gd name="connsiteX250" fmla="*/ 14699504 w 17489088"/>
              <a:gd name="connsiteY250" fmla="*/ 2199713 h 11880850"/>
              <a:gd name="connsiteX251" fmla="*/ 14819656 w 17489088"/>
              <a:gd name="connsiteY251" fmla="*/ 2164895 h 11880850"/>
              <a:gd name="connsiteX252" fmla="*/ 14818374 w 17489088"/>
              <a:gd name="connsiteY252" fmla="*/ 2194362 h 11880850"/>
              <a:gd name="connsiteX253" fmla="*/ 14920021 w 17489088"/>
              <a:gd name="connsiteY253" fmla="*/ 2163176 h 11880850"/>
              <a:gd name="connsiteX254" fmla="*/ 15055781 w 17489088"/>
              <a:gd name="connsiteY254" fmla="*/ 2172252 h 11880850"/>
              <a:gd name="connsiteX255" fmla="*/ 15190866 w 17489088"/>
              <a:gd name="connsiteY255" fmla="*/ 2158518 h 11880850"/>
              <a:gd name="connsiteX256" fmla="*/ 15327350 w 17489088"/>
              <a:gd name="connsiteY256" fmla="*/ 2153561 h 11880850"/>
              <a:gd name="connsiteX257" fmla="*/ 15460821 w 17489088"/>
              <a:gd name="connsiteY257" fmla="*/ 2183718 h 11880850"/>
              <a:gd name="connsiteX258" fmla="*/ 15566494 w 17489088"/>
              <a:gd name="connsiteY258" fmla="*/ 2160248 h 11880850"/>
              <a:gd name="connsiteX259" fmla="*/ 15630124 w 17489088"/>
              <a:gd name="connsiteY259" fmla="*/ 2162383 h 11880850"/>
              <a:gd name="connsiteX260" fmla="*/ 15695878 w 17489088"/>
              <a:gd name="connsiteY260" fmla="*/ 2167873 h 11880850"/>
              <a:gd name="connsiteX261" fmla="*/ 15579583 w 17489088"/>
              <a:gd name="connsiteY261" fmla="*/ 2200398 h 11880850"/>
              <a:gd name="connsiteX262" fmla="*/ 15777467 w 17489088"/>
              <a:gd name="connsiteY262" fmla="*/ 2242080 h 11880850"/>
              <a:gd name="connsiteX263" fmla="*/ 15796362 w 17489088"/>
              <a:gd name="connsiteY263" fmla="*/ 2213010 h 11880850"/>
              <a:gd name="connsiteX264" fmla="*/ 15831200 w 17489088"/>
              <a:gd name="connsiteY264" fmla="*/ 2239238 h 11880850"/>
              <a:gd name="connsiteX265" fmla="*/ 15931172 w 17489088"/>
              <a:gd name="connsiteY265" fmla="*/ 2228516 h 11880850"/>
              <a:gd name="connsiteX266" fmla="*/ 15946218 w 17489088"/>
              <a:gd name="connsiteY266" fmla="*/ 2233221 h 11880850"/>
              <a:gd name="connsiteX267" fmla="*/ 15930314 w 17489088"/>
              <a:gd name="connsiteY267" fmla="*/ 2235105 h 11880850"/>
              <a:gd name="connsiteX268" fmla="*/ 15912459 w 17489088"/>
              <a:gd name="connsiteY268" fmla="*/ 2245133 h 11880850"/>
              <a:gd name="connsiteX269" fmla="*/ 15899759 w 17489088"/>
              <a:gd name="connsiteY269" fmla="*/ 2264914 h 11880850"/>
              <a:gd name="connsiteX270" fmla="*/ 15892690 w 17489088"/>
              <a:gd name="connsiteY270" fmla="*/ 2295982 h 11880850"/>
              <a:gd name="connsiteX271" fmla="*/ 15969020 w 17489088"/>
              <a:gd name="connsiteY271" fmla="*/ 2271983 h 11880850"/>
              <a:gd name="connsiteX272" fmla="*/ 15954402 w 17489088"/>
              <a:gd name="connsiteY272" fmla="*/ 2235779 h 11880850"/>
              <a:gd name="connsiteX273" fmla="*/ 15986640 w 17489088"/>
              <a:gd name="connsiteY273" fmla="*/ 2245858 h 11880850"/>
              <a:gd name="connsiteX274" fmla="*/ 15979542 w 17489088"/>
              <a:gd name="connsiteY274" fmla="*/ 2258438 h 11880850"/>
              <a:gd name="connsiteX275" fmla="*/ 16037596 w 17489088"/>
              <a:gd name="connsiteY275" fmla="*/ 2327214 h 11880850"/>
              <a:gd name="connsiteX276" fmla="*/ 16046606 w 17489088"/>
              <a:gd name="connsiteY276" fmla="*/ 2342775 h 11880850"/>
              <a:gd name="connsiteX277" fmla="*/ 16045238 w 17489088"/>
              <a:gd name="connsiteY277" fmla="*/ 2342881 h 11880850"/>
              <a:gd name="connsiteX278" fmla="*/ 16008590 w 17489088"/>
              <a:gd name="connsiteY278" fmla="*/ 2370929 h 11880850"/>
              <a:gd name="connsiteX279" fmla="*/ 15957232 w 17489088"/>
              <a:gd name="connsiteY279" fmla="*/ 2372411 h 11880850"/>
              <a:gd name="connsiteX280" fmla="*/ 15958514 w 17489088"/>
              <a:gd name="connsiteY280" fmla="*/ 2387935 h 11880850"/>
              <a:gd name="connsiteX281" fmla="*/ 15943440 w 17489088"/>
              <a:gd name="connsiteY281" fmla="*/ 2390836 h 11880850"/>
              <a:gd name="connsiteX282" fmla="*/ 15947776 w 17489088"/>
              <a:gd name="connsiteY282" fmla="*/ 2401339 h 11880850"/>
              <a:gd name="connsiteX283" fmla="*/ 15915919 w 17489088"/>
              <a:gd name="connsiteY283" fmla="*/ 2391552 h 11880850"/>
              <a:gd name="connsiteX284" fmla="*/ 15815845 w 17489088"/>
              <a:gd name="connsiteY284" fmla="*/ 2421329 h 11880850"/>
              <a:gd name="connsiteX285" fmla="*/ 15722222 w 17489088"/>
              <a:gd name="connsiteY285" fmla="*/ 2407446 h 11880850"/>
              <a:gd name="connsiteX286" fmla="*/ 15705151 w 17489088"/>
              <a:gd name="connsiteY286" fmla="*/ 2455835 h 11880850"/>
              <a:gd name="connsiteX287" fmla="*/ 15635044 w 17489088"/>
              <a:gd name="connsiteY287" fmla="*/ 2477618 h 11880850"/>
              <a:gd name="connsiteX288" fmla="*/ 15580129 w 17489088"/>
              <a:gd name="connsiteY288" fmla="*/ 2499456 h 11880850"/>
              <a:gd name="connsiteX289" fmla="*/ 15571347 w 17489088"/>
              <a:gd name="connsiteY289" fmla="*/ 2470123 h 11880850"/>
              <a:gd name="connsiteX290" fmla="*/ 15587502 w 17489088"/>
              <a:gd name="connsiteY290" fmla="*/ 2438311 h 11880850"/>
              <a:gd name="connsiteX291" fmla="*/ 15505035 w 17489088"/>
              <a:gd name="connsiteY291" fmla="*/ 2488678 h 11880850"/>
              <a:gd name="connsiteX292" fmla="*/ 15560613 w 17489088"/>
              <a:gd name="connsiteY292" fmla="*/ 2475376 h 11880850"/>
              <a:gd name="connsiteX293" fmla="*/ 15566125 w 17489088"/>
              <a:gd name="connsiteY293" fmla="*/ 2492460 h 11880850"/>
              <a:gd name="connsiteX294" fmla="*/ 15566307 w 17489088"/>
              <a:gd name="connsiteY294" fmla="*/ 2504056 h 11880850"/>
              <a:gd name="connsiteX295" fmla="*/ 15522117 w 17489088"/>
              <a:gd name="connsiteY295" fmla="*/ 2517238 h 11880850"/>
              <a:gd name="connsiteX296" fmla="*/ 15477820 w 17489088"/>
              <a:gd name="connsiteY296" fmla="*/ 2516748 h 11880850"/>
              <a:gd name="connsiteX297" fmla="*/ 15483561 w 17489088"/>
              <a:gd name="connsiteY297" fmla="*/ 2512402 h 11880850"/>
              <a:gd name="connsiteX298" fmla="*/ 15488430 w 17489088"/>
              <a:gd name="connsiteY298" fmla="*/ 2496670 h 11880850"/>
              <a:gd name="connsiteX299" fmla="*/ 15457516 w 17489088"/>
              <a:gd name="connsiteY299" fmla="*/ 2526020 h 11880850"/>
              <a:gd name="connsiteX300" fmla="*/ 15413282 w 17489088"/>
              <a:gd name="connsiteY300" fmla="*/ 2490398 h 11880850"/>
              <a:gd name="connsiteX301" fmla="*/ 15318346 w 17489088"/>
              <a:gd name="connsiteY301" fmla="*/ 2517222 h 11880850"/>
              <a:gd name="connsiteX302" fmla="*/ 15265200 w 17489088"/>
              <a:gd name="connsiteY302" fmla="*/ 2511177 h 11880850"/>
              <a:gd name="connsiteX303" fmla="*/ 15237125 w 17489088"/>
              <a:gd name="connsiteY303" fmla="*/ 2495046 h 11880850"/>
              <a:gd name="connsiteX304" fmla="*/ 15182986 w 17489088"/>
              <a:gd name="connsiteY304" fmla="*/ 2476716 h 11880850"/>
              <a:gd name="connsiteX305" fmla="*/ 15159848 w 17489088"/>
              <a:gd name="connsiteY305" fmla="*/ 2514576 h 11880850"/>
              <a:gd name="connsiteX306" fmla="*/ 15158576 w 17489088"/>
              <a:gd name="connsiteY306" fmla="*/ 2549995 h 11880850"/>
              <a:gd name="connsiteX307" fmla="*/ 15171814 w 17489088"/>
              <a:gd name="connsiteY307" fmla="*/ 2568687 h 11880850"/>
              <a:gd name="connsiteX308" fmla="*/ 15124668 w 17489088"/>
              <a:gd name="connsiteY308" fmla="*/ 2579370 h 11880850"/>
              <a:gd name="connsiteX309" fmla="*/ 14995906 w 17489088"/>
              <a:gd name="connsiteY309" fmla="*/ 2622797 h 11880850"/>
              <a:gd name="connsiteX310" fmla="*/ 15008092 w 17489088"/>
              <a:gd name="connsiteY310" fmla="*/ 2598083 h 11880850"/>
              <a:gd name="connsiteX311" fmla="*/ 14976783 w 17489088"/>
              <a:gd name="connsiteY311" fmla="*/ 2618432 h 11880850"/>
              <a:gd name="connsiteX312" fmla="*/ 14948658 w 17489088"/>
              <a:gd name="connsiteY312" fmla="*/ 2622287 h 11880850"/>
              <a:gd name="connsiteX313" fmla="*/ 14921207 w 17489088"/>
              <a:gd name="connsiteY313" fmla="*/ 2640343 h 11880850"/>
              <a:gd name="connsiteX314" fmla="*/ 14810332 w 17489088"/>
              <a:gd name="connsiteY314" fmla="*/ 2637697 h 11880850"/>
              <a:gd name="connsiteX315" fmla="*/ 14676756 w 17489088"/>
              <a:gd name="connsiteY315" fmla="*/ 2655404 h 11880850"/>
              <a:gd name="connsiteX316" fmla="*/ 14548325 w 17489088"/>
              <a:gd name="connsiteY316" fmla="*/ 2675794 h 11880850"/>
              <a:gd name="connsiteX317" fmla="*/ 14519082 w 17489088"/>
              <a:gd name="connsiteY317" fmla="*/ 2676070 h 11880850"/>
              <a:gd name="connsiteX318" fmla="*/ 14491575 w 17489088"/>
              <a:gd name="connsiteY318" fmla="*/ 2679309 h 11880850"/>
              <a:gd name="connsiteX319" fmla="*/ 14445333 w 17489088"/>
              <a:gd name="connsiteY319" fmla="*/ 2678576 h 11880850"/>
              <a:gd name="connsiteX320" fmla="*/ 14359959 w 17489088"/>
              <a:gd name="connsiteY320" fmla="*/ 2724804 h 11880850"/>
              <a:gd name="connsiteX321" fmla="*/ 14315566 w 17489088"/>
              <a:gd name="connsiteY321" fmla="*/ 2739448 h 11880850"/>
              <a:gd name="connsiteX322" fmla="*/ 14303377 w 17489088"/>
              <a:gd name="connsiteY322" fmla="*/ 2738327 h 11880850"/>
              <a:gd name="connsiteX323" fmla="*/ 14305724 w 17489088"/>
              <a:gd name="connsiteY323" fmla="*/ 2732064 h 11880850"/>
              <a:gd name="connsiteX324" fmla="*/ 14289223 w 17489088"/>
              <a:gd name="connsiteY324" fmla="*/ 2683586 h 11880850"/>
              <a:gd name="connsiteX325" fmla="*/ 14212399 w 17489088"/>
              <a:gd name="connsiteY325" fmla="*/ 2697777 h 11880850"/>
              <a:gd name="connsiteX326" fmla="*/ 14172932 w 17489088"/>
              <a:gd name="connsiteY326" fmla="*/ 2750554 h 11880850"/>
              <a:gd name="connsiteX327" fmla="*/ 14103211 w 17489088"/>
              <a:gd name="connsiteY327" fmla="*/ 2760772 h 11880850"/>
              <a:gd name="connsiteX328" fmla="*/ 14106003 w 17489088"/>
              <a:gd name="connsiteY328" fmla="*/ 2735277 h 11880850"/>
              <a:gd name="connsiteX329" fmla="*/ 14128426 w 17489088"/>
              <a:gd name="connsiteY329" fmla="*/ 2752781 h 11880850"/>
              <a:gd name="connsiteX330" fmla="*/ 14179130 w 17489088"/>
              <a:gd name="connsiteY330" fmla="*/ 2690336 h 11880850"/>
              <a:gd name="connsiteX331" fmla="*/ 14266407 w 17489088"/>
              <a:gd name="connsiteY331" fmla="*/ 2657079 h 11880850"/>
              <a:gd name="connsiteX332" fmla="*/ 14251748 w 17489088"/>
              <a:gd name="connsiteY332" fmla="*/ 2598144 h 11880850"/>
              <a:gd name="connsiteX333" fmla="*/ 14164138 w 17489088"/>
              <a:gd name="connsiteY333" fmla="*/ 2645825 h 11880850"/>
              <a:gd name="connsiteX334" fmla="*/ 14078376 w 17489088"/>
              <a:gd name="connsiteY334" fmla="*/ 2691662 h 11880850"/>
              <a:gd name="connsiteX335" fmla="*/ 14070275 w 17489088"/>
              <a:gd name="connsiteY335" fmla="*/ 2738905 h 11880850"/>
              <a:gd name="connsiteX336" fmla="*/ 13992333 w 17489088"/>
              <a:gd name="connsiteY336" fmla="*/ 2758130 h 11880850"/>
              <a:gd name="connsiteX337" fmla="*/ 14014367 w 17489088"/>
              <a:gd name="connsiteY337" fmla="*/ 2775244 h 11880850"/>
              <a:gd name="connsiteX338" fmla="*/ 13882752 w 17489088"/>
              <a:gd name="connsiteY338" fmla="*/ 2820736 h 11880850"/>
              <a:gd name="connsiteX339" fmla="*/ 13922946 w 17489088"/>
              <a:gd name="connsiteY339" fmla="*/ 2762538 h 11880850"/>
              <a:gd name="connsiteX340" fmla="*/ 13856360 w 17489088"/>
              <a:gd name="connsiteY340" fmla="*/ 2818946 h 11880850"/>
              <a:gd name="connsiteX341" fmla="*/ 13841429 w 17489088"/>
              <a:gd name="connsiteY341" fmla="*/ 2797863 h 11880850"/>
              <a:gd name="connsiteX342" fmla="*/ 13792565 w 17489088"/>
              <a:gd name="connsiteY342" fmla="*/ 2841246 h 11880850"/>
              <a:gd name="connsiteX343" fmla="*/ 13725923 w 17489088"/>
              <a:gd name="connsiteY343" fmla="*/ 2882836 h 11880850"/>
              <a:gd name="connsiteX344" fmla="*/ 13655310 w 17489088"/>
              <a:gd name="connsiteY344" fmla="*/ 2931526 h 11880850"/>
              <a:gd name="connsiteX345" fmla="*/ 13602091 w 17489088"/>
              <a:gd name="connsiteY345" fmla="*/ 2990226 h 11880850"/>
              <a:gd name="connsiteX346" fmla="*/ 13577429 w 17489088"/>
              <a:gd name="connsiteY346" fmla="*/ 2974179 h 11880850"/>
              <a:gd name="connsiteX347" fmla="*/ 13527842 w 17489088"/>
              <a:gd name="connsiteY347" fmla="*/ 3031593 h 11880850"/>
              <a:gd name="connsiteX348" fmla="*/ 13470986 w 17489088"/>
              <a:gd name="connsiteY348" fmla="*/ 3082970 h 11880850"/>
              <a:gd name="connsiteX349" fmla="*/ 13390482 w 17489088"/>
              <a:gd name="connsiteY349" fmla="*/ 3169736 h 11880850"/>
              <a:gd name="connsiteX350" fmla="*/ 13382370 w 17489088"/>
              <a:gd name="connsiteY350" fmla="*/ 3130874 h 11880850"/>
              <a:gd name="connsiteX351" fmla="*/ 13415188 w 17489088"/>
              <a:gd name="connsiteY351" fmla="*/ 3105886 h 11880850"/>
              <a:gd name="connsiteX352" fmla="*/ 13354696 w 17489088"/>
              <a:gd name="connsiteY352" fmla="*/ 3158548 h 11880850"/>
              <a:gd name="connsiteX353" fmla="*/ 13343399 w 17489088"/>
              <a:gd name="connsiteY353" fmla="*/ 3144792 h 11880850"/>
              <a:gd name="connsiteX354" fmla="*/ 13333790 w 17489088"/>
              <a:gd name="connsiteY354" fmla="*/ 3196678 h 11880850"/>
              <a:gd name="connsiteX355" fmla="*/ 13325408 w 17489088"/>
              <a:gd name="connsiteY355" fmla="*/ 3230113 h 11880850"/>
              <a:gd name="connsiteX356" fmla="*/ 13315450 w 17489088"/>
              <a:gd name="connsiteY356" fmla="*/ 3184484 h 11880850"/>
              <a:gd name="connsiteX357" fmla="*/ 13287150 w 17489088"/>
              <a:gd name="connsiteY357" fmla="*/ 3143889 h 11880850"/>
              <a:gd name="connsiteX358" fmla="*/ 13279321 w 17489088"/>
              <a:gd name="connsiteY358" fmla="*/ 3136060 h 11880850"/>
              <a:gd name="connsiteX359" fmla="*/ 13318512 w 17489088"/>
              <a:gd name="connsiteY359" fmla="*/ 3095303 h 11880850"/>
              <a:gd name="connsiteX360" fmla="*/ 13349870 w 17489088"/>
              <a:gd name="connsiteY360" fmla="*/ 3038108 h 11880850"/>
              <a:gd name="connsiteX361" fmla="*/ 13387723 w 17489088"/>
              <a:gd name="connsiteY361" fmla="*/ 3037835 h 11880850"/>
              <a:gd name="connsiteX362" fmla="*/ 13517316 w 17489088"/>
              <a:gd name="connsiteY362" fmla="*/ 2932512 h 11880850"/>
              <a:gd name="connsiteX363" fmla="*/ 13581442 w 17489088"/>
              <a:gd name="connsiteY363" fmla="*/ 2887176 h 11880850"/>
              <a:gd name="connsiteX364" fmla="*/ 13603356 w 17489088"/>
              <a:gd name="connsiteY364" fmla="*/ 2857434 h 11880850"/>
              <a:gd name="connsiteX365" fmla="*/ 13623146 w 17489088"/>
              <a:gd name="connsiteY365" fmla="*/ 2824333 h 11880850"/>
              <a:gd name="connsiteX366" fmla="*/ 13590720 w 17489088"/>
              <a:gd name="connsiteY366" fmla="*/ 2849714 h 11880850"/>
              <a:gd name="connsiteX367" fmla="*/ 13561084 w 17489088"/>
              <a:gd name="connsiteY367" fmla="*/ 2849600 h 11880850"/>
              <a:gd name="connsiteX368" fmla="*/ 13680060 w 17489088"/>
              <a:gd name="connsiteY368" fmla="*/ 2796388 h 11880850"/>
              <a:gd name="connsiteX369" fmla="*/ 13730042 w 17489088"/>
              <a:gd name="connsiteY369" fmla="*/ 2747971 h 11880850"/>
              <a:gd name="connsiteX370" fmla="*/ 13678826 w 17489088"/>
              <a:gd name="connsiteY370" fmla="*/ 2754563 h 11880850"/>
              <a:gd name="connsiteX371" fmla="*/ 13742783 w 17489088"/>
              <a:gd name="connsiteY371" fmla="*/ 2699217 h 11880850"/>
              <a:gd name="connsiteX372" fmla="*/ 13825869 w 17489088"/>
              <a:gd name="connsiteY372" fmla="*/ 2682679 h 11880850"/>
              <a:gd name="connsiteX373" fmla="*/ 13869755 w 17489088"/>
              <a:gd name="connsiteY373" fmla="*/ 2646621 h 11880850"/>
              <a:gd name="connsiteX374" fmla="*/ 13916551 w 17489088"/>
              <a:gd name="connsiteY374" fmla="*/ 2614701 h 11880850"/>
              <a:gd name="connsiteX375" fmla="*/ 14005891 w 17489088"/>
              <a:gd name="connsiteY375" fmla="*/ 2561373 h 11880850"/>
              <a:gd name="connsiteX376" fmla="*/ 14087799 w 17489088"/>
              <a:gd name="connsiteY376" fmla="*/ 2526439 h 11880850"/>
              <a:gd name="connsiteX377" fmla="*/ 14171500 w 17489088"/>
              <a:gd name="connsiteY377" fmla="*/ 2509284 h 11880850"/>
              <a:gd name="connsiteX378" fmla="*/ 14213379 w 17489088"/>
              <a:gd name="connsiteY378" fmla="*/ 2508118 h 11880850"/>
              <a:gd name="connsiteX379" fmla="*/ 14199508 w 17489088"/>
              <a:gd name="connsiteY379" fmla="*/ 2467186 h 11880850"/>
              <a:gd name="connsiteX380" fmla="*/ 14212476 w 17489088"/>
              <a:gd name="connsiteY380" fmla="*/ 2451867 h 11880850"/>
              <a:gd name="connsiteX381" fmla="*/ 14270960 w 17489088"/>
              <a:gd name="connsiteY381" fmla="*/ 2451319 h 11880850"/>
              <a:gd name="connsiteX382" fmla="*/ 14343306 w 17489088"/>
              <a:gd name="connsiteY382" fmla="*/ 2396980 h 11880850"/>
              <a:gd name="connsiteX383" fmla="*/ 14452391 w 17489088"/>
              <a:gd name="connsiteY383" fmla="*/ 2381843 h 11880850"/>
              <a:gd name="connsiteX384" fmla="*/ 14681461 w 17489088"/>
              <a:gd name="connsiteY384" fmla="*/ 2321880 h 11880850"/>
              <a:gd name="connsiteX385" fmla="*/ 14705391 w 17489088"/>
              <a:gd name="connsiteY385" fmla="*/ 2317523 h 11880850"/>
              <a:gd name="connsiteX386" fmla="*/ 14736703 w 17489088"/>
              <a:gd name="connsiteY386" fmla="*/ 2314396 h 11880850"/>
              <a:gd name="connsiteX387" fmla="*/ 14775393 w 17489088"/>
              <a:gd name="connsiteY387" fmla="*/ 2303890 h 11880850"/>
              <a:gd name="connsiteX388" fmla="*/ 14776008 w 17489088"/>
              <a:gd name="connsiteY388" fmla="*/ 2303274 h 11880850"/>
              <a:gd name="connsiteX389" fmla="*/ 14795913 w 17489088"/>
              <a:gd name="connsiteY389" fmla="*/ 2299811 h 11880850"/>
              <a:gd name="connsiteX390" fmla="*/ 14848862 w 17489088"/>
              <a:gd name="connsiteY390" fmla="*/ 2287573 h 11880850"/>
              <a:gd name="connsiteX391" fmla="*/ 14893198 w 17489088"/>
              <a:gd name="connsiteY391" fmla="*/ 2275336 h 11880850"/>
              <a:gd name="connsiteX392" fmla="*/ 14832645 w 17489088"/>
              <a:gd name="connsiteY392" fmla="*/ 2278737 h 11880850"/>
              <a:gd name="connsiteX393" fmla="*/ 14792165 w 17489088"/>
              <a:gd name="connsiteY393" fmla="*/ 2288684 h 11880850"/>
              <a:gd name="connsiteX394" fmla="*/ 14805470 w 17489088"/>
              <a:gd name="connsiteY394" fmla="*/ 2276160 h 11880850"/>
              <a:gd name="connsiteX395" fmla="*/ 14821287 w 17489088"/>
              <a:gd name="connsiteY395" fmla="*/ 2224331 h 11880850"/>
              <a:gd name="connsiteX396" fmla="*/ 14703820 w 17489088"/>
              <a:gd name="connsiteY396" fmla="*/ 2281513 h 11880850"/>
              <a:gd name="connsiteX397" fmla="*/ 14700802 w 17489088"/>
              <a:gd name="connsiteY397" fmla="*/ 2290797 h 11880850"/>
              <a:gd name="connsiteX398" fmla="*/ 14690011 w 17489088"/>
              <a:gd name="connsiteY398" fmla="*/ 2289843 h 11880850"/>
              <a:gd name="connsiteX399" fmla="*/ 14528038 w 17489088"/>
              <a:gd name="connsiteY399" fmla="*/ 2349257 h 11880850"/>
              <a:gd name="connsiteX400" fmla="*/ 14355942 w 17489088"/>
              <a:gd name="connsiteY400" fmla="*/ 2404699 h 11880850"/>
              <a:gd name="connsiteX401" fmla="*/ 14320488 w 17489088"/>
              <a:gd name="connsiteY401" fmla="*/ 2370474 h 11880850"/>
              <a:gd name="connsiteX402" fmla="*/ 14350621 w 17489088"/>
              <a:gd name="connsiteY402" fmla="*/ 2331730 h 11880850"/>
              <a:gd name="connsiteX403" fmla="*/ 14312768 w 17489088"/>
              <a:gd name="connsiteY403" fmla="*/ 2340616 h 11880850"/>
              <a:gd name="connsiteX404" fmla="*/ 14273858 w 17489088"/>
              <a:gd name="connsiteY404" fmla="*/ 2369348 h 11880850"/>
              <a:gd name="connsiteX405" fmla="*/ 14170309 w 17489088"/>
              <a:gd name="connsiteY405" fmla="*/ 2396173 h 11880850"/>
              <a:gd name="connsiteX406" fmla="*/ 14161758 w 17489088"/>
              <a:gd name="connsiteY406" fmla="*/ 2419598 h 11880850"/>
              <a:gd name="connsiteX407" fmla="*/ 14127148 w 17489088"/>
              <a:gd name="connsiteY407" fmla="*/ 2426807 h 11880850"/>
              <a:gd name="connsiteX408" fmla="*/ 14064650 w 17489088"/>
              <a:gd name="connsiteY408" fmla="*/ 2514360 h 11880850"/>
              <a:gd name="connsiteX409" fmla="*/ 13963288 w 17489088"/>
              <a:gd name="connsiteY409" fmla="*/ 2567964 h 11880850"/>
              <a:gd name="connsiteX410" fmla="*/ 13999680 w 17489088"/>
              <a:gd name="connsiteY410" fmla="*/ 2526873 h 11880850"/>
              <a:gd name="connsiteX411" fmla="*/ 13939462 w 17489088"/>
              <a:gd name="connsiteY411" fmla="*/ 2533070 h 11880850"/>
              <a:gd name="connsiteX412" fmla="*/ 13980105 w 17489088"/>
              <a:gd name="connsiteY412" fmla="*/ 2498691 h 11880850"/>
              <a:gd name="connsiteX413" fmla="*/ 13891593 w 17489088"/>
              <a:gd name="connsiteY413" fmla="*/ 2490123 h 11880850"/>
              <a:gd name="connsiteX414" fmla="*/ 13885953 w 17489088"/>
              <a:gd name="connsiteY414" fmla="*/ 2534910 h 11880850"/>
              <a:gd name="connsiteX415" fmla="*/ 13867223 w 17489088"/>
              <a:gd name="connsiteY415" fmla="*/ 2539546 h 11880850"/>
              <a:gd name="connsiteX416" fmla="*/ 13857540 w 17489088"/>
              <a:gd name="connsiteY416" fmla="*/ 2473287 h 11880850"/>
              <a:gd name="connsiteX417" fmla="*/ 13831659 w 17489088"/>
              <a:gd name="connsiteY417" fmla="*/ 2518741 h 11880850"/>
              <a:gd name="connsiteX418" fmla="*/ 13804032 w 17489088"/>
              <a:gd name="connsiteY418" fmla="*/ 2475123 h 11880850"/>
              <a:gd name="connsiteX419" fmla="*/ 13746723 w 17489088"/>
              <a:gd name="connsiteY419" fmla="*/ 2494071 h 11880850"/>
              <a:gd name="connsiteX420" fmla="*/ 13708537 w 17489088"/>
              <a:gd name="connsiteY420" fmla="*/ 2517383 h 11880850"/>
              <a:gd name="connsiteX421" fmla="*/ 13734537 w 17489088"/>
              <a:gd name="connsiteY421" fmla="*/ 2518784 h 11880850"/>
              <a:gd name="connsiteX422" fmla="*/ 13698868 w 17489088"/>
              <a:gd name="connsiteY422" fmla="*/ 2545840 h 11880850"/>
              <a:gd name="connsiteX423" fmla="*/ 13715808 w 17489088"/>
              <a:gd name="connsiteY423" fmla="*/ 2523420 h 11880850"/>
              <a:gd name="connsiteX424" fmla="*/ 13632781 w 17489088"/>
              <a:gd name="connsiteY424" fmla="*/ 2563387 h 11880850"/>
              <a:gd name="connsiteX425" fmla="*/ 13552494 w 17489088"/>
              <a:gd name="connsiteY425" fmla="*/ 2588872 h 11880850"/>
              <a:gd name="connsiteX426" fmla="*/ 13568825 w 17489088"/>
              <a:gd name="connsiteY426" fmla="*/ 2618732 h 11880850"/>
              <a:gd name="connsiteX427" fmla="*/ 13482665 w 17489088"/>
              <a:gd name="connsiteY427" fmla="*/ 2646956 h 11880850"/>
              <a:gd name="connsiteX428" fmla="*/ 13499388 w 17489088"/>
              <a:gd name="connsiteY428" fmla="*/ 2685820 h 11880850"/>
              <a:gd name="connsiteX429" fmla="*/ 13420723 w 17489088"/>
              <a:gd name="connsiteY429" fmla="*/ 2719076 h 11880850"/>
              <a:gd name="connsiteX430" fmla="*/ 13443362 w 17489088"/>
              <a:gd name="connsiteY430" fmla="*/ 2675299 h 11880850"/>
              <a:gd name="connsiteX431" fmla="*/ 13383381 w 17489088"/>
              <a:gd name="connsiteY431" fmla="*/ 2775208 h 11880850"/>
              <a:gd name="connsiteX432" fmla="*/ 13329197 w 17489088"/>
              <a:gd name="connsiteY432" fmla="*/ 2754234 h 11880850"/>
              <a:gd name="connsiteX433" fmla="*/ 13337925 w 17489088"/>
              <a:gd name="connsiteY433" fmla="*/ 2792479 h 11880850"/>
              <a:gd name="connsiteX434" fmla="*/ 13279278 w 17489088"/>
              <a:gd name="connsiteY434" fmla="*/ 2826074 h 11880850"/>
              <a:gd name="connsiteX435" fmla="*/ 13201232 w 17489088"/>
              <a:gd name="connsiteY435" fmla="*/ 2893160 h 11880850"/>
              <a:gd name="connsiteX436" fmla="*/ 13217171 w 17489088"/>
              <a:gd name="connsiteY436" fmla="*/ 2922628 h 11880850"/>
              <a:gd name="connsiteX437" fmla="*/ 13172893 w 17489088"/>
              <a:gd name="connsiteY437" fmla="*/ 2958295 h 11880850"/>
              <a:gd name="connsiteX438" fmla="*/ 13131131 w 17489088"/>
              <a:gd name="connsiteY438" fmla="*/ 2997708 h 11880850"/>
              <a:gd name="connsiteX439" fmla="*/ 13060356 w 17489088"/>
              <a:gd name="connsiteY439" fmla="*/ 3079443 h 11880850"/>
              <a:gd name="connsiteX440" fmla="*/ 12995731 w 17489088"/>
              <a:gd name="connsiteY440" fmla="*/ 3163639 h 11880850"/>
              <a:gd name="connsiteX441" fmla="*/ 12962581 w 17489088"/>
              <a:gd name="connsiteY441" fmla="*/ 3203055 h 11880850"/>
              <a:gd name="connsiteX442" fmla="*/ 12945753 w 17489088"/>
              <a:gd name="connsiteY442" fmla="*/ 3220666 h 11880850"/>
              <a:gd name="connsiteX443" fmla="*/ 12934909 w 17489088"/>
              <a:gd name="connsiteY443" fmla="*/ 3230727 h 11880850"/>
              <a:gd name="connsiteX444" fmla="*/ 12924062 w 17489088"/>
              <a:gd name="connsiteY444" fmla="*/ 3240789 h 11880850"/>
              <a:gd name="connsiteX445" fmla="*/ 12942628 w 17489088"/>
              <a:gd name="connsiteY445" fmla="*/ 3260587 h 11880850"/>
              <a:gd name="connsiteX446" fmla="*/ 12854751 w 17489088"/>
              <a:gd name="connsiteY446" fmla="*/ 3397787 h 11880850"/>
              <a:gd name="connsiteX447" fmla="*/ 12841552 w 17489088"/>
              <a:gd name="connsiteY447" fmla="*/ 3371057 h 11880850"/>
              <a:gd name="connsiteX448" fmla="*/ 12826908 w 17489088"/>
              <a:gd name="connsiteY448" fmla="*/ 3406839 h 11880850"/>
              <a:gd name="connsiteX449" fmla="*/ 12813939 w 17489088"/>
              <a:gd name="connsiteY449" fmla="*/ 3422160 h 11880850"/>
              <a:gd name="connsiteX450" fmla="*/ 12812205 w 17489088"/>
              <a:gd name="connsiteY450" fmla="*/ 3427806 h 11880850"/>
              <a:gd name="connsiteX451" fmla="*/ 12808964 w 17489088"/>
              <a:gd name="connsiteY451" fmla="*/ 3429482 h 11880850"/>
              <a:gd name="connsiteX452" fmla="*/ 12805720 w 17489088"/>
              <a:gd name="connsiteY452" fmla="*/ 3431159 h 11880850"/>
              <a:gd name="connsiteX453" fmla="*/ 12775138 w 17489088"/>
              <a:gd name="connsiteY453" fmla="*/ 3446085 h 11880850"/>
              <a:gd name="connsiteX454" fmla="*/ 12770155 w 17489088"/>
              <a:gd name="connsiteY454" fmla="*/ 3410355 h 11880850"/>
              <a:gd name="connsiteX455" fmla="*/ 12768365 w 17489088"/>
              <a:gd name="connsiteY455" fmla="*/ 3392574 h 11880850"/>
              <a:gd name="connsiteX456" fmla="*/ 12766854 w 17489088"/>
              <a:gd name="connsiteY456" fmla="*/ 3388604 h 11880850"/>
              <a:gd name="connsiteX457" fmla="*/ 12765847 w 17489088"/>
              <a:gd name="connsiteY457" fmla="*/ 3380216 h 11880850"/>
              <a:gd name="connsiteX458" fmla="*/ 12755668 w 17489088"/>
              <a:gd name="connsiteY458" fmla="*/ 3361429 h 11880850"/>
              <a:gd name="connsiteX459" fmla="*/ 12748457 w 17489088"/>
              <a:gd name="connsiteY459" fmla="*/ 3378816 h 11880850"/>
              <a:gd name="connsiteX460" fmla="*/ 12747340 w 17489088"/>
              <a:gd name="connsiteY460" fmla="*/ 3383848 h 11880850"/>
              <a:gd name="connsiteX461" fmla="*/ 12749634 w 17489088"/>
              <a:gd name="connsiteY461" fmla="*/ 3397213 h 11880850"/>
              <a:gd name="connsiteX462" fmla="*/ 12759088 w 17489088"/>
              <a:gd name="connsiteY462" fmla="*/ 3430033 h 11880850"/>
              <a:gd name="connsiteX463" fmla="*/ 12752497 w 17489088"/>
              <a:gd name="connsiteY463" fmla="*/ 3481249 h 11880850"/>
              <a:gd name="connsiteX464" fmla="*/ 12779284 w 17489088"/>
              <a:gd name="connsiteY464" fmla="*/ 3500656 h 11880850"/>
              <a:gd name="connsiteX465" fmla="*/ 12765194 w 17489088"/>
              <a:gd name="connsiteY465" fmla="*/ 3512397 h 11880850"/>
              <a:gd name="connsiteX466" fmla="*/ 12766705 w 17489088"/>
              <a:gd name="connsiteY466" fmla="*/ 3516366 h 11880850"/>
              <a:gd name="connsiteX467" fmla="*/ 12769222 w 17489088"/>
              <a:gd name="connsiteY467" fmla="*/ 3520112 h 11880850"/>
              <a:gd name="connsiteX468" fmla="*/ 12764972 w 17489088"/>
              <a:gd name="connsiteY468" fmla="*/ 3522013 h 11880850"/>
              <a:gd name="connsiteX469" fmla="*/ 12744457 w 17489088"/>
              <a:gd name="connsiteY469" fmla="*/ 3560534 h 11880850"/>
              <a:gd name="connsiteX470" fmla="*/ 12740208 w 17489088"/>
              <a:gd name="connsiteY470" fmla="*/ 3562436 h 11880850"/>
              <a:gd name="connsiteX471" fmla="*/ 12745635 w 17489088"/>
              <a:gd name="connsiteY471" fmla="*/ 3578930 h 11880850"/>
              <a:gd name="connsiteX472" fmla="*/ 12685416 w 17489088"/>
              <a:gd name="connsiteY472" fmla="*/ 3593739 h 11880850"/>
              <a:gd name="connsiteX473" fmla="*/ 12638073 w 17489088"/>
              <a:gd name="connsiteY473" fmla="*/ 3692754 h 11880850"/>
              <a:gd name="connsiteX474" fmla="*/ 12618340 w 17489088"/>
              <a:gd name="connsiteY474" fmla="*/ 3723448 h 11880850"/>
              <a:gd name="connsiteX475" fmla="*/ 12620296 w 17489088"/>
              <a:gd name="connsiteY475" fmla="*/ 3716795 h 11880850"/>
              <a:gd name="connsiteX476" fmla="*/ 12576784 w 17489088"/>
              <a:gd name="connsiteY476" fmla="*/ 3632694 h 11880850"/>
              <a:gd name="connsiteX477" fmla="*/ 12524115 w 17489088"/>
              <a:gd name="connsiteY477" fmla="*/ 3650131 h 11880850"/>
              <a:gd name="connsiteX478" fmla="*/ 12579039 w 17489088"/>
              <a:gd name="connsiteY478" fmla="*/ 3760401 h 11880850"/>
              <a:gd name="connsiteX479" fmla="*/ 12607943 w 17489088"/>
              <a:gd name="connsiteY479" fmla="*/ 3748721 h 11880850"/>
              <a:gd name="connsiteX480" fmla="*/ 12605995 w 17489088"/>
              <a:gd name="connsiteY480" fmla="*/ 3798427 h 11880850"/>
              <a:gd name="connsiteX481" fmla="*/ 12540423 w 17489088"/>
              <a:gd name="connsiteY481" fmla="*/ 3906275 h 11880850"/>
              <a:gd name="connsiteX482" fmla="*/ 12488887 w 17489088"/>
              <a:gd name="connsiteY482" fmla="*/ 4030620 h 11880850"/>
              <a:gd name="connsiteX483" fmla="*/ 12467425 w 17489088"/>
              <a:gd name="connsiteY483" fmla="*/ 4092793 h 11880850"/>
              <a:gd name="connsiteX484" fmla="*/ 12449599 w 17489088"/>
              <a:gd name="connsiteY484" fmla="*/ 4153678 h 11880850"/>
              <a:gd name="connsiteX485" fmla="*/ 12433791 w 17489088"/>
              <a:gd name="connsiteY485" fmla="*/ 4265784 h 11880850"/>
              <a:gd name="connsiteX486" fmla="*/ 12381628 w 17489088"/>
              <a:gd name="connsiteY486" fmla="*/ 4296027 h 11880850"/>
              <a:gd name="connsiteX487" fmla="*/ 12356484 w 17489088"/>
              <a:gd name="connsiteY487" fmla="*/ 4422164 h 11880850"/>
              <a:gd name="connsiteX488" fmla="*/ 12379186 w 17489088"/>
              <a:gd name="connsiteY488" fmla="*/ 4410425 h 11880850"/>
              <a:gd name="connsiteX489" fmla="*/ 12378627 w 17489088"/>
              <a:gd name="connsiteY489" fmla="*/ 4417246 h 11880850"/>
              <a:gd name="connsiteX490" fmla="*/ 12366996 w 17489088"/>
              <a:gd name="connsiteY490" fmla="*/ 4417915 h 11880850"/>
              <a:gd name="connsiteX491" fmla="*/ 12350287 w 17489088"/>
              <a:gd name="connsiteY491" fmla="*/ 4473771 h 11880850"/>
              <a:gd name="connsiteX492" fmla="*/ 12349895 w 17489088"/>
              <a:gd name="connsiteY492" fmla="*/ 4473379 h 11880850"/>
              <a:gd name="connsiteX493" fmla="*/ 12339776 w 17489088"/>
              <a:gd name="connsiteY493" fmla="*/ 4486629 h 11880850"/>
              <a:gd name="connsiteX494" fmla="*/ 12293446 w 17489088"/>
              <a:gd name="connsiteY494" fmla="*/ 4637086 h 11880850"/>
              <a:gd name="connsiteX495" fmla="*/ 12322297 w 17489088"/>
              <a:gd name="connsiteY495" fmla="*/ 4627808 h 11880850"/>
              <a:gd name="connsiteX496" fmla="*/ 12267068 w 17489088"/>
              <a:gd name="connsiteY496" fmla="*/ 4730011 h 11880850"/>
              <a:gd name="connsiteX497" fmla="*/ 12287078 w 17489088"/>
              <a:gd name="connsiteY497" fmla="*/ 4687295 h 11880850"/>
              <a:gd name="connsiteX498" fmla="*/ 12258621 w 17489088"/>
              <a:gd name="connsiteY498" fmla="*/ 4696964 h 11880850"/>
              <a:gd name="connsiteX499" fmla="*/ 12266238 w 17489088"/>
              <a:gd name="connsiteY499" fmla="*/ 4791907 h 11880850"/>
              <a:gd name="connsiteX500" fmla="*/ 12264623 w 17489088"/>
              <a:gd name="connsiteY500" fmla="*/ 4835799 h 11880850"/>
              <a:gd name="connsiteX501" fmla="*/ 12259374 w 17489088"/>
              <a:gd name="connsiteY501" fmla="*/ 4880976 h 11880850"/>
              <a:gd name="connsiteX502" fmla="*/ 12246358 w 17489088"/>
              <a:gd name="connsiteY502" fmla="*/ 4958973 h 11880850"/>
              <a:gd name="connsiteX503" fmla="*/ 12194187 w 17489088"/>
              <a:gd name="connsiteY503" fmla="*/ 4937550 h 11880850"/>
              <a:gd name="connsiteX504" fmla="*/ 12132345 w 17489088"/>
              <a:gd name="connsiteY504" fmla="*/ 4935977 h 11880850"/>
              <a:gd name="connsiteX505" fmla="*/ 12213991 w 17489088"/>
              <a:gd name="connsiteY505" fmla="*/ 5007782 h 11880850"/>
              <a:gd name="connsiteX506" fmla="*/ 12234009 w 17489088"/>
              <a:gd name="connsiteY506" fmla="*/ 5016731 h 11880850"/>
              <a:gd name="connsiteX507" fmla="*/ 12231773 w 17489088"/>
              <a:gd name="connsiteY507" fmla="*/ 5026794 h 11880850"/>
              <a:gd name="connsiteX508" fmla="*/ 12249058 w 17489088"/>
              <a:gd name="connsiteY508" fmla="*/ 5084668 h 11880850"/>
              <a:gd name="connsiteX509" fmla="*/ 12215078 w 17489088"/>
              <a:gd name="connsiteY509" fmla="*/ 5185977 h 11880850"/>
              <a:gd name="connsiteX510" fmla="*/ 12211338 w 17489088"/>
              <a:gd name="connsiteY510" fmla="*/ 5226515 h 11880850"/>
              <a:gd name="connsiteX511" fmla="*/ 12191955 w 17489088"/>
              <a:gd name="connsiteY511" fmla="*/ 5363333 h 11880850"/>
              <a:gd name="connsiteX512" fmla="*/ 12167179 w 17489088"/>
              <a:gd name="connsiteY512" fmla="*/ 5309038 h 11880850"/>
              <a:gd name="connsiteX513" fmla="*/ 12163667 w 17489088"/>
              <a:gd name="connsiteY513" fmla="*/ 5391621 h 11880850"/>
              <a:gd name="connsiteX514" fmla="*/ 12192244 w 17489088"/>
              <a:gd name="connsiteY514" fmla="*/ 5420197 h 11880850"/>
              <a:gd name="connsiteX515" fmla="*/ 12181234 w 17489088"/>
              <a:gd name="connsiteY515" fmla="*/ 5463306 h 11880850"/>
              <a:gd name="connsiteX516" fmla="*/ 12165459 w 17489088"/>
              <a:gd name="connsiteY516" fmla="*/ 5409402 h 11880850"/>
              <a:gd name="connsiteX517" fmla="*/ 12141465 w 17489088"/>
              <a:gd name="connsiteY517" fmla="*/ 5364499 h 11880850"/>
              <a:gd name="connsiteX518" fmla="*/ 12150364 w 17489088"/>
              <a:gd name="connsiteY518" fmla="*/ 5421365 h 11880850"/>
              <a:gd name="connsiteX519" fmla="*/ 12158928 w 17489088"/>
              <a:gd name="connsiteY519" fmla="*/ 5484043 h 11880850"/>
              <a:gd name="connsiteX520" fmla="*/ 12152337 w 17489088"/>
              <a:gd name="connsiteY520" fmla="*/ 5526650 h 11880850"/>
              <a:gd name="connsiteX521" fmla="*/ 12121081 w 17489088"/>
              <a:gd name="connsiteY521" fmla="*/ 5535985 h 11880850"/>
              <a:gd name="connsiteX522" fmla="*/ 12111067 w 17489088"/>
              <a:gd name="connsiteY522" fmla="*/ 5501373 h 11880850"/>
              <a:gd name="connsiteX523" fmla="*/ 12040153 w 17489088"/>
              <a:gd name="connsiteY523" fmla="*/ 5389871 h 11880850"/>
              <a:gd name="connsiteX524" fmla="*/ 11836356 w 17489088"/>
              <a:gd name="connsiteY524" fmla="*/ 5448048 h 11880850"/>
              <a:gd name="connsiteX525" fmla="*/ 11819470 w 17489088"/>
              <a:gd name="connsiteY525" fmla="*/ 5433620 h 11880850"/>
              <a:gd name="connsiteX526" fmla="*/ 11779546 w 17489088"/>
              <a:gd name="connsiteY526" fmla="*/ 5428132 h 11880850"/>
              <a:gd name="connsiteX527" fmla="*/ 11742527 w 17489088"/>
              <a:gd name="connsiteY527" fmla="*/ 5400956 h 11880850"/>
              <a:gd name="connsiteX528" fmla="*/ 11741240 w 17489088"/>
              <a:gd name="connsiteY528" fmla="*/ 5395979 h 11880850"/>
              <a:gd name="connsiteX529" fmla="*/ 11772494 w 17489088"/>
              <a:gd name="connsiteY529" fmla="*/ 5386646 h 11880850"/>
              <a:gd name="connsiteX530" fmla="*/ 11790655 w 17489088"/>
              <a:gd name="connsiteY530" fmla="*/ 5311333 h 11880850"/>
              <a:gd name="connsiteX531" fmla="*/ 11645664 w 17489088"/>
              <a:gd name="connsiteY531" fmla="*/ 5259816 h 11880850"/>
              <a:gd name="connsiteX532" fmla="*/ 11639581 w 17489088"/>
              <a:gd name="connsiteY532" fmla="*/ 5332445 h 11880850"/>
              <a:gd name="connsiteX533" fmla="*/ 11659662 w 17489088"/>
              <a:gd name="connsiteY533" fmla="*/ 5373431 h 11880850"/>
              <a:gd name="connsiteX534" fmla="*/ 11652562 w 17489088"/>
              <a:gd name="connsiteY534" fmla="*/ 5386011 h 11880850"/>
              <a:gd name="connsiteX535" fmla="*/ 11595475 w 17489088"/>
              <a:gd name="connsiteY535" fmla="*/ 5403952 h 11880850"/>
              <a:gd name="connsiteX536" fmla="*/ 11542459 w 17489088"/>
              <a:gd name="connsiteY536" fmla="*/ 5349709 h 11880850"/>
              <a:gd name="connsiteX537" fmla="*/ 11513610 w 17489088"/>
              <a:gd name="connsiteY537" fmla="*/ 5350376 h 11880850"/>
              <a:gd name="connsiteX538" fmla="*/ 11497338 w 17489088"/>
              <a:gd name="connsiteY538" fmla="*/ 5335331 h 11880850"/>
              <a:gd name="connsiteX539" fmla="*/ 11464797 w 17489088"/>
              <a:gd name="connsiteY539" fmla="*/ 5348300 h 11880850"/>
              <a:gd name="connsiteX540" fmla="*/ 11341258 w 17489088"/>
              <a:gd name="connsiteY540" fmla="*/ 5182945 h 11880850"/>
              <a:gd name="connsiteX541" fmla="*/ 11308944 w 17489088"/>
              <a:gd name="connsiteY541" fmla="*/ 5194906 h 11880850"/>
              <a:gd name="connsiteX542" fmla="*/ 11354707 w 17489088"/>
              <a:gd name="connsiteY542" fmla="*/ 5380881 h 11880850"/>
              <a:gd name="connsiteX543" fmla="*/ 11211680 w 17489088"/>
              <a:gd name="connsiteY543" fmla="*/ 5382986 h 11880850"/>
              <a:gd name="connsiteX544" fmla="*/ 11146364 w 17489088"/>
              <a:gd name="connsiteY544" fmla="*/ 5323820 h 11880850"/>
              <a:gd name="connsiteX545" fmla="*/ 11127692 w 17489088"/>
              <a:gd name="connsiteY545" fmla="*/ 5326053 h 11880850"/>
              <a:gd name="connsiteX546" fmla="*/ 11095704 w 17489088"/>
              <a:gd name="connsiteY546" fmla="*/ 5297756 h 11880850"/>
              <a:gd name="connsiteX547" fmla="*/ 11022510 w 17489088"/>
              <a:gd name="connsiteY547" fmla="*/ 5276219 h 11880850"/>
              <a:gd name="connsiteX548" fmla="*/ 11018320 w 17489088"/>
              <a:gd name="connsiteY548" fmla="*/ 5301548 h 11880850"/>
              <a:gd name="connsiteX549" fmla="*/ 10982641 w 17489088"/>
              <a:gd name="connsiteY549" fmla="*/ 5259719 h 11880850"/>
              <a:gd name="connsiteX550" fmla="*/ 11003230 w 17489088"/>
              <a:gd name="connsiteY550" fmla="*/ 5347954 h 11880850"/>
              <a:gd name="connsiteX551" fmla="*/ 10982877 w 17489088"/>
              <a:gd name="connsiteY551" fmla="*/ 5344819 h 11880850"/>
              <a:gd name="connsiteX552" fmla="*/ 10946643 w 17489088"/>
              <a:gd name="connsiteY552" fmla="*/ 5327031 h 11880850"/>
              <a:gd name="connsiteX553" fmla="*/ 10979821 w 17489088"/>
              <a:gd name="connsiteY553" fmla="*/ 5485666 h 11880850"/>
              <a:gd name="connsiteX554" fmla="*/ 10837422 w 17489088"/>
              <a:gd name="connsiteY554" fmla="*/ 5573262 h 11880850"/>
              <a:gd name="connsiteX555" fmla="*/ 10783793 w 17489088"/>
              <a:gd name="connsiteY555" fmla="*/ 5519633 h 11880850"/>
              <a:gd name="connsiteX556" fmla="*/ 10751478 w 17489088"/>
              <a:gd name="connsiteY556" fmla="*/ 5531593 h 11880850"/>
              <a:gd name="connsiteX557" fmla="*/ 10841738 w 17489088"/>
              <a:gd name="connsiteY557" fmla="*/ 5646454 h 11880850"/>
              <a:gd name="connsiteX558" fmla="*/ 10711189 w 17489088"/>
              <a:gd name="connsiteY558" fmla="*/ 5697929 h 11880850"/>
              <a:gd name="connsiteX559" fmla="*/ 10735972 w 17489088"/>
              <a:gd name="connsiteY559" fmla="*/ 5795279 h 11880850"/>
              <a:gd name="connsiteX560" fmla="*/ 10666811 w 17489088"/>
              <a:gd name="connsiteY560" fmla="*/ 5833123 h 11880850"/>
              <a:gd name="connsiteX561" fmla="*/ 10650539 w 17489088"/>
              <a:gd name="connsiteY561" fmla="*/ 5818080 h 11880850"/>
              <a:gd name="connsiteX562" fmla="*/ 10614305 w 17489088"/>
              <a:gd name="connsiteY562" fmla="*/ 5800293 h 11880850"/>
              <a:gd name="connsiteX563" fmla="*/ 10568680 w 17489088"/>
              <a:gd name="connsiteY563" fmla="*/ 5807556 h 11880850"/>
              <a:gd name="connsiteX564" fmla="*/ 10565106 w 17489088"/>
              <a:gd name="connsiteY564" fmla="*/ 5840881 h 11880850"/>
              <a:gd name="connsiteX565" fmla="*/ 10605536 w 17489088"/>
              <a:gd name="connsiteY565" fmla="*/ 5867780 h 11880850"/>
              <a:gd name="connsiteX566" fmla="*/ 10626501 w 17489088"/>
              <a:gd name="connsiteY566" fmla="*/ 5870300 h 11880850"/>
              <a:gd name="connsiteX567" fmla="*/ 10675943 w 17489088"/>
              <a:gd name="connsiteY567" fmla="*/ 5957868 h 11880850"/>
              <a:gd name="connsiteX568" fmla="*/ 10598906 w 17489088"/>
              <a:gd name="connsiteY568" fmla="*/ 6041952 h 11880850"/>
              <a:gd name="connsiteX569" fmla="*/ 10565471 w 17489088"/>
              <a:gd name="connsiteY569" fmla="*/ 6033110 h 11880850"/>
              <a:gd name="connsiteX570" fmla="*/ 10533322 w 17489088"/>
              <a:gd name="connsiteY570" fmla="*/ 6046470 h 11880850"/>
              <a:gd name="connsiteX571" fmla="*/ 10619501 w 17489088"/>
              <a:gd name="connsiteY571" fmla="*/ 6173239 h 11880850"/>
              <a:gd name="connsiteX572" fmla="*/ 10564937 w 17489088"/>
              <a:gd name="connsiteY572" fmla="*/ 6212144 h 11880850"/>
              <a:gd name="connsiteX573" fmla="*/ 10532789 w 17489088"/>
              <a:gd name="connsiteY573" fmla="*/ 6234116 h 11880850"/>
              <a:gd name="connsiteX574" fmla="*/ 10523952 w 17489088"/>
              <a:gd name="connsiteY574" fmla="*/ 6226511 h 11880850"/>
              <a:gd name="connsiteX575" fmla="*/ 10279892 w 17489088"/>
              <a:gd name="connsiteY575" fmla="*/ 6241964 h 11880850"/>
              <a:gd name="connsiteX576" fmla="*/ 10499303 w 17489088"/>
              <a:gd name="connsiteY576" fmla="*/ 6279346 h 11880850"/>
              <a:gd name="connsiteX577" fmla="*/ 10523065 w 17489088"/>
              <a:gd name="connsiteY577" fmla="*/ 6282201 h 11880850"/>
              <a:gd name="connsiteX578" fmla="*/ 10524575 w 17489088"/>
              <a:gd name="connsiteY578" fmla="*/ 6286171 h 11880850"/>
              <a:gd name="connsiteX579" fmla="*/ 10596221 w 17489088"/>
              <a:gd name="connsiteY579" fmla="*/ 6418081 h 11880850"/>
              <a:gd name="connsiteX580" fmla="*/ 10502518 w 17489088"/>
              <a:gd name="connsiteY580" fmla="*/ 6486731 h 11880850"/>
              <a:gd name="connsiteX581" fmla="*/ 10539876 w 17489088"/>
              <a:gd name="connsiteY581" fmla="*/ 6525316 h 11880850"/>
              <a:gd name="connsiteX582" fmla="*/ 10613237 w 17489088"/>
              <a:gd name="connsiteY582" fmla="*/ 6539638 h 11880850"/>
              <a:gd name="connsiteX583" fmla="*/ 10679064 w 17489088"/>
              <a:gd name="connsiteY583" fmla="*/ 6663275 h 11880850"/>
              <a:gd name="connsiteX584" fmla="*/ 10386039 w 17489088"/>
              <a:gd name="connsiteY584" fmla="*/ 6778581 h 11880850"/>
              <a:gd name="connsiteX585" fmla="*/ 10438543 w 17489088"/>
              <a:gd name="connsiteY585" fmla="*/ 6811412 h 11880850"/>
              <a:gd name="connsiteX586" fmla="*/ 10503622 w 17489088"/>
              <a:gd name="connsiteY586" fmla="*/ 6785478 h 11880850"/>
              <a:gd name="connsiteX587" fmla="*/ 10663531 w 17489088"/>
              <a:gd name="connsiteY587" fmla="*/ 6754748 h 11880850"/>
              <a:gd name="connsiteX588" fmla="*/ 10732201 w 17489088"/>
              <a:gd name="connsiteY588" fmla="*/ 6781593 h 11880850"/>
              <a:gd name="connsiteX589" fmla="*/ 10773755 w 17489088"/>
              <a:gd name="connsiteY589" fmla="*/ 6872350 h 11880850"/>
              <a:gd name="connsiteX590" fmla="*/ 10810611 w 17489088"/>
              <a:gd name="connsiteY590" fmla="*/ 6932573 h 11880850"/>
              <a:gd name="connsiteX591" fmla="*/ 10843662 w 17489088"/>
              <a:gd name="connsiteY591" fmla="*/ 6984075 h 11880850"/>
              <a:gd name="connsiteX592" fmla="*/ 10693517 w 17489088"/>
              <a:gd name="connsiteY592" fmla="*/ 7225040 h 11880850"/>
              <a:gd name="connsiteX593" fmla="*/ 10832447 w 17489088"/>
              <a:gd name="connsiteY593" fmla="*/ 7148739 h 11880850"/>
              <a:gd name="connsiteX594" fmla="*/ 10890049 w 17489088"/>
              <a:gd name="connsiteY594" fmla="*/ 7212489 h 11880850"/>
              <a:gd name="connsiteX595" fmla="*/ 10848101 w 17489088"/>
              <a:gd name="connsiteY595" fmla="*/ 7121341 h 11880850"/>
              <a:gd name="connsiteX596" fmla="*/ 10929840 w 17489088"/>
              <a:gd name="connsiteY596" fmla="*/ 7067788 h 11880850"/>
              <a:gd name="connsiteX597" fmla="*/ 11020207 w 17489088"/>
              <a:gd name="connsiteY597" fmla="*/ 7160620 h 11880850"/>
              <a:gd name="connsiteX598" fmla="*/ 10975595 w 17489088"/>
              <a:gd name="connsiteY598" fmla="*/ 7210711 h 11880850"/>
              <a:gd name="connsiteX599" fmla="*/ 11000259 w 17489088"/>
              <a:gd name="connsiteY599" fmla="*/ 7243983 h 11880850"/>
              <a:gd name="connsiteX600" fmla="*/ 11032684 w 17489088"/>
              <a:gd name="connsiteY600" fmla="*/ 7209992 h 11880850"/>
              <a:gd name="connsiteX601" fmla="*/ 11077930 w 17489088"/>
              <a:gd name="connsiteY601" fmla="*/ 7288444 h 11880850"/>
              <a:gd name="connsiteX602" fmla="*/ 11168172 w 17489088"/>
              <a:gd name="connsiteY602" fmla="*/ 7274145 h 11880850"/>
              <a:gd name="connsiteX603" fmla="*/ 11302778 w 17489088"/>
              <a:gd name="connsiteY603" fmla="*/ 7445652 h 11880850"/>
              <a:gd name="connsiteX604" fmla="*/ 11445800 w 17489088"/>
              <a:gd name="connsiteY604" fmla="*/ 7400493 h 11880850"/>
              <a:gd name="connsiteX605" fmla="*/ 11490937 w 17489088"/>
              <a:gd name="connsiteY605" fmla="*/ 7500976 h 11880850"/>
              <a:gd name="connsiteX606" fmla="*/ 11462820 w 17489088"/>
              <a:gd name="connsiteY606" fmla="*/ 7565107 h 11880850"/>
              <a:gd name="connsiteX607" fmla="*/ 11483013 w 17489088"/>
              <a:gd name="connsiteY607" fmla="*/ 7609896 h 11880850"/>
              <a:gd name="connsiteX608" fmla="*/ 11484915 w 17489088"/>
              <a:gd name="connsiteY608" fmla="*/ 7614256 h 11880850"/>
              <a:gd name="connsiteX609" fmla="*/ 11480666 w 17489088"/>
              <a:gd name="connsiteY609" fmla="*/ 7616155 h 11880850"/>
              <a:gd name="connsiteX610" fmla="*/ 11420058 w 17489088"/>
              <a:gd name="connsiteY610" fmla="*/ 7630574 h 11880850"/>
              <a:gd name="connsiteX611" fmla="*/ 11360623 w 17489088"/>
              <a:gd name="connsiteY611" fmla="*/ 7646166 h 11880850"/>
              <a:gd name="connsiteX612" fmla="*/ 11335799 w 17489088"/>
              <a:gd name="connsiteY612" fmla="*/ 7663160 h 11880850"/>
              <a:gd name="connsiteX613" fmla="*/ 11314500 w 17489088"/>
              <a:gd name="connsiteY613" fmla="*/ 7692289 h 11880850"/>
              <a:gd name="connsiteX614" fmla="*/ 11314442 w 17489088"/>
              <a:gd name="connsiteY614" fmla="*/ 7668862 h 11880850"/>
              <a:gd name="connsiteX615" fmla="*/ 11270945 w 17489088"/>
              <a:gd name="connsiteY615" fmla="*/ 7696698 h 11880850"/>
              <a:gd name="connsiteX616" fmla="*/ 11255566 w 17489088"/>
              <a:gd name="connsiteY616" fmla="*/ 7677630 h 11880850"/>
              <a:gd name="connsiteX617" fmla="*/ 11214250 w 17489088"/>
              <a:gd name="connsiteY617" fmla="*/ 7706419 h 11880850"/>
              <a:gd name="connsiteX618" fmla="*/ 11268935 w 17489088"/>
              <a:gd name="connsiteY618" fmla="*/ 7714368 h 11880850"/>
              <a:gd name="connsiteX619" fmla="*/ 11215764 w 17489088"/>
              <a:gd name="connsiteY619" fmla="*/ 7736222 h 11880850"/>
              <a:gd name="connsiteX620" fmla="*/ 11161528 w 17489088"/>
              <a:gd name="connsiteY620" fmla="*/ 7743483 h 11880850"/>
              <a:gd name="connsiteX621" fmla="*/ 11204411 w 17489088"/>
              <a:gd name="connsiteY621" fmla="*/ 7716257 h 11880850"/>
              <a:gd name="connsiteX622" fmla="*/ 11163254 w 17489088"/>
              <a:gd name="connsiteY622" fmla="*/ 7694780 h 11880850"/>
              <a:gd name="connsiteX623" fmla="*/ 11167731 w 17489088"/>
              <a:gd name="connsiteY623" fmla="*/ 7717709 h 11880850"/>
              <a:gd name="connsiteX624" fmla="*/ 11112433 w 17489088"/>
              <a:gd name="connsiteY624" fmla="*/ 7710374 h 11880850"/>
              <a:gd name="connsiteX625" fmla="*/ 11071058 w 17489088"/>
              <a:gd name="connsiteY625" fmla="*/ 7724347 h 11880850"/>
              <a:gd name="connsiteX626" fmla="*/ 11035947 w 17489088"/>
              <a:gd name="connsiteY626" fmla="*/ 7735971 h 11880850"/>
              <a:gd name="connsiteX627" fmla="*/ 11063350 w 17489088"/>
              <a:gd name="connsiteY627" fmla="*/ 7763373 h 11880850"/>
              <a:gd name="connsiteX628" fmla="*/ 11044442 w 17489088"/>
              <a:gd name="connsiteY628" fmla="*/ 7763686 h 11880850"/>
              <a:gd name="connsiteX629" fmla="*/ 11025980 w 17489088"/>
              <a:gd name="connsiteY629" fmla="*/ 7771456 h 11880850"/>
              <a:gd name="connsiteX630" fmla="*/ 11027767 w 17489088"/>
              <a:gd name="connsiteY630" fmla="*/ 7733551 h 11880850"/>
              <a:gd name="connsiteX631" fmla="*/ 11005888 w 17489088"/>
              <a:gd name="connsiteY631" fmla="*/ 7660039 h 11880850"/>
              <a:gd name="connsiteX632" fmla="*/ 10965181 w 17489088"/>
              <a:gd name="connsiteY632" fmla="*/ 7637540 h 11880850"/>
              <a:gd name="connsiteX633" fmla="*/ 10959955 w 17489088"/>
              <a:gd name="connsiteY633" fmla="*/ 7755268 h 11880850"/>
              <a:gd name="connsiteX634" fmla="*/ 10963909 w 17489088"/>
              <a:gd name="connsiteY634" fmla="*/ 7763350 h 11880850"/>
              <a:gd name="connsiteX635" fmla="*/ 10956007 w 17489088"/>
              <a:gd name="connsiteY635" fmla="*/ 7764595 h 11880850"/>
              <a:gd name="connsiteX636" fmla="*/ 10944251 w 17489088"/>
              <a:gd name="connsiteY636" fmla="*/ 7761121 h 11880850"/>
              <a:gd name="connsiteX637" fmla="*/ 10920771 w 17489088"/>
              <a:gd name="connsiteY637" fmla="*/ 7780686 h 11880850"/>
              <a:gd name="connsiteX638" fmla="*/ 10907070 w 17489088"/>
              <a:gd name="connsiteY638" fmla="*/ 7766985 h 11880850"/>
              <a:gd name="connsiteX639" fmla="*/ 10869000 w 17489088"/>
              <a:gd name="connsiteY639" fmla="*/ 7819930 h 11880850"/>
              <a:gd name="connsiteX640" fmla="*/ 10859493 w 17489088"/>
              <a:gd name="connsiteY640" fmla="*/ 7798121 h 11880850"/>
              <a:gd name="connsiteX641" fmla="*/ 10812583 w 17489088"/>
              <a:gd name="connsiteY641" fmla="*/ 7817631 h 11880850"/>
              <a:gd name="connsiteX642" fmla="*/ 10799392 w 17489088"/>
              <a:gd name="connsiteY642" fmla="*/ 7851175 h 11880850"/>
              <a:gd name="connsiteX643" fmla="*/ 10783455 w 17489088"/>
              <a:gd name="connsiteY643" fmla="*/ 7838928 h 11880850"/>
              <a:gd name="connsiteX644" fmla="*/ 10741301 w 17489088"/>
              <a:gd name="connsiteY644" fmla="*/ 7869339 h 11880850"/>
              <a:gd name="connsiteX645" fmla="*/ 10730681 w 17489088"/>
              <a:gd name="connsiteY645" fmla="*/ 7887006 h 11880850"/>
              <a:gd name="connsiteX646" fmla="*/ 10709991 w 17489088"/>
              <a:gd name="connsiteY646" fmla="*/ 7881078 h 11880850"/>
              <a:gd name="connsiteX647" fmla="*/ 10610130 w 17489088"/>
              <a:gd name="connsiteY647" fmla="*/ 7886988 h 11880850"/>
              <a:gd name="connsiteX648" fmla="*/ 10591035 w 17489088"/>
              <a:gd name="connsiteY648" fmla="*/ 7682174 h 11880850"/>
              <a:gd name="connsiteX649" fmla="*/ 10558602 w 17489088"/>
              <a:gd name="connsiteY649" fmla="*/ 7673112 h 11880850"/>
              <a:gd name="connsiteX650" fmla="*/ 10555074 w 17489088"/>
              <a:gd name="connsiteY650" fmla="*/ 7626534 h 11880850"/>
              <a:gd name="connsiteX651" fmla="*/ 10503354 w 17489088"/>
              <a:gd name="connsiteY651" fmla="*/ 7628934 h 11880850"/>
              <a:gd name="connsiteX652" fmla="*/ 10275730 w 17489088"/>
              <a:gd name="connsiteY652" fmla="*/ 7617772 h 11880850"/>
              <a:gd name="connsiteX653" fmla="*/ 10218372 w 17489088"/>
              <a:gd name="connsiteY653" fmla="*/ 7699399 h 11880850"/>
              <a:gd name="connsiteX654" fmla="*/ 10223020 w 17489088"/>
              <a:gd name="connsiteY654" fmla="*/ 7732332 h 11880850"/>
              <a:gd name="connsiteX655" fmla="*/ 10161242 w 17489088"/>
              <a:gd name="connsiteY655" fmla="*/ 7780018 h 11880850"/>
              <a:gd name="connsiteX656" fmla="*/ 10217942 w 17489088"/>
              <a:gd name="connsiteY656" fmla="*/ 7804740 h 11880850"/>
              <a:gd name="connsiteX657" fmla="*/ 10202401 w 17489088"/>
              <a:gd name="connsiteY657" fmla="*/ 7835939 h 11880850"/>
              <a:gd name="connsiteX658" fmla="*/ 10254694 w 17489088"/>
              <a:gd name="connsiteY658" fmla="*/ 7938659 h 11880850"/>
              <a:gd name="connsiteX659" fmla="*/ 10277618 w 17489088"/>
              <a:gd name="connsiteY659" fmla="*/ 7943134 h 11880850"/>
              <a:gd name="connsiteX660" fmla="*/ 10277118 w 17489088"/>
              <a:gd name="connsiteY660" fmla="*/ 7947551 h 11880850"/>
              <a:gd name="connsiteX661" fmla="*/ 10262637 w 17489088"/>
              <a:gd name="connsiteY661" fmla="*/ 7958900 h 11880850"/>
              <a:gd name="connsiteX662" fmla="*/ 10248450 w 17489088"/>
              <a:gd name="connsiteY662" fmla="*/ 8061556 h 11880850"/>
              <a:gd name="connsiteX663" fmla="*/ 10250192 w 17489088"/>
              <a:gd name="connsiteY663" fmla="*/ 8107572 h 11880850"/>
              <a:gd name="connsiteX664" fmla="*/ 10289316 w 17489088"/>
              <a:gd name="connsiteY664" fmla="*/ 8008948 h 11880850"/>
              <a:gd name="connsiteX665" fmla="*/ 10293669 w 17489088"/>
              <a:gd name="connsiteY665" fmla="*/ 7976406 h 11880850"/>
              <a:gd name="connsiteX666" fmla="*/ 10297974 w 17489088"/>
              <a:gd name="connsiteY666" fmla="*/ 7954880 h 11880850"/>
              <a:gd name="connsiteX667" fmla="*/ 10294953 w 17489088"/>
              <a:gd name="connsiteY667" fmla="*/ 7946939 h 11880850"/>
              <a:gd name="connsiteX668" fmla="*/ 10312511 w 17489088"/>
              <a:gd name="connsiteY668" fmla="*/ 7949738 h 11880850"/>
              <a:gd name="connsiteX669" fmla="*/ 10379620 w 17489088"/>
              <a:gd name="connsiteY669" fmla="*/ 8026683 h 11880850"/>
              <a:gd name="connsiteX670" fmla="*/ 10382464 w 17489088"/>
              <a:gd name="connsiteY670" fmla="*/ 7981563 h 11880850"/>
              <a:gd name="connsiteX671" fmla="*/ 10467674 w 17489088"/>
              <a:gd name="connsiteY671" fmla="*/ 7968379 h 11880850"/>
              <a:gd name="connsiteX672" fmla="*/ 10486074 w 17489088"/>
              <a:gd name="connsiteY672" fmla="*/ 7995387 h 11880850"/>
              <a:gd name="connsiteX673" fmla="*/ 10448395 w 17489088"/>
              <a:gd name="connsiteY673" fmla="*/ 8061141 h 11880850"/>
              <a:gd name="connsiteX674" fmla="*/ 10446296 w 17489088"/>
              <a:gd name="connsiteY674" fmla="*/ 8061800 h 11880850"/>
              <a:gd name="connsiteX675" fmla="*/ 10446349 w 17489088"/>
              <a:gd name="connsiteY675" fmla="*/ 8037942 h 11880850"/>
              <a:gd name="connsiteX676" fmla="*/ 10413194 w 17489088"/>
              <a:gd name="connsiteY676" fmla="*/ 8027836 h 11880850"/>
              <a:gd name="connsiteX677" fmla="*/ 10368203 w 17489088"/>
              <a:gd name="connsiteY677" fmla="*/ 8036006 h 11880850"/>
              <a:gd name="connsiteX678" fmla="*/ 10397682 w 17489088"/>
              <a:gd name="connsiteY678" fmla="*/ 8112274 h 11880850"/>
              <a:gd name="connsiteX679" fmla="*/ 10423464 w 17489088"/>
              <a:gd name="connsiteY679" fmla="*/ 8102963 h 11880850"/>
              <a:gd name="connsiteX680" fmla="*/ 10432095 w 17489088"/>
              <a:gd name="connsiteY680" fmla="*/ 8093922 h 11880850"/>
              <a:gd name="connsiteX681" fmla="*/ 10453330 w 17489088"/>
              <a:gd name="connsiteY681" fmla="*/ 8147132 h 11880850"/>
              <a:gd name="connsiteX682" fmla="*/ 10444946 w 17489088"/>
              <a:gd name="connsiteY682" fmla="*/ 8154734 h 11880850"/>
              <a:gd name="connsiteX683" fmla="*/ 10428901 w 17489088"/>
              <a:gd name="connsiteY683" fmla="*/ 8181740 h 11880850"/>
              <a:gd name="connsiteX684" fmla="*/ 10395521 w 17489088"/>
              <a:gd name="connsiteY684" fmla="*/ 8187719 h 11880850"/>
              <a:gd name="connsiteX685" fmla="*/ 10410955 w 17489088"/>
              <a:gd name="connsiteY685" fmla="*/ 8195770 h 11880850"/>
              <a:gd name="connsiteX686" fmla="*/ 10395579 w 17489088"/>
              <a:gd name="connsiteY686" fmla="*/ 8211146 h 11880850"/>
              <a:gd name="connsiteX687" fmla="*/ 10368073 w 17489088"/>
              <a:gd name="connsiteY687" fmla="*/ 8222995 h 11880850"/>
              <a:gd name="connsiteX688" fmla="*/ 10370255 w 17489088"/>
              <a:gd name="connsiteY688" fmla="*/ 8232557 h 11880850"/>
              <a:gd name="connsiteX689" fmla="*/ 10315463 w 17489088"/>
              <a:gd name="connsiteY689" fmla="*/ 8263860 h 11880850"/>
              <a:gd name="connsiteX690" fmla="*/ 10325361 w 17489088"/>
              <a:gd name="connsiteY690" fmla="*/ 8277451 h 11880850"/>
              <a:gd name="connsiteX691" fmla="*/ 10305623 w 17489088"/>
              <a:gd name="connsiteY691" fmla="*/ 8273700 h 11880850"/>
              <a:gd name="connsiteX692" fmla="*/ 10290197 w 17489088"/>
              <a:gd name="connsiteY692" fmla="*/ 8308699 h 11880850"/>
              <a:gd name="connsiteX693" fmla="*/ 10256764 w 17489088"/>
              <a:gd name="connsiteY693" fmla="*/ 8334304 h 11880850"/>
              <a:gd name="connsiteX694" fmla="*/ 10270519 w 17489088"/>
              <a:gd name="connsiteY694" fmla="*/ 8328377 h 11880850"/>
              <a:gd name="connsiteX695" fmla="*/ 10225625 w 17489088"/>
              <a:gd name="connsiteY695" fmla="*/ 8373271 h 11880850"/>
              <a:gd name="connsiteX696" fmla="*/ 10237477 w 17489088"/>
              <a:gd name="connsiteY696" fmla="*/ 8345763 h 11880850"/>
              <a:gd name="connsiteX697" fmla="*/ 10205947 w 17489088"/>
              <a:gd name="connsiteY697" fmla="*/ 8392950 h 11880850"/>
              <a:gd name="connsiteX698" fmla="*/ 10174360 w 17489088"/>
              <a:gd name="connsiteY698" fmla="*/ 8416708 h 11880850"/>
              <a:gd name="connsiteX699" fmla="*/ 10141430 w 17489088"/>
              <a:gd name="connsiteY699" fmla="*/ 8437893 h 11880850"/>
              <a:gd name="connsiteX700" fmla="*/ 10182686 w 17489088"/>
              <a:gd name="connsiteY700" fmla="*/ 8377065 h 11880850"/>
              <a:gd name="connsiteX701" fmla="*/ 10225342 w 17489088"/>
              <a:gd name="connsiteY701" fmla="*/ 8342238 h 11880850"/>
              <a:gd name="connsiteX702" fmla="*/ 10249042 w 17489088"/>
              <a:gd name="connsiteY702" fmla="*/ 8287224 h 11880850"/>
              <a:gd name="connsiteX703" fmla="*/ 10243223 w 17489088"/>
              <a:gd name="connsiteY703" fmla="*/ 8261725 h 11880850"/>
              <a:gd name="connsiteX704" fmla="*/ 10231375 w 17489088"/>
              <a:gd name="connsiteY704" fmla="*/ 8289232 h 11880850"/>
              <a:gd name="connsiteX705" fmla="*/ 10203248 w 17489088"/>
              <a:gd name="connsiteY705" fmla="*/ 8293087 h 11880850"/>
              <a:gd name="connsiteX706" fmla="*/ 10215717 w 17489088"/>
              <a:gd name="connsiteY706" fmla="*/ 8273575 h 11880850"/>
              <a:gd name="connsiteX707" fmla="*/ 10166348 w 17489088"/>
              <a:gd name="connsiteY707" fmla="*/ 8295544 h 11880850"/>
              <a:gd name="connsiteX708" fmla="*/ 10131126 w 17489088"/>
              <a:gd name="connsiteY708" fmla="*/ 8337807 h 11880850"/>
              <a:gd name="connsiteX709" fmla="*/ 10072708 w 17489088"/>
              <a:gd name="connsiteY709" fmla="*/ 8404839 h 11880850"/>
              <a:gd name="connsiteX710" fmla="*/ 10078524 w 17489088"/>
              <a:gd name="connsiteY710" fmla="*/ 8430337 h 11880850"/>
              <a:gd name="connsiteX711" fmla="*/ 10051242 w 17489088"/>
              <a:gd name="connsiteY711" fmla="*/ 8449792 h 11880850"/>
              <a:gd name="connsiteX712" fmla="*/ 10029217 w 17489088"/>
              <a:gd name="connsiteY712" fmla="*/ 8475731 h 11880850"/>
              <a:gd name="connsiteX713" fmla="*/ 9994726 w 17489088"/>
              <a:gd name="connsiteY713" fmla="*/ 8529796 h 11880850"/>
              <a:gd name="connsiteX714" fmla="*/ 9928369 w 17489088"/>
              <a:gd name="connsiteY714" fmla="*/ 8628250 h 11880850"/>
              <a:gd name="connsiteX715" fmla="*/ 9943697 w 17489088"/>
              <a:gd name="connsiteY715" fmla="*/ 8666945 h 11880850"/>
              <a:gd name="connsiteX716" fmla="*/ 9912214 w 17489088"/>
              <a:gd name="connsiteY716" fmla="*/ 8651452 h 11880850"/>
              <a:gd name="connsiteX717" fmla="*/ 9890638 w 17489088"/>
              <a:gd name="connsiteY717" fmla="*/ 8692601 h 11880850"/>
              <a:gd name="connsiteX718" fmla="*/ 9863470 w 17489088"/>
              <a:gd name="connsiteY718" fmla="*/ 8724468 h 11880850"/>
              <a:gd name="connsiteX719" fmla="*/ 9804377 w 17489088"/>
              <a:gd name="connsiteY719" fmla="*/ 8794519 h 11880850"/>
              <a:gd name="connsiteX720" fmla="*/ 9783310 w 17489088"/>
              <a:gd name="connsiteY720" fmla="*/ 8874304 h 11880850"/>
              <a:gd name="connsiteX721" fmla="*/ 9758491 w 17489088"/>
              <a:gd name="connsiteY721" fmla="*/ 8917131 h 11880850"/>
              <a:gd name="connsiteX722" fmla="*/ 9750604 w 17489088"/>
              <a:gd name="connsiteY722" fmla="*/ 8903096 h 11880850"/>
              <a:gd name="connsiteX723" fmla="*/ 9743058 w 17489088"/>
              <a:gd name="connsiteY723" fmla="*/ 8909078 h 11880850"/>
              <a:gd name="connsiteX724" fmla="*/ 9756368 w 17489088"/>
              <a:gd name="connsiteY724" fmla="*/ 8930997 h 11880850"/>
              <a:gd name="connsiteX725" fmla="*/ 9752067 w 17489088"/>
              <a:gd name="connsiteY725" fmla="*/ 8961134 h 11880850"/>
              <a:gd name="connsiteX726" fmla="*/ 9773643 w 17489088"/>
              <a:gd name="connsiteY726" fmla="*/ 8911375 h 11880850"/>
              <a:gd name="connsiteX727" fmla="*/ 9806462 w 17489088"/>
              <a:gd name="connsiteY727" fmla="*/ 8886386 h 11880850"/>
              <a:gd name="connsiteX728" fmla="*/ 9790981 w 17489088"/>
              <a:gd name="connsiteY728" fmla="*/ 8949620 h 11880850"/>
              <a:gd name="connsiteX729" fmla="*/ 9748377 w 17489088"/>
              <a:gd name="connsiteY729" fmla="*/ 8964824 h 11880850"/>
              <a:gd name="connsiteX730" fmla="*/ 9719088 w 17489088"/>
              <a:gd name="connsiteY730" fmla="*/ 9045000 h 11880850"/>
              <a:gd name="connsiteX731" fmla="*/ 9668100 w 17489088"/>
              <a:gd name="connsiteY731" fmla="*/ 9076415 h 11880850"/>
              <a:gd name="connsiteX732" fmla="*/ 9638702 w 17489088"/>
              <a:gd name="connsiteY732" fmla="*/ 9152789 h 11880850"/>
              <a:gd name="connsiteX733" fmla="*/ 9632999 w 17489088"/>
              <a:gd name="connsiteY733" fmla="*/ 9156925 h 11880850"/>
              <a:gd name="connsiteX734" fmla="*/ 9631768 w 17489088"/>
              <a:gd name="connsiteY734" fmla="*/ 9158156 h 11880850"/>
              <a:gd name="connsiteX735" fmla="*/ 9629027 w 17489088"/>
              <a:gd name="connsiteY735" fmla="*/ 9155416 h 11880850"/>
              <a:gd name="connsiteX736" fmla="*/ 9586279 w 17489088"/>
              <a:gd name="connsiteY736" fmla="*/ 9139288 h 11880850"/>
              <a:gd name="connsiteX737" fmla="*/ 9537893 w 17489088"/>
              <a:gd name="connsiteY737" fmla="*/ 9102133 h 11880850"/>
              <a:gd name="connsiteX738" fmla="*/ 9486794 w 17489088"/>
              <a:gd name="connsiteY738" fmla="*/ 9098739 h 11880850"/>
              <a:gd name="connsiteX739" fmla="*/ 9491059 w 17489088"/>
              <a:gd name="connsiteY739" fmla="*/ 9112190 h 11880850"/>
              <a:gd name="connsiteX740" fmla="*/ 9476713 w 17489088"/>
              <a:gd name="connsiteY740" fmla="*/ 9108874 h 11880850"/>
              <a:gd name="connsiteX741" fmla="*/ 9490397 w 17489088"/>
              <a:gd name="connsiteY741" fmla="*/ 9126151 h 11880850"/>
              <a:gd name="connsiteX742" fmla="*/ 9497731 w 17489088"/>
              <a:gd name="connsiteY742" fmla="*/ 9133248 h 11880850"/>
              <a:gd name="connsiteX743" fmla="*/ 9504861 w 17489088"/>
              <a:gd name="connsiteY743" fmla="*/ 9155743 h 11880850"/>
              <a:gd name="connsiteX744" fmla="*/ 9531670 w 17489088"/>
              <a:gd name="connsiteY744" fmla="*/ 9195948 h 11880850"/>
              <a:gd name="connsiteX745" fmla="*/ 9570512 w 17489088"/>
              <a:gd name="connsiteY745" fmla="*/ 9215863 h 11880850"/>
              <a:gd name="connsiteX746" fmla="*/ 9607514 w 17489088"/>
              <a:gd name="connsiteY746" fmla="*/ 9212757 h 11880850"/>
              <a:gd name="connsiteX747" fmla="*/ 9566260 w 17489088"/>
              <a:gd name="connsiteY747" fmla="*/ 9315266 h 11880850"/>
              <a:gd name="connsiteX748" fmla="*/ 9563914 w 17489088"/>
              <a:gd name="connsiteY748" fmla="*/ 9321526 h 11880850"/>
              <a:gd name="connsiteX749" fmla="*/ 9562180 w 17489088"/>
              <a:gd name="connsiteY749" fmla="*/ 9327173 h 11880850"/>
              <a:gd name="connsiteX750" fmla="*/ 9556142 w 17489088"/>
              <a:gd name="connsiteY750" fmla="*/ 9337125 h 11880850"/>
              <a:gd name="connsiteX751" fmla="*/ 9550444 w 17489088"/>
              <a:gd name="connsiteY751" fmla="*/ 9358482 h 11880850"/>
              <a:gd name="connsiteX752" fmla="*/ 9538540 w 17489088"/>
              <a:gd name="connsiteY752" fmla="*/ 9405616 h 11880850"/>
              <a:gd name="connsiteX753" fmla="*/ 9525188 w 17489088"/>
              <a:gd name="connsiteY753" fmla="*/ 9489430 h 11880850"/>
              <a:gd name="connsiteX754" fmla="*/ 9511210 w 17489088"/>
              <a:gd name="connsiteY754" fmla="*/ 9487749 h 11880850"/>
              <a:gd name="connsiteX755" fmla="*/ 9507520 w 17489088"/>
              <a:gd name="connsiteY755" fmla="*/ 9491439 h 11880850"/>
              <a:gd name="connsiteX756" fmla="*/ 9503215 w 17489088"/>
              <a:gd name="connsiteY756" fmla="*/ 9495744 h 11880850"/>
              <a:gd name="connsiteX757" fmla="*/ 9529050 w 17489088"/>
              <a:gd name="connsiteY757" fmla="*/ 9512969 h 11880850"/>
              <a:gd name="connsiteX758" fmla="*/ 9511661 w 17489088"/>
              <a:gd name="connsiteY758" fmla="*/ 9511570 h 11880850"/>
              <a:gd name="connsiteX759" fmla="*/ 9511216 w 17489088"/>
              <a:gd name="connsiteY759" fmla="*/ 9530803 h 11880850"/>
              <a:gd name="connsiteX760" fmla="*/ 9527265 w 17489088"/>
              <a:gd name="connsiteY760" fmla="*/ 9538242 h 11880850"/>
              <a:gd name="connsiteX761" fmla="*/ 9511165 w 17489088"/>
              <a:gd name="connsiteY761" fmla="*/ 9550429 h 11880850"/>
              <a:gd name="connsiteX762" fmla="*/ 9497463 w 17489088"/>
              <a:gd name="connsiteY762" fmla="*/ 9536727 h 11880850"/>
              <a:gd name="connsiteX763" fmla="*/ 9504063 w 17489088"/>
              <a:gd name="connsiteY763" fmla="*/ 9554396 h 11880850"/>
              <a:gd name="connsiteX764" fmla="*/ 9503281 w 17489088"/>
              <a:gd name="connsiteY764" fmla="*/ 9562226 h 11880850"/>
              <a:gd name="connsiteX765" fmla="*/ 9503393 w 17489088"/>
              <a:gd name="connsiteY765" fmla="*/ 9566028 h 11880850"/>
              <a:gd name="connsiteX766" fmla="*/ 9505743 w 17489088"/>
              <a:gd name="connsiteY766" fmla="*/ 9568377 h 11880850"/>
              <a:gd name="connsiteX767" fmla="*/ 9503897 w 17489088"/>
              <a:gd name="connsiteY767" fmla="*/ 9570220 h 11880850"/>
              <a:gd name="connsiteX768" fmla="*/ 9494395 w 17489088"/>
              <a:gd name="connsiteY768" fmla="*/ 9600078 h 11880850"/>
              <a:gd name="connsiteX769" fmla="*/ 9493725 w 17489088"/>
              <a:gd name="connsiteY769" fmla="*/ 9603096 h 11880850"/>
              <a:gd name="connsiteX770" fmla="*/ 9493837 w 17489088"/>
              <a:gd name="connsiteY770" fmla="*/ 9606900 h 11880850"/>
              <a:gd name="connsiteX771" fmla="*/ 9494342 w 17489088"/>
              <a:gd name="connsiteY771" fmla="*/ 9611092 h 11880850"/>
              <a:gd name="connsiteX772" fmla="*/ 9503790 w 17489088"/>
              <a:gd name="connsiteY772" fmla="*/ 9609473 h 11880850"/>
              <a:gd name="connsiteX773" fmla="*/ 9505635 w 17489088"/>
              <a:gd name="connsiteY773" fmla="*/ 9607628 h 11880850"/>
              <a:gd name="connsiteX774" fmla="*/ 9515416 w 17489088"/>
              <a:gd name="connsiteY774" fmla="*/ 9574361 h 11880850"/>
              <a:gd name="connsiteX775" fmla="*/ 9517262 w 17489088"/>
              <a:gd name="connsiteY775" fmla="*/ 9572515 h 11880850"/>
              <a:gd name="connsiteX776" fmla="*/ 9515304 w 17489088"/>
              <a:gd name="connsiteY776" fmla="*/ 9570557 h 11880850"/>
              <a:gd name="connsiteX777" fmla="*/ 9531238 w 17489088"/>
              <a:gd name="connsiteY777" fmla="*/ 9565584 h 11880850"/>
              <a:gd name="connsiteX778" fmla="*/ 9535044 w 17489088"/>
              <a:gd name="connsiteY778" fmla="*/ 9574307 h 11880850"/>
              <a:gd name="connsiteX779" fmla="*/ 9535155 w 17489088"/>
              <a:gd name="connsiteY779" fmla="*/ 9578108 h 11880850"/>
              <a:gd name="connsiteX780" fmla="*/ 9537113 w 17489088"/>
              <a:gd name="connsiteY780" fmla="*/ 9580066 h 11880850"/>
              <a:gd name="connsiteX781" fmla="*/ 9527330 w 17489088"/>
              <a:gd name="connsiteY781" fmla="*/ 9613334 h 11880850"/>
              <a:gd name="connsiteX782" fmla="*/ 9527557 w 17489088"/>
              <a:gd name="connsiteY782" fmla="*/ 9620937 h 11880850"/>
              <a:gd name="connsiteX783" fmla="*/ 9531642 w 17489088"/>
              <a:gd name="connsiteY783" fmla="*/ 9652083 h 11880850"/>
              <a:gd name="connsiteX784" fmla="*/ 9531483 w 17489088"/>
              <a:gd name="connsiteY784" fmla="*/ 9710959 h 11880850"/>
              <a:gd name="connsiteX785" fmla="*/ 9527522 w 17489088"/>
              <a:gd name="connsiteY785" fmla="*/ 9769724 h 11880850"/>
              <a:gd name="connsiteX786" fmla="*/ 9521716 w 17489088"/>
              <a:gd name="connsiteY786" fmla="*/ 9830334 h 11880850"/>
              <a:gd name="connsiteX787" fmla="*/ 9512500 w 17489088"/>
              <a:gd name="connsiteY787" fmla="*/ 9891222 h 11880850"/>
              <a:gd name="connsiteX788" fmla="*/ 9504121 w 17489088"/>
              <a:gd name="connsiteY788" fmla="*/ 9950489 h 11880850"/>
              <a:gd name="connsiteX789" fmla="*/ 9498313 w 17489088"/>
              <a:gd name="connsiteY789" fmla="*/ 10011099 h 11880850"/>
              <a:gd name="connsiteX790" fmla="*/ 9494068 w 17489088"/>
              <a:gd name="connsiteY790" fmla="*/ 10038829 h 11880850"/>
              <a:gd name="connsiteX791" fmla="*/ 9492393 w 17489088"/>
              <a:gd name="connsiteY791" fmla="*/ 10067907 h 11880850"/>
              <a:gd name="connsiteX792" fmla="*/ 9479085 w 17489088"/>
              <a:gd name="connsiteY792" fmla="*/ 10045985 h 11880850"/>
              <a:gd name="connsiteX793" fmla="*/ 9473342 w 17489088"/>
              <a:gd name="connsiteY793" fmla="*/ 10173077 h 11880850"/>
              <a:gd name="connsiteX794" fmla="*/ 9500355 w 17489088"/>
              <a:gd name="connsiteY794" fmla="*/ 10217308 h 11880850"/>
              <a:gd name="connsiteX795" fmla="*/ 9500812 w 17489088"/>
              <a:gd name="connsiteY795" fmla="*/ 10275571 h 11880850"/>
              <a:gd name="connsiteX796" fmla="*/ 9499251 w 17489088"/>
              <a:gd name="connsiteY796" fmla="*/ 10308447 h 11880850"/>
              <a:gd name="connsiteX797" fmla="*/ 9482593 w 17489088"/>
              <a:gd name="connsiteY797" fmla="*/ 10336066 h 11880850"/>
              <a:gd name="connsiteX798" fmla="*/ 9500882 w 17489088"/>
              <a:gd name="connsiteY798" fmla="*/ 10385106 h 11880850"/>
              <a:gd name="connsiteX799" fmla="*/ 9495069 w 17489088"/>
              <a:gd name="connsiteY799" fmla="*/ 10402661 h 11880850"/>
              <a:gd name="connsiteX800" fmla="*/ 9469916 w 17489088"/>
              <a:gd name="connsiteY800" fmla="*/ 10451303 h 11880850"/>
              <a:gd name="connsiteX801" fmla="*/ 9475292 w 17489088"/>
              <a:gd name="connsiteY801" fmla="*/ 10504644 h 11880850"/>
              <a:gd name="connsiteX802" fmla="*/ 9493185 w 17489088"/>
              <a:gd name="connsiteY802" fmla="*/ 10510238 h 11880850"/>
              <a:gd name="connsiteX803" fmla="*/ 9495262 w 17489088"/>
              <a:gd name="connsiteY803" fmla="*/ 10567662 h 11880850"/>
              <a:gd name="connsiteX804" fmla="*/ 9494875 w 17489088"/>
              <a:gd name="connsiteY804" fmla="*/ 10575879 h 11880850"/>
              <a:gd name="connsiteX805" fmla="*/ 9490229 w 17489088"/>
              <a:gd name="connsiteY805" fmla="*/ 10568779 h 11880850"/>
              <a:gd name="connsiteX806" fmla="*/ 9457745 w 17489088"/>
              <a:gd name="connsiteY806" fmla="*/ 10570731 h 11880850"/>
              <a:gd name="connsiteX807" fmla="*/ 9451710 w 17489088"/>
              <a:gd name="connsiteY807" fmla="*/ 10615126 h 11880850"/>
              <a:gd name="connsiteX808" fmla="*/ 9447242 w 17489088"/>
              <a:gd name="connsiteY808" fmla="*/ 10643865 h 11880850"/>
              <a:gd name="connsiteX809" fmla="*/ 9448753 w 17489088"/>
              <a:gd name="connsiteY809" fmla="*/ 10647834 h 11880850"/>
              <a:gd name="connsiteX810" fmla="*/ 9445567 w 17489088"/>
              <a:gd name="connsiteY810" fmla="*/ 10655719 h 11880850"/>
              <a:gd name="connsiteX811" fmla="*/ 9456927 w 17489088"/>
              <a:gd name="connsiteY811" fmla="*/ 10718734 h 11880850"/>
              <a:gd name="connsiteX812" fmla="*/ 9495728 w 17489088"/>
              <a:gd name="connsiteY812" fmla="*/ 10703421 h 11880850"/>
              <a:gd name="connsiteX813" fmla="*/ 9500089 w 17489088"/>
              <a:gd name="connsiteY813" fmla="*/ 10696711 h 11880850"/>
              <a:gd name="connsiteX814" fmla="*/ 9498247 w 17489088"/>
              <a:gd name="connsiteY814" fmla="*/ 10715775 h 11880850"/>
              <a:gd name="connsiteX815" fmla="*/ 9487181 w 17489088"/>
              <a:gd name="connsiteY815" fmla="*/ 10744069 h 11880850"/>
              <a:gd name="connsiteX816" fmla="*/ 9511011 w 17489088"/>
              <a:gd name="connsiteY816" fmla="*/ 10822015 h 11880850"/>
              <a:gd name="connsiteX817" fmla="*/ 9564082 w 17489088"/>
              <a:gd name="connsiteY817" fmla="*/ 10891077 h 11880850"/>
              <a:gd name="connsiteX818" fmla="*/ 9540431 w 17489088"/>
              <a:gd name="connsiteY818" fmla="*/ 10883410 h 11880850"/>
              <a:gd name="connsiteX819" fmla="*/ 9560068 w 17489088"/>
              <a:gd name="connsiteY819" fmla="*/ 10969466 h 11880850"/>
              <a:gd name="connsiteX820" fmla="*/ 9585354 w 17489088"/>
              <a:gd name="connsiteY820" fmla="*/ 11053789 h 11880850"/>
              <a:gd name="connsiteX821" fmla="*/ 9599225 w 17489088"/>
              <a:gd name="connsiteY821" fmla="*/ 11094720 h 11880850"/>
              <a:gd name="connsiteX822" fmla="*/ 9613602 w 17489088"/>
              <a:gd name="connsiteY822" fmla="*/ 11139843 h 11880850"/>
              <a:gd name="connsiteX823" fmla="*/ 9627083 w 17489088"/>
              <a:gd name="connsiteY823" fmla="*/ 11188994 h 11880850"/>
              <a:gd name="connsiteX824" fmla="*/ 9629378 w 17489088"/>
              <a:gd name="connsiteY824" fmla="*/ 11202357 h 11880850"/>
              <a:gd name="connsiteX825" fmla="*/ 9592755 w 17489088"/>
              <a:gd name="connsiteY825" fmla="*/ 11210012 h 11880850"/>
              <a:gd name="connsiteX826" fmla="*/ 9556470 w 17489088"/>
              <a:gd name="connsiteY826" fmla="*/ 11224499 h 11880850"/>
              <a:gd name="connsiteX827" fmla="*/ 9528392 w 17489088"/>
              <a:gd name="connsiteY827" fmla="*/ 11243536 h 11880850"/>
              <a:gd name="connsiteX828" fmla="*/ 9564397 w 17489088"/>
              <a:gd name="connsiteY828" fmla="*/ 11279542 h 11880850"/>
              <a:gd name="connsiteX829" fmla="*/ 9578785 w 17489088"/>
              <a:gd name="connsiteY829" fmla="*/ 11268608 h 11880850"/>
              <a:gd name="connsiteX830" fmla="*/ 9629827 w 17489088"/>
              <a:gd name="connsiteY830" fmla="*/ 11208954 h 11880850"/>
              <a:gd name="connsiteX831" fmla="*/ 9635032 w 17489088"/>
              <a:gd name="connsiteY831" fmla="*/ 11243677 h 11880850"/>
              <a:gd name="connsiteX832" fmla="*/ 9656727 w 17489088"/>
              <a:gd name="connsiteY832" fmla="*/ 11249384 h 11880850"/>
              <a:gd name="connsiteX833" fmla="*/ 9682235 w 17489088"/>
              <a:gd name="connsiteY833" fmla="*/ 11341310 h 11880850"/>
              <a:gd name="connsiteX834" fmla="*/ 9696091 w 17489088"/>
              <a:gd name="connsiteY834" fmla="*/ 11393734 h 11880850"/>
              <a:gd name="connsiteX835" fmla="*/ 9686479 w 17489088"/>
              <a:gd name="connsiteY835" fmla="*/ 11401623 h 11880850"/>
              <a:gd name="connsiteX836" fmla="*/ 9699977 w 17489088"/>
              <a:gd name="connsiteY836" fmla="*/ 11415121 h 11880850"/>
              <a:gd name="connsiteX837" fmla="*/ 9704198 w 17489088"/>
              <a:gd name="connsiteY837" fmla="*/ 11412927 h 11880850"/>
              <a:gd name="connsiteX838" fmla="*/ 9715515 w 17489088"/>
              <a:gd name="connsiteY838" fmla="*/ 11417634 h 11880850"/>
              <a:gd name="connsiteX839" fmla="*/ 9726149 w 17489088"/>
              <a:gd name="connsiteY839" fmla="*/ 11441294 h 11880850"/>
              <a:gd name="connsiteX840" fmla="*/ 9873488 w 17489088"/>
              <a:gd name="connsiteY840" fmla="*/ 11588632 h 11880850"/>
              <a:gd name="connsiteX841" fmla="*/ 9858878 w 17489088"/>
              <a:gd name="connsiteY841" fmla="*/ 11560229 h 11880850"/>
              <a:gd name="connsiteX842" fmla="*/ 9829430 w 17489088"/>
              <a:gd name="connsiteY842" fmla="*/ 11531548 h 11880850"/>
              <a:gd name="connsiteX843" fmla="*/ 9799503 w 17489088"/>
              <a:gd name="connsiteY843" fmla="*/ 11440125 h 11880850"/>
              <a:gd name="connsiteX844" fmla="*/ 9754701 w 17489088"/>
              <a:gd name="connsiteY844" fmla="*/ 11351048 h 11880850"/>
              <a:gd name="connsiteX845" fmla="*/ 9715326 w 17489088"/>
              <a:gd name="connsiteY845" fmla="*/ 11261246 h 11880850"/>
              <a:gd name="connsiteX846" fmla="*/ 9699266 w 17489088"/>
              <a:gd name="connsiteY846" fmla="*/ 11167699 h 11880850"/>
              <a:gd name="connsiteX847" fmla="*/ 9656369 w 17489088"/>
              <a:gd name="connsiteY847" fmla="*/ 11100207 h 11880850"/>
              <a:gd name="connsiteX848" fmla="*/ 9640539 w 17489088"/>
              <a:gd name="connsiteY848" fmla="*/ 11057317 h 11880850"/>
              <a:gd name="connsiteX849" fmla="*/ 9627171 w 17489088"/>
              <a:gd name="connsiteY849" fmla="*/ 11011972 h 11880850"/>
              <a:gd name="connsiteX850" fmla="*/ 9679349 w 17489088"/>
              <a:gd name="connsiteY850" fmla="*/ 11085056 h 11880850"/>
              <a:gd name="connsiteX851" fmla="*/ 9654333 w 17489088"/>
              <a:gd name="connsiteY851" fmla="*/ 10945660 h 11880850"/>
              <a:gd name="connsiteX852" fmla="*/ 9630682 w 17489088"/>
              <a:gd name="connsiteY852" fmla="*/ 10937998 h 11880850"/>
              <a:gd name="connsiteX853" fmla="*/ 9638730 w 17489088"/>
              <a:gd name="connsiteY853" fmla="*/ 10910377 h 11880850"/>
              <a:gd name="connsiteX854" fmla="*/ 9604781 w 17489088"/>
              <a:gd name="connsiteY854" fmla="*/ 10845680 h 11880850"/>
              <a:gd name="connsiteX855" fmla="*/ 9601251 w 17489088"/>
              <a:gd name="connsiteY855" fmla="*/ 10799104 h 11880850"/>
              <a:gd name="connsiteX856" fmla="*/ 9599011 w 17489088"/>
              <a:gd name="connsiteY856" fmla="*/ 10757504 h 11880850"/>
              <a:gd name="connsiteX857" fmla="*/ 9589171 w 17489088"/>
              <a:gd name="connsiteY857" fmla="*/ 10767344 h 11880850"/>
              <a:gd name="connsiteX858" fmla="*/ 9577360 w 17489088"/>
              <a:gd name="connsiteY858" fmla="*/ 10689120 h 11880850"/>
              <a:gd name="connsiteX859" fmla="*/ 9591398 w 17489088"/>
              <a:gd name="connsiteY859" fmla="*/ 10714226 h 11880850"/>
              <a:gd name="connsiteX860" fmla="*/ 9569696 w 17489088"/>
              <a:gd name="connsiteY860" fmla="*/ 10665465 h 11880850"/>
              <a:gd name="connsiteX861" fmla="*/ 9589158 w 17489088"/>
              <a:gd name="connsiteY861" fmla="*/ 10681235 h 11880850"/>
              <a:gd name="connsiteX862" fmla="*/ 9577289 w 17489088"/>
              <a:gd name="connsiteY862" fmla="*/ 10579584 h 11880850"/>
              <a:gd name="connsiteX863" fmla="*/ 9565142 w 17489088"/>
              <a:gd name="connsiteY863" fmla="*/ 10481342 h 11880850"/>
              <a:gd name="connsiteX864" fmla="*/ 9544008 w 17489088"/>
              <a:gd name="connsiteY864" fmla="*/ 10494645 h 11880850"/>
              <a:gd name="connsiteX865" fmla="*/ 9547526 w 17489088"/>
              <a:gd name="connsiteY865" fmla="*/ 10463726 h 11880850"/>
              <a:gd name="connsiteX866" fmla="*/ 9565530 w 17489088"/>
              <a:gd name="connsiteY866" fmla="*/ 10473123 h 11880850"/>
              <a:gd name="connsiteX867" fmla="*/ 9563789 w 17489088"/>
              <a:gd name="connsiteY867" fmla="*/ 10401273 h 11880850"/>
              <a:gd name="connsiteX868" fmla="*/ 9559191 w 17489088"/>
              <a:gd name="connsiteY868" fmla="*/ 10322882 h 11880850"/>
              <a:gd name="connsiteX869" fmla="*/ 9561251 w 17489088"/>
              <a:gd name="connsiteY869" fmla="*/ 10242534 h 11880850"/>
              <a:gd name="connsiteX870" fmla="*/ 9570912 w 17489088"/>
              <a:gd name="connsiteY870" fmla="*/ 10153801 h 11880850"/>
              <a:gd name="connsiteX871" fmla="*/ 9584823 w 17489088"/>
              <a:gd name="connsiteY871" fmla="*/ 10097609 h 11880850"/>
              <a:gd name="connsiteX872" fmla="*/ 9582913 w 17489088"/>
              <a:gd name="connsiteY872" fmla="*/ 10024362 h 11880850"/>
              <a:gd name="connsiteX873" fmla="*/ 9594308 w 17489088"/>
              <a:gd name="connsiteY873" fmla="*/ 9938591 h 11880850"/>
              <a:gd name="connsiteX874" fmla="*/ 9596091 w 17489088"/>
              <a:gd name="connsiteY874" fmla="*/ 9913320 h 11880850"/>
              <a:gd name="connsiteX875" fmla="*/ 9598493 w 17489088"/>
              <a:gd name="connsiteY875" fmla="*/ 9887433 h 11880850"/>
              <a:gd name="connsiteX876" fmla="*/ 9605475 w 17489088"/>
              <a:gd name="connsiteY876" fmla="*/ 9836607 h 11880850"/>
              <a:gd name="connsiteX877" fmla="*/ 9617093 w 17489088"/>
              <a:gd name="connsiteY877" fmla="*/ 9758441 h 11880850"/>
              <a:gd name="connsiteX878" fmla="*/ 9637044 w 17489088"/>
              <a:gd name="connsiteY878" fmla="*/ 9683689 h 11880850"/>
              <a:gd name="connsiteX879" fmla="*/ 9646711 w 17489088"/>
              <a:gd name="connsiteY879" fmla="*/ 9646620 h 11880850"/>
              <a:gd name="connsiteX880" fmla="*/ 9656995 w 17489088"/>
              <a:gd name="connsiteY880" fmla="*/ 9617547 h 11880850"/>
              <a:gd name="connsiteX881" fmla="*/ 9658841 w 17489088"/>
              <a:gd name="connsiteY881" fmla="*/ 9615700 h 11880850"/>
              <a:gd name="connsiteX882" fmla="*/ 9656492 w 17489088"/>
              <a:gd name="connsiteY882" fmla="*/ 9613351 h 11880850"/>
              <a:gd name="connsiteX883" fmla="*/ 9658841 w 17489088"/>
              <a:gd name="connsiteY883" fmla="*/ 9607090 h 11880850"/>
              <a:gd name="connsiteX884" fmla="*/ 9660460 w 17489088"/>
              <a:gd name="connsiteY884" fmla="*/ 9597641 h 11880850"/>
              <a:gd name="connsiteX885" fmla="*/ 9656763 w 17489088"/>
              <a:gd name="connsiteY885" fmla="*/ 9558278 h 11880850"/>
              <a:gd name="connsiteX886" fmla="*/ 9673816 w 17489088"/>
              <a:gd name="connsiteY886" fmla="*/ 9556882 h 11880850"/>
              <a:gd name="connsiteX887" fmla="*/ 9657041 w 17489088"/>
              <a:gd name="connsiteY887" fmla="*/ 9546257 h 11880850"/>
              <a:gd name="connsiteX888" fmla="*/ 9658158 w 17489088"/>
              <a:gd name="connsiteY888" fmla="*/ 9541224 h 11880850"/>
              <a:gd name="connsiteX889" fmla="*/ 9660618 w 17489088"/>
              <a:gd name="connsiteY889" fmla="*/ 9538764 h 11880850"/>
              <a:gd name="connsiteX890" fmla="*/ 9662463 w 17489088"/>
              <a:gd name="connsiteY890" fmla="*/ 9536919 h 11880850"/>
              <a:gd name="connsiteX891" fmla="*/ 9664195 w 17489088"/>
              <a:gd name="connsiteY891" fmla="*/ 9531271 h 11880850"/>
              <a:gd name="connsiteX892" fmla="*/ 9679848 w 17489088"/>
              <a:gd name="connsiteY892" fmla="*/ 9512488 h 11880850"/>
              <a:gd name="connsiteX893" fmla="*/ 9696568 w 17489088"/>
              <a:gd name="connsiteY893" fmla="*/ 9525518 h 11880850"/>
              <a:gd name="connsiteX894" fmla="*/ 9738955 w 17489088"/>
              <a:gd name="connsiteY894" fmla="*/ 9545765 h 11880850"/>
              <a:gd name="connsiteX895" fmla="*/ 9736887 w 17489088"/>
              <a:gd name="connsiteY895" fmla="*/ 9548615 h 11880850"/>
              <a:gd name="connsiteX896" fmla="*/ 9732919 w 17489088"/>
              <a:gd name="connsiteY896" fmla="*/ 9564327 h 11880850"/>
              <a:gd name="connsiteX897" fmla="*/ 9737336 w 17489088"/>
              <a:gd name="connsiteY897" fmla="*/ 9572435 h 11880850"/>
              <a:gd name="connsiteX898" fmla="*/ 9737226 w 17489088"/>
              <a:gd name="connsiteY898" fmla="*/ 9568633 h 11880850"/>
              <a:gd name="connsiteX899" fmla="*/ 9740915 w 17489088"/>
              <a:gd name="connsiteY899" fmla="*/ 9564944 h 11880850"/>
              <a:gd name="connsiteX900" fmla="*/ 9745219 w 17489088"/>
              <a:gd name="connsiteY900" fmla="*/ 9560640 h 11880850"/>
              <a:gd name="connsiteX901" fmla="*/ 9750699 w 17489088"/>
              <a:gd name="connsiteY901" fmla="*/ 9566120 h 11880850"/>
              <a:gd name="connsiteX902" fmla="*/ 9744550 w 17489088"/>
              <a:gd name="connsiteY902" fmla="*/ 9572268 h 11880850"/>
              <a:gd name="connsiteX903" fmla="*/ 9740861 w 17489088"/>
              <a:gd name="connsiteY903" fmla="*/ 9575959 h 11880850"/>
              <a:gd name="connsiteX904" fmla="*/ 9734823 w 17489088"/>
              <a:gd name="connsiteY904" fmla="*/ 9585911 h 11880850"/>
              <a:gd name="connsiteX905" fmla="*/ 9725208 w 17489088"/>
              <a:gd name="connsiteY905" fmla="*/ 9603353 h 11880850"/>
              <a:gd name="connsiteX906" fmla="*/ 9715481 w 17489088"/>
              <a:gd name="connsiteY906" fmla="*/ 9625606 h 11880850"/>
              <a:gd name="connsiteX907" fmla="*/ 9713360 w 17489088"/>
              <a:gd name="connsiteY907" fmla="*/ 9630862 h 11880850"/>
              <a:gd name="connsiteX908" fmla="*/ 9715316 w 17489088"/>
              <a:gd name="connsiteY908" fmla="*/ 9632818 h 11880850"/>
              <a:gd name="connsiteX909" fmla="*/ 9713470 w 17489088"/>
              <a:gd name="connsiteY909" fmla="*/ 9634663 h 11880850"/>
              <a:gd name="connsiteX910" fmla="*/ 9703968 w 17489088"/>
              <a:gd name="connsiteY910" fmla="*/ 9664521 h 11880850"/>
              <a:gd name="connsiteX911" fmla="*/ 9697878 w 17489088"/>
              <a:gd name="connsiteY911" fmla="*/ 9685487 h 11880850"/>
              <a:gd name="connsiteX912" fmla="*/ 9657250 w 17489088"/>
              <a:gd name="connsiteY912" fmla="*/ 9840418 h 11880850"/>
              <a:gd name="connsiteX913" fmla="*/ 9668936 w 17489088"/>
              <a:gd name="connsiteY913" fmla="*/ 9828733 h 11880850"/>
              <a:gd name="connsiteX914" fmla="*/ 9662733 w 17489088"/>
              <a:gd name="connsiteY914" fmla="*/ 9854507 h 11880850"/>
              <a:gd name="connsiteX915" fmla="*/ 9649143 w 17489088"/>
              <a:gd name="connsiteY915" fmla="*/ 9844609 h 11880850"/>
              <a:gd name="connsiteX916" fmla="*/ 9623937 w 17489088"/>
              <a:gd name="connsiteY916" fmla="*/ 9912877 h 11880850"/>
              <a:gd name="connsiteX917" fmla="*/ 9621814 w 17489088"/>
              <a:gd name="connsiteY917" fmla="*/ 9926742 h 11880850"/>
              <a:gd name="connsiteX918" fmla="*/ 9639540 w 17489088"/>
              <a:gd name="connsiteY918" fmla="*/ 9948160 h 11880850"/>
              <a:gd name="connsiteX919" fmla="*/ 9650888 w 17489088"/>
              <a:gd name="connsiteY919" fmla="*/ 9925069 h 11880850"/>
              <a:gd name="connsiteX920" fmla="*/ 9643521 w 17489088"/>
              <a:gd name="connsiteY920" fmla="*/ 10018555 h 11880850"/>
              <a:gd name="connsiteX921" fmla="*/ 9619717 w 17489088"/>
              <a:gd name="connsiteY921" fmla="*/ 10112823 h 11880850"/>
              <a:gd name="connsiteX922" fmla="*/ 9647452 w 17489088"/>
              <a:gd name="connsiteY922" fmla="*/ 10117189 h 11880850"/>
              <a:gd name="connsiteX923" fmla="*/ 9643600 w 17489088"/>
              <a:gd name="connsiteY923" fmla="*/ 10171143 h 11880850"/>
              <a:gd name="connsiteX924" fmla="*/ 9612450 w 17489088"/>
              <a:gd name="connsiteY924" fmla="*/ 10132615 h 11880850"/>
              <a:gd name="connsiteX925" fmla="*/ 9634158 w 17489088"/>
              <a:gd name="connsiteY925" fmla="*/ 10224427 h 11880850"/>
              <a:gd name="connsiteX926" fmla="*/ 9686732 w 17489088"/>
              <a:gd name="connsiteY926" fmla="*/ 10332350 h 11880850"/>
              <a:gd name="connsiteX927" fmla="*/ 9677463 w 17489088"/>
              <a:gd name="connsiteY927" fmla="*/ 10412863 h 11880850"/>
              <a:gd name="connsiteX928" fmla="*/ 9727994 w 17489088"/>
              <a:gd name="connsiteY928" fmla="*/ 10314574 h 11880850"/>
              <a:gd name="connsiteX929" fmla="*/ 9733588 w 17489088"/>
              <a:gd name="connsiteY929" fmla="*/ 10332467 h 11880850"/>
              <a:gd name="connsiteX930" fmla="*/ 9726202 w 17489088"/>
              <a:gd name="connsiteY930" fmla="*/ 10305405 h 11880850"/>
              <a:gd name="connsiteX931" fmla="*/ 9718426 w 17489088"/>
              <a:gd name="connsiteY931" fmla="*/ 10277950 h 11880850"/>
              <a:gd name="connsiteX932" fmla="*/ 9687177 w 17489088"/>
              <a:gd name="connsiteY932" fmla="*/ 10313114 h 11880850"/>
              <a:gd name="connsiteX933" fmla="*/ 9698172 w 17489088"/>
              <a:gd name="connsiteY933" fmla="*/ 10183901 h 11880850"/>
              <a:gd name="connsiteX934" fmla="*/ 9716013 w 17489088"/>
              <a:gd name="connsiteY934" fmla="*/ 10209120 h 11880850"/>
              <a:gd name="connsiteX935" fmla="*/ 9706346 w 17489088"/>
              <a:gd name="connsiteY935" fmla="*/ 10246190 h 11880850"/>
              <a:gd name="connsiteX936" fmla="*/ 9737887 w 17489088"/>
              <a:gd name="connsiteY936" fmla="*/ 10293719 h 11880850"/>
              <a:gd name="connsiteX937" fmla="*/ 9726659 w 17489088"/>
              <a:gd name="connsiteY937" fmla="*/ 10363667 h 11880850"/>
              <a:gd name="connsiteX938" fmla="*/ 9728456 w 17489088"/>
              <a:gd name="connsiteY938" fmla="*/ 10424501 h 11880850"/>
              <a:gd name="connsiteX939" fmla="*/ 9751608 w 17489088"/>
              <a:gd name="connsiteY939" fmla="*/ 10436582 h 11880850"/>
              <a:gd name="connsiteX940" fmla="*/ 9757537 w 17489088"/>
              <a:gd name="connsiteY940" fmla="*/ 10465881 h 11880850"/>
              <a:gd name="connsiteX941" fmla="*/ 9738194 w 17489088"/>
              <a:gd name="connsiteY941" fmla="*/ 10496966 h 11880850"/>
              <a:gd name="connsiteX942" fmla="*/ 9779021 w 17489088"/>
              <a:gd name="connsiteY942" fmla="*/ 10550091 h 11880850"/>
              <a:gd name="connsiteX943" fmla="*/ 9758054 w 17489088"/>
              <a:gd name="connsiteY943" fmla="*/ 10556182 h 11880850"/>
              <a:gd name="connsiteX944" fmla="*/ 9777401 w 17489088"/>
              <a:gd name="connsiteY944" fmla="*/ 10568151 h 11880850"/>
              <a:gd name="connsiteX945" fmla="*/ 9766221 w 17489088"/>
              <a:gd name="connsiteY945" fmla="*/ 10575417 h 11880850"/>
              <a:gd name="connsiteX946" fmla="*/ 9777633 w 17489088"/>
              <a:gd name="connsiteY946" fmla="*/ 10618806 h 11880850"/>
              <a:gd name="connsiteX947" fmla="*/ 9773724 w 17489088"/>
              <a:gd name="connsiteY947" fmla="*/ 10657946 h 11880850"/>
              <a:gd name="connsiteX948" fmla="*/ 9783451 w 17489088"/>
              <a:gd name="connsiteY948" fmla="*/ 10644306 h 11880850"/>
              <a:gd name="connsiteX949" fmla="*/ 9783458 w 17489088"/>
              <a:gd name="connsiteY949" fmla="*/ 10687359 h 11880850"/>
              <a:gd name="connsiteX950" fmla="*/ 9769653 w 17489088"/>
              <a:gd name="connsiteY950" fmla="*/ 10712910 h 11880850"/>
              <a:gd name="connsiteX951" fmla="*/ 9771613 w 17489088"/>
              <a:gd name="connsiteY951" fmla="*/ 10757919 h 11880850"/>
              <a:gd name="connsiteX952" fmla="*/ 9810480 w 17489088"/>
              <a:gd name="connsiteY952" fmla="*/ 10809086 h 11880850"/>
              <a:gd name="connsiteX953" fmla="*/ 9799585 w 17489088"/>
              <a:gd name="connsiteY953" fmla="*/ 10855996 h 11880850"/>
              <a:gd name="connsiteX954" fmla="*/ 9824309 w 17489088"/>
              <a:gd name="connsiteY954" fmla="*/ 10912698 h 11880850"/>
              <a:gd name="connsiteX955" fmla="*/ 9836096 w 17489088"/>
              <a:gd name="connsiteY955" fmla="*/ 10861761 h 11880850"/>
              <a:gd name="connsiteX956" fmla="*/ 9850250 w 17489088"/>
              <a:gd name="connsiteY956" fmla="*/ 10899280 h 11880850"/>
              <a:gd name="connsiteX957" fmla="*/ 9865966 w 17489088"/>
              <a:gd name="connsiteY957" fmla="*/ 10938366 h 11880850"/>
              <a:gd name="connsiteX958" fmla="*/ 9826496 w 17489088"/>
              <a:gd name="connsiteY958" fmla="*/ 10973922 h 11880850"/>
              <a:gd name="connsiteX959" fmla="*/ 9862006 w 17489088"/>
              <a:gd name="connsiteY959" fmla="*/ 10997131 h 11880850"/>
              <a:gd name="connsiteX960" fmla="*/ 9863901 w 17489088"/>
              <a:gd name="connsiteY960" fmla="*/ 10975661 h 11880850"/>
              <a:gd name="connsiteX961" fmla="*/ 9883423 w 17489088"/>
              <a:gd name="connsiteY961" fmla="*/ 11014859 h 11880850"/>
              <a:gd name="connsiteX962" fmla="*/ 9860279 w 17489088"/>
              <a:gd name="connsiteY962" fmla="*/ 11045831 h 11880850"/>
              <a:gd name="connsiteX963" fmla="*/ 9834781 w 17489088"/>
              <a:gd name="connsiteY963" fmla="*/ 11040013 h 11880850"/>
              <a:gd name="connsiteX964" fmla="*/ 9889360 w 17489088"/>
              <a:gd name="connsiteY964" fmla="*/ 11087212 h 11880850"/>
              <a:gd name="connsiteX965" fmla="*/ 9866151 w 17489088"/>
              <a:gd name="connsiteY965" fmla="*/ 11051703 h 11880850"/>
              <a:gd name="connsiteX966" fmla="*/ 9895277 w 17489088"/>
              <a:gd name="connsiteY966" fmla="*/ 11030404 h 11880850"/>
              <a:gd name="connsiteX967" fmla="*/ 9922686 w 17489088"/>
              <a:gd name="connsiteY967" fmla="*/ 11100859 h 11880850"/>
              <a:gd name="connsiteX968" fmla="*/ 9899147 w 17489088"/>
              <a:gd name="connsiteY968" fmla="*/ 11096999 h 11880850"/>
              <a:gd name="connsiteX969" fmla="*/ 9926825 w 17489088"/>
              <a:gd name="connsiteY969" fmla="*/ 11112377 h 11880850"/>
              <a:gd name="connsiteX970" fmla="*/ 9914978 w 17489088"/>
              <a:gd name="connsiteY970" fmla="*/ 11148496 h 11880850"/>
              <a:gd name="connsiteX971" fmla="*/ 9958095 w 17489088"/>
              <a:gd name="connsiteY971" fmla="*/ 11206374 h 11880850"/>
              <a:gd name="connsiteX972" fmla="*/ 9968446 w 17489088"/>
              <a:gd name="connsiteY972" fmla="*/ 11243781 h 11880850"/>
              <a:gd name="connsiteX973" fmla="*/ 9986117 w 17489088"/>
              <a:gd name="connsiteY973" fmla="*/ 11284825 h 11880850"/>
              <a:gd name="connsiteX974" fmla="*/ 9989411 w 17489088"/>
              <a:gd name="connsiteY974" fmla="*/ 11246300 h 11880850"/>
              <a:gd name="connsiteX975" fmla="*/ 10051042 w 17489088"/>
              <a:gd name="connsiteY975" fmla="*/ 11326377 h 11880850"/>
              <a:gd name="connsiteX976" fmla="*/ 10113506 w 17489088"/>
              <a:gd name="connsiteY976" fmla="*/ 11404833 h 11880850"/>
              <a:gd name="connsiteX977" fmla="*/ 10093770 w 17489088"/>
              <a:gd name="connsiteY977" fmla="*/ 11401085 h 11880850"/>
              <a:gd name="connsiteX978" fmla="*/ 10115187 w 17489088"/>
              <a:gd name="connsiteY978" fmla="*/ 11418811 h 11880850"/>
              <a:gd name="connsiteX979" fmla="*/ 10125198 w 17489088"/>
              <a:gd name="connsiteY979" fmla="*/ 11436202 h 11880850"/>
              <a:gd name="connsiteX980" fmla="*/ 10144656 w 17489088"/>
              <a:gd name="connsiteY980" fmla="*/ 11451972 h 11880850"/>
              <a:gd name="connsiteX981" fmla="*/ 10172178 w 17489088"/>
              <a:gd name="connsiteY981" fmla="*/ 11526229 h 11880850"/>
              <a:gd name="connsiteX982" fmla="*/ 10219437 w 17489088"/>
              <a:gd name="connsiteY982" fmla="*/ 11612847 h 11880850"/>
              <a:gd name="connsiteX983" fmla="*/ 10266191 w 17489088"/>
              <a:gd name="connsiteY983" fmla="*/ 11695271 h 11880850"/>
              <a:gd name="connsiteX984" fmla="*/ 10274359 w 17489088"/>
              <a:gd name="connsiteY984" fmla="*/ 11714504 h 11880850"/>
              <a:gd name="connsiteX985" fmla="*/ 10284368 w 17489088"/>
              <a:gd name="connsiteY985" fmla="*/ 11731897 h 11880850"/>
              <a:gd name="connsiteX986" fmla="*/ 10295838 w 17489088"/>
              <a:gd name="connsiteY986" fmla="*/ 11764272 h 11880850"/>
              <a:gd name="connsiteX987" fmla="*/ 10349185 w 17489088"/>
              <a:gd name="connsiteY987" fmla="*/ 11812700 h 11880850"/>
              <a:gd name="connsiteX988" fmla="*/ 10370380 w 17489088"/>
              <a:gd name="connsiteY988" fmla="*/ 11840045 h 11880850"/>
              <a:gd name="connsiteX989" fmla="*/ 10372785 w 17489088"/>
              <a:gd name="connsiteY989" fmla="*/ 11848600 h 11880850"/>
              <a:gd name="connsiteX990" fmla="*/ 10367977 w 17489088"/>
              <a:gd name="connsiteY990" fmla="*/ 11848711 h 11880850"/>
              <a:gd name="connsiteX991" fmla="*/ 10340918 w 17489088"/>
              <a:gd name="connsiteY991" fmla="*/ 11867160 h 11880850"/>
              <a:gd name="connsiteX992" fmla="*/ 10348891 w 17489088"/>
              <a:gd name="connsiteY992" fmla="*/ 11880850 h 11880850"/>
              <a:gd name="connsiteX993" fmla="*/ 0 w 17489088"/>
              <a:gd name="connsiteY993" fmla="*/ 11880850 h 11880850"/>
              <a:gd name="connsiteX994" fmla="*/ 0 w 17489088"/>
              <a:gd name="connsiteY994" fmla="*/ 0 h 11880850"/>
              <a:gd name="connsiteX995" fmla="*/ 17277906 w 17489088"/>
              <a:gd name="connsiteY995" fmla="*/ 33190 h 11880850"/>
              <a:gd name="connsiteX996" fmla="*/ 17255506 w 17489088"/>
              <a:gd name="connsiteY996" fmla="*/ 41424 h 11880850"/>
              <a:gd name="connsiteX997" fmla="*/ 17264796 w 17489088"/>
              <a:gd name="connsiteY997" fmla="*/ 98680 h 11880850"/>
              <a:gd name="connsiteX998" fmla="*/ 17308860 w 17489088"/>
              <a:gd name="connsiteY998" fmla="*/ 132904 h 11880850"/>
              <a:gd name="connsiteX999" fmla="*/ 17344524 w 17489088"/>
              <a:gd name="connsiteY999" fmla="*/ 62796 h 11880850"/>
              <a:gd name="connsiteX1000" fmla="*/ 17277906 w 17489088"/>
              <a:gd name="connsiteY1000" fmla="*/ 33190 h 11880850"/>
              <a:gd name="connsiteX1001" fmla="*/ 16842406 w 17489088"/>
              <a:gd name="connsiteY1001" fmla="*/ 57570 h 11880850"/>
              <a:gd name="connsiteX1002" fmla="*/ 16825104 w 17489088"/>
              <a:gd name="connsiteY1002" fmla="*/ 70929 h 11880850"/>
              <a:gd name="connsiteX1003" fmla="*/ 16815646 w 17489088"/>
              <a:gd name="connsiteY1003" fmla="*/ 87311 h 11880850"/>
              <a:gd name="connsiteX1004" fmla="*/ 16861314 w 17489088"/>
              <a:gd name="connsiteY1004" fmla="*/ 192006 h 11880850"/>
              <a:gd name="connsiteX1005" fmla="*/ 16842406 w 17489088"/>
              <a:gd name="connsiteY1005" fmla="*/ 57570 h 11880850"/>
              <a:gd name="connsiteX1006" fmla="*/ 17400140 w 17489088"/>
              <a:gd name="connsiteY1006" fmla="*/ 145593 h 11880850"/>
              <a:gd name="connsiteX1007" fmla="*/ 17374118 w 17489088"/>
              <a:gd name="connsiteY1007" fmla="*/ 170736 h 11880850"/>
              <a:gd name="connsiteX1008" fmla="*/ 17383180 w 17489088"/>
              <a:gd name="connsiteY1008" fmla="*/ 261328 h 11880850"/>
              <a:gd name="connsiteX1009" fmla="*/ 17400140 w 17489088"/>
              <a:gd name="connsiteY1009" fmla="*/ 145593 h 11880850"/>
              <a:gd name="connsiteX1010" fmla="*/ 17283314 w 17489088"/>
              <a:gd name="connsiteY1010" fmla="*/ 146431 h 11880850"/>
              <a:gd name="connsiteX1011" fmla="*/ 17266222 w 17489088"/>
              <a:gd name="connsiteY1011" fmla="*/ 172714 h 11880850"/>
              <a:gd name="connsiteX1012" fmla="*/ 17275844 w 17489088"/>
              <a:gd name="connsiteY1012" fmla="*/ 211408 h 11880850"/>
              <a:gd name="connsiteX1013" fmla="*/ 17283314 w 17489088"/>
              <a:gd name="connsiteY1013" fmla="*/ 146431 h 11880850"/>
              <a:gd name="connsiteX1014" fmla="*/ 17033326 w 17489088"/>
              <a:gd name="connsiteY1014" fmla="*/ 175919 h 11880850"/>
              <a:gd name="connsiteX1015" fmla="*/ 17017004 w 17489088"/>
              <a:gd name="connsiteY1015" fmla="*/ 214945 h 11880850"/>
              <a:gd name="connsiteX1016" fmla="*/ 17083320 w 17489088"/>
              <a:gd name="connsiteY1016" fmla="*/ 239444 h 11880850"/>
              <a:gd name="connsiteX1017" fmla="*/ 17101042 w 17489088"/>
              <a:gd name="connsiteY1017" fmla="*/ 217809 h 11880850"/>
              <a:gd name="connsiteX1018" fmla="*/ 17033326 w 17489088"/>
              <a:gd name="connsiteY1018" fmla="*/ 175919 h 11880850"/>
              <a:gd name="connsiteX1019" fmla="*/ 16605688 w 17489088"/>
              <a:gd name="connsiteY1019" fmla="*/ 128776 h 11880850"/>
              <a:gd name="connsiteX1020" fmla="*/ 16577614 w 17489088"/>
              <a:gd name="connsiteY1020" fmla="*/ 149723 h 11880850"/>
              <a:gd name="connsiteX1021" fmla="*/ 16612622 w 17489088"/>
              <a:gd name="connsiteY1021" fmla="*/ 224163 h 11880850"/>
              <a:gd name="connsiteX1022" fmla="*/ 16656774 w 17489088"/>
              <a:gd name="connsiteY1022" fmla="*/ 207477 h 11880850"/>
              <a:gd name="connsiteX1023" fmla="*/ 16605688 w 17489088"/>
              <a:gd name="connsiteY1023" fmla="*/ 128776 h 11880850"/>
              <a:gd name="connsiteX1024" fmla="*/ 16695710 w 17489088"/>
              <a:gd name="connsiteY1024" fmla="*/ 158155 h 11880850"/>
              <a:gd name="connsiteX1025" fmla="*/ 16678048 w 17489088"/>
              <a:gd name="connsiteY1025" fmla="*/ 160100 h 11880850"/>
              <a:gd name="connsiteX1026" fmla="*/ 16675426 w 17489088"/>
              <a:gd name="connsiteY1026" fmla="*/ 204217 h 11880850"/>
              <a:gd name="connsiteX1027" fmla="*/ 16713674 w 17489088"/>
              <a:gd name="connsiteY1027" fmla="*/ 230166 h 11880850"/>
              <a:gd name="connsiteX1028" fmla="*/ 16695710 w 17489088"/>
              <a:gd name="connsiteY1028" fmla="*/ 158155 h 11880850"/>
              <a:gd name="connsiteX1029" fmla="*/ 16421224 w 17489088"/>
              <a:gd name="connsiteY1029" fmla="*/ 274587 h 11880850"/>
              <a:gd name="connsiteX1030" fmla="*/ 16412084 w 17489088"/>
              <a:gd name="connsiteY1030" fmla="*/ 278098 h 11880850"/>
              <a:gd name="connsiteX1031" fmla="*/ 16400634 w 17489088"/>
              <a:gd name="connsiteY1031" fmla="*/ 283539 h 11880850"/>
              <a:gd name="connsiteX1032" fmla="*/ 16400724 w 17489088"/>
              <a:gd name="connsiteY1032" fmla="*/ 285598 h 11880850"/>
              <a:gd name="connsiteX1033" fmla="*/ 16397246 w 17489088"/>
              <a:gd name="connsiteY1033" fmla="*/ 291622 h 11880850"/>
              <a:gd name="connsiteX1034" fmla="*/ 16404748 w 17489088"/>
              <a:gd name="connsiteY1034" fmla="*/ 302985 h 11880850"/>
              <a:gd name="connsiteX1035" fmla="*/ 16407792 w 17489088"/>
              <a:gd name="connsiteY1035" fmla="*/ 297711 h 11880850"/>
              <a:gd name="connsiteX1036" fmla="*/ 16418820 w 17489088"/>
              <a:gd name="connsiteY1036" fmla="*/ 304078 h 11880850"/>
              <a:gd name="connsiteX1037" fmla="*/ 16426156 w 17489088"/>
              <a:gd name="connsiteY1037" fmla="*/ 279193 h 11880850"/>
              <a:gd name="connsiteX1038" fmla="*/ 16421224 w 17489088"/>
              <a:gd name="connsiteY1038" fmla="*/ 274587 h 11880850"/>
              <a:gd name="connsiteX1039" fmla="*/ 17040508 w 17489088"/>
              <a:gd name="connsiteY1039" fmla="*/ 400907 h 11880850"/>
              <a:gd name="connsiteX1040" fmla="*/ 17027706 w 17489088"/>
              <a:gd name="connsiteY1040" fmla="*/ 407577 h 11880850"/>
              <a:gd name="connsiteX1041" fmla="*/ 17040508 w 17489088"/>
              <a:gd name="connsiteY1041" fmla="*/ 400907 h 11880850"/>
              <a:gd name="connsiteX1042" fmla="*/ 16822082 w 17489088"/>
              <a:gd name="connsiteY1042" fmla="*/ 401159 h 11880850"/>
              <a:gd name="connsiteX1043" fmla="*/ 16787134 w 17489088"/>
              <a:gd name="connsiteY1043" fmla="*/ 411280 h 11880850"/>
              <a:gd name="connsiteX1044" fmla="*/ 16773362 w 17489088"/>
              <a:gd name="connsiteY1044" fmla="*/ 449525 h 11880850"/>
              <a:gd name="connsiteX1045" fmla="*/ 16776842 w 17489088"/>
              <a:gd name="connsiteY1045" fmla="*/ 443500 h 11880850"/>
              <a:gd name="connsiteX1046" fmla="*/ 16806442 w 17489088"/>
              <a:gd name="connsiteY1046" fmla="*/ 468624 h 11880850"/>
              <a:gd name="connsiteX1047" fmla="*/ 16827182 w 17489088"/>
              <a:gd name="connsiteY1047" fmla="*/ 472563 h 11880850"/>
              <a:gd name="connsiteX1048" fmla="*/ 16861298 w 17489088"/>
              <a:gd name="connsiteY1048" fmla="*/ 440042 h 11880850"/>
              <a:gd name="connsiteX1049" fmla="*/ 16822082 w 17489088"/>
              <a:gd name="connsiteY1049" fmla="*/ 401159 h 11880850"/>
              <a:gd name="connsiteX1050" fmla="*/ 16618298 w 17489088"/>
              <a:gd name="connsiteY1050" fmla="*/ 487535 h 11880850"/>
              <a:gd name="connsiteX1051" fmla="*/ 16555790 w 17489088"/>
              <a:gd name="connsiteY1051" fmla="*/ 498644 h 11880850"/>
              <a:gd name="connsiteX1052" fmla="*/ 16604578 w 17489088"/>
              <a:gd name="connsiteY1052" fmla="*/ 545895 h 11880850"/>
              <a:gd name="connsiteX1053" fmla="*/ 16664062 w 17489088"/>
              <a:gd name="connsiteY1053" fmla="*/ 527012 h 11880850"/>
              <a:gd name="connsiteX1054" fmla="*/ 16618298 w 17489088"/>
              <a:gd name="connsiteY1054" fmla="*/ 487535 h 11880850"/>
              <a:gd name="connsiteX1055" fmla="*/ 16827894 w 17489088"/>
              <a:gd name="connsiteY1055" fmla="*/ 499822 h 11880850"/>
              <a:gd name="connsiteX1056" fmla="*/ 16797858 w 17489088"/>
              <a:gd name="connsiteY1056" fmla="*/ 507853 h 11880850"/>
              <a:gd name="connsiteX1057" fmla="*/ 16776362 w 17489088"/>
              <a:gd name="connsiteY1057" fmla="*/ 520172 h 11880850"/>
              <a:gd name="connsiteX1058" fmla="*/ 16768090 w 17489088"/>
              <a:gd name="connsiteY1058" fmla="*/ 529347 h 11880850"/>
              <a:gd name="connsiteX1059" fmla="*/ 16747838 w 17489088"/>
              <a:gd name="connsiteY1059" fmla="*/ 514155 h 11880850"/>
              <a:gd name="connsiteX1060" fmla="*/ 16695042 w 17489088"/>
              <a:gd name="connsiteY1060" fmla="*/ 514695 h 11880850"/>
              <a:gd name="connsiteX1061" fmla="*/ 16681736 w 17489088"/>
              <a:gd name="connsiteY1061" fmla="*/ 529075 h 11880850"/>
              <a:gd name="connsiteX1062" fmla="*/ 16692700 w 17489088"/>
              <a:gd name="connsiteY1062" fmla="*/ 565868 h 11880850"/>
              <a:gd name="connsiteX1063" fmla="*/ 16706792 w 17489088"/>
              <a:gd name="connsiteY1063" fmla="*/ 573513 h 11880850"/>
              <a:gd name="connsiteX1064" fmla="*/ 16672816 w 17489088"/>
              <a:gd name="connsiteY1064" fmla="*/ 567213 h 11880850"/>
              <a:gd name="connsiteX1065" fmla="*/ 16686362 w 17489088"/>
              <a:gd name="connsiteY1065" fmla="*/ 653363 h 11880850"/>
              <a:gd name="connsiteX1066" fmla="*/ 16732046 w 17489088"/>
              <a:gd name="connsiteY1066" fmla="*/ 600234 h 11880850"/>
              <a:gd name="connsiteX1067" fmla="*/ 16716756 w 17489088"/>
              <a:gd name="connsiteY1067" fmla="*/ 578920 h 11880850"/>
              <a:gd name="connsiteX1068" fmla="*/ 16745802 w 17489088"/>
              <a:gd name="connsiteY1068" fmla="*/ 594676 h 11880850"/>
              <a:gd name="connsiteX1069" fmla="*/ 16754518 w 17489088"/>
              <a:gd name="connsiteY1069" fmla="*/ 593623 h 11880850"/>
              <a:gd name="connsiteX1070" fmla="*/ 16755422 w 17489088"/>
              <a:gd name="connsiteY1070" fmla="*/ 602009 h 11880850"/>
              <a:gd name="connsiteX1071" fmla="*/ 16754138 w 17489088"/>
              <a:gd name="connsiteY1071" fmla="*/ 610149 h 11880850"/>
              <a:gd name="connsiteX1072" fmla="*/ 16819786 w 17489088"/>
              <a:gd name="connsiteY1072" fmla="*/ 658093 h 11880850"/>
              <a:gd name="connsiteX1073" fmla="*/ 16851708 w 17489088"/>
              <a:gd name="connsiteY1073" fmla="*/ 650414 h 11880850"/>
              <a:gd name="connsiteX1074" fmla="*/ 16847382 w 17489088"/>
              <a:gd name="connsiteY1074" fmla="*/ 680050 h 11880850"/>
              <a:gd name="connsiteX1075" fmla="*/ 16918080 w 17489088"/>
              <a:gd name="connsiteY1075" fmla="*/ 769070 h 11880850"/>
              <a:gd name="connsiteX1076" fmla="*/ 16927402 w 17489088"/>
              <a:gd name="connsiteY1076" fmla="*/ 638883 h 11880850"/>
              <a:gd name="connsiteX1077" fmla="*/ 16898638 w 17489088"/>
              <a:gd name="connsiteY1077" fmla="*/ 622275 h 11880850"/>
              <a:gd name="connsiteX1078" fmla="*/ 16899984 w 17489088"/>
              <a:gd name="connsiteY1078" fmla="*/ 621045 h 11880850"/>
              <a:gd name="connsiteX1079" fmla="*/ 16927014 w 17489088"/>
              <a:gd name="connsiteY1079" fmla="*/ 597486 h 11880850"/>
              <a:gd name="connsiteX1080" fmla="*/ 16910524 w 17489088"/>
              <a:gd name="connsiteY1080" fmla="*/ 572901 h 11880850"/>
              <a:gd name="connsiteX1081" fmla="*/ 16906018 w 17489088"/>
              <a:gd name="connsiteY1081" fmla="*/ 555237 h 11880850"/>
              <a:gd name="connsiteX1082" fmla="*/ 16827894 w 17489088"/>
              <a:gd name="connsiteY1082" fmla="*/ 499822 h 11880850"/>
              <a:gd name="connsiteX1083" fmla="*/ 17041464 w 17489088"/>
              <a:gd name="connsiteY1083" fmla="*/ 617368 h 11880850"/>
              <a:gd name="connsiteX1084" fmla="*/ 16973530 w 17489088"/>
              <a:gd name="connsiteY1084" fmla="*/ 635387 h 11880850"/>
              <a:gd name="connsiteX1085" fmla="*/ 16989872 w 17489088"/>
              <a:gd name="connsiteY1085" fmla="*/ 689010 h 11880850"/>
              <a:gd name="connsiteX1086" fmla="*/ 17020288 w 17489088"/>
              <a:gd name="connsiteY1086" fmla="*/ 700544 h 11880850"/>
              <a:gd name="connsiteX1087" fmla="*/ 17041464 w 17489088"/>
              <a:gd name="connsiteY1087" fmla="*/ 617368 h 11880850"/>
              <a:gd name="connsiteX1088" fmla="*/ 15415327 w 17489088"/>
              <a:gd name="connsiteY1088" fmla="*/ 563853 h 11880850"/>
              <a:gd name="connsiteX1089" fmla="*/ 15354467 w 17489088"/>
              <a:gd name="connsiteY1089" fmla="*/ 585345 h 11880850"/>
              <a:gd name="connsiteX1090" fmla="*/ 15442413 w 17489088"/>
              <a:gd name="connsiteY1090" fmla="*/ 630097 h 11880850"/>
              <a:gd name="connsiteX1091" fmla="*/ 15435692 w 17489088"/>
              <a:gd name="connsiteY1091" fmla="*/ 571984 h 11880850"/>
              <a:gd name="connsiteX1092" fmla="*/ 15415327 w 17489088"/>
              <a:gd name="connsiteY1092" fmla="*/ 563853 h 11880850"/>
              <a:gd name="connsiteX1093" fmla="*/ 16287104 w 17489088"/>
              <a:gd name="connsiteY1093" fmla="*/ 619681 h 11880850"/>
              <a:gd name="connsiteX1094" fmla="*/ 16259376 w 17489088"/>
              <a:gd name="connsiteY1094" fmla="*/ 637816 h 11880850"/>
              <a:gd name="connsiteX1095" fmla="*/ 16230576 w 17489088"/>
              <a:gd name="connsiteY1095" fmla="*/ 717595 h 11880850"/>
              <a:gd name="connsiteX1096" fmla="*/ 16334878 w 17489088"/>
              <a:gd name="connsiteY1096" fmla="*/ 827022 h 11880850"/>
              <a:gd name="connsiteX1097" fmla="*/ 16401542 w 17489088"/>
              <a:gd name="connsiteY1097" fmla="*/ 801238 h 11880850"/>
              <a:gd name="connsiteX1098" fmla="*/ 16287104 w 17489088"/>
              <a:gd name="connsiteY1098" fmla="*/ 619681 h 11880850"/>
              <a:gd name="connsiteX1099" fmla="*/ 16616776 w 17489088"/>
              <a:gd name="connsiteY1099" fmla="*/ 633618 h 11880850"/>
              <a:gd name="connsiteX1100" fmla="*/ 16594536 w 17489088"/>
              <a:gd name="connsiteY1100" fmla="*/ 646020 h 11880850"/>
              <a:gd name="connsiteX1101" fmla="*/ 16588938 w 17489088"/>
              <a:gd name="connsiteY1101" fmla="*/ 662584 h 11880850"/>
              <a:gd name="connsiteX1102" fmla="*/ 16651174 w 17489088"/>
              <a:gd name="connsiteY1102" fmla="*/ 690382 h 11880850"/>
              <a:gd name="connsiteX1103" fmla="*/ 16616776 w 17489088"/>
              <a:gd name="connsiteY1103" fmla="*/ 633618 h 11880850"/>
              <a:gd name="connsiteX1104" fmla="*/ 14619263 w 17489088"/>
              <a:gd name="connsiteY1104" fmla="*/ 662988 h 11880850"/>
              <a:gd name="connsiteX1105" fmla="*/ 14600421 w 17489088"/>
              <a:gd name="connsiteY1105" fmla="*/ 681233 h 11880850"/>
              <a:gd name="connsiteX1106" fmla="*/ 14628551 w 17489088"/>
              <a:gd name="connsiteY1106" fmla="*/ 758731 h 11880850"/>
              <a:gd name="connsiteX1107" fmla="*/ 14656179 w 17489088"/>
              <a:gd name="connsiteY1107" fmla="*/ 684302 h 11880850"/>
              <a:gd name="connsiteX1108" fmla="*/ 14619263 w 17489088"/>
              <a:gd name="connsiteY1108" fmla="*/ 662988 h 11880850"/>
              <a:gd name="connsiteX1109" fmla="*/ 16669106 w 17489088"/>
              <a:gd name="connsiteY1109" fmla="*/ 962906 h 11880850"/>
              <a:gd name="connsiteX1110" fmla="*/ 16512604 w 17489088"/>
              <a:gd name="connsiteY1110" fmla="*/ 967525 h 11880850"/>
              <a:gd name="connsiteX1111" fmla="*/ 16516968 w 17489088"/>
              <a:gd name="connsiteY1111" fmla="*/ 995258 h 11880850"/>
              <a:gd name="connsiteX1112" fmla="*/ 16563106 w 17489088"/>
              <a:gd name="connsiteY1112" fmla="*/ 1052464 h 11880850"/>
              <a:gd name="connsiteX1113" fmla="*/ 16667718 w 17489088"/>
              <a:gd name="connsiteY1113" fmla="*/ 1023012 h 11880850"/>
              <a:gd name="connsiteX1114" fmla="*/ 16669106 w 17489088"/>
              <a:gd name="connsiteY1114" fmla="*/ 962906 h 11880850"/>
              <a:gd name="connsiteX1115" fmla="*/ 17034568 w 17489088"/>
              <a:gd name="connsiteY1115" fmla="*/ 998006 h 11880850"/>
              <a:gd name="connsiteX1116" fmla="*/ 17019426 w 17489088"/>
              <a:gd name="connsiteY1116" fmla="*/ 1015374 h 11880850"/>
              <a:gd name="connsiteX1117" fmla="*/ 17011956 w 17489088"/>
              <a:gd name="connsiteY1117" fmla="*/ 1037171 h 11880850"/>
              <a:gd name="connsiteX1118" fmla="*/ 16997562 w 17489088"/>
              <a:gd name="connsiteY1118" fmla="*/ 1060996 h 11880850"/>
              <a:gd name="connsiteX1119" fmla="*/ 16997806 w 17489088"/>
              <a:gd name="connsiteY1119" fmla="*/ 1088250 h 11880850"/>
              <a:gd name="connsiteX1120" fmla="*/ 17042538 w 17489088"/>
              <a:gd name="connsiteY1120" fmla="*/ 1128136 h 11880850"/>
              <a:gd name="connsiteX1121" fmla="*/ 17065898 w 17489088"/>
              <a:gd name="connsiteY1121" fmla="*/ 1009064 h 11880850"/>
              <a:gd name="connsiteX1122" fmla="*/ 17034568 w 17489088"/>
              <a:gd name="connsiteY1122" fmla="*/ 998006 h 11880850"/>
              <a:gd name="connsiteX1123" fmla="*/ 14700299 w 17489088"/>
              <a:gd name="connsiteY1123" fmla="*/ 1012548 h 11880850"/>
              <a:gd name="connsiteX1124" fmla="*/ 14682054 w 17489088"/>
              <a:gd name="connsiteY1124" fmla="*/ 1013838 h 11880850"/>
              <a:gd name="connsiteX1125" fmla="*/ 14691456 w 17489088"/>
              <a:gd name="connsiteY1125" fmla="*/ 1057675 h 11880850"/>
              <a:gd name="connsiteX1126" fmla="*/ 14826045 w 17489088"/>
              <a:gd name="connsiteY1126" fmla="*/ 1100022 h 11880850"/>
              <a:gd name="connsiteX1127" fmla="*/ 14700299 w 17489088"/>
              <a:gd name="connsiteY1127" fmla="*/ 1012548 h 11880850"/>
              <a:gd name="connsiteX1128" fmla="*/ 16177990 w 17489088"/>
              <a:gd name="connsiteY1128" fmla="*/ 1051014 h 11880850"/>
              <a:gd name="connsiteX1129" fmla="*/ 16139480 w 17489088"/>
              <a:gd name="connsiteY1129" fmla="*/ 1053636 h 11880850"/>
              <a:gd name="connsiteX1130" fmla="*/ 16132690 w 17489088"/>
              <a:gd name="connsiteY1130" fmla="*/ 1058754 h 11880850"/>
              <a:gd name="connsiteX1131" fmla="*/ 16111218 w 17489088"/>
              <a:gd name="connsiteY1131" fmla="*/ 1059411 h 11880850"/>
              <a:gd name="connsiteX1132" fmla="*/ 16111292 w 17489088"/>
              <a:gd name="connsiteY1132" fmla="*/ 1093600 h 11880850"/>
              <a:gd name="connsiteX1133" fmla="*/ 16106386 w 17489088"/>
              <a:gd name="connsiteY1133" fmla="*/ 1109846 h 11880850"/>
              <a:gd name="connsiteX1134" fmla="*/ 16120290 w 17489088"/>
              <a:gd name="connsiteY1134" fmla="*/ 1117875 h 11880850"/>
              <a:gd name="connsiteX1135" fmla="*/ 16135688 w 17489088"/>
              <a:gd name="connsiteY1135" fmla="*/ 1138814 h 11880850"/>
              <a:gd name="connsiteX1136" fmla="*/ 16207122 w 17489088"/>
              <a:gd name="connsiteY1136" fmla="*/ 1180058 h 11880850"/>
              <a:gd name="connsiteX1137" fmla="*/ 16233804 w 17489088"/>
              <a:gd name="connsiteY1137" fmla="*/ 1159309 h 11880850"/>
              <a:gd name="connsiteX1138" fmla="*/ 16212208 w 17489088"/>
              <a:gd name="connsiteY1138" fmla="*/ 1081566 h 11880850"/>
              <a:gd name="connsiteX1139" fmla="*/ 16209810 w 17489088"/>
              <a:gd name="connsiteY1139" fmla="*/ 1080183 h 11880850"/>
              <a:gd name="connsiteX1140" fmla="*/ 16208060 w 17489088"/>
              <a:gd name="connsiteY1140" fmla="*/ 1072141 h 11880850"/>
              <a:gd name="connsiteX1141" fmla="*/ 16177990 w 17489088"/>
              <a:gd name="connsiteY1141" fmla="*/ 1051014 h 11880850"/>
              <a:gd name="connsiteX1142" fmla="*/ 14402477 w 17489088"/>
              <a:gd name="connsiteY1142" fmla="*/ 1108227 h 11880850"/>
              <a:gd name="connsiteX1143" fmla="*/ 14334374 w 17489088"/>
              <a:gd name="connsiteY1143" fmla="*/ 1133179 h 11880850"/>
              <a:gd name="connsiteX1144" fmla="*/ 14347408 w 17489088"/>
              <a:gd name="connsiteY1144" fmla="*/ 1185893 h 11880850"/>
              <a:gd name="connsiteX1145" fmla="*/ 14425677 w 17489088"/>
              <a:gd name="connsiteY1145" fmla="*/ 1179868 h 11880850"/>
              <a:gd name="connsiteX1146" fmla="*/ 14402477 w 17489088"/>
              <a:gd name="connsiteY1146" fmla="*/ 1108227 h 11880850"/>
              <a:gd name="connsiteX1147" fmla="*/ 15855336 w 17489088"/>
              <a:gd name="connsiteY1147" fmla="*/ 1173908 h 11880850"/>
              <a:gd name="connsiteX1148" fmla="*/ 15782201 w 17489088"/>
              <a:gd name="connsiteY1148" fmla="*/ 1179761 h 11880850"/>
              <a:gd name="connsiteX1149" fmla="*/ 15798445 w 17489088"/>
              <a:gd name="connsiteY1149" fmla="*/ 1220269 h 11880850"/>
              <a:gd name="connsiteX1150" fmla="*/ 15940602 w 17489088"/>
              <a:gd name="connsiteY1150" fmla="*/ 1243095 h 11880850"/>
              <a:gd name="connsiteX1151" fmla="*/ 15932586 w 17489088"/>
              <a:gd name="connsiteY1151" fmla="*/ 1198299 h 11880850"/>
              <a:gd name="connsiteX1152" fmla="*/ 15855336 w 17489088"/>
              <a:gd name="connsiteY1152" fmla="*/ 1173908 h 11880850"/>
              <a:gd name="connsiteX1153" fmla="*/ 17212566 w 17489088"/>
              <a:gd name="connsiteY1153" fmla="*/ 1223486 h 11880850"/>
              <a:gd name="connsiteX1154" fmla="*/ 17198702 w 17489088"/>
              <a:gd name="connsiteY1154" fmla="*/ 1234219 h 11880850"/>
              <a:gd name="connsiteX1155" fmla="*/ 17206808 w 17489088"/>
              <a:gd name="connsiteY1155" fmla="*/ 1238640 h 11880850"/>
              <a:gd name="connsiteX1156" fmla="*/ 17199822 w 17489088"/>
              <a:gd name="connsiteY1156" fmla="*/ 1255020 h 11880850"/>
              <a:gd name="connsiteX1157" fmla="*/ 17235832 w 17489088"/>
              <a:gd name="connsiteY1157" fmla="*/ 1265200 h 11880850"/>
              <a:gd name="connsiteX1158" fmla="*/ 17234096 w 17489088"/>
              <a:gd name="connsiteY1158" fmla="*/ 1245016 h 11880850"/>
              <a:gd name="connsiteX1159" fmla="*/ 17224310 w 17489088"/>
              <a:gd name="connsiteY1159" fmla="*/ 1226619 h 11880850"/>
              <a:gd name="connsiteX1160" fmla="*/ 17221680 w 17489088"/>
              <a:gd name="connsiteY1160" fmla="*/ 1227680 h 11880850"/>
              <a:gd name="connsiteX1161" fmla="*/ 17212566 w 17489088"/>
              <a:gd name="connsiteY1161" fmla="*/ 1223486 h 11880850"/>
              <a:gd name="connsiteX1162" fmla="*/ 15275946 w 17489088"/>
              <a:gd name="connsiteY1162" fmla="*/ 1241212 h 11880850"/>
              <a:gd name="connsiteX1163" fmla="*/ 15258056 w 17489088"/>
              <a:gd name="connsiteY1163" fmla="*/ 1261451 h 11880850"/>
              <a:gd name="connsiteX1164" fmla="*/ 15249078 w 17489088"/>
              <a:gd name="connsiteY1164" fmla="*/ 1276303 h 11880850"/>
              <a:gd name="connsiteX1165" fmla="*/ 15256160 w 17489088"/>
              <a:gd name="connsiteY1165" fmla="*/ 1291532 h 11880850"/>
              <a:gd name="connsiteX1166" fmla="*/ 15285067 w 17489088"/>
              <a:gd name="connsiteY1166" fmla="*/ 1297072 h 11880850"/>
              <a:gd name="connsiteX1167" fmla="*/ 15303629 w 17489088"/>
              <a:gd name="connsiteY1167" fmla="*/ 1282425 h 11880850"/>
              <a:gd name="connsiteX1168" fmla="*/ 15310169 w 17489088"/>
              <a:gd name="connsiteY1168" fmla="*/ 1259444 h 11880850"/>
              <a:gd name="connsiteX1169" fmla="*/ 15291267 w 17489088"/>
              <a:gd name="connsiteY1169" fmla="*/ 1245464 h 11880850"/>
              <a:gd name="connsiteX1170" fmla="*/ 15275946 w 17489088"/>
              <a:gd name="connsiteY1170" fmla="*/ 1241212 h 11880850"/>
              <a:gd name="connsiteX1171" fmla="*/ 16980902 w 17489088"/>
              <a:gd name="connsiteY1171" fmla="*/ 1259253 h 11880850"/>
              <a:gd name="connsiteX1172" fmla="*/ 16962282 w 17489088"/>
              <a:gd name="connsiteY1172" fmla="*/ 1282644 h 11880850"/>
              <a:gd name="connsiteX1173" fmla="*/ 16978078 w 17489088"/>
              <a:gd name="connsiteY1173" fmla="*/ 1312856 h 11880850"/>
              <a:gd name="connsiteX1174" fmla="*/ 17012166 w 17489088"/>
              <a:gd name="connsiteY1174" fmla="*/ 1290356 h 11880850"/>
              <a:gd name="connsiteX1175" fmla="*/ 16980902 w 17489088"/>
              <a:gd name="connsiteY1175" fmla="*/ 1259253 h 11880850"/>
              <a:gd name="connsiteX1176" fmla="*/ 15508321 w 17489088"/>
              <a:gd name="connsiteY1176" fmla="*/ 1288761 h 11880850"/>
              <a:gd name="connsiteX1177" fmla="*/ 15613190 w 17489088"/>
              <a:gd name="connsiteY1177" fmla="*/ 1573249 h 11880850"/>
              <a:gd name="connsiteX1178" fmla="*/ 15508321 w 17489088"/>
              <a:gd name="connsiteY1178" fmla="*/ 1288761 h 11880850"/>
              <a:gd name="connsiteX1179" fmla="*/ 17093484 w 17489088"/>
              <a:gd name="connsiteY1179" fmla="*/ 1433883 h 11880850"/>
              <a:gd name="connsiteX1180" fmla="*/ 17063274 w 17489088"/>
              <a:gd name="connsiteY1180" fmla="*/ 1434345 h 11880850"/>
              <a:gd name="connsiteX1181" fmla="*/ 17137394 w 17489088"/>
              <a:gd name="connsiteY1181" fmla="*/ 1505257 h 11880850"/>
              <a:gd name="connsiteX1182" fmla="*/ 17162122 w 17489088"/>
              <a:gd name="connsiteY1182" fmla="*/ 1493425 h 11880850"/>
              <a:gd name="connsiteX1183" fmla="*/ 17093484 w 17489088"/>
              <a:gd name="connsiteY1183" fmla="*/ 1433883 h 11880850"/>
              <a:gd name="connsiteX1184" fmla="*/ 16701422 w 17489088"/>
              <a:gd name="connsiteY1184" fmla="*/ 1438154 h 11880850"/>
              <a:gd name="connsiteX1185" fmla="*/ 16695636 w 17489088"/>
              <a:gd name="connsiteY1185" fmla="*/ 1440008 h 11880850"/>
              <a:gd name="connsiteX1186" fmla="*/ 16676916 w 17489088"/>
              <a:gd name="connsiteY1186" fmla="*/ 1450289 h 11880850"/>
              <a:gd name="connsiteX1187" fmla="*/ 16677964 w 17489088"/>
              <a:gd name="connsiteY1187" fmla="*/ 1496084 h 11880850"/>
              <a:gd name="connsiteX1188" fmla="*/ 16697790 w 17489088"/>
              <a:gd name="connsiteY1188" fmla="*/ 1500500 h 11880850"/>
              <a:gd name="connsiteX1189" fmla="*/ 16726488 w 17489088"/>
              <a:gd name="connsiteY1189" fmla="*/ 1450790 h 11880850"/>
              <a:gd name="connsiteX1190" fmla="*/ 16711352 w 17489088"/>
              <a:gd name="connsiteY1190" fmla="*/ 1439917 h 11880850"/>
              <a:gd name="connsiteX1191" fmla="*/ 16701422 w 17489088"/>
              <a:gd name="connsiteY1191" fmla="*/ 1438154 h 11880850"/>
              <a:gd name="connsiteX1192" fmla="*/ 16233178 w 17489088"/>
              <a:gd name="connsiteY1192" fmla="*/ 1568723 h 11880850"/>
              <a:gd name="connsiteX1193" fmla="*/ 16215766 w 17489088"/>
              <a:gd name="connsiteY1193" fmla="*/ 1597587 h 11880850"/>
              <a:gd name="connsiteX1194" fmla="*/ 16219656 w 17489088"/>
              <a:gd name="connsiteY1194" fmla="*/ 1633917 h 11880850"/>
              <a:gd name="connsiteX1195" fmla="*/ 16257116 w 17489088"/>
              <a:gd name="connsiteY1195" fmla="*/ 1624641 h 11880850"/>
              <a:gd name="connsiteX1196" fmla="*/ 16274556 w 17489088"/>
              <a:gd name="connsiteY1196" fmla="*/ 1589195 h 11880850"/>
              <a:gd name="connsiteX1197" fmla="*/ 16233178 w 17489088"/>
              <a:gd name="connsiteY1197" fmla="*/ 1568723 h 11880850"/>
              <a:gd name="connsiteX1198" fmla="*/ 15160377 w 17489088"/>
              <a:gd name="connsiteY1198" fmla="*/ 1276925 h 11880850"/>
              <a:gd name="connsiteX1199" fmla="*/ 15165544 w 17489088"/>
              <a:gd name="connsiteY1199" fmla="*/ 1425992 h 11880850"/>
              <a:gd name="connsiteX1200" fmla="*/ 15182950 w 17489088"/>
              <a:gd name="connsiteY1200" fmla="*/ 1428655 h 11880850"/>
              <a:gd name="connsiteX1201" fmla="*/ 15183444 w 17489088"/>
              <a:gd name="connsiteY1201" fmla="*/ 1430454 h 11880850"/>
              <a:gd name="connsiteX1202" fmla="*/ 15232301 w 17489088"/>
              <a:gd name="connsiteY1202" fmla="*/ 1477866 h 11880850"/>
              <a:gd name="connsiteX1203" fmla="*/ 15310962 w 17489088"/>
              <a:gd name="connsiteY1203" fmla="*/ 1470056 h 11880850"/>
              <a:gd name="connsiteX1204" fmla="*/ 15303258 w 17489088"/>
              <a:gd name="connsiteY1204" fmla="*/ 1346107 h 11880850"/>
              <a:gd name="connsiteX1205" fmla="*/ 15271302 w 17489088"/>
              <a:gd name="connsiteY1205" fmla="*/ 1320629 h 11880850"/>
              <a:gd name="connsiteX1206" fmla="*/ 15247300 w 17489088"/>
              <a:gd name="connsiteY1206" fmla="*/ 1323466 h 11880850"/>
              <a:gd name="connsiteX1207" fmla="*/ 15218860 w 17489088"/>
              <a:gd name="connsiteY1207" fmla="*/ 1289688 h 11880850"/>
              <a:gd name="connsiteX1208" fmla="*/ 15160377 w 17489088"/>
              <a:gd name="connsiteY1208" fmla="*/ 1276925 h 11880850"/>
              <a:gd name="connsiteX1209" fmla="*/ 13958711 w 17489088"/>
              <a:gd name="connsiteY1209" fmla="*/ 1325770 h 11880850"/>
              <a:gd name="connsiteX1210" fmla="*/ 13928765 w 17489088"/>
              <a:gd name="connsiteY1210" fmla="*/ 1335651 h 11880850"/>
              <a:gd name="connsiteX1211" fmla="*/ 13914641 w 17489088"/>
              <a:gd name="connsiteY1211" fmla="*/ 1351048 h 11880850"/>
              <a:gd name="connsiteX1212" fmla="*/ 13915316 w 17489088"/>
              <a:gd name="connsiteY1212" fmla="*/ 1437664 h 11880850"/>
              <a:gd name="connsiteX1213" fmla="*/ 13978057 w 17489088"/>
              <a:gd name="connsiteY1213" fmla="*/ 1469657 h 11880850"/>
              <a:gd name="connsiteX1214" fmla="*/ 13997719 w 17489088"/>
              <a:gd name="connsiteY1214" fmla="*/ 1338038 h 11880850"/>
              <a:gd name="connsiteX1215" fmla="*/ 13958711 w 17489088"/>
              <a:gd name="connsiteY1215" fmla="*/ 1325770 h 11880850"/>
              <a:gd name="connsiteX1216" fmla="*/ 14291678 w 17489088"/>
              <a:gd name="connsiteY1216" fmla="*/ 1521453 h 11880850"/>
              <a:gd name="connsiteX1217" fmla="*/ 14238144 w 17489088"/>
              <a:gd name="connsiteY1217" fmla="*/ 1541894 h 11880850"/>
              <a:gd name="connsiteX1218" fmla="*/ 14222254 w 17489088"/>
              <a:gd name="connsiteY1218" fmla="*/ 1564263 h 11880850"/>
              <a:gd name="connsiteX1219" fmla="*/ 14208115 w 17489088"/>
              <a:gd name="connsiteY1219" fmla="*/ 1678806 h 11880850"/>
              <a:gd name="connsiteX1220" fmla="*/ 14241492 w 17489088"/>
              <a:gd name="connsiteY1220" fmla="*/ 1646997 h 11880850"/>
              <a:gd name="connsiteX1221" fmla="*/ 14314943 w 17489088"/>
              <a:gd name="connsiteY1221" fmla="*/ 1527352 h 11880850"/>
              <a:gd name="connsiteX1222" fmla="*/ 14291678 w 17489088"/>
              <a:gd name="connsiteY1222" fmla="*/ 1521453 h 11880850"/>
              <a:gd name="connsiteX1223" fmla="*/ 15100743 w 17489088"/>
              <a:gd name="connsiteY1223" fmla="*/ 1584837 h 11880850"/>
              <a:gd name="connsiteX1224" fmla="*/ 15071914 w 17489088"/>
              <a:gd name="connsiteY1224" fmla="*/ 1598979 h 11880850"/>
              <a:gd name="connsiteX1225" fmla="*/ 15059725 w 17489088"/>
              <a:gd name="connsiteY1225" fmla="*/ 1616231 h 11880850"/>
              <a:gd name="connsiteX1226" fmla="*/ 15073182 w 17489088"/>
              <a:gd name="connsiteY1226" fmla="*/ 1700323 h 11880850"/>
              <a:gd name="connsiteX1227" fmla="*/ 15079141 w 17489088"/>
              <a:gd name="connsiteY1227" fmla="*/ 1704197 h 11880850"/>
              <a:gd name="connsiteX1228" fmla="*/ 15073574 w 17489088"/>
              <a:gd name="connsiteY1228" fmla="*/ 1727288 h 11880850"/>
              <a:gd name="connsiteX1229" fmla="*/ 15098512 w 17489088"/>
              <a:gd name="connsiteY1229" fmla="*/ 1874294 h 11880850"/>
              <a:gd name="connsiteX1230" fmla="*/ 15217783 w 17489088"/>
              <a:gd name="connsiteY1230" fmla="*/ 1929611 h 11880850"/>
              <a:gd name="connsiteX1231" fmla="*/ 15206348 w 17489088"/>
              <a:gd name="connsiteY1231" fmla="*/ 1771355 h 11880850"/>
              <a:gd name="connsiteX1232" fmla="*/ 15155541 w 17489088"/>
              <a:gd name="connsiteY1232" fmla="*/ 1666893 h 11880850"/>
              <a:gd name="connsiteX1233" fmla="*/ 15156466 w 17489088"/>
              <a:gd name="connsiteY1233" fmla="*/ 1660283 h 11880850"/>
              <a:gd name="connsiteX1234" fmla="*/ 15141854 w 17489088"/>
              <a:gd name="connsiteY1234" fmla="*/ 1591344 h 11880850"/>
              <a:gd name="connsiteX1235" fmla="*/ 15100743 w 17489088"/>
              <a:gd name="connsiteY1235" fmla="*/ 1584837 h 11880850"/>
              <a:gd name="connsiteX1236" fmla="*/ 15733655 w 17489088"/>
              <a:gd name="connsiteY1236" fmla="*/ 1586662 h 11880850"/>
              <a:gd name="connsiteX1237" fmla="*/ 15708966 w 17489088"/>
              <a:gd name="connsiteY1237" fmla="*/ 1592618 h 11880850"/>
              <a:gd name="connsiteX1238" fmla="*/ 15683458 w 17489088"/>
              <a:gd name="connsiteY1238" fmla="*/ 1618580 h 11880850"/>
              <a:gd name="connsiteX1239" fmla="*/ 15675954 w 17489088"/>
              <a:gd name="connsiteY1239" fmla="*/ 1643680 h 11880850"/>
              <a:gd name="connsiteX1240" fmla="*/ 15782700 w 17489088"/>
              <a:gd name="connsiteY1240" fmla="*/ 1686469 h 11880850"/>
              <a:gd name="connsiteX1241" fmla="*/ 15793929 w 17489088"/>
              <a:gd name="connsiteY1241" fmla="*/ 1625132 h 11880850"/>
              <a:gd name="connsiteX1242" fmla="*/ 15733655 w 17489088"/>
              <a:gd name="connsiteY1242" fmla="*/ 1586662 h 11880850"/>
              <a:gd name="connsiteX1243" fmla="*/ 16409788 w 17489088"/>
              <a:gd name="connsiteY1243" fmla="*/ 1652329 h 11880850"/>
              <a:gd name="connsiteX1244" fmla="*/ 16401474 w 17489088"/>
              <a:gd name="connsiteY1244" fmla="*/ 1652785 h 11880850"/>
              <a:gd name="connsiteX1245" fmla="*/ 16392166 w 17489088"/>
              <a:gd name="connsiteY1245" fmla="*/ 1664482 h 11880850"/>
              <a:gd name="connsiteX1246" fmla="*/ 16388864 w 17489088"/>
              <a:gd name="connsiteY1246" fmla="*/ 1674625 h 11880850"/>
              <a:gd name="connsiteX1247" fmla="*/ 16402646 w 17489088"/>
              <a:gd name="connsiteY1247" fmla="*/ 1690617 h 11880850"/>
              <a:gd name="connsiteX1248" fmla="*/ 16422906 w 17489088"/>
              <a:gd name="connsiteY1248" fmla="*/ 1694278 h 11880850"/>
              <a:gd name="connsiteX1249" fmla="*/ 16426718 w 17489088"/>
              <a:gd name="connsiteY1249" fmla="*/ 1674387 h 11880850"/>
              <a:gd name="connsiteX1250" fmla="*/ 16409788 w 17489088"/>
              <a:gd name="connsiteY1250" fmla="*/ 1652329 h 11880850"/>
              <a:gd name="connsiteX1251" fmla="*/ 15634101 w 17489088"/>
              <a:gd name="connsiteY1251" fmla="*/ 1652810 h 11880850"/>
              <a:gd name="connsiteX1252" fmla="*/ 15585825 w 17489088"/>
              <a:gd name="connsiteY1252" fmla="*/ 1661783 h 11880850"/>
              <a:gd name="connsiteX1253" fmla="*/ 15583928 w 17489088"/>
              <a:gd name="connsiteY1253" fmla="*/ 1691865 h 11880850"/>
              <a:gd name="connsiteX1254" fmla="*/ 15659471 w 17489088"/>
              <a:gd name="connsiteY1254" fmla="*/ 1732971 h 11880850"/>
              <a:gd name="connsiteX1255" fmla="*/ 15668356 w 17489088"/>
              <a:gd name="connsiteY1255" fmla="*/ 1686508 h 11880850"/>
              <a:gd name="connsiteX1256" fmla="*/ 15650348 w 17489088"/>
              <a:gd name="connsiteY1256" fmla="*/ 1659892 h 11880850"/>
              <a:gd name="connsiteX1257" fmla="*/ 15634101 w 17489088"/>
              <a:gd name="connsiteY1257" fmla="*/ 1652810 h 11880850"/>
              <a:gd name="connsiteX1258" fmla="*/ 13766713 w 17489088"/>
              <a:gd name="connsiteY1258" fmla="*/ 1533816 h 11880850"/>
              <a:gd name="connsiteX1259" fmla="*/ 13852024 w 17489088"/>
              <a:gd name="connsiteY1259" fmla="*/ 1836823 h 11880850"/>
              <a:gd name="connsiteX1260" fmla="*/ 13877238 w 17489088"/>
              <a:gd name="connsiteY1260" fmla="*/ 1811610 h 11880850"/>
              <a:gd name="connsiteX1261" fmla="*/ 13766713 w 17489088"/>
              <a:gd name="connsiteY1261" fmla="*/ 1533816 h 11880850"/>
              <a:gd name="connsiteX1262" fmla="*/ 13598597 w 17489088"/>
              <a:gd name="connsiteY1262" fmla="*/ 1642432 h 11880850"/>
              <a:gd name="connsiteX1263" fmla="*/ 13605097 w 17489088"/>
              <a:gd name="connsiteY1263" fmla="*/ 1742405 h 11880850"/>
              <a:gd name="connsiteX1264" fmla="*/ 13685732 w 17489088"/>
              <a:gd name="connsiteY1264" fmla="*/ 1788602 h 11880850"/>
              <a:gd name="connsiteX1265" fmla="*/ 13598597 w 17489088"/>
              <a:gd name="connsiteY1265" fmla="*/ 1642432 h 11880850"/>
              <a:gd name="connsiteX1266" fmla="*/ 13910344 w 17489088"/>
              <a:gd name="connsiteY1266" fmla="*/ 2233371 h 11880850"/>
              <a:gd name="connsiteX1267" fmla="*/ 13882308 w 17489088"/>
              <a:gd name="connsiteY1267" fmla="*/ 2268060 h 11880850"/>
              <a:gd name="connsiteX1268" fmla="*/ 13877085 w 17489088"/>
              <a:gd name="connsiteY1268" fmla="*/ 2303425 h 11880850"/>
              <a:gd name="connsiteX1269" fmla="*/ 13898675 w 17489088"/>
              <a:gd name="connsiteY1269" fmla="*/ 2348383 h 11880850"/>
              <a:gd name="connsiteX1270" fmla="*/ 13967956 w 17489088"/>
              <a:gd name="connsiteY1270" fmla="*/ 2366004 h 11880850"/>
              <a:gd name="connsiteX1271" fmla="*/ 13986849 w 17489088"/>
              <a:gd name="connsiteY1271" fmla="*/ 2345544 h 11880850"/>
              <a:gd name="connsiteX1272" fmla="*/ 13999925 w 17489088"/>
              <a:gd name="connsiteY1272" fmla="*/ 2290975 h 11880850"/>
              <a:gd name="connsiteX1273" fmla="*/ 13910344 w 17489088"/>
              <a:gd name="connsiteY1273" fmla="*/ 2233371 h 11880850"/>
              <a:gd name="connsiteX1274" fmla="*/ 12896166 w 17489088"/>
              <a:gd name="connsiteY1274" fmla="*/ 2259063 h 11880850"/>
              <a:gd name="connsiteX1275" fmla="*/ 12918007 w 17489088"/>
              <a:gd name="connsiteY1275" fmla="*/ 2450424 h 11880850"/>
              <a:gd name="connsiteX1276" fmla="*/ 12973085 w 17489088"/>
              <a:gd name="connsiteY1276" fmla="*/ 2470173 h 11880850"/>
              <a:gd name="connsiteX1277" fmla="*/ 12950298 w 17489088"/>
              <a:gd name="connsiteY1277" fmla="*/ 2289310 h 11880850"/>
              <a:gd name="connsiteX1278" fmla="*/ 12896166 w 17489088"/>
              <a:gd name="connsiteY1278" fmla="*/ 2259063 h 11880850"/>
              <a:gd name="connsiteX1279" fmla="*/ 13491129 w 17489088"/>
              <a:gd name="connsiteY1279" fmla="*/ 2260693 h 11880850"/>
              <a:gd name="connsiteX1280" fmla="*/ 13443640 w 17489088"/>
              <a:gd name="connsiteY1280" fmla="*/ 2273393 h 11880850"/>
              <a:gd name="connsiteX1281" fmla="*/ 13453879 w 17489088"/>
              <a:gd name="connsiteY1281" fmla="*/ 2315609 h 11880850"/>
              <a:gd name="connsiteX1282" fmla="*/ 13499396 w 17489088"/>
              <a:gd name="connsiteY1282" fmla="*/ 2338987 h 11880850"/>
              <a:gd name="connsiteX1283" fmla="*/ 13510344 w 17489088"/>
              <a:gd name="connsiteY1283" fmla="*/ 2272451 h 11880850"/>
              <a:gd name="connsiteX1284" fmla="*/ 13491129 w 17489088"/>
              <a:gd name="connsiteY1284" fmla="*/ 2260693 h 11880850"/>
              <a:gd name="connsiteX1285" fmla="*/ 13087492 w 17489088"/>
              <a:gd name="connsiteY1285" fmla="*/ 2359482 h 11880850"/>
              <a:gd name="connsiteX1286" fmla="*/ 13060899 w 17489088"/>
              <a:gd name="connsiteY1286" fmla="*/ 2382292 h 11880850"/>
              <a:gd name="connsiteX1287" fmla="*/ 13048105 w 17489088"/>
              <a:gd name="connsiteY1287" fmla="*/ 2404449 h 11880850"/>
              <a:gd name="connsiteX1288" fmla="*/ 13095071 w 17489088"/>
              <a:gd name="connsiteY1288" fmla="*/ 2577758 h 11880850"/>
              <a:gd name="connsiteX1289" fmla="*/ 13143426 w 17489088"/>
              <a:gd name="connsiteY1289" fmla="*/ 2582580 h 11880850"/>
              <a:gd name="connsiteX1290" fmla="*/ 13149092 w 17489088"/>
              <a:gd name="connsiteY1290" fmla="*/ 2411115 h 11880850"/>
              <a:gd name="connsiteX1291" fmla="*/ 13087492 w 17489088"/>
              <a:gd name="connsiteY1291" fmla="*/ 2359482 h 11880850"/>
              <a:gd name="connsiteX1292" fmla="*/ 12919060 w 17489088"/>
              <a:gd name="connsiteY1292" fmla="*/ 2677404 h 11880850"/>
              <a:gd name="connsiteX1293" fmla="*/ 12852747 w 17489088"/>
              <a:gd name="connsiteY1293" fmla="*/ 2678737 h 11880850"/>
              <a:gd name="connsiteX1294" fmla="*/ 12838779 w 17489088"/>
              <a:gd name="connsiteY1294" fmla="*/ 2745942 h 11880850"/>
              <a:gd name="connsiteX1295" fmla="*/ 12888380 w 17489088"/>
              <a:gd name="connsiteY1295" fmla="*/ 2791855 h 11880850"/>
              <a:gd name="connsiteX1296" fmla="*/ 12919060 w 17489088"/>
              <a:gd name="connsiteY1296" fmla="*/ 2677404 h 11880850"/>
              <a:gd name="connsiteX1297" fmla="*/ 12199501 w 17489088"/>
              <a:gd name="connsiteY1297" fmla="*/ 2719475 h 11880850"/>
              <a:gd name="connsiteX1298" fmla="*/ 12141925 w 17489088"/>
              <a:gd name="connsiteY1298" fmla="*/ 2728411 h 11880850"/>
              <a:gd name="connsiteX1299" fmla="*/ 12183490 w 17489088"/>
              <a:gd name="connsiteY1299" fmla="*/ 2824712 h 11880850"/>
              <a:gd name="connsiteX1300" fmla="*/ 12243119 w 17489088"/>
              <a:gd name="connsiteY1300" fmla="*/ 2733610 h 11880850"/>
              <a:gd name="connsiteX1301" fmla="*/ 12199501 w 17489088"/>
              <a:gd name="connsiteY1301" fmla="*/ 2719475 h 11880850"/>
              <a:gd name="connsiteX1302" fmla="*/ 12282129 w 17489088"/>
              <a:gd name="connsiteY1302" fmla="*/ 2778060 h 11880850"/>
              <a:gd name="connsiteX1303" fmla="*/ 12254096 w 17489088"/>
              <a:gd name="connsiteY1303" fmla="*/ 2787291 h 11880850"/>
              <a:gd name="connsiteX1304" fmla="*/ 12268196 w 17489088"/>
              <a:gd name="connsiteY1304" fmla="*/ 2861658 h 11880850"/>
              <a:gd name="connsiteX1305" fmla="*/ 12326241 w 17489088"/>
              <a:gd name="connsiteY1305" fmla="*/ 2906174 h 11880850"/>
              <a:gd name="connsiteX1306" fmla="*/ 12368500 w 17489088"/>
              <a:gd name="connsiteY1306" fmla="*/ 2819290 h 11880850"/>
              <a:gd name="connsiteX1307" fmla="*/ 12282129 w 17489088"/>
              <a:gd name="connsiteY1307" fmla="*/ 2778060 h 11880850"/>
              <a:gd name="connsiteX1308" fmla="*/ 11550176 w 17489088"/>
              <a:gd name="connsiteY1308" fmla="*/ 2906853 h 11880850"/>
              <a:gd name="connsiteX1309" fmla="*/ 11527798 w 17489088"/>
              <a:gd name="connsiteY1309" fmla="*/ 2908407 h 11880850"/>
              <a:gd name="connsiteX1310" fmla="*/ 11527302 w 17489088"/>
              <a:gd name="connsiteY1310" fmla="*/ 2964488 h 11880850"/>
              <a:gd name="connsiteX1311" fmla="*/ 11577572 w 17489088"/>
              <a:gd name="connsiteY1311" fmla="*/ 2998773 h 11880850"/>
              <a:gd name="connsiteX1312" fmla="*/ 11550176 w 17489088"/>
              <a:gd name="connsiteY1312" fmla="*/ 2906853 h 11880850"/>
              <a:gd name="connsiteX1313" fmla="*/ 11979081 w 17489088"/>
              <a:gd name="connsiteY1313" fmla="*/ 2946437 h 11880850"/>
              <a:gd name="connsiteX1314" fmla="*/ 11961530 w 17489088"/>
              <a:gd name="connsiteY1314" fmla="*/ 2995304 h 11880850"/>
              <a:gd name="connsiteX1315" fmla="*/ 12046467 w 17489088"/>
              <a:gd name="connsiteY1315" fmla="*/ 3028586 h 11880850"/>
              <a:gd name="connsiteX1316" fmla="*/ 12067488 w 17489088"/>
              <a:gd name="connsiteY1316" fmla="*/ 3002865 h 11880850"/>
              <a:gd name="connsiteX1317" fmla="*/ 11979081 w 17489088"/>
              <a:gd name="connsiteY1317" fmla="*/ 2946437 h 11880850"/>
              <a:gd name="connsiteX1318" fmla="*/ 12558965 w 17489088"/>
              <a:gd name="connsiteY1318" fmla="*/ 3142844 h 11880850"/>
              <a:gd name="connsiteX1319" fmla="*/ 12545625 w 17489088"/>
              <a:gd name="connsiteY1319" fmla="*/ 3148951 h 11880850"/>
              <a:gd name="connsiteX1320" fmla="*/ 12534609 w 17489088"/>
              <a:gd name="connsiteY1320" fmla="*/ 3166895 h 11880850"/>
              <a:gd name="connsiteX1321" fmla="*/ 12528803 w 17489088"/>
              <a:gd name="connsiteY1321" fmla="*/ 3204670 h 11880850"/>
              <a:gd name="connsiteX1322" fmla="*/ 12659600 w 17489088"/>
              <a:gd name="connsiteY1322" fmla="*/ 3298567 h 11880850"/>
              <a:gd name="connsiteX1323" fmla="*/ 12690786 w 17489088"/>
              <a:gd name="connsiteY1323" fmla="*/ 3214143 h 11880850"/>
              <a:gd name="connsiteX1324" fmla="*/ 12558965 w 17489088"/>
              <a:gd name="connsiteY1324" fmla="*/ 3142844 h 11880850"/>
              <a:gd name="connsiteX1325" fmla="*/ 11604761 w 17489088"/>
              <a:gd name="connsiteY1325" fmla="*/ 3351213 h 11880850"/>
              <a:gd name="connsiteX1326" fmla="*/ 11566963 w 17489088"/>
              <a:gd name="connsiteY1326" fmla="*/ 3358732 h 11880850"/>
              <a:gd name="connsiteX1327" fmla="*/ 11550618 w 17489088"/>
              <a:gd name="connsiteY1327" fmla="*/ 3376465 h 11880850"/>
              <a:gd name="connsiteX1328" fmla="*/ 11567569 w 17489088"/>
              <a:gd name="connsiteY1328" fmla="*/ 3422931 h 11880850"/>
              <a:gd name="connsiteX1329" fmla="*/ 11700030 w 17489088"/>
              <a:gd name="connsiteY1329" fmla="*/ 3436090 h 11880850"/>
              <a:gd name="connsiteX1330" fmla="*/ 11604761 w 17489088"/>
              <a:gd name="connsiteY1330" fmla="*/ 3351213 h 11880850"/>
              <a:gd name="connsiteX1331" fmla="*/ 11474830 w 17489088"/>
              <a:gd name="connsiteY1331" fmla="*/ 3505798 h 11880850"/>
              <a:gd name="connsiteX1332" fmla="*/ 11447115 w 17489088"/>
              <a:gd name="connsiteY1332" fmla="*/ 3520361 h 11880850"/>
              <a:gd name="connsiteX1333" fmla="*/ 11440885 w 17489088"/>
              <a:gd name="connsiteY1333" fmla="*/ 3541001 h 11880850"/>
              <a:gd name="connsiteX1334" fmla="*/ 11521296 w 17489088"/>
              <a:gd name="connsiteY1334" fmla="*/ 3579592 h 11880850"/>
              <a:gd name="connsiteX1335" fmla="*/ 11474830 w 17489088"/>
              <a:gd name="connsiteY1335" fmla="*/ 3505798 h 11880850"/>
              <a:gd name="connsiteX1336" fmla="*/ 12011541 w 17489088"/>
              <a:gd name="connsiteY1336" fmla="*/ 3636272 h 11880850"/>
              <a:gd name="connsiteX1337" fmla="*/ 12051801 w 17489088"/>
              <a:gd name="connsiteY1337" fmla="*/ 3778013 h 11880850"/>
              <a:gd name="connsiteX1338" fmla="*/ 12180802 w 17489088"/>
              <a:gd name="connsiteY1338" fmla="*/ 3842448 h 11880850"/>
              <a:gd name="connsiteX1339" fmla="*/ 12125847 w 17489088"/>
              <a:gd name="connsiteY1339" fmla="*/ 3728375 h 11880850"/>
              <a:gd name="connsiteX1340" fmla="*/ 12011541 w 17489088"/>
              <a:gd name="connsiteY1340" fmla="*/ 3636272 h 11880850"/>
              <a:gd name="connsiteX1341" fmla="*/ 11360147 w 17489088"/>
              <a:gd name="connsiteY1341" fmla="*/ 3923941 h 11880850"/>
              <a:gd name="connsiteX1342" fmla="*/ 11367139 w 17489088"/>
              <a:gd name="connsiteY1342" fmla="*/ 3959223 h 11880850"/>
              <a:gd name="connsiteX1343" fmla="*/ 11428320 w 17489088"/>
              <a:gd name="connsiteY1343" fmla="*/ 4032703 h 11880850"/>
              <a:gd name="connsiteX1344" fmla="*/ 11558985 w 17489088"/>
              <a:gd name="connsiteY1344" fmla="*/ 4002251 h 11880850"/>
              <a:gd name="connsiteX1345" fmla="*/ 11558361 w 17489088"/>
              <a:gd name="connsiteY1345" fmla="*/ 3925366 h 11880850"/>
              <a:gd name="connsiteX1346" fmla="*/ 11360147 w 17489088"/>
              <a:gd name="connsiteY1346" fmla="*/ 3923941 h 11880850"/>
              <a:gd name="connsiteX1347" fmla="*/ 11049295 w 17489088"/>
              <a:gd name="connsiteY1347" fmla="*/ 4008625 h 11880850"/>
              <a:gd name="connsiteX1348" fmla="*/ 11112143 w 17489088"/>
              <a:gd name="connsiteY1348" fmla="*/ 4132278 h 11880850"/>
              <a:gd name="connsiteX1349" fmla="*/ 11232782 w 17489088"/>
              <a:gd name="connsiteY1349" fmla="*/ 4154730 h 11880850"/>
              <a:gd name="connsiteX1350" fmla="*/ 11186434 w 17489088"/>
              <a:gd name="connsiteY1350" fmla="*/ 4066713 h 11880850"/>
              <a:gd name="connsiteX1351" fmla="*/ 11115512 w 17489088"/>
              <a:gd name="connsiteY1351" fmla="*/ 4015724 h 11880850"/>
              <a:gd name="connsiteX1352" fmla="*/ 11049295 w 17489088"/>
              <a:gd name="connsiteY1352" fmla="*/ 4008625 h 11880850"/>
              <a:gd name="connsiteX1353" fmla="*/ 11500781 w 17489088"/>
              <a:gd name="connsiteY1353" fmla="*/ 4214088 h 11880850"/>
              <a:gd name="connsiteX1354" fmla="*/ 11434164 w 17489088"/>
              <a:gd name="connsiteY1354" fmla="*/ 4249909 h 11880850"/>
              <a:gd name="connsiteX1355" fmla="*/ 11417248 w 17489088"/>
              <a:gd name="connsiteY1355" fmla="*/ 4280314 h 11880850"/>
              <a:gd name="connsiteX1356" fmla="*/ 11420126 w 17489088"/>
              <a:gd name="connsiteY1356" fmla="*/ 4325155 h 11880850"/>
              <a:gd name="connsiteX1357" fmla="*/ 11569640 w 17489088"/>
              <a:gd name="connsiteY1357" fmla="*/ 4388380 h 11880850"/>
              <a:gd name="connsiteX1358" fmla="*/ 11546709 w 17489088"/>
              <a:gd name="connsiteY1358" fmla="*/ 4236555 h 11880850"/>
              <a:gd name="connsiteX1359" fmla="*/ 11524432 w 17489088"/>
              <a:gd name="connsiteY1359" fmla="*/ 4218673 h 11880850"/>
              <a:gd name="connsiteX1360" fmla="*/ 11500781 w 17489088"/>
              <a:gd name="connsiteY1360" fmla="*/ 4214088 h 11880850"/>
              <a:gd name="connsiteX1361" fmla="*/ 10416789 w 17489088"/>
              <a:gd name="connsiteY1361" fmla="*/ 4668860 h 11880850"/>
              <a:gd name="connsiteX1362" fmla="*/ 10388653 w 17489088"/>
              <a:gd name="connsiteY1362" fmla="*/ 4669387 h 11880850"/>
              <a:gd name="connsiteX1363" fmla="*/ 10355886 w 17489088"/>
              <a:gd name="connsiteY1363" fmla="*/ 4686813 h 11880850"/>
              <a:gd name="connsiteX1364" fmla="*/ 10342411 w 17489088"/>
              <a:gd name="connsiteY1364" fmla="*/ 4706294 h 11880850"/>
              <a:gd name="connsiteX1365" fmla="*/ 10334080 w 17489088"/>
              <a:gd name="connsiteY1365" fmla="*/ 4737841 h 11880850"/>
              <a:gd name="connsiteX1366" fmla="*/ 10471078 w 17489088"/>
              <a:gd name="connsiteY1366" fmla="*/ 4797352 h 11880850"/>
              <a:gd name="connsiteX1367" fmla="*/ 10483089 w 17489088"/>
              <a:gd name="connsiteY1367" fmla="*/ 4719577 h 11880850"/>
              <a:gd name="connsiteX1368" fmla="*/ 10416789 w 17489088"/>
              <a:gd name="connsiteY1368" fmla="*/ 4668860 h 11880850"/>
              <a:gd name="connsiteX1369" fmla="*/ 11036290 w 17489088"/>
              <a:gd name="connsiteY1369" fmla="*/ 4671349 h 11880850"/>
              <a:gd name="connsiteX1370" fmla="*/ 11022487 w 17489088"/>
              <a:gd name="connsiteY1370" fmla="*/ 4685335 h 11880850"/>
              <a:gd name="connsiteX1371" fmla="*/ 11022379 w 17489088"/>
              <a:gd name="connsiteY1371" fmla="*/ 4753370 h 11880850"/>
              <a:gd name="connsiteX1372" fmla="*/ 11069458 w 17489088"/>
              <a:gd name="connsiteY1372" fmla="*/ 4743872 h 11880850"/>
              <a:gd name="connsiteX1373" fmla="*/ 11090529 w 17489088"/>
              <a:gd name="connsiteY1373" fmla="*/ 4698530 h 11880850"/>
              <a:gd name="connsiteX1374" fmla="*/ 11036290 w 17489088"/>
              <a:gd name="connsiteY1374" fmla="*/ 4671349 h 11880850"/>
              <a:gd name="connsiteX1375" fmla="*/ 11695954 w 17489088"/>
              <a:gd name="connsiteY1375" fmla="*/ 5024760 h 11880850"/>
              <a:gd name="connsiteX1376" fmla="*/ 11960607 w 17489088"/>
              <a:gd name="connsiteY1376" fmla="*/ 5123375 h 11880850"/>
              <a:gd name="connsiteX1377" fmla="*/ 11982466 w 17489088"/>
              <a:gd name="connsiteY1377" fmla="*/ 5096034 h 11880850"/>
              <a:gd name="connsiteX1378" fmla="*/ 11695954 w 17489088"/>
              <a:gd name="connsiteY1378" fmla="*/ 5024760 h 11880850"/>
              <a:gd name="connsiteX1379" fmla="*/ 10313753 w 17489088"/>
              <a:gd name="connsiteY1379" fmla="*/ 6873570 h 11880850"/>
              <a:gd name="connsiteX1380" fmla="*/ 10383284 w 17489088"/>
              <a:gd name="connsiteY1380" fmla="*/ 7071009 h 11880850"/>
              <a:gd name="connsiteX1381" fmla="*/ 10313753 w 17489088"/>
              <a:gd name="connsiteY1381" fmla="*/ 6873570 h 11880850"/>
              <a:gd name="connsiteX1382" fmla="*/ 10853691 w 17489088"/>
              <a:gd name="connsiteY1382" fmla="*/ 7404742 h 11880850"/>
              <a:gd name="connsiteX1383" fmla="*/ 10841992 w 17489088"/>
              <a:gd name="connsiteY1383" fmla="*/ 7411645 h 11880850"/>
              <a:gd name="connsiteX1384" fmla="*/ 10833495 w 17489088"/>
              <a:gd name="connsiteY1384" fmla="*/ 7424057 h 11880850"/>
              <a:gd name="connsiteX1385" fmla="*/ 10825220 w 17489088"/>
              <a:gd name="connsiteY1385" fmla="*/ 7435463 h 11880850"/>
              <a:gd name="connsiteX1386" fmla="*/ 10819791 w 17489088"/>
              <a:gd name="connsiteY1386" fmla="*/ 7440855 h 11880850"/>
              <a:gd name="connsiteX1387" fmla="*/ 10799845 w 17489088"/>
              <a:gd name="connsiteY1387" fmla="*/ 7493721 h 11880850"/>
              <a:gd name="connsiteX1388" fmla="*/ 10802419 w 17489088"/>
              <a:gd name="connsiteY1388" fmla="*/ 7512285 h 11880850"/>
              <a:gd name="connsiteX1389" fmla="*/ 10814833 w 17489088"/>
              <a:gd name="connsiteY1389" fmla="*/ 7521006 h 11880850"/>
              <a:gd name="connsiteX1390" fmla="*/ 10869502 w 17489088"/>
              <a:gd name="connsiteY1390" fmla="*/ 7408405 h 11880850"/>
              <a:gd name="connsiteX1391" fmla="*/ 10853691 w 17489088"/>
              <a:gd name="connsiteY1391" fmla="*/ 7404742 h 11880850"/>
              <a:gd name="connsiteX1392" fmla="*/ 10965522 w 17489088"/>
              <a:gd name="connsiteY1392" fmla="*/ 7588064 h 11880850"/>
              <a:gd name="connsiteX1393" fmla="*/ 10949595 w 17489088"/>
              <a:gd name="connsiteY1393" fmla="*/ 7590583 h 11880850"/>
              <a:gd name="connsiteX1394" fmla="*/ 10936064 w 17489088"/>
              <a:gd name="connsiteY1394" fmla="*/ 7595503 h 11880850"/>
              <a:gd name="connsiteX1395" fmla="*/ 10932375 w 17489088"/>
              <a:gd name="connsiteY1395" fmla="*/ 7607803 h 11880850"/>
              <a:gd name="connsiteX1396" fmla="*/ 10939256 w 17489088"/>
              <a:gd name="connsiteY1396" fmla="*/ 7622064 h 11880850"/>
              <a:gd name="connsiteX1397" fmla="*/ 10962907 w 17489088"/>
              <a:gd name="connsiteY1397" fmla="*/ 7638337 h 11880850"/>
              <a:gd name="connsiteX1398" fmla="*/ 10970847 w 17489088"/>
              <a:gd name="connsiteY1398" fmla="*/ 7632746 h 11880850"/>
              <a:gd name="connsiteX1399" fmla="*/ 10976831 w 17489088"/>
              <a:gd name="connsiteY1399" fmla="*/ 7633808 h 11880850"/>
              <a:gd name="connsiteX1400" fmla="*/ 10978731 w 17489088"/>
              <a:gd name="connsiteY1400" fmla="*/ 7620949 h 11880850"/>
              <a:gd name="connsiteX1401" fmla="*/ 10986612 w 17489088"/>
              <a:gd name="connsiteY1401" fmla="*/ 7609153 h 11880850"/>
              <a:gd name="connsiteX1402" fmla="*/ 10975538 w 17489088"/>
              <a:gd name="connsiteY1402" fmla="*/ 7594391 h 11880850"/>
              <a:gd name="connsiteX1403" fmla="*/ 10965522 w 17489088"/>
              <a:gd name="connsiteY1403" fmla="*/ 7588064 h 11880850"/>
              <a:gd name="connsiteX1404" fmla="*/ 9682683 w 17489088"/>
              <a:gd name="connsiteY1404" fmla="*/ 7992695 h 11880850"/>
              <a:gd name="connsiteX1405" fmla="*/ 9652403 w 17489088"/>
              <a:gd name="connsiteY1405" fmla="*/ 8005445 h 11880850"/>
              <a:gd name="connsiteX1406" fmla="*/ 9656266 w 17489088"/>
              <a:gd name="connsiteY1406" fmla="*/ 8037596 h 11880850"/>
              <a:gd name="connsiteX1407" fmla="*/ 9748078 w 17489088"/>
              <a:gd name="connsiteY1407" fmla="*/ 8059303 h 11880850"/>
              <a:gd name="connsiteX1408" fmla="*/ 9682683 w 17489088"/>
              <a:gd name="connsiteY1408" fmla="*/ 7992695 h 11880850"/>
              <a:gd name="connsiteX1409" fmla="*/ 8803986 w 17489088"/>
              <a:gd name="connsiteY1409" fmla="*/ 8060733 h 11880850"/>
              <a:gd name="connsiteX1410" fmla="*/ 8775796 w 17489088"/>
              <a:gd name="connsiteY1410" fmla="*/ 8062352 h 11880850"/>
              <a:gd name="connsiteX1411" fmla="*/ 8813548 w 17489088"/>
              <a:gd name="connsiteY1411" fmla="*/ 8118549 h 11880850"/>
              <a:gd name="connsiteX1412" fmla="*/ 8803986 w 17489088"/>
              <a:gd name="connsiteY1412" fmla="*/ 8060733 h 11880850"/>
              <a:gd name="connsiteX1413" fmla="*/ 9576574 w 17489088"/>
              <a:gd name="connsiteY1413" fmla="*/ 8083687 h 11880850"/>
              <a:gd name="connsiteX1414" fmla="*/ 9554438 w 17489088"/>
              <a:gd name="connsiteY1414" fmla="*/ 8090576 h 11880850"/>
              <a:gd name="connsiteX1415" fmla="*/ 9546405 w 17489088"/>
              <a:gd name="connsiteY1415" fmla="*/ 8103615 h 11880850"/>
              <a:gd name="connsiteX1416" fmla="*/ 9596901 w 17489088"/>
              <a:gd name="connsiteY1416" fmla="*/ 8136889 h 11880850"/>
              <a:gd name="connsiteX1417" fmla="*/ 9576574 w 17489088"/>
              <a:gd name="connsiteY1417" fmla="*/ 8083687 h 11880850"/>
              <a:gd name="connsiteX1418" fmla="*/ 10324335 w 17489088"/>
              <a:gd name="connsiteY1418" fmla="*/ 8122680 h 11880850"/>
              <a:gd name="connsiteX1419" fmla="*/ 10379749 w 17489088"/>
              <a:gd name="connsiteY1419" fmla="*/ 8151036 h 11880850"/>
              <a:gd name="connsiteX1420" fmla="*/ 10324335 w 17489088"/>
              <a:gd name="connsiteY1420" fmla="*/ 8122680 h 11880850"/>
              <a:gd name="connsiteX1421" fmla="*/ 9424213 w 17489088"/>
              <a:gd name="connsiteY1421" fmla="*/ 8347939 h 11880850"/>
              <a:gd name="connsiteX1422" fmla="*/ 9423042 w 17489088"/>
              <a:gd name="connsiteY1422" fmla="*/ 8372596 h 11880850"/>
              <a:gd name="connsiteX1423" fmla="*/ 9454025 w 17489088"/>
              <a:gd name="connsiteY1423" fmla="*/ 8426948 h 11880850"/>
              <a:gd name="connsiteX1424" fmla="*/ 9552322 w 17489088"/>
              <a:gd name="connsiteY1424" fmla="*/ 8419470 h 11880850"/>
              <a:gd name="connsiteX1425" fmla="*/ 9564896 w 17489088"/>
              <a:gd name="connsiteY1425" fmla="*/ 8369316 h 11880850"/>
              <a:gd name="connsiteX1426" fmla="*/ 9424213 w 17489088"/>
              <a:gd name="connsiteY1426" fmla="*/ 8347939 h 11880850"/>
              <a:gd name="connsiteX1427" fmla="*/ 9538848 w 17489088"/>
              <a:gd name="connsiteY1427" fmla="*/ 8439206 h 11880850"/>
              <a:gd name="connsiteX1428" fmla="*/ 9502171 w 17489088"/>
              <a:gd name="connsiteY1428" fmla="*/ 8457876 h 11880850"/>
              <a:gd name="connsiteX1429" fmla="*/ 9522143 w 17489088"/>
              <a:gd name="connsiteY1429" fmla="*/ 8520892 h 11880850"/>
              <a:gd name="connsiteX1430" fmla="*/ 9538861 w 17489088"/>
              <a:gd name="connsiteY1430" fmla="*/ 8525312 h 11880850"/>
              <a:gd name="connsiteX1431" fmla="*/ 9536962 w 17489088"/>
              <a:gd name="connsiteY1431" fmla="*/ 8529561 h 11880850"/>
              <a:gd name="connsiteX1432" fmla="*/ 9549604 w 17489088"/>
              <a:gd name="connsiteY1432" fmla="*/ 8580334 h 11880850"/>
              <a:gd name="connsiteX1433" fmla="*/ 9625705 w 17489088"/>
              <a:gd name="connsiteY1433" fmla="*/ 8597399 h 11880850"/>
              <a:gd name="connsiteX1434" fmla="*/ 9649017 w 17489088"/>
              <a:gd name="connsiteY1434" fmla="*/ 8567823 h 11880850"/>
              <a:gd name="connsiteX1435" fmla="*/ 9639333 w 17489088"/>
              <a:gd name="connsiteY1435" fmla="*/ 8492954 h 11880850"/>
              <a:gd name="connsiteX1436" fmla="*/ 9574863 w 17489088"/>
              <a:gd name="connsiteY1436" fmla="*/ 8483831 h 11880850"/>
              <a:gd name="connsiteX1437" fmla="*/ 9570167 w 17489088"/>
              <a:gd name="connsiteY1437" fmla="*/ 8487742 h 11880850"/>
              <a:gd name="connsiteX1438" fmla="*/ 9565355 w 17489088"/>
              <a:gd name="connsiteY1438" fmla="*/ 8470634 h 11880850"/>
              <a:gd name="connsiteX1439" fmla="*/ 9538848 w 17489088"/>
              <a:gd name="connsiteY1439" fmla="*/ 8439206 h 11880850"/>
              <a:gd name="connsiteX1440" fmla="*/ 9704247 w 17489088"/>
              <a:gd name="connsiteY1440" fmla="*/ 8760187 h 11880850"/>
              <a:gd name="connsiteX1441" fmla="*/ 9690367 w 17489088"/>
              <a:gd name="connsiteY1441" fmla="*/ 8762910 h 11880850"/>
              <a:gd name="connsiteX1442" fmla="*/ 9735058 w 17489088"/>
              <a:gd name="connsiteY1442" fmla="*/ 8882628 h 11880850"/>
              <a:gd name="connsiteX1443" fmla="*/ 9714803 w 17489088"/>
              <a:gd name="connsiteY1443" fmla="*/ 8779969 h 11880850"/>
              <a:gd name="connsiteX1444" fmla="*/ 9716701 w 17489088"/>
              <a:gd name="connsiteY1444" fmla="*/ 8767108 h 11880850"/>
              <a:gd name="connsiteX1445" fmla="*/ 9704247 w 17489088"/>
              <a:gd name="connsiteY1445" fmla="*/ 8760187 h 11880850"/>
              <a:gd name="connsiteX1446" fmla="*/ 9760708 w 17489088"/>
              <a:gd name="connsiteY1446" fmla="*/ 8777906 h 11880850"/>
              <a:gd name="connsiteX1447" fmla="*/ 9755341 w 17489088"/>
              <a:gd name="connsiteY1447" fmla="*/ 8802061 h 11880850"/>
              <a:gd name="connsiteX1448" fmla="*/ 9761558 w 17489088"/>
              <a:gd name="connsiteY1448" fmla="*/ 8871004 h 11880850"/>
              <a:gd name="connsiteX1449" fmla="*/ 9767542 w 17489088"/>
              <a:gd name="connsiteY1449" fmla="*/ 8872065 h 11880850"/>
              <a:gd name="connsiteX1450" fmla="*/ 9766689 w 17489088"/>
              <a:gd name="connsiteY1450" fmla="*/ 8778969 h 11880850"/>
              <a:gd name="connsiteX1451" fmla="*/ 9759532 w 17489088"/>
              <a:gd name="connsiteY1451" fmla="*/ 8785344 h 11880850"/>
              <a:gd name="connsiteX1452" fmla="*/ 9760708 w 17489088"/>
              <a:gd name="connsiteY1452" fmla="*/ 8777906 h 11880850"/>
              <a:gd name="connsiteX1453" fmla="*/ 9068500 w 17489088"/>
              <a:gd name="connsiteY1453" fmla="*/ 8810125 h 11880850"/>
              <a:gd name="connsiteX1454" fmla="*/ 9047431 w 17489088"/>
              <a:gd name="connsiteY1454" fmla="*/ 8831488 h 11880850"/>
              <a:gd name="connsiteX1455" fmla="*/ 9043850 w 17489088"/>
              <a:gd name="connsiteY1455" fmla="*/ 8862961 h 11880850"/>
              <a:gd name="connsiteX1456" fmla="*/ 9079132 w 17489088"/>
              <a:gd name="connsiteY1456" fmla="*/ 8861342 h 11880850"/>
              <a:gd name="connsiteX1457" fmla="*/ 9101606 w 17489088"/>
              <a:gd name="connsiteY1457" fmla="*/ 8833390 h 11880850"/>
              <a:gd name="connsiteX1458" fmla="*/ 9068500 w 17489088"/>
              <a:gd name="connsiteY1458" fmla="*/ 8810125 h 11880850"/>
              <a:gd name="connsiteX1459" fmla="*/ 9574527 w 17489088"/>
              <a:gd name="connsiteY1459" fmla="*/ 9057020 h 11880850"/>
              <a:gd name="connsiteX1460" fmla="*/ 9567903 w 17489088"/>
              <a:gd name="connsiteY1460" fmla="*/ 9062312 h 11880850"/>
              <a:gd name="connsiteX1461" fmla="*/ 9561752 w 17489088"/>
              <a:gd name="connsiteY1461" fmla="*/ 9077072 h 11880850"/>
              <a:gd name="connsiteX1462" fmla="*/ 9585748 w 17489088"/>
              <a:gd name="connsiteY1462" fmla="*/ 9130584 h 11880850"/>
              <a:gd name="connsiteX1463" fmla="*/ 9612307 w 17489088"/>
              <a:gd name="connsiteY1463" fmla="*/ 9133776 h 11880850"/>
              <a:gd name="connsiteX1464" fmla="*/ 9599885 w 17489088"/>
              <a:gd name="connsiteY1464" fmla="*/ 9073385 h 11880850"/>
              <a:gd name="connsiteX1465" fmla="*/ 9574527 w 17489088"/>
              <a:gd name="connsiteY1465" fmla="*/ 9057020 h 11880850"/>
              <a:gd name="connsiteX1466" fmla="*/ 9273873 w 17489088"/>
              <a:gd name="connsiteY1466" fmla="*/ 9192835 h 11880850"/>
              <a:gd name="connsiteX1467" fmla="*/ 9248822 w 17489088"/>
              <a:gd name="connsiteY1467" fmla="*/ 9204454 h 11880850"/>
              <a:gd name="connsiteX1468" fmla="*/ 9237462 w 17489088"/>
              <a:gd name="connsiteY1468" fmla="*/ 9221686 h 11880850"/>
              <a:gd name="connsiteX1469" fmla="*/ 9234235 w 17489088"/>
              <a:gd name="connsiteY1469" fmla="*/ 9237833 h 11880850"/>
              <a:gd name="connsiteX1470" fmla="*/ 9235860 w 17489088"/>
              <a:gd name="connsiteY1470" fmla="*/ 9254215 h 11880850"/>
              <a:gd name="connsiteX1471" fmla="*/ 9241338 w 17489088"/>
              <a:gd name="connsiteY1471" fmla="*/ 9268306 h 11880850"/>
              <a:gd name="connsiteX1472" fmla="*/ 9295294 w 17489088"/>
              <a:gd name="connsiteY1472" fmla="*/ 9255846 h 11880850"/>
              <a:gd name="connsiteX1473" fmla="*/ 9289862 w 17489088"/>
              <a:gd name="connsiteY1473" fmla="*/ 9196297 h 11880850"/>
              <a:gd name="connsiteX1474" fmla="*/ 9277283 w 17489088"/>
              <a:gd name="connsiteY1474" fmla="*/ 9194785 h 11880850"/>
              <a:gd name="connsiteX1475" fmla="*/ 9273873 w 17489088"/>
              <a:gd name="connsiteY1475" fmla="*/ 9192835 h 11880850"/>
              <a:gd name="connsiteX1476" fmla="*/ 9426860 w 17489088"/>
              <a:gd name="connsiteY1476" fmla="*/ 9252944 h 11880850"/>
              <a:gd name="connsiteX1477" fmla="*/ 9400748 w 17489088"/>
              <a:gd name="connsiteY1477" fmla="*/ 9259216 h 11880850"/>
              <a:gd name="connsiteX1478" fmla="*/ 9384037 w 17489088"/>
              <a:gd name="connsiteY1478" fmla="*/ 9306459 h 11880850"/>
              <a:gd name="connsiteX1479" fmla="*/ 9391981 w 17489088"/>
              <a:gd name="connsiteY1479" fmla="*/ 9335311 h 11880850"/>
              <a:gd name="connsiteX1480" fmla="*/ 9469814 w 17489088"/>
              <a:gd name="connsiteY1480" fmla="*/ 9355341 h 11880850"/>
              <a:gd name="connsiteX1481" fmla="*/ 9495361 w 17489088"/>
              <a:gd name="connsiteY1481" fmla="*/ 9307089 h 11880850"/>
              <a:gd name="connsiteX1482" fmla="*/ 9426860 w 17489088"/>
              <a:gd name="connsiteY1482" fmla="*/ 9252944 h 11880850"/>
              <a:gd name="connsiteX1483" fmla="*/ 9300944 w 17489088"/>
              <a:gd name="connsiteY1483" fmla="*/ 9262723 h 11880850"/>
              <a:gd name="connsiteX1484" fmla="*/ 9288589 w 17489088"/>
              <a:gd name="connsiteY1484" fmla="*/ 9277427 h 11880850"/>
              <a:gd name="connsiteX1485" fmla="*/ 9290938 w 17489088"/>
              <a:gd name="connsiteY1485" fmla="*/ 9288385 h 11880850"/>
              <a:gd name="connsiteX1486" fmla="*/ 9317049 w 17489088"/>
              <a:gd name="connsiteY1486" fmla="*/ 9284979 h 11880850"/>
              <a:gd name="connsiteX1487" fmla="*/ 9300944 w 17489088"/>
              <a:gd name="connsiteY1487" fmla="*/ 9262723 h 11880850"/>
              <a:gd name="connsiteX1488" fmla="*/ 9303344 w 17489088"/>
              <a:gd name="connsiteY1488" fmla="*/ 9334307 h 11880850"/>
              <a:gd name="connsiteX1489" fmla="*/ 9277863 w 17489088"/>
              <a:gd name="connsiteY1489" fmla="*/ 9351567 h 11880850"/>
              <a:gd name="connsiteX1490" fmla="*/ 9282337 w 17489088"/>
              <a:gd name="connsiteY1490" fmla="*/ 9365882 h 11880850"/>
              <a:gd name="connsiteX1491" fmla="*/ 9320473 w 17489088"/>
              <a:gd name="connsiteY1491" fmla="*/ 9370806 h 11880850"/>
              <a:gd name="connsiteX1492" fmla="*/ 9329196 w 17489088"/>
              <a:gd name="connsiteY1492" fmla="*/ 9365999 h 11880850"/>
              <a:gd name="connsiteX1493" fmla="*/ 9334952 w 17489088"/>
              <a:gd name="connsiteY1493" fmla="*/ 9359460 h 11880850"/>
              <a:gd name="connsiteX1494" fmla="*/ 9330253 w 17489088"/>
              <a:gd name="connsiteY1494" fmla="*/ 9346151 h 11880850"/>
              <a:gd name="connsiteX1495" fmla="*/ 9303344 w 17489088"/>
              <a:gd name="connsiteY1495" fmla="*/ 9334307 h 11880850"/>
              <a:gd name="connsiteX1496" fmla="*/ 8887535 w 17489088"/>
              <a:gd name="connsiteY1496" fmla="*/ 9527771 h 11880850"/>
              <a:gd name="connsiteX1497" fmla="*/ 8868547 w 17489088"/>
              <a:gd name="connsiteY1497" fmla="*/ 9533843 h 11880850"/>
              <a:gd name="connsiteX1498" fmla="*/ 8854513 w 17489088"/>
              <a:gd name="connsiteY1498" fmla="*/ 9551788 h 11880850"/>
              <a:gd name="connsiteX1499" fmla="*/ 8863632 w 17489088"/>
              <a:gd name="connsiteY1499" fmla="*/ 9573205 h 11880850"/>
              <a:gd name="connsiteX1500" fmla="*/ 8901206 w 17489088"/>
              <a:gd name="connsiteY1500" fmla="*/ 9584953 h 11880850"/>
              <a:gd name="connsiteX1501" fmla="*/ 8895663 w 17489088"/>
              <a:gd name="connsiteY1501" fmla="*/ 9530212 h 11880850"/>
              <a:gd name="connsiteX1502" fmla="*/ 8887535 w 17489088"/>
              <a:gd name="connsiteY1502" fmla="*/ 9527771 h 11880850"/>
              <a:gd name="connsiteX1503" fmla="*/ 8951316 w 17489088"/>
              <a:gd name="connsiteY1503" fmla="*/ 9652279 h 11880850"/>
              <a:gd name="connsiteX1504" fmla="*/ 8938128 w 17489088"/>
              <a:gd name="connsiteY1504" fmla="*/ 9703047 h 11880850"/>
              <a:gd name="connsiteX1505" fmla="*/ 8970952 w 17489088"/>
              <a:gd name="connsiteY1505" fmla="*/ 9721110 h 11880850"/>
              <a:gd name="connsiteX1506" fmla="*/ 8998286 w 17489088"/>
              <a:gd name="connsiteY1506" fmla="*/ 9673420 h 11880850"/>
              <a:gd name="connsiteX1507" fmla="*/ 8951316 w 17489088"/>
              <a:gd name="connsiteY1507" fmla="*/ 9652279 h 11880850"/>
              <a:gd name="connsiteX1508" fmla="*/ 9433181 w 17489088"/>
              <a:gd name="connsiteY1508" fmla="*/ 9716585 h 11880850"/>
              <a:gd name="connsiteX1509" fmla="*/ 9398356 w 17489088"/>
              <a:gd name="connsiteY1509" fmla="*/ 9735263 h 11880850"/>
              <a:gd name="connsiteX1510" fmla="*/ 9407139 w 17489088"/>
              <a:gd name="connsiteY1510" fmla="*/ 9771105 h 11880850"/>
              <a:gd name="connsiteX1511" fmla="*/ 9451423 w 17489088"/>
              <a:gd name="connsiteY1511" fmla="*/ 9769881 h 11880850"/>
              <a:gd name="connsiteX1512" fmla="*/ 9467634 w 17489088"/>
              <a:gd name="connsiteY1512" fmla="*/ 9727053 h 11880850"/>
              <a:gd name="connsiteX1513" fmla="*/ 9433181 w 17489088"/>
              <a:gd name="connsiteY1513" fmla="*/ 9716585 h 11880850"/>
              <a:gd name="connsiteX1514" fmla="*/ 8518713 w 17489088"/>
              <a:gd name="connsiteY1514" fmla="*/ 9735707 h 11880850"/>
              <a:gd name="connsiteX1515" fmla="*/ 8492612 w 17489088"/>
              <a:gd name="connsiteY1515" fmla="*/ 9735972 h 11880850"/>
              <a:gd name="connsiteX1516" fmla="*/ 8570238 w 17489088"/>
              <a:gd name="connsiteY1516" fmla="*/ 9868946 h 11880850"/>
              <a:gd name="connsiteX1517" fmla="*/ 8599872 w 17489088"/>
              <a:gd name="connsiteY1517" fmla="*/ 9851840 h 11880850"/>
              <a:gd name="connsiteX1518" fmla="*/ 8518713 w 17489088"/>
              <a:gd name="connsiteY1518" fmla="*/ 9735707 h 11880850"/>
              <a:gd name="connsiteX1519" fmla="*/ 9231942 w 17489088"/>
              <a:gd name="connsiteY1519" fmla="*/ 10012849 h 11880850"/>
              <a:gd name="connsiteX1520" fmla="*/ 9224990 w 17489088"/>
              <a:gd name="connsiteY1520" fmla="*/ 10020195 h 11880850"/>
              <a:gd name="connsiteX1521" fmla="*/ 9224283 w 17489088"/>
              <a:gd name="connsiteY1521" fmla="*/ 10023640 h 11880850"/>
              <a:gd name="connsiteX1522" fmla="*/ 9233395 w 17489088"/>
              <a:gd name="connsiteY1522" fmla="*/ 10019224 h 11880850"/>
              <a:gd name="connsiteX1523" fmla="*/ 9231942 w 17489088"/>
              <a:gd name="connsiteY1523" fmla="*/ 10012849 h 11880850"/>
              <a:gd name="connsiteX1524" fmla="*/ 9052120 w 17489088"/>
              <a:gd name="connsiteY1524" fmla="*/ 10092851 h 11880850"/>
              <a:gd name="connsiteX1525" fmla="*/ 9004389 w 17489088"/>
              <a:gd name="connsiteY1525" fmla="*/ 10119836 h 11880850"/>
              <a:gd name="connsiteX1526" fmla="*/ 9006071 w 17489088"/>
              <a:gd name="connsiteY1526" fmla="*/ 10159647 h 11880850"/>
              <a:gd name="connsiteX1527" fmla="*/ 9007021 w 17489088"/>
              <a:gd name="connsiteY1527" fmla="*/ 10153217 h 11880850"/>
              <a:gd name="connsiteX1528" fmla="*/ 9045211 w 17489088"/>
              <a:gd name="connsiteY1528" fmla="*/ 10164349 h 11880850"/>
              <a:gd name="connsiteX1529" fmla="*/ 9065117 w 17489088"/>
              <a:gd name="connsiteY1529" fmla="*/ 10160887 h 11880850"/>
              <a:gd name="connsiteX1530" fmla="*/ 9083338 w 17489088"/>
              <a:gd name="connsiteY1530" fmla="*/ 10117611 h 11880850"/>
              <a:gd name="connsiteX1531" fmla="*/ 9052120 w 17489088"/>
              <a:gd name="connsiteY1531" fmla="*/ 10092851 h 11880850"/>
              <a:gd name="connsiteX1532" fmla="*/ 8616475 w 17489088"/>
              <a:gd name="connsiteY1532" fmla="*/ 10130879 h 11880850"/>
              <a:gd name="connsiteX1533" fmla="*/ 8609081 w 17489088"/>
              <a:gd name="connsiteY1533" fmla="*/ 10137784 h 11880850"/>
              <a:gd name="connsiteX1534" fmla="*/ 8600026 w 17489088"/>
              <a:gd name="connsiteY1534" fmla="*/ 10148404 h 11880850"/>
              <a:gd name="connsiteX1535" fmla="*/ 8601201 w 17489088"/>
              <a:gd name="connsiteY1535" fmla="*/ 10149579 h 11880850"/>
              <a:gd name="connsiteX1536" fmla="*/ 8600865 w 17489088"/>
              <a:gd name="connsiteY1536" fmla="*/ 10155396 h 11880850"/>
              <a:gd name="connsiteX1537" fmla="*/ 8611882 w 17489088"/>
              <a:gd name="connsiteY1537" fmla="*/ 10163950 h 11880850"/>
              <a:gd name="connsiteX1538" fmla="*/ 8612830 w 17489088"/>
              <a:gd name="connsiteY1538" fmla="*/ 10157521 h 11880850"/>
              <a:gd name="connsiteX1539" fmla="*/ 8625413 w 17489088"/>
              <a:gd name="connsiteY1539" fmla="*/ 10159032 h 11880850"/>
              <a:gd name="connsiteX1540" fmla="*/ 8622612 w 17489088"/>
              <a:gd name="connsiteY1540" fmla="*/ 10132866 h 11880850"/>
              <a:gd name="connsiteX1541" fmla="*/ 8616475 w 17489088"/>
              <a:gd name="connsiteY1541" fmla="*/ 10130879 h 11880850"/>
              <a:gd name="connsiteX1542" fmla="*/ 9104272 w 17489088"/>
              <a:gd name="connsiteY1542" fmla="*/ 10175750 h 11880850"/>
              <a:gd name="connsiteX1543" fmla="*/ 9051480 w 17489088"/>
              <a:gd name="connsiteY1543" fmla="*/ 10205055 h 11880850"/>
              <a:gd name="connsiteX1544" fmla="*/ 9030965 w 17489088"/>
              <a:gd name="connsiteY1544" fmla="*/ 10243576 h 11880850"/>
              <a:gd name="connsiteX1545" fmla="*/ 9051105 w 17489088"/>
              <a:gd name="connsiteY1545" fmla="*/ 10316601 h 11880850"/>
              <a:gd name="connsiteX1546" fmla="*/ 9162149 w 17489088"/>
              <a:gd name="connsiteY1546" fmla="*/ 10312034 h 11880850"/>
              <a:gd name="connsiteX1547" fmla="*/ 9204295 w 17489088"/>
              <a:gd name="connsiteY1547" fmla="*/ 10238570 h 11880850"/>
              <a:gd name="connsiteX1548" fmla="*/ 9179637 w 17489088"/>
              <a:gd name="connsiteY1548" fmla="*/ 10222519 h 11880850"/>
              <a:gd name="connsiteX1549" fmla="*/ 9168563 w 17489088"/>
              <a:gd name="connsiteY1549" fmla="*/ 10207756 h 11880850"/>
              <a:gd name="connsiteX1550" fmla="*/ 9104272 w 17489088"/>
              <a:gd name="connsiteY1550" fmla="*/ 10175750 h 11880850"/>
              <a:gd name="connsiteX1551" fmla="*/ 9329047 w 17489088"/>
              <a:gd name="connsiteY1551" fmla="*/ 10676162 h 11880850"/>
              <a:gd name="connsiteX1552" fmla="*/ 9289070 w 17489088"/>
              <a:gd name="connsiteY1552" fmla="*/ 10686169 h 11880850"/>
              <a:gd name="connsiteX1553" fmla="*/ 9279846 w 17489088"/>
              <a:gd name="connsiteY1553" fmla="*/ 10704006 h 11880850"/>
              <a:gd name="connsiteX1554" fmla="*/ 9384805 w 17489088"/>
              <a:gd name="connsiteY1554" fmla="*/ 10772067 h 11880850"/>
              <a:gd name="connsiteX1555" fmla="*/ 9403592 w 17489088"/>
              <a:gd name="connsiteY1555" fmla="*/ 10756414 h 11880850"/>
              <a:gd name="connsiteX1556" fmla="*/ 9329047 w 17489088"/>
              <a:gd name="connsiteY1556" fmla="*/ 10676162 h 11880850"/>
              <a:gd name="connsiteX1557" fmla="*/ 9841849 w 17489088"/>
              <a:gd name="connsiteY1557" fmla="*/ 11210662 h 11880850"/>
              <a:gd name="connsiteX1558" fmla="*/ 9814850 w 17489088"/>
              <a:gd name="connsiteY1558" fmla="*/ 11252537 h 11880850"/>
              <a:gd name="connsiteX1559" fmla="*/ 9857122 w 17489088"/>
              <a:gd name="connsiteY1559" fmla="*/ 11260371 h 11880850"/>
              <a:gd name="connsiteX1560" fmla="*/ 9841849 w 17489088"/>
              <a:gd name="connsiteY1560" fmla="*/ 11210662 h 11880850"/>
              <a:gd name="connsiteX1561" fmla="*/ 10069161 w 17489088"/>
              <a:gd name="connsiteY1561" fmla="*/ 11365408 h 11880850"/>
              <a:gd name="connsiteX1562" fmla="*/ 10049258 w 17489088"/>
              <a:gd name="connsiteY1562" fmla="*/ 11368871 h 11880850"/>
              <a:gd name="connsiteX1563" fmla="*/ 10059215 w 17489088"/>
              <a:gd name="connsiteY1563" fmla="*/ 11397276 h 11880850"/>
              <a:gd name="connsiteX1564" fmla="*/ 10071066 w 17489088"/>
              <a:gd name="connsiteY1564" fmla="*/ 11386991 h 11880850"/>
              <a:gd name="connsiteX1565" fmla="*/ 10069161 w 17489088"/>
              <a:gd name="connsiteY1565" fmla="*/ 11365408 h 11880850"/>
              <a:gd name="connsiteX1566" fmla="*/ 10084371 w 17489088"/>
              <a:gd name="connsiteY1566" fmla="*/ 11456699 h 11880850"/>
              <a:gd name="connsiteX1567" fmla="*/ 10069290 w 17489088"/>
              <a:gd name="connsiteY1567" fmla="*/ 11463928 h 11880850"/>
              <a:gd name="connsiteX1568" fmla="*/ 10090716 w 17489088"/>
              <a:gd name="connsiteY1568" fmla="*/ 11559150 h 11880850"/>
              <a:gd name="connsiteX1569" fmla="*/ 10122699 w 17489088"/>
              <a:gd name="connsiteY1569" fmla="*/ 11570227 h 11880850"/>
              <a:gd name="connsiteX1570" fmla="*/ 10143044 w 17489088"/>
              <a:gd name="connsiteY1570" fmla="*/ 11513087 h 11880850"/>
              <a:gd name="connsiteX1571" fmla="*/ 10127831 w 17489088"/>
              <a:gd name="connsiteY1571" fmla="*/ 11478193 h 11880850"/>
              <a:gd name="connsiteX1572" fmla="*/ 10084371 w 17489088"/>
              <a:gd name="connsiteY1572" fmla="*/ 11456699 h 11880850"/>
              <a:gd name="connsiteX1573" fmla="*/ 9911340 w 17489088"/>
              <a:gd name="connsiteY1573" fmla="*/ 11531058 h 11880850"/>
              <a:gd name="connsiteX1574" fmla="*/ 9928847 w 17489088"/>
              <a:gd name="connsiteY1574" fmla="*/ 11570703 h 11880850"/>
              <a:gd name="connsiteX1575" fmla="*/ 9946073 w 17489088"/>
              <a:gd name="connsiteY1575" fmla="*/ 11596537 h 11880850"/>
              <a:gd name="connsiteX1576" fmla="*/ 9934610 w 17489088"/>
              <a:gd name="connsiteY1576" fmla="*/ 11589993 h 11880850"/>
              <a:gd name="connsiteX1577" fmla="*/ 9895414 w 17489088"/>
              <a:gd name="connsiteY1577" fmla="*/ 11587696 h 11880850"/>
              <a:gd name="connsiteX1578" fmla="*/ 9917345 w 17489088"/>
              <a:gd name="connsiteY1578" fmla="*/ 11632489 h 11880850"/>
              <a:gd name="connsiteX1579" fmla="*/ 9921829 w 17489088"/>
              <a:gd name="connsiteY1579" fmla="*/ 11636973 h 11880850"/>
              <a:gd name="connsiteX1580" fmla="*/ 9964701 w 17489088"/>
              <a:gd name="connsiteY1580" fmla="*/ 11656983 h 11880850"/>
              <a:gd name="connsiteX1581" fmla="*/ 9971914 w 17489088"/>
              <a:gd name="connsiteY1581" fmla="*/ 11656814 h 11880850"/>
              <a:gd name="connsiteX1582" fmla="*/ 9973927 w 17489088"/>
              <a:gd name="connsiteY1582" fmla="*/ 11664980 h 11880850"/>
              <a:gd name="connsiteX1583" fmla="*/ 10056582 w 17489088"/>
              <a:gd name="connsiteY1583" fmla="*/ 11762393 h 11880850"/>
              <a:gd name="connsiteX1584" fmla="*/ 10076185 w 17489088"/>
              <a:gd name="connsiteY1584" fmla="*/ 11791330 h 11880850"/>
              <a:gd name="connsiteX1585" fmla="*/ 10144199 w 17489088"/>
              <a:gd name="connsiteY1585" fmla="*/ 11859343 h 11880850"/>
              <a:gd name="connsiteX1586" fmla="*/ 10145404 w 17489088"/>
              <a:gd name="connsiteY1586" fmla="*/ 11856133 h 11880850"/>
              <a:gd name="connsiteX1587" fmla="*/ 10097181 w 17489088"/>
              <a:gd name="connsiteY1587" fmla="*/ 11807912 h 11880850"/>
              <a:gd name="connsiteX1588" fmla="*/ 9997355 w 17489088"/>
              <a:gd name="connsiteY1588" fmla="*/ 11665037 h 11880850"/>
              <a:gd name="connsiteX1589" fmla="*/ 9988295 w 17489088"/>
              <a:gd name="connsiteY1589" fmla="*/ 11649828 h 11880850"/>
              <a:gd name="connsiteX1590" fmla="*/ 9977558 w 17489088"/>
              <a:gd name="connsiteY1590" fmla="*/ 11629250 h 11880850"/>
              <a:gd name="connsiteX1591" fmla="*/ 9960500 w 17489088"/>
              <a:gd name="connsiteY1591" fmla="*/ 11604815 h 11880850"/>
              <a:gd name="connsiteX1592" fmla="*/ 9959885 w 17489088"/>
              <a:gd name="connsiteY1592" fmla="*/ 11605431 h 11880850"/>
              <a:gd name="connsiteX1593" fmla="*/ 9952167 w 17489088"/>
              <a:gd name="connsiteY1593" fmla="*/ 11592791 h 11880850"/>
              <a:gd name="connsiteX1594" fmla="*/ 9930916 w 17489088"/>
              <a:gd name="connsiteY1594" fmla="*/ 11559240 h 11880850"/>
              <a:gd name="connsiteX1595" fmla="*/ 9911340 w 17489088"/>
              <a:gd name="connsiteY1595" fmla="*/ 11531058 h 11880850"/>
              <a:gd name="connsiteX1596" fmla="*/ 15305845 w 17489088"/>
              <a:gd name="connsiteY1596" fmla="*/ 2295634 h 11880850"/>
              <a:gd name="connsiteX1597" fmla="*/ 15291589 w 17489088"/>
              <a:gd name="connsiteY1597" fmla="*/ 2308227 h 11880850"/>
              <a:gd name="connsiteX1598" fmla="*/ 15279572 w 17489088"/>
              <a:gd name="connsiteY1598" fmla="*/ 2349309 h 11880850"/>
              <a:gd name="connsiteX1599" fmla="*/ 15337895 w 17489088"/>
              <a:gd name="connsiteY1599" fmla="*/ 2373191 h 11880850"/>
              <a:gd name="connsiteX1600" fmla="*/ 15353099 w 17489088"/>
              <a:gd name="connsiteY1600" fmla="*/ 2356418 h 11880850"/>
              <a:gd name="connsiteX1601" fmla="*/ 15305845 w 17489088"/>
              <a:gd name="connsiteY1601" fmla="*/ 2295634 h 11880850"/>
              <a:gd name="connsiteX1602" fmla="*/ 14889505 w 17489088"/>
              <a:gd name="connsiteY1602" fmla="*/ 2361098 h 11880850"/>
              <a:gd name="connsiteX1603" fmla="*/ 14857060 w 17489088"/>
              <a:gd name="connsiteY1603" fmla="*/ 2376541 h 11880850"/>
              <a:gd name="connsiteX1604" fmla="*/ 14842922 w 17489088"/>
              <a:gd name="connsiteY1604" fmla="*/ 2395871 h 11880850"/>
              <a:gd name="connsiteX1605" fmla="*/ 14919018 w 17489088"/>
              <a:gd name="connsiteY1605" fmla="*/ 2436791 h 11880850"/>
              <a:gd name="connsiteX1606" fmla="*/ 14916956 w 17489088"/>
              <a:gd name="connsiteY1606" fmla="*/ 2378359 h 11880850"/>
              <a:gd name="connsiteX1607" fmla="*/ 14889505 w 17489088"/>
              <a:gd name="connsiteY1607" fmla="*/ 2361098 h 11880850"/>
              <a:gd name="connsiteX1608" fmla="*/ 14852695 w 17489088"/>
              <a:gd name="connsiteY1608" fmla="*/ 2502512 h 11880850"/>
              <a:gd name="connsiteX1609" fmla="*/ 14793707 w 17489088"/>
              <a:gd name="connsiteY1609" fmla="*/ 2507921 h 11880850"/>
              <a:gd name="connsiteX1610" fmla="*/ 14777235 w 17489088"/>
              <a:gd name="connsiteY1610" fmla="*/ 2525273 h 11880850"/>
              <a:gd name="connsiteX1611" fmla="*/ 14767599 w 17489088"/>
              <a:gd name="connsiteY1611" fmla="*/ 2545771 h 11880850"/>
              <a:gd name="connsiteX1612" fmla="*/ 14838115 w 17489088"/>
              <a:gd name="connsiteY1612" fmla="*/ 2605218 h 11880850"/>
              <a:gd name="connsiteX1613" fmla="*/ 14890841 w 17489088"/>
              <a:gd name="connsiteY1613" fmla="*/ 2602598 h 11880850"/>
              <a:gd name="connsiteX1614" fmla="*/ 14928187 w 17489088"/>
              <a:gd name="connsiteY1614" fmla="*/ 2572297 h 11880850"/>
              <a:gd name="connsiteX1615" fmla="*/ 14930753 w 17489088"/>
              <a:gd name="connsiteY1615" fmla="*/ 2530586 h 11880850"/>
              <a:gd name="connsiteX1616" fmla="*/ 14852695 w 17489088"/>
              <a:gd name="connsiteY1616" fmla="*/ 2502512 h 11880850"/>
              <a:gd name="connsiteX1617" fmla="*/ 15024970 w 17489088"/>
              <a:gd name="connsiteY1617" fmla="*/ 2552238 h 11880850"/>
              <a:gd name="connsiteX1618" fmla="*/ 15034870 w 17489088"/>
              <a:gd name="connsiteY1618" fmla="*/ 2574437 h 11880850"/>
              <a:gd name="connsiteX1619" fmla="*/ 15064673 w 17489088"/>
              <a:gd name="connsiteY1619" fmla="*/ 2584563 h 11880850"/>
              <a:gd name="connsiteX1620" fmla="*/ 15066794 w 17489088"/>
              <a:gd name="connsiteY1620" fmla="*/ 2553473 h 11880850"/>
              <a:gd name="connsiteX1621" fmla="*/ 15024970 w 17489088"/>
              <a:gd name="connsiteY1621" fmla="*/ 2552238 h 11880850"/>
              <a:gd name="connsiteX1622" fmla="*/ 14176049 w 17489088"/>
              <a:gd name="connsiteY1622" fmla="*/ 2555053 h 11880850"/>
              <a:gd name="connsiteX1623" fmla="*/ 14160095 w 17489088"/>
              <a:gd name="connsiteY1623" fmla="*/ 2568947 h 11880850"/>
              <a:gd name="connsiteX1624" fmla="*/ 14159210 w 17489088"/>
              <a:gd name="connsiteY1624" fmla="*/ 2590470 h 11880850"/>
              <a:gd name="connsiteX1625" fmla="*/ 14209423 w 17489088"/>
              <a:gd name="connsiteY1625" fmla="*/ 2609935 h 11880850"/>
              <a:gd name="connsiteX1626" fmla="*/ 14176049 w 17489088"/>
              <a:gd name="connsiteY1626" fmla="*/ 2555053 h 11880850"/>
              <a:gd name="connsiteX1627" fmla="*/ 16204402 w 17489088"/>
              <a:gd name="connsiteY1627" fmla="*/ 1854393 h 11880850"/>
              <a:gd name="connsiteX1628" fmla="*/ 16140954 w 17489088"/>
              <a:gd name="connsiteY1628" fmla="*/ 1884532 h 11880850"/>
              <a:gd name="connsiteX1629" fmla="*/ 16122986 w 17489088"/>
              <a:gd name="connsiteY1629" fmla="*/ 1914104 h 11880850"/>
              <a:gd name="connsiteX1630" fmla="*/ 16105864 w 17489088"/>
              <a:gd name="connsiteY1630" fmla="*/ 1965357 h 11880850"/>
              <a:gd name="connsiteX1631" fmla="*/ 16121300 w 17489088"/>
              <a:gd name="connsiteY1631" fmla="*/ 1999242 h 11880850"/>
              <a:gd name="connsiteX1632" fmla="*/ 16219372 w 17489088"/>
              <a:gd name="connsiteY1632" fmla="*/ 1992772 h 11880850"/>
              <a:gd name="connsiteX1633" fmla="*/ 16256204 w 17489088"/>
              <a:gd name="connsiteY1633" fmla="*/ 1880779 h 11880850"/>
              <a:gd name="connsiteX1634" fmla="*/ 16234506 w 17489088"/>
              <a:gd name="connsiteY1634" fmla="*/ 1857855 h 11880850"/>
              <a:gd name="connsiteX1635" fmla="*/ 16204402 w 17489088"/>
              <a:gd name="connsiteY1635" fmla="*/ 1854393 h 11880850"/>
              <a:gd name="connsiteX1636" fmla="*/ 15787774 w 17489088"/>
              <a:gd name="connsiteY1636" fmla="*/ 1969916 h 11880850"/>
              <a:gd name="connsiteX1637" fmla="*/ 15740804 w 17489088"/>
              <a:gd name="connsiteY1637" fmla="*/ 1994389 h 11880850"/>
              <a:gd name="connsiteX1638" fmla="*/ 15807889 w 17489088"/>
              <a:gd name="connsiteY1638" fmla="*/ 2086346 h 11880850"/>
              <a:gd name="connsiteX1639" fmla="*/ 15866280 w 17489088"/>
              <a:gd name="connsiteY1639" fmla="*/ 2020639 h 11880850"/>
              <a:gd name="connsiteX1640" fmla="*/ 15844161 w 17489088"/>
              <a:gd name="connsiteY1640" fmla="*/ 1984770 h 11880850"/>
              <a:gd name="connsiteX1641" fmla="*/ 15787774 w 17489088"/>
              <a:gd name="connsiteY1641" fmla="*/ 1969916 h 11880850"/>
              <a:gd name="connsiteX1642" fmla="*/ 16511130 w 17489088"/>
              <a:gd name="connsiteY1642" fmla="*/ 1756263 h 11880850"/>
              <a:gd name="connsiteX1643" fmla="*/ 16451434 w 17489088"/>
              <a:gd name="connsiteY1643" fmla="*/ 1781047 h 11880850"/>
              <a:gd name="connsiteX1644" fmla="*/ 16441568 w 17489088"/>
              <a:gd name="connsiteY1644" fmla="*/ 1801460 h 11880850"/>
              <a:gd name="connsiteX1645" fmla="*/ 16482586 w 17489088"/>
              <a:gd name="connsiteY1645" fmla="*/ 1831167 h 11880850"/>
              <a:gd name="connsiteX1646" fmla="*/ 16530364 w 17489088"/>
              <a:gd name="connsiteY1646" fmla="*/ 1822599 h 11880850"/>
              <a:gd name="connsiteX1647" fmla="*/ 16511130 w 17489088"/>
              <a:gd name="connsiteY1647" fmla="*/ 1756263 h 11880850"/>
              <a:gd name="connsiteX1648" fmla="*/ 17001854 w 17489088"/>
              <a:gd name="connsiteY1648" fmla="*/ 1729260 h 11880850"/>
              <a:gd name="connsiteX1649" fmla="*/ 16984954 w 17489088"/>
              <a:gd name="connsiteY1649" fmla="*/ 1741612 h 11880850"/>
              <a:gd name="connsiteX1650" fmla="*/ 17006338 w 17489088"/>
              <a:gd name="connsiteY1650" fmla="*/ 1782076 h 11880850"/>
              <a:gd name="connsiteX1651" fmla="*/ 17041382 w 17489088"/>
              <a:gd name="connsiteY1651" fmla="*/ 1760131 h 11880850"/>
              <a:gd name="connsiteX1652" fmla="*/ 17001854 w 17489088"/>
              <a:gd name="connsiteY1652" fmla="*/ 172926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</a:cxnLst>
            <a:rect l="l" t="t" r="r" b="b"/>
            <a:pathLst>
              <a:path w="17489088" h="11880850">
                <a:moveTo>
                  <a:pt x="0" y="0"/>
                </a:moveTo>
                <a:lnTo>
                  <a:pt x="17489088" y="0"/>
                </a:lnTo>
                <a:lnTo>
                  <a:pt x="17470228" y="58519"/>
                </a:lnTo>
                <a:cubicBezTo>
                  <a:pt x="17458944" y="100207"/>
                  <a:pt x="17451796" y="140269"/>
                  <a:pt x="17431568" y="169764"/>
                </a:cubicBezTo>
                <a:cubicBezTo>
                  <a:pt x="17442698" y="189242"/>
                  <a:pt x="17467506" y="168417"/>
                  <a:pt x="17456870" y="203449"/>
                </a:cubicBezTo>
                <a:cubicBezTo>
                  <a:pt x="17443810" y="214994"/>
                  <a:pt x="17433130" y="205814"/>
                  <a:pt x="17422448" y="196633"/>
                </a:cubicBezTo>
                <a:cubicBezTo>
                  <a:pt x="17421378" y="215096"/>
                  <a:pt x="17416818" y="228530"/>
                  <a:pt x="17412258" y="241965"/>
                </a:cubicBezTo>
                <a:cubicBezTo>
                  <a:pt x="17407698" y="255400"/>
                  <a:pt x="17400740" y="267450"/>
                  <a:pt x="17393784" y="279500"/>
                </a:cubicBezTo>
                <a:cubicBezTo>
                  <a:pt x="17380304" y="302850"/>
                  <a:pt x="17366388" y="326951"/>
                  <a:pt x="17355316" y="362735"/>
                </a:cubicBezTo>
                <a:cubicBezTo>
                  <a:pt x="17375374" y="383355"/>
                  <a:pt x="17364948" y="412483"/>
                  <a:pt x="17355616" y="445256"/>
                </a:cubicBezTo>
                <a:cubicBezTo>
                  <a:pt x="17343450" y="477396"/>
                  <a:pt x="17334118" y="510170"/>
                  <a:pt x="17347432" y="536936"/>
                </a:cubicBezTo>
                <a:cubicBezTo>
                  <a:pt x="17348502" y="518473"/>
                  <a:pt x="17349572" y="500012"/>
                  <a:pt x="17355436" y="484316"/>
                </a:cubicBezTo>
                <a:cubicBezTo>
                  <a:pt x="17361302" y="468623"/>
                  <a:pt x="17370656" y="457957"/>
                  <a:pt x="17381104" y="450933"/>
                </a:cubicBezTo>
                <a:cubicBezTo>
                  <a:pt x="17389220" y="465662"/>
                  <a:pt x="17388552" y="493394"/>
                  <a:pt x="17382040" y="515744"/>
                </a:cubicBezTo>
                <a:cubicBezTo>
                  <a:pt x="17373566" y="535956"/>
                  <a:pt x="17361602" y="551143"/>
                  <a:pt x="17344822" y="541455"/>
                </a:cubicBezTo>
                <a:cubicBezTo>
                  <a:pt x="17355970" y="583039"/>
                  <a:pt x="17305028" y="604844"/>
                  <a:pt x="17337284" y="626479"/>
                </a:cubicBezTo>
                <a:lnTo>
                  <a:pt x="17313948" y="638112"/>
                </a:lnTo>
                <a:lnTo>
                  <a:pt x="17285460" y="638736"/>
                </a:lnTo>
                <a:cubicBezTo>
                  <a:pt x="17268780" y="642162"/>
                  <a:pt x="17253148" y="648200"/>
                  <a:pt x="17239568" y="658436"/>
                </a:cubicBezTo>
                <a:lnTo>
                  <a:pt x="17245320" y="661757"/>
                </a:lnTo>
                <a:lnTo>
                  <a:pt x="17242668" y="665245"/>
                </a:lnTo>
                <a:cubicBezTo>
                  <a:pt x="17241496" y="670596"/>
                  <a:pt x="17245076" y="677683"/>
                  <a:pt x="17254320" y="686031"/>
                </a:cubicBezTo>
                <a:lnTo>
                  <a:pt x="17271690" y="676981"/>
                </a:lnTo>
                <a:lnTo>
                  <a:pt x="17274566" y="678642"/>
                </a:lnTo>
                <a:lnTo>
                  <a:pt x="17294002" y="684840"/>
                </a:lnTo>
                <a:lnTo>
                  <a:pt x="17289630" y="713447"/>
                </a:lnTo>
                <a:cubicBezTo>
                  <a:pt x="17288814" y="727038"/>
                  <a:pt x="17288002" y="740627"/>
                  <a:pt x="17287576" y="752433"/>
                </a:cubicBezTo>
                <a:cubicBezTo>
                  <a:pt x="17288224" y="745776"/>
                  <a:pt x="17278180" y="762068"/>
                  <a:pt x="17277106" y="780531"/>
                </a:cubicBezTo>
                <a:cubicBezTo>
                  <a:pt x="17270618" y="824987"/>
                  <a:pt x="17264396" y="875623"/>
                  <a:pt x="17260090" y="927367"/>
                </a:cubicBezTo>
                <a:cubicBezTo>
                  <a:pt x="17259880" y="933268"/>
                  <a:pt x="17259880" y="933268"/>
                  <a:pt x="17259880" y="933268"/>
                </a:cubicBezTo>
                <a:cubicBezTo>
                  <a:pt x="17259232" y="939926"/>
                  <a:pt x="17258752" y="939649"/>
                  <a:pt x="17258752" y="939649"/>
                </a:cubicBezTo>
                <a:cubicBezTo>
                  <a:pt x="17255498" y="950824"/>
                  <a:pt x="17255934" y="950071"/>
                  <a:pt x="17255934" y="950071"/>
                </a:cubicBezTo>
                <a:cubicBezTo>
                  <a:pt x="17257682" y="958111"/>
                  <a:pt x="17256646" y="966550"/>
                  <a:pt x="17255998" y="973206"/>
                </a:cubicBezTo>
                <a:cubicBezTo>
                  <a:pt x="17256232" y="989410"/>
                  <a:pt x="17256468" y="1005613"/>
                  <a:pt x="17257136" y="1021061"/>
                </a:cubicBezTo>
                <a:cubicBezTo>
                  <a:pt x="17256510" y="1049823"/>
                  <a:pt x="17258282" y="1079969"/>
                  <a:pt x="17265496" y="1106226"/>
                </a:cubicBezTo>
                <a:cubicBezTo>
                  <a:pt x="17261794" y="1107102"/>
                  <a:pt x="17255696" y="1106593"/>
                  <a:pt x="17251994" y="1107469"/>
                </a:cubicBezTo>
                <a:cubicBezTo>
                  <a:pt x="17250256" y="1110482"/>
                  <a:pt x="17248950" y="1112741"/>
                  <a:pt x="17248950" y="1112741"/>
                </a:cubicBezTo>
                <a:cubicBezTo>
                  <a:pt x="17247646" y="1115001"/>
                  <a:pt x="17247646" y="1115001"/>
                  <a:pt x="17245906" y="1118014"/>
                </a:cubicBezTo>
                <a:cubicBezTo>
                  <a:pt x="17260936" y="1119662"/>
                  <a:pt x="17277748" y="1119327"/>
                  <a:pt x="17275800" y="1128242"/>
                </a:cubicBezTo>
                <a:cubicBezTo>
                  <a:pt x="17264258" y="1131621"/>
                  <a:pt x="17258538" y="1118277"/>
                  <a:pt x="17257680" y="1130837"/>
                </a:cubicBezTo>
                <a:cubicBezTo>
                  <a:pt x="17267270" y="1136371"/>
                  <a:pt x="17276032" y="1144446"/>
                  <a:pt x="17263186" y="1150084"/>
                </a:cubicBezTo>
                <a:cubicBezTo>
                  <a:pt x="17271472" y="1157879"/>
                  <a:pt x="17277950" y="1145552"/>
                  <a:pt x="17280138" y="1152839"/>
                </a:cubicBezTo>
                <a:cubicBezTo>
                  <a:pt x="17279488" y="1159496"/>
                  <a:pt x="17275574" y="1166274"/>
                  <a:pt x="17267738" y="1168779"/>
                </a:cubicBezTo>
                <a:cubicBezTo>
                  <a:pt x="17259242" y="1166885"/>
                  <a:pt x="17263588" y="1159354"/>
                  <a:pt x="17250956" y="1159091"/>
                </a:cubicBezTo>
                <a:cubicBezTo>
                  <a:pt x="17256842" y="1165501"/>
                  <a:pt x="17260332" y="1170529"/>
                  <a:pt x="17261424" y="1174172"/>
                </a:cubicBezTo>
                <a:cubicBezTo>
                  <a:pt x="17262084" y="1178569"/>
                  <a:pt x="17260780" y="1180828"/>
                  <a:pt x="17263176" y="1182213"/>
                </a:cubicBezTo>
                <a:cubicBezTo>
                  <a:pt x="17261872" y="1184473"/>
                  <a:pt x="17265182" y="1185380"/>
                  <a:pt x="17265182" y="1185380"/>
                </a:cubicBezTo>
                <a:cubicBezTo>
                  <a:pt x="17267582" y="1186762"/>
                  <a:pt x="17267582" y="1186762"/>
                  <a:pt x="17267582" y="1186762"/>
                </a:cubicBezTo>
                <a:cubicBezTo>
                  <a:pt x="17265842" y="1189776"/>
                  <a:pt x="17265842" y="1189776"/>
                  <a:pt x="17265842" y="1189776"/>
                </a:cubicBezTo>
                <a:cubicBezTo>
                  <a:pt x="17265160" y="1206455"/>
                  <a:pt x="17265084" y="1215450"/>
                  <a:pt x="17264390" y="1221076"/>
                </a:cubicBezTo>
                <a:lnTo>
                  <a:pt x="17265352" y="1221629"/>
                </a:lnTo>
                <a:lnTo>
                  <a:pt x="17264916" y="1222381"/>
                </a:lnTo>
                <a:lnTo>
                  <a:pt x="17265004" y="1224441"/>
                </a:lnTo>
                <a:cubicBezTo>
                  <a:pt x="17265004" y="1224441"/>
                  <a:pt x="17265004" y="1224441"/>
                  <a:pt x="17266096" y="1228085"/>
                </a:cubicBezTo>
                <a:cubicBezTo>
                  <a:pt x="17266096" y="1228085"/>
                  <a:pt x="17268494" y="1229469"/>
                  <a:pt x="17266754" y="1232482"/>
                </a:cubicBezTo>
                <a:cubicBezTo>
                  <a:pt x="17273288" y="1232237"/>
                  <a:pt x="17274114" y="1229701"/>
                  <a:pt x="17275418" y="1227441"/>
                </a:cubicBezTo>
                <a:cubicBezTo>
                  <a:pt x="17275418" y="1227441"/>
                  <a:pt x="17275418" y="1227441"/>
                  <a:pt x="17276722" y="1225183"/>
                </a:cubicBezTo>
                <a:cubicBezTo>
                  <a:pt x="17277582" y="1212622"/>
                  <a:pt x="17278440" y="1200062"/>
                  <a:pt x="17277558" y="1190517"/>
                </a:cubicBezTo>
                <a:cubicBezTo>
                  <a:pt x="17278864" y="1188258"/>
                  <a:pt x="17278864" y="1188258"/>
                  <a:pt x="17278864" y="1188258"/>
                </a:cubicBezTo>
                <a:cubicBezTo>
                  <a:pt x="17276466" y="1186873"/>
                  <a:pt x="17276466" y="1186873"/>
                  <a:pt x="17276466" y="1186873"/>
                </a:cubicBezTo>
                <a:cubicBezTo>
                  <a:pt x="17278206" y="1183861"/>
                  <a:pt x="17281294" y="1179619"/>
                  <a:pt x="17291530" y="1178499"/>
                </a:cubicBezTo>
                <a:cubicBezTo>
                  <a:pt x="17292624" y="1182141"/>
                  <a:pt x="17294104" y="1184003"/>
                  <a:pt x="17296502" y="1185387"/>
                </a:cubicBezTo>
                <a:cubicBezTo>
                  <a:pt x="17297594" y="1189030"/>
                  <a:pt x="17297594" y="1189030"/>
                  <a:pt x="17297594" y="1189030"/>
                </a:cubicBezTo>
                <a:cubicBezTo>
                  <a:pt x="17299990" y="1190413"/>
                  <a:pt x="17299990" y="1190413"/>
                  <a:pt x="17299990" y="1190413"/>
                </a:cubicBezTo>
                <a:cubicBezTo>
                  <a:pt x="17295922" y="1258358"/>
                  <a:pt x="17298920" y="1208875"/>
                  <a:pt x="17299156" y="1225079"/>
                </a:cubicBezTo>
                <a:cubicBezTo>
                  <a:pt x="17301340" y="1232366"/>
                  <a:pt x="17301340" y="1232366"/>
                  <a:pt x="17301340" y="1232366"/>
                </a:cubicBezTo>
                <a:lnTo>
                  <a:pt x="17306714" y="1244977"/>
                </a:lnTo>
                <a:lnTo>
                  <a:pt x="17304980" y="1261439"/>
                </a:lnTo>
                <a:cubicBezTo>
                  <a:pt x="17295708" y="1287335"/>
                  <a:pt x="17273704" y="1298769"/>
                  <a:pt x="17283814" y="1329173"/>
                </a:cubicBezTo>
                <a:cubicBezTo>
                  <a:pt x="17290580" y="1322407"/>
                  <a:pt x="17292760" y="1314747"/>
                  <a:pt x="17303050" y="1320118"/>
                </a:cubicBezTo>
                <a:lnTo>
                  <a:pt x="17301932" y="1325150"/>
                </a:lnTo>
                <a:lnTo>
                  <a:pt x="17292484" y="1326770"/>
                </a:lnTo>
                <a:lnTo>
                  <a:pt x="17277840" y="1371163"/>
                </a:lnTo>
                <a:lnTo>
                  <a:pt x="17277448" y="1370772"/>
                </a:lnTo>
                <a:cubicBezTo>
                  <a:pt x="17273032" y="1371273"/>
                  <a:pt x="17270180" y="1373342"/>
                  <a:pt x="17268784" y="1381785"/>
                </a:cubicBezTo>
                <a:cubicBezTo>
                  <a:pt x="17301554" y="1419476"/>
                  <a:pt x="17243970" y="1467666"/>
                  <a:pt x="17227760" y="1501881"/>
                </a:cubicBezTo>
                <a:cubicBezTo>
                  <a:pt x="17241402" y="1509378"/>
                  <a:pt x="17245316" y="1496070"/>
                  <a:pt x="17250180" y="1493554"/>
                </a:cubicBezTo>
                <a:cubicBezTo>
                  <a:pt x="17246046" y="1525089"/>
                  <a:pt x="17239176" y="1579715"/>
                  <a:pt x="17203614" y="1576132"/>
                </a:cubicBezTo>
                <a:cubicBezTo>
                  <a:pt x="17203110" y="1554716"/>
                  <a:pt x="17239284" y="1557685"/>
                  <a:pt x="17220832" y="1541691"/>
                </a:cubicBezTo>
                <a:cubicBezTo>
                  <a:pt x="17215802" y="1551420"/>
                  <a:pt x="17205510" y="1546051"/>
                  <a:pt x="17197404" y="1550244"/>
                </a:cubicBezTo>
                <a:cubicBezTo>
                  <a:pt x="17202272" y="1573559"/>
                  <a:pt x="17202276" y="1599392"/>
                  <a:pt x="17201274" y="1625447"/>
                </a:cubicBezTo>
                <a:cubicBezTo>
                  <a:pt x="17200214" y="1636686"/>
                  <a:pt x="17199544" y="1648316"/>
                  <a:pt x="17198484" y="1659554"/>
                </a:cubicBezTo>
                <a:cubicBezTo>
                  <a:pt x="17195186" y="1672246"/>
                  <a:pt x="17193902" y="1684490"/>
                  <a:pt x="17192840" y="1695731"/>
                </a:cubicBezTo>
                <a:lnTo>
                  <a:pt x="17180382" y="1758296"/>
                </a:lnTo>
                <a:lnTo>
                  <a:pt x="17139898" y="1742410"/>
                </a:lnTo>
                <a:cubicBezTo>
                  <a:pt x="17120216" y="1736257"/>
                  <a:pt x="17102434" y="1734465"/>
                  <a:pt x="17091030" y="1742739"/>
                </a:cubicBezTo>
                <a:cubicBezTo>
                  <a:pt x="17093352" y="1763510"/>
                  <a:pt x="17100008" y="1774469"/>
                  <a:pt x="17110458" y="1781538"/>
                </a:cubicBezTo>
                <a:lnTo>
                  <a:pt x="17121780" y="1785683"/>
                </a:lnTo>
                <a:lnTo>
                  <a:pt x="17120468" y="1785801"/>
                </a:lnTo>
                <a:lnTo>
                  <a:pt x="17106478" y="1791891"/>
                </a:lnTo>
                <a:lnTo>
                  <a:pt x="17069564" y="1779079"/>
                </a:lnTo>
                <a:cubicBezTo>
                  <a:pt x="17078288" y="1782882"/>
                  <a:pt x="17078288" y="1782882"/>
                  <a:pt x="17078288" y="1782882"/>
                </a:cubicBezTo>
                <a:cubicBezTo>
                  <a:pt x="17078288" y="1782882"/>
                  <a:pt x="17042170" y="1794732"/>
                  <a:pt x="17049386" y="1829006"/>
                </a:cubicBezTo>
                <a:cubicBezTo>
                  <a:pt x="17042398" y="1845389"/>
                  <a:pt x="17047488" y="1859088"/>
                  <a:pt x="17047488" y="1859088"/>
                </a:cubicBezTo>
                <a:lnTo>
                  <a:pt x="17055686" y="1867984"/>
                </a:lnTo>
                <a:lnTo>
                  <a:pt x="17013926" y="1887422"/>
                </a:lnTo>
                <a:lnTo>
                  <a:pt x="17014274" y="1882911"/>
                </a:lnTo>
                <a:cubicBezTo>
                  <a:pt x="17012208" y="1860704"/>
                  <a:pt x="17003426" y="1837779"/>
                  <a:pt x="16992408" y="1816306"/>
                </a:cubicBezTo>
                <a:cubicBezTo>
                  <a:pt x="16978762" y="1791590"/>
                  <a:pt x="16963104" y="1775934"/>
                  <a:pt x="16947112" y="1766089"/>
                </a:cubicBezTo>
                <a:cubicBezTo>
                  <a:pt x="16934810" y="1759014"/>
                  <a:pt x="16922204" y="1755327"/>
                  <a:pt x="16910160" y="1753621"/>
                </a:cubicBezTo>
                <a:lnTo>
                  <a:pt x="16901368" y="1753471"/>
                </a:lnTo>
                <a:lnTo>
                  <a:pt x="16898182" y="1750135"/>
                </a:lnTo>
                <a:cubicBezTo>
                  <a:pt x="16855548" y="1712342"/>
                  <a:pt x="16806016" y="1689768"/>
                  <a:pt x="16762164" y="1713407"/>
                </a:cubicBezTo>
                <a:cubicBezTo>
                  <a:pt x="16776174" y="1732041"/>
                  <a:pt x="16790214" y="1750628"/>
                  <a:pt x="16805028" y="1767857"/>
                </a:cubicBezTo>
                <a:lnTo>
                  <a:pt x="16811804" y="1774461"/>
                </a:lnTo>
                <a:lnTo>
                  <a:pt x="16791790" y="1806325"/>
                </a:lnTo>
                <a:lnTo>
                  <a:pt x="16789218" y="1830816"/>
                </a:lnTo>
                <a:lnTo>
                  <a:pt x="16743258" y="1826670"/>
                </a:lnTo>
                <a:cubicBezTo>
                  <a:pt x="16751256" y="1835897"/>
                  <a:pt x="16764618" y="1846804"/>
                  <a:pt x="16780782" y="1858043"/>
                </a:cubicBezTo>
                <a:lnTo>
                  <a:pt x="16791854" y="1864196"/>
                </a:lnTo>
                <a:lnTo>
                  <a:pt x="16808020" y="1909879"/>
                </a:lnTo>
                <a:cubicBezTo>
                  <a:pt x="16842248" y="1979777"/>
                  <a:pt x="16869642" y="1964125"/>
                  <a:pt x="16893860" y="2008019"/>
                </a:cubicBezTo>
                <a:cubicBezTo>
                  <a:pt x="16897268" y="1999130"/>
                  <a:pt x="16912364" y="1987167"/>
                  <a:pt x="16924664" y="1983478"/>
                </a:cubicBezTo>
                <a:cubicBezTo>
                  <a:pt x="16936574" y="1979398"/>
                  <a:pt x="16933164" y="1988288"/>
                  <a:pt x="16948260" y="1976325"/>
                </a:cubicBezTo>
                <a:cubicBezTo>
                  <a:pt x="16959274" y="1971966"/>
                  <a:pt x="16968596" y="1967145"/>
                  <a:pt x="16976452" y="1961931"/>
                </a:cubicBezTo>
                <a:lnTo>
                  <a:pt x="16985852" y="1953811"/>
                </a:lnTo>
                <a:lnTo>
                  <a:pt x="17005042" y="1968114"/>
                </a:lnTo>
                <a:lnTo>
                  <a:pt x="17009792" y="1969853"/>
                </a:lnTo>
                <a:lnTo>
                  <a:pt x="17013682" y="1984151"/>
                </a:lnTo>
                <a:cubicBezTo>
                  <a:pt x="17027206" y="2005013"/>
                  <a:pt x="17053876" y="2016394"/>
                  <a:pt x="17054724" y="2035963"/>
                </a:cubicBezTo>
                <a:cubicBezTo>
                  <a:pt x="17064592" y="2037141"/>
                  <a:pt x="17089772" y="2039818"/>
                  <a:pt x="17101608" y="2046933"/>
                </a:cubicBezTo>
                <a:lnTo>
                  <a:pt x="17107346" y="2054834"/>
                </a:lnTo>
                <a:lnTo>
                  <a:pt x="17108522" y="2071093"/>
                </a:lnTo>
                <a:cubicBezTo>
                  <a:pt x="17108802" y="2080600"/>
                  <a:pt x="17107546" y="2089488"/>
                  <a:pt x="17101760" y="2101537"/>
                </a:cubicBezTo>
                <a:cubicBezTo>
                  <a:pt x="17117808" y="2100365"/>
                  <a:pt x="17123344" y="2112052"/>
                  <a:pt x="17122676" y="2123681"/>
                </a:cubicBezTo>
                <a:cubicBezTo>
                  <a:pt x="17125584" y="2136431"/>
                  <a:pt x="17119434" y="2151191"/>
                  <a:pt x="17112670" y="2157955"/>
                </a:cubicBezTo>
                <a:cubicBezTo>
                  <a:pt x="17107134" y="2146269"/>
                  <a:pt x="17104726" y="2129103"/>
                  <a:pt x="17101818" y="2116354"/>
                </a:cubicBezTo>
                <a:cubicBezTo>
                  <a:pt x="17098518" y="2103213"/>
                  <a:pt x="17095216" y="2090075"/>
                  <a:pt x="17084202" y="2081517"/>
                </a:cubicBezTo>
                <a:cubicBezTo>
                  <a:pt x="17084874" y="2095719"/>
                  <a:pt x="17089294" y="2112438"/>
                  <a:pt x="17089574" y="2126250"/>
                </a:cubicBezTo>
                <a:cubicBezTo>
                  <a:pt x="17091980" y="2143415"/>
                  <a:pt x="17096010" y="2159743"/>
                  <a:pt x="17093440" y="2175622"/>
                </a:cubicBezTo>
                <a:cubicBezTo>
                  <a:pt x="17094114" y="2189824"/>
                  <a:pt x="17093052" y="2201064"/>
                  <a:pt x="17087462" y="2209001"/>
                </a:cubicBezTo>
                <a:lnTo>
                  <a:pt x="17063030" y="2217776"/>
                </a:lnTo>
                <a:lnTo>
                  <a:pt x="17055644" y="2190713"/>
                </a:lnTo>
                <a:cubicBezTo>
                  <a:pt x="17051668" y="2154759"/>
                  <a:pt x="17048086" y="2119198"/>
                  <a:pt x="17003968" y="2104597"/>
                </a:cubicBezTo>
                <a:cubicBezTo>
                  <a:pt x="16997092" y="2107559"/>
                  <a:pt x="16843784" y="2164570"/>
                  <a:pt x="16840538" y="2157637"/>
                </a:cubicBezTo>
                <a:cubicBezTo>
                  <a:pt x="16837910" y="2150087"/>
                  <a:pt x="16831034" y="2153052"/>
                  <a:pt x="16827790" y="2146117"/>
                </a:cubicBezTo>
                <a:cubicBezTo>
                  <a:pt x="16824158" y="2156014"/>
                  <a:pt x="16815042" y="2151819"/>
                  <a:pt x="16796422" y="2143037"/>
                </a:cubicBezTo>
                <a:cubicBezTo>
                  <a:pt x="16780486" y="2139401"/>
                  <a:pt x="16772042" y="2132186"/>
                  <a:pt x="16767846" y="2123072"/>
                </a:cubicBezTo>
                <a:lnTo>
                  <a:pt x="16767344" y="2118880"/>
                </a:lnTo>
                <a:lnTo>
                  <a:pt x="16791554" y="2111110"/>
                </a:lnTo>
                <a:cubicBezTo>
                  <a:pt x="16797646" y="2090142"/>
                  <a:pt x="16802898" y="2070798"/>
                  <a:pt x="16808766" y="2050837"/>
                </a:cubicBezTo>
                <a:cubicBezTo>
                  <a:pt x="16798416" y="2013429"/>
                  <a:pt x="16720580" y="1984790"/>
                  <a:pt x="16695648" y="2015204"/>
                </a:cubicBezTo>
                <a:lnTo>
                  <a:pt x="16690162" y="2059737"/>
                </a:lnTo>
                <a:lnTo>
                  <a:pt x="16678704" y="2009922"/>
                </a:lnTo>
                <a:cubicBezTo>
                  <a:pt x="16666930" y="1972746"/>
                  <a:pt x="16647910" y="1935656"/>
                  <a:pt x="16619178" y="1909025"/>
                </a:cubicBezTo>
                <a:cubicBezTo>
                  <a:pt x="16600168" y="1891021"/>
                  <a:pt x="16576722" y="1878487"/>
                  <a:pt x="16548446" y="1873207"/>
                </a:cubicBezTo>
                <a:cubicBezTo>
                  <a:pt x="16556430" y="1928030"/>
                  <a:pt x="16577902" y="1970555"/>
                  <a:pt x="16604772" y="2008161"/>
                </a:cubicBezTo>
                <a:cubicBezTo>
                  <a:pt x="16631642" y="2045767"/>
                  <a:pt x="16663908" y="2078455"/>
                  <a:pt x="16694784" y="2111342"/>
                </a:cubicBezTo>
                <a:lnTo>
                  <a:pt x="16692548" y="2081691"/>
                </a:lnTo>
                <a:lnTo>
                  <a:pt x="16703210" y="2103940"/>
                </a:lnTo>
                <a:lnTo>
                  <a:pt x="16697172" y="2113893"/>
                </a:lnTo>
                <a:cubicBezTo>
                  <a:pt x="16680848" y="2127084"/>
                  <a:pt x="16651548" y="2129763"/>
                  <a:pt x="16651548" y="2129763"/>
                </a:cubicBezTo>
                <a:cubicBezTo>
                  <a:pt x="16648698" y="2123222"/>
                  <a:pt x="16611230" y="2089444"/>
                  <a:pt x="16611230" y="2089444"/>
                </a:cubicBezTo>
                <a:cubicBezTo>
                  <a:pt x="16604352" y="2092408"/>
                  <a:pt x="16594846" y="2087822"/>
                  <a:pt x="16588582" y="2090169"/>
                </a:cubicBezTo>
                <a:lnTo>
                  <a:pt x="16585746" y="2085088"/>
                </a:lnTo>
                <a:lnTo>
                  <a:pt x="16588074" y="2086734"/>
                </a:lnTo>
                <a:cubicBezTo>
                  <a:pt x="16597718" y="2090199"/>
                  <a:pt x="16608722" y="2091281"/>
                  <a:pt x="16619966" y="2089237"/>
                </a:cubicBezTo>
                <a:cubicBezTo>
                  <a:pt x="16629100" y="2073423"/>
                  <a:pt x="16625688" y="2059401"/>
                  <a:pt x="16614394" y="2046854"/>
                </a:cubicBezTo>
                <a:cubicBezTo>
                  <a:pt x="16603580" y="2034585"/>
                  <a:pt x="16585752" y="2022284"/>
                  <a:pt x="16567968" y="2011013"/>
                </a:cubicBezTo>
                <a:cubicBezTo>
                  <a:pt x="16550936" y="2033314"/>
                  <a:pt x="16552688" y="2054913"/>
                  <a:pt x="16564322" y="2069916"/>
                </a:cubicBezTo>
                <a:lnTo>
                  <a:pt x="16577870" y="2079510"/>
                </a:lnTo>
                <a:lnTo>
                  <a:pt x="16576224" y="2079040"/>
                </a:lnTo>
                <a:cubicBezTo>
                  <a:pt x="16566106" y="2075070"/>
                  <a:pt x="16565716" y="2091899"/>
                  <a:pt x="16549332" y="2090275"/>
                </a:cubicBezTo>
                <a:cubicBezTo>
                  <a:pt x="16496100" y="2071481"/>
                  <a:pt x="16457952" y="1963226"/>
                  <a:pt x="16457952" y="1963226"/>
                </a:cubicBezTo>
                <a:lnTo>
                  <a:pt x="16449212" y="1961931"/>
                </a:lnTo>
                <a:lnTo>
                  <a:pt x="16443766" y="1915219"/>
                </a:lnTo>
                <a:cubicBezTo>
                  <a:pt x="16425990" y="1839100"/>
                  <a:pt x="16385452" y="1779355"/>
                  <a:pt x="16339828" y="1729666"/>
                </a:cubicBezTo>
                <a:cubicBezTo>
                  <a:pt x="16318008" y="1733137"/>
                  <a:pt x="16302554" y="1743295"/>
                  <a:pt x="16292510" y="1759587"/>
                </a:cubicBezTo>
                <a:cubicBezTo>
                  <a:pt x="16263720" y="1807236"/>
                  <a:pt x="16283632" y="1900075"/>
                  <a:pt x="16325466" y="1959374"/>
                </a:cubicBezTo>
                <a:cubicBezTo>
                  <a:pt x="16350134" y="1994707"/>
                  <a:pt x="16382974" y="2018374"/>
                  <a:pt x="16417904" y="2012887"/>
                </a:cubicBezTo>
                <a:lnTo>
                  <a:pt x="16434414" y="2005494"/>
                </a:lnTo>
                <a:lnTo>
                  <a:pt x="16446906" y="2040426"/>
                </a:lnTo>
                <a:cubicBezTo>
                  <a:pt x="16457198" y="2067323"/>
                  <a:pt x="16467392" y="2096274"/>
                  <a:pt x="16461554" y="2119338"/>
                </a:cubicBezTo>
                <a:cubicBezTo>
                  <a:pt x="16453900" y="2155959"/>
                  <a:pt x="16349056" y="2126141"/>
                  <a:pt x="16349056" y="2126141"/>
                </a:cubicBezTo>
                <a:lnTo>
                  <a:pt x="16348992" y="2126093"/>
                </a:lnTo>
                <a:lnTo>
                  <a:pt x="16357176" y="2124347"/>
                </a:lnTo>
                <a:cubicBezTo>
                  <a:pt x="16373494" y="2121358"/>
                  <a:pt x="16390582" y="2119235"/>
                  <a:pt x="16409520" y="2119373"/>
                </a:cubicBezTo>
                <a:cubicBezTo>
                  <a:pt x="16396592" y="2085298"/>
                  <a:pt x="16350562" y="2074789"/>
                  <a:pt x="16304814" y="2080261"/>
                </a:cubicBezTo>
                <a:lnTo>
                  <a:pt x="16299742" y="2081780"/>
                </a:lnTo>
                <a:lnTo>
                  <a:pt x="16298838" y="2080846"/>
                </a:lnTo>
                <a:lnTo>
                  <a:pt x="16284358" y="2083583"/>
                </a:lnTo>
                <a:lnTo>
                  <a:pt x="16259416" y="2062334"/>
                </a:lnTo>
                <a:cubicBezTo>
                  <a:pt x="16241634" y="2051932"/>
                  <a:pt x="16222344" y="2046168"/>
                  <a:pt x="16202886" y="2047619"/>
                </a:cubicBezTo>
                <a:lnTo>
                  <a:pt x="16198024" y="2067358"/>
                </a:lnTo>
                <a:lnTo>
                  <a:pt x="16171126" y="2035538"/>
                </a:lnTo>
                <a:cubicBezTo>
                  <a:pt x="16170736" y="2052368"/>
                  <a:pt x="16175098" y="2062880"/>
                  <a:pt x="16179686" y="2072385"/>
                </a:cubicBezTo>
                <a:lnTo>
                  <a:pt x="16183380" y="2094528"/>
                </a:lnTo>
                <a:lnTo>
                  <a:pt x="16154136" y="2094804"/>
                </a:lnTo>
                <a:lnTo>
                  <a:pt x="16154698" y="2096592"/>
                </a:lnTo>
                <a:lnTo>
                  <a:pt x="16140826" y="2090104"/>
                </a:lnTo>
                <a:cubicBezTo>
                  <a:pt x="16144802" y="2117447"/>
                  <a:pt x="16152856" y="2132879"/>
                  <a:pt x="16158894" y="2148761"/>
                </a:cubicBezTo>
                <a:lnTo>
                  <a:pt x="16161414" y="2161119"/>
                </a:lnTo>
                <a:lnTo>
                  <a:pt x="16143802" y="2152112"/>
                </a:lnTo>
                <a:cubicBezTo>
                  <a:pt x="16128200" y="2142660"/>
                  <a:pt x="16115616" y="2132540"/>
                  <a:pt x="16109240" y="2122474"/>
                </a:cubicBezTo>
                <a:cubicBezTo>
                  <a:pt x="16100748" y="2169327"/>
                  <a:pt x="15998032" y="2134256"/>
                  <a:pt x="15994730" y="2112505"/>
                </a:cubicBezTo>
                <a:cubicBezTo>
                  <a:pt x="15961518" y="2128492"/>
                  <a:pt x="15921039" y="2138439"/>
                  <a:pt x="15883186" y="2147322"/>
                </a:cubicBezTo>
                <a:cubicBezTo>
                  <a:pt x="15886036" y="2136644"/>
                  <a:pt x="15896155" y="2132005"/>
                  <a:pt x="15902249" y="2119649"/>
                </a:cubicBezTo>
                <a:cubicBezTo>
                  <a:pt x="15858466" y="2107845"/>
                  <a:pt x="15817705" y="2103980"/>
                  <a:pt x="15777950" y="2099893"/>
                </a:cubicBezTo>
                <a:cubicBezTo>
                  <a:pt x="15737803" y="2095415"/>
                  <a:pt x="15698047" y="2091327"/>
                  <a:pt x="15654044" y="2089141"/>
                </a:cubicBezTo>
                <a:cubicBezTo>
                  <a:pt x="15633805" y="2089807"/>
                  <a:pt x="15616414" y="2088408"/>
                  <a:pt x="15593657" y="2085329"/>
                </a:cubicBezTo>
                <a:cubicBezTo>
                  <a:pt x="15573025" y="2085606"/>
                  <a:pt x="15550268" y="2082527"/>
                  <a:pt x="15527510" y="2079450"/>
                </a:cubicBezTo>
                <a:cubicBezTo>
                  <a:pt x="15504753" y="2076372"/>
                  <a:pt x="15479145" y="2075359"/>
                  <a:pt x="15456387" y="2072282"/>
                </a:cubicBezTo>
                <a:lnTo>
                  <a:pt x="15436872" y="2067526"/>
                </a:lnTo>
                <a:lnTo>
                  <a:pt x="15439324" y="2013402"/>
                </a:lnTo>
                <a:cubicBezTo>
                  <a:pt x="15437586" y="1975996"/>
                  <a:pt x="15429990" y="1934270"/>
                  <a:pt x="15412722" y="1898399"/>
                </a:cubicBezTo>
                <a:lnTo>
                  <a:pt x="15406335" y="1889257"/>
                </a:lnTo>
                <a:lnTo>
                  <a:pt x="15430876" y="1858823"/>
                </a:lnTo>
                <a:cubicBezTo>
                  <a:pt x="15455074" y="1819506"/>
                  <a:pt x="15467955" y="1770829"/>
                  <a:pt x="15487288" y="1731532"/>
                </a:cubicBezTo>
                <a:cubicBezTo>
                  <a:pt x="15441017" y="1720884"/>
                  <a:pt x="15412161" y="1745398"/>
                  <a:pt x="15399651" y="1780352"/>
                </a:cubicBezTo>
                <a:cubicBezTo>
                  <a:pt x="15392939" y="1798068"/>
                  <a:pt x="15390084" y="1818515"/>
                  <a:pt x="15390658" y="1838555"/>
                </a:cubicBezTo>
                <a:lnTo>
                  <a:pt x="15399020" y="1878787"/>
                </a:lnTo>
                <a:lnTo>
                  <a:pt x="15379087" y="1850256"/>
                </a:lnTo>
                <a:lnTo>
                  <a:pt x="15336163" y="1823552"/>
                </a:lnTo>
                <a:lnTo>
                  <a:pt x="15342164" y="1816831"/>
                </a:lnTo>
                <a:cubicBezTo>
                  <a:pt x="15355131" y="1789857"/>
                  <a:pt x="15352758" y="1747254"/>
                  <a:pt x="15336178" y="1728643"/>
                </a:cubicBezTo>
                <a:cubicBezTo>
                  <a:pt x="15315784" y="1721891"/>
                  <a:pt x="15297711" y="1725516"/>
                  <a:pt x="15277320" y="1718762"/>
                </a:cubicBezTo>
                <a:cubicBezTo>
                  <a:pt x="15252056" y="1761415"/>
                  <a:pt x="15236063" y="1802397"/>
                  <a:pt x="15282747" y="1833366"/>
                </a:cubicBezTo>
                <a:cubicBezTo>
                  <a:pt x="15299962" y="1842300"/>
                  <a:pt x="15313075" y="1842841"/>
                  <a:pt x="15324045" y="1837124"/>
                </a:cubicBezTo>
                <a:lnTo>
                  <a:pt x="15329684" y="1830810"/>
                </a:lnTo>
                <a:lnTo>
                  <a:pt x="15338182" y="1896115"/>
                </a:lnTo>
                <a:cubicBezTo>
                  <a:pt x="15344566" y="1919873"/>
                  <a:pt x="15353570" y="1941792"/>
                  <a:pt x="15364003" y="1962677"/>
                </a:cubicBezTo>
                <a:lnTo>
                  <a:pt x="15427926" y="2064729"/>
                </a:lnTo>
                <a:lnTo>
                  <a:pt x="15378329" y="2053259"/>
                </a:lnTo>
                <a:cubicBezTo>
                  <a:pt x="15380121" y="2071042"/>
                  <a:pt x="15373636" y="2074393"/>
                  <a:pt x="15363292" y="2080041"/>
                </a:cubicBezTo>
                <a:cubicBezTo>
                  <a:pt x="15328062" y="2044811"/>
                  <a:pt x="15275336" y="2056041"/>
                  <a:pt x="15229488" y="2064310"/>
                </a:cubicBezTo>
                <a:cubicBezTo>
                  <a:pt x="15188394" y="2074872"/>
                  <a:pt x="15152664" y="2078501"/>
                  <a:pt x="15142258" y="2026275"/>
                </a:cubicBezTo>
                <a:cubicBezTo>
                  <a:pt x="15095011" y="2025765"/>
                  <a:pt x="15143828" y="2053673"/>
                  <a:pt x="15114252" y="2068375"/>
                </a:cubicBezTo>
                <a:cubicBezTo>
                  <a:pt x="15084618" y="2068258"/>
                  <a:pt x="15062251" y="2065572"/>
                  <a:pt x="15039887" y="2071494"/>
                </a:cubicBezTo>
                <a:cubicBezTo>
                  <a:pt x="15016012" y="2073450"/>
                  <a:pt x="14994765" y="2074341"/>
                  <a:pt x="14976034" y="2078979"/>
                </a:cubicBezTo>
                <a:cubicBezTo>
                  <a:pt x="14956354" y="2081436"/>
                  <a:pt x="14937762" y="2082216"/>
                  <a:pt x="14920554" y="2080537"/>
                </a:cubicBezTo>
                <a:lnTo>
                  <a:pt x="14892427" y="2072666"/>
                </a:lnTo>
                <a:lnTo>
                  <a:pt x="14888912" y="2026130"/>
                </a:lnTo>
                <a:cubicBezTo>
                  <a:pt x="14884630" y="2012234"/>
                  <a:pt x="14877464" y="2000564"/>
                  <a:pt x="14867914" y="1990532"/>
                </a:cubicBezTo>
                <a:cubicBezTo>
                  <a:pt x="14848815" y="1970467"/>
                  <a:pt x="14819749" y="1957701"/>
                  <a:pt x="14783234" y="1945658"/>
                </a:cubicBezTo>
                <a:cubicBezTo>
                  <a:pt x="14770803" y="1971619"/>
                  <a:pt x="14781906" y="2012175"/>
                  <a:pt x="14804674" y="2041388"/>
                </a:cubicBezTo>
                <a:cubicBezTo>
                  <a:pt x="14815840" y="2056371"/>
                  <a:pt x="14829812" y="2068706"/>
                  <a:pt x="14845000" y="2075338"/>
                </a:cubicBezTo>
                <a:lnTo>
                  <a:pt x="14853798" y="2075292"/>
                </a:lnTo>
                <a:lnTo>
                  <a:pt x="14837018" y="2082113"/>
                </a:lnTo>
                <a:cubicBezTo>
                  <a:pt x="14803546" y="2092979"/>
                  <a:pt x="14775713" y="2095123"/>
                  <a:pt x="14726274" y="2115790"/>
                </a:cubicBezTo>
                <a:cubicBezTo>
                  <a:pt x="14718220" y="2100357"/>
                  <a:pt x="14750371" y="2104218"/>
                  <a:pt x="14747462" y="2091471"/>
                </a:cubicBezTo>
                <a:lnTo>
                  <a:pt x="14697533" y="2103037"/>
                </a:lnTo>
                <a:lnTo>
                  <a:pt x="14696470" y="2097054"/>
                </a:lnTo>
                <a:cubicBezTo>
                  <a:pt x="14680927" y="2093809"/>
                  <a:pt x="14666276" y="2095148"/>
                  <a:pt x="14654870" y="2103423"/>
                </a:cubicBezTo>
                <a:lnTo>
                  <a:pt x="14649449" y="2112759"/>
                </a:lnTo>
                <a:lnTo>
                  <a:pt x="14641396" y="2114548"/>
                </a:lnTo>
                <a:cubicBezTo>
                  <a:pt x="14614280" y="2118178"/>
                  <a:pt x="14585036" y="2118453"/>
                  <a:pt x="14544497" y="2104973"/>
                </a:cubicBezTo>
                <a:cubicBezTo>
                  <a:pt x="14554676" y="2123761"/>
                  <a:pt x="14542824" y="2134048"/>
                  <a:pt x="14533096" y="2139078"/>
                </a:cubicBezTo>
                <a:cubicBezTo>
                  <a:pt x="14521243" y="2149364"/>
                  <a:pt x="14507880" y="2155680"/>
                  <a:pt x="14509675" y="2173461"/>
                </a:cubicBezTo>
                <a:cubicBezTo>
                  <a:pt x="14559154" y="2163909"/>
                  <a:pt x="14618757" y="2158324"/>
                  <a:pt x="14656112" y="2196912"/>
                </a:cubicBezTo>
                <a:cubicBezTo>
                  <a:pt x="14621172" y="2218543"/>
                  <a:pt x="14590693" y="2176995"/>
                  <a:pt x="14584266" y="2203777"/>
                </a:cubicBezTo>
                <a:cubicBezTo>
                  <a:pt x="14635319" y="2221621"/>
                  <a:pt x="14666292" y="2215698"/>
                  <a:pt x="14699504" y="2199713"/>
                </a:cubicBezTo>
                <a:cubicBezTo>
                  <a:pt x="14734839" y="2187081"/>
                  <a:pt x="14768664" y="2170479"/>
                  <a:pt x="14819656" y="2164895"/>
                </a:cubicBezTo>
                <a:cubicBezTo>
                  <a:pt x="14822565" y="2177643"/>
                  <a:pt x="14817591" y="2184969"/>
                  <a:pt x="14818374" y="2194362"/>
                </a:cubicBezTo>
                <a:cubicBezTo>
                  <a:pt x="14853770" y="2205158"/>
                  <a:pt x="14889830" y="2178493"/>
                  <a:pt x="14920021" y="2163176"/>
                </a:cubicBezTo>
                <a:cubicBezTo>
                  <a:pt x="14963802" y="2174981"/>
                  <a:pt x="15011050" y="2175490"/>
                  <a:pt x="15055781" y="2172252"/>
                </a:cubicBezTo>
                <a:cubicBezTo>
                  <a:pt x="15100286" y="2170024"/>
                  <a:pt x="15148262" y="2165110"/>
                  <a:pt x="15190866" y="2158518"/>
                </a:cubicBezTo>
                <a:cubicBezTo>
                  <a:pt x="15239232" y="2153994"/>
                  <a:pt x="15283960" y="2150760"/>
                  <a:pt x="15327350" y="2153561"/>
                </a:cubicBezTo>
                <a:cubicBezTo>
                  <a:pt x="15376106" y="2158042"/>
                  <a:pt x="15417764" y="2166490"/>
                  <a:pt x="15460821" y="2183718"/>
                </a:cubicBezTo>
                <a:cubicBezTo>
                  <a:pt x="15485643" y="2166725"/>
                  <a:pt x="15524614" y="2161417"/>
                  <a:pt x="15566494" y="2160248"/>
                </a:cubicBezTo>
                <a:cubicBezTo>
                  <a:pt x="15586735" y="2159581"/>
                  <a:pt x="15609491" y="2162660"/>
                  <a:pt x="15630124" y="2162383"/>
                </a:cubicBezTo>
                <a:cubicBezTo>
                  <a:pt x="15652881" y="2165462"/>
                  <a:pt x="15675639" y="2168541"/>
                  <a:pt x="15695878" y="2167873"/>
                </a:cubicBezTo>
                <a:cubicBezTo>
                  <a:pt x="15681235" y="2203655"/>
                  <a:pt x="15588859" y="2162936"/>
                  <a:pt x="15579583" y="2200398"/>
                </a:cubicBezTo>
                <a:cubicBezTo>
                  <a:pt x="15616487" y="2206553"/>
                  <a:pt x="15755993" y="2209536"/>
                  <a:pt x="15777467" y="2242080"/>
                </a:cubicBezTo>
                <a:cubicBezTo>
                  <a:pt x="15778415" y="2227043"/>
                  <a:pt x="15779364" y="2212000"/>
                  <a:pt x="15796362" y="2213010"/>
                </a:cubicBezTo>
                <a:cubicBezTo>
                  <a:pt x="15822752" y="2214803"/>
                  <a:pt x="15811685" y="2234482"/>
                  <a:pt x="15831200" y="2239238"/>
                </a:cubicBezTo>
                <a:cubicBezTo>
                  <a:pt x="15839750" y="2215812"/>
                  <a:pt x="15883141" y="2218614"/>
                  <a:pt x="15931172" y="2228516"/>
                </a:cubicBezTo>
                <a:lnTo>
                  <a:pt x="15946218" y="2233221"/>
                </a:lnTo>
                <a:lnTo>
                  <a:pt x="15930314" y="2235105"/>
                </a:lnTo>
                <a:cubicBezTo>
                  <a:pt x="15923449" y="2237168"/>
                  <a:pt x="15917399" y="2240453"/>
                  <a:pt x="15912459" y="2245133"/>
                </a:cubicBezTo>
                <a:cubicBezTo>
                  <a:pt x="15907062" y="2250051"/>
                  <a:pt x="15903149" y="2256828"/>
                  <a:pt x="15899759" y="2264914"/>
                </a:cubicBezTo>
                <a:cubicBezTo>
                  <a:pt x="15895934" y="2273754"/>
                  <a:pt x="15894028" y="2283700"/>
                  <a:pt x="15892690" y="2295982"/>
                </a:cubicBezTo>
                <a:cubicBezTo>
                  <a:pt x="15934476" y="2329898"/>
                  <a:pt x="15970960" y="2308221"/>
                  <a:pt x="15969020" y="2271983"/>
                </a:cubicBezTo>
                <a:lnTo>
                  <a:pt x="15954402" y="2235779"/>
                </a:lnTo>
                <a:lnTo>
                  <a:pt x="15986640" y="2245858"/>
                </a:lnTo>
                <a:lnTo>
                  <a:pt x="15979542" y="2258438"/>
                </a:lnTo>
                <a:cubicBezTo>
                  <a:pt x="15971074" y="2293327"/>
                  <a:pt x="16016202" y="2309855"/>
                  <a:pt x="16037596" y="2327214"/>
                </a:cubicBezTo>
                <a:lnTo>
                  <a:pt x="16046606" y="2342775"/>
                </a:lnTo>
                <a:lnTo>
                  <a:pt x="16045238" y="2342881"/>
                </a:lnTo>
                <a:lnTo>
                  <a:pt x="16008590" y="2370929"/>
                </a:lnTo>
                <a:lnTo>
                  <a:pt x="15957232" y="2372411"/>
                </a:lnTo>
                <a:lnTo>
                  <a:pt x="15958514" y="2387935"/>
                </a:lnTo>
                <a:lnTo>
                  <a:pt x="15943440" y="2390836"/>
                </a:lnTo>
                <a:lnTo>
                  <a:pt x="15947776" y="2401339"/>
                </a:lnTo>
                <a:lnTo>
                  <a:pt x="15915919" y="2391552"/>
                </a:lnTo>
                <a:cubicBezTo>
                  <a:pt x="15882549" y="2389042"/>
                  <a:pt x="15847815" y="2406647"/>
                  <a:pt x="15815845" y="2421329"/>
                </a:cubicBezTo>
                <a:cubicBezTo>
                  <a:pt x="15778884" y="2442168"/>
                  <a:pt x="15745312" y="2454921"/>
                  <a:pt x="15722222" y="2407446"/>
                </a:cubicBezTo>
                <a:cubicBezTo>
                  <a:pt x="15676453" y="2419181"/>
                  <a:pt x="15730395" y="2434256"/>
                  <a:pt x="15705151" y="2455835"/>
                </a:cubicBezTo>
                <a:cubicBezTo>
                  <a:pt x="15676978" y="2463669"/>
                  <a:pt x="15654632" y="2465833"/>
                  <a:pt x="15635044" y="2477618"/>
                </a:cubicBezTo>
                <a:lnTo>
                  <a:pt x="15580129" y="2499456"/>
                </a:lnTo>
                <a:lnTo>
                  <a:pt x="15571347" y="2470123"/>
                </a:lnTo>
                <a:cubicBezTo>
                  <a:pt x="15592371" y="2478849"/>
                  <a:pt x="15597621" y="2433672"/>
                  <a:pt x="15587502" y="2438311"/>
                </a:cubicBezTo>
                <a:cubicBezTo>
                  <a:pt x="15576101" y="2472416"/>
                  <a:pt x="15518562" y="2457926"/>
                  <a:pt x="15505035" y="2488678"/>
                </a:cubicBezTo>
                <a:cubicBezTo>
                  <a:pt x="15542332" y="2503834"/>
                  <a:pt x="15530976" y="2466650"/>
                  <a:pt x="15560613" y="2475376"/>
                </a:cubicBezTo>
                <a:cubicBezTo>
                  <a:pt x="15564163" y="2482004"/>
                  <a:pt x="15565584" y="2487579"/>
                  <a:pt x="15566125" y="2492460"/>
                </a:cubicBezTo>
                <a:lnTo>
                  <a:pt x="15566307" y="2504056"/>
                </a:lnTo>
                <a:lnTo>
                  <a:pt x="15522117" y="2517238"/>
                </a:lnTo>
                <a:lnTo>
                  <a:pt x="15477820" y="2516748"/>
                </a:lnTo>
                <a:lnTo>
                  <a:pt x="15483561" y="2512402"/>
                </a:lnTo>
                <a:cubicBezTo>
                  <a:pt x="15487931" y="2509697"/>
                  <a:pt x="15491704" y="2506707"/>
                  <a:pt x="15488430" y="2496670"/>
                </a:cubicBezTo>
                <a:cubicBezTo>
                  <a:pt x="15455888" y="2483805"/>
                  <a:pt x="15473001" y="2523061"/>
                  <a:pt x="15457516" y="2526020"/>
                </a:cubicBezTo>
                <a:cubicBezTo>
                  <a:pt x="15442975" y="2513941"/>
                  <a:pt x="15419826" y="2510471"/>
                  <a:pt x="15413282" y="2490398"/>
                </a:cubicBezTo>
                <a:cubicBezTo>
                  <a:pt x="15381582" y="2510353"/>
                  <a:pt x="15351221" y="2515661"/>
                  <a:pt x="15318346" y="2517222"/>
                </a:cubicBezTo>
                <a:lnTo>
                  <a:pt x="15265200" y="2511177"/>
                </a:lnTo>
                <a:lnTo>
                  <a:pt x="15237125" y="2495046"/>
                </a:lnTo>
                <a:cubicBezTo>
                  <a:pt x="15222676" y="2486581"/>
                  <a:pt x="15206465" y="2479228"/>
                  <a:pt x="15182986" y="2476716"/>
                </a:cubicBezTo>
                <a:cubicBezTo>
                  <a:pt x="15170451" y="2489566"/>
                  <a:pt x="15163059" y="2502371"/>
                  <a:pt x="15159848" y="2514576"/>
                </a:cubicBezTo>
                <a:cubicBezTo>
                  <a:pt x="15155722" y="2527257"/>
                  <a:pt x="15156213" y="2538587"/>
                  <a:pt x="15158576" y="2549995"/>
                </a:cubicBezTo>
                <a:lnTo>
                  <a:pt x="15171814" y="2568687"/>
                </a:lnTo>
                <a:lnTo>
                  <a:pt x="15124668" y="2579370"/>
                </a:lnTo>
                <a:cubicBezTo>
                  <a:pt x="15080331" y="2591610"/>
                  <a:pt x="15035603" y="2603456"/>
                  <a:pt x="14995906" y="2622797"/>
                </a:cubicBezTo>
                <a:cubicBezTo>
                  <a:pt x="14995123" y="2613404"/>
                  <a:pt x="15005633" y="2609155"/>
                  <a:pt x="15008092" y="2598083"/>
                </a:cubicBezTo>
                <a:cubicBezTo>
                  <a:pt x="14996631" y="2608763"/>
                  <a:pt x="14986903" y="2613793"/>
                  <a:pt x="14976783" y="2618432"/>
                </a:cubicBezTo>
                <a:cubicBezTo>
                  <a:pt x="14964538" y="2619716"/>
                  <a:pt x="14957661" y="2622681"/>
                  <a:pt x="14948658" y="2622287"/>
                </a:cubicBezTo>
                <a:cubicBezTo>
                  <a:pt x="14931661" y="2621279"/>
                  <a:pt x="14920031" y="2621947"/>
                  <a:pt x="14921207" y="2640343"/>
                </a:cubicBezTo>
                <a:cubicBezTo>
                  <a:pt x="14890063" y="2636257"/>
                  <a:pt x="14849693" y="2632785"/>
                  <a:pt x="14810332" y="2637697"/>
                </a:cubicBezTo>
                <a:cubicBezTo>
                  <a:pt x="14765210" y="2640544"/>
                  <a:pt x="14722604" y="2647134"/>
                  <a:pt x="14676756" y="2655404"/>
                </a:cubicBezTo>
                <a:cubicBezTo>
                  <a:pt x="14634151" y="2661998"/>
                  <a:pt x="14587688" y="2670881"/>
                  <a:pt x="14548325" y="2675794"/>
                </a:cubicBezTo>
                <a:cubicBezTo>
                  <a:pt x="14539938" y="2674787"/>
                  <a:pt x="14528084" y="2676463"/>
                  <a:pt x="14519082" y="2676070"/>
                </a:cubicBezTo>
                <a:cubicBezTo>
                  <a:pt x="14512597" y="2679423"/>
                  <a:pt x="14500576" y="2679701"/>
                  <a:pt x="14491575" y="2679309"/>
                </a:cubicBezTo>
                <a:cubicBezTo>
                  <a:pt x="14474575" y="2678301"/>
                  <a:pt x="14459087" y="2681262"/>
                  <a:pt x="14445333" y="2678576"/>
                </a:cubicBezTo>
                <a:cubicBezTo>
                  <a:pt x="14416483" y="2687853"/>
                  <a:pt x="14388418" y="2706524"/>
                  <a:pt x="14359959" y="2724804"/>
                </a:cubicBezTo>
                <a:cubicBezTo>
                  <a:pt x="14344976" y="2731957"/>
                  <a:pt x="14330215" y="2738108"/>
                  <a:pt x="14315566" y="2739448"/>
                </a:cubicBezTo>
                <a:lnTo>
                  <a:pt x="14303377" y="2738327"/>
                </a:lnTo>
                <a:lnTo>
                  <a:pt x="14305724" y="2732064"/>
                </a:lnTo>
                <a:cubicBezTo>
                  <a:pt x="14305441" y="2718255"/>
                  <a:pt x="14297781" y="2703211"/>
                  <a:pt x="14289223" y="2683586"/>
                </a:cubicBezTo>
                <a:cubicBezTo>
                  <a:pt x="14266465" y="2680507"/>
                  <a:pt x="14238400" y="2699179"/>
                  <a:pt x="14212399" y="2697777"/>
                </a:cubicBezTo>
                <a:cubicBezTo>
                  <a:pt x="14217603" y="2723888"/>
                  <a:pt x="14196638" y="2738591"/>
                  <a:pt x="14172932" y="2750554"/>
                </a:cubicBezTo>
                <a:cubicBezTo>
                  <a:pt x="14147941" y="2757539"/>
                  <a:pt x="14116966" y="2763460"/>
                  <a:pt x="14103211" y="2760772"/>
                </a:cubicBezTo>
                <a:cubicBezTo>
                  <a:pt x="14112939" y="2755742"/>
                  <a:pt x="14101027" y="2742600"/>
                  <a:pt x="14106003" y="2735277"/>
                </a:cubicBezTo>
                <a:cubicBezTo>
                  <a:pt x="14115398" y="2744672"/>
                  <a:pt x="14118698" y="2757814"/>
                  <a:pt x="14128426" y="2752781"/>
                </a:cubicBezTo>
                <a:cubicBezTo>
                  <a:pt x="14134459" y="2717000"/>
                  <a:pt x="14155648" y="2701292"/>
                  <a:pt x="14179130" y="2690336"/>
                </a:cubicBezTo>
                <a:cubicBezTo>
                  <a:pt x="14205464" y="2677312"/>
                  <a:pt x="14236439" y="2671389"/>
                  <a:pt x="14266407" y="2657079"/>
                </a:cubicBezTo>
                <a:cubicBezTo>
                  <a:pt x="14230843" y="2636273"/>
                  <a:pt x="14268080" y="2628004"/>
                  <a:pt x="14251748" y="2598144"/>
                </a:cubicBezTo>
                <a:cubicBezTo>
                  <a:pt x="14221782" y="2612454"/>
                  <a:pt x="14193715" y="2631124"/>
                  <a:pt x="14164138" y="2645825"/>
                </a:cubicBezTo>
                <a:cubicBezTo>
                  <a:pt x="14135682" y="2664105"/>
                  <a:pt x="14108341" y="2677354"/>
                  <a:pt x="14078376" y="2691662"/>
                </a:cubicBezTo>
                <a:cubicBezTo>
                  <a:pt x="14113376" y="2693458"/>
                  <a:pt x="14072734" y="2727837"/>
                  <a:pt x="14070275" y="2738905"/>
                </a:cubicBezTo>
                <a:cubicBezTo>
                  <a:pt x="14049642" y="2739184"/>
                  <a:pt x="13995910" y="2742029"/>
                  <a:pt x="13992333" y="2758130"/>
                </a:cubicBezTo>
                <a:cubicBezTo>
                  <a:pt x="14002062" y="2753100"/>
                  <a:pt x="14008214" y="2764170"/>
                  <a:pt x="14014367" y="2775244"/>
                </a:cubicBezTo>
                <a:cubicBezTo>
                  <a:pt x="13961581" y="2763045"/>
                  <a:pt x="13928208" y="2803467"/>
                  <a:pt x="13882752" y="2820736"/>
                </a:cubicBezTo>
                <a:cubicBezTo>
                  <a:pt x="13927423" y="2794073"/>
                  <a:pt x="13895663" y="2790603"/>
                  <a:pt x="13922946" y="2762538"/>
                </a:cubicBezTo>
                <a:cubicBezTo>
                  <a:pt x="13886100" y="2771198"/>
                  <a:pt x="13858366" y="2775445"/>
                  <a:pt x="13856360" y="2818946"/>
                </a:cubicBezTo>
                <a:cubicBezTo>
                  <a:pt x="13852334" y="2811226"/>
                  <a:pt x="13848698" y="2803901"/>
                  <a:pt x="13841429" y="2797863"/>
                </a:cubicBezTo>
                <a:cubicBezTo>
                  <a:pt x="13828849" y="2813573"/>
                  <a:pt x="13810512" y="2827213"/>
                  <a:pt x="13792565" y="2841246"/>
                </a:cubicBezTo>
                <a:cubicBezTo>
                  <a:pt x="13770986" y="2856561"/>
                  <a:pt x="13749630" y="2870872"/>
                  <a:pt x="13725923" y="2882836"/>
                </a:cubicBezTo>
                <a:cubicBezTo>
                  <a:pt x="13701715" y="2899216"/>
                  <a:pt x="13680134" y="2914531"/>
                  <a:pt x="13655310" y="2931526"/>
                </a:cubicBezTo>
                <a:cubicBezTo>
                  <a:pt x="13633731" y="2946844"/>
                  <a:pt x="13615786" y="2969486"/>
                  <a:pt x="13602091" y="2990226"/>
                </a:cubicBezTo>
                <a:cubicBezTo>
                  <a:pt x="13592697" y="2980832"/>
                  <a:pt x="13583915" y="2970822"/>
                  <a:pt x="13577429" y="2974179"/>
                </a:cubicBezTo>
                <a:cubicBezTo>
                  <a:pt x="13565244" y="2998889"/>
                  <a:pt x="13548808" y="3016889"/>
                  <a:pt x="13527842" y="3031593"/>
                </a:cubicBezTo>
                <a:cubicBezTo>
                  <a:pt x="13507772" y="3050880"/>
                  <a:pt x="13486807" y="3065583"/>
                  <a:pt x="13470986" y="3082970"/>
                </a:cubicBezTo>
                <a:cubicBezTo>
                  <a:pt x="13428440" y="3112988"/>
                  <a:pt x="13392156" y="3140660"/>
                  <a:pt x="13390482" y="3169736"/>
                </a:cubicBezTo>
                <a:cubicBezTo>
                  <a:pt x="13377844" y="3162018"/>
                  <a:pt x="13376276" y="3143231"/>
                  <a:pt x="13382370" y="3130874"/>
                </a:cubicBezTo>
                <a:cubicBezTo>
                  <a:pt x="13388461" y="3118518"/>
                  <a:pt x="13400316" y="3108232"/>
                  <a:pt x="13415188" y="3105886"/>
                </a:cubicBezTo>
                <a:cubicBezTo>
                  <a:pt x="13369445" y="3066291"/>
                  <a:pt x="13363640" y="3135513"/>
                  <a:pt x="13354696" y="3158548"/>
                </a:cubicBezTo>
                <a:cubicBezTo>
                  <a:pt x="13354696" y="3158548"/>
                  <a:pt x="13340158" y="3146469"/>
                  <a:pt x="13343399" y="3144792"/>
                </a:cubicBezTo>
                <a:cubicBezTo>
                  <a:pt x="13333394" y="3161843"/>
                  <a:pt x="13333788" y="3179455"/>
                  <a:pt x="13333790" y="3196678"/>
                </a:cubicBezTo>
                <a:lnTo>
                  <a:pt x="13325408" y="3230113"/>
                </a:lnTo>
                <a:lnTo>
                  <a:pt x="13315450" y="3184484"/>
                </a:lnTo>
                <a:cubicBezTo>
                  <a:pt x="13308178" y="3169835"/>
                  <a:pt x="13298277" y="3156249"/>
                  <a:pt x="13287150" y="3143889"/>
                </a:cubicBezTo>
                <a:lnTo>
                  <a:pt x="13279321" y="3136060"/>
                </a:lnTo>
                <a:lnTo>
                  <a:pt x="13318512" y="3095303"/>
                </a:lnTo>
                <a:cubicBezTo>
                  <a:pt x="13331705" y="3078980"/>
                  <a:pt x="13343556" y="3060081"/>
                  <a:pt x="13349870" y="3038108"/>
                </a:cubicBezTo>
                <a:cubicBezTo>
                  <a:pt x="13359266" y="3047504"/>
                  <a:pt x="13374302" y="3020723"/>
                  <a:pt x="13387723" y="3037835"/>
                </a:cubicBezTo>
                <a:cubicBezTo>
                  <a:pt x="13417464" y="2990088"/>
                  <a:pt x="13469402" y="2960854"/>
                  <a:pt x="13517316" y="2932512"/>
                </a:cubicBezTo>
                <a:cubicBezTo>
                  <a:pt x="13540407" y="2921166"/>
                  <a:pt x="13561371" y="2906464"/>
                  <a:pt x="13581442" y="2887176"/>
                </a:cubicBezTo>
                <a:cubicBezTo>
                  <a:pt x="13589046" y="2878789"/>
                  <a:pt x="13597265" y="2869787"/>
                  <a:pt x="13603356" y="2857434"/>
                </a:cubicBezTo>
                <a:cubicBezTo>
                  <a:pt x="13611574" y="2848433"/>
                  <a:pt x="13617053" y="2836692"/>
                  <a:pt x="13623146" y="2824333"/>
                </a:cubicBezTo>
                <a:cubicBezTo>
                  <a:pt x="13609783" y="2830651"/>
                  <a:pt x="13598937" y="2840713"/>
                  <a:pt x="13590720" y="2849714"/>
                </a:cubicBezTo>
                <a:cubicBezTo>
                  <a:pt x="13580600" y="2854353"/>
                  <a:pt x="13570479" y="2858995"/>
                  <a:pt x="13561084" y="2849600"/>
                </a:cubicBezTo>
                <a:cubicBezTo>
                  <a:pt x="13585909" y="2832603"/>
                  <a:pt x="13667136" y="2731804"/>
                  <a:pt x="13680060" y="2796388"/>
                </a:cubicBezTo>
                <a:cubicBezTo>
                  <a:pt x="13692640" y="2780676"/>
                  <a:pt x="13705218" y="2764967"/>
                  <a:pt x="13730042" y="2747971"/>
                </a:cubicBezTo>
                <a:cubicBezTo>
                  <a:pt x="13718685" y="2710789"/>
                  <a:pt x="13694372" y="2775029"/>
                  <a:pt x="13678826" y="2754563"/>
                </a:cubicBezTo>
                <a:cubicBezTo>
                  <a:pt x="13696772" y="2740530"/>
                  <a:pt x="13717959" y="2716212"/>
                  <a:pt x="13742783" y="2699217"/>
                </a:cubicBezTo>
                <a:cubicBezTo>
                  <a:pt x="13770234" y="2681161"/>
                  <a:pt x="13799085" y="2671883"/>
                  <a:pt x="13825869" y="2682679"/>
                </a:cubicBezTo>
                <a:cubicBezTo>
                  <a:pt x="13840347" y="2671329"/>
                  <a:pt x="13855666" y="2658362"/>
                  <a:pt x="13869755" y="2646621"/>
                </a:cubicBezTo>
                <a:cubicBezTo>
                  <a:pt x="13888092" y="2632981"/>
                  <a:pt x="13901455" y="2626664"/>
                  <a:pt x="13916551" y="2614701"/>
                </a:cubicBezTo>
                <a:cubicBezTo>
                  <a:pt x="13947860" y="2594352"/>
                  <a:pt x="13977826" y="2580044"/>
                  <a:pt x="14005891" y="2561373"/>
                </a:cubicBezTo>
                <a:cubicBezTo>
                  <a:pt x="14032615" y="2548741"/>
                  <a:pt x="14058949" y="2535716"/>
                  <a:pt x="14087799" y="2526439"/>
                </a:cubicBezTo>
                <a:cubicBezTo>
                  <a:pt x="14116649" y="2517162"/>
                  <a:pt x="14143767" y="2513532"/>
                  <a:pt x="14171500" y="2509284"/>
                </a:cubicBezTo>
                <a:cubicBezTo>
                  <a:pt x="14158018" y="2468746"/>
                  <a:pt x="14198284" y="2520080"/>
                  <a:pt x="14213379" y="2508118"/>
                </a:cubicBezTo>
                <a:cubicBezTo>
                  <a:pt x="14229198" y="2490732"/>
                  <a:pt x="14186143" y="2473503"/>
                  <a:pt x="14199508" y="2467186"/>
                </a:cubicBezTo>
                <a:cubicBezTo>
                  <a:pt x="14205992" y="2463832"/>
                  <a:pt x="14205599" y="2454833"/>
                  <a:pt x="14212476" y="2451867"/>
                </a:cubicBezTo>
                <a:cubicBezTo>
                  <a:pt x="14238417" y="2429841"/>
                  <a:pt x="14248597" y="2457241"/>
                  <a:pt x="14270960" y="2451319"/>
                </a:cubicBezTo>
                <a:cubicBezTo>
                  <a:pt x="14270511" y="2427498"/>
                  <a:pt x="14315240" y="2415650"/>
                  <a:pt x="14343306" y="2396980"/>
                </a:cubicBezTo>
                <a:cubicBezTo>
                  <a:pt x="14378597" y="2455637"/>
                  <a:pt x="14419909" y="2392406"/>
                  <a:pt x="14452391" y="2381843"/>
                </a:cubicBezTo>
                <a:cubicBezTo>
                  <a:pt x="14519820" y="2358258"/>
                  <a:pt x="14603519" y="2341105"/>
                  <a:pt x="14681461" y="2321880"/>
                </a:cubicBezTo>
                <a:lnTo>
                  <a:pt x="14705391" y="2317523"/>
                </a:lnTo>
                <a:lnTo>
                  <a:pt x="14736703" y="2314396"/>
                </a:lnTo>
                <a:cubicBezTo>
                  <a:pt x="14750569" y="2312275"/>
                  <a:pt x="14763652" y="2309368"/>
                  <a:pt x="14775393" y="2303890"/>
                </a:cubicBezTo>
                <a:lnTo>
                  <a:pt x="14776008" y="2303274"/>
                </a:lnTo>
                <a:lnTo>
                  <a:pt x="14795913" y="2299811"/>
                </a:lnTo>
                <a:cubicBezTo>
                  <a:pt x="14814642" y="2295173"/>
                  <a:pt x="14830132" y="2292212"/>
                  <a:pt x="14848862" y="2287573"/>
                </a:cubicBezTo>
                <a:cubicBezTo>
                  <a:pt x="14862224" y="2281258"/>
                  <a:pt x="14877712" y="2278296"/>
                  <a:pt x="14893198" y="2275336"/>
                </a:cubicBezTo>
                <a:cubicBezTo>
                  <a:pt x="14869771" y="2275275"/>
                  <a:pt x="14849922" y="2276335"/>
                  <a:pt x="14832645" y="2278737"/>
                </a:cubicBezTo>
                <a:lnTo>
                  <a:pt x="14792165" y="2288684"/>
                </a:lnTo>
                <a:lnTo>
                  <a:pt x="14805470" y="2276160"/>
                </a:lnTo>
                <a:cubicBezTo>
                  <a:pt x="14812961" y="2263973"/>
                  <a:pt x="14819165" y="2246808"/>
                  <a:pt x="14821287" y="2224331"/>
                </a:cubicBezTo>
                <a:cubicBezTo>
                  <a:pt x="14765928" y="2202181"/>
                  <a:pt x="14721147" y="2242266"/>
                  <a:pt x="14703820" y="2281513"/>
                </a:cubicBezTo>
                <a:lnTo>
                  <a:pt x="14700802" y="2290797"/>
                </a:lnTo>
                <a:lnTo>
                  <a:pt x="14690011" y="2289843"/>
                </a:lnTo>
                <a:cubicBezTo>
                  <a:pt x="14646849" y="2320479"/>
                  <a:pt x="14587248" y="2334672"/>
                  <a:pt x="14528038" y="2349257"/>
                </a:cubicBezTo>
                <a:cubicBezTo>
                  <a:pt x="14468828" y="2363840"/>
                  <a:pt x="14407492" y="2375070"/>
                  <a:pt x="14355942" y="2404699"/>
                </a:cubicBezTo>
                <a:cubicBezTo>
                  <a:pt x="14346883" y="2380875"/>
                  <a:pt x="14331395" y="2383838"/>
                  <a:pt x="14320488" y="2370474"/>
                </a:cubicBezTo>
                <a:cubicBezTo>
                  <a:pt x="14324681" y="2353756"/>
                  <a:pt x="14344529" y="2344085"/>
                  <a:pt x="14350621" y="2331730"/>
                </a:cubicBezTo>
                <a:cubicBezTo>
                  <a:pt x="14340109" y="2327368"/>
                  <a:pt x="14326746" y="2333683"/>
                  <a:pt x="14312768" y="2340616"/>
                </a:cubicBezTo>
                <a:cubicBezTo>
                  <a:pt x="14301921" y="2350678"/>
                  <a:pt x="14287946" y="2357609"/>
                  <a:pt x="14273858" y="2369348"/>
                </a:cubicBezTo>
                <a:cubicBezTo>
                  <a:pt x="14242156" y="2389305"/>
                  <a:pt x="14209337" y="2405684"/>
                  <a:pt x="14170309" y="2396173"/>
                </a:cubicBezTo>
                <a:cubicBezTo>
                  <a:pt x="14176460" y="2407243"/>
                  <a:pt x="14168244" y="2416245"/>
                  <a:pt x="14161758" y="2419598"/>
                </a:cubicBezTo>
                <a:cubicBezTo>
                  <a:pt x="14149513" y="2420883"/>
                  <a:pt x="14133634" y="2423453"/>
                  <a:pt x="14127148" y="2426807"/>
                </a:cubicBezTo>
                <a:cubicBezTo>
                  <a:pt x="14127599" y="2459238"/>
                  <a:pt x="14099202" y="2492334"/>
                  <a:pt x="14064650" y="2514360"/>
                </a:cubicBezTo>
                <a:cubicBezTo>
                  <a:pt x="14028589" y="2541024"/>
                  <a:pt x="13988278" y="2560979"/>
                  <a:pt x="13963288" y="2567964"/>
                </a:cubicBezTo>
                <a:cubicBezTo>
                  <a:pt x="13955009" y="2553539"/>
                  <a:pt x="14028922" y="2526598"/>
                  <a:pt x="13999680" y="2526873"/>
                </a:cubicBezTo>
                <a:cubicBezTo>
                  <a:pt x="13978099" y="2542192"/>
                  <a:pt x="13951766" y="2555214"/>
                  <a:pt x="13939462" y="2533070"/>
                </a:cubicBezTo>
                <a:cubicBezTo>
                  <a:pt x="13950922" y="2522394"/>
                  <a:pt x="13988774" y="2513508"/>
                  <a:pt x="13980105" y="2498691"/>
                </a:cubicBezTo>
                <a:cubicBezTo>
                  <a:pt x="13947621" y="2500643"/>
                  <a:pt x="13909495" y="2547380"/>
                  <a:pt x="13891593" y="2490123"/>
                </a:cubicBezTo>
                <a:cubicBezTo>
                  <a:pt x="13855141" y="2507785"/>
                  <a:pt x="13920896" y="2513275"/>
                  <a:pt x="13885953" y="2534910"/>
                </a:cubicBezTo>
                <a:cubicBezTo>
                  <a:pt x="13884445" y="2530937"/>
                  <a:pt x="13875442" y="2530545"/>
                  <a:pt x="13867223" y="2539546"/>
                </a:cubicBezTo>
                <a:cubicBezTo>
                  <a:pt x="13833502" y="2508286"/>
                  <a:pt x="13858718" y="2491682"/>
                  <a:pt x="13857540" y="2473287"/>
                </a:cubicBezTo>
                <a:cubicBezTo>
                  <a:pt x="13807665" y="2473840"/>
                  <a:pt x="13828749" y="2505994"/>
                  <a:pt x="13831659" y="2518741"/>
                </a:cubicBezTo>
                <a:cubicBezTo>
                  <a:pt x="13794754" y="2512588"/>
                  <a:pt x="13833666" y="2475241"/>
                  <a:pt x="13804032" y="2475123"/>
                </a:cubicBezTo>
                <a:cubicBezTo>
                  <a:pt x="13783791" y="2475793"/>
                  <a:pt x="13763327" y="2486079"/>
                  <a:pt x="13746723" y="2494071"/>
                </a:cubicBezTo>
                <a:cubicBezTo>
                  <a:pt x="13730118" y="2502064"/>
                  <a:pt x="13717148" y="2508772"/>
                  <a:pt x="13708537" y="2517383"/>
                </a:cubicBezTo>
                <a:cubicBezTo>
                  <a:pt x="13718658" y="2512741"/>
                  <a:pt x="13729783" y="2516489"/>
                  <a:pt x="13734537" y="2518784"/>
                </a:cubicBezTo>
                <a:cubicBezTo>
                  <a:pt x="13717931" y="2526777"/>
                  <a:pt x="13717042" y="2565245"/>
                  <a:pt x="13698868" y="2545840"/>
                </a:cubicBezTo>
                <a:cubicBezTo>
                  <a:pt x="13703229" y="2539131"/>
                  <a:pt x="13719443" y="2530746"/>
                  <a:pt x="13715808" y="2523420"/>
                </a:cubicBezTo>
                <a:cubicBezTo>
                  <a:pt x="13685445" y="2528730"/>
                  <a:pt x="13656989" y="2547009"/>
                  <a:pt x="13632781" y="2563387"/>
                </a:cubicBezTo>
                <a:cubicBezTo>
                  <a:pt x="13602591" y="2578704"/>
                  <a:pt x="13577767" y="2595697"/>
                  <a:pt x="13552494" y="2588872"/>
                </a:cubicBezTo>
                <a:cubicBezTo>
                  <a:pt x="13544557" y="2611684"/>
                  <a:pt x="13583134" y="2597376"/>
                  <a:pt x="13568825" y="2618732"/>
                </a:cubicBezTo>
                <a:cubicBezTo>
                  <a:pt x="13534332" y="2664186"/>
                  <a:pt x="13510730" y="2628287"/>
                  <a:pt x="13482665" y="2646956"/>
                </a:cubicBezTo>
                <a:cubicBezTo>
                  <a:pt x="13485574" y="2659705"/>
                  <a:pt x="13517726" y="2672178"/>
                  <a:pt x="13499388" y="2685820"/>
                </a:cubicBezTo>
                <a:cubicBezTo>
                  <a:pt x="13474566" y="2702813"/>
                  <a:pt x="13443709" y="2755591"/>
                  <a:pt x="13420723" y="2719076"/>
                </a:cubicBezTo>
                <a:cubicBezTo>
                  <a:pt x="13422959" y="2709012"/>
                  <a:pt x="13468577" y="2667307"/>
                  <a:pt x="13443362" y="2675299"/>
                </a:cubicBezTo>
                <a:cubicBezTo>
                  <a:pt x="13416866" y="2721368"/>
                  <a:pt x="13376385" y="2731315"/>
                  <a:pt x="13383381" y="2775208"/>
                </a:cubicBezTo>
                <a:cubicBezTo>
                  <a:pt x="13349556" y="2791809"/>
                  <a:pt x="13357655" y="2735952"/>
                  <a:pt x="13329197" y="2754234"/>
                </a:cubicBezTo>
                <a:cubicBezTo>
                  <a:pt x="13323496" y="2766981"/>
                  <a:pt x="13348771" y="2782416"/>
                  <a:pt x="13337925" y="2792479"/>
                </a:cubicBezTo>
                <a:cubicBezTo>
                  <a:pt x="13318412" y="2787723"/>
                  <a:pt x="13222918" y="2829979"/>
                  <a:pt x="13279278" y="2826074"/>
                </a:cubicBezTo>
                <a:cubicBezTo>
                  <a:pt x="13244335" y="2847708"/>
                  <a:pt x="13239751" y="2855423"/>
                  <a:pt x="13201232" y="2893160"/>
                </a:cubicBezTo>
                <a:cubicBezTo>
                  <a:pt x="13207384" y="2904231"/>
                  <a:pt x="13225780" y="2914019"/>
                  <a:pt x="13217171" y="2922628"/>
                </a:cubicBezTo>
                <a:cubicBezTo>
                  <a:pt x="13202466" y="2934984"/>
                  <a:pt x="13184354" y="2947617"/>
                  <a:pt x="13172893" y="2958295"/>
                </a:cubicBezTo>
                <a:cubicBezTo>
                  <a:pt x="13158412" y="2969644"/>
                  <a:pt x="13143709" y="2981997"/>
                  <a:pt x="13131131" y="2997708"/>
                </a:cubicBezTo>
                <a:cubicBezTo>
                  <a:pt x="13106699" y="3023705"/>
                  <a:pt x="13083276" y="3049477"/>
                  <a:pt x="13060356" y="3079443"/>
                </a:cubicBezTo>
                <a:cubicBezTo>
                  <a:pt x="13038443" y="3109185"/>
                  <a:pt x="13020163" y="3137643"/>
                  <a:pt x="12995731" y="3163639"/>
                </a:cubicBezTo>
                <a:cubicBezTo>
                  <a:pt x="12986397" y="3177672"/>
                  <a:pt x="12975158" y="3187345"/>
                  <a:pt x="12962581" y="3203055"/>
                </a:cubicBezTo>
                <a:cubicBezTo>
                  <a:pt x="12957605" y="3210379"/>
                  <a:pt x="12950728" y="3213341"/>
                  <a:pt x="12945753" y="3220666"/>
                </a:cubicBezTo>
                <a:cubicBezTo>
                  <a:pt x="12942510" y="3222341"/>
                  <a:pt x="12938150" y="3229050"/>
                  <a:pt x="12934909" y="3230727"/>
                </a:cubicBezTo>
                <a:cubicBezTo>
                  <a:pt x="12923446" y="3241405"/>
                  <a:pt x="12924062" y="3240789"/>
                  <a:pt x="12924062" y="3240789"/>
                </a:cubicBezTo>
                <a:cubicBezTo>
                  <a:pt x="12932117" y="3256223"/>
                  <a:pt x="12950062" y="3242192"/>
                  <a:pt x="12942628" y="3260587"/>
                </a:cubicBezTo>
                <a:cubicBezTo>
                  <a:pt x="12893989" y="3302961"/>
                  <a:pt x="12854463" y="3340922"/>
                  <a:pt x="12854751" y="3397787"/>
                </a:cubicBezTo>
                <a:cubicBezTo>
                  <a:pt x="12847482" y="3391746"/>
                  <a:pt x="12845578" y="3378774"/>
                  <a:pt x="12841552" y="3371057"/>
                </a:cubicBezTo>
                <a:cubicBezTo>
                  <a:pt x="12838702" y="3381737"/>
                  <a:pt x="12832609" y="3394092"/>
                  <a:pt x="12826908" y="3406839"/>
                </a:cubicBezTo>
                <a:cubicBezTo>
                  <a:pt x="12821934" y="3414164"/>
                  <a:pt x="12818297" y="3415450"/>
                  <a:pt x="12813939" y="3422160"/>
                </a:cubicBezTo>
                <a:cubicBezTo>
                  <a:pt x="12812205" y="3427806"/>
                  <a:pt x="12812205" y="3427806"/>
                  <a:pt x="12812205" y="3427806"/>
                </a:cubicBezTo>
                <a:cubicBezTo>
                  <a:pt x="12808964" y="3429482"/>
                  <a:pt x="12808964" y="3429482"/>
                  <a:pt x="12808964" y="3429482"/>
                </a:cubicBezTo>
                <a:cubicBezTo>
                  <a:pt x="12808964" y="3429482"/>
                  <a:pt x="12808964" y="3429482"/>
                  <a:pt x="12805720" y="3431159"/>
                </a:cubicBezTo>
                <a:cubicBezTo>
                  <a:pt x="12795600" y="3435800"/>
                  <a:pt x="12785871" y="3440830"/>
                  <a:pt x="12775138" y="3446085"/>
                </a:cubicBezTo>
                <a:cubicBezTo>
                  <a:pt x="12765574" y="3426680"/>
                  <a:pt x="12770548" y="3419357"/>
                  <a:pt x="12770155" y="3410355"/>
                </a:cubicBezTo>
                <a:cubicBezTo>
                  <a:pt x="12771273" y="3405324"/>
                  <a:pt x="12773006" y="3399676"/>
                  <a:pt x="12768365" y="3392574"/>
                </a:cubicBezTo>
                <a:cubicBezTo>
                  <a:pt x="12766854" y="3388604"/>
                  <a:pt x="12766854" y="3388604"/>
                  <a:pt x="12766854" y="3388604"/>
                </a:cubicBezTo>
                <a:cubicBezTo>
                  <a:pt x="12767972" y="3383572"/>
                  <a:pt x="12767972" y="3383572"/>
                  <a:pt x="12765847" y="3380216"/>
                </a:cubicBezTo>
                <a:cubicBezTo>
                  <a:pt x="12763944" y="3375855"/>
                  <a:pt x="12759919" y="3368137"/>
                  <a:pt x="12755668" y="3361429"/>
                </a:cubicBezTo>
                <a:cubicBezTo>
                  <a:pt x="12751307" y="3368137"/>
                  <a:pt x="12750189" y="3373170"/>
                  <a:pt x="12748457" y="3378816"/>
                </a:cubicBezTo>
                <a:cubicBezTo>
                  <a:pt x="12747340" y="3383848"/>
                  <a:pt x="12747340" y="3383848"/>
                  <a:pt x="12747340" y="3383848"/>
                </a:cubicBezTo>
                <a:cubicBezTo>
                  <a:pt x="12745607" y="3389495"/>
                  <a:pt x="12747731" y="3392851"/>
                  <a:pt x="12749634" y="3397213"/>
                </a:cubicBezTo>
                <a:cubicBezTo>
                  <a:pt x="12752152" y="3409570"/>
                  <a:pt x="12752936" y="3418962"/>
                  <a:pt x="12759088" y="3430033"/>
                </a:cubicBezTo>
                <a:cubicBezTo>
                  <a:pt x="12766024" y="3450499"/>
                  <a:pt x="12767202" y="3468895"/>
                  <a:pt x="12752497" y="3481249"/>
                </a:cubicBezTo>
                <a:cubicBezTo>
                  <a:pt x="12765919" y="3498362"/>
                  <a:pt x="12782133" y="3489977"/>
                  <a:pt x="12779284" y="3500656"/>
                </a:cubicBezTo>
                <a:cubicBezTo>
                  <a:pt x="12769556" y="3505687"/>
                  <a:pt x="12766311" y="3507363"/>
                  <a:pt x="12765194" y="3512397"/>
                </a:cubicBezTo>
                <a:cubicBezTo>
                  <a:pt x="12766705" y="3516366"/>
                  <a:pt x="12766705" y="3516366"/>
                  <a:pt x="12766705" y="3516366"/>
                </a:cubicBezTo>
                <a:cubicBezTo>
                  <a:pt x="12766705" y="3516366"/>
                  <a:pt x="12766705" y="3516366"/>
                  <a:pt x="12769222" y="3520112"/>
                </a:cubicBezTo>
                <a:cubicBezTo>
                  <a:pt x="12765588" y="3521398"/>
                  <a:pt x="12764246" y="3527436"/>
                  <a:pt x="12764972" y="3522013"/>
                </a:cubicBezTo>
                <a:cubicBezTo>
                  <a:pt x="12760611" y="3528722"/>
                  <a:pt x="12755526" y="3540855"/>
                  <a:pt x="12744457" y="3560534"/>
                </a:cubicBezTo>
                <a:cubicBezTo>
                  <a:pt x="12741214" y="3562211"/>
                  <a:pt x="12740208" y="3562436"/>
                  <a:pt x="12740208" y="3562436"/>
                </a:cubicBezTo>
                <a:cubicBezTo>
                  <a:pt x="12742334" y="3565790"/>
                  <a:pt x="12740993" y="3571829"/>
                  <a:pt x="12745635" y="3578930"/>
                </a:cubicBezTo>
                <a:cubicBezTo>
                  <a:pt x="12719968" y="3563104"/>
                  <a:pt x="12702638" y="3585131"/>
                  <a:pt x="12685416" y="3593739"/>
                </a:cubicBezTo>
                <a:cubicBezTo>
                  <a:pt x="12678658" y="3634945"/>
                  <a:pt x="12656745" y="3664687"/>
                  <a:pt x="12638073" y="3692754"/>
                </a:cubicBezTo>
                <a:lnTo>
                  <a:pt x="12618340" y="3723448"/>
                </a:lnTo>
                <a:lnTo>
                  <a:pt x="12620296" y="3716795"/>
                </a:lnTo>
                <a:cubicBezTo>
                  <a:pt x="12618836" y="3684589"/>
                  <a:pt x="12598144" y="3644216"/>
                  <a:pt x="12576784" y="3632694"/>
                </a:cubicBezTo>
                <a:cubicBezTo>
                  <a:pt x="12556878" y="3636160"/>
                  <a:pt x="12543627" y="3646277"/>
                  <a:pt x="12524115" y="3650131"/>
                </a:cubicBezTo>
                <a:cubicBezTo>
                  <a:pt x="12522279" y="3703641"/>
                  <a:pt x="12527372" y="3751783"/>
                  <a:pt x="12579039" y="3760401"/>
                </a:cubicBezTo>
                <a:lnTo>
                  <a:pt x="12607943" y="3748721"/>
                </a:lnTo>
                <a:lnTo>
                  <a:pt x="12605995" y="3798427"/>
                </a:lnTo>
                <a:cubicBezTo>
                  <a:pt x="12585590" y="3832139"/>
                  <a:pt x="12561946" y="3867528"/>
                  <a:pt x="12540423" y="3906275"/>
                </a:cubicBezTo>
                <a:cubicBezTo>
                  <a:pt x="12522143" y="3943344"/>
                  <a:pt x="12502748" y="3985443"/>
                  <a:pt x="12488887" y="4030620"/>
                </a:cubicBezTo>
                <a:cubicBezTo>
                  <a:pt x="12481678" y="4048007"/>
                  <a:pt x="12472733" y="4071044"/>
                  <a:pt x="12467425" y="4092793"/>
                </a:cubicBezTo>
                <a:cubicBezTo>
                  <a:pt x="12462119" y="4114541"/>
                  <a:pt x="12456809" y="4136291"/>
                  <a:pt x="12449599" y="4153678"/>
                </a:cubicBezTo>
                <a:cubicBezTo>
                  <a:pt x="12442223" y="4195501"/>
                  <a:pt x="12432949" y="4232964"/>
                  <a:pt x="12433791" y="4265784"/>
                </a:cubicBezTo>
                <a:cubicBezTo>
                  <a:pt x="12412545" y="4266675"/>
                  <a:pt x="12409418" y="4315208"/>
                  <a:pt x="12381628" y="4296027"/>
                </a:cubicBezTo>
                <a:cubicBezTo>
                  <a:pt x="12391925" y="4361671"/>
                  <a:pt x="12336461" y="4370160"/>
                  <a:pt x="12356484" y="4422164"/>
                </a:cubicBezTo>
                <a:cubicBezTo>
                  <a:pt x="12364088" y="4413777"/>
                  <a:pt x="12366548" y="4402707"/>
                  <a:pt x="12379186" y="4410425"/>
                </a:cubicBezTo>
                <a:lnTo>
                  <a:pt x="12378627" y="4417246"/>
                </a:lnTo>
                <a:lnTo>
                  <a:pt x="12366996" y="4417915"/>
                </a:lnTo>
                <a:lnTo>
                  <a:pt x="12350287" y="4473771"/>
                </a:lnTo>
                <a:lnTo>
                  <a:pt x="12349895" y="4473379"/>
                </a:lnTo>
                <a:cubicBezTo>
                  <a:pt x="12344471" y="4474106"/>
                  <a:pt x="12341005" y="4476789"/>
                  <a:pt x="12339776" y="4486629"/>
                </a:cubicBezTo>
                <a:cubicBezTo>
                  <a:pt x="12383285" y="4536285"/>
                  <a:pt x="12312450" y="4594595"/>
                  <a:pt x="12293446" y="4637086"/>
                </a:cubicBezTo>
                <a:cubicBezTo>
                  <a:pt x="12311229" y="4647489"/>
                  <a:pt x="12315420" y="4630771"/>
                  <a:pt x="12322297" y="4627808"/>
                </a:cubicBezTo>
                <a:cubicBezTo>
                  <a:pt x="12318387" y="4666948"/>
                  <a:pt x="12312583" y="4736166"/>
                  <a:pt x="12267068" y="4730011"/>
                </a:cubicBezTo>
                <a:cubicBezTo>
                  <a:pt x="12265496" y="4702613"/>
                  <a:pt x="12311014" y="4708770"/>
                  <a:pt x="12287078" y="4687295"/>
                </a:cubicBezTo>
                <a:cubicBezTo>
                  <a:pt x="12281377" y="4700043"/>
                  <a:pt x="12268349" y="4691933"/>
                  <a:pt x="12258621" y="4696964"/>
                </a:cubicBezTo>
                <a:cubicBezTo>
                  <a:pt x="12265948" y="4726433"/>
                  <a:pt x="12265786" y="4759479"/>
                  <a:pt x="12266238" y="4791907"/>
                </a:cubicBezTo>
                <a:cubicBezTo>
                  <a:pt x="12265904" y="4806333"/>
                  <a:pt x="12264955" y="4821374"/>
                  <a:pt x="12264623" y="4835799"/>
                </a:cubicBezTo>
                <a:cubicBezTo>
                  <a:pt x="12260041" y="4852125"/>
                  <a:pt x="12260098" y="4866943"/>
                  <a:pt x="12259374" y="4880976"/>
                </a:cubicBezTo>
                <a:lnTo>
                  <a:pt x="12246358" y="4958973"/>
                </a:lnTo>
                <a:lnTo>
                  <a:pt x="12194187" y="4937550"/>
                </a:lnTo>
                <a:cubicBezTo>
                  <a:pt x="12168970" y="4928321"/>
                  <a:pt x="12146602" y="4925636"/>
                  <a:pt x="12132345" y="4935977"/>
                </a:cubicBezTo>
                <a:cubicBezTo>
                  <a:pt x="12139734" y="4988872"/>
                  <a:pt x="12169481" y="4992790"/>
                  <a:pt x="12213991" y="5007782"/>
                </a:cubicBezTo>
                <a:lnTo>
                  <a:pt x="12234009" y="5016731"/>
                </a:lnTo>
                <a:lnTo>
                  <a:pt x="12231773" y="5026794"/>
                </a:lnTo>
                <a:cubicBezTo>
                  <a:pt x="12225346" y="5053576"/>
                  <a:pt x="12251907" y="5073989"/>
                  <a:pt x="12249058" y="5084668"/>
                </a:cubicBezTo>
                <a:cubicBezTo>
                  <a:pt x="12244142" y="5115420"/>
                  <a:pt x="12205565" y="5129729"/>
                  <a:pt x="12215078" y="5185977"/>
                </a:cubicBezTo>
                <a:cubicBezTo>
                  <a:pt x="12214070" y="5177591"/>
                  <a:pt x="12215137" y="5200795"/>
                  <a:pt x="12211338" y="5226515"/>
                </a:cubicBezTo>
                <a:cubicBezTo>
                  <a:pt x="12211731" y="5235517"/>
                  <a:pt x="12222649" y="5343599"/>
                  <a:pt x="12191955" y="5363333"/>
                </a:cubicBezTo>
                <a:cubicBezTo>
                  <a:pt x="12170709" y="5364224"/>
                  <a:pt x="12182607" y="5282649"/>
                  <a:pt x="12167179" y="5309038"/>
                </a:cubicBezTo>
                <a:cubicBezTo>
                  <a:pt x="12169532" y="5345828"/>
                  <a:pt x="12177195" y="5360870"/>
                  <a:pt x="12163667" y="5391621"/>
                </a:cubicBezTo>
                <a:cubicBezTo>
                  <a:pt x="12184522" y="5390338"/>
                  <a:pt x="12192575" y="5405772"/>
                  <a:pt x="12192244" y="5420197"/>
                </a:cubicBezTo>
                <a:cubicBezTo>
                  <a:pt x="12196664" y="5436916"/>
                  <a:pt x="12189451" y="5454304"/>
                  <a:pt x="12181234" y="5463306"/>
                </a:cubicBezTo>
                <a:cubicBezTo>
                  <a:pt x="12173181" y="5447871"/>
                  <a:pt x="12170270" y="5426512"/>
                  <a:pt x="12165459" y="5409402"/>
                </a:cubicBezTo>
                <a:cubicBezTo>
                  <a:pt x="12161038" y="5392685"/>
                  <a:pt x="12156619" y="5375965"/>
                  <a:pt x="12141465" y="5364499"/>
                </a:cubicBezTo>
                <a:cubicBezTo>
                  <a:pt x="12143258" y="5382280"/>
                  <a:pt x="12149188" y="5402969"/>
                  <a:pt x="12150364" y="5421365"/>
                </a:cubicBezTo>
                <a:cubicBezTo>
                  <a:pt x="12154059" y="5443506"/>
                  <a:pt x="12160994" y="5463973"/>
                  <a:pt x="12158928" y="5484043"/>
                </a:cubicBezTo>
                <a:cubicBezTo>
                  <a:pt x="12160105" y="5502440"/>
                  <a:pt x="12158764" y="5517090"/>
                  <a:pt x="12152337" y="5526650"/>
                </a:cubicBezTo>
                <a:lnTo>
                  <a:pt x="12121081" y="5535985"/>
                </a:lnTo>
                <a:lnTo>
                  <a:pt x="12111067" y="5501373"/>
                </a:lnTo>
                <a:cubicBezTo>
                  <a:pt x="12103513" y="5455690"/>
                  <a:pt x="12097356" y="5410174"/>
                  <a:pt x="12040153" y="5389871"/>
                </a:cubicBezTo>
                <a:cubicBezTo>
                  <a:pt x="12032271" y="5393054"/>
                  <a:pt x="11840552" y="5457162"/>
                  <a:pt x="11836356" y="5448048"/>
                </a:cubicBezTo>
                <a:cubicBezTo>
                  <a:pt x="11832162" y="5438934"/>
                  <a:pt x="11823664" y="5442734"/>
                  <a:pt x="11819470" y="5433620"/>
                </a:cubicBezTo>
                <a:cubicBezTo>
                  <a:pt x="11815780" y="5445919"/>
                  <a:pt x="11803703" y="5439991"/>
                  <a:pt x="11779546" y="5428132"/>
                </a:cubicBezTo>
                <a:cubicBezTo>
                  <a:pt x="11759250" y="5422594"/>
                  <a:pt x="11748456" y="5413031"/>
                  <a:pt x="11742527" y="5400956"/>
                </a:cubicBezTo>
                <a:lnTo>
                  <a:pt x="11741240" y="5395979"/>
                </a:lnTo>
                <a:lnTo>
                  <a:pt x="11772494" y="5386646"/>
                </a:lnTo>
                <a:cubicBezTo>
                  <a:pt x="11778473" y="5361876"/>
                  <a:pt x="11784676" y="5336100"/>
                  <a:pt x="11790655" y="5311333"/>
                </a:cubicBezTo>
                <a:cubicBezTo>
                  <a:pt x="11775551" y="5263020"/>
                  <a:pt x="11675348" y="5223084"/>
                  <a:pt x="11645664" y="5259816"/>
                </a:cubicBezTo>
                <a:cubicBezTo>
                  <a:pt x="11635213" y="5287490"/>
                  <a:pt x="11634657" y="5311533"/>
                  <a:pt x="11639581" y="5332445"/>
                </a:cubicBezTo>
                <a:lnTo>
                  <a:pt x="11659662" y="5373431"/>
                </a:lnTo>
                <a:lnTo>
                  <a:pt x="11652562" y="5386011"/>
                </a:lnTo>
                <a:cubicBezTo>
                  <a:pt x="11632378" y="5401497"/>
                  <a:pt x="11595475" y="5403952"/>
                  <a:pt x="11595475" y="5403952"/>
                </a:cubicBezTo>
                <a:cubicBezTo>
                  <a:pt x="11591280" y="5394838"/>
                  <a:pt x="11542459" y="5349709"/>
                  <a:pt x="11542459" y="5349709"/>
                </a:cubicBezTo>
                <a:cubicBezTo>
                  <a:pt x="11533571" y="5353118"/>
                  <a:pt x="11521493" y="5347190"/>
                  <a:pt x="11513610" y="5350376"/>
                </a:cubicBezTo>
                <a:cubicBezTo>
                  <a:pt x="11509416" y="5341261"/>
                  <a:pt x="11505611" y="5332537"/>
                  <a:pt x="11497338" y="5335331"/>
                </a:cubicBezTo>
                <a:cubicBezTo>
                  <a:pt x="11485259" y="5329404"/>
                  <a:pt x="11484759" y="5351042"/>
                  <a:pt x="11464797" y="5348300"/>
                </a:cubicBezTo>
                <a:cubicBezTo>
                  <a:pt x="11394902" y="5322680"/>
                  <a:pt x="11341258" y="5182945"/>
                  <a:pt x="11341258" y="5182945"/>
                </a:cubicBezTo>
                <a:cubicBezTo>
                  <a:pt x="11329182" y="5177016"/>
                  <a:pt x="11308829" y="5173882"/>
                  <a:pt x="11308944" y="5194906"/>
                </a:cubicBezTo>
                <a:cubicBezTo>
                  <a:pt x="11296871" y="5232031"/>
                  <a:pt x="11366665" y="5322732"/>
                  <a:pt x="11354707" y="5380881"/>
                </a:cubicBezTo>
                <a:cubicBezTo>
                  <a:pt x="11346829" y="5427123"/>
                  <a:pt x="11211680" y="5382986"/>
                  <a:pt x="11211680" y="5382986"/>
                </a:cubicBezTo>
                <a:cubicBezTo>
                  <a:pt x="11178636" y="5374537"/>
                  <a:pt x="11171137" y="5335061"/>
                  <a:pt x="11146364" y="5323820"/>
                </a:cubicBezTo>
                <a:lnTo>
                  <a:pt x="11127692" y="5326053"/>
                </a:lnTo>
                <a:lnTo>
                  <a:pt x="11095704" y="5297756"/>
                </a:lnTo>
                <a:cubicBezTo>
                  <a:pt x="11072386" y="5284278"/>
                  <a:pt x="11046553" y="5275663"/>
                  <a:pt x="11022510" y="5276219"/>
                </a:cubicBezTo>
                <a:lnTo>
                  <a:pt x="11018320" y="5301548"/>
                </a:lnTo>
                <a:lnTo>
                  <a:pt x="10982641" y="5259719"/>
                </a:lnTo>
                <a:cubicBezTo>
                  <a:pt x="10983263" y="5302158"/>
                  <a:pt x="11007419" y="5314013"/>
                  <a:pt x="11003230" y="5347954"/>
                </a:cubicBezTo>
                <a:cubicBezTo>
                  <a:pt x="10994954" y="5350748"/>
                  <a:pt x="10994954" y="5350748"/>
                  <a:pt x="10982877" y="5344819"/>
                </a:cubicBezTo>
                <a:cubicBezTo>
                  <a:pt x="10970799" y="5338891"/>
                  <a:pt x="10958721" y="5332962"/>
                  <a:pt x="10946643" y="5327031"/>
                </a:cubicBezTo>
                <a:cubicBezTo>
                  <a:pt x="10958842" y="5397039"/>
                  <a:pt x="10991887" y="5405487"/>
                  <a:pt x="10979821" y="5485666"/>
                </a:cubicBezTo>
                <a:cubicBezTo>
                  <a:pt x="10972060" y="5552928"/>
                  <a:pt x="10914472" y="5575285"/>
                  <a:pt x="10837422" y="5573262"/>
                </a:cubicBezTo>
                <a:cubicBezTo>
                  <a:pt x="10832721" y="5542731"/>
                  <a:pt x="10812645" y="5518966"/>
                  <a:pt x="10783793" y="5519633"/>
                </a:cubicBezTo>
                <a:cubicBezTo>
                  <a:pt x="10767521" y="5504589"/>
                  <a:pt x="10751361" y="5510571"/>
                  <a:pt x="10751478" y="5531593"/>
                </a:cubicBezTo>
                <a:cubicBezTo>
                  <a:pt x="10738905" y="5590357"/>
                  <a:pt x="10845705" y="5613520"/>
                  <a:pt x="10841738" y="5646454"/>
                </a:cubicBezTo>
                <a:cubicBezTo>
                  <a:pt x="10821897" y="5707788"/>
                  <a:pt x="10743727" y="5684964"/>
                  <a:pt x="10711189" y="5697929"/>
                </a:cubicBezTo>
                <a:cubicBezTo>
                  <a:pt x="10715384" y="5707044"/>
                  <a:pt x="10740160" y="5761342"/>
                  <a:pt x="10735972" y="5795279"/>
                </a:cubicBezTo>
                <a:cubicBezTo>
                  <a:pt x="10732398" y="5828603"/>
                  <a:pt x="10724013" y="5853429"/>
                  <a:pt x="10666811" y="5833123"/>
                </a:cubicBezTo>
                <a:cubicBezTo>
                  <a:pt x="10654733" y="5827196"/>
                  <a:pt x="10654733" y="5827196"/>
                  <a:pt x="10650539" y="5818080"/>
                </a:cubicBezTo>
                <a:cubicBezTo>
                  <a:pt x="10613297" y="5800518"/>
                  <a:pt x="10614305" y="5800293"/>
                  <a:pt x="10614305" y="5800293"/>
                </a:cubicBezTo>
                <a:cubicBezTo>
                  <a:pt x="10581259" y="5791846"/>
                  <a:pt x="10601334" y="5815613"/>
                  <a:pt x="10568680" y="5807556"/>
                </a:cubicBezTo>
                <a:cubicBezTo>
                  <a:pt x="10565106" y="5840881"/>
                  <a:pt x="10565106" y="5840881"/>
                  <a:pt x="10565106" y="5840881"/>
                </a:cubicBezTo>
                <a:cubicBezTo>
                  <a:pt x="10577186" y="5846807"/>
                  <a:pt x="10605420" y="5846756"/>
                  <a:pt x="10605536" y="5867780"/>
                </a:cubicBezTo>
                <a:cubicBezTo>
                  <a:pt x="10605536" y="5867780"/>
                  <a:pt x="10622309" y="5861185"/>
                  <a:pt x="10626501" y="5870300"/>
                </a:cubicBezTo>
                <a:cubicBezTo>
                  <a:pt x="10679510" y="5881491"/>
                  <a:pt x="10679518" y="5924542"/>
                  <a:pt x="10675943" y="5957868"/>
                </a:cubicBezTo>
                <a:cubicBezTo>
                  <a:pt x="10650780" y="5946234"/>
                  <a:pt x="10668187" y="6068184"/>
                  <a:pt x="10598906" y="6041952"/>
                </a:cubicBezTo>
                <a:cubicBezTo>
                  <a:pt x="10582749" y="6047931"/>
                  <a:pt x="10574358" y="6029702"/>
                  <a:pt x="10565471" y="6033110"/>
                </a:cubicBezTo>
                <a:cubicBezTo>
                  <a:pt x="10545508" y="6030369"/>
                  <a:pt x="10545398" y="6052400"/>
                  <a:pt x="10533322" y="6046470"/>
                </a:cubicBezTo>
                <a:cubicBezTo>
                  <a:pt x="10541324" y="6107361"/>
                  <a:pt x="10635762" y="6102177"/>
                  <a:pt x="10619501" y="6173239"/>
                </a:cubicBezTo>
                <a:cubicBezTo>
                  <a:pt x="10617769" y="6178887"/>
                  <a:pt x="10590766" y="6194929"/>
                  <a:pt x="10564937" y="6212144"/>
                </a:cubicBezTo>
                <a:lnTo>
                  <a:pt x="10532789" y="6234116"/>
                </a:lnTo>
                <a:lnTo>
                  <a:pt x="10523952" y="6226511"/>
                </a:lnTo>
                <a:cubicBezTo>
                  <a:pt x="10448130" y="6180202"/>
                  <a:pt x="10312872" y="6183929"/>
                  <a:pt x="10279892" y="6241964"/>
                </a:cubicBezTo>
                <a:cubicBezTo>
                  <a:pt x="10367459" y="6282794"/>
                  <a:pt x="10429131" y="6274357"/>
                  <a:pt x="10499303" y="6279346"/>
                </a:cubicBezTo>
                <a:lnTo>
                  <a:pt x="10523065" y="6282201"/>
                </a:lnTo>
                <a:lnTo>
                  <a:pt x="10524575" y="6286171"/>
                </a:lnTo>
                <a:cubicBezTo>
                  <a:pt x="10550693" y="6317206"/>
                  <a:pt x="10611476" y="6355852"/>
                  <a:pt x="10596221" y="6418081"/>
                </a:cubicBezTo>
                <a:cubicBezTo>
                  <a:pt x="10592141" y="6429989"/>
                  <a:pt x="10506708" y="6452791"/>
                  <a:pt x="10502518" y="6486731"/>
                </a:cubicBezTo>
                <a:cubicBezTo>
                  <a:pt x="10490448" y="6523854"/>
                  <a:pt x="10543565" y="6513015"/>
                  <a:pt x="10539876" y="6525316"/>
                </a:cubicBezTo>
                <a:cubicBezTo>
                  <a:pt x="10559834" y="6528059"/>
                  <a:pt x="10580803" y="6530580"/>
                  <a:pt x="10613237" y="6539638"/>
                </a:cubicBezTo>
                <a:cubicBezTo>
                  <a:pt x="10609154" y="6551551"/>
                  <a:pt x="10687448" y="6638451"/>
                  <a:pt x="10679064" y="6663275"/>
                </a:cubicBezTo>
                <a:cubicBezTo>
                  <a:pt x="10667613" y="6742838"/>
                  <a:pt x="10405878" y="6717248"/>
                  <a:pt x="10386039" y="6778581"/>
                </a:cubicBezTo>
                <a:cubicBezTo>
                  <a:pt x="10402310" y="6793626"/>
                  <a:pt x="10422271" y="6796367"/>
                  <a:pt x="10438543" y="6811412"/>
                </a:cubicBezTo>
                <a:cubicBezTo>
                  <a:pt x="10434351" y="6802297"/>
                  <a:pt x="10495739" y="6788663"/>
                  <a:pt x="10503622" y="6785478"/>
                </a:cubicBezTo>
                <a:cubicBezTo>
                  <a:pt x="10503622" y="6785478"/>
                  <a:pt x="10585364" y="6731922"/>
                  <a:pt x="10663531" y="6754748"/>
                </a:cubicBezTo>
                <a:cubicBezTo>
                  <a:pt x="10732813" y="6780982"/>
                  <a:pt x="10732201" y="6781593"/>
                  <a:pt x="10732201" y="6781593"/>
                </a:cubicBezTo>
                <a:cubicBezTo>
                  <a:pt x="10744783" y="6808940"/>
                  <a:pt x="10765866" y="6832482"/>
                  <a:pt x="10773755" y="6872350"/>
                </a:cubicBezTo>
                <a:cubicBezTo>
                  <a:pt x="10810611" y="6932573"/>
                  <a:pt x="10810611" y="6932573"/>
                  <a:pt x="10810611" y="6932573"/>
                </a:cubicBezTo>
                <a:cubicBezTo>
                  <a:pt x="10839578" y="6952930"/>
                  <a:pt x="10847852" y="6950135"/>
                  <a:pt x="10843662" y="6984075"/>
                </a:cubicBezTo>
                <a:cubicBezTo>
                  <a:pt x="10823824" y="7045409"/>
                  <a:pt x="10762553" y="7123120"/>
                  <a:pt x="10693517" y="7225040"/>
                </a:cubicBezTo>
                <a:cubicBezTo>
                  <a:pt x="10705591" y="7230970"/>
                  <a:pt x="10804610" y="7192234"/>
                  <a:pt x="10832447" y="7148739"/>
                </a:cubicBezTo>
                <a:cubicBezTo>
                  <a:pt x="10861190" y="7170103"/>
                  <a:pt x="10857004" y="7204040"/>
                  <a:pt x="10890049" y="7212489"/>
                </a:cubicBezTo>
                <a:cubicBezTo>
                  <a:pt x="10893621" y="7179164"/>
                  <a:pt x="10840332" y="7145554"/>
                  <a:pt x="10848101" y="7121341"/>
                </a:cubicBezTo>
                <a:cubicBezTo>
                  <a:pt x="10852796" y="7108818"/>
                  <a:pt x="10909875" y="7065048"/>
                  <a:pt x="10929840" y="7067788"/>
                </a:cubicBezTo>
                <a:cubicBezTo>
                  <a:pt x="10954611" y="7079030"/>
                  <a:pt x="10979163" y="7134336"/>
                  <a:pt x="11020207" y="7160620"/>
                </a:cubicBezTo>
                <a:cubicBezTo>
                  <a:pt x="11012216" y="7185835"/>
                  <a:pt x="10983474" y="7164470"/>
                  <a:pt x="10975595" y="7210711"/>
                </a:cubicBezTo>
                <a:cubicBezTo>
                  <a:pt x="10979399" y="7219435"/>
                  <a:pt x="10975096" y="7232351"/>
                  <a:pt x="11000259" y="7243983"/>
                </a:cubicBezTo>
                <a:cubicBezTo>
                  <a:pt x="11032299" y="7252654"/>
                  <a:pt x="11024409" y="7212787"/>
                  <a:pt x="11032684" y="7209992"/>
                </a:cubicBezTo>
                <a:cubicBezTo>
                  <a:pt x="11044761" y="7215922"/>
                  <a:pt x="11049693" y="7288498"/>
                  <a:pt x="11077930" y="7288444"/>
                </a:cubicBezTo>
                <a:cubicBezTo>
                  <a:pt x="11102700" y="7299688"/>
                  <a:pt x="11147206" y="7271625"/>
                  <a:pt x="11168172" y="7274145"/>
                </a:cubicBezTo>
                <a:cubicBezTo>
                  <a:pt x="11188134" y="7276888"/>
                  <a:pt x="11250274" y="7412823"/>
                  <a:pt x="11302778" y="7445652"/>
                </a:cubicBezTo>
                <a:cubicBezTo>
                  <a:pt x="11306968" y="7411713"/>
                  <a:pt x="11392401" y="7388910"/>
                  <a:pt x="11445800" y="7400493"/>
                </a:cubicBezTo>
                <a:cubicBezTo>
                  <a:pt x="11486230" y="7427395"/>
                  <a:pt x="11503007" y="7463853"/>
                  <a:pt x="11490937" y="7500976"/>
                </a:cubicBezTo>
                <a:cubicBezTo>
                  <a:pt x="11491051" y="7522000"/>
                  <a:pt x="11471206" y="7540281"/>
                  <a:pt x="11462820" y="7565107"/>
                </a:cubicBezTo>
                <a:cubicBezTo>
                  <a:pt x="11459577" y="7558172"/>
                  <a:pt x="11475406" y="7592448"/>
                  <a:pt x="11483013" y="7609896"/>
                </a:cubicBezTo>
                <a:lnTo>
                  <a:pt x="11484915" y="7614256"/>
                </a:lnTo>
                <a:lnTo>
                  <a:pt x="11480666" y="7616155"/>
                </a:lnTo>
                <a:cubicBezTo>
                  <a:pt x="11460649" y="7624429"/>
                  <a:pt x="11439572" y="7626718"/>
                  <a:pt x="11420058" y="7630574"/>
                </a:cubicBezTo>
                <a:cubicBezTo>
                  <a:pt x="11400543" y="7634429"/>
                  <a:pt x="11380638" y="7637894"/>
                  <a:pt x="11360623" y="7646166"/>
                </a:cubicBezTo>
                <a:cubicBezTo>
                  <a:pt x="11353132" y="7649743"/>
                  <a:pt x="11345753" y="7657121"/>
                  <a:pt x="11335799" y="7663160"/>
                </a:cubicBezTo>
                <a:cubicBezTo>
                  <a:pt x="11327805" y="7671155"/>
                  <a:pt x="11321768" y="7681107"/>
                  <a:pt x="11314500" y="7692289"/>
                </a:cubicBezTo>
                <a:cubicBezTo>
                  <a:pt x="11308518" y="7682613"/>
                  <a:pt x="11317853" y="7677192"/>
                  <a:pt x="11314442" y="7668862"/>
                </a:cubicBezTo>
                <a:cubicBezTo>
                  <a:pt x="11292468" y="7675175"/>
                  <a:pt x="11302480" y="7692565"/>
                  <a:pt x="11270945" y="7696698"/>
                </a:cubicBezTo>
                <a:cubicBezTo>
                  <a:pt x="11268763" y="7687137"/>
                  <a:pt x="11261550" y="7687303"/>
                  <a:pt x="11255566" y="7677630"/>
                </a:cubicBezTo>
                <a:cubicBezTo>
                  <a:pt x="11239967" y="7685400"/>
                  <a:pt x="11222133" y="7694621"/>
                  <a:pt x="11214250" y="7706419"/>
                </a:cubicBezTo>
                <a:cubicBezTo>
                  <a:pt x="11243604" y="7692723"/>
                  <a:pt x="11261496" y="7698317"/>
                  <a:pt x="11268935" y="7714368"/>
                </a:cubicBezTo>
                <a:cubicBezTo>
                  <a:pt x="11247577" y="7720066"/>
                  <a:pt x="11231363" y="7728452"/>
                  <a:pt x="11215764" y="7736222"/>
                </a:cubicBezTo>
                <a:cubicBezTo>
                  <a:pt x="11202122" y="7745950"/>
                  <a:pt x="11187026" y="7749301"/>
                  <a:pt x="11161528" y="7743483"/>
                </a:cubicBezTo>
                <a:cubicBezTo>
                  <a:pt x="11191105" y="7737392"/>
                  <a:pt x="11174835" y="7722350"/>
                  <a:pt x="11204411" y="7716257"/>
                </a:cubicBezTo>
                <a:cubicBezTo>
                  <a:pt x="11192668" y="7704516"/>
                  <a:pt x="11186963" y="7682819"/>
                  <a:pt x="11163254" y="7694780"/>
                </a:cubicBezTo>
                <a:cubicBezTo>
                  <a:pt x="11167284" y="7702497"/>
                  <a:pt x="11175223" y="7714130"/>
                  <a:pt x="11167731" y="7717709"/>
                </a:cubicBezTo>
                <a:cubicBezTo>
                  <a:pt x="11163592" y="7706189"/>
                  <a:pt x="11139549" y="7706743"/>
                  <a:pt x="11112433" y="7710374"/>
                </a:cubicBezTo>
                <a:cubicBezTo>
                  <a:pt x="11100523" y="7714455"/>
                  <a:pt x="11084812" y="7718422"/>
                  <a:pt x="11071058" y="7724347"/>
                </a:cubicBezTo>
                <a:cubicBezTo>
                  <a:pt x="11055963" y="7727698"/>
                  <a:pt x="11046012" y="7733737"/>
                  <a:pt x="11035947" y="7735971"/>
                </a:cubicBezTo>
                <a:cubicBezTo>
                  <a:pt x="11036005" y="7759400"/>
                  <a:pt x="11059600" y="7743634"/>
                  <a:pt x="11063350" y="7763373"/>
                </a:cubicBezTo>
                <a:cubicBezTo>
                  <a:pt x="11057589" y="7761305"/>
                  <a:pt x="11051271" y="7761751"/>
                  <a:pt x="11044442" y="7763686"/>
                </a:cubicBezTo>
                <a:lnTo>
                  <a:pt x="11025980" y="7771456"/>
                </a:lnTo>
                <a:lnTo>
                  <a:pt x="11027767" y="7733551"/>
                </a:lnTo>
                <a:cubicBezTo>
                  <a:pt x="11026697" y="7706199"/>
                  <a:pt x="11020475" y="7678505"/>
                  <a:pt x="11005888" y="7660039"/>
                </a:cubicBezTo>
                <a:cubicBezTo>
                  <a:pt x="10996466" y="7647569"/>
                  <a:pt x="10982996" y="7638789"/>
                  <a:pt x="10965181" y="7637540"/>
                </a:cubicBezTo>
                <a:cubicBezTo>
                  <a:pt x="10953180" y="7659986"/>
                  <a:pt x="10948611" y="7714401"/>
                  <a:pt x="10959955" y="7755268"/>
                </a:cubicBezTo>
                <a:lnTo>
                  <a:pt x="10963909" y="7763350"/>
                </a:lnTo>
                <a:lnTo>
                  <a:pt x="10956007" y="7764595"/>
                </a:lnTo>
                <a:cubicBezTo>
                  <a:pt x="10951325" y="7764811"/>
                  <a:pt x="10947186" y="7764056"/>
                  <a:pt x="10944251" y="7761121"/>
                </a:cubicBezTo>
                <a:cubicBezTo>
                  <a:pt x="10936482" y="7776719"/>
                  <a:pt x="10926530" y="7782755"/>
                  <a:pt x="10920771" y="7780686"/>
                </a:cubicBezTo>
                <a:cubicBezTo>
                  <a:pt x="10912553" y="7781074"/>
                  <a:pt x="10906681" y="7775203"/>
                  <a:pt x="10907070" y="7766985"/>
                </a:cubicBezTo>
                <a:cubicBezTo>
                  <a:pt x="10891418" y="7794382"/>
                  <a:pt x="10879004" y="7794267"/>
                  <a:pt x="10869000" y="7819930"/>
                </a:cubicBezTo>
                <a:cubicBezTo>
                  <a:pt x="10853680" y="7815679"/>
                  <a:pt x="10865588" y="7811599"/>
                  <a:pt x="10859493" y="7798121"/>
                </a:cubicBezTo>
                <a:cubicBezTo>
                  <a:pt x="10834166" y="7819533"/>
                  <a:pt x="10835900" y="7813885"/>
                  <a:pt x="10812583" y="7817631"/>
                </a:cubicBezTo>
                <a:cubicBezTo>
                  <a:pt x="10804701" y="7829425"/>
                  <a:pt x="10805431" y="7841223"/>
                  <a:pt x="10799392" y="7851175"/>
                </a:cubicBezTo>
                <a:cubicBezTo>
                  <a:pt x="10781612" y="7849385"/>
                  <a:pt x="10771493" y="7862633"/>
                  <a:pt x="10783455" y="7838928"/>
                </a:cubicBezTo>
                <a:cubicBezTo>
                  <a:pt x="10764221" y="7847984"/>
                  <a:pt x="10751365" y="7858493"/>
                  <a:pt x="10741301" y="7869339"/>
                </a:cubicBezTo>
                <a:lnTo>
                  <a:pt x="10730681" y="7887006"/>
                </a:lnTo>
                <a:lnTo>
                  <a:pt x="10709991" y="7881078"/>
                </a:lnTo>
                <a:cubicBezTo>
                  <a:pt x="10674262" y="7876095"/>
                  <a:pt x="10636744" y="7879166"/>
                  <a:pt x="10610130" y="7886988"/>
                </a:cubicBezTo>
                <a:cubicBezTo>
                  <a:pt x="10588313" y="7825817"/>
                  <a:pt x="10620065" y="7743180"/>
                  <a:pt x="10591035" y="7682174"/>
                </a:cubicBezTo>
                <a:cubicBezTo>
                  <a:pt x="10578454" y="7680663"/>
                  <a:pt x="10571799" y="7674009"/>
                  <a:pt x="10558602" y="7673112"/>
                </a:cubicBezTo>
                <a:cubicBezTo>
                  <a:pt x="10546356" y="7665786"/>
                  <a:pt x="10561169" y="7640014"/>
                  <a:pt x="10555074" y="7626534"/>
                </a:cubicBezTo>
                <a:cubicBezTo>
                  <a:pt x="10529632" y="7618312"/>
                  <a:pt x="10522140" y="7630502"/>
                  <a:pt x="10503354" y="7628934"/>
                </a:cubicBezTo>
                <a:cubicBezTo>
                  <a:pt x="10448493" y="7559313"/>
                  <a:pt x="10315202" y="7608048"/>
                  <a:pt x="10275730" y="7617772"/>
                </a:cubicBezTo>
                <a:cubicBezTo>
                  <a:pt x="10266620" y="7656632"/>
                  <a:pt x="10239560" y="7675079"/>
                  <a:pt x="10218372" y="7699399"/>
                </a:cubicBezTo>
                <a:cubicBezTo>
                  <a:pt x="10224413" y="7706668"/>
                  <a:pt x="10223518" y="7719304"/>
                  <a:pt x="10223020" y="7732332"/>
                </a:cubicBezTo>
                <a:cubicBezTo>
                  <a:pt x="10207813" y="7757715"/>
                  <a:pt x="10156037" y="7753905"/>
                  <a:pt x="10161242" y="7780018"/>
                </a:cubicBezTo>
                <a:cubicBezTo>
                  <a:pt x="10180420" y="7781977"/>
                  <a:pt x="10213350" y="7778013"/>
                  <a:pt x="10217942" y="7804740"/>
                </a:cubicBezTo>
                <a:cubicBezTo>
                  <a:pt x="10210842" y="7817317"/>
                  <a:pt x="10203909" y="7822686"/>
                  <a:pt x="10202401" y="7835939"/>
                </a:cubicBezTo>
                <a:cubicBezTo>
                  <a:pt x="10247078" y="7852326"/>
                  <a:pt x="10250609" y="7898902"/>
                  <a:pt x="10254694" y="7938659"/>
                </a:cubicBezTo>
                <a:lnTo>
                  <a:pt x="10277618" y="7943134"/>
                </a:lnTo>
                <a:lnTo>
                  <a:pt x="10277118" y="7947551"/>
                </a:lnTo>
                <a:cubicBezTo>
                  <a:pt x="10262247" y="7958509"/>
                  <a:pt x="10262637" y="7958900"/>
                  <a:pt x="10262637" y="7958900"/>
                </a:cubicBezTo>
                <a:cubicBezTo>
                  <a:pt x="10268346" y="7989205"/>
                  <a:pt x="10252022" y="8019621"/>
                  <a:pt x="10248450" y="8061556"/>
                </a:cubicBezTo>
                <a:cubicBezTo>
                  <a:pt x="10247333" y="8075198"/>
                  <a:pt x="10247782" y="8090408"/>
                  <a:pt x="10250192" y="8107572"/>
                </a:cubicBezTo>
                <a:cubicBezTo>
                  <a:pt x="10288373" y="8067041"/>
                  <a:pt x="10260187" y="8030246"/>
                  <a:pt x="10289316" y="8008948"/>
                </a:cubicBezTo>
                <a:cubicBezTo>
                  <a:pt x="10276902" y="8000222"/>
                  <a:pt x="10305693" y="7984739"/>
                  <a:pt x="10293669" y="7976406"/>
                </a:cubicBezTo>
                <a:cubicBezTo>
                  <a:pt x="10294231" y="7969582"/>
                  <a:pt x="10296802" y="7962314"/>
                  <a:pt x="10297974" y="7954880"/>
                </a:cubicBezTo>
                <a:lnTo>
                  <a:pt x="10294953" y="7946939"/>
                </a:lnTo>
                <a:lnTo>
                  <a:pt x="10312511" y="7949738"/>
                </a:lnTo>
                <a:cubicBezTo>
                  <a:pt x="10337450" y="7970989"/>
                  <a:pt x="10334381" y="8017117"/>
                  <a:pt x="10379620" y="8026683"/>
                </a:cubicBezTo>
                <a:cubicBezTo>
                  <a:pt x="10387052" y="8008289"/>
                  <a:pt x="10381570" y="7994199"/>
                  <a:pt x="10382464" y="7981563"/>
                </a:cubicBezTo>
                <a:cubicBezTo>
                  <a:pt x="10421042" y="7984476"/>
                  <a:pt x="10435692" y="7965914"/>
                  <a:pt x="10467674" y="7968379"/>
                </a:cubicBezTo>
                <a:cubicBezTo>
                  <a:pt x="10480311" y="7976097"/>
                  <a:pt x="10479976" y="7981912"/>
                  <a:pt x="10486074" y="7995387"/>
                </a:cubicBezTo>
                <a:cubicBezTo>
                  <a:pt x="10469764" y="8018744"/>
                  <a:pt x="10467639" y="8047290"/>
                  <a:pt x="10448395" y="8061141"/>
                </a:cubicBezTo>
                <a:lnTo>
                  <a:pt x="10446296" y="8061800"/>
                </a:lnTo>
                <a:lnTo>
                  <a:pt x="10446349" y="8037942"/>
                </a:lnTo>
                <a:cubicBezTo>
                  <a:pt x="10435804" y="8031852"/>
                  <a:pt x="10425346" y="8027823"/>
                  <a:pt x="10413194" y="8027836"/>
                </a:cubicBezTo>
                <a:cubicBezTo>
                  <a:pt x="10400994" y="8026819"/>
                  <a:pt x="10386188" y="8030321"/>
                  <a:pt x="10368203" y="8036006"/>
                </a:cubicBezTo>
                <a:cubicBezTo>
                  <a:pt x="10372642" y="8073715"/>
                  <a:pt x="10382464" y="8095452"/>
                  <a:pt x="10397682" y="8112274"/>
                </a:cubicBezTo>
                <a:cubicBezTo>
                  <a:pt x="10408123" y="8110521"/>
                  <a:pt x="10416635" y="8107337"/>
                  <a:pt x="10423464" y="8102963"/>
                </a:cubicBezTo>
                <a:lnTo>
                  <a:pt x="10432095" y="8093922"/>
                </a:lnTo>
                <a:lnTo>
                  <a:pt x="10453330" y="8147132"/>
                </a:lnTo>
                <a:lnTo>
                  <a:pt x="10444946" y="8154734"/>
                </a:lnTo>
                <a:cubicBezTo>
                  <a:pt x="10436113" y="8164350"/>
                  <a:pt x="10429907" y="8172906"/>
                  <a:pt x="10428901" y="8181740"/>
                </a:cubicBezTo>
                <a:cubicBezTo>
                  <a:pt x="10414871" y="8199686"/>
                  <a:pt x="10407318" y="8179835"/>
                  <a:pt x="10395521" y="8187719"/>
                </a:cubicBezTo>
                <a:cubicBezTo>
                  <a:pt x="10401392" y="8193590"/>
                  <a:pt x="10405194" y="8193702"/>
                  <a:pt x="10410955" y="8195770"/>
                </a:cubicBezTo>
                <a:cubicBezTo>
                  <a:pt x="10411066" y="8199575"/>
                  <a:pt x="10405531" y="8205108"/>
                  <a:pt x="10395579" y="8211146"/>
                </a:cubicBezTo>
                <a:cubicBezTo>
                  <a:pt x="10387475" y="8215339"/>
                  <a:pt x="10376179" y="8218804"/>
                  <a:pt x="10368073" y="8222995"/>
                </a:cubicBezTo>
                <a:cubicBezTo>
                  <a:pt x="10352472" y="8230767"/>
                  <a:pt x="10344981" y="8234342"/>
                  <a:pt x="10370255" y="8232557"/>
                </a:cubicBezTo>
                <a:cubicBezTo>
                  <a:pt x="10342971" y="8252011"/>
                  <a:pt x="10321165" y="8242501"/>
                  <a:pt x="10315463" y="8263860"/>
                </a:cubicBezTo>
                <a:cubicBezTo>
                  <a:pt x="10329105" y="8254134"/>
                  <a:pt x="10337048" y="8265766"/>
                  <a:pt x="10325361" y="8277451"/>
                </a:cubicBezTo>
                <a:cubicBezTo>
                  <a:pt x="10326871" y="8264197"/>
                  <a:pt x="10319152" y="8260171"/>
                  <a:pt x="10305623" y="8273700"/>
                </a:cubicBezTo>
                <a:cubicBezTo>
                  <a:pt x="10305962" y="8285107"/>
                  <a:pt x="10298080" y="8296902"/>
                  <a:pt x="10290197" y="8308699"/>
                </a:cubicBezTo>
                <a:cubicBezTo>
                  <a:pt x="10293939" y="8285384"/>
                  <a:pt x="10260956" y="8326197"/>
                  <a:pt x="10256764" y="8334304"/>
                </a:cubicBezTo>
                <a:cubicBezTo>
                  <a:pt x="10263027" y="8331955"/>
                  <a:pt x="10266605" y="8324463"/>
                  <a:pt x="10270519" y="8328377"/>
                </a:cubicBezTo>
                <a:cubicBezTo>
                  <a:pt x="10262636" y="8340176"/>
                  <a:pt x="10242794" y="8375675"/>
                  <a:pt x="10225625" y="8373271"/>
                </a:cubicBezTo>
                <a:cubicBezTo>
                  <a:pt x="10223445" y="8363708"/>
                  <a:pt x="10245697" y="8353983"/>
                  <a:pt x="10237477" y="8345763"/>
                </a:cubicBezTo>
                <a:cubicBezTo>
                  <a:pt x="10213659" y="8353922"/>
                  <a:pt x="10221208" y="8373774"/>
                  <a:pt x="10205947" y="8392950"/>
                </a:cubicBezTo>
                <a:cubicBezTo>
                  <a:pt x="10189900" y="8385511"/>
                  <a:pt x="10182129" y="8401110"/>
                  <a:pt x="10174360" y="8416708"/>
                </a:cubicBezTo>
                <a:cubicBezTo>
                  <a:pt x="10168547" y="8434265"/>
                  <a:pt x="10158819" y="8447906"/>
                  <a:pt x="10141430" y="8437893"/>
                </a:cubicBezTo>
                <a:cubicBezTo>
                  <a:pt x="10166366" y="8424701"/>
                  <a:pt x="10174413" y="8397082"/>
                  <a:pt x="10182686" y="8377065"/>
                </a:cubicBezTo>
                <a:cubicBezTo>
                  <a:pt x="10188385" y="8355710"/>
                  <a:pt x="10198001" y="8338265"/>
                  <a:pt x="10225342" y="8342238"/>
                </a:cubicBezTo>
                <a:cubicBezTo>
                  <a:pt x="10201856" y="8318751"/>
                  <a:pt x="10233390" y="8314618"/>
                  <a:pt x="10249042" y="8287224"/>
                </a:cubicBezTo>
                <a:cubicBezTo>
                  <a:pt x="10231148" y="8281629"/>
                  <a:pt x="10247249" y="8269444"/>
                  <a:pt x="10243223" y="8261725"/>
                </a:cubicBezTo>
                <a:cubicBezTo>
                  <a:pt x="10217783" y="8279335"/>
                  <a:pt x="10232994" y="8279783"/>
                  <a:pt x="10231375" y="8289232"/>
                </a:cubicBezTo>
                <a:cubicBezTo>
                  <a:pt x="10223768" y="8289009"/>
                  <a:pt x="10211191" y="8304719"/>
                  <a:pt x="10203248" y="8293087"/>
                </a:cubicBezTo>
                <a:cubicBezTo>
                  <a:pt x="10207441" y="8284980"/>
                  <a:pt x="10219630" y="8277488"/>
                  <a:pt x="10215717" y="8273575"/>
                </a:cubicBezTo>
                <a:cubicBezTo>
                  <a:pt x="10196149" y="8297055"/>
                  <a:pt x="10182395" y="8302980"/>
                  <a:pt x="10166348" y="8295544"/>
                </a:cubicBezTo>
                <a:cubicBezTo>
                  <a:pt x="10158688" y="8314945"/>
                  <a:pt x="10144656" y="8324279"/>
                  <a:pt x="10131126" y="8337807"/>
                </a:cubicBezTo>
                <a:cubicBezTo>
                  <a:pt x="10115137" y="8353796"/>
                  <a:pt x="10093893" y="8371909"/>
                  <a:pt x="10072708" y="8404839"/>
                </a:cubicBezTo>
                <a:cubicBezTo>
                  <a:pt x="10068738" y="8420551"/>
                  <a:pt x="10092444" y="8408590"/>
                  <a:pt x="10078524" y="8430337"/>
                </a:cubicBezTo>
                <a:cubicBezTo>
                  <a:pt x="10068573" y="8436375"/>
                  <a:pt x="10059237" y="8441795"/>
                  <a:pt x="10051242" y="8449792"/>
                </a:cubicBezTo>
                <a:cubicBezTo>
                  <a:pt x="10043247" y="8457786"/>
                  <a:pt x="10035255" y="8465780"/>
                  <a:pt x="10029217" y="8475731"/>
                </a:cubicBezTo>
                <a:cubicBezTo>
                  <a:pt x="10015799" y="8493064"/>
                  <a:pt x="10004341" y="8512350"/>
                  <a:pt x="9994726" y="8529796"/>
                </a:cubicBezTo>
                <a:cubicBezTo>
                  <a:pt x="9973036" y="8567142"/>
                  <a:pt x="9955543" y="8604994"/>
                  <a:pt x="9928369" y="8628250"/>
                </a:cubicBezTo>
                <a:cubicBezTo>
                  <a:pt x="9934077" y="8649945"/>
                  <a:pt x="9963037" y="8635859"/>
                  <a:pt x="9943697" y="8666945"/>
                </a:cubicBezTo>
                <a:cubicBezTo>
                  <a:pt x="9928097" y="8674715"/>
                  <a:pt x="9920157" y="8663082"/>
                  <a:pt x="9912214" y="8651452"/>
                </a:cubicBezTo>
                <a:cubicBezTo>
                  <a:pt x="9906402" y="8669008"/>
                  <a:pt x="9898520" y="8680803"/>
                  <a:pt x="9890638" y="8692601"/>
                </a:cubicBezTo>
                <a:cubicBezTo>
                  <a:pt x="9882757" y="8704397"/>
                  <a:pt x="9873308" y="8714630"/>
                  <a:pt x="9863470" y="8724468"/>
                </a:cubicBezTo>
                <a:cubicBezTo>
                  <a:pt x="9844406" y="8743532"/>
                  <a:pt x="9823719" y="8763434"/>
                  <a:pt x="9804377" y="8794519"/>
                </a:cubicBezTo>
                <a:cubicBezTo>
                  <a:pt x="9818416" y="8819626"/>
                  <a:pt x="9800806" y="8845063"/>
                  <a:pt x="9783310" y="8874304"/>
                </a:cubicBezTo>
                <a:lnTo>
                  <a:pt x="9758491" y="8917131"/>
                </a:lnTo>
                <a:lnTo>
                  <a:pt x="9750604" y="8903096"/>
                </a:lnTo>
                <a:cubicBezTo>
                  <a:pt x="9743058" y="8909078"/>
                  <a:pt x="9743058" y="8909078"/>
                  <a:pt x="9743058" y="8909078"/>
                </a:cubicBezTo>
                <a:lnTo>
                  <a:pt x="9756368" y="8930997"/>
                </a:lnTo>
                <a:lnTo>
                  <a:pt x="9752067" y="8961134"/>
                </a:lnTo>
                <a:cubicBezTo>
                  <a:pt x="9757880" y="8943578"/>
                  <a:pt x="9763915" y="8925015"/>
                  <a:pt x="9773643" y="8911375"/>
                </a:cubicBezTo>
                <a:cubicBezTo>
                  <a:pt x="9783369" y="8897733"/>
                  <a:pt x="9794551" y="8890466"/>
                  <a:pt x="9806462" y="8886386"/>
                </a:cubicBezTo>
                <a:cubicBezTo>
                  <a:pt x="9810095" y="8902322"/>
                  <a:pt x="9803055" y="8929717"/>
                  <a:pt x="9790981" y="8949620"/>
                </a:cubicBezTo>
                <a:cubicBezTo>
                  <a:pt x="9777563" y="8966953"/>
                  <a:pt x="9762077" y="8978525"/>
                  <a:pt x="9748377" y="8964824"/>
                </a:cubicBezTo>
                <a:cubicBezTo>
                  <a:pt x="9748385" y="9007877"/>
                  <a:pt x="9693533" y="9015753"/>
                  <a:pt x="9719088" y="9045000"/>
                </a:cubicBezTo>
                <a:cubicBezTo>
                  <a:pt x="9701197" y="9039405"/>
                  <a:pt x="9681404" y="9055283"/>
                  <a:pt x="9668100" y="9076415"/>
                </a:cubicBezTo>
                <a:cubicBezTo>
                  <a:pt x="9654295" y="9101966"/>
                  <a:pt x="9644400" y="9131432"/>
                  <a:pt x="9638702" y="9152789"/>
                </a:cubicBezTo>
                <a:cubicBezTo>
                  <a:pt x="9639372" y="9149771"/>
                  <a:pt x="9636520" y="9151840"/>
                  <a:pt x="9632999" y="9156925"/>
                </a:cubicBezTo>
                <a:lnTo>
                  <a:pt x="9631768" y="9158156"/>
                </a:lnTo>
                <a:lnTo>
                  <a:pt x="9629027" y="9155416"/>
                </a:lnTo>
                <a:lnTo>
                  <a:pt x="9586279" y="9139288"/>
                </a:lnTo>
                <a:lnTo>
                  <a:pt x="9537893" y="9102133"/>
                </a:lnTo>
                <a:cubicBezTo>
                  <a:pt x="9523208" y="9097672"/>
                  <a:pt x="9505871" y="9096699"/>
                  <a:pt x="9486794" y="9098739"/>
                </a:cubicBezTo>
                <a:lnTo>
                  <a:pt x="9491059" y="9112190"/>
                </a:lnTo>
                <a:lnTo>
                  <a:pt x="9476713" y="9108874"/>
                </a:lnTo>
                <a:cubicBezTo>
                  <a:pt x="9479901" y="9113906"/>
                  <a:pt x="9484570" y="9119807"/>
                  <a:pt x="9490397" y="9126151"/>
                </a:cubicBezTo>
                <a:lnTo>
                  <a:pt x="9497731" y="9133248"/>
                </a:lnTo>
                <a:lnTo>
                  <a:pt x="9504861" y="9155743"/>
                </a:lnTo>
                <a:cubicBezTo>
                  <a:pt x="9512174" y="9172140"/>
                  <a:pt x="9520945" y="9185740"/>
                  <a:pt x="9531670" y="9195948"/>
                </a:cubicBezTo>
                <a:cubicBezTo>
                  <a:pt x="9542394" y="9206158"/>
                  <a:pt x="9555198" y="9213048"/>
                  <a:pt x="9570512" y="9215863"/>
                </a:cubicBezTo>
                <a:lnTo>
                  <a:pt x="9607514" y="9212757"/>
                </a:lnTo>
                <a:lnTo>
                  <a:pt x="9566260" y="9315266"/>
                </a:lnTo>
                <a:cubicBezTo>
                  <a:pt x="9564527" y="9320913"/>
                  <a:pt x="9563914" y="9321526"/>
                  <a:pt x="9563914" y="9321526"/>
                </a:cubicBezTo>
                <a:cubicBezTo>
                  <a:pt x="9562180" y="9327173"/>
                  <a:pt x="9562180" y="9327173"/>
                  <a:pt x="9562180" y="9327173"/>
                </a:cubicBezTo>
                <a:cubicBezTo>
                  <a:pt x="9556142" y="9337125"/>
                  <a:pt x="9556142" y="9337125"/>
                  <a:pt x="9556142" y="9337125"/>
                </a:cubicBezTo>
                <a:cubicBezTo>
                  <a:pt x="9556367" y="9344730"/>
                  <a:pt x="9552790" y="9352221"/>
                  <a:pt x="9550444" y="9358482"/>
                </a:cubicBezTo>
                <a:cubicBezTo>
                  <a:pt x="9546475" y="9374193"/>
                  <a:pt x="9542507" y="9389906"/>
                  <a:pt x="9538540" y="9405616"/>
                </a:cubicBezTo>
                <a:cubicBezTo>
                  <a:pt x="9531108" y="9432623"/>
                  <a:pt x="9525017" y="9462199"/>
                  <a:pt x="9525188" y="9489430"/>
                </a:cubicBezTo>
                <a:cubicBezTo>
                  <a:pt x="9520771" y="9489931"/>
                  <a:pt x="9515627" y="9487248"/>
                  <a:pt x="9511210" y="9487749"/>
                </a:cubicBezTo>
                <a:cubicBezTo>
                  <a:pt x="9509366" y="9489594"/>
                  <a:pt x="9507520" y="9491439"/>
                  <a:pt x="9507520" y="9491439"/>
                </a:cubicBezTo>
                <a:cubicBezTo>
                  <a:pt x="9505675" y="9493284"/>
                  <a:pt x="9505675" y="9493284"/>
                  <a:pt x="9503215" y="9495744"/>
                </a:cubicBezTo>
                <a:cubicBezTo>
                  <a:pt x="9517306" y="9501226"/>
                  <a:pt x="9532627" y="9505478"/>
                  <a:pt x="9529050" y="9512969"/>
                </a:cubicBezTo>
                <a:cubicBezTo>
                  <a:pt x="9517029" y="9513246"/>
                  <a:pt x="9515741" y="9499660"/>
                  <a:pt x="9511661" y="9511570"/>
                </a:cubicBezTo>
                <a:cubicBezTo>
                  <a:pt x="9519491" y="9519399"/>
                  <a:pt x="9525082" y="9528681"/>
                  <a:pt x="9511216" y="9530803"/>
                </a:cubicBezTo>
                <a:cubicBezTo>
                  <a:pt x="9517201" y="9540477"/>
                  <a:pt x="9527040" y="9530639"/>
                  <a:pt x="9527265" y="9538242"/>
                </a:cubicBezTo>
                <a:cubicBezTo>
                  <a:pt x="9524917" y="9544504"/>
                  <a:pt x="9519383" y="9550038"/>
                  <a:pt x="9511165" y="9550429"/>
                </a:cubicBezTo>
                <a:cubicBezTo>
                  <a:pt x="9503449" y="9546402"/>
                  <a:pt x="9509597" y="9540253"/>
                  <a:pt x="9497463" y="9536727"/>
                </a:cubicBezTo>
                <a:cubicBezTo>
                  <a:pt x="9501490" y="9544444"/>
                  <a:pt x="9503950" y="9550594"/>
                  <a:pt x="9504063" y="9554396"/>
                </a:cubicBezTo>
                <a:cubicBezTo>
                  <a:pt x="9503562" y="9558814"/>
                  <a:pt x="9501323" y="9560268"/>
                  <a:pt x="9503281" y="9562226"/>
                </a:cubicBezTo>
                <a:cubicBezTo>
                  <a:pt x="9501436" y="9564071"/>
                  <a:pt x="9503393" y="9566028"/>
                  <a:pt x="9503393" y="9566028"/>
                </a:cubicBezTo>
                <a:cubicBezTo>
                  <a:pt x="9505350" y="9567985"/>
                  <a:pt x="9505743" y="9568377"/>
                  <a:pt x="9505743" y="9568377"/>
                </a:cubicBezTo>
                <a:cubicBezTo>
                  <a:pt x="9503897" y="9570220"/>
                  <a:pt x="9503897" y="9570220"/>
                  <a:pt x="9503897" y="9570220"/>
                </a:cubicBezTo>
                <a:cubicBezTo>
                  <a:pt x="9498922" y="9586156"/>
                  <a:pt x="9496520" y="9594822"/>
                  <a:pt x="9494395" y="9600078"/>
                </a:cubicBezTo>
                <a:cubicBezTo>
                  <a:pt x="9495012" y="9599464"/>
                  <a:pt x="9494172" y="9601084"/>
                  <a:pt x="9493725" y="9603096"/>
                </a:cubicBezTo>
                <a:cubicBezTo>
                  <a:pt x="9493725" y="9603096"/>
                  <a:pt x="9493725" y="9603096"/>
                  <a:pt x="9493837" y="9606900"/>
                </a:cubicBezTo>
                <a:cubicBezTo>
                  <a:pt x="9493837" y="9606900"/>
                  <a:pt x="9496186" y="9609248"/>
                  <a:pt x="9494342" y="9611092"/>
                </a:cubicBezTo>
                <a:cubicBezTo>
                  <a:pt x="9500101" y="9613163"/>
                  <a:pt x="9501946" y="9611317"/>
                  <a:pt x="9503790" y="9609473"/>
                </a:cubicBezTo>
                <a:cubicBezTo>
                  <a:pt x="9503790" y="9609473"/>
                  <a:pt x="9503790" y="9609473"/>
                  <a:pt x="9505635" y="9607628"/>
                </a:cubicBezTo>
                <a:cubicBezTo>
                  <a:pt x="9509715" y="9595719"/>
                  <a:pt x="9513795" y="9583809"/>
                  <a:pt x="9515416" y="9574361"/>
                </a:cubicBezTo>
                <a:cubicBezTo>
                  <a:pt x="9517262" y="9572515"/>
                  <a:pt x="9517262" y="9572515"/>
                  <a:pt x="9517262" y="9572515"/>
                </a:cubicBezTo>
                <a:cubicBezTo>
                  <a:pt x="9515304" y="9570557"/>
                  <a:pt x="9515304" y="9570557"/>
                  <a:pt x="9515304" y="9570557"/>
                </a:cubicBezTo>
                <a:cubicBezTo>
                  <a:pt x="9517764" y="9568097"/>
                  <a:pt x="9521062" y="9564016"/>
                  <a:pt x="9531238" y="9565584"/>
                </a:cubicBezTo>
                <a:cubicBezTo>
                  <a:pt x="9531350" y="9569387"/>
                  <a:pt x="9533085" y="9572349"/>
                  <a:pt x="9535044" y="9574307"/>
                </a:cubicBezTo>
                <a:cubicBezTo>
                  <a:pt x="9535155" y="9578108"/>
                  <a:pt x="9535155" y="9578108"/>
                  <a:pt x="9535155" y="9578108"/>
                </a:cubicBezTo>
                <a:cubicBezTo>
                  <a:pt x="9537113" y="9580066"/>
                  <a:pt x="9537113" y="9580066"/>
                  <a:pt x="9537113" y="9580066"/>
                </a:cubicBezTo>
                <a:cubicBezTo>
                  <a:pt x="9515594" y="9644644"/>
                  <a:pt x="9531300" y="9597622"/>
                  <a:pt x="9527330" y="9613334"/>
                </a:cubicBezTo>
                <a:cubicBezTo>
                  <a:pt x="9526940" y="9621553"/>
                  <a:pt x="9527557" y="9620937"/>
                  <a:pt x="9527557" y="9620937"/>
                </a:cubicBezTo>
                <a:cubicBezTo>
                  <a:pt x="9529737" y="9630500"/>
                  <a:pt x="9531305" y="9640676"/>
                  <a:pt x="9531642" y="9652083"/>
                </a:cubicBezTo>
                <a:cubicBezTo>
                  <a:pt x="9531588" y="9671708"/>
                  <a:pt x="9531536" y="9691333"/>
                  <a:pt x="9531483" y="9710959"/>
                </a:cubicBezTo>
                <a:cubicBezTo>
                  <a:pt x="9531430" y="9730585"/>
                  <a:pt x="9529531" y="9752056"/>
                  <a:pt x="9527522" y="9769724"/>
                </a:cubicBezTo>
                <a:cubicBezTo>
                  <a:pt x="9525625" y="9791194"/>
                  <a:pt x="9525569" y="9810821"/>
                  <a:pt x="9521716" y="9830334"/>
                </a:cubicBezTo>
                <a:cubicBezTo>
                  <a:pt x="9517245" y="9850461"/>
                  <a:pt x="9516353" y="9871709"/>
                  <a:pt x="9512500" y="9891222"/>
                </a:cubicBezTo>
                <a:cubicBezTo>
                  <a:pt x="9508644" y="9910736"/>
                  <a:pt x="9507974" y="9930977"/>
                  <a:pt x="9504121" y="9950489"/>
                </a:cubicBezTo>
                <a:cubicBezTo>
                  <a:pt x="9502223" y="9971960"/>
                  <a:pt x="9498366" y="9991472"/>
                  <a:pt x="9498313" y="10011099"/>
                </a:cubicBezTo>
                <a:cubicBezTo>
                  <a:pt x="9496077" y="10021163"/>
                  <a:pt x="9495913" y="10028375"/>
                  <a:pt x="9494068" y="10038829"/>
                </a:cubicBezTo>
                <a:cubicBezTo>
                  <a:pt x="9494405" y="10050238"/>
                  <a:pt x="9494629" y="10057843"/>
                  <a:pt x="9492393" y="10067907"/>
                </a:cubicBezTo>
                <a:cubicBezTo>
                  <a:pt x="9478640" y="10073831"/>
                  <a:pt x="9488585" y="10024740"/>
                  <a:pt x="9479085" y="10045985"/>
                </a:cubicBezTo>
                <a:cubicBezTo>
                  <a:pt x="9486754" y="10112692"/>
                  <a:pt x="9502412" y="10128350"/>
                  <a:pt x="9473342" y="10173077"/>
                </a:cubicBezTo>
                <a:cubicBezTo>
                  <a:pt x="9471334" y="10199356"/>
                  <a:pt x="9491071" y="10203105"/>
                  <a:pt x="9500355" y="10217308"/>
                </a:cubicBezTo>
                <a:cubicBezTo>
                  <a:pt x="9491132" y="10226531"/>
                  <a:pt x="9496951" y="10252031"/>
                  <a:pt x="9500812" y="10275571"/>
                </a:cubicBezTo>
                <a:cubicBezTo>
                  <a:pt x="9500533" y="10287592"/>
                  <a:pt x="9500869" y="10298998"/>
                  <a:pt x="9499251" y="10308447"/>
                </a:cubicBezTo>
                <a:cubicBezTo>
                  <a:pt x="9498974" y="10320469"/>
                  <a:pt x="9492545" y="10330029"/>
                  <a:pt x="9482593" y="10336066"/>
                </a:cubicBezTo>
                <a:cubicBezTo>
                  <a:pt x="9504679" y="10342163"/>
                  <a:pt x="9480806" y="10369950"/>
                  <a:pt x="9500882" y="10385106"/>
                </a:cubicBezTo>
                <a:cubicBezTo>
                  <a:pt x="9481257" y="10385158"/>
                  <a:pt x="9485396" y="10396676"/>
                  <a:pt x="9495069" y="10402661"/>
                </a:cubicBezTo>
                <a:cubicBezTo>
                  <a:pt x="9463536" y="10406794"/>
                  <a:pt x="9487359" y="10441688"/>
                  <a:pt x="9469916" y="10451303"/>
                </a:cubicBezTo>
                <a:cubicBezTo>
                  <a:pt x="9487307" y="10461313"/>
                  <a:pt x="9482837" y="10481442"/>
                  <a:pt x="9475292" y="10504644"/>
                </a:cubicBezTo>
                <a:cubicBezTo>
                  <a:pt x="9485191" y="10518233"/>
                  <a:pt x="9488934" y="10494918"/>
                  <a:pt x="9493185" y="10510238"/>
                </a:cubicBezTo>
                <a:cubicBezTo>
                  <a:pt x="9487372" y="10527794"/>
                  <a:pt x="9493470" y="10549881"/>
                  <a:pt x="9495262" y="10567662"/>
                </a:cubicBezTo>
                <a:lnTo>
                  <a:pt x="9494875" y="10575879"/>
                </a:lnTo>
                <a:lnTo>
                  <a:pt x="9490229" y="10568779"/>
                </a:lnTo>
                <a:cubicBezTo>
                  <a:pt x="9484191" y="10561510"/>
                  <a:pt x="9472222" y="10559384"/>
                  <a:pt x="9457745" y="10570731"/>
                </a:cubicBezTo>
                <a:cubicBezTo>
                  <a:pt x="9449862" y="10582529"/>
                  <a:pt x="9447014" y="10601820"/>
                  <a:pt x="9451710" y="10615126"/>
                </a:cubicBezTo>
                <a:cubicBezTo>
                  <a:pt x="9447295" y="10624239"/>
                  <a:pt x="9446459" y="10634471"/>
                  <a:pt x="9447242" y="10643865"/>
                </a:cubicBezTo>
                <a:lnTo>
                  <a:pt x="9448753" y="10647834"/>
                </a:lnTo>
                <a:lnTo>
                  <a:pt x="9445567" y="10655719"/>
                </a:lnTo>
                <a:cubicBezTo>
                  <a:pt x="9441880" y="10676630"/>
                  <a:pt x="9446358" y="10708166"/>
                  <a:pt x="9456927" y="10718734"/>
                </a:cubicBezTo>
                <a:cubicBezTo>
                  <a:pt x="9473757" y="10718345"/>
                  <a:pt x="9486112" y="10712254"/>
                  <a:pt x="9495728" y="10703421"/>
                </a:cubicBezTo>
                <a:lnTo>
                  <a:pt x="9500089" y="10696711"/>
                </a:lnTo>
                <a:lnTo>
                  <a:pt x="9498247" y="10715775"/>
                </a:lnTo>
                <a:cubicBezTo>
                  <a:pt x="9495954" y="10728247"/>
                  <a:pt x="9492322" y="10738141"/>
                  <a:pt x="9487181" y="10744069"/>
                </a:cubicBezTo>
                <a:cubicBezTo>
                  <a:pt x="9520670" y="10741892"/>
                  <a:pt x="9524764" y="10816091"/>
                  <a:pt x="9511011" y="10822015"/>
                </a:cubicBezTo>
                <a:cubicBezTo>
                  <a:pt x="9530975" y="10841979"/>
                  <a:pt x="9548816" y="10867200"/>
                  <a:pt x="9564082" y="10891077"/>
                </a:cubicBezTo>
                <a:cubicBezTo>
                  <a:pt x="9556477" y="10890851"/>
                  <a:pt x="9550605" y="10884980"/>
                  <a:pt x="9540431" y="10883410"/>
                </a:cubicBezTo>
                <a:cubicBezTo>
                  <a:pt x="9544514" y="10914558"/>
                  <a:pt x="9552291" y="10942012"/>
                  <a:pt x="9560068" y="10969466"/>
                </a:cubicBezTo>
                <a:cubicBezTo>
                  <a:pt x="9567843" y="10996922"/>
                  <a:pt x="9575618" y="11024375"/>
                  <a:pt x="9585354" y="11053789"/>
                </a:cubicBezTo>
                <a:cubicBezTo>
                  <a:pt x="9591448" y="11067264"/>
                  <a:pt x="9595588" y="11078781"/>
                  <a:pt x="9599225" y="11094720"/>
                </a:cubicBezTo>
                <a:cubicBezTo>
                  <a:pt x="9605322" y="11108196"/>
                  <a:pt x="9609966" y="11123907"/>
                  <a:pt x="9613602" y="11139843"/>
                </a:cubicBezTo>
                <a:cubicBezTo>
                  <a:pt x="9617853" y="11155164"/>
                  <a:pt x="9623447" y="11173056"/>
                  <a:pt x="9627083" y="11188994"/>
                </a:cubicBezTo>
                <a:lnTo>
                  <a:pt x="9629378" y="11202357"/>
                </a:lnTo>
                <a:lnTo>
                  <a:pt x="9592755" y="11210012"/>
                </a:lnTo>
                <a:cubicBezTo>
                  <a:pt x="9580706" y="11213644"/>
                  <a:pt x="9568281" y="11218437"/>
                  <a:pt x="9556470" y="11224499"/>
                </a:cubicBezTo>
                <a:lnTo>
                  <a:pt x="9528392" y="11243536"/>
                </a:lnTo>
                <a:lnTo>
                  <a:pt x="9564397" y="11279542"/>
                </a:lnTo>
                <a:lnTo>
                  <a:pt x="9578785" y="11268608"/>
                </a:lnTo>
                <a:lnTo>
                  <a:pt x="9629827" y="11208954"/>
                </a:lnTo>
                <a:lnTo>
                  <a:pt x="9635032" y="11243677"/>
                </a:lnTo>
                <a:cubicBezTo>
                  <a:pt x="9646325" y="11240211"/>
                  <a:pt x="9650854" y="11243511"/>
                  <a:pt x="9656727" y="11249384"/>
                </a:cubicBezTo>
                <a:cubicBezTo>
                  <a:pt x="9643031" y="11278736"/>
                  <a:pt x="9664283" y="11312288"/>
                  <a:pt x="9682235" y="11341310"/>
                </a:cubicBezTo>
                <a:cubicBezTo>
                  <a:pt x="9695449" y="11360979"/>
                  <a:pt x="9705201" y="11379264"/>
                  <a:pt x="9696091" y="11393734"/>
                </a:cubicBezTo>
                <a:lnTo>
                  <a:pt x="9686479" y="11401623"/>
                </a:lnTo>
                <a:lnTo>
                  <a:pt x="9699977" y="11415121"/>
                </a:lnTo>
                <a:lnTo>
                  <a:pt x="9704198" y="11412927"/>
                </a:lnTo>
                <a:cubicBezTo>
                  <a:pt x="9707428" y="11412315"/>
                  <a:pt x="9711112" y="11413231"/>
                  <a:pt x="9715515" y="11417634"/>
                </a:cubicBezTo>
                <a:lnTo>
                  <a:pt x="9726149" y="11441294"/>
                </a:lnTo>
                <a:lnTo>
                  <a:pt x="9873488" y="11588632"/>
                </a:lnTo>
                <a:lnTo>
                  <a:pt x="9858878" y="11560229"/>
                </a:lnTo>
                <a:cubicBezTo>
                  <a:pt x="9849530" y="11549806"/>
                  <a:pt x="9838236" y="11540355"/>
                  <a:pt x="9829430" y="11531548"/>
                </a:cubicBezTo>
                <a:cubicBezTo>
                  <a:pt x="9825342" y="11500404"/>
                  <a:pt x="9813038" y="11469648"/>
                  <a:pt x="9799503" y="11440125"/>
                </a:cubicBezTo>
                <a:cubicBezTo>
                  <a:pt x="9785966" y="11410600"/>
                  <a:pt x="9770082" y="11378727"/>
                  <a:pt x="9754701" y="11351048"/>
                </a:cubicBezTo>
                <a:cubicBezTo>
                  <a:pt x="9738595" y="11320183"/>
                  <a:pt x="9725060" y="11290657"/>
                  <a:pt x="9715326" y="11261246"/>
                </a:cubicBezTo>
                <a:cubicBezTo>
                  <a:pt x="9705480" y="11228032"/>
                  <a:pt x="9699549" y="11198733"/>
                  <a:pt x="9699266" y="11167699"/>
                </a:cubicBezTo>
                <a:cubicBezTo>
                  <a:pt x="9681763" y="11153887"/>
                  <a:pt x="9667947" y="11127773"/>
                  <a:pt x="9656369" y="11100207"/>
                </a:cubicBezTo>
                <a:cubicBezTo>
                  <a:pt x="9650272" y="11086731"/>
                  <a:pt x="9646635" y="11070795"/>
                  <a:pt x="9640539" y="11057317"/>
                </a:cubicBezTo>
                <a:cubicBezTo>
                  <a:pt x="9636903" y="11041383"/>
                  <a:pt x="9632651" y="11026062"/>
                  <a:pt x="9627171" y="11011972"/>
                </a:cubicBezTo>
                <a:cubicBezTo>
                  <a:pt x="9654511" y="11015944"/>
                  <a:pt x="9652119" y="11084888"/>
                  <a:pt x="9679349" y="11085056"/>
                </a:cubicBezTo>
                <a:cubicBezTo>
                  <a:pt x="9673529" y="11059560"/>
                  <a:pt x="9638457" y="10965452"/>
                  <a:pt x="9654333" y="10945660"/>
                </a:cubicBezTo>
                <a:cubicBezTo>
                  <a:pt x="9644271" y="10947895"/>
                  <a:pt x="9634821" y="10949515"/>
                  <a:pt x="9630682" y="10937998"/>
                </a:cubicBezTo>
                <a:cubicBezTo>
                  <a:pt x="9625087" y="10920105"/>
                  <a:pt x="9640410" y="10924356"/>
                  <a:pt x="9638730" y="10910377"/>
                </a:cubicBezTo>
                <a:cubicBezTo>
                  <a:pt x="9620948" y="10908585"/>
                  <a:pt x="9611216" y="10879172"/>
                  <a:pt x="9604781" y="10845680"/>
                </a:cubicBezTo>
                <a:cubicBezTo>
                  <a:pt x="9601144" y="10829743"/>
                  <a:pt x="9603547" y="10812469"/>
                  <a:pt x="9601251" y="10799104"/>
                </a:cubicBezTo>
                <a:cubicBezTo>
                  <a:pt x="9599459" y="10781323"/>
                  <a:pt x="9599346" y="10768909"/>
                  <a:pt x="9599011" y="10757504"/>
                </a:cubicBezTo>
                <a:cubicBezTo>
                  <a:pt x="9597276" y="10763150"/>
                  <a:pt x="9594815" y="10765611"/>
                  <a:pt x="9589171" y="10767344"/>
                </a:cubicBezTo>
                <a:cubicBezTo>
                  <a:pt x="9598896" y="10753701"/>
                  <a:pt x="9559751" y="10714557"/>
                  <a:pt x="9577360" y="10689120"/>
                </a:cubicBezTo>
                <a:cubicBezTo>
                  <a:pt x="9577196" y="10704942"/>
                  <a:pt x="9581837" y="10712043"/>
                  <a:pt x="9591398" y="10714226"/>
                </a:cubicBezTo>
                <a:cubicBezTo>
                  <a:pt x="9608896" y="10684985"/>
                  <a:pt x="9568024" y="10694538"/>
                  <a:pt x="9569696" y="10665465"/>
                </a:cubicBezTo>
                <a:cubicBezTo>
                  <a:pt x="9581605" y="10661385"/>
                  <a:pt x="9577135" y="10681515"/>
                  <a:pt x="9589158" y="10681235"/>
                </a:cubicBezTo>
                <a:cubicBezTo>
                  <a:pt x="9581380" y="10653781"/>
                  <a:pt x="9579642" y="10616376"/>
                  <a:pt x="9577289" y="10579584"/>
                </a:cubicBezTo>
                <a:cubicBezTo>
                  <a:pt x="9575550" y="10542177"/>
                  <a:pt x="9573197" y="10505386"/>
                  <a:pt x="9565142" y="10481342"/>
                </a:cubicBezTo>
                <a:cubicBezTo>
                  <a:pt x="9545906" y="10473176"/>
                  <a:pt x="9563860" y="10502196"/>
                  <a:pt x="9544008" y="10494645"/>
                </a:cubicBezTo>
                <a:cubicBezTo>
                  <a:pt x="9546244" y="10484581"/>
                  <a:pt x="9534162" y="10461432"/>
                  <a:pt x="9547526" y="10463726"/>
                </a:cubicBezTo>
                <a:cubicBezTo>
                  <a:pt x="9555745" y="10463337"/>
                  <a:pt x="9557312" y="10473513"/>
                  <a:pt x="9565530" y="10473123"/>
                </a:cubicBezTo>
                <a:cubicBezTo>
                  <a:pt x="9565472" y="10449696"/>
                  <a:pt x="9563848" y="10424701"/>
                  <a:pt x="9563789" y="10401273"/>
                </a:cubicBezTo>
                <a:cubicBezTo>
                  <a:pt x="9563841" y="10373037"/>
                  <a:pt x="9561209" y="10348269"/>
                  <a:pt x="9559191" y="10322882"/>
                </a:cubicBezTo>
                <a:cubicBezTo>
                  <a:pt x="9561594" y="10296993"/>
                  <a:pt x="9561421" y="10269764"/>
                  <a:pt x="9561251" y="10242534"/>
                </a:cubicBezTo>
                <a:cubicBezTo>
                  <a:pt x="9565494" y="10214802"/>
                  <a:pt x="9566778" y="10185336"/>
                  <a:pt x="9570912" y="10153801"/>
                </a:cubicBezTo>
                <a:cubicBezTo>
                  <a:pt x="9584662" y="10147876"/>
                  <a:pt x="9584995" y="10124839"/>
                  <a:pt x="9584823" y="10097609"/>
                </a:cubicBezTo>
                <a:cubicBezTo>
                  <a:pt x="9582808" y="10072225"/>
                  <a:pt x="9578945" y="10040074"/>
                  <a:pt x="9582913" y="10024362"/>
                </a:cubicBezTo>
                <a:cubicBezTo>
                  <a:pt x="9590457" y="10001159"/>
                  <a:pt x="9592131" y="9972085"/>
                  <a:pt x="9594308" y="9938591"/>
                </a:cubicBezTo>
                <a:cubicBezTo>
                  <a:pt x="9595536" y="9928751"/>
                  <a:pt x="9596316" y="9920924"/>
                  <a:pt x="9596091" y="9913320"/>
                </a:cubicBezTo>
                <a:cubicBezTo>
                  <a:pt x="9598328" y="9903256"/>
                  <a:pt x="9598716" y="9895038"/>
                  <a:pt x="9598493" y="9887433"/>
                </a:cubicBezTo>
                <a:cubicBezTo>
                  <a:pt x="9600505" y="9869764"/>
                  <a:pt x="9601506" y="9852320"/>
                  <a:pt x="9605475" y="9836607"/>
                </a:cubicBezTo>
                <a:cubicBezTo>
                  <a:pt x="9607260" y="9811335"/>
                  <a:pt x="9611505" y="9783604"/>
                  <a:pt x="9617093" y="9758441"/>
                </a:cubicBezTo>
                <a:cubicBezTo>
                  <a:pt x="9625253" y="9734624"/>
                  <a:pt x="9630842" y="9709464"/>
                  <a:pt x="9637044" y="9683689"/>
                </a:cubicBezTo>
                <a:cubicBezTo>
                  <a:pt x="9641125" y="9671780"/>
                  <a:pt x="9644590" y="9660487"/>
                  <a:pt x="9646711" y="9646620"/>
                </a:cubicBezTo>
                <a:cubicBezTo>
                  <a:pt x="9656603" y="9617155"/>
                  <a:pt x="9656995" y="9617547"/>
                  <a:pt x="9656995" y="9617547"/>
                </a:cubicBezTo>
                <a:cubicBezTo>
                  <a:pt x="9658841" y="9615700"/>
                  <a:pt x="9658841" y="9615700"/>
                  <a:pt x="9658841" y="9615700"/>
                </a:cubicBezTo>
                <a:cubicBezTo>
                  <a:pt x="9656492" y="9613351"/>
                  <a:pt x="9656492" y="9613351"/>
                  <a:pt x="9656492" y="9613351"/>
                </a:cubicBezTo>
                <a:cubicBezTo>
                  <a:pt x="9658841" y="9607090"/>
                  <a:pt x="9658841" y="9607090"/>
                  <a:pt x="9658841" y="9607090"/>
                </a:cubicBezTo>
                <a:cubicBezTo>
                  <a:pt x="9658727" y="9603288"/>
                  <a:pt x="9660572" y="9601443"/>
                  <a:pt x="9660460" y="9597641"/>
                </a:cubicBezTo>
                <a:cubicBezTo>
                  <a:pt x="9660121" y="9586235"/>
                  <a:pt x="9662636" y="9572761"/>
                  <a:pt x="9656763" y="9558278"/>
                </a:cubicBezTo>
                <a:cubicBezTo>
                  <a:pt x="9666324" y="9560459"/>
                  <a:pt x="9675999" y="9566445"/>
                  <a:pt x="9673816" y="9556882"/>
                </a:cubicBezTo>
                <a:cubicBezTo>
                  <a:pt x="9668056" y="9554813"/>
                  <a:pt x="9654695" y="9552519"/>
                  <a:pt x="9657041" y="9546257"/>
                </a:cubicBezTo>
                <a:cubicBezTo>
                  <a:pt x="9654467" y="9544915"/>
                  <a:pt x="9656312" y="9543070"/>
                  <a:pt x="9658158" y="9541224"/>
                </a:cubicBezTo>
                <a:cubicBezTo>
                  <a:pt x="9658158" y="9541224"/>
                  <a:pt x="9660618" y="9538764"/>
                  <a:pt x="9660618" y="9538764"/>
                </a:cubicBezTo>
                <a:cubicBezTo>
                  <a:pt x="9662463" y="9536919"/>
                  <a:pt x="9662463" y="9536919"/>
                  <a:pt x="9662463" y="9536919"/>
                </a:cubicBezTo>
                <a:cubicBezTo>
                  <a:pt x="9662352" y="9533116"/>
                  <a:pt x="9662352" y="9533116"/>
                  <a:pt x="9664195" y="9531271"/>
                </a:cubicBezTo>
                <a:lnTo>
                  <a:pt x="9679848" y="9512488"/>
                </a:lnTo>
                <a:lnTo>
                  <a:pt x="9696568" y="9525518"/>
                </a:lnTo>
                <a:lnTo>
                  <a:pt x="9738955" y="9545765"/>
                </a:lnTo>
                <a:lnTo>
                  <a:pt x="9736887" y="9548615"/>
                </a:lnTo>
                <a:cubicBezTo>
                  <a:pt x="9735154" y="9554264"/>
                  <a:pt x="9732806" y="9560524"/>
                  <a:pt x="9732919" y="9564327"/>
                </a:cubicBezTo>
                <a:cubicBezTo>
                  <a:pt x="9733030" y="9568129"/>
                  <a:pt x="9733422" y="9568521"/>
                  <a:pt x="9737336" y="9572435"/>
                </a:cubicBezTo>
                <a:cubicBezTo>
                  <a:pt x="9735380" y="9570479"/>
                  <a:pt x="9737226" y="9568633"/>
                  <a:pt x="9737226" y="9568633"/>
                </a:cubicBezTo>
                <a:cubicBezTo>
                  <a:pt x="9739071" y="9566788"/>
                  <a:pt x="9739071" y="9566788"/>
                  <a:pt x="9740915" y="9564944"/>
                </a:cubicBezTo>
                <a:cubicBezTo>
                  <a:pt x="9742760" y="9563099"/>
                  <a:pt x="9743374" y="9562485"/>
                  <a:pt x="9745219" y="9560640"/>
                </a:cubicBezTo>
                <a:cubicBezTo>
                  <a:pt x="9748910" y="9556949"/>
                  <a:pt x="9752319" y="9556669"/>
                  <a:pt x="9750699" y="9566120"/>
                </a:cubicBezTo>
                <a:cubicBezTo>
                  <a:pt x="9746394" y="9570424"/>
                  <a:pt x="9746394" y="9570424"/>
                  <a:pt x="9744550" y="9572268"/>
                </a:cubicBezTo>
                <a:cubicBezTo>
                  <a:pt x="9744550" y="9572268"/>
                  <a:pt x="9742706" y="9574113"/>
                  <a:pt x="9740861" y="9575959"/>
                </a:cubicBezTo>
                <a:cubicBezTo>
                  <a:pt x="9740974" y="9579760"/>
                  <a:pt x="9738512" y="9582221"/>
                  <a:pt x="9734823" y="9585911"/>
                </a:cubicBezTo>
                <a:cubicBezTo>
                  <a:pt x="9733090" y="9591558"/>
                  <a:pt x="9726941" y="9597706"/>
                  <a:pt x="9725208" y="9603353"/>
                </a:cubicBezTo>
                <a:cubicBezTo>
                  <a:pt x="9721015" y="9611462"/>
                  <a:pt x="9719674" y="9617498"/>
                  <a:pt x="9715481" y="9625606"/>
                </a:cubicBezTo>
                <a:cubicBezTo>
                  <a:pt x="9713750" y="9631252"/>
                  <a:pt x="9713360" y="9630862"/>
                  <a:pt x="9713360" y="9630862"/>
                </a:cubicBezTo>
                <a:cubicBezTo>
                  <a:pt x="9715316" y="9632818"/>
                  <a:pt x="9715316" y="9632818"/>
                  <a:pt x="9715316" y="9632818"/>
                </a:cubicBezTo>
                <a:cubicBezTo>
                  <a:pt x="9713470" y="9634663"/>
                  <a:pt x="9713470" y="9634663"/>
                  <a:pt x="9713470" y="9634663"/>
                </a:cubicBezTo>
                <a:cubicBezTo>
                  <a:pt x="9703578" y="9664130"/>
                  <a:pt x="9703968" y="9664521"/>
                  <a:pt x="9703968" y="9664521"/>
                </a:cubicBezTo>
                <a:cubicBezTo>
                  <a:pt x="9702238" y="9670168"/>
                  <a:pt x="9701455" y="9677995"/>
                  <a:pt x="9697878" y="9685487"/>
                </a:cubicBezTo>
                <a:cubicBezTo>
                  <a:pt x="9684243" y="9738266"/>
                  <a:pt x="9670999" y="9791438"/>
                  <a:pt x="9657250" y="9840418"/>
                </a:cubicBezTo>
                <a:cubicBezTo>
                  <a:pt x="9657025" y="9832813"/>
                  <a:pt x="9662674" y="9831079"/>
                  <a:pt x="9668936" y="9828733"/>
                </a:cubicBezTo>
                <a:cubicBezTo>
                  <a:pt x="9666699" y="9838798"/>
                  <a:pt x="9666925" y="9846401"/>
                  <a:pt x="9662733" y="9854507"/>
                </a:cubicBezTo>
                <a:cubicBezTo>
                  <a:pt x="9655128" y="9854283"/>
                  <a:pt x="9651215" y="9850370"/>
                  <a:pt x="9649143" y="9844609"/>
                </a:cubicBezTo>
                <a:cubicBezTo>
                  <a:pt x="9658766" y="9870221"/>
                  <a:pt x="9617728" y="9895597"/>
                  <a:pt x="9623937" y="9912877"/>
                </a:cubicBezTo>
                <a:cubicBezTo>
                  <a:pt x="9633552" y="9895433"/>
                  <a:pt x="9627462" y="9925011"/>
                  <a:pt x="9621814" y="9926742"/>
                </a:cubicBezTo>
                <a:cubicBezTo>
                  <a:pt x="9635289" y="9932839"/>
                  <a:pt x="9635180" y="9929036"/>
                  <a:pt x="9639540" y="9948160"/>
                </a:cubicBezTo>
                <a:cubicBezTo>
                  <a:pt x="9643120" y="9940669"/>
                  <a:pt x="9643285" y="9924844"/>
                  <a:pt x="9650888" y="9925069"/>
                </a:cubicBezTo>
                <a:cubicBezTo>
                  <a:pt x="9658666" y="9952523"/>
                  <a:pt x="9653301" y="9985290"/>
                  <a:pt x="9643521" y="10018555"/>
                </a:cubicBezTo>
                <a:cubicBezTo>
                  <a:pt x="9633742" y="10051823"/>
                  <a:pt x="9623962" y="10085091"/>
                  <a:pt x="9619717" y="10112823"/>
                </a:cubicBezTo>
                <a:cubicBezTo>
                  <a:pt x="9630233" y="10134408"/>
                  <a:pt x="9641352" y="10095100"/>
                  <a:pt x="9647452" y="10117189"/>
                </a:cubicBezTo>
                <a:cubicBezTo>
                  <a:pt x="9626429" y="10134294"/>
                  <a:pt x="9670715" y="10167514"/>
                  <a:pt x="9643600" y="10171143"/>
                </a:cubicBezTo>
                <a:cubicBezTo>
                  <a:pt x="9629508" y="10165663"/>
                  <a:pt x="9642082" y="10106899"/>
                  <a:pt x="9612450" y="10132615"/>
                </a:cubicBezTo>
                <a:cubicBezTo>
                  <a:pt x="9624140" y="10163985"/>
                  <a:pt x="9659033" y="10187809"/>
                  <a:pt x="9634158" y="10224427"/>
                </a:cubicBezTo>
                <a:cubicBezTo>
                  <a:pt x="9690463" y="10222927"/>
                  <a:pt x="9661177" y="10303102"/>
                  <a:pt x="9686732" y="10332350"/>
                </a:cubicBezTo>
                <a:cubicBezTo>
                  <a:pt x="9677005" y="10345990"/>
                  <a:pt x="9659623" y="10387645"/>
                  <a:pt x="9677463" y="10412863"/>
                </a:cubicBezTo>
                <a:cubicBezTo>
                  <a:pt x="9683103" y="10368078"/>
                  <a:pt x="9694838" y="10328157"/>
                  <a:pt x="9727994" y="10314574"/>
                </a:cubicBezTo>
                <a:cubicBezTo>
                  <a:pt x="9727604" y="10322794"/>
                  <a:pt x="9725983" y="10332243"/>
                  <a:pt x="9733588" y="10332467"/>
                </a:cubicBezTo>
                <a:cubicBezTo>
                  <a:pt x="9737554" y="10316757"/>
                  <a:pt x="9732074" y="10311277"/>
                  <a:pt x="9726202" y="10305405"/>
                </a:cubicBezTo>
                <a:cubicBezTo>
                  <a:pt x="9720330" y="10299533"/>
                  <a:pt x="9714460" y="10293662"/>
                  <a:pt x="9718426" y="10277950"/>
                </a:cubicBezTo>
                <a:cubicBezTo>
                  <a:pt x="9696843" y="10276046"/>
                  <a:pt x="9706802" y="10313062"/>
                  <a:pt x="9687177" y="10313114"/>
                </a:cubicBezTo>
                <a:cubicBezTo>
                  <a:pt x="9685100" y="10264303"/>
                  <a:pt x="9684591" y="10217054"/>
                  <a:pt x="9698172" y="10183901"/>
                </a:cubicBezTo>
                <a:cubicBezTo>
                  <a:pt x="9692361" y="10201457"/>
                  <a:pt x="9716180" y="10193297"/>
                  <a:pt x="9716013" y="10209120"/>
                </a:cubicBezTo>
                <a:cubicBezTo>
                  <a:pt x="9710478" y="10214653"/>
                  <a:pt x="9696169" y="10244621"/>
                  <a:pt x="9706346" y="10246190"/>
                </a:cubicBezTo>
                <a:cubicBezTo>
                  <a:pt x="9721665" y="10250441"/>
                  <a:pt x="9734026" y="10270181"/>
                  <a:pt x="9737887" y="10293719"/>
                </a:cubicBezTo>
                <a:cubicBezTo>
                  <a:pt x="9741747" y="10317261"/>
                  <a:pt x="9741921" y="10344491"/>
                  <a:pt x="9726659" y="10363667"/>
                </a:cubicBezTo>
                <a:cubicBezTo>
                  <a:pt x="9759482" y="10381731"/>
                  <a:pt x="9728232" y="10416898"/>
                  <a:pt x="9728456" y="10424501"/>
                </a:cubicBezTo>
                <a:cubicBezTo>
                  <a:pt x="9732426" y="10408787"/>
                  <a:pt x="9747581" y="10428864"/>
                  <a:pt x="9751608" y="10436582"/>
                </a:cubicBezTo>
                <a:cubicBezTo>
                  <a:pt x="9724377" y="10436411"/>
                  <a:pt x="9735735" y="10499426"/>
                  <a:pt x="9757537" y="10465881"/>
                </a:cubicBezTo>
                <a:cubicBezTo>
                  <a:pt x="9759556" y="10491266"/>
                  <a:pt x="9745800" y="10497193"/>
                  <a:pt x="9738194" y="10496966"/>
                </a:cubicBezTo>
                <a:cubicBezTo>
                  <a:pt x="9749552" y="10516929"/>
                  <a:pt x="9761517" y="10536277"/>
                  <a:pt x="9779021" y="10550091"/>
                </a:cubicBezTo>
                <a:cubicBezTo>
                  <a:pt x="9765041" y="10548411"/>
                  <a:pt x="9762023" y="10540469"/>
                  <a:pt x="9758054" y="10556182"/>
                </a:cubicBezTo>
                <a:cubicBezTo>
                  <a:pt x="9765494" y="10572229"/>
                  <a:pt x="9769572" y="10560321"/>
                  <a:pt x="9777401" y="10568151"/>
                </a:cubicBezTo>
                <a:cubicBezTo>
                  <a:pt x="9775669" y="10573797"/>
                  <a:pt x="9771868" y="10573683"/>
                  <a:pt x="9766221" y="10575417"/>
                </a:cubicBezTo>
                <a:cubicBezTo>
                  <a:pt x="9785455" y="10583584"/>
                  <a:pt x="9783446" y="10601252"/>
                  <a:pt x="9777633" y="10618806"/>
                </a:cubicBezTo>
                <a:cubicBezTo>
                  <a:pt x="9771820" y="10636364"/>
                  <a:pt x="9761592" y="10654424"/>
                  <a:pt x="9773724" y="10657946"/>
                </a:cubicBezTo>
                <a:cubicBezTo>
                  <a:pt x="9773500" y="10650343"/>
                  <a:pt x="9775233" y="10644693"/>
                  <a:pt x="9783451" y="10644306"/>
                </a:cubicBezTo>
                <a:cubicBezTo>
                  <a:pt x="9783286" y="10660128"/>
                  <a:pt x="9785579" y="10673492"/>
                  <a:pt x="9783458" y="10687359"/>
                </a:cubicBezTo>
                <a:cubicBezTo>
                  <a:pt x="9781222" y="10697423"/>
                  <a:pt x="9777144" y="10709332"/>
                  <a:pt x="9769653" y="10712910"/>
                </a:cubicBezTo>
                <a:cubicBezTo>
                  <a:pt x="9797105" y="10720685"/>
                  <a:pt x="9762106" y="10736113"/>
                  <a:pt x="9771613" y="10757919"/>
                </a:cubicBezTo>
                <a:cubicBezTo>
                  <a:pt x="9791240" y="10757867"/>
                  <a:pt x="9804663" y="10783587"/>
                  <a:pt x="9810480" y="10809086"/>
                </a:cubicBezTo>
                <a:cubicBezTo>
                  <a:pt x="9818760" y="10832124"/>
                  <a:pt x="9816749" y="10858403"/>
                  <a:pt x="9799585" y="10855996"/>
                </a:cubicBezTo>
                <a:cubicBezTo>
                  <a:pt x="9817200" y="10873611"/>
                  <a:pt x="9838001" y="10883345"/>
                  <a:pt x="9824309" y="10912698"/>
                </a:cubicBezTo>
                <a:cubicBezTo>
                  <a:pt x="9853884" y="10915216"/>
                  <a:pt x="9822457" y="10871487"/>
                  <a:pt x="9836096" y="10861761"/>
                </a:cubicBezTo>
                <a:cubicBezTo>
                  <a:pt x="9845772" y="10867745"/>
                  <a:pt x="9848568" y="10885302"/>
                  <a:pt x="9850250" y="10899280"/>
                </a:cubicBezTo>
                <a:cubicBezTo>
                  <a:pt x="9852041" y="10917061"/>
                  <a:pt x="9856291" y="10932382"/>
                  <a:pt x="9865966" y="10938366"/>
                </a:cubicBezTo>
                <a:cubicBezTo>
                  <a:pt x="9854506" y="10957654"/>
                  <a:pt x="9846011" y="10970066"/>
                  <a:pt x="9826496" y="10973922"/>
                </a:cubicBezTo>
                <a:cubicBezTo>
                  <a:pt x="9834549" y="10989355"/>
                  <a:pt x="9852218" y="10987344"/>
                  <a:pt x="9862006" y="10997131"/>
                </a:cubicBezTo>
                <a:cubicBezTo>
                  <a:pt x="9862396" y="10988911"/>
                  <a:pt x="9856411" y="10979239"/>
                  <a:pt x="9863901" y="10975661"/>
                </a:cubicBezTo>
                <a:cubicBezTo>
                  <a:pt x="9877491" y="10985559"/>
                  <a:pt x="9883586" y="10999035"/>
                  <a:pt x="9883423" y="11014859"/>
                </a:cubicBezTo>
                <a:cubicBezTo>
                  <a:pt x="9883872" y="11030067"/>
                  <a:pt x="9875992" y="11041864"/>
                  <a:pt x="9860279" y="11045831"/>
                </a:cubicBezTo>
                <a:cubicBezTo>
                  <a:pt x="9860444" y="11030007"/>
                  <a:pt x="9828910" y="11034142"/>
                  <a:pt x="9834781" y="11040013"/>
                </a:cubicBezTo>
                <a:cubicBezTo>
                  <a:pt x="9860166" y="11042030"/>
                  <a:pt x="9865820" y="11083348"/>
                  <a:pt x="9889360" y="11087212"/>
                </a:cubicBezTo>
                <a:cubicBezTo>
                  <a:pt x="9889187" y="11059982"/>
                  <a:pt x="9868054" y="11073286"/>
                  <a:pt x="9866151" y="11051703"/>
                </a:cubicBezTo>
                <a:cubicBezTo>
                  <a:pt x="9879680" y="11038173"/>
                  <a:pt x="9891424" y="11049917"/>
                  <a:pt x="9895277" y="11030404"/>
                </a:cubicBezTo>
                <a:cubicBezTo>
                  <a:pt x="9903278" y="11065464"/>
                  <a:pt x="9908760" y="11079555"/>
                  <a:pt x="9922686" y="11100859"/>
                </a:cubicBezTo>
                <a:cubicBezTo>
                  <a:pt x="9910777" y="11104940"/>
                  <a:pt x="9911335" y="11089507"/>
                  <a:pt x="9899147" y="11096999"/>
                </a:cubicBezTo>
                <a:cubicBezTo>
                  <a:pt x="9899595" y="11120818"/>
                  <a:pt x="9920840" y="11102705"/>
                  <a:pt x="9926825" y="11112377"/>
                </a:cubicBezTo>
                <a:cubicBezTo>
                  <a:pt x="9922745" y="11124286"/>
                  <a:pt x="9926773" y="11140614"/>
                  <a:pt x="9914978" y="11148496"/>
                </a:cubicBezTo>
                <a:cubicBezTo>
                  <a:pt x="9937010" y="11165609"/>
                  <a:pt x="9947970" y="11185180"/>
                  <a:pt x="9958095" y="11206374"/>
                </a:cubicBezTo>
                <a:cubicBezTo>
                  <a:pt x="9960276" y="11215935"/>
                  <a:pt x="9964191" y="11228461"/>
                  <a:pt x="9968446" y="11243781"/>
                </a:cubicBezTo>
                <a:cubicBezTo>
                  <a:pt x="9971968" y="11255915"/>
                  <a:pt x="9978064" y="11269390"/>
                  <a:pt x="9986117" y="11284825"/>
                </a:cubicBezTo>
                <a:cubicBezTo>
                  <a:pt x="10011391" y="11283038"/>
                  <a:pt x="9971856" y="11252112"/>
                  <a:pt x="9989411" y="11246300"/>
                </a:cubicBezTo>
                <a:cubicBezTo>
                  <a:pt x="10014856" y="11271744"/>
                  <a:pt x="10033088" y="11297357"/>
                  <a:pt x="10051042" y="11326377"/>
                </a:cubicBezTo>
                <a:cubicBezTo>
                  <a:pt x="10070222" y="11354169"/>
                  <a:pt x="10090020" y="11381346"/>
                  <a:pt x="10113506" y="11404833"/>
                </a:cubicBezTo>
                <a:cubicBezTo>
                  <a:pt x="10107245" y="11407180"/>
                  <a:pt x="10101987" y="11400694"/>
                  <a:pt x="10093770" y="11401085"/>
                </a:cubicBezTo>
                <a:cubicBezTo>
                  <a:pt x="10103444" y="11407068"/>
                  <a:pt x="10109315" y="11412940"/>
                  <a:pt x="10115187" y="11418811"/>
                </a:cubicBezTo>
                <a:cubicBezTo>
                  <a:pt x="10119213" y="11426529"/>
                  <a:pt x="10123126" y="11430442"/>
                  <a:pt x="10125198" y="11436202"/>
                </a:cubicBezTo>
                <a:cubicBezTo>
                  <a:pt x="10128723" y="11448336"/>
                  <a:pt x="10132748" y="11456053"/>
                  <a:pt x="10144656" y="11451972"/>
                </a:cubicBezTo>
                <a:cubicBezTo>
                  <a:pt x="10150363" y="11473668"/>
                  <a:pt x="10158753" y="11500508"/>
                  <a:pt x="10172178" y="11526229"/>
                </a:cubicBezTo>
                <a:cubicBezTo>
                  <a:pt x="10185713" y="11555756"/>
                  <a:pt x="10201708" y="11582819"/>
                  <a:pt x="10219437" y="11612847"/>
                </a:cubicBezTo>
                <a:cubicBezTo>
                  <a:pt x="10235431" y="11639911"/>
                  <a:pt x="10252770" y="11669548"/>
                  <a:pt x="10266191" y="11695271"/>
                </a:cubicBezTo>
                <a:cubicBezTo>
                  <a:pt x="10268261" y="11701030"/>
                  <a:pt x="10272288" y="11708747"/>
                  <a:pt x="10274359" y="11714504"/>
                </a:cubicBezTo>
                <a:cubicBezTo>
                  <a:pt x="10278274" y="11718419"/>
                  <a:pt x="10282300" y="11726138"/>
                  <a:pt x="10284368" y="11731897"/>
                </a:cubicBezTo>
                <a:cubicBezTo>
                  <a:pt x="10287894" y="11744030"/>
                  <a:pt x="10293878" y="11753703"/>
                  <a:pt x="10295838" y="11764272"/>
                </a:cubicBezTo>
                <a:cubicBezTo>
                  <a:pt x="10309649" y="11781773"/>
                  <a:pt x="10329110" y="11797545"/>
                  <a:pt x="10349185" y="11812700"/>
                </a:cubicBezTo>
                <a:cubicBezTo>
                  <a:pt x="10358189" y="11821704"/>
                  <a:pt x="10365793" y="11830540"/>
                  <a:pt x="10370380" y="11840045"/>
                </a:cubicBezTo>
                <a:lnTo>
                  <a:pt x="10372785" y="11848600"/>
                </a:lnTo>
                <a:lnTo>
                  <a:pt x="10367977" y="11848711"/>
                </a:lnTo>
                <a:cubicBezTo>
                  <a:pt x="10358919" y="11850724"/>
                  <a:pt x="10351539" y="11858103"/>
                  <a:pt x="10340918" y="11867160"/>
                </a:cubicBezTo>
                <a:lnTo>
                  <a:pt x="10348891" y="11880850"/>
                </a:lnTo>
                <a:lnTo>
                  <a:pt x="0" y="11880850"/>
                </a:lnTo>
                <a:lnTo>
                  <a:pt x="0" y="0"/>
                </a:lnTo>
                <a:close/>
                <a:moveTo>
                  <a:pt x="17277906" y="33190"/>
                </a:moveTo>
                <a:cubicBezTo>
                  <a:pt x="17270012" y="33329"/>
                  <a:pt x="17262398" y="35708"/>
                  <a:pt x="17255506" y="41424"/>
                </a:cubicBezTo>
                <a:cubicBezTo>
                  <a:pt x="17251372" y="64347"/>
                  <a:pt x="17254730" y="83693"/>
                  <a:pt x="17264796" y="98680"/>
                </a:cubicBezTo>
                <a:cubicBezTo>
                  <a:pt x="17274250" y="114281"/>
                  <a:pt x="17289400" y="125746"/>
                  <a:pt x="17308860" y="132904"/>
                </a:cubicBezTo>
                <a:cubicBezTo>
                  <a:pt x="17327312" y="123067"/>
                  <a:pt x="17335806" y="93436"/>
                  <a:pt x="17344524" y="62796"/>
                </a:cubicBezTo>
                <a:cubicBezTo>
                  <a:pt x="17327790" y="52519"/>
                  <a:pt x="17301590" y="32774"/>
                  <a:pt x="17277906" y="33190"/>
                </a:cubicBezTo>
                <a:close/>
                <a:moveTo>
                  <a:pt x="16842406" y="57570"/>
                </a:moveTo>
                <a:cubicBezTo>
                  <a:pt x="16835092" y="61380"/>
                  <a:pt x="16829446" y="65902"/>
                  <a:pt x="16825104" y="70929"/>
                </a:cubicBezTo>
                <a:cubicBezTo>
                  <a:pt x="16820764" y="75955"/>
                  <a:pt x="16817732" y="81485"/>
                  <a:pt x="16815646" y="87311"/>
                </a:cubicBezTo>
                <a:cubicBezTo>
                  <a:pt x="16804096" y="122819"/>
                  <a:pt x="16831500" y="172784"/>
                  <a:pt x="16861314" y="192006"/>
                </a:cubicBezTo>
                <a:cubicBezTo>
                  <a:pt x="16868718" y="147074"/>
                  <a:pt x="16848940" y="100507"/>
                  <a:pt x="16842406" y="57570"/>
                </a:cubicBezTo>
                <a:close/>
                <a:moveTo>
                  <a:pt x="17400140" y="145593"/>
                </a:moveTo>
                <a:cubicBezTo>
                  <a:pt x="17387774" y="151509"/>
                  <a:pt x="17379290" y="160669"/>
                  <a:pt x="17374118" y="170736"/>
                </a:cubicBezTo>
                <a:cubicBezTo>
                  <a:pt x="17357726" y="202447"/>
                  <a:pt x="17367570" y="246292"/>
                  <a:pt x="17383180" y="261328"/>
                </a:cubicBezTo>
                <a:cubicBezTo>
                  <a:pt x="17407018" y="228897"/>
                  <a:pt x="17437480" y="198281"/>
                  <a:pt x="17400140" y="145593"/>
                </a:cubicBezTo>
                <a:close/>
                <a:moveTo>
                  <a:pt x="17283314" y="146431"/>
                </a:moveTo>
                <a:cubicBezTo>
                  <a:pt x="17273826" y="154007"/>
                  <a:pt x="17267650" y="162491"/>
                  <a:pt x="17266222" y="172714"/>
                </a:cubicBezTo>
                <a:cubicBezTo>
                  <a:pt x="17264796" y="182936"/>
                  <a:pt x="17267202" y="195375"/>
                  <a:pt x="17275844" y="211408"/>
                </a:cubicBezTo>
                <a:cubicBezTo>
                  <a:pt x="17322672" y="213340"/>
                  <a:pt x="17326018" y="161043"/>
                  <a:pt x="17283314" y="146431"/>
                </a:cubicBezTo>
                <a:close/>
                <a:moveTo>
                  <a:pt x="17033326" y="175919"/>
                </a:moveTo>
                <a:cubicBezTo>
                  <a:pt x="17022424" y="188387"/>
                  <a:pt x="17021644" y="204826"/>
                  <a:pt x="17017004" y="214945"/>
                </a:cubicBezTo>
                <a:cubicBezTo>
                  <a:pt x="17027576" y="242736"/>
                  <a:pt x="17060790" y="252582"/>
                  <a:pt x="17083320" y="239444"/>
                </a:cubicBezTo>
                <a:cubicBezTo>
                  <a:pt x="17090644" y="234470"/>
                  <a:pt x="17097410" y="227706"/>
                  <a:pt x="17101042" y="217809"/>
                </a:cubicBezTo>
                <a:cubicBezTo>
                  <a:pt x="17090918" y="188004"/>
                  <a:pt x="17068886" y="170892"/>
                  <a:pt x="17033326" y="175919"/>
                </a:cubicBezTo>
                <a:close/>
                <a:moveTo>
                  <a:pt x="16605688" y="128776"/>
                </a:moveTo>
                <a:cubicBezTo>
                  <a:pt x="16591406" y="133584"/>
                  <a:pt x="16582832" y="140685"/>
                  <a:pt x="16577614" y="149723"/>
                </a:cubicBezTo>
                <a:cubicBezTo>
                  <a:pt x="16561524" y="177590"/>
                  <a:pt x="16581994" y="218531"/>
                  <a:pt x="16612622" y="224163"/>
                </a:cubicBezTo>
                <a:cubicBezTo>
                  <a:pt x="16626304" y="227040"/>
                  <a:pt x="16641546" y="222784"/>
                  <a:pt x="16656774" y="207477"/>
                </a:cubicBezTo>
                <a:cubicBezTo>
                  <a:pt x="16656798" y="186402"/>
                  <a:pt x="16630830" y="137266"/>
                  <a:pt x="16605688" y="128776"/>
                </a:cubicBezTo>
                <a:close/>
                <a:moveTo>
                  <a:pt x="16695710" y="158155"/>
                </a:moveTo>
                <a:cubicBezTo>
                  <a:pt x="16690546" y="157706"/>
                  <a:pt x="16684674" y="158270"/>
                  <a:pt x="16678048" y="160100"/>
                </a:cubicBezTo>
                <a:cubicBezTo>
                  <a:pt x="16669158" y="172121"/>
                  <a:pt x="16668546" y="189957"/>
                  <a:pt x="16675426" y="204217"/>
                </a:cubicBezTo>
                <a:cubicBezTo>
                  <a:pt x="16682306" y="218476"/>
                  <a:pt x="16695448" y="230388"/>
                  <a:pt x="16713674" y="230166"/>
                </a:cubicBezTo>
                <a:cubicBezTo>
                  <a:pt x="16733144" y="214122"/>
                  <a:pt x="16731846" y="161301"/>
                  <a:pt x="16695710" y="158155"/>
                </a:cubicBezTo>
                <a:close/>
                <a:moveTo>
                  <a:pt x="16421224" y="274587"/>
                </a:moveTo>
                <a:cubicBezTo>
                  <a:pt x="16419086" y="275109"/>
                  <a:pt x="16416244" y="276984"/>
                  <a:pt x="16412084" y="278098"/>
                </a:cubicBezTo>
                <a:cubicBezTo>
                  <a:pt x="16406164" y="281710"/>
                  <a:pt x="16402028" y="283338"/>
                  <a:pt x="16400634" y="283539"/>
                </a:cubicBezTo>
                <a:cubicBezTo>
                  <a:pt x="16398326" y="284214"/>
                  <a:pt x="16397846" y="283936"/>
                  <a:pt x="16400724" y="285598"/>
                </a:cubicBezTo>
                <a:cubicBezTo>
                  <a:pt x="16400724" y="285598"/>
                  <a:pt x="16397246" y="291622"/>
                  <a:pt x="16397246" y="291622"/>
                </a:cubicBezTo>
                <a:cubicBezTo>
                  <a:pt x="16402520" y="294667"/>
                  <a:pt x="16399474" y="299939"/>
                  <a:pt x="16404748" y="302985"/>
                </a:cubicBezTo>
                <a:cubicBezTo>
                  <a:pt x="16407792" y="297711"/>
                  <a:pt x="16407792" y="297711"/>
                  <a:pt x="16407792" y="297711"/>
                </a:cubicBezTo>
                <a:cubicBezTo>
                  <a:pt x="16416544" y="294733"/>
                  <a:pt x="16417024" y="295008"/>
                  <a:pt x="16418820" y="304078"/>
                </a:cubicBezTo>
                <a:cubicBezTo>
                  <a:pt x="16428384" y="287509"/>
                  <a:pt x="16428384" y="287509"/>
                  <a:pt x="16426156" y="279193"/>
                </a:cubicBezTo>
                <a:cubicBezTo>
                  <a:pt x="16424802" y="274895"/>
                  <a:pt x="16423364" y="274065"/>
                  <a:pt x="16421224" y="274587"/>
                </a:cubicBezTo>
                <a:close/>
                <a:moveTo>
                  <a:pt x="17040508" y="400907"/>
                </a:moveTo>
                <a:cubicBezTo>
                  <a:pt x="17028186" y="407854"/>
                  <a:pt x="17030752" y="402303"/>
                  <a:pt x="17027706" y="407577"/>
                </a:cubicBezTo>
                <a:cubicBezTo>
                  <a:pt x="17036984" y="405902"/>
                  <a:pt x="17043696" y="409777"/>
                  <a:pt x="17040508" y="400907"/>
                </a:cubicBezTo>
                <a:close/>
                <a:moveTo>
                  <a:pt x="16822082" y="401159"/>
                </a:moveTo>
                <a:cubicBezTo>
                  <a:pt x="16813344" y="401935"/>
                  <a:pt x="16802058" y="405084"/>
                  <a:pt x="16787134" y="411280"/>
                </a:cubicBezTo>
                <a:cubicBezTo>
                  <a:pt x="16780610" y="422577"/>
                  <a:pt x="16779886" y="438227"/>
                  <a:pt x="16773362" y="449525"/>
                </a:cubicBezTo>
                <a:cubicBezTo>
                  <a:pt x="16776842" y="443500"/>
                  <a:pt x="16776842" y="443500"/>
                  <a:pt x="16776842" y="443500"/>
                </a:cubicBezTo>
                <a:cubicBezTo>
                  <a:pt x="16776842" y="443500"/>
                  <a:pt x="16783576" y="469479"/>
                  <a:pt x="16806442" y="468624"/>
                </a:cubicBezTo>
                <a:cubicBezTo>
                  <a:pt x="16817950" y="475267"/>
                  <a:pt x="16827182" y="472563"/>
                  <a:pt x="16827182" y="472563"/>
                </a:cubicBezTo>
                <a:cubicBezTo>
                  <a:pt x="16845210" y="467910"/>
                  <a:pt x="16849026" y="448017"/>
                  <a:pt x="16861298" y="440042"/>
                </a:cubicBezTo>
                <a:cubicBezTo>
                  <a:pt x="16851576" y="417856"/>
                  <a:pt x="16848298" y="398831"/>
                  <a:pt x="16822082" y="401159"/>
                </a:cubicBezTo>
                <a:close/>
                <a:moveTo>
                  <a:pt x="16618298" y="487535"/>
                </a:moveTo>
                <a:cubicBezTo>
                  <a:pt x="16600392" y="484226"/>
                  <a:pt x="16579696" y="489348"/>
                  <a:pt x="16555790" y="498644"/>
                </a:cubicBezTo>
                <a:cubicBezTo>
                  <a:pt x="16559514" y="519875"/>
                  <a:pt x="16580876" y="538234"/>
                  <a:pt x="16604578" y="545895"/>
                </a:cubicBezTo>
                <a:cubicBezTo>
                  <a:pt x="16627804" y="553277"/>
                  <a:pt x="16653370" y="549961"/>
                  <a:pt x="16664062" y="527012"/>
                </a:cubicBezTo>
                <a:cubicBezTo>
                  <a:pt x="16651320" y="502583"/>
                  <a:pt x="16636204" y="490843"/>
                  <a:pt x="16618298" y="487535"/>
                </a:cubicBezTo>
                <a:close/>
                <a:moveTo>
                  <a:pt x="16827894" y="499822"/>
                </a:moveTo>
                <a:cubicBezTo>
                  <a:pt x="16817698" y="501169"/>
                  <a:pt x="16807514" y="504138"/>
                  <a:pt x="16797858" y="507853"/>
                </a:cubicBezTo>
                <a:cubicBezTo>
                  <a:pt x="16789128" y="511350"/>
                  <a:pt x="16782064" y="515556"/>
                  <a:pt x="16776362" y="520172"/>
                </a:cubicBezTo>
                <a:lnTo>
                  <a:pt x="16768090" y="529347"/>
                </a:lnTo>
                <a:lnTo>
                  <a:pt x="16747838" y="514155"/>
                </a:lnTo>
                <a:cubicBezTo>
                  <a:pt x="16729762" y="505880"/>
                  <a:pt x="16710106" y="504415"/>
                  <a:pt x="16695042" y="514695"/>
                </a:cubicBezTo>
                <a:cubicBezTo>
                  <a:pt x="16690020" y="518123"/>
                  <a:pt x="16685510" y="522855"/>
                  <a:pt x="16681736" y="529075"/>
                </a:cubicBezTo>
                <a:cubicBezTo>
                  <a:pt x="16680228" y="542326"/>
                  <a:pt x="16684534" y="555243"/>
                  <a:pt x="16692700" y="565868"/>
                </a:cubicBezTo>
                <a:lnTo>
                  <a:pt x="16706792" y="573513"/>
                </a:lnTo>
                <a:lnTo>
                  <a:pt x="16672816" y="567213"/>
                </a:lnTo>
                <a:cubicBezTo>
                  <a:pt x="16670876" y="587182"/>
                  <a:pt x="16677172" y="613917"/>
                  <a:pt x="16686362" y="653363"/>
                </a:cubicBezTo>
                <a:cubicBezTo>
                  <a:pt x="16734492" y="663830"/>
                  <a:pt x="16743868" y="629324"/>
                  <a:pt x="16732046" y="600234"/>
                </a:cubicBezTo>
                <a:lnTo>
                  <a:pt x="16716756" y="578920"/>
                </a:lnTo>
                <a:lnTo>
                  <a:pt x="16745802" y="594676"/>
                </a:lnTo>
                <a:lnTo>
                  <a:pt x="16754518" y="593623"/>
                </a:lnTo>
                <a:lnTo>
                  <a:pt x="16755422" y="602009"/>
                </a:lnTo>
                <a:cubicBezTo>
                  <a:pt x="16755856" y="606621"/>
                  <a:pt x="16755750" y="609574"/>
                  <a:pt x="16754138" y="610149"/>
                </a:cubicBezTo>
                <a:cubicBezTo>
                  <a:pt x="16763526" y="632640"/>
                  <a:pt x="16784242" y="657655"/>
                  <a:pt x="16819786" y="658093"/>
                </a:cubicBezTo>
                <a:lnTo>
                  <a:pt x="16851708" y="650414"/>
                </a:lnTo>
                <a:lnTo>
                  <a:pt x="16847382" y="680050"/>
                </a:lnTo>
                <a:cubicBezTo>
                  <a:pt x="16850034" y="719744"/>
                  <a:pt x="16875254" y="762423"/>
                  <a:pt x="16918080" y="769070"/>
                </a:cubicBezTo>
                <a:cubicBezTo>
                  <a:pt x="16952598" y="745820"/>
                  <a:pt x="16958498" y="676921"/>
                  <a:pt x="16927402" y="638883"/>
                </a:cubicBezTo>
                <a:lnTo>
                  <a:pt x="16898638" y="622275"/>
                </a:lnTo>
                <a:lnTo>
                  <a:pt x="16899984" y="621045"/>
                </a:lnTo>
                <a:cubicBezTo>
                  <a:pt x="16907076" y="612086"/>
                  <a:pt x="16911860" y="603799"/>
                  <a:pt x="16927014" y="597486"/>
                </a:cubicBezTo>
                <a:cubicBezTo>
                  <a:pt x="16921260" y="594163"/>
                  <a:pt x="16912798" y="582246"/>
                  <a:pt x="16910524" y="572901"/>
                </a:cubicBezTo>
                <a:cubicBezTo>
                  <a:pt x="16908292" y="564583"/>
                  <a:pt x="16913568" y="567628"/>
                  <a:pt x="16906018" y="555237"/>
                </a:cubicBezTo>
                <a:cubicBezTo>
                  <a:pt x="16889178" y="506350"/>
                  <a:pt x="16858482" y="495782"/>
                  <a:pt x="16827894" y="499822"/>
                </a:cubicBezTo>
                <a:close/>
                <a:moveTo>
                  <a:pt x="17041464" y="617368"/>
                </a:moveTo>
                <a:cubicBezTo>
                  <a:pt x="17018816" y="623375"/>
                  <a:pt x="17000298" y="616699"/>
                  <a:pt x="16973530" y="635387"/>
                </a:cubicBezTo>
                <a:cubicBezTo>
                  <a:pt x="16970418" y="660705"/>
                  <a:pt x="16977754" y="678998"/>
                  <a:pt x="16989872" y="689010"/>
                </a:cubicBezTo>
                <a:cubicBezTo>
                  <a:pt x="16998156" y="696803"/>
                  <a:pt x="17009530" y="700359"/>
                  <a:pt x="17020288" y="700544"/>
                </a:cubicBezTo>
                <a:cubicBezTo>
                  <a:pt x="17053046" y="701381"/>
                  <a:pt x="17083898" y="668983"/>
                  <a:pt x="17041464" y="617368"/>
                </a:cubicBezTo>
                <a:close/>
                <a:moveTo>
                  <a:pt x="15415327" y="563853"/>
                </a:moveTo>
                <a:cubicBezTo>
                  <a:pt x="15392739" y="560369"/>
                  <a:pt x="15365722" y="570002"/>
                  <a:pt x="15354467" y="585345"/>
                </a:cubicBezTo>
                <a:cubicBezTo>
                  <a:pt x="15376196" y="622996"/>
                  <a:pt x="15399387" y="640402"/>
                  <a:pt x="15442413" y="630097"/>
                </a:cubicBezTo>
                <a:cubicBezTo>
                  <a:pt x="15432246" y="611171"/>
                  <a:pt x="15449659" y="603150"/>
                  <a:pt x="15435692" y="571984"/>
                </a:cubicBezTo>
                <a:cubicBezTo>
                  <a:pt x="15429894" y="567633"/>
                  <a:pt x="15422857" y="565014"/>
                  <a:pt x="15415327" y="563853"/>
                </a:cubicBezTo>
                <a:close/>
                <a:moveTo>
                  <a:pt x="16287104" y="619681"/>
                </a:moveTo>
                <a:cubicBezTo>
                  <a:pt x="16275132" y="623815"/>
                  <a:pt x="16266076" y="630640"/>
                  <a:pt x="16259376" y="637816"/>
                </a:cubicBezTo>
                <a:cubicBezTo>
                  <a:pt x="16239318" y="660378"/>
                  <a:pt x="16239306" y="692508"/>
                  <a:pt x="16230576" y="717595"/>
                </a:cubicBezTo>
                <a:cubicBezTo>
                  <a:pt x="16239796" y="790199"/>
                  <a:pt x="16327164" y="735200"/>
                  <a:pt x="16334878" y="827022"/>
                </a:cubicBezTo>
                <a:cubicBezTo>
                  <a:pt x="16373990" y="823493"/>
                  <a:pt x="16391408" y="815472"/>
                  <a:pt x="16401542" y="801238"/>
                </a:cubicBezTo>
                <a:cubicBezTo>
                  <a:pt x="16360970" y="738649"/>
                  <a:pt x="16317978" y="695751"/>
                  <a:pt x="16287104" y="619681"/>
                </a:cubicBezTo>
                <a:close/>
                <a:moveTo>
                  <a:pt x="16616776" y="633618"/>
                </a:moveTo>
                <a:cubicBezTo>
                  <a:pt x="16607938" y="634546"/>
                  <a:pt x="16599752" y="638481"/>
                  <a:pt x="16594536" y="646020"/>
                </a:cubicBezTo>
                <a:cubicBezTo>
                  <a:pt x="16591558" y="650326"/>
                  <a:pt x="16589544" y="655812"/>
                  <a:pt x="16588938" y="662584"/>
                </a:cubicBezTo>
                <a:cubicBezTo>
                  <a:pt x="16601912" y="673098"/>
                  <a:pt x="16621372" y="680256"/>
                  <a:pt x="16651174" y="690382"/>
                </a:cubicBezTo>
                <a:cubicBezTo>
                  <a:pt x="16675644" y="655122"/>
                  <a:pt x="16643286" y="630836"/>
                  <a:pt x="16616776" y="633618"/>
                </a:cubicBezTo>
                <a:close/>
                <a:moveTo>
                  <a:pt x="14619263" y="662988"/>
                </a:moveTo>
                <a:cubicBezTo>
                  <a:pt x="14610555" y="666998"/>
                  <a:pt x="14604290" y="673423"/>
                  <a:pt x="14600421" y="681233"/>
                </a:cubicBezTo>
                <a:cubicBezTo>
                  <a:pt x="14587463" y="705886"/>
                  <a:pt x="14594643" y="742167"/>
                  <a:pt x="14628551" y="758731"/>
                </a:cubicBezTo>
                <a:cubicBezTo>
                  <a:pt x="14655465" y="754185"/>
                  <a:pt x="14677508" y="712684"/>
                  <a:pt x="14656179" y="684302"/>
                </a:cubicBezTo>
                <a:cubicBezTo>
                  <a:pt x="14648765" y="675001"/>
                  <a:pt x="14637213" y="667328"/>
                  <a:pt x="14619263" y="662988"/>
                </a:cubicBezTo>
                <a:close/>
                <a:moveTo>
                  <a:pt x="16669106" y="962906"/>
                </a:moveTo>
                <a:cubicBezTo>
                  <a:pt x="16614982" y="965360"/>
                  <a:pt x="16573830" y="978326"/>
                  <a:pt x="16512604" y="967525"/>
                </a:cubicBezTo>
                <a:cubicBezTo>
                  <a:pt x="16512158" y="978149"/>
                  <a:pt x="16513948" y="987318"/>
                  <a:pt x="16516968" y="995258"/>
                </a:cubicBezTo>
                <a:cubicBezTo>
                  <a:pt x="16525806" y="1020084"/>
                  <a:pt x="16547896" y="1034794"/>
                  <a:pt x="16563106" y="1052464"/>
                </a:cubicBezTo>
                <a:cubicBezTo>
                  <a:pt x="16615220" y="1076292"/>
                  <a:pt x="16602628" y="988673"/>
                  <a:pt x="16667718" y="1023012"/>
                </a:cubicBezTo>
                <a:cubicBezTo>
                  <a:pt x="16676210" y="993381"/>
                  <a:pt x="16676208" y="976161"/>
                  <a:pt x="16669106" y="962906"/>
                </a:cubicBezTo>
                <a:close/>
                <a:moveTo>
                  <a:pt x="17034568" y="998006"/>
                </a:moveTo>
                <a:cubicBezTo>
                  <a:pt x="17028212" y="1002368"/>
                  <a:pt x="17023774" y="1007843"/>
                  <a:pt x="17019426" y="1015374"/>
                </a:cubicBezTo>
                <a:cubicBezTo>
                  <a:pt x="17015514" y="1022153"/>
                  <a:pt x="17012124" y="1030235"/>
                  <a:pt x="17011956" y="1037171"/>
                </a:cubicBezTo>
                <a:cubicBezTo>
                  <a:pt x="17004296" y="1043795"/>
                  <a:pt x="16999992" y="1052357"/>
                  <a:pt x="16997562" y="1060996"/>
                </a:cubicBezTo>
                <a:cubicBezTo>
                  <a:pt x="16995610" y="1069911"/>
                  <a:pt x="16995532" y="1078905"/>
                  <a:pt x="16997806" y="1088250"/>
                </a:cubicBezTo>
                <a:cubicBezTo>
                  <a:pt x="17015276" y="1135495"/>
                  <a:pt x="17016192" y="1135018"/>
                  <a:pt x="17042538" y="1128136"/>
                </a:cubicBezTo>
                <a:cubicBezTo>
                  <a:pt x="17043308" y="1113516"/>
                  <a:pt x="17093626" y="1077292"/>
                  <a:pt x="17065898" y="1009064"/>
                </a:cubicBezTo>
                <a:cubicBezTo>
                  <a:pt x="17063188" y="1000471"/>
                  <a:pt x="17052598" y="993351"/>
                  <a:pt x="17034568" y="998006"/>
                </a:cubicBezTo>
                <a:close/>
                <a:moveTo>
                  <a:pt x="14700299" y="1012548"/>
                </a:moveTo>
                <a:cubicBezTo>
                  <a:pt x="14692879" y="1012555"/>
                  <a:pt x="14686604" y="1013007"/>
                  <a:pt x="14682054" y="1013838"/>
                </a:cubicBezTo>
                <a:cubicBezTo>
                  <a:pt x="14680381" y="1034303"/>
                  <a:pt x="14684074" y="1047834"/>
                  <a:pt x="14691456" y="1057675"/>
                </a:cubicBezTo>
                <a:cubicBezTo>
                  <a:pt x="14713433" y="1085804"/>
                  <a:pt x="14769903" y="1077090"/>
                  <a:pt x="14826045" y="1100022"/>
                </a:cubicBezTo>
                <a:cubicBezTo>
                  <a:pt x="14860331" y="1034224"/>
                  <a:pt x="14752242" y="1012497"/>
                  <a:pt x="14700299" y="1012548"/>
                </a:cubicBezTo>
                <a:close/>
                <a:moveTo>
                  <a:pt x="16177990" y="1051014"/>
                </a:moveTo>
                <a:cubicBezTo>
                  <a:pt x="16165524" y="1047833"/>
                  <a:pt x="16151650" y="1048611"/>
                  <a:pt x="16139480" y="1053636"/>
                </a:cubicBezTo>
                <a:lnTo>
                  <a:pt x="16132690" y="1058754"/>
                </a:lnTo>
                <a:lnTo>
                  <a:pt x="16111218" y="1059411"/>
                </a:lnTo>
                <a:lnTo>
                  <a:pt x="16111292" y="1093600"/>
                </a:lnTo>
                <a:lnTo>
                  <a:pt x="16106386" y="1109846"/>
                </a:lnTo>
                <a:lnTo>
                  <a:pt x="16120290" y="1117875"/>
                </a:lnTo>
                <a:lnTo>
                  <a:pt x="16135688" y="1138814"/>
                </a:lnTo>
                <a:cubicBezTo>
                  <a:pt x="16157964" y="1156698"/>
                  <a:pt x="16187466" y="1168709"/>
                  <a:pt x="16207122" y="1180058"/>
                </a:cubicBezTo>
                <a:cubicBezTo>
                  <a:pt x="16219442" y="1173112"/>
                  <a:pt x="16228498" y="1166287"/>
                  <a:pt x="16233804" y="1159309"/>
                </a:cubicBezTo>
                <a:cubicBezTo>
                  <a:pt x="16254164" y="1132903"/>
                  <a:pt x="16239758" y="1102493"/>
                  <a:pt x="16212208" y="1081566"/>
                </a:cubicBezTo>
                <a:lnTo>
                  <a:pt x="16209810" y="1080183"/>
                </a:lnTo>
                <a:lnTo>
                  <a:pt x="16208060" y="1072141"/>
                </a:lnTo>
                <a:cubicBezTo>
                  <a:pt x="16201516" y="1061333"/>
                  <a:pt x="16190456" y="1054195"/>
                  <a:pt x="16177990" y="1051014"/>
                </a:cubicBezTo>
                <a:close/>
                <a:moveTo>
                  <a:pt x="14402477" y="1108227"/>
                </a:moveTo>
                <a:cubicBezTo>
                  <a:pt x="14367711" y="1104224"/>
                  <a:pt x="14349817" y="1111968"/>
                  <a:pt x="14334374" y="1133179"/>
                </a:cubicBezTo>
                <a:cubicBezTo>
                  <a:pt x="14337740" y="1146171"/>
                  <a:pt x="14349348" y="1165927"/>
                  <a:pt x="14347408" y="1185893"/>
                </a:cubicBezTo>
                <a:cubicBezTo>
                  <a:pt x="14373497" y="1183886"/>
                  <a:pt x="14399587" y="1181876"/>
                  <a:pt x="14425677" y="1179868"/>
                </a:cubicBezTo>
                <a:cubicBezTo>
                  <a:pt x="14421799" y="1133441"/>
                  <a:pt x="14424685" y="1146157"/>
                  <a:pt x="14402477" y="1108227"/>
                </a:cubicBezTo>
                <a:close/>
                <a:moveTo>
                  <a:pt x="15855336" y="1173908"/>
                </a:moveTo>
                <a:cubicBezTo>
                  <a:pt x="15825110" y="1172148"/>
                  <a:pt x="15795569" y="1175428"/>
                  <a:pt x="15782201" y="1179761"/>
                </a:cubicBezTo>
                <a:cubicBezTo>
                  <a:pt x="15783527" y="1199606"/>
                  <a:pt x="15789682" y="1212197"/>
                  <a:pt x="15798445" y="1220269"/>
                </a:cubicBezTo>
                <a:cubicBezTo>
                  <a:pt x="15824735" y="1244489"/>
                  <a:pt x="15880607" y="1228542"/>
                  <a:pt x="15940602" y="1243095"/>
                </a:cubicBezTo>
                <a:cubicBezTo>
                  <a:pt x="15947684" y="1223082"/>
                  <a:pt x="15942878" y="1209260"/>
                  <a:pt x="15932586" y="1198299"/>
                </a:cubicBezTo>
                <a:cubicBezTo>
                  <a:pt x="15916475" y="1182469"/>
                  <a:pt x="15885563" y="1175668"/>
                  <a:pt x="15855336" y="1173908"/>
                </a:cubicBezTo>
                <a:close/>
                <a:moveTo>
                  <a:pt x="17212566" y="1223486"/>
                </a:moveTo>
                <a:cubicBezTo>
                  <a:pt x="17209380" y="1231370"/>
                  <a:pt x="17201888" y="1226335"/>
                  <a:pt x="17198702" y="1234219"/>
                </a:cubicBezTo>
                <a:cubicBezTo>
                  <a:pt x="17206808" y="1238640"/>
                  <a:pt x="17206808" y="1238640"/>
                  <a:pt x="17206808" y="1238640"/>
                </a:cubicBezTo>
                <a:cubicBezTo>
                  <a:pt x="17211732" y="1250940"/>
                  <a:pt x="17211732" y="1250940"/>
                  <a:pt x="17199822" y="1255020"/>
                </a:cubicBezTo>
                <a:cubicBezTo>
                  <a:pt x="17225154" y="1268050"/>
                  <a:pt x="17224146" y="1268275"/>
                  <a:pt x="17235832" y="1265200"/>
                </a:cubicBezTo>
                <a:cubicBezTo>
                  <a:pt x="17247742" y="1261120"/>
                  <a:pt x="17239018" y="1257317"/>
                  <a:pt x="17234096" y="1245016"/>
                </a:cubicBezTo>
                <a:cubicBezTo>
                  <a:pt x="17227890" y="1236349"/>
                  <a:pt x="17225650" y="1229192"/>
                  <a:pt x="17224310" y="1226619"/>
                </a:cubicBezTo>
                <a:cubicBezTo>
                  <a:pt x="17223190" y="1223042"/>
                  <a:pt x="17222966" y="1224047"/>
                  <a:pt x="17221680" y="1227680"/>
                </a:cubicBezTo>
                <a:cubicBezTo>
                  <a:pt x="17221680" y="1227680"/>
                  <a:pt x="17212566" y="1223486"/>
                  <a:pt x="17212566" y="1223486"/>
                </a:cubicBezTo>
                <a:close/>
                <a:moveTo>
                  <a:pt x="15275946" y="1241212"/>
                </a:moveTo>
                <a:cubicBezTo>
                  <a:pt x="15272536" y="1250102"/>
                  <a:pt x="15260851" y="1253177"/>
                  <a:pt x="15258056" y="1261451"/>
                </a:cubicBezTo>
                <a:cubicBezTo>
                  <a:pt x="15250201" y="1267740"/>
                  <a:pt x="15248302" y="1271990"/>
                  <a:pt x="15249078" y="1276303"/>
                </a:cubicBezTo>
                <a:cubicBezTo>
                  <a:pt x="15249854" y="1280614"/>
                  <a:pt x="15253308" y="1284990"/>
                  <a:pt x="15256160" y="1291532"/>
                </a:cubicBezTo>
                <a:cubicBezTo>
                  <a:pt x="15261474" y="1304225"/>
                  <a:pt x="15272768" y="1300761"/>
                  <a:pt x="15285067" y="1297072"/>
                </a:cubicBezTo>
                <a:cubicBezTo>
                  <a:pt x="15286968" y="1292823"/>
                  <a:pt x="15296081" y="1288407"/>
                  <a:pt x="15303629" y="1282425"/>
                </a:cubicBezTo>
                <a:cubicBezTo>
                  <a:pt x="15311792" y="1275828"/>
                  <a:pt x="15316768" y="1268503"/>
                  <a:pt x="15310169" y="1259444"/>
                </a:cubicBezTo>
                <a:cubicBezTo>
                  <a:pt x="15307707" y="1253294"/>
                  <a:pt x="15299207" y="1248485"/>
                  <a:pt x="15291267" y="1245464"/>
                </a:cubicBezTo>
                <a:cubicBezTo>
                  <a:pt x="15283328" y="1242443"/>
                  <a:pt x="15275946" y="1241212"/>
                  <a:pt x="15275946" y="1241212"/>
                </a:cubicBezTo>
                <a:close/>
                <a:moveTo>
                  <a:pt x="16980902" y="1259253"/>
                </a:moveTo>
                <a:cubicBezTo>
                  <a:pt x="16968582" y="1266196"/>
                  <a:pt x="16962358" y="1273653"/>
                  <a:pt x="16962282" y="1282644"/>
                </a:cubicBezTo>
                <a:cubicBezTo>
                  <a:pt x="16961770" y="1292392"/>
                  <a:pt x="16967354" y="1302646"/>
                  <a:pt x="16978078" y="1312856"/>
                </a:cubicBezTo>
                <a:cubicBezTo>
                  <a:pt x="16985874" y="1309321"/>
                  <a:pt x="16996144" y="1298178"/>
                  <a:pt x="17012166" y="1290356"/>
                </a:cubicBezTo>
                <a:cubicBezTo>
                  <a:pt x="17003958" y="1273567"/>
                  <a:pt x="16989586" y="1276317"/>
                  <a:pt x="16980902" y="1259253"/>
                </a:cubicBezTo>
                <a:close/>
                <a:moveTo>
                  <a:pt x="15508321" y="1288761"/>
                </a:moveTo>
                <a:cubicBezTo>
                  <a:pt x="15489044" y="1350939"/>
                  <a:pt x="15505073" y="1570078"/>
                  <a:pt x="15613190" y="1573249"/>
                </a:cubicBezTo>
                <a:cubicBezTo>
                  <a:pt x="15621822" y="1491868"/>
                  <a:pt x="15552740" y="1364618"/>
                  <a:pt x="15508321" y="1288761"/>
                </a:cubicBezTo>
                <a:close/>
                <a:moveTo>
                  <a:pt x="17093484" y="1433883"/>
                </a:moveTo>
                <a:cubicBezTo>
                  <a:pt x="17082654" y="1433232"/>
                  <a:pt x="17072126" y="1433681"/>
                  <a:pt x="17063274" y="1434345"/>
                </a:cubicBezTo>
                <a:cubicBezTo>
                  <a:pt x="17082640" y="1460589"/>
                  <a:pt x="17113924" y="1470620"/>
                  <a:pt x="17137394" y="1505257"/>
                </a:cubicBezTo>
                <a:cubicBezTo>
                  <a:pt x="17145188" y="1501723"/>
                  <a:pt x="17153896" y="1497712"/>
                  <a:pt x="17162122" y="1493425"/>
                </a:cubicBezTo>
                <a:cubicBezTo>
                  <a:pt x="17161196" y="1447699"/>
                  <a:pt x="17125976" y="1435837"/>
                  <a:pt x="17093484" y="1433883"/>
                </a:cubicBezTo>
                <a:close/>
                <a:moveTo>
                  <a:pt x="16701422" y="1438154"/>
                </a:moveTo>
                <a:cubicBezTo>
                  <a:pt x="16698564" y="1438121"/>
                  <a:pt x="16696396" y="1438690"/>
                  <a:pt x="16695636" y="1440008"/>
                </a:cubicBezTo>
                <a:cubicBezTo>
                  <a:pt x="16686840" y="1441960"/>
                  <a:pt x="16680920" y="1445570"/>
                  <a:pt x="16676916" y="1450289"/>
                </a:cubicBezTo>
                <a:cubicBezTo>
                  <a:pt x="16666258" y="1463216"/>
                  <a:pt x="16674596" y="1483095"/>
                  <a:pt x="16677964" y="1496084"/>
                </a:cubicBezTo>
                <a:cubicBezTo>
                  <a:pt x="16686764" y="1494133"/>
                  <a:pt x="16695514" y="1491152"/>
                  <a:pt x="16697790" y="1500500"/>
                </a:cubicBezTo>
                <a:cubicBezTo>
                  <a:pt x="16716586" y="1481226"/>
                  <a:pt x="16737660" y="1471299"/>
                  <a:pt x="16726488" y="1450790"/>
                </a:cubicBezTo>
                <a:cubicBezTo>
                  <a:pt x="16725350" y="1446117"/>
                  <a:pt x="16718400" y="1442104"/>
                  <a:pt x="16711352" y="1439917"/>
                </a:cubicBezTo>
                <a:cubicBezTo>
                  <a:pt x="16707828" y="1438824"/>
                  <a:pt x="16704280" y="1438188"/>
                  <a:pt x="16701422" y="1438154"/>
                </a:cubicBezTo>
                <a:close/>
                <a:moveTo>
                  <a:pt x="16233178" y="1568723"/>
                </a:moveTo>
                <a:cubicBezTo>
                  <a:pt x="16223954" y="1573643"/>
                  <a:pt x="16218084" y="1584993"/>
                  <a:pt x="16215766" y="1597587"/>
                </a:cubicBezTo>
                <a:cubicBezTo>
                  <a:pt x="16213446" y="1610181"/>
                  <a:pt x="16214678" y="1624020"/>
                  <a:pt x="16219656" y="1633917"/>
                </a:cubicBezTo>
                <a:cubicBezTo>
                  <a:pt x="16234864" y="1634367"/>
                  <a:pt x="16247334" y="1632076"/>
                  <a:pt x="16257116" y="1624641"/>
                </a:cubicBezTo>
                <a:cubicBezTo>
                  <a:pt x="16266286" y="1617821"/>
                  <a:pt x="16272546" y="1606863"/>
                  <a:pt x="16274556" y="1589195"/>
                </a:cubicBezTo>
                <a:cubicBezTo>
                  <a:pt x="16259350" y="1588744"/>
                  <a:pt x="16258730" y="1572140"/>
                  <a:pt x="16233178" y="1568723"/>
                </a:cubicBezTo>
                <a:close/>
                <a:moveTo>
                  <a:pt x="15160377" y="1276925"/>
                </a:moveTo>
                <a:cubicBezTo>
                  <a:pt x="15131813" y="1325844"/>
                  <a:pt x="15168888" y="1359231"/>
                  <a:pt x="15165544" y="1425992"/>
                </a:cubicBezTo>
                <a:lnTo>
                  <a:pt x="15182950" y="1428655"/>
                </a:lnTo>
                <a:lnTo>
                  <a:pt x="15183444" y="1430454"/>
                </a:lnTo>
                <a:cubicBezTo>
                  <a:pt x="15192633" y="1449692"/>
                  <a:pt x="15209159" y="1467016"/>
                  <a:pt x="15232301" y="1477866"/>
                </a:cubicBezTo>
                <a:cubicBezTo>
                  <a:pt x="15258825" y="1475104"/>
                  <a:pt x="15285350" y="1472343"/>
                  <a:pt x="15310962" y="1470056"/>
                </a:cubicBezTo>
                <a:cubicBezTo>
                  <a:pt x="15336158" y="1447448"/>
                  <a:pt x="15329168" y="1383160"/>
                  <a:pt x="15303258" y="1346107"/>
                </a:cubicBezTo>
                <a:cubicBezTo>
                  <a:pt x="15294316" y="1333915"/>
                  <a:pt x="15283634" y="1324735"/>
                  <a:pt x="15271302" y="1320629"/>
                </a:cubicBezTo>
                <a:lnTo>
                  <a:pt x="15247300" y="1323466"/>
                </a:lnTo>
                <a:lnTo>
                  <a:pt x="15218860" y="1289688"/>
                </a:lnTo>
                <a:cubicBezTo>
                  <a:pt x="15203194" y="1279614"/>
                  <a:pt x="15183568" y="1274286"/>
                  <a:pt x="15160377" y="1276925"/>
                </a:cubicBezTo>
                <a:close/>
                <a:moveTo>
                  <a:pt x="13958711" y="1325770"/>
                </a:moveTo>
                <a:cubicBezTo>
                  <a:pt x="13947129" y="1325766"/>
                  <a:pt x="13937056" y="1329452"/>
                  <a:pt x="13928765" y="1335651"/>
                </a:cubicBezTo>
                <a:cubicBezTo>
                  <a:pt x="13923239" y="1339784"/>
                  <a:pt x="13918503" y="1345033"/>
                  <a:pt x="13914641" y="1351048"/>
                </a:cubicBezTo>
                <a:cubicBezTo>
                  <a:pt x="13899191" y="1375111"/>
                  <a:pt x="13897700" y="1411439"/>
                  <a:pt x="13915316" y="1437664"/>
                </a:cubicBezTo>
                <a:cubicBezTo>
                  <a:pt x="13927342" y="1454609"/>
                  <a:pt x="13947862" y="1467752"/>
                  <a:pt x="13978057" y="1469657"/>
                </a:cubicBezTo>
                <a:cubicBezTo>
                  <a:pt x="13997345" y="1449587"/>
                  <a:pt x="14016735" y="1373044"/>
                  <a:pt x="13997719" y="1338038"/>
                </a:cubicBezTo>
                <a:cubicBezTo>
                  <a:pt x="13983387" y="1329471"/>
                  <a:pt x="13970294" y="1325775"/>
                  <a:pt x="13958711" y="1325770"/>
                </a:cubicBezTo>
                <a:close/>
                <a:moveTo>
                  <a:pt x="14291678" y="1521453"/>
                </a:moveTo>
                <a:cubicBezTo>
                  <a:pt x="14269761" y="1519226"/>
                  <a:pt x="14251895" y="1527525"/>
                  <a:pt x="14238144" y="1541894"/>
                </a:cubicBezTo>
                <a:cubicBezTo>
                  <a:pt x="14232033" y="1548282"/>
                  <a:pt x="14226734" y="1555868"/>
                  <a:pt x="14222254" y="1564263"/>
                </a:cubicBezTo>
                <a:cubicBezTo>
                  <a:pt x="14204331" y="1597841"/>
                  <a:pt x="14199499" y="1644363"/>
                  <a:pt x="14208115" y="1678806"/>
                </a:cubicBezTo>
                <a:cubicBezTo>
                  <a:pt x="14220135" y="1669918"/>
                  <a:pt x="14231206" y="1658848"/>
                  <a:pt x="14241492" y="1646997"/>
                </a:cubicBezTo>
                <a:cubicBezTo>
                  <a:pt x="14270561" y="1610879"/>
                  <a:pt x="14290461" y="1564363"/>
                  <a:pt x="14314943" y="1527352"/>
                </a:cubicBezTo>
                <a:cubicBezTo>
                  <a:pt x="14306739" y="1524106"/>
                  <a:pt x="14298984" y="1522195"/>
                  <a:pt x="14291678" y="1521453"/>
                </a:cubicBezTo>
                <a:close/>
                <a:moveTo>
                  <a:pt x="15100743" y="1584837"/>
                </a:moveTo>
                <a:cubicBezTo>
                  <a:pt x="15089063" y="1586520"/>
                  <a:pt x="15079430" y="1591644"/>
                  <a:pt x="15071914" y="1598979"/>
                </a:cubicBezTo>
                <a:cubicBezTo>
                  <a:pt x="15066903" y="1603868"/>
                  <a:pt x="15062833" y="1609741"/>
                  <a:pt x="15059725" y="1616231"/>
                </a:cubicBezTo>
                <a:cubicBezTo>
                  <a:pt x="15047727" y="1641441"/>
                  <a:pt x="15051162" y="1677568"/>
                  <a:pt x="15073182" y="1700323"/>
                </a:cubicBezTo>
                <a:lnTo>
                  <a:pt x="15079141" y="1704197"/>
                </a:lnTo>
                <a:lnTo>
                  <a:pt x="15073574" y="1727288"/>
                </a:lnTo>
                <a:cubicBezTo>
                  <a:pt x="15067298" y="1773592"/>
                  <a:pt x="15077090" y="1830738"/>
                  <a:pt x="15098512" y="1874294"/>
                </a:cubicBezTo>
                <a:cubicBezTo>
                  <a:pt x="15124128" y="1926971"/>
                  <a:pt x="15166235" y="1959238"/>
                  <a:pt x="15217783" y="1929611"/>
                </a:cubicBezTo>
                <a:cubicBezTo>
                  <a:pt x="15225854" y="1870653"/>
                  <a:pt x="15220255" y="1818317"/>
                  <a:pt x="15206348" y="1771355"/>
                </a:cubicBezTo>
                <a:lnTo>
                  <a:pt x="15155541" y="1666893"/>
                </a:lnTo>
                <a:lnTo>
                  <a:pt x="15156466" y="1660283"/>
                </a:lnTo>
                <a:cubicBezTo>
                  <a:pt x="15157622" y="1634340"/>
                  <a:pt x="15153762" y="1607257"/>
                  <a:pt x="15141854" y="1591344"/>
                </a:cubicBezTo>
                <a:cubicBezTo>
                  <a:pt x="15126150" y="1584913"/>
                  <a:pt x="15112423" y="1583154"/>
                  <a:pt x="15100743" y="1584837"/>
                </a:cubicBezTo>
                <a:close/>
                <a:moveTo>
                  <a:pt x="15733655" y="1586662"/>
                </a:moveTo>
                <a:cubicBezTo>
                  <a:pt x="15725146" y="1586877"/>
                  <a:pt x="15716696" y="1588793"/>
                  <a:pt x="15708966" y="1592618"/>
                </a:cubicBezTo>
                <a:cubicBezTo>
                  <a:pt x="15698661" y="1597717"/>
                  <a:pt x="15689635" y="1606208"/>
                  <a:pt x="15683458" y="1618580"/>
                </a:cubicBezTo>
                <a:cubicBezTo>
                  <a:pt x="15679928" y="1625650"/>
                  <a:pt x="15677330" y="1633985"/>
                  <a:pt x="15675954" y="1643680"/>
                </a:cubicBezTo>
                <a:cubicBezTo>
                  <a:pt x="15705706" y="1682041"/>
                  <a:pt x="15735783" y="1662924"/>
                  <a:pt x="15782700" y="1686469"/>
                </a:cubicBezTo>
                <a:cubicBezTo>
                  <a:pt x="15798072" y="1662485"/>
                  <a:pt x="15800362" y="1641405"/>
                  <a:pt x="15793929" y="1625132"/>
                </a:cubicBezTo>
                <a:cubicBezTo>
                  <a:pt x="15785230" y="1600694"/>
                  <a:pt x="15759180" y="1586018"/>
                  <a:pt x="15733655" y="1586662"/>
                </a:cubicBezTo>
                <a:close/>
                <a:moveTo>
                  <a:pt x="16409788" y="1652329"/>
                </a:moveTo>
                <a:cubicBezTo>
                  <a:pt x="16407296" y="1650937"/>
                  <a:pt x="16404542" y="1650791"/>
                  <a:pt x="16401474" y="1652785"/>
                </a:cubicBezTo>
                <a:cubicBezTo>
                  <a:pt x="16397294" y="1653384"/>
                  <a:pt x="16394296" y="1659686"/>
                  <a:pt x="16392166" y="1664482"/>
                </a:cubicBezTo>
                <a:cubicBezTo>
                  <a:pt x="16390080" y="1670308"/>
                  <a:pt x="16388864" y="1674625"/>
                  <a:pt x="16388864" y="1674625"/>
                </a:cubicBezTo>
                <a:cubicBezTo>
                  <a:pt x="16394618" y="1677947"/>
                  <a:pt x="16396892" y="1687297"/>
                  <a:pt x="16402646" y="1690617"/>
                </a:cubicBezTo>
                <a:cubicBezTo>
                  <a:pt x="16410672" y="1703285"/>
                  <a:pt x="16413672" y="1696983"/>
                  <a:pt x="16422906" y="1694278"/>
                </a:cubicBezTo>
                <a:cubicBezTo>
                  <a:pt x="16431700" y="1692328"/>
                  <a:pt x="16429426" y="1682982"/>
                  <a:pt x="16426718" y="1674387"/>
                </a:cubicBezTo>
                <a:cubicBezTo>
                  <a:pt x="16422402" y="1671897"/>
                  <a:pt x="16417266" y="1656505"/>
                  <a:pt x="16409788" y="1652329"/>
                </a:cubicBezTo>
                <a:close/>
                <a:moveTo>
                  <a:pt x="15634101" y="1652810"/>
                </a:moveTo>
                <a:cubicBezTo>
                  <a:pt x="15617191" y="1649794"/>
                  <a:pt x="15598991" y="1657424"/>
                  <a:pt x="15585825" y="1661783"/>
                </a:cubicBezTo>
                <a:cubicBezTo>
                  <a:pt x="15590522" y="1675091"/>
                  <a:pt x="15595836" y="1687785"/>
                  <a:pt x="15583928" y="1691865"/>
                </a:cubicBezTo>
                <a:cubicBezTo>
                  <a:pt x="15614348" y="1718596"/>
                  <a:pt x="15632468" y="1749015"/>
                  <a:pt x="15659471" y="1732971"/>
                </a:cubicBezTo>
                <a:cubicBezTo>
                  <a:pt x="15671382" y="1728891"/>
                  <a:pt x="15676466" y="1690926"/>
                  <a:pt x="15668356" y="1686508"/>
                </a:cubicBezTo>
                <a:cubicBezTo>
                  <a:pt x="15663042" y="1673816"/>
                  <a:pt x="15657225" y="1665540"/>
                  <a:pt x="15650348" y="1659892"/>
                </a:cubicBezTo>
                <a:cubicBezTo>
                  <a:pt x="15645232" y="1656004"/>
                  <a:pt x="15639738" y="1653816"/>
                  <a:pt x="15634101" y="1652810"/>
                </a:cubicBezTo>
                <a:close/>
                <a:moveTo>
                  <a:pt x="13766713" y="1533816"/>
                </a:moveTo>
                <a:cubicBezTo>
                  <a:pt x="13768576" y="1661131"/>
                  <a:pt x="13830372" y="1725383"/>
                  <a:pt x="13852024" y="1836823"/>
                </a:cubicBezTo>
                <a:cubicBezTo>
                  <a:pt x="13862984" y="1830561"/>
                  <a:pt x="13870977" y="1822567"/>
                  <a:pt x="13877238" y="1811610"/>
                </a:cubicBezTo>
                <a:cubicBezTo>
                  <a:pt x="13917820" y="1736580"/>
                  <a:pt x="13845444" y="1558428"/>
                  <a:pt x="13766713" y="1533816"/>
                </a:cubicBezTo>
                <a:close/>
                <a:moveTo>
                  <a:pt x="13598597" y="1642432"/>
                </a:moveTo>
                <a:cubicBezTo>
                  <a:pt x="13581993" y="1667645"/>
                  <a:pt x="13587033" y="1709580"/>
                  <a:pt x="13605097" y="1742405"/>
                </a:cubicBezTo>
                <a:cubicBezTo>
                  <a:pt x="13622155" y="1775453"/>
                  <a:pt x="13652241" y="1799389"/>
                  <a:pt x="13685732" y="1788602"/>
                </a:cubicBezTo>
                <a:cubicBezTo>
                  <a:pt x="13703892" y="1713289"/>
                  <a:pt x="13665082" y="1676939"/>
                  <a:pt x="13598597" y="1642432"/>
                </a:cubicBezTo>
                <a:close/>
                <a:moveTo>
                  <a:pt x="13910344" y="2233371"/>
                </a:moveTo>
                <a:cubicBezTo>
                  <a:pt x="13896676" y="2244298"/>
                  <a:pt x="13887590" y="2256125"/>
                  <a:pt x="13882308" y="2268060"/>
                </a:cubicBezTo>
                <a:cubicBezTo>
                  <a:pt x="13877026" y="2279998"/>
                  <a:pt x="13875545" y="2292048"/>
                  <a:pt x="13877085" y="2303425"/>
                </a:cubicBezTo>
                <a:cubicBezTo>
                  <a:pt x="13879100" y="2320199"/>
                  <a:pt x="13886931" y="2336639"/>
                  <a:pt x="13898675" y="2348383"/>
                </a:cubicBezTo>
                <a:cubicBezTo>
                  <a:pt x="13918023" y="2368962"/>
                  <a:pt x="13946037" y="2378528"/>
                  <a:pt x="13967956" y="2366004"/>
                </a:cubicBezTo>
                <a:cubicBezTo>
                  <a:pt x="13975669" y="2361422"/>
                  <a:pt x="13981818" y="2355273"/>
                  <a:pt x="13986849" y="2345544"/>
                </a:cubicBezTo>
                <a:cubicBezTo>
                  <a:pt x="13994564" y="2332349"/>
                  <a:pt x="13998978" y="2314625"/>
                  <a:pt x="13999925" y="2290975"/>
                </a:cubicBezTo>
                <a:cubicBezTo>
                  <a:pt x="13970344" y="2271232"/>
                  <a:pt x="13956138" y="2244728"/>
                  <a:pt x="13910344" y="2233371"/>
                </a:cubicBezTo>
                <a:close/>
                <a:moveTo>
                  <a:pt x="12896166" y="2259063"/>
                </a:moveTo>
                <a:cubicBezTo>
                  <a:pt x="12876732" y="2296045"/>
                  <a:pt x="12877233" y="2404792"/>
                  <a:pt x="12918007" y="2450424"/>
                </a:cubicBezTo>
                <a:cubicBezTo>
                  <a:pt x="12931740" y="2465385"/>
                  <a:pt x="12949870" y="2473842"/>
                  <a:pt x="12973085" y="2470173"/>
                </a:cubicBezTo>
                <a:cubicBezTo>
                  <a:pt x="12987156" y="2428086"/>
                  <a:pt x="12989285" y="2336928"/>
                  <a:pt x="12950298" y="2289310"/>
                </a:cubicBezTo>
                <a:cubicBezTo>
                  <a:pt x="12936995" y="2273598"/>
                  <a:pt x="12919211" y="2262327"/>
                  <a:pt x="12896166" y="2259063"/>
                </a:cubicBezTo>
                <a:close/>
                <a:moveTo>
                  <a:pt x="13491129" y="2260693"/>
                </a:moveTo>
                <a:cubicBezTo>
                  <a:pt x="13475550" y="2258950"/>
                  <a:pt x="13468089" y="2281237"/>
                  <a:pt x="13443640" y="2273393"/>
                </a:cubicBezTo>
                <a:cubicBezTo>
                  <a:pt x="13445094" y="2288378"/>
                  <a:pt x="13446942" y="2303754"/>
                  <a:pt x="13453879" y="2315609"/>
                </a:cubicBezTo>
                <a:cubicBezTo>
                  <a:pt x="13461204" y="2327855"/>
                  <a:pt x="13474011" y="2336970"/>
                  <a:pt x="13499396" y="2338987"/>
                </a:cubicBezTo>
                <a:cubicBezTo>
                  <a:pt x="13516838" y="2312150"/>
                  <a:pt x="13517728" y="2290904"/>
                  <a:pt x="13510344" y="2272451"/>
                </a:cubicBezTo>
                <a:cubicBezTo>
                  <a:pt x="13502417" y="2264524"/>
                  <a:pt x="13496322" y="2261273"/>
                  <a:pt x="13491129" y="2260693"/>
                </a:cubicBezTo>
                <a:close/>
                <a:moveTo>
                  <a:pt x="13087492" y="2359482"/>
                </a:moveTo>
                <a:cubicBezTo>
                  <a:pt x="13076565" y="2366229"/>
                  <a:pt x="13067555" y="2374082"/>
                  <a:pt x="13060899" y="2382292"/>
                </a:cubicBezTo>
                <a:cubicBezTo>
                  <a:pt x="13055124" y="2389249"/>
                  <a:pt x="13050946" y="2396675"/>
                  <a:pt x="13048105" y="2404449"/>
                </a:cubicBezTo>
                <a:cubicBezTo>
                  <a:pt x="13028214" y="2458868"/>
                  <a:pt x="13073794" y="2530325"/>
                  <a:pt x="13095071" y="2577758"/>
                </a:cubicBezTo>
                <a:cubicBezTo>
                  <a:pt x="13114459" y="2582927"/>
                  <a:pt x="13130403" y="2584099"/>
                  <a:pt x="13143426" y="2582580"/>
                </a:cubicBezTo>
                <a:cubicBezTo>
                  <a:pt x="13213108" y="2572602"/>
                  <a:pt x="13200512" y="2475952"/>
                  <a:pt x="13149092" y="2411115"/>
                </a:cubicBezTo>
                <a:cubicBezTo>
                  <a:pt x="13132257" y="2389343"/>
                  <a:pt x="13111809" y="2370508"/>
                  <a:pt x="13087492" y="2359482"/>
                </a:cubicBezTo>
                <a:close/>
                <a:moveTo>
                  <a:pt x="12919060" y="2677404"/>
                </a:moveTo>
                <a:cubicBezTo>
                  <a:pt x="12890040" y="2676674"/>
                  <a:pt x="12873492" y="2682263"/>
                  <a:pt x="12852747" y="2678737"/>
                </a:cubicBezTo>
                <a:cubicBezTo>
                  <a:pt x="12838940" y="2704287"/>
                  <a:pt x="12834022" y="2726429"/>
                  <a:pt x="12838779" y="2745942"/>
                </a:cubicBezTo>
                <a:cubicBezTo>
                  <a:pt x="12844147" y="2764843"/>
                  <a:pt x="12860198" y="2780891"/>
                  <a:pt x="12888380" y="2791855"/>
                </a:cubicBezTo>
                <a:cubicBezTo>
                  <a:pt x="12926957" y="2768936"/>
                  <a:pt x="12930639" y="2704971"/>
                  <a:pt x="12919060" y="2677404"/>
                </a:cubicBezTo>
                <a:close/>
                <a:moveTo>
                  <a:pt x="12199501" y="2719475"/>
                </a:moveTo>
                <a:cubicBezTo>
                  <a:pt x="12183557" y="2718303"/>
                  <a:pt x="12165438" y="2720899"/>
                  <a:pt x="12141925" y="2728411"/>
                </a:cubicBezTo>
                <a:cubicBezTo>
                  <a:pt x="12149551" y="2774991"/>
                  <a:pt x="12162908" y="2802785"/>
                  <a:pt x="12183490" y="2824712"/>
                </a:cubicBezTo>
                <a:cubicBezTo>
                  <a:pt x="12237408" y="2817683"/>
                  <a:pt x="12250264" y="2779915"/>
                  <a:pt x="12243119" y="2733610"/>
                </a:cubicBezTo>
                <a:cubicBezTo>
                  <a:pt x="12229216" y="2725583"/>
                  <a:pt x="12215446" y="2720646"/>
                  <a:pt x="12199501" y="2719475"/>
                </a:cubicBezTo>
                <a:close/>
                <a:moveTo>
                  <a:pt x="12282129" y="2778060"/>
                </a:moveTo>
                <a:cubicBezTo>
                  <a:pt x="12272113" y="2777788"/>
                  <a:pt x="12262566" y="2780387"/>
                  <a:pt x="12254096" y="2787291"/>
                </a:cubicBezTo>
                <a:cubicBezTo>
                  <a:pt x="12250411" y="2816813"/>
                  <a:pt x="12255446" y="2841528"/>
                  <a:pt x="12268196" y="2861658"/>
                </a:cubicBezTo>
                <a:cubicBezTo>
                  <a:pt x="12281562" y="2881174"/>
                  <a:pt x="12301246" y="2895939"/>
                  <a:pt x="12326241" y="2906174"/>
                </a:cubicBezTo>
                <a:cubicBezTo>
                  <a:pt x="12349947" y="2894211"/>
                  <a:pt x="12359223" y="2856751"/>
                  <a:pt x="12368500" y="2819290"/>
                </a:cubicBezTo>
                <a:cubicBezTo>
                  <a:pt x="12346440" y="2805531"/>
                  <a:pt x="12312175" y="2778877"/>
                  <a:pt x="12282129" y="2778060"/>
                </a:cubicBezTo>
                <a:close/>
                <a:moveTo>
                  <a:pt x="11550176" y="2906853"/>
                </a:moveTo>
                <a:cubicBezTo>
                  <a:pt x="11543575" y="2906024"/>
                  <a:pt x="11536128" y="2906437"/>
                  <a:pt x="11527798" y="2908407"/>
                </a:cubicBezTo>
                <a:cubicBezTo>
                  <a:pt x="11517230" y="2923671"/>
                  <a:pt x="11518128" y="2945478"/>
                  <a:pt x="11527302" y="2964488"/>
                </a:cubicBezTo>
                <a:cubicBezTo>
                  <a:pt x="11537089" y="2982884"/>
                  <a:pt x="11554760" y="2998096"/>
                  <a:pt x="11577572" y="2998773"/>
                </a:cubicBezTo>
                <a:cubicBezTo>
                  <a:pt x="11601153" y="2979302"/>
                  <a:pt x="11596383" y="2912654"/>
                  <a:pt x="11550176" y="2906853"/>
                </a:cubicBezTo>
                <a:close/>
                <a:moveTo>
                  <a:pt x="11979081" y="2946437"/>
                </a:moveTo>
                <a:cubicBezTo>
                  <a:pt x="11966110" y="2961756"/>
                  <a:pt x="11965611" y="2983394"/>
                  <a:pt x="11961530" y="2995304"/>
                </a:cubicBezTo>
                <a:cubicBezTo>
                  <a:pt x="11976128" y="3030812"/>
                  <a:pt x="12018458" y="3044850"/>
                  <a:pt x="12046467" y="3028586"/>
                </a:cubicBezTo>
                <a:cubicBezTo>
                  <a:pt x="12055190" y="3023777"/>
                  <a:pt x="12063408" y="3014775"/>
                  <a:pt x="12067488" y="3002865"/>
                </a:cubicBezTo>
                <a:cubicBezTo>
                  <a:pt x="12051940" y="2965179"/>
                  <a:pt x="12024033" y="2942194"/>
                  <a:pt x="11979081" y="2946437"/>
                </a:cubicBezTo>
                <a:close/>
                <a:moveTo>
                  <a:pt x="12558965" y="3142844"/>
                </a:moveTo>
                <a:cubicBezTo>
                  <a:pt x="12554024" y="3143578"/>
                  <a:pt x="12549539" y="3145524"/>
                  <a:pt x="12545625" y="3148951"/>
                </a:cubicBezTo>
                <a:cubicBezTo>
                  <a:pt x="12541152" y="3152866"/>
                  <a:pt x="12537423" y="3158715"/>
                  <a:pt x="12534609" y="3166895"/>
                </a:cubicBezTo>
                <a:cubicBezTo>
                  <a:pt x="12531395" y="3176242"/>
                  <a:pt x="12529375" y="3188637"/>
                  <a:pt x="12528803" y="3204670"/>
                </a:cubicBezTo>
                <a:cubicBezTo>
                  <a:pt x="12564090" y="3246106"/>
                  <a:pt x="12598987" y="3287153"/>
                  <a:pt x="12659600" y="3298567"/>
                </a:cubicBezTo>
                <a:cubicBezTo>
                  <a:pt x="12685315" y="3268937"/>
                  <a:pt x="12689394" y="3257027"/>
                  <a:pt x="12690786" y="3214143"/>
                </a:cubicBezTo>
                <a:cubicBezTo>
                  <a:pt x="12650517" y="3191999"/>
                  <a:pt x="12593555" y="3137708"/>
                  <a:pt x="12558965" y="3142844"/>
                </a:cubicBezTo>
                <a:close/>
                <a:moveTo>
                  <a:pt x="11604761" y="3351213"/>
                </a:moveTo>
                <a:cubicBezTo>
                  <a:pt x="11591055" y="3349420"/>
                  <a:pt x="11577918" y="3351488"/>
                  <a:pt x="11566963" y="3358732"/>
                </a:cubicBezTo>
                <a:cubicBezTo>
                  <a:pt x="11560702" y="3362870"/>
                  <a:pt x="11555155" y="3368700"/>
                  <a:pt x="11550618" y="3376465"/>
                </a:cubicBezTo>
                <a:cubicBezTo>
                  <a:pt x="11550233" y="3393293"/>
                  <a:pt x="11556664" y="3409563"/>
                  <a:pt x="11567569" y="3422931"/>
                </a:cubicBezTo>
                <a:cubicBezTo>
                  <a:pt x="11601068" y="3463806"/>
                  <a:pt x="11673533" y="3482158"/>
                  <a:pt x="11700030" y="3436090"/>
                </a:cubicBezTo>
                <a:cubicBezTo>
                  <a:pt x="11692135" y="3396716"/>
                  <a:pt x="11645881" y="3356591"/>
                  <a:pt x="11604761" y="3351213"/>
                </a:cubicBezTo>
                <a:close/>
                <a:moveTo>
                  <a:pt x="11474830" y="3505798"/>
                </a:moveTo>
                <a:cubicBezTo>
                  <a:pt x="11463601" y="3506530"/>
                  <a:pt x="11453360" y="3511098"/>
                  <a:pt x="11447115" y="3520361"/>
                </a:cubicBezTo>
                <a:cubicBezTo>
                  <a:pt x="11443547" y="3525655"/>
                  <a:pt x="11441283" y="3532481"/>
                  <a:pt x="11440885" y="3541001"/>
                </a:cubicBezTo>
                <a:cubicBezTo>
                  <a:pt x="11458389" y="3554814"/>
                  <a:pt x="11483383" y="3565049"/>
                  <a:pt x="11521296" y="3579592"/>
                </a:cubicBezTo>
                <a:cubicBezTo>
                  <a:pt x="11551085" y="3535932"/>
                  <a:pt x="11508515" y="3503602"/>
                  <a:pt x="11474830" y="3505798"/>
                </a:cubicBezTo>
                <a:close/>
                <a:moveTo>
                  <a:pt x="12011541" y="3636272"/>
                </a:moveTo>
                <a:cubicBezTo>
                  <a:pt x="11998742" y="3686122"/>
                  <a:pt x="12018308" y="3738591"/>
                  <a:pt x="12051801" y="3778013"/>
                </a:cubicBezTo>
                <a:cubicBezTo>
                  <a:pt x="12085773" y="3817711"/>
                  <a:pt x="12134106" y="3843609"/>
                  <a:pt x="12180802" y="3842448"/>
                </a:cubicBezTo>
                <a:cubicBezTo>
                  <a:pt x="12190256" y="3801715"/>
                  <a:pt x="12163340" y="3763078"/>
                  <a:pt x="12125847" y="3728375"/>
                </a:cubicBezTo>
                <a:cubicBezTo>
                  <a:pt x="12088785" y="3692919"/>
                  <a:pt x="12042101" y="3661949"/>
                  <a:pt x="12011541" y="3636272"/>
                </a:cubicBezTo>
                <a:close/>
                <a:moveTo>
                  <a:pt x="11360147" y="3923941"/>
                </a:moveTo>
                <a:cubicBezTo>
                  <a:pt x="11360036" y="3937361"/>
                  <a:pt x="11362776" y="3948712"/>
                  <a:pt x="11367139" y="3959223"/>
                </a:cubicBezTo>
                <a:cubicBezTo>
                  <a:pt x="11379840" y="3990370"/>
                  <a:pt x="11408634" y="4009328"/>
                  <a:pt x="11428320" y="4032703"/>
                </a:cubicBezTo>
                <a:cubicBezTo>
                  <a:pt x="11495030" y="4066206"/>
                  <a:pt x="11475165" y="3955326"/>
                  <a:pt x="11558985" y="4002251"/>
                </a:cubicBezTo>
                <a:cubicBezTo>
                  <a:pt x="11568877" y="3964172"/>
                  <a:pt x="11567757" y="3943372"/>
                  <a:pt x="11558361" y="3925366"/>
                </a:cubicBezTo>
                <a:cubicBezTo>
                  <a:pt x="11489865" y="3925749"/>
                  <a:pt x="11438260" y="3940559"/>
                  <a:pt x="11360147" y="3923941"/>
                </a:cubicBezTo>
                <a:close/>
                <a:moveTo>
                  <a:pt x="11049295" y="4008625"/>
                </a:moveTo>
                <a:cubicBezTo>
                  <a:pt x="11063767" y="4062169"/>
                  <a:pt x="11083412" y="4105647"/>
                  <a:pt x="11112143" y="4132278"/>
                </a:cubicBezTo>
                <a:cubicBezTo>
                  <a:pt x="11141309" y="4158157"/>
                  <a:pt x="11180043" y="4167465"/>
                  <a:pt x="11232782" y="4154730"/>
                </a:cubicBezTo>
                <a:cubicBezTo>
                  <a:pt x="11220118" y="4121307"/>
                  <a:pt x="11205712" y="4090898"/>
                  <a:pt x="11186434" y="4066713"/>
                </a:cubicBezTo>
                <a:cubicBezTo>
                  <a:pt x="11167636" y="4042805"/>
                  <a:pt x="11144445" y="4025399"/>
                  <a:pt x="11115512" y="4015724"/>
                </a:cubicBezTo>
                <a:cubicBezTo>
                  <a:pt x="11096080" y="4009526"/>
                  <a:pt x="11074905" y="4006339"/>
                  <a:pt x="11049295" y="4008625"/>
                </a:cubicBezTo>
                <a:close/>
                <a:moveTo>
                  <a:pt x="11500781" y="4214088"/>
                </a:moveTo>
                <a:cubicBezTo>
                  <a:pt x="11476371" y="4214588"/>
                  <a:pt x="11450805" y="4229391"/>
                  <a:pt x="11434164" y="4249909"/>
                </a:cubicBezTo>
                <a:cubicBezTo>
                  <a:pt x="11426638" y="4259623"/>
                  <a:pt x="11420550" y="4270168"/>
                  <a:pt x="11417248" y="4280314"/>
                </a:cubicBezTo>
                <a:cubicBezTo>
                  <a:pt x="11413213" y="4295055"/>
                  <a:pt x="11413402" y="4310227"/>
                  <a:pt x="11420126" y="4325155"/>
                </a:cubicBezTo>
                <a:cubicBezTo>
                  <a:pt x="11434051" y="4355288"/>
                  <a:pt x="11477290" y="4382259"/>
                  <a:pt x="11569640" y="4388380"/>
                </a:cubicBezTo>
                <a:cubicBezTo>
                  <a:pt x="11578316" y="4308030"/>
                  <a:pt x="11566465" y="4261018"/>
                  <a:pt x="11546709" y="4236555"/>
                </a:cubicBezTo>
                <a:cubicBezTo>
                  <a:pt x="11540252" y="4227810"/>
                  <a:pt x="11532536" y="4222350"/>
                  <a:pt x="11524432" y="4218673"/>
                </a:cubicBezTo>
                <a:cubicBezTo>
                  <a:pt x="11516926" y="4215344"/>
                  <a:pt x="11508918" y="4213922"/>
                  <a:pt x="11500781" y="4214088"/>
                </a:cubicBezTo>
                <a:close/>
                <a:moveTo>
                  <a:pt x="10416789" y="4668860"/>
                </a:moveTo>
                <a:cubicBezTo>
                  <a:pt x="10407344" y="4667392"/>
                  <a:pt x="10397776" y="4667504"/>
                  <a:pt x="10388653" y="4669387"/>
                </a:cubicBezTo>
                <a:cubicBezTo>
                  <a:pt x="10376490" y="4671898"/>
                  <a:pt x="10365118" y="4677556"/>
                  <a:pt x="10355886" y="4686813"/>
                </a:cubicBezTo>
                <a:cubicBezTo>
                  <a:pt x="10350611" y="4692104"/>
                  <a:pt x="10346034" y="4698571"/>
                  <a:pt x="10342411" y="4706294"/>
                </a:cubicBezTo>
                <a:cubicBezTo>
                  <a:pt x="10338267" y="4715120"/>
                  <a:pt x="10335366" y="4725595"/>
                  <a:pt x="10334080" y="4737841"/>
                </a:cubicBezTo>
                <a:cubicBezTo>
                  <a:pt x="10373172" y="4787999"/>
                  <a:pt x="10411356" y="4764691"/>
                  <a:pt x="10471078" y="4797352"/>
                </a:cubicBezTo>
                <a:cubicBezTo>
                  <a:pt x="10489580" y="4767889"/>
                  <a:pt x="10491198" y="4741217"/>
                  <a:pt x="10483089" y="4719577"/>
                </a:cubicBezTo>
                <a:cubicBezTo>
                  <a:pt x="10472344" y="4691884"/>
                  <a:pt x="10445123" y="4673263"/>
                  <a:pt x="10416789" y="4668860"/>
                </a:cubicBezTo>
                <a:close/>
                <a:moveTo>
                  <a:pt x="11036290" y="4671349"/>
                </a:moveTo>
                <a:cubicBezTo>
                  <a:pt x="11030516" y="4674185"/>
                  <a:pt x="11025921" y="4679123"/>
                  <a:pt x="11022487" y="4685335"/>
                </a:cubicBezTo>
                <a:cubicBezTo>
                  <a:pt x="11012181" y="4703971"/>
                  <a:pt x="11012313" y="4734080"/>
                  <a:pt x="11022379" y="4753370"/>
                </a:cubicBezTo>
                <a:cubicBezTo>
                  <a:pt x="11041783" y="4754323"/>
                  <a:pt x="11058052" y="4752145"/>
                  <a:pt x="11069458" y="4743872"/>
                </a:cubicBezTo>
                <a:cubicBezTo>
                  <a:pt x="11080862" y="4735600"/>
                  <a:pt x="11087793" y="4721622"/>
                  <a:pt x="11090529" y="4698530"/>
                </a:cubicBezTo>
                <a:cubicBezTo>
                  <a:pt x="11070737" y="4697186"/>
                  <a:pt x="11069000" y="4677001"/>
                  <a:pt x="11036290" y="4671349"/>
                </a:cubicBezTo>
                <a:close/>
                <a:moveTo>
                  <a:pt x="11695954" y="5024760"/>
                </a:moveTo>
                <a:cubicBezTo>
                  <a:pt x="11738118" y="5071846"/>
                  <a:pt x="11896759" y="5165301"/>
                  <a:pt x="11960607" y="5123375"/>
                </a:cubicBezTo>
                <a:cubicBezTo>
                  <a:pt x="11970165" y="5116945"/>
                  <a:pt x="11977380" y="5108168"/>
                  <a:pt x="11982466" y="5096034"/>
                </a:cubicBezTo>
                <a:cubicBezTo>
                  <a:pt x="11912845" y="5041174"/>
                  <a:pt x="11777756" y="5029078"/>
                  <a:pt x="11695954" y="5024760"/>
                </a:cubicBezTo>
                <a:close/>
                <a:moveTo>
                  <a:pt x="10313753" y="6873570"/>
                </a:moveTo>
                <a:cubicBezTo>
                  <a:pt x="10318352" y="6960570"/>
                  <a:pt x="10364767" y="6997145"/>
                  <a:pt x="10383284" y="7071009"/>
                </a:cubicBezTo>
                <a:cubicBezTo>
                  <a:pt x="10443105" y="7029977"/>
                  <a:pt x="10378222" y="6882693"/>
                  <a:pt x="10313753" y="6873570"/>
                </a:cubicBezTo>
                <a:close/>
                <a:moveTo>
                  <a:pt x="10853691" y="7404742"/>
                </a:moveTo>
                <a:cubicBezTo>
                  <a:pt x="10849385" y="7405818"/>
                  <a:pt x="10845766" y="7408654"/>
                  <a:pt x="10841992" y="7411645"/>
                </a:cubicBezTo>
                <a:cubicBezTo>
                  <a:pt x="10835058" y="7417013"/>
                  <a:pt x="10833495" y="7424057"/>
                  <a:pt x="10833495" y="7424057"/>
                </a:cubicBezTo>
                <a:cubicBezTo>
                  <a:pt x="10832545" y="7430487"/>
                  <a:pt x="10826170" y="7429032"/>
                  <a:pt x="10825220" y="7435463"/>
                </a:cubicBezTo>
                <a:cubicBezTo>
                  <a:pt x="10824073" y="7435240"/>
                  <a:pt x="10822126" y="7437286"/>
                  <a:pt x="10819791" y="7440855"/>
                </a:cubicBezTo>
                <a:cubicBezTo>
                  <a:pt x="10812796" y="7451555"/>
                  <a:pt x="10802358" y="7475941"/>
                  <a:pt x="10799845" y="7493721"/>
                </a:cubicBezTo>
                <a:cubicBezTo>
                  <a:pt x="10799061" y="7501549"/>
                  <a:pt x="10799902" y="7508538"/>
                  <a:pt x="10802419" y="7512285"/>
                </a:cubicBezTo>
                <a:cubicBezTo>
                  <a:pt x="10809409" y="7513124"/>
                  <a:pt x="10808460" y="7519553"/>
                  <a:pt x="10814833" y="7521006"/>
                </a:cubicBezTo>
                <a:cubicBezTo>
                  <a:pt x="10839709" y="7484388"/>
                  <a:pt x="10843117" y="7458276"/>
                  <a:pt x="10869502" y="7408405"/>
                </a:cubicBezTo>
                <a:cubicBezTo>
                  <a:pt x="10862986" y="7404352"/>
                  <a:pt x="10857996" y="7403666"/>
                  <a:pt x="10853691" y="7404742"/>
                </a:cubicBezTo>
                <a:close/>
                <a:moveTo>
                  <a:pt x="10965522" y="7588064"/>
                </a:moveTo>
                <a:cubicBezTo>
                  <a:pt x="10961532" y="7587455"/>
                  <a:pt x="10956556" y="7588321"/>
                  <a:pt x="10949595" y="7590583"/>
                </a:cubicBezTo>
                <a:cubicBezTo>
                  <a:pt x="10942606" y="7589744"/>
                  <a:pt x="10942048" y="7596564"/>
                  <a:pt x="10936064" y="7595503"/>
                </a:cubicBezTo>
                <a:cubicBezTo>
                  <a:pt x="10931591" y="7598409"/>
                  <a:pt x="10931090" y="7602825"/>
                  <a:pt x="10932375" y="7607803"/>
                </a:cubicBezTo>
                <a:cubicBezTo>
                  <a:pt x="10933663" y="7612780"/>
                  <a:pt x="10935733" y="7618538"/>
                  <a:pt x="10939256" y="7622064"/>
                </a:cubicBezTo>
                <a:cubicBezTo>
                  <a:pt x="10944287" y="7629555"/>
                  <a:pt x="10950888" y="7630003"/>
                  <a:pt x="10962907" y="7638337"/>
                </a:cubicBezTo>
                <a:cubicBezTo>
                  <a:pt x="10970457" y="7632356"/>
                  <a:pt x="10971182" y="7626932"/>
                  <a:pt x="10970847" y="7632746"/>
                </a:cubicBezTo>
                <a:cubicBezTo>
                  <a:pt x="10970847" y="7632746"/>
                  <a:pt x="10976831" y="7633808"/>
                  <a:pt x="10976831" y="7633808"/>
                </a:cubicBezTo>
                <a:cubicBezTo>
                  <a:pt x="10971182" y="7626932"/>
                  <a:pt x="10971182" y="7626932"/>
                  <a:pt x="10978731" y="7620949"/>
                </a:cubicBezTo>
                <a:cubicBezTo>
                  <a:pt x="10978731" y="7620949"/>
                  <a:pt x="10985661" y="7615583"/>
                  <a:pt x="10986612" y="7609153"/>
                </a:cubicBezTo>
                <a:cubicBezTo>
                  <a:pt x="10981188" y="7601268"/>
                  <a:pt x="10981521" y="7595454"/>
                  <a:pt x="10975538" y="7594391"/>
                </a:cubicBezTo>
                <a:cubicBezTo>
                  <a:pt x="10972518" y="7590756"/>
                  <a:pt x="10969513" y="7588672"/>
                  <a:pt x="10965522" y="7588064"/>
                </a:cubicBezTo>
                <a:close/>
                <a:moveTo>
                  <a:pt x="9682683" y="7992695"/>
                </a:moveTo>
                <a:cubicBezTo>
                  <a:pt x="9671926" y="7992528"/>
                  <a:pt x="9661376" y="7996276"/>
                  <a:pt x="9652403" y="8005445"/>
                </a:cubicBezTo>
                <a:cubicBezTo>
                  <a:pt x="9648936" y="8016739"/>
                  <a:pt x="9650673" y="8028313"/>
                  <a:pt x="9656266" y="8037596"/>
                </a:cubicBezTo>
                <a:cubicBezTo>
                  <a:pt x="9672989" y="8067845"/>
                  <a:pt x="9721189" y="8087759"/>
                  <a:pt x="9748078" y="8059303"/>
                </a:cubicBezTo>
                <a:cubicBezTo>
                  <a:pt x="9749082" y="8028941"/>
                  <a:pt x="9714952" y="7993197"/>
                  <a:pt x="9682683" y="7992695"/>
                </a:cubicBezTo>
                <a:close/>
                <a:moveTo>
                  <a:pt x="8803986" y="8060733"/>
                </a:moveTo>
                <a:cubicBezTo>
                  <a:pt x="8796817" y="8057773"/>
                  <a:pt x="8787468" y="8057727"/>
                  <a:pt x="8775796" y="8062352"/>
                </a:cubicBezTo>
                <a:cubicBezTo>
                  <a:pt x="8762047" y="8085496"/>
                  <a:pt x="8781008" y="8122906"/>
                  <a:pt x="8813548" y="8118549"/>
                </a:cubicBezTo>
                <a:cubicBezTo>
                  <a:pt x="8827386" y="8104711"/>
                  <a:pt x="8825494" y="8069613"/>
                  <a:pt x="8803986" y="8060733"/>
                </a:cubicBezTo>
                <a:close/>
                <a:moveTo>
                  <a:pt x="9576574" y="8083687"/>
                </a:moveTo>
                <a:cubicBezTo>
                  <a:pt x="9568510" y="8083061"/>
                  <a:pt x="9560476" y="8085067"/>
                  <a:pt x="9554438" y="8090576"/>
                </a:cubicBezTo>
                <a:cubicBezTo>
                  <a:pt x="9550986" y="8093724"/>
                  <a:pt x="9548186" y="8098017"/>
                  <a:pt x="9546405" y="8103615"/>
                </a:cubicBezTo>
                <a:cubicBezTo>
                  <a:pt x="9556358" y="8114797"/>
                  <a:pt x="9572184" y="8123243"/>
                  <a:pt x="9596901" y="8136889"/>
                </a:cubicBezTo>
                <a:cubicBezTo>
                  <a:pt x="9625225" y="8111136"/>
                  <a:pt x="9600765" y="8085566"/>
                  <a:pt x="9576574" y="8083687"/>
                </a:cubicBezTo>
                <a:close/>
                <a:moveTo>
                  <a:pt x="10324335" y="8122680"/>
                </a:moveTo>
                <a:cubicBezTo>
                  <a:pt x="10319980" y="8163832"/>
                  <a:pt x="10357609" y="8173175"/>
                  <a:pt x="10379749" y="8151036"/>
                </a:cubicBezTo>
                <a:cubicBezTo>
                  <a:pt x="10379800" y="8122799"/>
                  <a:pt x="10351564" y="8122852"/>
                  <a:pt x="10324335" y="8122680"/>
                </a:cubicBezTo>
                <a:close/>
                <a:moveTo>
                  <a:pt x="9424213" y="8347939"/>
                </a:moveTo>
                <a:cubicBezTo>
                  <a:pt x="9421587" y="8357609"/>
                  <a:pt x="9421811" y="8365216"/>
                  <a:pt x="9423042" y="8372596"/>
                </a:cubicBezTo>
                <a:cubicBezTo>
                  <a:pt x="9426736" y="8394739"/>
                  <a:pt x="9444016" y="8409558"/>
                  <a:pt x="9454025" y="8426948"/>
                </a:cubicBezTo>
                <a:cubicBezTo>
                  <a:pt x="9496022" y="8455414"/>
                  <a:pt x="9500765" y="8380210"/>
                  <a:pt x="9552322" y="8419470"/>
                </a:cubicBezTo>
                <a:cubicBezTo>
                  <a:pt x="9565290" y="8395542"/>
                  <a:pt x="9568420" y="8381452"/>
                  <a:pt x="9564896" y="8369316"/>
                </a:cubicBezTo>
                <a:cubicBezTo>
                  <a:pt x="9516193" y="8362434"/>
                  <a:pt x="9476440" y="8366956"/>
                  <a:pt x="9424213" y="8347939"/>
                </a:cubicBezTo>
                <a:close/>
                <a:moveTo>
                  <a:pt x="9538848" y="8439206"/>
                </a:moveTo>
                <a:cubicBezTo>
                  <a:pt x="9525318" y="8444124"/>
                  <a:pt x="9516094" y="8453348"/>
                  <a:pt x="9502171" y="8457876"/>
                </a:cubicBezTo>
                <a:cubicBezTo>
                  <a:pt x="9502345" y="8485106"/>
                  <a:pt x="9504976" y="8509875"/>
                  <a:pt x="9522143" y="8520892"/>
                </a:cubicBezTo>
                <a:lnTo>
                  <a:pt x="9538861" y="8525312"/>
                </a:lnTo>
                <a:lnTo>
                  <a:pt x="9536962" y="8529561"/>
                </a:lnTo>
                <a:cubicBezTo>
                  <a:pt x="9533049" y="8542868"/>
                  <a:pt x="9532436" y="8560705"/>
                  <a:pt x="9549604" y="8580334"/>
                </a:cubicBezTo>
                <a:cubicBezTo>
                  <a:pt x="9585338" y="8611149"/>
                  <a:pt x="9606751" y="8594432"/>
                  <a:pt x="9625705" y="8597399"/>
                </a:cubicBezTo>
                <a:cubicBezTo>
                  <a:pt x="9634201" y="8584987"/>
                  <a:pt x="9641137" y="8579619"/>
                  <a:pt x="9649017" y="8567823"/>
                </a:cubicBezTo>
                <a:cubicBezTo>
                  <a:pt x="9665005" y="8543223"/>
                  <a:pt x="9631787" y="8498934"/>
                  <a:pt x="9639333" y="8492954"/>
                </a:cubicBezTo>
                <a:cubicBezTo>
                  <a:pt x="9610197" y="8462588"/>
                  <a:pt x="9574863" y="8483831"/>
                  <a:pt x="9574863" y="8483831"/>
                </a:cubicBezTo>
                <a:lnTo>
                  <a:pt x="9570167" y="8487742"/>
                </a:lnTo>
                <a:lnTo>
                  <a:pt x="9565355" y="8470634"/>
                </a:lnTo>
                <a:cubicBezTo>
                  <a:pt x="9559484" y="8456151"/>
                  <a:pt x="9548968" y="8443178"/>
                  <a:pt x="9538848" y="8439206"/>
                </a:cubicBezTo>
                <a:close/>
                <a:moveTo>
                  <a:pt x="9704247" y="8760187"/>
                </a:moveTo>
                <a:cubicBezTo>
                  <a:pt x="9700906" y="8759613"/>
                  <a:pt x="9697328" y="8760646"/>
                  <a:pt x="9690367" y="8762910"/>
                </a:cubicBezTo>
                <a:cubicBezTo>
                  <a:pt x="9719892" y="8793667"/>
                  <a:pt x="9682045" y="8828385"/>
                  <a:pt x="9735058" y="8882628"/>
                </a:cubicBezTo>
                <a:cubicBezTo>
                  <a:pt x="9745061" y="8856966"/>
                  <a:pt x="9732865" y="8795571"/>
                  <a:pt x="9714803" y="8779969"/>
                </a:cubicBezTo>
                <a:cubicBezTo>
                  <a:pt x="9722743" y="8774376"/>
                  <a:pt x="9715752" y="8773539"/>
                  <a:pt x="9716701" y="8767108"/>
                </a:cubicBezTo>
                <a:cubicBezTo>
                  <a:pt x="9710691" y="8762942"/>
                  <a:pt x="9707588" y="8760761"/>
                  <a:pt x="9704247" y="8760187"/>
                </a:cubicBezTo>
                <a:close/>
                <a:moveTo>
                  <a:pt x="9760708" y="8777906"/>
                </a:moveTo>
                <a:cubicBezTo>
                  <a:pt x="9756123" y="8785621"/>
                  <a:pt x="9754727" y="8794065"/>
                  <a:pt x="9755341" y="8802061"/>
                </a:cubicBezTo>
                <a:cubicBezTo>
                  <a:pt x="9755178" y="8826495"/>
                  <a:pt x="9768603" y="8852217"/>
                  <a:pt x="9761558" y="8871004"/>
                </a:cubicBezTo>
                <a:cubicBezTo>
                  <a:pt x="9761558" y="8871004"/>
                  <a:pt x="9761558" y="8871004"/>
                  <a:pt x="9767542" y="8872065"/>
                </a:cubicBezTo>
                <a:cubicBezTo>
                  <a:pt x="9768492" y="8865634"/>
                  <a:pt x="9781289" y="8814476"/>
                  <a:pt x="9766689" y="8778969"/>
                </a:cubicBezTo>
                <a:cubicBezTo>
                  <a:pt x="9760091" y="8778523"/>
                  <a:pt x="9759532" y="8785344"/>
                  <a:pt x="9759532" y="8785344"/>
                </a:cubicBezTo>
                <a:cubicBezTo>
                  <a:pt x="9760482" y="8778914"/>
                  <a:pt x="9760708" y="8777906"/>
                  <a:pt x="9760708" y="8777906"/>
                </a:cubicBezTo>
                <a:close/>
                <a:moveTo>
                  <a:pt x="9068500" y="8810125"/>
                </a:moveTo>
                <a:cubicBezTo>
                  <a:pt x="9059332" y="8812639"/>
                  <a:pt x="9051925" y="8821222"/>
                  <a:pt x="9047431" y="8831488"/>
                </a:cubicBezTo>
                <a:cubicBezTo>
                  <a:pt x="9042939" y="8841754"/>
                  <a:pt x="9041361" y="8853707"/>
                  <a:pt x="9043850" y="8862961"/>
                </a:cubicBezTo>
                <a:cubicBezTo>
                  <a:pt x="9057607" y="8865646"/>
                  <a:pt x="9069628" y="8865367"/>
                  <a:pt x="9079132" y="8861342"/>
                </a:cubicBezTo>
                <a:cubicBezTo>
                  <a:pt x="9088637" y="8857319"/>
                  <a:pt x="9095456" y="8848151"/>
                  <a:pt x="9101606" y="8833390"/>
                </a:cubicBezTo>
                <a:cubicBezTo>
                  <a:pt x="9087235" y="8831319"/>
                  <a:pt x="9090364" y="8817230"/>
                  <a:pt x="9068500" y="8810125"/>
                </a:cubicBezTo>
                <a:close/>
                <a:moveTo>
                  <a:pt x="9574527" y="9057020"/>
                </a:moveTo>
                <a:cubicBezTo>
                  <a:pt x="9572102" y="9057671"/>
                  <a:pt x="9569873" y="9059363"/>
                  <a:pt x="9567903" y="9062312"/>
                </a:cubicBezTo>
                <a:cubicBezTo>
                  <a:pt x="9563988" y="9067007"/>
                  <a:pt x="9562479" y="9071648"/>
                  <a:pt x="9561752" y="9077072"/>
                </a:cubicBezTo>
                <a:cubicBezTo>
                  <a:pt x="9560973" y="9093511"/>
                  <a:pt x="9573110" y="9114255"/>
                  <a:pt x="9585748" y="9130584"/>
                </a:cubicBezTo>
                <a:cubicBezTo>
                  <a:pt x="9586696" y="9124154"/>
                  <a:pt x="9605710" y="9133326"/>
                  <a:pt x="9612307" y="9133776"/>
                </a:cubicBezTo>
                <a:cubicBezTo>
                  <a:pt x="9634111" y="9117452"/>
                  <a:pt x="9629580" y="9096929"/>
                  <a:pt x="9599885" y="9073385"/>
                </a:cubicBezTo>
                <a:cubicBezTo>
                  <a:pt x="9590827" y="9062481"/>
                  <a:pt x="9581799" y="9055068"/>
                  <a:pt x="9574527" y="9057020"/>
                </a:cubicBezTo>
                <a:close/>
                <a:moveTo>
                  <a:pt x="9273873" y="9192835"/>
                </a:moveTo>
                <a:cubicBezTo>
                  <a:pt x="9267629" y="9193280"/>
                  <a:pt x="9254483" y="9199967"/>
                  <a:pt x="9248822" y="9204454"/>
                </a:cubicBezTo>
                <a:cubicBezTo>
                  <a:pt x="9243288" y="9209989"/>
                  <a:pt x="9239697" y="9215930"/>
                  <a:pt x="9237462" y="9221686"/>
                </a:cubicBezTo>
                <a:cubicBezTo>
                  <a:pt x="9235227" y="9227445"/>
                  <a:pt x="9234345" y="9233024"/>
                  <a:pt x="9234235" y="9237833"/>
                </a:cubicBezTo>
                <a:cubicBezTo>
                  <a:pt x="9233621" y="9247057"/>
                  <a:pt x="9235860" y="9254215"/>
                  <a:pt x="9235860" y="9254215"/>
                </a:cubicBezTo>
                <a:cubicBezTo>
                  <a:pt x="9235523" y="9260031"/>
                  <a:pt x="9242289" y="9261876"/>
                  <a:pt x="9241338" y="9268306"/>
                </a:cubicBezTo>
                <a:cubicBezTo>
                  <a:pt x="9259010" y="9283517"/>
                  <a:pt x="9280815" y="9267193"/>
                  <a:pt x="9295294" y="9255846"/>
                </a:cubicBezTo>
                <a:cubicBezTo>
                  <a:pt x="9311116" y="9238459"/>
                  <a:pt x="9306976" y="9218327"/>
                  <a:pt x="9289862" y="9196297"/>
                </a:cubicBezTo>
                <a:cubicBezTo>
                  <a:pt x="9283265" y="9195848"/>
                  <a:pt x="9282315" y="9202279"/>
                  <a:pt x="9277283" y="9194785"/>
                </a:cubicBezTo>
                <a:cubicBezTo>
                  <a:pt x="9277268" y="9193233"/>
                  <a:pt x="9275954" y="9192687"/>
                  <a:pt x="9273873" y="9192835"/>
                </a:cubicBezTo>
                <a:close/>
                <a:moveTo>
                  <a:pt x="9426860" y="9252944"/>
                </a:moveTo>
                <a:cubicBezTo>
                  <a:pt x="9416896" y="9252071"/>
                  <a:pt x="9407681" y="9253848"/>
                  <a:pt x="9400748" y="9259216"/>
                </a:cubicBezTo>
                <a:cubicBezTo>
                  <a:pt x="9389343" y="9276101"/>
                  <a:pt x="9384369" y="9292034"/>
                  <a:pt x="9384037" y="9306459"/>
                </a:cubicBezTo>
                <a:cubicBezTo>
                  <a:pt x="9384598" y="9316859"/>
                  <a:pt x="9387563" y="9327204"/>
                  <a:pt x="9391981" y="9335311"/>
                </a:cubicBezTo>
                <a:cubicBezTo>
                  <a:pt x="9407025" y="9360197"/>
                  <a:pt x="9440407" y="9371440"/>
                  <a:pt x="9469814" y="9355341"/>
                </a:cubicBezTo>
                <a:cubicBezTo>
                  <a:pt x="9478591" y="9339518"/>
                  <a:pt x="9486586" y="9322913"/>
                  <a:pt x="9495361" y="9307089"/>
                </a:cubicBezTo>
                <a:cubicBezTo>
                  <a:pt x="9493386" y="9282055"/>
                  <a:pt x="9456752" y="9255566"/>
                  <a:pt x="9426860" y="9252944"/>
                </a:cubicBezTo>
                <a:close/>
                <a:moveTo>
                  <a:pt x="9300944" y="9262723"/>
                </a:moveTo>
                <a:cubicBezTo>
                  <a:pt x="9296583" y="9269433"/>
                  <a:pt x="9291272" y="9273961"/>
                  <a:pt x="9288589" y="9277427"/>
                </a:cubicBezTo>
                <a:cubicBezTo>
                  <a:pt x="9285904" y="9280893"/>
                  <a:pt x="9285625" y="9284303"/>
                  <a:pt x="9290938" y="9288385"/>
                </a:cubicBezTo>
                <a:cubicBezTo>
                  <a:pt x="9296978" y="9295656"/>
                  <a:pt x="9310116" y="9290344"/>
                  <a:pt x="9317049" y="9284979"/>
                </a:cubicBezTo>
                <a:lnTo>
                  <a:pt x="9300944" y="9262723"/>
                </a:lnTo>
                <a:close/>
                <a:moveTo>
                  <a:pt x="9303344" y="9334307"/>
                </a:moveTo>
                <a:cubicBezTo>
                  <a:pt x="9294188" y="9336221"/>
                  <a:pt x="9285270" y="9342985"/>
                  <a:pt x="9277863" y="9351567"/>
                </a:cubicBezTo>
                <a:cubicBezTo>
                  <a:pt x="9277863" y="9351567"/>
                  <a:pt x="9276300" y="9358610"/>
                  <a:pt x="9282337" y="9365882"/>
                </a:cubicBezTo>
                <a:cubicBezTo>
                  <a:pt x="9287371" y="9373375"/>
                  <a:pt x="9306943" y="9375725"/>
                  <a:pt x="9320473" y="9370806"/>
                </a:cubicBezTo>
                <a:cubicBezTo>
                  <a:pt x="9323937" y="9368123"/>
                  <a:pt x="9326958" y="9367454"/>
                  <a:pt x="9329196" y="9365999"/>
                </a:cubicBezTo>
                <a:cubicBezTo>
                  <a:pt x="9332436" y="9364322"/>
                  <a:pt x="9334672" y="9362870"/>
                  <a:pt x="9334952" y="9359460"/>
                </a:cubicBezTo>
                <a:cubicBezTo>
                  <a:pt x="9341327" y="9360913"/>
                  <a:pt x="9335287" y="9353643"/>
                  <a:pt x="9330253" y="9346151"/>
                </a:cubicBezTo>
                <a:cubicBezTo>
                  <a:pt x="9321893" y="9335330"/>
                  <a:pt x="9312499" y="9332393"/>
                  <a:pt x="9303344" y="9334307"/>
                </a:cubicBezTo>
                <a:close/>
                <a:moveTo>
                  <a:pt x="8887535" y="9527771"/>
                </a:moveTo>
                <a:cubicBezTo>
                  <a:pt x="8882565" y="9527260"/>
                  <a:pt x="8875786" y="9528168"/>
                  <a:pt x="8868547" y="9533843"/>
                </a:cubicBezTo>
                <a:cubicBezTo>
                  <a:pt x="8861613" y="9539208"/>
                  <a:pt x="8856470" y="9545136"/>
                  <a:pt x="8854513" y="9551788"/>
                </a:cubicBezTo>
                <a:cubicBezTo>
                  <a:pt x="8853173" y="9557826"/>
                  <a:pt x="8855410" y="9564984"/>
                  <a:pt x="8863632" y="9573205"/>
                </a:cubicBezTo>
                <a:cubicBezTo>
                  <a:pt x="8875655" y="9581539"/>
                  <a:pt x="8887676" y="9589871"/>
                  <a:pt x="8901206" y="9584953"/>
                </a:cubicBezTo>
                <a:cubicBezTo>
                  <a:pt x="8916637" y="9567174"/>
                  <a:pt x="8912719" y="9546038"/>
                  <a:pt x="8895663" y="9530212"/>
                </a:cubicBezTo>
                <a:cubicBezTo>
                  <a:pt x="8895663" y="9530212"/>
                  <a:pt x="8892504" y="9528282"/>
                  <a:pt x="8887535" y="9527771"/>
                </a:cubicBezTo>
                <a:close/>
                <a:moveTo>
                  <a:pt x="8951316" y="9652279"/>
                </a:moveTo>
                <a:cubicBezTo>
                  <a:pt x="8935885" y="9670058"/>
                  <a:pt x="8933147" y="9684539"/>
                  <a:pt x="8938128" y="9703047"/>
                </a:cubicBezTo>
                <a:cubicBezTo>
                  <a:pt x="8946627" y="9707857"/>
                  <a:pt x="8960775" y="9710932"/>
                  <a:pt x="8970952" y="9721110"/>
                </a:cubicBezTo>
                <a:cubicBezTo>
                  <a:pt x="8979727" y="9705290"/>
                  <a:pt x="8989117" y="9688851"/>
                  <a:pt x="8998286" y="9673420"/>
                </a:cubicBezTo>
                <a:cubicBezTo>
                  <a:pt x="8972116" y="9653399"/>
                  <a:pt x="8980222" y="9657818"/>
                  <a:pt x="8951316" y="9652279"/>
                </a:cubicBezTo>
                <a:close/>
                <a:moveTo>
                  <a:pt x="9433181" y="9716585"/>
                </a:moveTo>
                <a:cubicBezTo>
                  <a:pt x="9421544" y="9717555"/>
                  <a:pt x="9409845" y="9723383"/>
                  <a:pt x="9398356" y="9735263"/>
                </a:cubicBezTo>
                <a:cubicBezTo>
                  <a:pt x="9397239" y="9748906"/>
                  <a:pt x="9405348" y="9761935"/>
                  <a:pt x="9407139" y="9771105"/>
                </a:cubicBezTo>
                <a:cubicBezTo>
                  <a:pt x="9421342" y="9780389"/>
                  <a:pt x="9439013" y="9778375"/>
                  <a:pt x="9451423" y="9769881"/>
                </a:cubicBezTo>
                <a:cubicBezTo>
                  <a:pt x="9464449" y="9760770"/>
                  <a:pt x="9471827" y="9744778"/>
                  <a:pt x="9467634" y="9727053"/>
                </a:cubicBezTo>
                <a:cubicBezTo>
                  <a:pt x="9456394" y="9719503"/>
                  <a:pt x="9444819" y="9715615"/>
                  <a:pt x="9433181" y="9716585"/>
                </a:cubicBezTo>
                <a:close/>
                <a:moveTo>
                  <a:pt x="8518713" y="9735707"/>
                </a:moveTo>
                <a:cubicBezTo>
                  <a:pt x="8509930" y="9734495"/>
                  <a:pt x="8501132" y="9734499"/>
                  <a:pt x="8492612" y="9735972"/>
                </a:cubicBezTo>
                <a:cubicBezTo>
                  <a:pt x="8460585" y="9804798"/>
                  <a:pt x="8533836" y="9841152"/>
                  <a:pt x="8570238" y="9868946"/>
                </a:cubicBezTo>
                <a:cubicBezTo>
                  <a:pt x="8583155" y="9864641"/>
                  <a:pt x="8593108" y="9858604"/>
                  <a:pt x="8599872" y="9851840"/>
                </a:cubicBezTo>
                <a:cubicBezTo>
                  <a:pt x="8640913" y="9812168"/>
                  <a:pt x="8580193" y="9744185"/>
                  <a:pt x="8518713" y="9735707"/>
                </a:cubicBezTo>
                <a:close/>
                <a:moveTo>
                  <a:pt x="9231942" y="10012849"/>
                </a:moveTo>
                <a:cubicBezTo>
                  <a:pt x="9227609" y="10018357"/>
                  <a:pt x="9225778" y="10019601"/>
                  <a:pt x="9224990" y="10020195"/>
                </a:cubicBezTo>
                <a:cubicBezTo>
                  <a:pt x="9224199" y="10020788"/>
                  <a:pt x="9224452" y="10020734"/>
                  <a:pt x="9224283" y="10023640"/>
                </a:cubicBezTo>
                <a:cubicBezTo>
                  <a:pt x="9227749" y="10020957"/>
                  <a:pt x="9231775" y="10020063"/>
                  <a:pt x="9233395" y="10019224"/>
                </a:cubicBezTo>
                <a:cubicBezTo>
                  <a:pt x="9235632" y="10017771"/>
                  <a:pt x="9235465" y="10016372"/>
                  <a:pt x="9231942" y="10012849"/>
                </a:cubicBezTo>
                <a:close/>
                <a:moveTo>
                  <a:pt x="9052120" y="10092851"/>
                </a:moveTo>
                <a:cubicBezTo>
                  <a:pt x="9040909" y="10090557"/>
                  <a:pt x="9026946" y="10096886"/>
                  <a:pt x="9004389" y="10119836"/>
                </a:cubicBezTo>
                <a:cubicBezTo>
                  <a:pt x="9002880" y="10133087"/>
                  <a:pt x="9007580" y="10146396"/>
                  <a:pt x="9006071" y="10159647"/>
                </a:cubicBezTo>
                <a:cubicBezTo>
                  <a:pt x="9007021" y="10153217"/>
                  <a:pt x="9007021" y="10153217"/>
                  <a:pt x="9007021" y="10153217"/>
                </a:cubicBezTo>
                <a:cubicBezTo>
                  <a:pt x="9007021" y="10153217"/>
                  <a:pt x="9024133" y="10175249"/>
                  <a:pt x="9045211" y="10164349"/>
                </a:cubicBezTo>
                <a:cubicBezTo>
                  <a:pt x="9058185" y="10166252"/>
                  <a:pt x="9065117" y="10160887"/>
                  <a:pt x="9065117" y="10160887"/>
                </a:cubicBezTo>
                <a:cubicBezTo>
                  <a:pt x="9078981" y="10150152"/>
                  <a:pt x="9075456" y="10129406"/>
                  <a:pt x="9083338" y="10117611"/>
                </a:cubicBezTo>
                <a:cubicBezTo>
                  <a:pt x="9071790" y="10106064"/>
                  <a:pt x="9063331" y="10095145"/>
                  <a:pt x="9052120" y="10092851"/>
                </a:cubicBezTo>
                <a:close/>
                <a:moveTo>
                  <a:pt x="8616475" y="10130879"/>
                </a:moveTo>
                <a:cubicBezTo>
                  <a:pt x="8614616" y="10132249"/>
                  <a:pt x="8612548" y="10135100"/>
                  <a:pt x="8609081" y="10137784"/>
                </a:cubicBezTo>
                <a:cubicBezTo>
                  <a:pt x="8605336" y="10143877"/>
                  <a:pt x="8602262" y="10146952"/>
                  <a:pt x="8600026" y="10148404"/>
                </a:cubicBezTo>
                <a:cubicBezTo>
                  <a:pt x="8598795" y="10149635"/>
                  <a:pt x="8598405" y="10149244"/>
                  <a:pt x="8601201" y="10149579"/>
                </a:cubicBezTo>
                <a:cubicBezTo>
                  <a:pt x="8601201" y="10149579"/>
                  <a:pt x="8600865" y="10155396"/>
                  <a:pt x="8600865" y="10155396"/>
                </a:cubicBezTo>
                <a:cubicBezTo>
                  <a:pt x="8606848" y="10156457"/>
                  <a:pt x="8605897" y="10162889"/>
                  <a:pt x="8611882" y="10163950"/>
                </a:cubicBezTo>
                <a:cubicBezTo>
                  <a:pt x="8612830" y="10157521"/>
                  <a:pt x="8612830" y="10157521"/>
                  <a:pt x="8612830" y="10157521"/>
                </a:cubicBezTo>
                <a:cubicBezTo>
                  <a:pt x="8619764" y="10152156"/>
                  <a:pt x="8620154" y="10152547"/>
                  <a:pt x="8625413" y="10159032"/>
                </a:cubicBezTo>
                <a:cubicBezTo>
                  <a:pt x="8628037" y="10140750"/>
                  <a:pt x="8627646" y="10140358"/>
                  <a:pt x="8622612" y="10132866"/>
                </a:cubicBezTo>
                <a:cubicBezTo>
                  <a:pt x="8619984" y="10129622"/>
                  <a:pt x="8618334" y="10129510"/>
                  <a:pt x="8616475" y="10130879"/>
                </a:cubicBezTo>
                <a:close/>
                <a:moveTo>
                  <a:pt x="9104272" y="10175750"/>
                </a:moveTo>
                <a:cubicBezTo>
                  <a:pt x="9084395" y="10178012"/>
                  <a:pt x="9066435" y="10190492"/>
                  <a:pt x="9051480" y="10205055"/>
                </a:cubicBezTo>
                <a:cubicBezTo>
                  <a:pt x="9038565" y="10217970"/>
                  <a:pt x="9032250" y="10231331"/>
                  <a:pt x="9030965" y="10243576"/>
                </a:cubicBezTo>
                <a:cubicBezTo>
                  <a:pt x="9024486" y="10281374"/>
                  <a:pt x="9055800" y="10312689"/>
                  <a:pt x="9051105" y="10316601"/>
                </a:cubicBezTo>
                <a:cubicBezTo>
                  <a:pt x="9074201" y="10339698"/>
                  <a:pt x="9116808" y="10358939"/>
                  <a:pt x="9162149" y="10312034"/>
                </a:cubicBezTo>
                <a:cubicBezTo>
                  <a:pt x="9199381" y="10277931"/>
                  <a:pt x="9181935" y="10261714"/>
                  <a:pt x="9204295" y="10238570"/>
                </a:cubicBezTo>
                <a:cubicBezTo>
                  <a:pt x="9197700" y="10238122"/>
                  <a:pt x="9185675" y="10229788"/>
                  <a:pt x="9179637" y="10222519"/>
                </a:cubicBezTo>
                <a:cubicBezTo>
                  <a:pt x="9174213" y="10214634"/>
                  <a:pt x="9180587" y="10216087"/>
                  <a:pt x="9168563" y="10207756"/>
                </a:cubicBezTo>
                <a:cubicBezTo>
                  <a:pt x="9145943" y="10181445"/>
                  <a:pt x="9124149" y="10173489"/>
                  <a:pt x="9104272" y="10175750"/>
                </a:cubicBezTo>
                <a:close/>
                <a:moveTo>
                  <a:pt x="9329047" y="10676162"/>
                </a:moveTo>
                <a:cubicBezTo>
                  <a:pt x="9314271" y="10674473"/>
                  <a:pt x="9300041" y="10677155"/>
                  <a:pt x="9289070" y="10686169"/>
                </a:cubicBezTo>
                <a:cubicBezTo>
                  <a:pt x="9288846" y="10695786"/>
                  <a:pt x="9288848" y="10704397"/>
                  <a:pt x="9279846" y="10704006"/>
                </a:cubicBezTo>
                <a:cubicBezTo>
                  <a:pt x="9288577" y="10759472"/>
                  <a:pt x="9330123" y="10772729"/>
                  <a:pt x="9384805" y="10772067"/>
                </a:cubicBezTo>
                <a:cubicBezTo>
                  <a:pt x="9393919" y="10767651"/>
                  <a:pt x="9399845" y="10762507"/>
                  <a:pt x="9403592" y="10756414"/>
                </a:cubicBezTo>
                <a:cubicBezTo>
                  <a:pt x="9422626" y="10725636"/>
                  <a:pt x="9373376" y="10681230"/>
                  <a:pt x="9329047" y="10676162"/>
                </a:cubicBezTo>
                <a:close/>
                <a:moveTo>
                  <a:pt x="9841849" y="11210662"/>
                </a:moveTo>
                <a:cubicBezTo>
                  <a:pt x="9833465" y="11226876"/>
                  <a:pt x="9823627" y="11236715"/>
                  <a:pt x="9814850" y="11252537"/>
                </a:cubicBezTo>
                <a:cubicBezTo>
                  <a:pt x="9832520" y="11267749"/>
                  <a:pt x="9842360" y="11257909"/>
                  <a:pt x="9857122" y="11260371"/>
                </a:cubicBezTo>
                <a:cubicBezTo>
                  <a:pt x="9863437" y="11238399"/>
                  <a:pt x="9870759" y="11216203"/>
                  <a:pt x="9841849" y="11210662"/>
                </a:cubicBezTo>
                <a:close/>
                <a:moveTo>
                  <a:pt x="10069161" y="11365408"/>
                </a:moveTo>
                <a:cubicBezTo>
                  <a:pt x="10062787" y="11363954"/>
                  <a:pt x="10055631" y="11370325"/>
                  <a:pt x="10049258" y="11368871"/>
                </a:cubicBezTo>
                <a:cubicBezTo>
                  <a:pt x="10054682" y="11376756"/>
                  <a:pt x="10053174" y="11390008"/>
                  <a:pt x="10059215" y="11397276"/>
                </a:cubicBezTo>
                <a:cubicBezTo>
                  <a:pt x="10062009" y="11397612"/>
                  <a:pt x="10067321" y="11393083"/>
                  <a:pt x="10071066" y="11386991"/>
                </a:cubicBezTo>
                <a:cubicBezTo>
                  <a:pt x="10074419" y="11380505"/>
                  <a:pt x="10075202" y="11372677"/>
                  <a:pt x="10069161" y="11365408"/>
                </a:cubicBezTo>
                <a:close/>
                <a:moveTo>
                  <a:pt x="10084371" y="11456699"/>
                </a:moveTo>
                <a:cubicBezTo>
                  <a:pt x="10079789" y="11457440"/>
                  <a:pt x="10074894" y="11459694"/>
                  <a:pt x="10069290" y="11463928"/>
                </a:cubicBezTo>
                <a:cubicBezTo>
                  <a:pt x="10075327" y="11471197"/>
                  <a:pt x="10051624" y="11500380"/>
                  <a:pt x="10090716" y="11559150"/>
                </a:cubicBezTo>
                <a:cubicBezTo>
                  <a:pt x="10103745" y="11567261"/>
                  <a:pt x="10109729" y="11568322"/>
                  <a:pt x="10122699" y="11570227"/>
                </a:cubicBezTo>
                <a:cubicBezTo>
                  <a:pt x="10145120" y="11553288"/>
                  <a:pt x="10128564" y="11524434"/>
                  <a:pt x="10143044" y="11513087"/>
                </a:cubicBezTo>
                <a:cubicBezTo>
                  <a:pt x="10137396" y="11506209"/>
                  <a:pt x="10119892" y="11483784"/>
                  <a:pt x="10127831" y="11478193"/>
                </a:cubicBezTo>
                <a:cubicBezTo>
                  <a:pt x="10109042" y="11465863"/>
                  <a:pt x="10098116" y="11454476"/>
                  <a:pt x="10084371" y="11456699"/>
                </a:cubicBezTo>
                <a:close/>
                <a:moveTo>
                  <a:pt x="9911340" y="11531058"/>
                </a:moveTo>
                <a:cubicBezTo>
                  <a:pt x="9917382" y="11546938"/>
                  <a:pt x="9922696" y="11559630"/>
                  <a:pt x="9928847" y="11570703"/>
                </a:cubicBezTo>
                <a:lnTo>
                  <a:pt x="9946073" y="11596537"/>
                </a:lnTo>
                <a:lnTo>
                  <a:pt x="9934610" y="11589993"/>
                </a:lnTo>
                <a:cubicBezTo>
                  <a:pt x="9923873" y="11586637"/>
                  <a:pt x="9911685" y="11585516"/>
                  <a:pt x="9895414" y="11587696"/>
                </a:cubicBezTo>
                <a:lnTo>
                  <a:pt x="9917345" y="11632489"/>
                </a:lnTo>
                <a:lnTo>
                  <a:pt x="9921829" y="11636973"/>
                </a:lnTo>
                <a:lnTo>
                  <a:pt x="9964701" y="11656983"/>
                </a:lnTo>
                <a:lnTo>
                  <a:pt x="9971914" y="11656814"/>
                </a:lnTo>
                <a:lnTo>
                  <a:pt x="9973927" y="11664980"/>
                </a:lnTo>
                <a:cubicBezTo>
                  <a:pt x="10005021" y="11688690"/>
                  <a:pt x="10030800" y="11725543"/>
                  <a:pt x="10056582" y="11762393"/>
                </a:cubicBezTo>
                <a:lnTo>
                  <a:pt x="10076185" y="11791330"/>
                </a:lnTo>
                <a:lnTo>
                  <a:pt x="10144199" y="11859343"/>
                </a:lnTo>
                <a:lnTo>
                  <a:pt x="10145404" y="11856133"/>
                </a:lnTo>
                <a:cubicBezTo>
                  <a:pt x="10142037" y="11836161"/>
                  <a:pt x="10109010" y="11822509"/>
                  <a:pt x="10097181" y="11807912"/>
                </a:cubicBezTo>
                <a:cubicBezTo>
                  <a:pt x="10064300" y="11766419"/>
                  <a:pt x="10030465" y="11714135"/>
                  <a:pt x="9997355" y="11665037"/>
                </a:cubicBezTo>
                <a:lnTo>
                  <a:pt x="9988295" y="11649828"/>
                </a:lnTo>
                <a:lnTo>
                  <a:pt x="9977558" y="11629250"/>
                </a:lnTo>
                <a:cubicBezTo>
                  <a:pt x="9972356" y="11620360"/>
                  <a:pt x="9967546" y="11611861"/>
                  <a:pt x="9960500" y="11604815"/>
                </a:cubicBezTo>
                <a:lnTo>
                  <a:pt x="9959885" y="11605431"/>
                </a:lnTo>
                <a:lnTo>
                  <a:pt x="9952167" y="11592791"/>
                </a:lnTo>
                <a:cubicBezTo>
                  <a:pt x="9944224" y="11581160"/>
                  <a:pt x="9938856" y="11570872"/>
                  <a:pt x="9930916" y="11559240"/>
                </a:cubicBezTo>
                <a:cubicBezTo>
                  <a:pt x="9923086" y="11551410"/>
                  <a:pt x="9916711" y="11541345"/>
                  <a:pt x="9911340" y="11531058"/>
                </a:cubicBezTo>
                <a:close/>
                <a:moveTo>
                  <a:pt x="15305845" y="2295634"/>
                </a:moveTo>
                <a:cubicBezTo>
                  <a:pt x="15299093" y="2299645"/>
                  <a:pt x="15294628" y="2303866"/>
                  <a:pt x="15291589" y="2308227"/>
                </a:cubicBezTo>
                <a:cubicBezTo>
                  <a:pt x="15282473" y="2321307"/>
                  <a:pt x="15286196" y="2335637"/>
                  <a:pt x="15279572" y="2349309"/>
                </a:cubicBezTo>
                <a:cubicBezTo>
                  <a:pt x="15300431" y="2365244"/>
                  <a:pt x="15321287" y="2381185"/>
                  <a:pt x="15337895" y="2373191"/>
                </a:cubicBezTo>
                <a:cubicBezTo>
                  <a:pt x="15343764" y="2370453"/>
                  <a:pt x="15348684" y="2365533"/>
                  <a:pt x="15353099" y="2356418"/>
                </a:cubicBezTo>
                <a:cubicBezTo>
                  <a:pt x="15334142" y="2336232"/>
                  <a:pt x="15324801" y="2315822"/>
                  <a:pt x="15305845" y="2295634"/>
                </a:cubicBezTo>
                <a:close/>
                <a:moveTo>
                  <a:pt x="14889505" y="2361098"/>
                </a:moveTo>
                <a:cubicBezTo>
                  <a:pt x="14878367" y="2361822"/>
                  <a:pt x="14866397" y="2367997"/>
                  <a:pt x="14857060" y="2376541"/>
                </a:cubicBezTo>
                <a:cubicBezTo>
                  <a:pt x="14850834" y="2382236"/>
                  <a:pt x="14845780" y="2388983"/>
                  <a:pt x="14842922" y="2395871"/>
                </a:cubicBezTo>
                <a:cubicBezTo>
                  <a:pt x="14833623" y="2418619"/>
                  <a:pt x="14847717" y="2441820"/>
                  <a:pt x="14919018" y="2436791"/>
                </a:cubicBezTo>
                <a:cubicBezTo>
                  <a:pt x="14923435" y="2409213"/>
                  <a:pt x="14922152" y="2390397"/>
                  <a:pt x="14916956" y="2378359"/>
                </a:cubicBezTo>
                <a:cubicBezTo>
                  <a:pt x="14910948" y="2365100"/>
                  <a:pt x="14900643" y="2360373"/>
                  <a:pt x="14889505" y="2361098"/>
                </a:cubicBezTo>
                <a:close/>
                <a:moveTo>
                  <a:pt x="14852695" y="2502512"/>
                </a:moveTo>
                <a:cubicBezTo>
                  <a:pt x="14836416" y="2501127"/>
                  <a:pt x="14816966" y="2502277"/>
                  <a:pt x="14793707" y="2507921"/>
                </a:cubicBezTo>
                <a:cubicBezTo>
                  <a:pt x="14785851" y="2514210"/>
                  <a:pt x="14780973" y="2519480"/>
                  <a:pt x="14777235" y="2525273"/>
                </a:cubicBezTo>
                <a:cubicBezTo>
                  <a:pt x="14773496" y="2531068"/>
                  <a:pt x="14770898" y="2537385"/>
                  <a:pt x="14767599" y="2545771"/>
                </a:cubicBezTo>
                <a:cubicBezTo>
                  <a:pt x="14782702" y="2585472"/>
                  <a:pt x="14827711" y="2578825"/>
                  <a:pt x="14838115" y="2605218"/>
                </a:cubicBezTo>
                <a:cubicBezTo>
                  <a:pt x="14850024" y="2601138"/>
                  <a:pt x="14886143" y="2589288"/>
                  <a:pt x="14890841" y="2602598"/>
                </a:cubicBezTo>
                <a:cubicBezTo>
                  <a:pt x="14906551" y="2590018"/>
                  <a:pt x="14919746" y="2582303"/>
                  <a:pt x="14928187" y="2572297"/>
                </a:cubicBezTo>
                <a:cubicBezTo>
                  <a:pt x="14936238" y="2561899"/>
                  <a:pt x="14938304" y="2550436"/>
                  <a:pt x="14930753" y="2530586"/>
                </a:cubicBezTo>
                <a:cubicBezTo>
                  <a:pt x="14921821" y="2533646"/>
                  <a:pt x="14901531" y="2506668"/>
                  <a:pt x="14852695" y="2502512"/>
                </a:cubicBezTo>
                <a:close/>
                <a:moveTo>
                  <a:pt x="15024970" y="2552238"/>
                </a:moveTo>
                <a:cubicBezTo>
                  <a:pt x="15024077" y="2556264"/>
                  <a:pt x="15027041" y="2566609"/>
                  <a:pt x="15034870" y="2574437"/>
                </a:cubicBezTo>
                <a:cubicBezTo>
                  <a:pt x="15042308" y="2581875"/>
                  <a:pt x="15052374" y="2588250"/>
                  <a:pt x="15064673" y="2584563"/>
                </a:cubicBezTo>
                <a:cubicBezTo>
                  <a:pt x="15068082" y="2575673"/>
                  <a:pt x="15062993" y="2561971"/>
                  <a:pt x="15066794" y="2553473"/>
                </a:cubicBezTo>
                <a:cubicBezTo>
                  <a:pt x="15054494" y="2557162"/>
                  <a:pt x="15037271" y="2548551"/>
                  <a:pt x="15024970" y="2552238"/>
                </a:cubicBezTo>
                <a:close/>
                <a:moveTo>
                  <a:pt x="14176049" y="2555053"/>
                </a:moveTo>
                <a:cubicBezTo>
                  <a:pt x="14168864" y="2555453"/>
                  <a:pt x="14162789" y="2559568"/>
                  <a:pt x="14160095" y="2568947"/>
                </a:cubicBezTo>
                <a:cubicBezTo>
                  <a:pt x="14158555" y="2574305"/>
                  <a:pt x="14158119" y="2581384"/>
                  <a:pt x="14159210" y="2590470"/>
                </a:cubicBezTo>
                <a:cubicBezTo>
                  <a:pt x="14176322" y="2603892"/>
                  <a:pt x="14197121" y="2605014"/>
                  <a:pt x="14209423" y="2609935"/>
                </a:cubicBezTo>
                <a:cubicBezTo>
                  <a:pt x="14229162" y="2586088"/>
                  <a:pt x="14197607" y="2553853"/>
                  <a:pt x="14176049" y="2555053"/>
                </a:cubicBezTo>
                <a:close/>
                <a:moveTo>
                  <a:pt x="16204402" y="1854393"/>
                </a:moveTo>
                <a:cubicBezTo>
                  <a:pt x="16176798" y="1854633"/>
                  <a:pt x="16156438" y="1865654"/>
                  <a:pt x="16140954" y="1884532"/>
                </a:cubicBezTo>
                <a:cubicBezTo>
                  <a:pt x="16134070" y="1892924"/>
                  <a:pt x="16128152" y="1902866"/>
                  <a:pt x="16122986" y="1914104"/>
                </a:cubicBezTo>
                <a:cubicBezTo>
                  <a:pt x="16116102" y="1929086"/>
                  <a:pt x="16110558" y="1946376"/>
                  <a:pt x="16105864" y="1965357"/>
                </a:cubicBezTo>
                <a:cubicBezTo>
                  <a:pt x="16109332" y="1979894"/>
                  <a:pt x="16114478" y="1991190"/>
                  <a:pt x="16121300" y="1999242"/>
                </a:cubicBezTo>
                <a:cubicBezTo>
                  <a:pt x="16144844" y="2028937"/>
                  <a:pt x="16187114" y="2019549"/>
                  <a:pt x="16219372" y="1992772"/>
                </a:cubicBezTo>
                <a:cubicBezTo>
                  <a:pt x="16251240" y="1965600"/>
                  <a:pt x="16273094" y="1921040"/>
                  <a:pt x="16256204" y="1880779"/>
                </a:cubicBezTo>
                <a:cubicBezTo>
                  <a:pt x="16243902" y="1875859"/>
                  <a:pt x="16231600" y="1870937"/>
                  <a:pt x="16234506" y="1857855"/>
                </a:cubicBezTo>
                <a:cubicBezTo>
                  <a:pt x="16223608" y="1855431"/>
                  <a:pt x="16213602" y="1854313"/>
                  <a:pt x="16204402" y="1854393"/>
                </a:cubicBezTo>
                <a:close/>
                <a:moveTo>
                  <a:pt x="15787774" y="1969916"/>
                </a:moveTo>
                <a:cubicBezTo>
                  <a:pt x="15768235" y="1972066"/>
                  <a:pt x="15750264" y="1980771"/>
                  <a:pt x="15740804" y="1994389"/>
                </a:cubicBezTo>
                <a:cubicBezTo>
                  <a:pt x="15751918" y="2045997"/>
                  <a:pt x="15771195" y="2070182"/>
                  <a:pt x="15807889" y="2086346"/>
                </a:cubicBezTo>
                <a:cubicBezTo>
                  <a:pt x="15851349" y="2075285"/>
                  <a:pt x="15858598" y="2048338"/>
                  <a:pt x="15866280" y="2020639"/>
                </a:cubicBezTo>
                <a:cubicBezTo>
                  <a:pt x="15862300" y="2004281"/>
                  <a:pt x="15854796" y="1992920"/>
                  <a:pt x="15844161" y="1984770"/>
                </a:cubicBezTo>
                <a:cubicBezTo>
                  <a:pt x="15828423" y="1972169"/>
                  <a:pt x="15807314" y="1967765"/>
                  <a:pt x="15787774" y="1969916"/>
                </a:cubicBezTo>
                <a:close/>
                <a:moveTo>
                  <a:pt x="16511130" y="1756263"/>
                </a:moveTo>
                <a:cubicBezTo>
                  <a:pt x="16493580" y="1761194"/>
                  <a:pt x="16465708" y="1765186"/>
                  <a:pt x="16451434" y="1781047"/>
                </a:cubicBezTo>
                <a:cubicBezTo>
                  <a:pt x="16446518" y="1786243"/>
                  <a:pt x="16442606" y="1793019"/>
                  <a:pt x="16441568" y="1801460"/>
                </a:cubicBezTo>
                <a:cubicBezTo>
                  <a:pt x="16453040" y="1818126"/>
                  <a:pt x="16467946" y="1827736"/>
                  <a:pt x="16482586" y="1831167"/>
                </a:cubicBezTo>
                <a:cubicBezTo>
                  <a:pt x="16498140" y="1834121"/>
                  <a:pt x="16513906" y="1831175"/>
                  <a:pt x="16530364" y="1822599"/>
                </a:cubicBezTo>
                <a:cubicBezTo>
                  <a:pt x="16536138" y="1804846"/>
                  <a:pt x="16523394" y="1780416"/>
                  <a:pt x="16511130" y="1756263"/>
                </a:cubicBezTo>
                <a:close/>
                <a:moveTo>
                  <a:pt x="17001854" y="1729260"/>
                </a:moveTo>
                <a:cubicBezTo>
                  <a:pt x="16996332" y="1731108"/>
                  <a:pt x="16990632" y="1735098"/>
                  <a:pt x="16984954" y="1741612"/>
                </a:cubicBezTo>
                <a:cubicBezTo>
                  <a:pt x="16987450" y="1756111"/>
                  <a:pt x="16998132" y="1765288"/>
                  <a:pt x="17006338" y="1782076"/>
                </a:cubicBezTo>
                <a:cubicBezTo>
                  <a:pt x="17021190" y="1779603"/>
                  <a:pt x="17031066" y="1770244"/>
                  <a:pt x="17041382" y="1760131"/>
                </a:cubicBezTo>
                <a:cubicBezTo>
                  <a:pt x="17033388" y="1737440"/>
                  <a:pt x="17018420" y="1723714"/>
                  <a:pt x="17001854" y="172926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635000" dist="4826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07D5260-A55F-4F0A-8EB7-EFAD555BAB5D}"/>
              </a:ext>
            </a:extLst>
          </p:cNvPr>
          <p:cNvSpPr/>
          <p:nvPr/>
        </p:nvSpPr>
        <p:spPr>
          <a:xfrm>
            <a:off x="9029722" y="2965791"/>
            <a:ext cx="2736090" cy="3433035"/>
          </a:xfrm>
          <a:custGeom>
            <a:avLst/>
            <a:gdLst>
              <a:gd name="connsiteX0" fmla="*/ 5381764 w 5472892"/>
              <a:gd name="connsiteY0" fmla="*/ 572 h 6866965"/>
              <a:gd name="connsiteX1" fmla="*/ 5401374 w 5472892"/>
              <a:gd name="connsiteY1" fmla="*/ 10892 h 6866965"/>
              <a:gd name="connsiteX2" fmla="*/ 5440976 w 5472892"/>
              <a:gd name="connsiteY2" fmla="*/ 18694 h 6866965"/>
              <a:gd name="connsiteX3" fmla="*/ 5467186 w 5472892"/>
              <a:gd name="connsiteY3" fmla="*/ 3038 h 6866965"/>
              <a:gd name="connsiteX4" fmla="*/ 5472892 w 5472892"/>
              <a:gd name="connsiteY4" fmla="*/ 1907 h 6866965"/>
              <a:gd name="connsiteX5" fmla="*/ 5472892 w 5472892"/>
              <a:gd name="connsiteY5" fmla="*/ 6866965 h 6866965"/>
              <a:gd name="connsiteX6" fmla="*/ 932 w 5472892"/>
              <a:gd name="connsiteY6" fmla="*/ 6866965 h 6866965"/>
              <a:gd name="connsiteX7" fmla="*/ 5318 w 5472892"/>
              <a:gd name="connsiteY7" fmla="*/ 6860421 h 6866965"/>
              <a:gd name="connsiteX8" fmla="*/ 2918 w 5472892"/>
              <a:gd name="connsiteY8" fmla="*/ 6859038 h 6866965"/>
              <a:gd name="connsiteX9" fmla="*/ 0 w 5472892"/>
              <a:gd name="connsiteY9" fmla="*/ 6856346 h 6866965"/>
              <a:gd name="connsiteX10" fmla="*/ 2696 w 5472892"/>
              <a:gd name="connsiteY10" fmla="*/ 6853888 h 6866965"/>
              <a:gd name="connsiteX11" fmla="*/ 12420 w 5472892"/>
              <a:gd name="connsiteY11" fmla="*/ 6819331 h 6866965"/>
              <a:gd name="connsiteX12" fmla="*/ 14638 w 5472892"/>
              <a:gd name="connsiteY12" fmla="*/ 6816595 h 6866965"/>
              <a:gd name="connsiteX13" fmla="*/ 7614 w 5472892"/>
              <a:gd name="connsiteY13" fmla="*/ 6805513 h 6866965"/>
              <a:gd name="connsiteX14" fmla="*/ 50452 w 5472892"/>
              <a:gd name="connsiteY14" fmla="*/ 6780032 h 6866965"/>
              <a:gd name="connsiteX15" fmla="*/ 69530 w 5472892"/>
              <a:gd name="connsiteY15" fmla="*/ 6691628 h 6866965"/>
              <a:gd name="connsiteX16" fmla="*/ 78606 w 5472892"/>
              <a:gd name="connsiteY16" fmla="*/ 6663727 h 6866965"/>
              <a:gd name="connsiteX17" fmla="*/ 78830 w 5472892"/>
              <a:gd name="connsiteY17" fmla="*/ 6668879 h 6866965"/>
              <a:gd name="connsiteX18" fmla="*/ 126582 w 5472892"/>
              <a:gd name="connsiteY18" fmla="*/ 6724567 h 6866965"/>
              <a:gd name="connsiteX19" fmla="*/ 162840 w 5472892"/>
              <a:gd name="connsiteY19" fmla="*/ 6698303 h 6866965"/>
              <a:gd name="connsiteX20" fmla="*/ 102222 w 5472892"/>
              <a:gd name="connsiteY20" fmla="*/ 6626148 h 6866965"/>
              <a:gd name="connsiteX21" fmla="*/ 82808 w 5472892"/>
              <a:gd name="connsiteY21" fmla="*/ 6642055 h 6866965"/>
              <a:gd name="connsiteX22" fmla="*/ 75498 w 5472892"/>
              <a:gd name="connsiteY22" fmla="*/ 6602683 h 6866965"/>
              <a:gd name="connsiteX23" fmla="*/ 105846 w 5472892"/>
              <a:gd name="connsiteY23" fmla="*/ 6504719 h 6866965"/>
              <a:gd name="connsiteX24" fmla="*/ 123118 w 5472892"/>
              <a:gd name="connsiteY24" fmla="*/ 6396194 h 6866965"/>
              <a:gd name="connsiteX25" fmla="*/ 128772 w 5472892"/>
              <a:gd name="connsiteY25" fmla="*/ 6343220 h 6866965"/>
              <a:gd name="connsiteX26" fmla="*/ 131682 w 5472892"/>
              <a:gd name="connsiteY26" fmla="*/ 6291676 h 6866965"/>
              <a:gd name="connsiteX27" fmla="*/ 124972 w 5472892"/>
              <a:gd name="connsiteY27" fmla="*/ 6201439 h 6866965"/>
              <a:gd name="connsiteX28" fmla="*/ 158042 w 5472892"/>
              <a:gd name="connsiteY28" fmla="*/ 6166304 h 6866965"/>
              <a:gd name="connsiteX29" fmla="*/ 155938 w 5472892"/>
              <a:gd name="connsiteY29" fmla="*/ 6063660 h 6866965"/>
              <a:gd name="connsiteX30" fmla="*/ 139702 w 5472892"/>
              <a:gd name="connsiteY30" fmla="*/ 6077387 h 6866965"/>
              <a:gd name="connsiteX31" fmla="*/ 139480 w 5472892"/>
              <a:gd name="connsiteY31" fmla="*/ 6072235 h 6866965"/>
              <a:gd name="connsiteX32" fmla="*/ 148186 w 5472892"/>
              <a:gd name="connsiteY32" fmla="*/ 6068225 h 6866965"/>
              <a:gd name="connsiteX33" fmla="*/ 150842 w 5472892"/>
              <a:gd name="connsiteY33" fmla="*/ 6021554 h 6866965"/>
              <a:gd name="connsiteX34" fmla="*/ 151320 w 5472892"/>
              <a:gd name="connsiteY34" fmla="*/ 6021831 h 6866965"/>
              <a:gd name="connsiteX35" fmla="*/ 156838 w 5472892"/>
              <a:gd name="connsiteY35" fmla="*/ 6008950 h 6866965"/>
              <a:gd name="connsiteX36" fmla="*/ 165380 w 5472892"/>
              <a:gd name="connsiteY36" fmla="*/ 5882328 h 6866965"/>
              <a:gd name="connsiteX37" fmla="*/ 145882 w 5472892"/>
              <a:gd name="connsiteY37" fmla="*/ 5896175 h 6866965"/>
              <a:gd name="connsiteX38" fmla="*/ 169488 w 5472892"/>
              <a:gd name="connsiteY38" fmla="*/ 5804358 h 6866965"/>
              <a:gd name="connsiteX39" fmla="*/ 161770 w 5472892"/>
              <a:gd name="connsiteY39" fmla="*/ 5842083 h 6866965"/>
              <a:gd name="connsiteX40" fmla="*/ 182186 w 5472892"/>
              <a:gd name="connsiteY40" fmla="*/ 5827759 h 6866965"/>
              <a:gd name="connsiteX41" fmla="*/ 164906 w 5472892"/>
              <a:gd name="connsiteY41" fmla="*/ 5774399 h 6866965"/>
              <a:gd name="connsiteX42" fmla="*/ 205032 w 5472892"/>
              <a:gd name="connsiteY42" fmla="*/ 5804286 h 6866965"/>
              <a:gd name="connsiteX43" fmla="*/ 209098 w 5472892"/>
              <a:gd name="connsiteY43" fmla="*/ 5706271 h 6866965"/>
              <a:gd name="connsiteX44" fmla="*/ 178934 w 5472892"/>
              <a:gd name="connsiteY44" fmla="*/ 5663038 h 6866965"/>
              <a:gd name="connsiteX45" fmla="*/ 146888 w 5472892"/>
              <a:gd name="connsiteY45" fmla="*/ 5654635 h 6866965"/>
              <a:gd name="connsiteX46" fmla="*/ 144782 w 5472892"/>
              <a:gd name="connsiteY46" fmla="*/ 5622391 h 6866965"/>
              <a:gd name="connsiteX47" fmla="*/ 187994 w 5472892"/>
              <a:gd name="connsiteY47" fmla="*/ 5627257 h 6866965"/>
              <a:gd name="connsiteX48" fmla="*/ 235114 w 5472892"/>
              <a:gd name="connsiteY48" fmla="*/ 5614291 h 6866965"/>
              <a:gd name="connsiteX49" fmla="*/ 161552 w 5472892"/>
              <a:gd name="connsiteY49" fmla="*/ 5577843 h 6866965"/>
              <a:gd name="connsiteX50" fmla="*/ 144168 w 5472892"/>
              <a:gd name="connsiteY50" fmla="*/ 5575842 h 6866965"/>
              <a:gd name="connsiteX51" fmla="*/ 144726 w 5472892"/>
              <a:gd name="connsiteY51" fmla="*/ 5567126 h 6866965"/>
              <a:gd name="connsiteX52" fmla="*/ 121468 w 5472892"/>
              <a:gd name="connsiteY52" fmla="*/ 5526584 h 6866965"/>
              <a:gd name="connsiteX53" fmla="*/ 129398 w 5472892"/>
              <a:gd name="connsiteY53" fmla="*/ 5439777 h 6866965"/>
              <a:gd name="connsiteX54" fmla="*/ 125228 w 5472892"/>
              <a:gd name="connsiteY54" fmla="*/ 5408247 h 6866965"/>
              <a:gd name="connsiteX55" fmla="*/ 116232 w 5472892"/>
              <a:gd name="connsiteY55" fmla="*/ 5297610 h 6866965"/>
              <a:gd name="connsiteX56" fmla="*/ 144448 w 5472892"/>
              <a:gd name="connsiteY56" fmla="*/ 5333987 h 6866965"/>
              <a:gd name="connsiteX57" fmla="*/ 131886 w 5472892"/>
              <a:gd name="connsiteY57" fmla="*/ 5270495 h 6866965"/>
              <a:gd name="connsiteX58" fmla="*/ 105952 w 5472892"/>
              <a:gd name="connsiteY58" fmla="*/ 5254517 h 6866965"/>
              <a:gd name="connsiteX59" fmla="*/ 106742 w 5472892"/>
              <a:gd name="connsiteY59" fmla="*/ 5218822 h 6866965"/>
              <a:gd name="connsiteX60" fmla="*/ 127994 w 5472892"/>
              <a:gd name="connsiteY60" fmla="*/ 5256199 h 6866965"/>
              <a:gd name="connsiteX61" fmla="*/ 154028 w 5472892"/>
              <a:gd name="connsiteY61" fmla="*/ 5285287 h 6866965"/>
              <a:gd name="connsiteX62" fmla="*/ 137260 w 5472892"/>
              <a:gd name="connsiteY62" fmla="*/ 5243470 h 6866965"/>
              <a:gd name="connsiteX63" fmla="*/ 120748 w 5472892"/>
              <a:gd name="connsiteY63" fmla="*/ 5196782 h 6866965"/>
              <a:gd name="connsiteX64" fmla="*/ 117884 w 5472892"/>
              <a:gd name="connsiteY64" fmla="*/ 5162991 h 6866965"/>
              <a:gd name="connsiteX65" fmla="*/ 139210 w 5472892"/>
              <a:gd name="connsiteY65" fmla="*/ 5148193 h 6866965"/>
              <a:gd name="connsiteX66" fmla="*/ 153350 w 5472892"/>
              <a:gd name="connsiteY66" fmla="*/ 5172422 h 6866965"/>
              <a:gd name="connsiteX67" fmla="*/ 225552 w 5472892"/>
              <a:gd name="connsiteY67" fmla="*/ 5242228 h 6866965"/>
              <a:gd name="connsiteX68" fmla="*/ 369682 w 5472892"/>
              <a:gd name="connsiteY68" fmla="*/ 5148697 h 6866965"/>
              <a:gd name="connsiteX69" fmla="*/ 384982 w 5472892"/>
              <a:gd name="connsiteY69" fmla="*/ 5156525 h 6866965"/>
              <a:gd name="connsiteX70" fmla="*/ 416080 w 5472892"/>
              <a:gd name="connsiteY70" fmla="*/ 5151382 h 6866965"/>
              <a:gd name="connsiteX71" fmla="*/ 448848 w 5472892"/>
              <a:gd name="connsiteY71" fmla="*/ 5163271 h 6866965"/>
              <a:gd name="connsiteX72" fmla="*/ 450418 w 5472892"/>
              <a:gd name="connsiteY72" fmla="*/ 5167193 h 6866965"/>
              <a:gd name="connsiteX73" fmla="*/ 429046 w 5472892"/>
              <a:gd name="connsiteY73" fmla="*/ 5180960 h 6866965"/>
              <a:gd name="connsiteX74" fmla="*/ 428020 w 5472892"/>
              <a:gd name="connsiteY74" fmla="*/ 5243634 h 6866965"/>
              <a:gd name="connsiteX75" fmla="*/ 546504 w 5472892"/>
              <a:gd name="connsiteY75" fmla="*/ 5248777 h 6866965"/>
              <a:gd name="connsiteX76" fmla="*/ 538390 w 5472892"/>
              <a:gd name="connsiteY76" fmla="*/ 5190867 h 6866965"/>
              <a:gd name="connsiteX77" fmla="*/ 516236 w 5472892"/>
              <a:gd name="connsiteY77" fmla="*/ 5165021 h 6866965"/>
              <a:gd name="connsiteX78" fmla="*/ 519492 w 5472892"/>
              <a:gd name="connsiteY78" fmla="*/ 5153846 h 6866965"/>
              <a:gd name="connsiteX79" fmla="*/ 559452 w 5472892"/>
              <a:gd name="connsiteY79" fmla="*/ 5126705 h 6866965"/>
              <a:gd name="connsiteX80" fmla="*/ 608832 w 5472892"/>
              <a:gd name="connsiteY80" fmla="*/ 5155216 h 6866965"/>
              <a:gd name="connsiteX81" fmla="*/ 630518 w 5472892"/>
              <a:gd name="connsiteY81" fmla="*/ 5148656 h 6866965"/>
              <a:gd name="connsiteX82" fmla="*/ 645336 w 5472892"/>
              <a:gd name="connsiteY82" fmla="*/ 5156206 h 6866965"/>
              <a:gd name="connsiteX83" fmla="*/ 668404 w 5472892"/>
              <a:gd name="connsiteY83" fmla="*/ 5138394 h 6866965"/>
              <a:gd name="connsiteX84" fmla="*/ 789554 w 5472892"/>
              <a:gd name="connsiteY84" fmla="*/ 5237464 h 6866965"/>
              <a:gd name="connsiteX85" fmla="*/ 812190 w 5472892"/>
              <a:gd name="connsiteY85" fmla="*/ 5220402 h 6866965"/>
              <a:gd name="connsiteX86" fmla="*/ 745670 w 5472892"/>
              <a:gd name="connsiteY86" fmla="*/ 5087604 h 6866965"/>
              <a:gd name="connsiteX87" fmla="*/ 852574 w 5472892"/>
              <a:gd name="connsiteY87" fmla="*/ 5051913 h 6866965"/>
              <a:gd name="connsiteX88" fmla="*/ 912804 w 5472892"/>
              <a:gd name="connsiteY88" fmla="*/ 5082669 h 6866965"/>
              <a:gd name="connsiteX89" fmla="*/ 926082 w 5472892"/>
              <a:gd name="connsiteY89" fmla="*/ 5076277 h 6866965"/>
              <a:gd name="connsiteX90" fmla="*/ 955674 w 5472892"/>
              <a:gd name="connsiteY90" fmla="*/ 5090349 h 6866965"/>
              <a:gd name="connsiteX91" fmla="*/ 1014088 w 5472892"/>
              <a:gd name="connsiteY91" fmla="*/ 5089930 h 6866965"/>
              <a:gd name="connsiteX92" fmla="*/ 1013674 w 5472892"/>
              <a:gd name="connsiteY92" fmla="*/ 5069606 h 6866965"/>
              <a:gd name="connsiteX93" fmla="*/ 1047892 w 5472892"/>
              <a:gd name="connsiteY93" fmla="*/ 5093381 h 6866965"/>
              <a:gd name="connsiteX94" fmla="*/ 1030088 w 5472892"/>
              <a:gd name="connsiteY94" fmla="*/ 5060003 h 6866965"/>
              <a:gd name="connsiteX95" fmla="*/ 1020790 w 5472892"/>
              <a:gd name="connsiteY95" fmla="*/ 5039569 h 6866965"/>
              <a:gd name="connsiteX96" fmla="*/ 1048964 w 5472892"/>
              <a:gd name="connsiteY96" fmla="*/ 5031736 h 6866965"/>
              <a:gd name="connsiteX97" fmla="*/ 1047962 w 5472892"/>
              <a:gd name="connsiteY97" fmla="*/ 5030153 h 6866965"/>
              <a:gd name="connsiteX98" fmla="*/ 1063034 w 5472892"/>
              <a:gd name="connsiteY98" fmla="*/ 5032830 h 6866965"/>
              <a:gd name="connsiteX99" fmla="*/ 1030400 w 5472892"/>
              <a:gd name="connsiteY99" fmla="*/ 4980848 h 6866965"/>
              <a:gd name="connsiteX100" fmla="*/ 1024768 w 5472892"/>
              <a:gd name="connsiteY100" fmla="*/ 4969564 h 6866965"/>
              <a:gd name="connsiteX101" fmla="*/ 1044116 w 5472892"/>
              <a:gd name="connsiteY101" fmla="*/ 4973703 h 6866965"/>
              <a:gd name="connsiteX102" fmla="*/ 1085166 w 5472892"/>
              <a:gd name="connsiteY102" fmla="*/ 4993388 h 6866965"/>
              <a:gd name="connsiteX103" fmla="*/ 1198358 w 5472892"/>
              <a:gd name="connsiteY103" fmla="*/ 4973381 h 6866965"/>
              <a:gd name="connsiteX104" fmla="*/ 1297088 w 5472892"/>
              <a:gd name="connsiteY104" fmla="*/ 4910877 h 6866965"/>
              <a:gd name="connsiteX105" fmla="*/ 1285836 w 5472892"/>
              <a:gd name="connsiteY105" fmla="*/ 4942544 h 6866965"/>
              <a:gd name="connsiteX106" fmla="*/ 1411014 w 5472892"/>
              <a:gd name="connsiteY106" fmla="*/ 4929455 h 6866965"/>
              <a:gd name="connsiteX107" fmla="*/ 1533480 w 5472892"/>
              <a:gd name="connsiteY107" fmla="*/ 4907774 h 6866965"/>
              <a:gd name="connsiteX108" fmla="*/ 1592798 w 5472892"/>
              <a:gd name="connsiteY108" fmla="*/ 4895823 h 6866965"/>
              <a:gd name="connsiteX109" fmla="*/ 1658212 w 5472892"/>
              <a:gd name="connsiteY109" fmla="*/ 4884385 h 6866965"/>
              <a:gd name="connsiteX110" fmla="*/ 1728764 w 5472892"/>
              <a:gd name="connsiteY110" fmla="*/ 4872899 h 6866965"/>
              <a:gd name="connsiteX111" fmla="*/ 1748846 w 5472892"/>
              <a:gd name="connsiteY111" fmla="*/ 4872441 h 6866965"/>
              <a:gd name="connsiteX112" fmla="*/ 1760486 w 5472892"/>
              <a:gd name="connsiteY112" fmla="*/ 4925356 h 6866965"/>
              <a:gd name="connsiteX113" fmla="*/ 1918370 w 5472892"/>
              <a:gd name="connsiteY113" fmla="*/ 5084802 h 6866965"/>
              <a:gd name="connsiteX114" fmla="*/ 1846370 w 5472892"/>
              <a:gd name="connsiteY114" fmla="*/ 4954858 h 6866965"/>
              <a:gd name="connsiteX115" fmla="*/ 1758212 w 5472892"/>
              <a:gd name="connsiteY115" fmla="*/ 4872829 h 6866965"/>
              <a:gd name="connsiteX116" fmla="*/ 1809088 w 5472892"/>
              <a:gd name="connsiteY116" fmla="*/ 4871070 h 6866965"/>
              <a:gd name="connsiteX117" fmla="*/ 1816680 w 5472892"/>
              <a:gd name="connsiteY117" fmla="*/ 4841310 h 6866965"/>
              <a:gd name="connsiteX118" fmla="*/ 1949996 w 5472892"/>
              <a:gd name="connsiteY118" fmla="*/ 4821876 h 6866965"/>
              <a:gd name="connsiteX119" fmla="*/ 2044100 w 5472892"/>
              <a:gd name="connsiteY119" fmla="*/ 4836037 h 6866965"/>
              <a:gd name="connsiteX120" fmla="*/ 2060256 w 5472892"/>
              <a:gd name="connsiteY120" fmla="*/ 4788121 h 6866965"/>
              <a:gd name="connsiteX121" fmla="*/ 2131278 w 5472892"/>
              <a:gd name="connsiteY121" fmla="*/ 4765861 h 6866965"/>
              <a:gd name="connsiteX122" fmla="*/ 2191018 w 5472892"/>
              <a:gd name="connsiteY122" fmla="*/ 4742108 h 6866965"/>
              <a:gd name="connsiteX123" fmla="*/ 2293192 w 5472892"/>
              <a:gd name="connsiteY123" fmla="*/ 4726785 h 6866965"/>
              <a:gd name="connsiteX124" fmla="*/ 2422740 w 5472892"/>
              <a:gd name="connsiteY124" fmla="*/ 4641908 h 6866965"/>
              <a:gd name="connsiteX125" fmla="*/ 2408570 w 5472892"/>
              <a:gd name="connsiteY125" fmla="*/ 4670880 h 6866965"/>
              <a:gd name="connsiteX126" fmla="*/ 2453804 w 5472892"/>
              <a:gd name="connsiteY126" fmla="*/ 4646786 h 6866965"/>
              <a:gd name="connsiteX127" fmla="*/ 2456378 w 5472892"/>
              <a:gd name="connsiteY127" fmla="*/ 4652290 h 6866965"/>
              <a:gd name="connsiteX128" fmla="*/ 2494912 w 5472892"/>
              <a:gd name="connsiteY128" fmla="*/ 4635372 h 6866965"/>
              <a:gd name="connsiteX129" fmla="*/ 2497734 w 5472892"/>
              <a:gd name="connsiteY129" fmla="*/ 4624950 h 6866965"/>
              <a:gd name="connsiteX130" fmla="*/ 2505046 w 5472892"/>
              <a:gd name="connsiteY130" fmla="*/ 4621140 h 6866965"/>
              <a:gd name="connsiteX131" fmla="*/ 2601122 w 5472892"/>
              <a:gd name="connsiteY131" fmla="*/ 4605308 h 6866965"/>
              <a:gd name="connsiteX132" fmla="*/ 2603310 w 5472892"/>
              <a:gd name="connsiteY132" fmla="*/ 4569413 h 6866965"/>
              <a:gd name="connsiteX133" fmla="*/ 2617036 w 5472892"/>
              <a:gd name="connsiteY133" fmla="*/ 4530139 h 6866965"/>
              <a:gd name="connsiteX134" fmla="*/ 2469514 w 5472892"/>
              <a:gd name="connsiteY134" fmla="*/ 4545392 h 6866965"/>
              <a:gd name="connsiteX135" fmla="*/ 2537138 w 5472892"/>
              <a:gd name="connsiteY135" fmla="*/ 4520163 h 6866965"/>
              <a:gd name="connsiteX136" fmla="*/ 2426878 w 5472892"/>
              <a:gd name="connsiteY136" fmla="*/ 4553915 h 6866965"/>
              <a:gd name="connsiteX137" fmla="*/ 2319830 w 5472892"/>
              <a:gd name="connsiteY137" fmla="*/ 4618642 h 6866965"/>
              <a:gd name="connsiteX138" fmla="*/ 2313442 w 5472892"/>
              <a:gd name="connsiteY138" fmla="*/ 4589848 h 6866965"/>
              <a:gd name="connsiteX139" fmla="*/ 2223330 w 5472892"/>
              <a:gd name="connsiteY139" fmla="*/ 4646279 h 6866965"/>
              <a:gd name="connsiteX140" fmla="*/ 2089848 w 5472892"/>
              <a:gd name="connsiteY140" fmla="*/ 4672650 h 6866965"/>
              <a:gd name="connsiteX141" fmla="*/ 1962920 w 5472892"/>
              <a:gd name="connsiteY141" fmla="*/ 4720880 h 6866965"/>
              <a:gd name="connsiteX142" fmla="*/ 1832368 w 5472892"/>
              <a:gd name="connsiteY142" fmla="*/ 4760991 h 6866965"/>
              <a:gd name="connsiteX143" fmla="*/ 1695642 w 5472892"/>
              <a:gd name="connsiteY143" fmla="*/ 4766408 h 6866965"/>
              <a:gd name="connsiteX144" fmla="*/ 1681472 w 5472892"/>
              <a:gd name="connsiteY144" fmla="*/ 4776638 h 6866965"/>
              <a:gd name="connsiteX145" fmla="*/ 1628882 w 5472892"/>
              <a:gd name="connsiteY145" fmla="*/ 4726478 h 6866965"/>
              <a:gd name="connsiteX146" fmla="*/ 1576784 w 5472892"/>
              <a:gd name="connsiteY146" fmla="*/ 4805980 h 6866965"/>
              <a:gd name="connsiteX147" fmla="*/ 1591876 w 5472892"/>
              <a:gd name="connsiteY147" fmla="*/ 4818230 h 6866965"/>
              <a:gd name="connsiteX148" fmla="*/ 1537630 w 5472892"/>
              <a:gd name="connsiteY148" fmla="*/ 4830833 h 6866965"/>
              <a:gd name="connsiteX149" fmla="*/ 1472696 w 5472892"/>
              <a:gd name="connsiteY149" fmla="*/ 4842551 h 6866965"/>
              <a:gd name="connsiteX150" fmla="*/ 1576610 w 5472892"/>
              <a:gd name="connsiteY150" fmla="*/ 4781034 h 6866965"/>
              <a:gd name="connsiteX151" fmla="*/ 1374678 w 5472892"/>
              <a:gd name="connsiteY151" fmla="*/ 4791987 h 6866965"/>
              <a:gd name="connsiteX152" fmla="*/ 1363952 w 5472892"/>
              <a:gd name="connsiteY152" fmla="*/ 4824958 h 6866965"/>
              <a:gd name="connsiteX153" fmla="*/ 1323514 w 5472892"/>
              <a:gd name="connsiteY153" fmla="*/ 4808640 h 6866965"/>
              <a:gd name="connsiteX154" fmla="*/ 1229720 w 5472892"/>
              <a:gd name="connsiteY154" fmla="*/ 4844874 h 6866965"/>
              <a:gd name="connsiteX155" fmla="*/ 1171654 w 5472892"/>
              <a:gd name="connsiteY155" fmla="*/ 4842478 h 6866965"/>
              <a:gd name="connsiteX156" fmla="*/ 1175258 w 5472892"/>
              <a:gd name="connsiteY156" fmla="*/ 4828489 h 6866965"/>
              <a:gd name="connsiteX157" fmla="*/ 1086374 w 5472892"/>
              <a:gd name="connsiteY157" fmla="*/ 4762110 h 6866965"/>
              <a:gd name="connsiteX158" fmla="*/ 1175862 w 5472892"/>
              <a:gd name="connsiteY158" fmla="*/ 4691258 h 6866965"/>
              <a:gd name="connsiteX159" fmla="*/ 1140162 w 5472892"/>
              <a:gd name="connsiteY159" fmla="*/ 4622444 h 6866965"/>
              <a:gd name="connsiteX160" fmla="*/ 1186330 w 5472892"/>
              <a:gd name="connsiteY160" fmla="*/ 4576798 h 6866965"/>
              <a:gd name="connsiteX161" fmla="*/ 1201150 w 5472892"/>
              <a:gd name="connsiteY161" fmla="*/ 4584348 h 6866965"/>
              <a:gd name="connsiteX162" fmla="*/ 1231732 w 5472892"/>
              <a:gd name="connsiteY162" fmla="*/ 4588950 h 6866965"/>
              <a:gd name="connsiteX163" fmla="*/ 1264256 w 5472892"/>
              <a:gd name="connsiteY163" fmla="*/ 4573583 h 6866965"/>
              <a:gd name="connsiteX164" fmla="*/ 1261446 w 5472892"/>
              <a:gd name="connsiteY164" fmla="*/ 4551878 h 6866965"/>
              <a:gd name="connsiteX165" fmla="*/ 1274070 w 5472892"/>
              <a:gd name="connsiteY165" fmla="*/ 4541087 h 6866965"/>
              <a:gd name="connsiteX166" fmla="*/ 1322376 w 5472892"/>
              <a:gd name="connsiteY166" fmla="*/ 4544880 h 6866965"/>
              <a:gd name="connsiteX167" fmla="*/ 1247432 w 5472892"/>
              <a:gd name="connsiteY167" fmla="*/ 4519683 h 6866965"/>
              <a:gd name="connsiteX168" fmla="*/ 1301086 w 5472892"/>
              <a:gd name="connsiteY168" fmla="*/ 4506474 h 6866965"/>
              <a:gd name="connsiteX169" fmla="*/ 1357914 w 5472892"/>
              <a:gd name="connsiteY169" fmla="*/ 4491083 h 6866965"/>
              <a:gd name="connsiteX170" fmla="*/ 1410596 w 5472892"/>
              <a:gd name="connsiteY170" fmla="*/ 4552628 h 6866965"/>
              <a:gd name="connsiteX171" fmla="*/ 1443654 w 5472892"/>
              <a:gd name="connsiteY171" fmla="*/ 4506441 h 6866965"/>
              <a:gd name="connsiteX172" fmla="*/ 1412546 w 5472892"/>
              <a:gd name="connsiteY172" fmla="*/ 4500530 h 6866965"/>
              <a:gd name="connsiteX173" fmla="*/ 1468628 w 5472892"/>
              <a:gd name="connsiteY173" fmla="*/ 4478682 h 6866965"/>
              <a:gd name="connsiteX174" fmla="*/ 1514754 w 5472892"/>
              <a:gd name="connsiteY174" fmla="*/ 4518368 h 6866965"/>
              <a:gd name="connsiteX175" fmla="*/ 1507386 w 5472892"/>
              <a:gd name="connsiteY175" fmla="*/ 4553278 h 6866965"/>
              <a:gd name="connsiteX176" fmla="*/ 1574004 w 5472892"/>
              <a:gd name="connsiteY176" fmla="*/ 4483283 h 6866965"/>
              <a:gd name="connsiteX177" fmla="*/ 1523762 w 5472892"/>
              <a:gd name="connsiteY177" fmla="*/ 4510514 h 6866965"/>
              <a:gd name="connsiteX178" fmla="*/ 1490962 w 5472892"/>
              <a:gd name="connsiteY178" fmla="*/ 4465466 h 6866965"/>
              <a:gd name="connsiteX179" fmla="*/ 1593128 w 5472892"/>
              <a:gd name="connsiteY179" fmla="*/ 4439091 h 6866965"/>
              <a:gd name="connsiteX180" fmla="*/ 1587974 w 5472892"/>
              <a:gd name="connsiteY180" fmla="*/ 4471265 h 6866965"/>
              <a:gd name="connsiteX181" fmla="*/ 1610240 w 5472892"/>
              <a:gd name="connsiteY181" fmla="*/ 4434914 h 6866965"/>
              <a:gd name="connsiteX182" fmla="*/ 1662186 w 5472892"/>
              <a:gd name="connsiteY182" fmla="*/ 4457874 h 6866965"/>
              <a:gd name="connsiteX183" fmla="*/ 1746944 w 5472892"/>
              <a:gd name="connsiteY183" fmla="*/ 4407393 h 6866965"/>
              <a:gd name="connsiteX184" fmla="*/ 1800822 w 5472892"/>
              <a:gd name="connsiteY184" fmla="*/ 4399332 h 6866965"/>
              <a:gd name="connsiteX185" fmla="*/ 1860350 w 5472892"/>
              <a:gd name="connsiteY185" fmla="*/ 4381480 h 6866965"/>
              <a:gd name="connsiteX186" fmla="*/ 1802796 w 5472892"/>
              <a:gd name="connsiteY186" fmla="*/ 4369341 h 6866965"/>
              <a:gd name="connsiteX187" fmla="*/ 1917936 w 5472892"/>
              <a:gd name="connsiteY187" fmla="*/ 4297234 h 6866965"/>
              <a:gd name="connsiteX188" fmla="*/ 2031070 w 5472892"/>
              <a:gd name="connsiteY188" fmla="*/ 4221962 h 6866965"/>
              <a:gd name="connsiteX189" fmla="*/ 2025698 w 5472892"/>
              <a:gd name="connsiteY189" fmla="*/ 4248985 h 6866965"/>
              <a:gd name="connsiteX190" fmla="*/ 2050674 w 5472892"/>
              <a:gd name="connsiteY190" fmla="*/ 4221229 h 6866965"/>
              <a:gd name="connsiteX191" fmla="*/ 2076842 w 5472892"/>
              <a:gd name="connsiteY191" fmla="*/ 4210227 h 6866965"/>
              <a:gd name="connsiteX192" fmla="*/ 2098684 w 5472892"/>
              <a:gd name="connsiteY192" fmla="*/ 4185680 h 6866965"/>
              <a:gd name="connsiteX193" fmla="*/ 2206468 w 5472892"/>
              <a:gd name="connsiteY193" fmla="*/ 4159537 h 6866965"/>
              <a:gd name="connsiteX194" fmla="*/ 2330908 w 5472892"/>
              <a:gd name="connsiteY194" fmla="*/ 4107863 h 6866965"/>
              <a:gd name="connsiteX195" fmla="*/ 2449686 w 5472892"/>
              <a:gd name="connsiteY195" fmla="*/ 4054928 h 6866965"/>
              <a:gd name="connsiteX196" fmla="*/ 2477862 w 5472892"/>
              <a:gd name="connsiteY196" fmla="*/ 4047092 h 6866965"/>
              <a:gd name="connsiteX197" fmla="*/ 2503594 w 5472892"/>
              <a:gd name="connsiteY197" fmla="*/ 4036844 h 6866965"/>
              <a:gd name="connsiteX198" fmla="*/ 2548450 w 5472892"/>
              <a:gd name="connsiteY198" fmla="*/ 4025585 h 6866965"/>
              <a:gd name="connsiteX199" fmla="*/ 2618948 w 5472892"/>
              <a:gd name="connsiteY199" fmla="*/ 3958835 h 6866965"/>
              <a:gd name="connsiteX200" fmla="*/ 2658042 w 5472892"/>
              <a:gd name="connsiteY200" fmla="*/ 3933202 h 6866965"/>
              <a:gd name="connsiteX201" fmla="*/ 2670102 w 5472892"/>
              <a:gd name="connsiteY201" fmla="*/ 3931129 h 6866965"/>
              <a:gd name="connsiteX202" fmla="*/ 2669456 w 5472892"/>
              <a:gd name="connsiteY202" fmla="*/ 3937784 h 6866965"/>
              <a:gd name="connsiteX203" fmla="*/ 2697942 w 5472892"/>
              <a:gd name="connsiteY203" fmla="*/ 3980341 h 6866965"/>
              <a:gd name="connsiteX204" fmla="*/ 2768476 w 5472892"/>
              <a:gd name="connsiteY204" fmla="*/ 3946751 h 6866965"/>
              <a:gd name="connsiteX205" fmla="*/ 2792936 w 5472892"/>
              <a:gd name="connsiteY205" fmla="*/ 3885556 h 6866965"/>
              <a:gd name="connsiteX206" fmla="*/ 2857638 w 5472892"/>
              <a:gd name="connsiteY206" fmla="*/ 3857637 h 6866965"/>
              <a:gd name="connsiteX207" fmla="*/ 2861542 w 5472892"/>
              <a:gd name="connsiteY207" fmla="*/ 3882990 h 6866965"/>
              <a:gd name="connsiteX208" fmla="*/ 2835352 w 5472892"/>
              <a:gd name="connsiteY208" fmla="*/ 3871884 h 6866965"/>
              <a:gd name="connsiteX209" fmla="*/ 2802538 w 5472892"/>
              <a:gd name="connsiteY209" fmla="*/ 3945327 h 6866965"/>
              <a:gd name="connsiteX210" fmla="*/ 2726842 w 5472892"/>
              <a:gd name="connsiteY210" fmla="*/ 4000038 h 6866965"/>
              <a:gd name="connsiteX211" fmla="*/ 2756254 w 5472892"/>
              <a:gd name="connsiteY211" fmla="*/ 4053172 h 6866965"/>
              <a:gd name="connsiteX212" fmla="*/ 2828538 w 5472892"/>
              <a:gd name="connsiteY212" fmla="*/ 3984442 h 6866965"/>
              <a:gd name="connsiteX213" fmla="*/ 2858698 w 5472892"/>
              <a:gd name="connsiteY213" fmla="*/ 3956196 h 6866965"/>
              <a:gd name="connsiteX214" fmla="*/ 2858430 w 5472892"/>
              <a:gd name="connsiteY214" fmla="*/ 3957265 h 6866965"/>
              <a:gd name="connsiteX215" fmla="*/ 2859156 w 5472892"/>
              <a:gd name="connsiteY215" fmla="*/ 3992564 h 6866965"/>
              <a:gd name="connsiteX216" fmla="*/ 2884824 w 5472892"/>
              <a:gd name="connsiteY216" fmla="*/ 4025614 h 6866965"/>
              <a:gd name="connsiteX217" fmla="*/ 2916082 w 5472892"/>
              <a:gd name="connsiteY217" fmla="*/ 4033501 h 6866965"/>
              <a:gd name="connsiteX218" fmla="*/ 2921262 w 5472892"/>
              <a:gd name="connsiteY218" fmla="*/ 3896009 h 6866965"/>
              <a:gd name="connsiteX219" fmla="*/ 2899194 w 5472892"/>
              <a:gd name="connsiteY219" fmla="*/ 3868779 h 6866965"/>
              <a:gd name="connsiteX220" fmla="*/ 2937982 w 5472892"/>
              <a:gd name="connsiteY220" fmla="*/ 3854942 h 6866965"/>
              <a:gd name="connsiteX221" fmla="*/ 2965424 w 5472892"/>
              <a:gd name="connsiteY221" fmla="*/ 3831494 h 6866965"/>
              <a:gd name="connsiteX222" fmla="*/ 2939712 w 5472892"/>
              <a:gd name="connsiteY222" fmla="*/ 3820666 h 6866965"/>
              <a:gd name="connsiteX223" fmla="*/ 3055066 w 5472892"/>
              <a:gd name="connsiteY223" fmla="*/ 3742660 h 6866965"/>
              <a:gd name="connsiteX224" fmla="*/ 3031302 w 5472892"/>
              <a:gd name="connsiteY224" fmla="*/ 3809281 h 6866965"/>
              <a:gd name="connsiteX225" fmla="*/ 3081022 w 5472892"/>
              <a:gd name="connsiteY225" fmla="*/ 3737560 h 6866965"/>
              <a:gd name="connsiteX226" fmla="*/ 3100900 w 5472892"/>
              <a:gd name="connsiteY226" fmla="*/ 3754059 h 6866965"/>
              <a:gd name="connsiteX227" fmla="*/ 3136870 w 5472892"/>
              <a:gd name="connsiteY227" fmla="*/ 3699509 h 6866965"/>
              <a:gd name="connsiteX228" fmla="*/ 3190478 w 5472892"/>
              <a:gd name="connsiteY228" fmla="*/ 3642087 h 6866965"/>
              <a:gd name="connsiteX229" fmla="*/ 3246082 w 5472892"/>
              <a:gd name="connsiteY229" fmla="*/ 3576779 h 6866965"/>
              <a:gd name="connsiteX230" fmla="*/ 3282298 w 5472892"/>
              <a:gd name="connsiteY230" fmla="*/ 3506304 h 6866965"/>
              <a:gd name="connsiteX231" fmla="*/ 3310270 w 5472892"/>
              <a:gd name="connsiteY231" fmla="*/ 3515425 h 6866965"/>
              <a:gd name="connsiteX232" fmla="*/ 3343308 w 5472892"/>
              <a:gd name="connsiteY232" fmla="*/ 3447132 h 6866965"/>
              <a:gd name="connsiteX233" fmla="*/ 3384930 w 5472892"/>
              <a:gd name="connsiteY233" fmla="*/ 3382790 h 6866965"/>
              <a:gd name="connsiteX234" fmla="*/ 3440232 w 5472892"/>
              <a:gd name="connsiteY234" fmla="*/ 3278145 h 6866965"/>
              <a:gd name="connsiteX235" fmla="*/ 3458128 w 5472892"/>
              <a:gd name="connsiteY235" fmla="*/ 3313581 h 6866965"/>
              <a:gd name="connsiteX236" fmla="*/ 3432896 w 5472892"/>
              <a:gd name="connsiteY236" fmla="*/ 3346213 h 6866965"/>
              <a:gd name="connsiteX237" fmla="*/ 3477696 w 5472892"/>
              <a:gd name="connsiteY237" fmla="*/ 3279688 h 6866965"/>
              <a:gd name="connsiteX238" fmla="*/ 3492168 w 5472892"/>
              <a:gd name="connsiteY238" fmla="*/ 3290053 h 6866965"/>
              <a:gd name="connsiteX239" fmla="*/ 3488020 w 5472892"/>
              <a:gd name="connsiteY239" fmla="*/ 3237448 h 6866965"/>
              <a:gd name="connsiteX240" fmla="*/ 3487464 w 5472892"/>
              <a:gd name="connsiteY240" fmla="*/ 3202983 h 6866965"/>
              <a:gd name="connsiteX241" fmla="*/ 3508892 w 5472892"/>
              <a:gd name="connsiteY241" fmla="*/ 3244478 h 6866965"/>
              <a:gd name="connsiteX242" fmla="*/ 3546734 w 5472892"/>
              <a:gd name="connsiteY242" fmla="*/ 3276367 h 6866965"/>
              <a:gd name="connsiteX243" fmla="*/ 3556322 w 5472892"/>
              <a:gd name="connsiteY243" fmla="*/ 3281903 h 6866965"/>
              <a:gd name="connsiteX244" fmla="*/ 3529018 w 5472892"/>
              <a:gd name="connsiteY244" fmla="*/ 3331412 h 6866965"/>
              <a:gd name="connsiteX245" fmla="*/ 3513530 w 5472892"/>
              <a:gd name="connsiteY245" fmla="*/ 3394775 h 6866965"/>
              <a:gd name="connsiteX246" fmla="*/ 3477036 w 5472892"/>
              <a:gd name="connsiteY246" fmla="*/ 3404837 h 6866965"/>
              <a:gd name="connsiteX247" fmla="*/ 3379120 w 5472892"/>
              <a:gd name="connsiteY247" fmla="*/ 3540111 h 6866965"/>
              <a:gd name="connsiteX248" fmla="*/ 3328910 w 5472892"/>
              <a:gd name="connsiteY248" fmla="*/ 3600501 h 6866965"/>
              <a:gd name="connsiteX249" fmla="*/ 3315442 w 5472892"/>
              <a:gd name="connsiteY249" fmla="*/ 3634903 h 6866965"/>
              <a:gd name="connsiteX250" fmla="*/ 3304894 w 5472892"/>
              <a:gd name="connsiteY250" fmla="*/ 3671995 h 6866965"/>
              <a:gd name="connsiteX251" fmla="*/ 3329648 w 5472892"/>
              <a:gd name="connsiteY251" fmla="*/ 3639086 h 6866965"/>
              <a:gd name="connsiteX252" fmla="*/ 3358302 w 5472892"/>
              <a:gd name="connsiteY252" fmla="*/ 3631528 h 6866965"/>
              <a:gd name="connsiteX253" fmla="*/ 3257152 w 5472892"/>
              <a:gd name="connsiteY253" fmla="*/ 3713722 h 6866965"/>
              <a:gd name="connsiteX254" fmla="*/ 3221406 w 5472892"/>
              <a:gd name="connsiteY254" fmla="*/ 3773421 h 6866965"/>
              <a:gd name="connsiteX255" fmla="*/ 3269172 w 5472892"/>
              <a:gd name="connsiteY255" fmla="*/ 3753800 h 6866965"/>
              <a:gd name="connsiteX256" fmla="*/ 3221718 w 5472892"/>
              <a:gd name="connsiteY256" fmla="*/ 3823812 h 6866965"/>
              <a:gd name="connsiteX257" fmla="*/ 3145744 w 5472892"/>
              <a:gd name="connsiteY257" fmla="*/ 3861291 h 6866965"/>
              <a:gd name="connsiteX258" fmla="*/ 3112684 w 5472892"/>
              <a:gd name="connsiteY258" fmla="*/ 3907479 h 6866965"/>
              <a:gd name="connsiteX259" fmla="*/ 3075746 w 5472892"/>
              <a:gd name="connsiteY259" fmla="*/ 3950422 h 6866965"/>
              <a:gd name="connsiteX260" fmla="*/ 3003250 w 5472892"/>
              <a:gd name="connsiteY260" fmla="*/ 4025056 h 6866965"/>
              <a:gd name="connsiteX261" fmla="*/ 2933174 w 5472892"/>
              <a:gd name="connsiteY261" fmla="*/ 4080002 h 6866965"/>
              <a:gd name="connsiteX262" fmla="*/ 2856766 w 5472892"/>
              <a:gd name="connsiteY262" fmla="*/ 4118231 h 6866965"/>
              <a:gd name="connsiteX263" fmla="*/ 2816616 w 5472892"/>
              <a:gd name="connsiteY263" fmla="*/ 4130200 h 6866965"/>
              <a:gd name="connsiteX264" fmla="*/ 2840610 w 5472892"/>
              <a:gd name="connsiteY264" fmla="*/ 4166146 h 6866965"/>
              <a:gd name="connsiteX265" fmla="*/ 2832046 w 5472892"/>
              <a:gd name="connsiteY265" fmla="*/ 4184300 h 6866965"/>
              <a:gd name="connsiteX266" fmla="*/ 2775698 w 5472892"/>
              <a:gd name="connsiteY266" fmla="*/ 4199969 h 6866965"/>
              <a:gd name="connsiteX267" fmla="*/ 2719880 w 5472892"/>
              <a:gd name="connsiteY267" fmla="*/ 4271178 h 6866965"/>
              <a:gd name="connsiteX268" fmla="*/ 2618430 w 5472892"/>
              <a:gd name="connsiteY268" fmla="*/ 4314034 h 6866965"/>
              <a:gd name="connsiteX269" fmla="*/ 2527034 w 5472892"/>
              <a:gd name="connsiteY269" fmla="*/ 4368851 h 6866965"/>
              <a:gd name="connsiteX270" fmla="*/ 2529520 w 5472892"/>
              <a:gd name="connsiteY270" fmla="*/ 4344611 h 6866965"/>
              <a:gd name="connsiteX271" fmla="*/ 2510800 w 5472892"/>
              <a:gd name="connsiteY271" fmla="*/ 4283769 h 6866965"/>
              <a:gd name="connsiteX272" fmla="*/ 2434912 w 5472892"/>
              <a:gd name="connsiteY272" fmla="*/ 4188202 h 6866965"/>
              <a:gd name="connsiteX273" fmla="*/ 2435944 w 5472892"/>
              <a:gd name="connsiteY273" fmla="*/ 4265948 h 6866965"/>
              <a:gd name="connsiteX274" fmla="*/ 2448968 w 5472892"/>
              <a:gd name="connsiteY274" fmla="*/ 4311680 h 6866965"/>
              <a:gd name="connsiteX275" fmla="*/ 2423036 w 5472892"/>
              <a:gd name="connsiteY275" fmla="*/ 4285328 h 6866965"/>
              <a:gd name="connsiteX276" fmla="*/ 2319130 w 5472892"/>
              <a:gd name="connsiteY276" fmla="*/ 4285194 h 6866965"/>
              <a:gd name="connsiteX277" fmla="*/ 2337700 w 5472892"/>
              <a:gd name="connsiteY277" fmla="*/ 4330822 h 6866965"/>
              <a:gd name="connsiteX278" fmla="*/ 2462726 w 5472892"/>
              <a:gd name="connsiteY278" fmla="*/ 4362377 h 6866965"/>
              <a:gd name="connsiteX279" fmla="*/ 2453554 w 5472892"/>
              <a:gd name="connsiteY279" fmla="*/ 4323255 h 6866965"/>
              <a:gd name="connsiteX280" fmla="*/ 2472120 w 5472892"/>
              <a:gd name="connsiteY280" fmla="*/ 4363160 h 6866965"/>
              <a:gd name="connsiteX281" fmla="*/ 2493642 w 5472892"/>
              <a:gd name="connsiteY281" fmla="*/ 4387366 h 6866965"/>
              <a:gd name="connsiteX282" fmla="*/ 2412686 w 5472892"/>
              <a:gd name="connsiteY282" fmla="*/ 4431239 h 6866965"/>
              <a:gd name="connsiteX283" fmla="*/ 2390700 w 5472892"/>
              <a:gd name="connsiteY283" fmla="*/ 4441642 h 6866965"/>
              <a:gd name="connsiteX284" fmla="*/ 2361264 w 5472892"/>
              <a:gd name="connsiteY284" fmla="*/ 4452765 h 6866965"/>
              <a:gd name="connsiteX285" fmla="*/ 2326612 w 5472892"/>
              <a:gd name="connsiteY285" fmla="*/ 4472929 h 6866965"/>
              <a:gd name="connsiteX286" fmla="*/ 2326178 w 5472892"/>
              <a:gd name="connsiteY286" fmla="*/ 4473682 h 6866965"/>
              <a:gd name="connsiteX287" fmla="*/ 2307848 w 5472892"/>
              <a:gd name="connsiteY287" fmla="*/ 4482179 h 6866965"/>
              <a:gd name="connsiteX288" fmla="*/ 2259870 w 5472892"/>
              <a:gd name="connsiteY288" fmla="*/ 4507704 h 6866965"/>
              <a:gd name="connsiteX289" fmla="*/ 2220212 w 5472892"/>
              <a:gd name="connsiteY289" fmla="*/ 4531001 h 6866965"/>
              <a:gd name="connsiteX290" fmla="*/ 2277820 w 5472892"/>
              <a:gd name="connsiteY290" fmla="*/ 4512041 h 6866965"/>
              <a:gd name="connsiteX291" fmla="*/ 2314346 w 5472892"/>
              <a:gd name="connsiteY291" fmla="*/ 4491957 h 6866965"/>
              <a:gd name="connsiteX292" fmla="*/ 2304734 w 5472892"/>
              <a:gd name="connsiteY292" fmla="*/ 4507498 h 6866965"/>
              <a:gd name="connsiteX293" fmla="*/ 2302872 w 5472892"/>
              <a:gd name="connsiteY293" fmla="*/ 4561655 h 6866965"/>
              <a:gd name="connsiteX294" fmla="*/ 2401536 w 5472892"/>
              <a:gd name="connsiteY294" fmla="*/ 4476017 h 6866965"/>
              <a:gd name="connsiteX295" fmla="*/ 2402048 w 5472892"/>
              <a:gd name="connsiteY295" fmla="*/ 4466271 h 6866965"/>
              <a:gd name="connsiteX296" fmla="*/ 2412718 w 5472892"/>
              <a:gd name="connsiteY296" fmla="*/ 4464398 h 6866965"/>
              <a:gd name="connsiteX297" fmla="*/ 2475886 w 5472892"/>
              <a:gd name="connsiteY297" fmla="*/ 4410488 h 6866965"/>
              <a:gd name="connsiteX298" fmla="*/ 2501122 w 5472892"/>
              <a:gd name="connsiteY298" fmla="*/ 4395782 h 6866965"/>
              <a:gd name="connsiteX299" fmla="*/ 2511546 w 5472892"/>
              <a:gd name="connsiteY299" fmla="*/ 4407504 h 6866965"/>
              <a:gd name="connsiteX300" fmla="*/ 2523032 w 5472892"/>
              <a:gd name="connsiteY300" fmla="*/ 4383014 h 6866965"/>
              <a:gd name="connsiteX301" fmla="*/ 2553796 w 5472892"/>
              <a:gd name="connsiteY301" fmla="*/ 4365089 h 6866965"/>
              <a:gd name="connsiteX302" fmla="*/ 2705676 w 5472892"/>
              <a:gd name="connsiteY302" fmla="*/ 4266994 h 6866965"/>
              <a:gd name="connsiteX303" fmla="*/ 2748782 w 5472892"/>
              <a:gd name="connsiteY303" fmla="*/ 4290876 h 6866965"/>
              <a:gd name="connsiteX304" fmla="*/ 2729704 w 5472892"/>
              <a:gd name="connsiteY304" fmla="*/ 4336100 h 6866965"/>
              <a:gd name="connsiteX305" fmla="*/ 2763966 w 5472892"/>
              <a:gd name="connsiteY305" fmla="*/ 4317720 h 6866965"/>
              <a:gd name="connsiteX306" fmla="*/ 2794116 w 5472892"/>
              <a:gd name="connsiteY306" fmla="*/ 4279894 h 6866965"/>
              <a:gd name="connsiteX307" fmla="*/ 2887192 w 5472892"/>
              <a:gd name="connsiteY307" fmla="*/ 4227183 h 6866965"/>
              <a:gd name="connsiteX308" fmla="*/ 2889388 w 5472892"/>
              <a:gd name="connsiteY308" fmla="*/ 4202341 h 6866965"/>
              <a:gd name="connsiteX309" fmla="*/ 2920954 w 5472892"/>
              <a:gd name="connsiteY309" fmla="*/ 4186424 h 6866965"/>
              <a:gd name="connsiteX310" fmla="*/ 2958662 w 5472892"/>
              <a:gd name="connsiteY310" fmla="*/ 4085677 h 6866965"/>
              <a:gd name="connsiteX311" fmla="*/ 3042698 w 5472892"/>
              <a:gd name="connsiteY311" fmla="*/ 4007663 h 6866965"/>
              <a:gd name="connsiteX312" fmla="*/ 3018180 w 5472892"/>
              <a:gd name="connsiteY312" fmla="*/ 4056774 h 6866965"/>
              <a:gd name="connsiteX313" fmla="*/ 3074742 w 5472892"/>
              <a:gd name="connsiteY313" fmla="*/ 4035201 h 6866965"/>
              <a:gd name="connsiteX314" fmla="*/ 3044382 w 5472892"/>
              <a:gd name="connsiteY314" fmla="*/ 4078930 h 6866965"/>
              <a:gd name="connsiteX315" fmla="*/ 3132096 w 5472892"/>
              <a:gd name="connsiteY315" fmla="*/ 4064298 h 6866965"/>
              <a:gd name="connsiteX316" fmla="*/ 3125952 w 5472892"/>
              <a:gd name="connsiteY316" fmla="*/ 4019577 h 6866965"/>
              <a:gd name="connsiteX317" fmla="*/ 3142842 w 5472892"/>
              <a:gd name="connsiteY317" fmla="*/ 4010252 h 6866965"/>
              <a:gd name="connsiteX318" fmla="*/ 3169346 w 5472892"/>
              <a:gd name="connsiteY318" fmla="*/ 4071745 h 6866965"/>
              <a:gd name="connsiteX319" fmla="*/ 3182582 w 5472892"/>
              <a:gd name="connsiteY319" fmla="*/ 4021141 h 6866965"/>
              <a:gd name="connsiteX320" fmla="*/ 3220554 w 5472892"/>
              <a:gd name="connsiteY320" fmla="*/ 4056121 h 6866965"/>
              <a:gd name="connsiteX321" fmla="*/ 3271006 w 5472892"/>
              <a:gd name="connsiteY321" fmla="*/ 4022988 h 6866965"/>
              <a:gd name="connsiteX322" fmla="*/ 3301858 w 5472892"/>
              <a:gd name="connsiteY322" fmla="*/ 3990589 h 6866965"/>
              <a:gd name="connsiteX323" fmla="*/ 3276380 w 5472892"/>
              <a:gd name="connsiteY323" fmla="*/ 3995965 h 6866965"/>
              <a:gd name="connsiteX324" fmla="*/ 3303832 w 5472892"/>
              <a:gd name="connsiteY324" fmla="*/ 3960597 h 6866965"/>
              <a:gd name="connsiteX325" fmla="*/ 3293272 w 5472892"/>
              <a:gd name="connsiteY325" fmla="*/ 3986637 h 6866965"/>
              <a:gd name="connsiteX326" fmla="*/ 3363124 w 5472892"/>
              <a:gd name="connsiteY326" fmla="*/ 3926543 h 6866965"/>
              <a:gd name="connsiteX327" fmla="*/ 3434082 w 5472892"/>
              <a:gd name="connsiteY327" fmla="*/ 3881148 h 6866965"/>
              <a:gd name="connsiteX328" fmla="*/ 3410580 w 5472892"/>
              <a:gd name="connsiteY328" fmla="*/ 3856532 h 6866965"/>
              <a:gd name="connsiteX329" fmla="*/ 3486498 w 5472892"/>
              <a:gd name="connsiteY329" fmla="*/ 3806969 h 6866965"/>
              <a:gd name="connsiteX330" fmla="*/ 3460284 w 5472892"/>
              <a:gd name="connsiteY330" fmla="*/ 3773760 h 6866965"/>
              <a:gd name="connsiteX331" fmla="*/ 3527664 w 5472892"/>
              <a:gd name="connsiteY331" fmla="*/ 3721276 h 6866965"/>
              <a:gd name="connsiteX332" fmla="*/ 3517126 w 5472892"/>
              <a:gd name="connsiteY332" fmla="*/ 3769418 h 6866965"/>
              <a:gd name="connsiteX333" fmla="*/ 3549204 w 5472892"/>
              <a:gd name="connsiteY333" fmla="*/ 3657391 h 6866965"/>
              <a:gd name="connsiteX334" fmla="*/ 3606970 w 5472892"/>
              <a:gd name="connsiteY334" fmla="*/ 3663629 h 6866965"/>
              <a:gd name="connsiteX335" fmla="*/ 3588642 w 5472892"/>
              <a:gd name="connsiteY335" fmla="*/ 3628943 h 6866965"/>
              <a:gd name="connsiteX336" fmla="*/ 3636596 w 5472892"/>
              <a:gd name="connsiteY336" fmla="*/ 3581313 h 6866965"/>
              <a:gd name="connsiteX337" fmla="*/ 3694618 w 5472892"/>
              <a:gd name="connsiteY337" fmla="*/ 3496315 h 6866965"/>
              <a:gd name="connsiteX338" fmla="*/ 3671596 w 5472892"/>
              <a:gd name="connsiteY338" fmla="*/ 3471977 h 6866965"/>
              <a:gd name="connsiteX339" fmla="*/ 3705132 w 5472892"/>
              <a:gd name="connsiteY339" fmla="*/ 3426064 h 6866965"/>
              <a:gd name="connsiteX340" fmla="*/ 3735272 w 5472892"/>
              <a:gd name="connsiteY340" fmla="*/ 3377187 h 6866965"/>
              <a:gd name="connsiteX341" fmla="*/ 3782482 w 5472892"/>
              <a:gd name="connsiteY341" fmla="*/ 3279917 h 6866965"/>
              <a:gd name="connsiteX342" fmla="*/ 3823110 w 5472892"/>
              <a:gd name="connsiteY342" fmla="*/ 3181865 h 6866965"/>
              <a:gd name="connsiteX343" fmla="*/ 3844930 w 5472892"/>
              <a:gd name="connsiteY343" fmla="*/ 3135211 h 6866965"/>
              <a:gd name="connsiteX344" fmla="*/ 3856628 w 5472892"/>
              <a:gd name="connsiteY344" fmla="*/ 3113847 h 6866965"/>
              <a:gd name="connsiteX345" fmla="*/ 3864498 w 5472892"/>
              <a:gd name="connsiteY345" fmla="*/ 3101320 h 6866965"/>
              <a:gd name="connsiteX346" fmla="*/ 3872372 w 5472892"/>
              <a:gd name="connsiteY346" fmla="*/ 3088793 h 6866965"/>
              <a:gd name="connsiteX347" fmla="*/ 3849312 w 5472892"/>
              <a:gd name="connsiteY347" fmla="*/ 3074477 h 6866965"/>
              <a:gd name="connsiteX348" fmla="*/ 3898686 w 5472892"/>
              <a:gd name="connsiteY348" fmla="*/ 2919209 h 6866965"/>
              <a:gd name="connsiteX349" fmla="*/ 3918354 w 5472892"/>
              <a:gd name="connsiteY349" fmla="*/ 2941608 h 6866965"/>
              <a:gd name="connsiteX350" fmla="*/ 3923238 w 5472892"/>
              <a:gd name="connsiteY350" fmla="*/ 2903255 h 6866965"/>
              <a:gd name="connsiteX351" fmla="*/ 3931800 w 5472892"/>
              <a:gd name="connsiteY351" fmla="*/ 2885103 h 6866965"/>
              <a:gd name="connsiteX352" fmla="*/ 3932012 w 5472892"/>
              <a:gd name="connsiteY352" fmla="*/ 2879200 h 6866965"/>
              <a:gd name="connsiteX353" fmla="*/ 3934710 w 5472892"/>
              <a:gd name="connsiteY353" fmla="*/ 2876741 h 6866965"/>
              <a:gd name="connsiteX354" fmla="*/ 3937410 w 5472892"/>
              <a:gd name="connsiteY354" fmla="*/ 2874281 h 6866965"/>
              <a:gd name="connsiteX355" fmla="*/ 3963086 w 5472892"/>
              <a:gd name="connsiteY355" fmla="*/ 2851951 h 6866965"/>
              <a:gd name="connsiteX356" fmla="*/ 3977146 w 5472892"/>
              <a:gd name="connsiteY356" fmla="*/ 2885173 h 6866965"/>
              <a:gd name="connsiteX357" fmla="*/ 3983480 w 5472892"/>
              <a:gd name="connsiteY357" fmla="*/ 2901883 h 6866965"/>
              <a:gd name="connsiteX358" fmla="*/ 3985966 w 5472892"/>
              <a:gd name="connsiteY358" fmla="*/ 2905327 h 6866965"/>
              <a:gd name="connsiteX359" fmla="*/ 3989110 w 5472892"/>
              <a:gd name="connsiteY359" fmla="*/ 2913169 h 6866965"/>
              <a:gd name="connsiteX360" fmla="*/ 4003804 w 5472892"/>
              <a:gd name="connsiteY360" fmla="*/ 2928682 h 6866965"/>
              <a:gd name="connsiteX361" fmla="*/ 4006268 w 5472892"/>
              <a:gd name="connsiteY361" fmla="*/ 2910020 h 6866965"/>
              <a:gd name="connsiteX362" fmla="*/ 4006046 w 5472892"/>
              <a:gd name="connsiteY362" fmla="*/ 2904871 h 6866965"/>
              <a:gd name="connsiteX363" fmla="*/ 4000370 w 5472892"/>
              <a:gd name="connsiteY363" fmla="*/ 2892555 h 6866965"/>
              <a:gd name="connsiteX364" fmla="*/ 3982742 w 5472892"/>
              <a:gd name="connsiteY364" fmla="*/ 2863299 h 6866965"/>
              <a:gd name="connsiteX365" fmla="*/ 3975852 w 5472892"/>
              <a:gd name="connsiteY365" fmla="*/ 2812123 h 6866965"/>
              <a:gd name="connsiteX366" fmla="*/ 3944958 w 5472892"/>
              <a:gd name="connsiteY366" fmla="*/ 2800309 h 6866965"/>
              <a:gd name="connsiteX367" fmla="*/ 3955528 w 5472892"/>
              <a:gd name="connsiteY367" fmla="*/ 2785324 h 6866965"/>
              <a:gd name="connsiteX368" fmla="*/ 3953042 w 5472892"/>
              <a:gd name="connsiteY368" fmla="*/ 2781880 h 6866965"/>
              <a:gd name="connsiteX369" fmla="*/ 3949642 w 5472892"/>
              <a:gd name="connsiteY369" fmla="*/ 2778912 h 6866965"/>
              <a:gd name="connsiteX370" fmla="*/ 3953254 w 5472892"/>
              <a:gd name="connsiteY370" fmla="*/ 2775978 h 6866965"/>
              <a:gd name="connsiteX371" fmla="*/ 3963098 w 5472892"/>
              <a:gd name="connsiteY371" fmla="*/ 2733458 h 6866965"/>
              <a:gd name="connsiteX372" fmla="*/ 3966712 w 5472892"/>
              <a:gd name="connsiteY372" fmla="*/ 2730522 h 6866965"/>
              <a:gd name="connsiteX373" fmla="*/ 3957202 w 5472892"/>
              <a:gd name="connsiteY373" fmla="*/ 2715995 h 6866965"/>
              <a:gd name="connsiteX374" fmla="*/ 4011534 w 5472892"/>
              <a:gd name="connsiteY374" fmla="*/ 2686107 h 6866965"/>
              <a:gd name="connsiteX375" fmla="*/ 4031638 w 5472892"/>
              <a:gd name="connsiteY375" fmla="*/ 2578211 h 6866965"/>
              <a:gd name="connsiteX376" fmla="*/ 4042754 w 5472892"/>
              <a:gd name="connsiteY376" fmla="*/ 2543453 h 6866965"/>
              <a:gd name="connsiteX377" fmla="*/ 4042586 w 5472892"/>
              <a:gd name="connsiteY377" fmla="*/ 2550386 h 6866965"/>
              <a:gd name="connsiteX378" fmla="*/ 4106384 w 5472892"/>
              <a:gd name="connsiteY378" fmla="*/ 2620358 h 6866965"/>
              <a:gd name="connsiteX379" fmla="*/ 4152746 w 5472892"/>
              <a:gd name="connsiteY379" fmla="*/ 2589885 h 6866965"/>
              <a:gd name="connsiteX380" fmla="*/ 4071152 w 5472892"/>
              <a:gd name="connsiteY380" fmla="*/ 2497588 h 6866965"/>
              <a:gd name="connsiteX381" fmla="*/ 4046258 w 5472892"/>
              <a:gd name="connsiteY381" fmla="*/ 2516352 h 6866965"/>
              <a:gd name="connsiteX382" fmla="*/ 4035274 w 5472892"/>
              <a:gd name="connsiteY382" fmla="*/ 2467835 h 6866965"/>
              <a:gd name="connsiteX383" fmla="*/ 4070698 w 5472892"/>
              <a:gd name="connsiteY383" fmla="*/ 2346691 h 6866965"/>
              <a:gd name="connsiteX384" fmla="*/ 4088294 w 5472892"/>
              <a:gd name="connsiteY384" fmla="*/ 2213245 h 6866965"/>
              <a:gd name="connsiteX385" fmla="*/ 4092934 w 5472892"/>
              <a:gd name="connsiteY385" fmla="*/ 2147636 h 6866965"/>
              <a:gd name="connsiteX386" fmla="*/ 4094394 w 5472892"/>
              <a:gd name="connsiteY386" fmla="*/ 2084210 h 6866965"/>
              <a:gd name="connsiteX387" fmla="*/ 4080648 w 5472892"/>
              <a:gd name="connsiteY387" fmla="*/ 1971833 h 6866965"/>
              <a:gd name="connsiteX388" fmla="*/ 4123206 w 5472892"/>
              <a:gd name="connsiteY388" fmla="*/ 1929124 h 6866965"/>
              <a:gd name="connsiteX389" fmla="*/ 4114846 w 5472892"/>
              <a:gd name="connsiteY389" fmla="*/ 1800774 h 6866965"/>
              <a:gd name="connsiteX390" fmla="*/ 4095960 w 5472892"/>
              <a:gd name="connsiteY390" fmla="*/ 1817989 h 6866965"/>
              <a:gd name="connsiteX391" fmla="*/ 4094732 w 5472892"/>
              <a:gd name="connsiteY391" fmla="*/ 1811255 h 6866965"/>
              <a:gd name="connsiteX392" fmla="*/ 4105792 w 5472892"/>
              <a:gd name="connsiteY392" fmla="*/ 1807598 h 6866965"/>
              <a:gd name="connsiteX393" fmla="*/ 4107478 w 5472892"/>
              <a:gd name="connsiteY393" fmla="*/ 1749321 h 6866965"/>
              <a:gd name="connsiteX394" fmla="*/ 4107956 w 5472892"/>
              <a:gd name="connsiteY394" fmla="*/ 1749599 h 6866965"/>
              <a:gd name="connsiteX395" fmla="*/ 4114302 w 5472892"/>
              <a:gd name="connsiteY395" fmla="*/ 1734181 h 6866965"/>
              <a:gd name="connsiteX396" fmla="*/ 4120112 w 5472892"/>
              <a:gd name="connsiteY396" fmla="*/ 1576860 h 6866965"/>
              <a:gd name="connsiteX397" fmla="*/ 4094644 w 5472892"/>
              <a:gd name="connsiteY397" fmla="*/ 1593288 h 6866965"/>
              <a:gd name="connsiteX398" fmla="*/ 4121538 w 5472892"/>
              <a:gd name="connsiteY398" fmla="*/ 1480276 h 6866965"/>
              <a:gd name="connsiteX399" fmla="*/ 4113268 w 5472892"/>
              <a:gd name="connsiteY399" fmla="*/ 1526713 h 6866965"/>
              <a:gd name="connsiteX400" fmla="*/ 4138254 w 5472892"/>
              <a:gd name="connsiteY400" fmla="*/ 1510009 h 6866965"/>
              <a:gd name="connsiteX401" fmla="*/ 4106322 w 5472892"/>
              <a:gd name="connsiteY401" fmla="*/ 1420273 h 6866965"/>
              <a:gd name="connsiteX402" fmla="*/ 4096522 w 5472892"/>
              <a:gd name="connsiteY402" fmla="*/ 1377459 h 6866965"/>
              <a:gd name="connsiteX403" fmla="*/ 4089900 w 5472892"/>
              <a:gd name="connsiteY403" fmla="*/ 1332462 h 6866965"/>
              <a:gd name="connsiteX404" fmla="*/ 4082286 w 5472892"/>
              <a:gd name="connsiteY404" fmla="*/ 1253754 h 6866965"/>
              <a:gd name="connsiteX405" fmla="*/ 4138224 w 5472892"/>
              <a:gd name="connsiteY405" fmla="*/ 1260941 h 6866965"/>
              <a:gd name="connsiteX406" fmla="*/ 4198366 w 5472892"/>
              <a:gd name="connsiteY406" fmla="*/ 1246456 h 6866965"/>
              <a:gd name="connsiteX407" fmla="*/ 4100918 w 5472892"/>
              <a:gd name="connsiteY407" fmla="*/ 1198230 h 6866965"/>
              <a:gd name="connsiteX408" fmla="*/ 4079266 w 5472892"/>
              <a:gd name="connsiteY408" fmla="*/ 1194766 h 6866965"/>
              <a:gd name="connsiteX409" fmla="*/ 4078820 w 5472892"/>
              <a:gd name="connsiteY409" fmla="*/ 1184469 h 6866965"/>
              <a:gd name="connsiteX410" fmla="*/ 4047144 w 5472892"/>
              <a:gd name="connsiteY410" fmla="*/ 1133041 h 6866965"/>
              <a:gd name="connsiteX411" fmla="*/ 4053744 w 5472892"/>
              <a:gd name="connsiteY411" fmla="*/ 1026388 h 6866965"/>
              <a:gd name="connsiteX412" fmla="*/ 4046868 w 5472892"/>
              <a:gd name="connsiteY412" fmla="*/ 986265 h 6866965"/>
              <a:gd name="connsiteX413" fmla="*/ 4030178 w 5472892"/>
              <a:gd name="connsiteY413" fmla="*/ 849092 h 6866965"/>
              <a:gd name="connsiteX414" fmla="*/ 4068164 w 5472892"/>
              <a:gd name="connsiteY414" fmla="*/ 895123 h 6866965"/>
              <a:gd name="connsiteX415" fmla="*/ 4050180 w 5472892"/>
              <a:gd name="connsiteY415" fmla="*/ 814445 h 6866965"/>
              <a:gd name="connsiteX416" fmla="*/ 4015182 w 5472892"/>
              <a:gd name="connsiteY416" fmla="*/ 794239 h 6866965"/>
              <a:gd name="connsiteX417" fmla="*/ 4014658 w 5472892"/>
              <a:gd name="connsiteY417" fmla="*/ 749752 h 6866965"/>
              <a:gd name="connsiteX418" fmla="*/ 4043846 w 5472892"/>
              <a:gd name="connsiteY418" fmla="*/ 797734 h 6866965"/>
              <a:gd name="connsiteX419" fmla="*/ 4078646 w 5472892"/>
              <a:gd name="connsiteY419" fmla="*/ 834896 h 6866965"/>
              <a:gd name="connsiteX420" fmla="*/ 4055332 w 5472892"/>
              <a:gd name="connsiteY420" fmla="*/ 782272 h 6866965"/>
              <a:gd name="connsiteX421" fmla="*/ 4030836 w 5472892"/>
              <a:gd name="connsiteY421" fmla="*/ 723944 h 6866965"/>
              <a:gd name="connsiteX422" fmla="*/ 4026178 w 5472892"/>
              <a:gd name="connsiteY422" fmla="*/ 681083 h 6866965"/>
              <a:gd name="connsiteX423" fmla="*/ 4053952 w 5472892"/>
              <a:gd name="connsiteY423" fmla="*/ 663980 h 6866965"/>
              <a:gd name="connsiteX424" fmla="*/ 4072580 w 5472892"/>
              <a:gd name="connsiteY424" fmla="*/ 694821 h 6866965"/>
              <a:gd name="connsiteX425" fmla="*/ 4169938 w 5472892"/>
              <a:gd name="connsiteY425" fmla="*/ 784169 h 6866965"/>
              <a:gd name="connsiteX426" fmla="*/ 4351734 w 5472892"/>
              <a:gd name="connsiteY426" fmla="*/ 675229 h 6866965"/>
              <a:gd name="connsiteX427" fmla="*/ 4371782 w 5472892"/>
              <a:gd name="connsiteY427" fmla="*/ 684793 h 6866965"/>
              <a:gd name="connsiteX428" fmla="*/ 4411764 w 5472892"/>
              <a:gd name="connsiteY428" fmla="*/ 679760 h 6866965"/>
              <a:gd name="connsiteX429" fmla="*/ 4454554 w 5472892"/>
              <a:gd name="connsiteY429" fmla="*/ 696431 h 6866965"/>
              <a:gd name="connsiteX430" fmla="*/ 4457086 w 5472892"/>
              <a:gd name="connsiteY430" fmla="*/ 700905 h 6866965"/>
              <a:gd name="connsiteX431" fmla="*/ 4429312 w 5472892"/>
              <a:gd name="connsiteY431" fmla="*/ 718011 h 6866965"/>
              <a:gd name="connsiteX432" fmla="*/ 4431262 w 5472892"/>
              <a:gd name="connsiteY432" fmla="*/ 795456 h 6866965"/>
              <a:gd name="connsiteX433" fmla="*/ 4584648 w 5472892"/>
              <a:gd name="connsiteY433" fmla="*/ 807692 h 6866965"/>
              <a:gd name="connsiteX434" fmla="*/ 4571726 w 5472892"/>
              <a:gd name="connsiteY434" fmla="*/ 735961 h 6866965"/>
              <a:gd name="connsiteX435" fmla="*/ 4541720 w 5472892"/>
              <a:gd name="connsiteY435" fmla="*/ 701566 h 6866965"/>
              <a:gd name="connsiteX436" fmla="*/ 4545322 w 5472892"/>
              <a:gd name="connsiteY436" fmla="*/ 687580 h 6866965"/>
              <a:gd name="connsiteX437" fmla="*/ 4595822 w 5472892"/>
              <a:gd name="connsiteY437" fmla="*/ 655476 h 6866965"/>
              <a:gd name="connsiteX438" fmla="*/ 4661066 w 5472892"/>
              <a:gd name="connsiteY438" fmla="*/ 694150 h 6866965"/>
              <a:gd name="connsiteX439" fmla="*/ 4688762 w 5472892"/>
              <a:gd name="connsiteY439" fmla="*/ 686037 h 6866965"/>
              <a:gd name="connsiteX440" fmla="*/ 4708376 w 5472892"/>
              <a:gd name="connsiteY440" fmla="*/ 696356 h 6866965"/>
              <a:gd name="connsiteX441" fmla="*/ 4736450 w 5472892"/>
              <a:gd name="connsiteY441" fmla="*/ 675410 h 6866965"/>
              <a:gd name="connsiteX442" fmla="*/ 4898574 w 5472892"/>
              <a:gd name="connsiteY442" fmla="*/ 803156 h 6866965"/>
              <a:gd name="connsiteX443" fmla="*/ 4926694 w 5472892"/>
              <a:gd name="connsiteY443" fmla="*/ 783239 h 6866965"/>
              <a:gd name="connsiteX444" fmla="*/ 4834356 w 5472892"/>
              <a:gd name="connsiteY444" fmla="*/ 615446 h 6866965"/>
              <a:gd name="connsiteX445" fmla="*/ 4971964 w 5472892"/>
              <a:gd name="connsiteY445" fmla="*/ 576394 h 6866965"/>
              <a:gd name="connsiteX446" fmla="*/ 5050368 w 5472892"/>
              <a:gd name="connsiteY446" fmla="*/ 616640 h 6866965"/>
              <a:gd name="connsiteX447" fmla="*/ 5067826 w 5472892"/>
              <a:gd name="connsiteY447" fmla="*/ 609649 h 6866965"/>
              <a:gd name="connsiteX448" fmla="*/ 5106046 w 5472892"/>
              <a:gd name="connsiteY448" fmla="*/ 628703 h 6866965"/>
              <a:gd name="connsiteX449" fmla="*/ 5182322 w 5472892"/>
              <a:gd name="connsiteY449" fmla="*/ 630562 h 6866965"/>
              <a:gd name="connsiteX450" fmla="*/ 5179812 w 5472892"/>
              <a:gd name="connsiteY450" fmla="*/ 605012 h 6866965"/>
              <a:gd name="connsiteX451" fmla="*/ 5225102 w 5472892"/>
              <a:gd name="connsiteY451" fmla="*/ 636180 h 6866965"/>
              <a:gd name="connsiteX452" fmla="*/ 5182378 w 5472892"/>
              <a:gd name="connsiteY452" fmla="*/ 556282 h 6866965"/>
              <a:gd name="connsiteX453" fmla="*/ 5202848 w 5472892"/>
              <a:gd name="connsiteY453" fmla="*/ 554042 h 6866965"/>
              <a:gd name="connsiteX454" fmla="*/ 5242452 w 5472892"/>
              <a:gd name="connsiteY454" fmla="*/ 561844 h 6866965"/>
              <a:gd name="connsiteX455" fmla="*/ 5169346 w 5472892"/>
              <a:gd name="connsiteY455" fmla="*/ 417205 h 6866965"/>
              <a:gd name="connsiteX456" fmla="*/ 5284222 w 5472892"/>
              <a:gd name="connsiteY456" fmla="*/ 295737 h 6866965"/>
              <a:gd name="connsiteX457" fmla="*/ 5349904 w 5472892"/>
              <a:gd name="connsiteY457" fmla="*/ 333659 h 6866965"/>
              <a:gd name="connsiteX458" fmla="*/ 5378022 w 5472892"/>
              <a:gd name="connsiteY458" fmla="*/ 313741 h 6866965"/>
              <a:gd name="connsiteX459" fmla="*/ 5261110 w 5472892"/>
              <a:gd name="connsiteY459" fmla="*/ 226155 h 6866965"/>
              <a:gd name="connsiteX460" fmla="*/ 5373890 w 5472892"/>
              <a:gd name="connsiteY460" fmla="*/ 142644 h 6866965"/>
              <a:gd name="connsiteX461" fmla="*/ 5324754 w 5472892"/>
              <a:gd name="connsiteY461" fmla="*/ 55027 h 6866965"/>
              <a:gd name="connsiteX462" fmla="*/ 5381764 w 5472892"/>
              <a:gd name="connsiteY462" fmla="*/ 572 h 6866965"/>
              <a:gd name="connsiteX463" fmla="*/ 4373678 w 5472892"/>
              <a:gd name="connsiteY463" fmla="*/ 996258 h 6866965"/>
              <a:gd name="connsiteX464" fmla="*/ 4315750 w 5472892"/>
              <a:gd name="connsiteY464" fmla="*/ 1020995 h 6866965"/>
              <a:gd name="connsiteX465" fmla="*/ 4301714 w 5472892"/>
              <a:gd name="connsiteY465" fmla="*/ 1053061 h 6866965"/>
              <a:gd name="connsiteX466" fmla="*/ 4596908 w 5472892"/>
              <a:gd name="connsiteY466" fmla="*/ 1047752 h 6866965"/>
              <a:gd name="connsiteX467" fmla="*/ 4373678 w 5472892"/>
              <a:gd name="connsiteY467" fmla="*/ 996258 h 6866965"/>
              <a:gd name="connsiteX468" fmla="*/ 5255350 w 5472892"/>
              <a:gd name="connsiteY468" fmla="*/ 1002931 h 6866965"/>
              <a:gd name="connsiteX469" fmla="*/ 5222128 w 5472892"/>
              <a:gd name="connsiteY469" fmla="*/ 1013276 h 6866965"/>
              <a:gd name="connsiteX470" fmla="*/ 5203950 w 5472892"/>
              <a:gd name="connsiteY470" fmla="*/ 1044544 h 6866965"/>
              <a:gd name="connsiteX471" fmla="*/ 5210468 w 5472892"/>
              <a:gd name="connsiteY471" fmla="*/ 1133931 h 6866965"/>
              <a:gd name="connsiteX472" fmla="*/ 5245758 w 5472892"/>
              <a:gd name="connsiteY472" fmla="*/ 1183978 h 6866965"/>
              <a:gd name="connsiteX473" fmla="*/ 5267256 w 5472892"/>
              <a:gd name="connsiteY473" fmla="*/ 1173879 h 6866965"/>
              <a:gd name="connsiteX474" fmla="*/ 5265868 w 5472892"/>
              <a:gd name="connsiteY474" fmla="*/ 1177018 h 6866965"/>
              <a:gd name="connsiteX475" fmla="*/ 5266136 w 5472892"/>
              <a:gd name="connsiteY475" fmla="*/ 1206171 h 6866965"/>
              <a:gd name="connsiteX476" fmla="*/ 5325564 w 5472892"/>
              <a:gd name="connsiteY476" fmla="*/ 1218389 h 6866965"/>
              <a:gd name="connsiteX477" fmla="*/ 5327016 w 5472892"/>
              <a:gd name="connsiteY477" fmla="*/ 1215835 h 6866965"/>
              <a:gd name="connsiteX478" fmla="*/ 5325846 w 5472892"/>
              <a:gd name="connsiteY478" fmla="*/ 1225841 h 6866965"/>
              <a:gd name="connsiteX479" fmla="*/ 5332660 w 5472892"/>
              <a:gd name="connsiteY479" fmla="*/ 1262268 h 6866965"/>
              <a:gd name="connsiteX480" fmla="*/ 5366156 w 5472892"/>
              <a:gd name="connsiteY480" fmla="*/ 1294538 h 6866965"/>
              <a:gd name="connsiteX481" fmla="*/ 5394260 w 5472892"/>
              <a:gd name="connsiteY481" fmla="*/ 1144300 h 6866965"/>
              <a:gd name="connsiteX482" fmla="*/ 5357798 w 5472892"/>
              <a:gd name="connsiteY482" fmla="*/ 1118912 h 6866965"/>
              <a:gd name="connsiteX483" fmla="*/ 5334804 w 5472892"/>
              <a:gd name="connsiteY483" fmla="*/ 1175188 h 6866965"/>
              <a:gd name="connsiteX484" fmla="*/ 5317772 w 5472892"/>
              <a:gd name="connsiteY484" fmla="*/ 1135560 h 6866965"/>
              <a:gd name="connsiteX485" fmla="*/ 5292472 w 5472892"/>
              <a:gd name="connsiteY485" fmla="*/ 1143674 h 6866965"/>
              <a:gd name="connsiteX486" fmla="*/ 5290886 w 5472892"/>
              <a:gd name="connsiteY486" fmla="*/ 1144858 h 6866965"/>
              <a:gd name="connsiteX487" fmla="*/ 5295152 w 5472892"/>
              <a:gd name="connsiteY487" fmla="*/ 1139035 h 6866965"/>
              <a:gd name="connsiteX488" fmla="*/ 5291526 w 5472892"/>
              <a:gd name="connsiteY488" fmla="*/ 1014510 h 6866965"/>
              <a:gd name="connsiteX489" fmla="*/ 5255350 w 5472892"/>
              <a:gd name="connsiteY489" fmla="*/ 1002931 h 6866965"/>
              <a:gd name="connsiteX490" fmla="*/ 5089930 w 5472892"/>
              <a:gd name="connsiteY490" fmla="*/ 1936089 h 6866965"/>
              <a:gd name="connsiteX491" fmla="*/ 4993854 w 5472892"/>
              <a:gd name="connsiteY491" fmla="*/ 1999972 h 6866965"/>
              <a:gd name="connsiteX492" fmla="*/ 5014356 w 5472892"/>
              <a:gd name="connsiteY492" fmla="*/ 2074072 h 6866965"/>
              <a:gd name="connsiteX493" fmla="*/ 5206186 w 5472892"/>
              <a:gd name="connsiteY493" fmla="*/ 2024147 h 6866965"/>
              <a:gd name="connsiteX494" fmla="*/ 5190298 w 5472892"/>
              <a:gd name="connsiteY494" fmla="*/ 1991879 h 6866965"/>
              <a:gd name="connsiteX495" fmla="*/ 5112184 w 5472892"/>
              <a:gd name="connsiteY495" fmla="*/ 1936736 h 6866965"/>
              <a:gd name="connsiteX496" fmla="*/ 5089930 w 5472892"/>
              <a:gd name="connsiteY496" fmla="*/ 1936089 h 6866965"/>
              <a:gd name="connsiteX497" fmla="*/ 5139650 w 5472892"/>
              <a:gd name="connsiteY497" fmla="*/ 2398472 h 6866965"/>
              <a:gd name="connsiteX498" fmla="*/ 5227308 w 5472892"/>
              <a:gd name="connsiteY498" fmla="*/ 2414937 h 6866965"/>
              <a:gd name="connsiteX499" fmla="*/ 5139650 w 5472892"/>
              <a:gd name="connsiteY499" fmla="*/ 2398472 h 6866965"/>
              <a:gd name="connsiteX500" fmla="*/ 5078676 w 5472892"/>
              <a:gd name="connsiteY500" fmla="*/ 2541515 h 6866965"/>
              <a:gd name="connsiteX501" fmla="*/ 5024402 w 5472892"/>
              <a:gd name="connsiteY501" fmla="*/ 2553975 h 6866965"/>
              <a:gd name="connsiteX502" fmla="*/ 5004148 w 5472892"/>
              <a:gd name="connsiteY502" fmla="*/ 2583346 h 6866965"/>
              <a:gd name="connsiteX503" fmla="*/ 5163898 w 5472892"/>
              <a:gd name="connsiteY503" fmla="*/ 2602271 h 6866965"/>
              <a:gd name="connsiteX504" fmla="*/ 5135500 w 5472892"/>
              <a:gd name="connsiteY504" fmla="*/ 2561773 h 6866965"/>
              <a:gd name="connsiteX505" fmla="*/ 5078676 w 5472892"/>
              <a:gd name="connsiteY505" fmla="*/ 2541515 h 6866965"/>
              <a:gd name="connsiteX506" fmla="*/ 4112868 w 5472892"/>
              <a:gd name="connsiteY506" fmla="*/ 2964537 h 6866965"/>
              <a:gd name="connsiteX507" fmla="*/ 4104594 w 5472892"/>
              <a:gd name="connsiteY507" fmla="*/ 3054156 h 6866965"/>
              <a:gd name="connsiteX508" fmla="*/ 4263510 w 5472892"/>
              <a:gd name="connsiteY508" fmla="*/ 3021383 h 6866965"/>
              <a:gd name="connsiteX509" fmla="*/ 4112868 w 5472892"/>
              <a:gd name="connsiteY509" fmla="*/ 2964537 h 6866965"/>
              <a:gd name="connsiteX510" fmla="*/ 5235618 w 5472892"/>
              <a:gd name="connsiteY510" fmla="*/ 2974068 h 6866965"/>
              <a:gd name="connsiteX511" fmla="*/ 5307088 w 5472892"/>
              <a:gd name="connsiteY511" fmla="*/ 3048469 h 6866965"/>
              <a:gd name="connsiteX512" fmla="*/ 5293050 w 5472892"/>
              <a:gd name="connsiteY512" fmla="*/ 2994171 h 6866965"/>
              <a:gd name="connsiteX513" fmla="*/ 5235618 w 5472892"/>
              <a:gd name="connsiteY513" fmla="*/ 2974068 h 6866965"/>
              <a:gd name="connsiteX514" fmla="*/ 4820146 w 5472892"/>
              <a:gd name="connsiteY514" fmla="*/ 3051656 h 6866965"/>
              <a:gd name="connsiteX515" fmla="*/ 4774982 w 5472892"/>
              <a:gd name="connsiteY515" fmla="*/ 3066630 h 6866965"/>
              <a:gd name="connsiteX516" fmla="*/ 4761338 w 5472892"/>
              <a:gd name="connsiteY516" fmla="*/ 3096911 h 6866965"/>
              <a:gd name="connsiteX517" fmla="*/ 4861336 w 5472892"/>
              <a:gd name="connsiteY517" fmla="*/ 3128537 h 6866965"/>
              <a:gd name="connsiteX518" fmla="*/ 4865642 w 5472892"/>
              <a:gd name="connsiteY518" fmla="*/ 3076793 h 6866965"/>
              <a:gd name="connsiteX519" fmla="*/ 4820146 w 5472892"/>
              <a:gd name="connsiteY519" fmla="*/ 3051656 h 6866965"/>
              <a:gd name="connsiteX520" fmla="*/ 4536428 w 5472892"/>
              <a:gd name="connsiteY520" fmla="*/ 3257279 h 6866965"/>
              <a:gd name="connsiteX521" fmla="*/ 4525106 w 5472892"/>
              <a:gd name="connsiteY521" fmla="*/ 3274139 h 6866965"/>
              <a:gd name="connsiteX522" fmla="*/ 4518094 w 5472892"/>
              <a:gd name="connsiteY522" fmla="*/ 3352141 h 6866965"/>
              <a:gd name="connsiteX523" fmla="*/ 4636882 w 5472892"/>
              <a:gd name="connsiteY523" fmla="*/ 3353439 h 6866965"/>
              <a:gd name="connsiteX524" fmla="*/ 4604014 w 5472892"/>
              <a:gd name="connsiteY524" fmla="*/ 3285257 h 6866965"/>
              <a:gd name="connsiteX525" fmla="*/ 4536428 w 5472892"/>
              <a:gd name="connsiteY525" fmla="*/ 3257279 h 6866965"/>
              <a:gd name="connsiteX526" fmla="*/ 4023028 w 5472892"/>
              <a:gd name="connsiteY526" fmla="*/ 3513196 h 6866965"/>
              <a:gd name="connsiteX527" fmla="*/ 4023016 w 5472892"/>
              <a:gd name="connsiteY527" fmla="*/ 3631689 h 6866965"/>
              <a:gd name="connsiteX528" fmla="*/ 4086726 w 5472892"/>
              <a:gd name="connsiteY528" fmla="*/ 3613237 h 6866965"/>
              <a:gd name="connsiteX529" fmla="*/ 4082824 w 5472892"/>
              <a:gd name="connsiteY529" fmla="*/ 3544706 h 6866965"/>
              <a:gd name="connsiteX530" fmla="*/ 4023028 w 5472892"/>
              <a:gd name="connsiteY530" fmla="*/ 3513196 h 6866965"/>
              <a:gd name="connsiteX531" fmla="*/ 3580602 w 5472892"/>
              <a:gd name="connsiteY531" fmla="*/ 4108717 h 6866965"/>
              <a:gd name="connsiteX532" fmla="*/ 3550044 w 5472892"/>
              <a:gd name="connsiteY532" fmla="*/ 4108774 h 6866965"/>
              <a:gd name="connsiteX533" fmla="*/ 3556690 w 5472892"/>
              <a:gd name="connsiteY533" fmla="*/ 4175877 h 6866965"/>
              <a:gd name="connsiteX534" fmla="*/ 3620878 w 5472892"/>
              <a:gd name="connsiteY534" fmla="*/ 4157704 h 6866965"/>
              <a:gd name="connsiteX535" fmla="*/ 3600064 w 5472892"/>
              <a:gd name="connsiteY535" fmla="*/ 4119576 h 6866965"/>
              <a:gd name="connsiteX536" fmla="*/ 3580602 w 5472892"/>
              <a:gd name="connsiteY536" fmla="*/ 4108717 h 6866965"/>
              <a:gd name="connsiteX537" fmla="*/ 3123918 w 5472892"/>
              <a:gd name="connsiteY537" fmla="*/ 4191255 h 6866965"/>
              <a:gd name="connsiteX538" fmla="*/ 3090460 w 5472892"/>
              <a:gd name="connsiteY538" fmla="*/ 4203950 h 6866965"/>
              <a:gd name="connsiteX539" fmla="*/ 3077504 w 5472892"/>
              <a:gd name="connsiteY539" fmla="*/ 4228604 h 6866965"/>
              <a:gd name="connsiteX540" fmla="*/ 3078998 w 5472892"/>
              <a:gd name="connsiteY540" fmla="*/ 4284698 h 6866965"/>
              <a:gd name="connsiteX541" fmla="*/ 3180436 w 5472892"/>
              <a:gd name="connsiteY541" fmla="*/ 4317154 h 6866965"/>
              <a:gd name="connsiteX542" fmla="*/ 3194428 w 5472892"/>
              <a:gd name="connsiteY542" fmla="*/ 4240880 h 6866965"/>
              <a:gd name="connsiteX543" fmla="*/ 3161940 w 5472892"/>
              <a:gd name="connsiteY543" fmla="*/ 4203039 h 6866965"/>
              <a:gd name="connsiteX544" fmla="*/ 3123918 w 5472892"/>
              <a:gd name="connsiteY544" fmla="*/ 4191255 h 6866965"/>
              <a:gd name="connsiteX545" fmla="*/ 3941348 w 5472892"/>
              <a:gd name="connsiteY545" fmla="*/ 4276538 h 6866965"/>
              <a:gd name="connsiteX546" fmla="*/ 3924204 w 5472892"/>
              <a:gd name="connsiteY546" fmla="*/ 4429123 h 6866965"/>
              <a:gd name="connsiteX547" fmla="*/ 3941092 w 5472892"/>
              <a:gd name="connsiteY547" fmla="*/ 4452162 h 6866965"/>
              <a:gd name="connsiteX548" fmla="*/ 4036368 w 5472892"/>
              <a:gd name="connsiteY548" fmla="*/ 4445356 h 6866965"/>
              <a:gd name="connsiteX549" fmla="*/ 4060576 w 5472892"/>
              <a:gd name="connsiteY549" fmla="*/ 4420365 h 6866965"/>
              <a:gd name="connsiteX550" fmla="*/ 4069402 w 5472892"/>
              <a:gd name="connsiteY550" fmla="*/ 4376306 h 6866965"/>
              <a:gd name="connsiteX551" fmla="*/ 3941348 w 5472892"/>
              <a:gd name="connsiteY551" fmla="*/ 4276538 h 6866965"/>
              <a:gd name="connsiteX552" fmla="*/ 2794084 w 5472892"/>
              <a:gd name="connsiteY552" fmla="*/ 4030828 h 6866965"/>
              <a:gd name="connsiteX553" fmla="*/ 2847624 w 5472892"/>
              <a:gd name="connsiteY553" fmla="*/ 4036633 h 6866965"/>
              <a:gd name="connsiteX554" fmla="*/ 2794084 w 5472892"/>
              <a:gd name="connsiteY554" fmla="*/ 4030828 h 6866965"/>
              <a:gd name="connsiteX555" fmla="*/ 2516096 w 5472892"/>
              <a:gd name="connsiteY555" fmla="*/ 4167302 h 6866965"/>
              <a:gd name="connsiteX556" fmla="*/ 2504530 w 5472892"/>
              <a:gd name="connsiteY556" fmla="*/ 4208618 h 6866965"/>
              <a:gd name="connsiteX557" fmla="*/ 2576884 w 5472892"/>
              <a:gd name="connsiteY557" fmla="*/ 4240387 h 6866965"/>
              <a:gd name="connsiteX558" fmla="*/ 2592704 w 5472892"/>
              <a:gd name="connsiteY558" fmla="*/ 4214392 h 6866965"/>
              <a:gd name="connsiteX559" fmla="*/ 2516096 w 5472892"/>
              <a:gd name="connsiteY559" fmla="*/ 4167302 h 6866965"/>
              <a:gd name="connsiteX560" fmla="*/ 2188036 w 5472892"/>
              <a:gd name="connsiteY560" fmla="*/ 4198103 h 6866965"/>
              <a:gd name="connsiteX561" fmla="*/ 2137784 w 5472892"/>
              <a:gd name="connsiteY561" fmla="*/ 4214281 h 6866965"/>
              <a:gd name="connsiteX562" fmla="*/ 2109554 w 5472892"/>
              <a:gd name="connsiteY562" fmla="*/ 4253213 h 6866965"/>
              <a:gd name="connsiteX563" fmla="*/ 2117872 w 5472892"/>
              <a:gd name="connsiteY563" fmla="*/ 4294168 h 6866965"/>
              <a:gd name="connsiteX564" fmla="*/ 2256114 w 5472892"/>
              <a:gd name="connsiteY564" fmla="*/ 4280591 h 6866965"/>
              <a:gd name="connsiteX565" fmla="*/ 2271536 w 5472892"/>
              <a:gd name="connsiteY565" fmla="*/ 4237273 h 6866965"/>
              <a:gd name="connsiteX566" fmla="*/ 2188036 w 5472892"/>
              <a:gd name="connsiteY566" fmla="*/ 4198103 h 6866965"/>
              <a:gd name="connsiteX567" fmla="*/ 1990930 w 5472892"/>
              <a:gd name="connsiteY567" fmla="*/ 4273223 h 6866965"/>
              <a:gd name="connsiteX568" fmla="*/ 1974544 w 5472892"/>
              <a:gd name="connsiteY568" fmla="*/ 4276690 h 6866965"/>
              <a:gd name="connsiteX569" fmla="*/ 1980544 w 5472892"/>
              <a:gd name="connsiteY569" fmla="*/ 4307271 h 6866965"/>
              <a:gd name="connsiteX570" fmla="*/ 2021260 w 5472892"/>
              <a:gd name="connsiteY570" fmla="*/ 4297638 h 6866965"/>
              <a:gd name="connsiteX571" fmla="*/ 2005952 w 5472892"/>
              <a:gd name="connsiteY571" fmla="*/ 4278757 h 6866965"/>
              <a:gd name="connsiteX572" fmla="*/ 1990930 w 5472892"/>
              <a:gd name="connsiteY572" fmla="*/ 4273223 h 6866965"/>
              <a:gd name="connsiteX573" fmla="*/ 1777588 w 5472892"/>
              <a:gd name="connsiteY573" fmla="*/ 4546344 h 6866965"/>
              <a:gd name="connsiteX574" fmla="*/ 1765340 w 5472892"/>
              <a:gd name="connsiteY574" fmla="*/ 4551575 h 6866965"/>
              <a:gd name="connsiteX575" fmla="*/ 1754994 w 5472892"/>
              <a:gd name="connsiteY575" fmla="*/ 4571711 h 6866965"/>
              <a:gd name="connsiteX576" fmla="*/ 1816370 w 5472892"/>
              <a:gd name="connsiteY576" fmla="*/ 4618193 h 6866965"/>
              <a:gd name="connsiteX577" fmla="*/ 1827856 w 5472892"/>
              <a:gd name="connsiteY577" fmla="*/ 4559549 h 6866965"/>
              <a:gd name="connsiteX578" fmla="*/ 1777588 w 5472892"/>
              <a:gd name="connsiteY578" fmla="*/ 4546344 h 6866965"/>
              <a:gd name="connsiteX579" fmla="*/ 1803606 w 5472892"/>
              <a:gd name="connsiteY579" fmla="*/ 4669972 h 6866965"/>
              <a:gd name="connsiteX580" fmla="*/ 1756142 w 5472892"/>
              <a:gd name="connsiteY580" fmla="*/ 4679966 h 6866965"/>
              <a:gd name="connsiteX581" fmla="*/ 1748412 w 5472892"/>
              <a:gd name="connsiteY581" fmla="*/ 4690709 h 6866965"/>
              <a:gd name="connsiteX582" fmla="*/ 1749096 w 5472892"/>
              <a:gd name="connsiteY582" fmla="*/ 4715088 h 6866965"/>
              <a:gd name="connsiteX583" fmla="*/ 1819382 w 5472892"/>
              <a:gd name="connsiteY583" fmla="*/ 4732487 h 6866965"/>
              <a:gd name="connsiteX584" fmla="*/ 1803606 w 5472892"/>
              <a:gd name="connsiteY584" fmla="*/ 4669972 h 6866965"/>
              <a:gd name="connsiteX585" fmla="*/ 1179276 w 5472892"/>
              <a:gd name="connsiteY585" fmla="*/ 4685204 h 6866965"/>
              <a:gd name="connsiteX586" fmla="*/ 1176268 w 5472892"/>
              <a:gd name="connsiteY586" fmla="*/ 4754761 h 6866965"/>
              <a:gd name="connsiteX587" fmla="*/ 1240958 w 5472892"/>
              <a:gd name="connsiteY587" fmla="*/ 4745656 h 6866965"/>
              <a:gd name="connsiteX588" fmla="*/ 1179276 w 5472892"/>
              <a:gd name="connsiteY588" fmla="*/ 4685204 h 6866965"/>
              <a:gd name="connsiteX589" fmla="*/ 4206256 w 5472892"/>
              <a:gd name="connsiteY589" fmla="*/ 4589412 h 6866965"/>
              <a:gd name="connsiteX590" fmla="*/ 4228244 w 5472892"/>
              <a:gd name="connsiteY590" fmla="*/ 4686425 h 6866965"/>
              <a:gd name="connsiteX591" fmla="*/ 4283552 w 5472892"/>
              <a:gd name="connsiteY591" fmla="*/ 4754034 h 6866965"/>
              <a:gd name="connsiteX592" fmla="*/ 4345674 w 5472892"/>
              <a:gd name="connsiteY592" fmla="*/ 4778029 h 6866965"/>
              <a:gd name="connsiteX593" fmla="*/ 4316972 w 5472892"/>
              <a:gd name="connsiteY593" fmla="*/ 4642323 h 6866965"/>
              <a:gd name="connsiteX594" fmla="*/ 4206256 w 5472892"/>
              <a:gd name="connsiteY594" fmla="*/ 4589412 h 6866965"/>
              <a:gd name="connsiteX595" fmla="*/ 3209718 w 5472892"/>
              <a:gd name="connsiteY595" fmla="*/ 4645685 h 6866965"/>
              <a:gd name="connsiteX596" fmla="*/ 3233274 w 5472892"/>
              <a:gd name="connsiteY596" fmla="*/ 4770096 h 6866965"/>
              <a:gd name="connsiteX597" fmla="*/ 3319844 w 5472892"/>
              <a:gd name="connsiteY597" fmla="*/ 4888647 h 6866965"/>
              <a:gd name="connsiteX598" fmla="*/ 3336524 w 5472892"/>
              <a:gd name="connsiteY598" fmla="*/ 4815694 h 6866965"/>
              <a:gd name="connsiteX599" fmla="*/ 3333762 w 5472892"/>
              <a:gd name="connsiteY599" fmla="*/ 4797117 h 6866965"/>
              <a:gd name="connsiteX600" fmla="*/ 3347678 w 5472892"/>
              <a:gd name="connsiteY600" fmla="*/ 4827393 h 6866965"/>
              <a:gd name="connsiteX601" fmla="*/ 3500230 w 5472892"/>
              <a:gd name="connsiteY601" fmla="*/ 4955699 h 6866965"/>
              <a:gd name="connsiteX602" fmla="*/ 3339402 w 5472892"/>
              <a:gd name="connsiteY602" fmla="*/ 4685095 h 6866965"/>
              <a:gd name="connsiteX603" fmla="*/ 3321572 w 5472892"/>
              <a:gd name="connsiteY603" fmla="*/ 4715975 h 6866965"/>
              <a:gd name="connsiteX604" fmla="*/ 3320250 w 5472892"/>
              <a:gd name="connsiteY604" fmla="*/ 4748488 h 6866965"/>
              <a:gd name="connsiteX605" fmla="*/ 3317642 w 5472892"/>
              <a:gd name="connsiteY605" fmla="*/ 4741312 h 6866965"/>
              <a:gd name="connsiteX606" fmla="*/ 3209718 w 5472892"/>
              <a:gd name="connsiteY606" fmla="*/ 4645685 h 6866965"/>
              <a:gd name="connsiteX607" fmla="*/ 3535498 w 5472892"/>
              <a:gd name="connsiteY607" fmla="*/ 4680425 h 6866965"/>
              <a:gd name="connsiteX608" fmla="*/ 3512510 w 5472892"/>
              <a:gd name="connsiteY608" fmla="*/ 4688634 h 6866965"/>
              <a:gd name="connsiteX609" fmla="*/ 3634506 w 5472892"/>
              <a:gd name="connsiteY609" fmla="*/ 4807272 h 6866965"/>
              <a:gd name="connsiteX610" fmla="*/ 3602352 w 5472892"/>
              <a:gd name="connsiteY610" fmla="*/ 4712385 h 6866965"/>
              <a:gd name="connsiteX611" fmla="*/ 3535498 w 5472892"/>
              <a:gd name="connsiteY611" fmla="*/ 4680425 h 6866965"/>
              <a:gd name="connsiteX612" fmla="*/ 2062332 w 5472892"/>
              <a:gd name="connsiteY612" fmla="*/ 4927906 h 6866965"/>
              <a:gd name="connsiteX613" fmla="*/ 1996166 w 5472892"/>
              <a:gd name="connsiteY613" fmla="*/ 4948953 h 6866965"/>
              <a:gd name="connsiteX614" fmla="*/ 2139992 w 5472892"/>
              <a:gd name="connsiteY614" fmla="*/ 5204717 h 6866965"/>
              <a:gd name="connsiteX615" fmla="*/ 2125688 w 5472892"/>
              <a:gd name="connsiteY615" fmla="*/ 4971513 h 6866965"/>
              <a:gd name="connsiteX616" fmla="*/ 2062332 w 5472892"/>
              <a:gd name="connsiteY616" fmla="*/ 4927906 h 6866965"/>
              <a:gd name="connsiteX617" fmla="*/ 3036342 w 5472892"/>
              <a:gd name="connsiteY617" fmla="*/ 4929892 h 6866965"/>
              <a:gd name="connsiteX618" fmla="*/ 3012336 w 5472892"/>
              <a:gd name="connsiteY618" fmla="*/ 4969255 h 6866965"/>
              <a:gd name="connsiteX619" fmla="*/ 2972354 w 5472892"/>
              <a:gd name="connsiteY619" fmla="*/ 5103834 h 6866965"/>
              <a:gd name="connsiteX620" fmla="*/ 3036342 w 5472892"/>
              <a:gd name="connsiteY620" fmla="*/ 4929892 h 6866965"/>
              <a:gd name="connsiteX621" fmla="*/ 3312694 w 5472892"/>
              <a:gd name="connsiteY621" fmla="*/ 5072371 h 6866965"/>
              <a:gd name="connsiteX622" fmla="*/ 3327766 w 5472892"/>
              <a:gd name="connsiteY622" fmla="*/ 5204592 h 6866965"/>
              <a:gd name="connsiteX623" fmla="*/ 3381576 w 5472892"/>
              <a:gd name="connsiteY623" fmla="*/ 5087035 h 6866965"/>
              <a:gd name="connsiteX624" fmla="*/ 3312694 w 5472892"/>
              <a:gd name="connsiteY624" fmla="*/ 5072371 h 6866965"/>
              <a:gd name="connsiteX625" fmla="*/ 1081444 w 5472892"/>
              <a:gd name="connsiteY625" fmla="*/ 5106144 h 6866965"/>
              <a:gd name="connsiteX626" fmla="*/ 1012358 w 5472892"/>
              <a:gd name="connsiteY626" fmla="*/ 5147177 h 6866965"/>
              <a:gd name="connsiteX627" fmla="*/ 1005768 w 5472892"/>
              <a:gd name="connsiteY627" fmla="*/ 5264884 h 6866965"/>
              <a:gd name="connsiteX628" fmla="*/ 1032660 w 5472892"/>
              <a:gd name="connsiteY628" fmla="*/ 5281413 h 6866965"/>
              <a:gd name="connsiteX629" fmla="*/ 1129092 w 5472892"/>
              <a:gd name="connsiteY629" fmla="*/ 5144278 h 6866965"/>
              <a:gd name="connsiteX630" fmla="*/ 1105414 w 5472892"/>
              <a:gd name="connsiteY630" fmla="*/ 5115542 h 6866965"/>
              <a:gd name="connsiteX631" fmla="*/ 1081444 w 5472892"/>
              <a:gd name="connsiteY631" fmla="*/ 5106144 h 6866965"/>
              <a:gd name="connsiteX632" fmla="*/ 1637632 w 5472892"/>
              <a:gd name="connsiteY632" fmla="*/ 5244349 h 6866965"/>
              <a:gd name="connsiteX633" fmla="*/ 1620420 w 5472892"/>
              <a:gd name="connsiteY633" fmla="*/ 5253211 h 6866965"/>
              <a:gd name="connsiteX634" fmla="*/ 1623866 w 5472892"/>
              <a:gd name="connsiteY634" fmla="*/ 5300388 h 6866965"/>
              <a:gd name="connsiteX635" fmla="*/ 1648148 w 5472892"/>
              <a:gd name="connsiteY635" fmla="*/ 5321438 h 6866965"/>
              <a:gd name="connsiteX636" fmla="*/ 1709984 w 5472892"/>
              <a:gd name="connsiteY636" fmla="*/ 5302911 h 6866965"/>
              <a:gd name="connsiteX637" fmla="*/ 1704030 w 5472892"/>
              <a:gd name="connsiteY637" fmla="*/ 5273363 h 6866965"/>
              <a:gd name="connsiteX638" fmla="*/ 1637632 w 5472892"/>
              <a:gd name="connsiteY638" fmla="*/ 5244349 h 6866965"/>
              <a:gd name="connsiteX639" fmla="*/ 200988 w 5472892"/>
              <a:gd name="connsiteY639" fmla="*/ 5294746 h 6866965"/>
              <a:gd name="connsiteX640" fmla="*/ 187856 w 5472892"/>
              <a:gd name="connsiteY640" fmla="*/ 5351719 h 6866965"/>
              <a:gd name="connsiteX641" fmla="*/ 263900 w 5472892"/>
              <a:gd name="connsiteY641" fmla="*/ 5353967 h 6866965"/>
              <a:gd name="connsiteX642" fmla="*/ 200988 w 5472892"/>
              <a:gd name="connsiteY642" fmla="*/ 5294746 h 6866965"/>
              <a:gd name="connsiteX643" fmla="*/ 356906 w 5472892"/>
              <a:gd name="connsiteY643" fmla="*/ 5307017 h 6866965"/>
              <a:gd name="connsiteX644" fmla="*/ 333500 w 5472892"/>
              <a:gd name="connsiteY644" fmla="*/ 5338695 h 6866965"/>
              <a:gd name="connsiteX645" fmla="*/ 312564 w 5472892"/>
              <a:gd name="connsiteY645" fmla="*/ 5351711 h 6866965"/>
              <a:gd name="connsiteX646" fmla="*/ 274668 w 5472892"/>
              <a:gd name="connsiteY646" fmla="*/ 5394101 h 6866965"/>
              <a:gd name="connsiteX647" fmla="*/ 311334 w 5472892"/>
              <a:gd name="connsiteY647" fmla="*/ 5517705 h 6866965"/>
              <a:gd name="connsiteX648" fmla="*/ 368086 w 5472892"/>
              <a:gd name="connsiteY648" fmla="*/ 5554487 h 6866965"/>
              <a:gd name="connsiteX649" fmla="*/ 474442 w 5472892"/>
              <a:gd name="connsiteY649" fmla="*/ 5538565 h 6866965"/>
              <a:gd name="connsiteX650" fmla="*/ 507700 w 5472892"/>
              <a:gd name="connsiteY650" fmla="*/ 5475423 h 6866965"/>
              <a:gd name="connsiteX651" fmla="*/ 503844 w 5472892"/>
              <a:gd name="connsiteY651" fmla="*/ 5451099 h 6866965"/>
              <a:gd name="connsiteX652" fmla="*/ 549312 w 5472892"/>
              <a:gd name="connsiteY652" fmla="*/ 5443208 h 6866965"/>
              <a:gd name="connsiteX653" fmla="*/ 504948 w 5472892"/>
              <a:gd name="connsiteY653" fmla="*/ 5422615 h 6866965"/>
              <a:gd name="connsiteX654" fmla="*/ 492662 w 5472892"/>
              <a:gd name="connsiteY654" fmla="*/ 5419539 h 6866965"/>
              <a:gd name="connsiteX655" fmla="*/ 465222 w 5472892"/>
              <a:gd name="connsiteY655" fmla="*/ 5379596 h 6866965"/>
              <a:gd name="connsiteX656" fmla="*/ 356906 w 5472892"/>
              <a:gd name="connsiteY656" fmla="*/ 5307017 h 6866965"/>
              <a:gd name="connsiteX657" fmla="*/ 1575300 w 5472892"/>
              <a:gd name="connsiteY657" fmla="*/ 5329842 h 6866965"/>
              <a:gd name="connsiteX658" fmla="*/ 1513428 w 5472892"/>
              <a:gd name="connsiteY658" fmla="*/ 5330022 h 6866965"/>
              <a:gd name="connsiteX659" fmla="*/ 1518454 w 5472892"/>
              <a:gd name="connsiteY659" fmla="*/ 5392175 h 6866965"/>
              <a:gd name="connsiteX660" fmla="*/ 1627612 w 5472892"/>
              <a:gd name="connsiteY660" fmla="*/ 5343724 h 6866965"/>
              <a:gd name="connsiteX661" fmla="*/ 1575300 w 5472892"/>
              <a:gd name="connsiteY661" fmla="*/ 5329842 h 6866965"/>
              <a:gd name="connsiteX662" fmla="*/ 2176972 w 5472892"/>
              <a:gd name="connsiteY662" fmla="*/ 5421891 h 6866965"/>
              <a:gd name="connsiteX663" fmla="*/ 2104164 w 5472892"/>
              <a:gd name="connsiteY663" fmla="*/ 5446136 h 6866965"/>
              <a:gd name="connsiteX664" fmla="*/ 2220542 w 5472892"/>
              <a:gd name="connsiteY664" fmla="*/ 5564544 h 6866965"/>
              <a:gd name="connsiteX665" fmla="*/ 2176972 w 5472892"/>
              <a:gd name="connsiteY665" fmla="*/ 5421891 h 6866965"/>
              <a:gd name="connsiteX666" fmla="*/ 1104962 w 5472892"/>
              <a:gd name="connsiteY666" fmla="*/ 5493876 h 6866965"/>
              <a:gd name="connsiteX667" fmla="*/ 1071178 w 5472892"/>
              <a:gd name="connsiteY667" fmla="*/ 5512531 h 6866965"/>
              <a:gd name="connsiteX668" fmla="*/ 1063508 w 5472892"/>
              <a:gd name="connsiteY668" fmla="*/ 5551284 h 6866965"/>
              <a:gd name="connsiteX669" fmla="*/ 1108772 w 5472892"/>
              <a:gd name="connsiteY669" fmla="*/ 5560348 h 6866965"/>
              <a:gd name="connsiteX670" fmla="*/ 1104962 w 5472892"/>
              <a:gd name="connsiteY670" fmla="*/ 5493876 h 6866965"/>
              <a:gd name="connsiteX671" fmla="*/ 182994 w 5472892"/>
              <a:gd name="connsiteY671" fmla="*/ 5457666 h 6866965"/>
              <a:gd name="connsiteX672" fmla="*/ 160514 w 5472892"/>
              <a:gd name="connsiteY672" fmla="*/ 5476948 h 6866965"/>
              <a:gd name="connsiteX673" fmla="*/ 148230 w 5472892"/>
              <a:gd name="connsiteY673" fmla="*/ 5496844 h 6866965"/>
              <a:gd name="connsiteX674" fmla="*/ 188768 w 5472892"/>
              <a:gd name="connsiteY674" fmla="*/ 5569456 h 6866965"/>
              <a:gd name="connsiteX675" fmla="*/ 246444 w 5472892"/>
              <a:gd name="connsiteY675" fmla="*/ 5573632 h 6866965"/>
              <a:gd name="connsiteX676" fmla="*/ 237034 w 5472892"/>
              <a:gd name="connsiteY676" fmla="*/ 5572216 h 6866965"/>
              <a:gd name="connsiteX677" fmla="*/ 253012 w 5472892"/>
              <a:gd name="connsiteY677" fmla="*/ 5520183 h 6866965"/>
              <a:gd name="connsiteX678" fmla="*/ 247058 w 5472892"/>
              <a:gd name="connsiteY678" fmla="*/ 5490636 h 6866965"/>
              <a:gd name="connsiteX679" fmla="*/ 182994 w 5472892"/>
              <a:gd name="connsiteY679" fmla="*/ 5457666 h 6866965"/>
              <a:gd name="connsiteX680" fmla="*/ 2110506 w 5472892"/>
              <a:gd name="connsiteY680" fmla="*/ 5569678 h 6866965"/>
              <a:gd name="connsiteX681" fmla="*/ 2094886 w 5472892"/>
              <a:gd name="connsiteY681" fmla="*/ 5577356 h 6866965"/>
              <a:gd name="connsiteX682" fmla="*/ 2080748 w 5472892"/>
              <a:gd name="connsiteY682" fmla="*/ 5596305 h 6866965"/>
              <a:gd name="connsiteX683" fmla="*/ 2080380 w 5472892"/>
              <a:gd name="connsiteY683" fmla="*/ 5620195 h 6866965"/>
              <a:gd name="connsiteX684" fmla="*/ 2102256 w 5472892"/>
              <a:gd name="connsiteY684" fmla="*/ 5628809 h 6866965"/>
              <a:gd name="connsiteX685" fmla="*/ 2118154 w 5472892"/>
              <a:gd name="connsiteY685" fmla="*/ 5628950 h 6866965"/>
              <a:gd name="connsiteX686" fmla="*/ 2130196 w 5472892"/>
              <a:gd name="connsiteY686" fmla="*/ 5604770 h 6866965"/>
              <a:gd name="connsiteX687" fmla="*/ 2124244 w 5472892"/>
              <a:gd name="connsiteY687" fmla="*/ 5575223 h 6866965"/>
              <a:gd name="connsiteX688" fmla="*/ 2110506 w 5472892"/>
              <a:gd name="connsiteY688" fmla="*/ 5569678 h 6866965"/>
              <a:gd name="connsiteX689" fmla="*/ 2943708 w 5472892"/>
              <a:gd name="connsiteY689" fmla="*/ 5628050 h 6866965"/>
              <a:gd name="connsiteX690" fmla="*/ 2895678 w 5472892"/>
              <a:gd name="connsiteY690" fmla="*/ 5635578 h 6866965"/>
              <a:gd name="connsiteX691" fmla="*/ 2869780 w 5472892"/>
              <a:gd name="connsiteY691" fmla="*/ 5668617 h 6866965"/>
              <a:gd name="connsiteX692" fmla="*/ 2862532 w 5472892"/>
              <a:gd name="connsiteY692" fmla="*/ 5700614 h 6866965"/>
              <a:gd name="connsiteX693" fmla="*/ 2901004 w 5472892"/>
              <a:gd name="connsiteY693" fmla="*/ 5725557 h 6866965"/>
              <a:gd name="connsiteX694" fmla="*/ 2958930 w 5472892"/>
              <a:gd name="connsiteY694" fmla="*/ 5731826 h 6866965"/>
              <a:gd name="connsiteX695" fmla="*/ 2943708 w 5472892"/>
              <a:gd name="connsiteY695" fmla="*/ 5628050 h 6866965"/>
              <a:gd name="connsiteX696" fmla="*/ 1953812 w 5472892"/>
              <a:gd name="connsiteY696" fmla="*/ 5613483 h 6866965"/>
              <a:gd name="connsiteX697" fmla="*/ 1911914 w 5472892"/>
              <a:gd name="connsiteY697" fmla="*/ 5624909 h 6866965"/>
              <a:gd name="connsiteX698" fmla="*/ 1903960 w 5472892"/>
              <a:gd name="connsiteY698" fmla="*/ 5777638 h 6866965"/>
              <a:gd name="connsiteX699" fmla="*/ 1950100 w 5472892"/>
              <a:gd name="connsiteY699" fmla="*/ 5843453 h 6866965"/>
              <a:gd name="connsiteX700" fmla="*/ 1981690 w 5472892"/>
              <a:gd name="connsiteY700" fmla="*/ 5828305 h 6866965"/>
              <a:gd name="connsiteX701" fmla="*/ 1999274 w 5472892"/>
              <a:gd name="connsiteY701" fmla="*/ 5630652 h 6866965"/>
              <a:gd name="connsiteX702" fmla="*/ 1953812 w 5472892"/>
              <a:gd name="connsiteY702" fmla="*/ 5613483 h 6866965"/>
              <a:gd name="connsiteX703" fmla="*/ 2704638 w 5472892"/>
              <a:gd name="connsiteY703" fmla="*/ 5646016 h 6866965"/>
              <a:gd name="connsiteX704" fmla="*/ 2589270 w 5472892"/>
              <a:gd name="connsiteY704" fmla="*/ 5648886 h 6866965"/>
              <a:gd name="connsiteX705" fmla="*/ 2750658 w 5472892"/>
              <a:gd name="connsiteY705" fmla="*/ 5694866 h 6866965"/>
              <a:gd name="connsiteX706" fmla="*/ 2730232 w 5472892"/>
              <a:gd name="connsiteY706" fmla="*/ 5654955 h 6866965"/>
              <a:gd name="connsiteX707" fmla="*/ 2704638 w 5472892"/>
              <a:gd name="connsiteY707" fmla="*/ 5646016 h 6866965"/>
              <a:gd name="connsiteX708" fmla="*/ 2089258 w 5472892"/>
              <a:gd name="connsiteY708" fmla="*/ 5766145 h 6866965"/>
              <a:gd name="connsiteX709" fmla="*/ 2064456 w 5472892"/>
              <a:gd name="connsiteY709" fmla="*/ 5946742 h 6866965"/>
              <a:gd name="connsiteX710" fmla="*/ 2108916 w 5472892"/>
              <a:gd name="connsiteY710" fmla="*/ 5989969 h 6866965"/>
              <a:gd name="connsiteX711" fmla="*/ 2137348 w 5472892"/>
              <a:gd name="connsiteY711" fmla="*/ 5799476 h 6866965"/>
              <a:gd name="connsiteX712" fmla="*/ 2089258 w 5472892"/>
              <a:gd name="connsiteY712" fmla="*/ 5766145 h 6866965"/>
              <a:gd name="connsiteX713" fmla="*/ 231044 w 5472892"/>
              <a:gd name="connsiteY713" fmla="*/ 6108782 h 6866965"/>
              <a:gd name="connsiteX714" fmla="*/ 218842 w 5472892"/>
              <a:gd name="connsiteY714" fmla="*/ 6113034 h 6866965"/>
              <a:gd name="connsiteX715" fmla="*/ 225742 w 5472892"/>
              <a:gd name="connsiteY715" fmla="*/ 6132083 h 6866965"/>
              <a:gd name="connsiteX716" fmla="*/ 239958 w 5472892"/>
              <a:gd name="connsiteY716" fmla="*/ 6147319 h 6866965"/>
              <a:gd name="connsiteX717" fmla="*/ 242224 w 5472892"/>
              <a:gd name="connsiteY717" fmla="*/ 6145612 h 6866965"/>
              <a:gd name="connsiteX718" fmla="*/ 252112 w 5472892"/>
              <a:gd name="connsiteY718" fmla="*/ 6147305 h 6866965"/>
              <a:gd name="connsiteX719" fmla="*/ 262726 w 5472892"/>
              <a:gd name="connsiteY719" fmla="*/ 6133348 h 6866965"/>
              <a:gd name="connsiteX720" fmla="*/ 253752 w 5472892"/>
              <a:gd name="connsiteY720" fmla="*/ 6131180 h 6866965"/>
              <a:gd name="connsiteX721" fmla="*/ 256258 w 5472892"/>
              <a:gd name="connsiteY721" fmla="*/ 6113548 h 6866965"/>
              <a:gd name="connsiteX722" fmla="*/ 231044 w 5472892"/>
              <a:gd name="connsiteY722" fmla="*/ 6108782 h 6866965"/>
              <a:gd name="connsiteX723" fmla="*/ 923706 w 5472892"/>
              <a:gd name="connsiteY723" fmla="*/ 6144408 h 6866965"/>
              <a:gd name="connsiteX724" fmla="*/ 830282 w 5472892"/>
              <a:gd name="connsiteY724" fmla="*/ 6199930 h 6866965"/>
              <a:gd name="connsiteX725" fmla="*/ 844496 w 5472892"/>
              <a:gd name="connsiteY725" fmla="*/ 6258347 h 6866965"/>
              <a:gd name="connsiteX726" fmla="*/ 994470 w 5472892"/>
              <a:gd name="connsiteY726" fmla="*/ 6213381 h 6866965"/>
              <a:gd name="connsiteX727" fmla="*/ 983078 w 5472892"/>
              <a:gd name="connsiteY727" fmla="*/ 6187722 h 6866965"/>
              <a:gd name="connsiteX728" fmla="*/ 923706 w 5472892"/>
              <a:gd name="connsiteY728" fmla="*/ 6144408 h 6866965"/>
              <a:gd name="connsiteX729" fmla="*/ 932352 w 5472892"/>
              <a:gd name="connsiteY729" fmla="*/ 6516946 h 6866965"/>
              <a:gd name="connsiteX730" fmla="*/ 999662 w 5472892"/>
              <a:gd name="connsiteY730" fmla="*/ 6527689 h 6866965"/>
              <a:gd name="connsiteX731" fmla="*/ 932352 w 5472892"/>
              <a:gd name="connsiteY731" fmla="*/ 6516946 h 6866965"/>
              <a:gd name="connsiteX732" fmla="*/ 881074 w 5472892"/>
              <a:gd name="connsiteY732" fmla="*/ 6633150 h 6866965"/>
              <a:gd name="connsiteX733" fmla="*/ 838678 w 5472892"/>
              <a:gd name="connsiteY733" fmla="*/ 6644753 h 6866965"/>
              <a:gd name="connsiteX734" fmla="*/ 822080 w 5472892"/>
              <a:gd name="connsiteY734" fmla="*/ 6669191 h 6866965"/>
              <a:gd name="connsiteX735" fmla="*/ 944582 w 5472892"/>
              <a:gd name="connsiteY735" fmla="*/ 6680667 h 6866965"/>
              <a:gd name="connsiteX736" fmla="*/ 924468 w 5472892"/>
              <a:gd name="connsiteY736" fmla="*/ 6647964 h 6866965"/>
              <a:gd name="connsiteX737" fmla="*/ 881074 w 5472892"/>
              <a:gd name="connsiteY737" fmla="*/ 6633150 h 6866965"/>
              <a:gd name="connsiteX738" fmla="*/ 352202 w 5472892"/>
              <a:gd name="connsiteY738" fmla="*/ 6636525 h 6866965"/>
              <a:gd name="connsiteX739" fmla="*/ 356070 w 5472892"/>
              <a:gd name="connsiteY739" fmla="*/ 6711730 h 6866965"/>
              <a:gd name="connsiteX740" fmla="*/ 428312 w 5472892"/>
              <a:gd name="connsiteY740" fmla="*/ 6705255 h 6866965"/>
              <a:gd name="connsiteX741" fmla="*/ 429366 w 5472892"/>
              <a:gd name="connsiteY741" fmla="*/ 6650963 h 6866965"/>
              <a:gd name="connsiteX742" fmla="*/ 352202 w 5472892"/>
              <a:gd name="connsiteY742" fmla="*/ 6636525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</a:cxnLst>
            <a:rect l="l" t="t" r="r" b="b"/>
            <a:pathLst>
              <a:path w="5472892" h="6866965">
                <a:moveTo>
                  <a:pt x="5381764" y="572"/>
                </a:moveTo>
                <a:cubicBezTo>
                  <a:pt x="5394964" y="3173"/>
                  <a:pt x="5394964" y="3173"/>
                  <a:pt x="5401374" y="10892"/>
                </a:cubicBezTo>
                <a:cubicBezTo>
                  <a:pt x="5441892" y="18216"/>
                  <a:pt x="5440976" y="18694"/>
                  <a:pt x="5440976" y="18694"/>
                </a:cubicBezTo>
                <a:cubicBezTo>
                  <a:pt x="5466556" y="18397"/>
                  <a:pt x="5458584" y="8333"/>
                  <a:pt x="5467186" y="3038"/>
                </a:cubicBezTo>
                <a:lnTo>
                  <a:pt x="5472892" y="1907"/>
                </a:lnTo>
                <a:lnTo>
                  <a:pt x="5472892" y="6866965"/>
                </a:lnTo>
                <a:lnTo>
                  <a:pt x="932" y="6866965"/>
                </a:lnTo>
                <a:lnTo>
                  <a:pt x="5318" y="6860421"/>
                </a:lnTo>
                <a:cubicBezTo>
                  <a:pt x="2876" y="6858006"/>
                  <a:pt x="2918" y="6859038"/>
                  <a:pt x="2918" y="6859038"/>
                </a:cubicBezTo>
                <a:cubicBezTo>
                  <a:pt x="2918" y="6859038"/>
                  <a:pt x="2440" y="6858759"/>
                  <a:pt x="0" y="6856346"/>
                </a:cubicBezTo>
                <a:cubicBezTo>
                  <a:pt x="2696" y="6853888"/>
                  <a:pt x="2998" y="6850044"/>
                  <a:pt x="2696" y="6853888"/>
                </a:cubicBezTo>
                <a:cubicBezTo>
                  <a:pt x="5216" y="6847307"/>
                  <a:pt x="7558" y="6836609"/>
                  <a:pt x="12420" y="6819331"/>
                </a:cubicBezTo>
                <a:cubicBezTo>
                  <a:pt x="15120" y="6816871"/>
                  <a:pt x="14638" y="6816595"/>
                  <a:pt x="14638" y="6816595"/>
                </a:cubicBezTo>
                <a:cubicBezTo>
                  <a:pt x="12196" y="6814182"/>
                  <a:pt x="12498" y="6810340"/>
                  <a:pt x="7614" y="6805513"/>
                </a:cubicBezTo>
                <a:cubicBezTo>
                  <a:pt x="30316" y="6811588"/>
                  <a:pt x="39178" y="6789592"/>
                  <a:pt x="50452" y="6780032"/>
                </a:cubicBezTo>
                <a:cubicBezTo>
                  <a:pt x="48980" y="6746043"/>
                  <a:pt x="60366" y="6717465"/>
                  <a:pt x="69530" y="6691628"/>
                </a:cubicBezTo>
                <a:lnTo>
                  <a:pt x="78606" y="6663727"/>
                </a:lnTo>
                <a:lnTo>
                  <a:pt x="78830" y="6668879"/>
                </a:lnTo>
                <a:cubicBezTo>
                  <a:pt x="85518" y="6693828"/>
                  <a:pt x="108196" y="6720981"/>
                  <a:pt x="126582" y="6724567"/>
                </a:cubicBezTo>
                <a:cubicBezTo>
                  <a:pt x="140296" y="6717422"/>
                  <a:pt x="149126" y="6705447"/>
                  <a:pt x="162840" y="6698303"/>
                </a:cubicBezTo>
                <a:cubicBezTo>
                  <a:pt x="154958" y="6656595"/>
                  <a:pt x="143118" y="6620635"/>
                  <a:pt x="102222" y="6626148"/>
                </a:cubicBezTo>
                <a:lnTo>
                  <a:pt x="82808" y="6642055"/>
                </a:lnTo>
                <a:lnTo>
                  <a:pt x="75498" y="6602683"/>
                </a:lnTo>
                <a:cubicBezTo>
                  <a:pt x="84918" y="6571971"/>
                  <a:pt x="96602" y="6539552"/>
                  <a:pt x="105846" y="6504719"/>
                </a:cubicBezTo>
                <a:cubicBezTo>
                  <a:pt x="113306" y="6471870"/>
                  <a:pt x="120544" y="6433872"/>
                  <a:pt x="123118" y="6396194"/>
                </a:cubicBezTo>
                <a:cubicBezTo>
                  <a:pt x="125716" y="6380621"/>
                  <a:pt x="128616" y="6361205"/>
                  <a:pt x="128772" y="6343220"/>
                </a:cubicBezTo>
                <a:cubicBezTo>
                  <a:pt x="129408" y="6325511"/>
                  <a:pt x="129086" y="6307249"/>
                  <a:pt x="131682" y="6291676"/>
                </a:cubicBezTo>
                <a:cubicBezTo>
                  <a:pt x="130212" y="6257687"/>
                  <a:pt x="130746" y="6226867"/>
                  <a:pt x="124972" y="6201439"/>
                </a:cubicBezTo>
                <a:cubicBezTo>
                  <a:pt x="140170" y="6196154"/>
                  <a:pt x="133814" y="6157337"/>
                  <a:pt x="158042" y="6166304"/>
                </a:cubicBezTo>
                <a:cubicBezTo>
                  <a:pt x="139086" y="6117200"/>
                  <a:pt x="179450" y="6099329"/>
                  <a:pt x="155938" y="6063660"/>
                </a:cubicBezTo>
                <a:cubicBezTo>
                  <a:pt x="151154" y="6071945"/>
                  <a:pt x="151032" y="6079907"/>
                  <a:pt x="139702" y="6077387"/>
                </a:cubicBezTo>
                <a:lnTo>
                  <a:pt x="139480" y="6072235"/>
                </a:lnTo>
                <a:lnTo>
                  <a:pt x="148186" y="6068225"/>
                </a:lnTo>
                <a:lnTo>
                  <a:pt x="150842" y="6021554"/>
                </a:lnTo>
                <a:lnTo>
                  <a:pt x="151320" y="6021831"/>
                </a:lnTo>
                <a:cubicBezTo>
                  <a:pt x="155456" y="6020202"/>
                  <a:pt x="157676" y="6017466"/>
                  <a:pt x="156838" y="6008950"/>
                </a:cubicBezTo>
                <a:cubicBezTo>
                  <a:pt x="115430" y="5981027"/>
                  <a:pt x="158580" y="5919574"/>
                  <a:pt x="165380" y="5882328"/>
                </a:cubicBezTo>
                <a:cubicBezTo>
                  <a:pt x="150264" y="5878622"/>
                  <a:pt x="149930" y="5892486"/>
                  <a:pt x="145882" y="5896175"/>
                </a:cubicBezTo>
                <a:cubicBezTo>
                  <a:pt x="141714" y="5864644"/>
                  <a:pt x="134208" y="5810101"/>
                  <a:pt x="169488" y="5804358"/>
                </a:cubicBezTo>
                <a:cubicBezTo>
                  <a:pt x="175518" y="5824913"/>
                  <a:pt x="139804" y="5831411"/>
                  <a:pt x="161770" y="5842083"/>
                </a:cubicBezTo>
                <a:cubicBezTo>
                  <a:pt x="164112" y="5831384"/>
                  <a:pt x="175440" y="5833907"/>
                  <a:pt x="182186" y="5827759"/>
                </a:cubicBezTo>
                <a:lnTo>
                  <a:pt x="164906" y="5774399"/>
                </a:lnTo>
                <a:lnTo>
                  <a:pt x="205032" y="5804286"/>
                </a:lnTo>
                <a:cubicBezTo>
                  <a:pt x="223760" y="5782426"/>
                  <a:pt x="223530" y="5740381"/>
                  <a:pt x="209098" y="5706271"/>
                </a:cubicBezTo>
                <a:cubicBezTo>
                  <a:pt x="202190" y="5688909"/>
                  <a:pt x="191884" y="5673379"/>
                  <a:pt x="178934" y="5663038"/>
                </a:cubicBezTo>
                <a:lnTo>
                  <a:pt x="146888" y="5654635"/>
                </a:lnTo>
                <a:lnTo>
                  <a:pt x="144782" y="5622391"/>
                </a:lnTo>
                <a:lnTo>
                  <a:pt x="187994" y="5627257"/>
                </a:lnTo>
                <a:cubicBezTo>
                  <a:pt x="208600" y="5628106"/>
                  <a:pt x="226240" y="5625233"/>
                  <a:pt x="235114" y="5614291"/>
                </a:cubicBezTo>
                <a:cubicBezTo>
                  <a:pt x="219874" y="5575366"/>
                  <a:pt x="198056" y="5578834"/>
                  <a:pt x="161552" y="5577843"/>
                </a:cubicBezTo>
                <a:lnTo>
                  <a:pt x="144168" y="5575842"/>
                </a:lnTo>
                <a:lnTo>
                  <a:pt x="144726" y="5567126"/>
                </a:lnTo>
                <a:cubicBezTo>
                  <a:pt x="144704" y="5545020"/>
                  <a:pt x="121390" y="5535577"/>
                  <a:pt x="121468" y="5526584"/>
                </a:cubicBezTo>
                <a:cubicBezTo>
                  <a:pt x="119484" y="5502341"/>
                  <a:pt x="146166" y="5481594"/>
                  <a:pt x="129398" y="5439777"/>
                </a:cubicBezTo>
                <a:cubicBezTo>
                  <a:pt x="131580" y="5447064"/>
                  <a:pt x="127034" y="5428370"/>
                  <a:pt x="125228" y="5408247"/>
                </a:cubicBezTo>
                <a:cubicBezTo>
                  <a:pt x="123522" y="5401237"/>
                  <a:pt x="95740" y="5320925"/>
                  <a:pt x="116232" y="5297610"/>
                </a:cubicBezTo>
                <a:cubicBezTo>
                  <a:pt x="131430" y="5292325"/>
                  <a:pt x="137548" y="5358120"/>
                  <a:pt x="144448" y="5333987"/>
                </a:cubicBezTo>
                <a:cubicBezTo>
                  <a:pt x="136232" y="5306146"/>
                  <a:pt x="126946" y="5296765"/>
                  <a:pt x="131886" y="5270495"/>
                </a:cubicBezTo>
                <a:cubicBezTo>
                  <a:pt x="116688" y="5275781"/>
                  <a:pt x="108316" y="5265923"/>
                  <a:pt x="105952" y="5254517"/>
                </a:cubicBezTo>
                <a:cubicBezTo>
                  <a:pt x="99842" y="5242957"/>
                  <a:pt x="101960" y="5227108"/>
                  <a:pt x="106742" y="5218822"/>
                </a:cubicBezTo>
                <a:cubicBezTo>
                  <a:pt x="115118" y="5228678"/>
                  <a:pt x="121886" y="5244636"/>
                  <a:pt x="127994" y="5256199"/>
                </a:cubicBezTo>
                <a:cubicBezTo>
                  <a:pt x="134584" y="5268035"/>
                  <a:pt x="141174" y="5279874"/>
                  <a:pt x="154028" y="5285287"/>
                </a:cubicBezTo>
                <a:cubicBezTo>
                  <a:pt x="149702" y="5271744"/>
                  <a:pt x="141106" y="5256740"/>
                  <a:pt x="137260" y="5243470"/>
                </a:cubicBezTo>
                <a:cubicBezTo>
                  <a:pt x="130492" y="5227513"/>
                  <a:pt x="122376" y="5212784"/>
                  <a:pt x="120748" y="5196782"/>
                </a:cubicBezTo>
                <a:cubicBezTo>
                  <a:pt x="116422" y="5183238"/>
                  <a:pt x="114538" y="5172107"/>
                  <a:pt x="117884" y="5162991"/>
                </a:cubicBezTo>
                <a:lnTo>
                  <a:pt x="139210" y="5148193"/>
                </a:lnTo>
                <a:lnTo>
                  <a:pt x="153350" y="5172422"/>
                </a:lnTo>
                <a:cubicBezTo>
                  <a:pt x="166494" y="5206122"/>
                  <a:pt x="179160" y="5239544"/>
                  <a:pt x="225552" y="5242228"/>
                </a:cubicBezTo>
                <a:cubicBezTo>
                  <a:pt x="231430" y="5237588"/>
                  <a:pt x="364756" y="5142842"/>
                  <a:pt x="369682" y="5148697"/>
                </a:cubicBezTo>
                <a:cubicBezTo>
                  <a:pt x="374178" y="5155310"/>
                  <a:pt x="380054" y="5150667"/>
                  <a:pt x="384982" y="5156525"/>
                </a:cubicBezTo>
                <a:cubicBezTo>
                  <a:pt x="385930" y="5146028"/>
                  <a:pt x="395820" y="5147719"/>
                  <a:pt x="416080" y="5151382"/>
                </a:cubicBezTo>
                <a:cubicBezTo>
                  <a:pt x="432412" y="5150769"/>
                  <a:pt x="442436" y="5155553"/>
                  <a:pt x="448848" y="5163271"/>
                </a:cubicBezTo>
                <a:lnTo>
                  <a:pt x="450418" y="5167193"/>
                </a:lnTo>
                <a:lnTo>
                  <a:pt x="429046" y="5180960"/>
                </a:lnTo>
                <a:cubicBezTo>
                  <a:pt x="428588" y="5202789"/>
                  <a:pt x="428520" y="5222836"/>
                  <a:pt x="428020" y="5243634"/>
                </a:cubicBezTo>
                <a:cubicBezTo>
                  <a:pt x="447698" y="5277089"/>
                  <a:pt x="530292" y="5284607"/>
                  <a:pt x="546504" y="5248777"/>
                </a:cubicBezTo>
                <a:cubicBezTo>
                  <a:pt x="549706" y="5225518"/>
                  <a:pt x="546070" y="5206348"/>
                  <a:pt x="538390" y="5190867"/>
                </a:cubicBezTo>
                <a:lnTo>
                  <a:pt x="516236" y="5165021"/>
                </a:lnTo>
                <a:lnTo>
                  <a:pt x="519492" y="5153846"/>
                </a:lnTo>
                <a:cubicBezTo>
                  <a:pt x="531844" y="5136877"/>
                  <a:pt x="559452" y="5126705"/>
                  <a:pt x="559452" y="5126705"/>
                </a:cubicBezTo>
                <a:cubicBezTo>
                  <a:pt x="563900" y="5132287"/>
                  <a:pt x="608832" y="5155216"/>
                  <a:pt x="608832" y="5155216"/>
                </a:cubicBezTo>
                <a:cubicBezTo>
                  <a:pt x="614710" y="5150575"/>
                  <a:pt x="625078" y="5152544"/>
                  <a:pt x="630518" y="5148656"/>
                </a:cubicBezTo>
                <a:cubicBezTo>
                  <a:pt x="635448" y="5154514"/>
                  <a:pt x="639894" y="5160094"/>
                  <a:pt x="645336" y="5156206"/>
                </a:cubicBezTo>
                <a:cubicBezTo>
                  <a:pt x="656140" y="5157424"/>
                  <a:pt x="652160" y="5141066"/>
                  <a:pt x="668404" y="5138394"/>
                </a:cubicBezTo>
                <a:cubicBezTo>
                  <a:pt x="724688" y="5142771"/>
                  <a:pt x="789554" y="5237464"/>
                  <a:pt x="789554" y="5237464"/>
                </a:cubicBezTo>
                <a:cubicBezTo>
                  <a:pt x="800358" y="5238679"/>
                  <a:pt x="816168" y="5236761"/>
                  <a:pt x="812190" y="5220402"/>
                </a:cubicBezTo>
                <a:cubicBezTo>
                  <a:pt x="815032" y="5188907"/>
                  <a:pt x="746328" y="5135180"/>
                  <a:pt x="745670" y="5087604"/>
                </a:cubicBezTo>
                <a:cubicBezTo>
                  <a:pt x="743586" y="5050248"/>
                  <a:pt x="852574" y="5051913"/>
                  <a:pt x="852574" y="5051913"/>
                </a:cubicBezTo>
                <a:cubicBezTo>
                  <a:pt x="878710" y="5050935"/>
                  <a:pt x="891632" y="5079483"/>
                  <a:pt x="912804" y="5082669"/>
                </a:cubicBezTo>
                <a:lnTo>
                  <a:pt x="926082" y="5076277"/>
                </a:lnTo>
                <a:lnTo>
                  <a:pt x="955674" y="5090349"/>
                </a:lnTo>
                <a:cubicBezTo>
                  <a:pt x="975542" y="5095795"/>
                  <a:pt x="995666" y="5096368"/>
                  <a:pt x="1014088" y="5089930"/>
                </a:cubicBezTo>
                <a:lnTo>
                  <a:pt x="1013674" y="5069606"/>
                </a:lnTo>
                <a:lnTo>
                  <a:pt x="1047892" y="5093381"/>
                </a:lnTo>
                <a:cubicBezTo>
                  <a:pt x="1043912" y="5077022"/>
                  <a:pt x="1036978" y="5067997"/>
                  <a:pt x="1030088" y="5060003"/>
                </a:cubicBezTo>
                <a:lnTo>
                  <a:pt x="1020790" y="5039569"/>
                </a:lnTo>
                <a:lnTo>
                  <a:pt x="1048964" y="5031736"/>
                </a:lnTo>
                <a:lnTo>
                  <a:pt x="1047962" y="5030153"/>
                </a:lnTo>
                <a:lnTo>
                  <a:pt x="1063034" y="5032830"/>
                </a:lnTo>
                <a:cubicBezTo>
                  <a:pt x="1052120" y="5007446"/>
                  <a:pt x="1040346" y="4994623"/>
                  <a:pt x="1030400" y="4980848"/>
                </a:cubicBezTo>
                <a:lnTo>
                  <a:pt x="1024768" y="4969564"/>
                </a:lnTo>
                <a:lnTo>
                  <a:pt x="1044116" y="4973703"/>
                </a:lnTo>
                <a:cubicBezTo>
                  <a:pt x="1061628" y="4978796"/>
                  <a:pt x="1076402" y="4985317"/>
                  <a:pt x="1085166" y="4993388"/>
                </a:cubicBezTo>
                <a:cubicBezTo>
                  <a:pt x="1081244" y="4945932"/>
                  <a:pt x="1189538" y="4953223"/>
                  <a:pt x="1198358" y="4973381"/>
                </a:cubicBezTo>
                <a:cubicBezTo>
                  <a:pt x="1226296" y="4949343"/>
                  <a:pt x="1262824" y="4929258"/>
                  <a:pt x="1297088" y="4910877"/>
                </a:cubicBezTo>
                <a:cubicBezTo>
                  <a:pt x="1297098" y="4921933"/>
                  <a:pt x="1288524" y="4929033"/>
                  <a:pt x="1285836" y="4942544"/>
                </a:cubicBezTo>
                <a:cubicBezTo>
                  <a:pt x="1331182" y="4942615"/>
                  <a:pt x="1371554" y="4935796"/>
                  <a:pt x="1411014" y="4929455"/>
                </a:cubicBezTo>
                <a:cubicBezTo>
                  <a:pt x="1450950" y="4923392"/>
                  <a:pt x="1490408" y="4917050"/>
                  <a:pt x="1533480" y="4907774"/>
                </a:cubicBezTo>
                <a:cubicBezTo>
                  <a:pt x="1552858" y="4901888"/>
                  <a:pt x="1570018" y="4898741"/>
                  <a:pt x="1592798" y="4895823"/>
                </a:cubicBezTo>
                <a:cubicBezTo>
                  <a:pt x="1612654" y="4890219"/>
                  <a:pt x="1635432" y="4887300"/>
                  <a:pt x="1658212" y="4884385"/>
                </a:cubicBezTo>
                <a:cubicBezTo>
                  <a:pt x="1680992" y="4881468"/>
                  <a:pt x="1705988" y="4875816"/>
                  <a:pt x="1728764" y="4872899"/>
                </a:cubicBezTo>
                <a:lnTo>
                  <a:pt x="1748846" y="4872441"/>
                </a:lnTo>
                <a:lnTo>
                  <a:pt x="1760486" y="4925356"/>
                </a:lnTo>
                <a:cubicBezTo>
                  <a:pt x="1783208" y="4996719"/>
                  <a:pt x="1833036" y="5078710"/>
                  <a:pt x="1918370" y="5084802"/>
                </a:cubicBezTo>
                <a:cubicBezTo>
                  <a:pt x="1903856" y="5030224"/>
                  <a:pt x="1877334" y="4989805"/>
                  <a:pt x="1846370" y="4954858"/>
                </a:cubicBezTo>
                <a:lnTo>
                  <a:pt x="1758212" y="4872829"/>
                </a:lnTo>
                <a:lnTo>
                  <a:pt x="1809088" y="4871070"/>
                </a:lnTo>
                <a:cubicBezTo>
                  <a:pt x="1802754" y="4854358"/>
                  <a:pt x="1808152" y="4849441"/>
                  <a:pt x="1816680" y="4841310"/>
                </a:cubicBezTo>
                <a:cubicBezTo>
                  <a:pt x="1859828" y="4866221"/>
                  <a:pt x="1907850" y="4841729"/>
                  <a:pt x="1949996" y="4821876"/>
                </a:cubicBezTo>
                <a:cubicBezTo>
                  <a:pt x="1986958" y="4801037"/>
                  <a:pt x="2020528" y="4788284"/>
                  <a:pt x="2044100" y="4836037"/>
                </a:cubicBezTo>
                <a:cubicBezTo>
                  <a:pt x="2089868" y="4824300"/>
                  <a:pt x="2035492" y="4809976"/>
                  <a:pt x="2060256" y="4788121"/>
                </a:cubicBezTo>
                <a:cubicBezTo>
                  <a:pt x="2088910" y="4780565"/>
                  <a:pt x="2111208" y="4777374"/>
                  <a:pt x="2131278" y="4765861"/>
                </a:cubicBezTo>
                <a:cubicBezTo>
                  <a:pt x="2153834" y="4757795"/>
                  <a:pt x="2174126" y="4751435"/>
                  <a:pt x="2191018" y="4742108"/>
                </a:cubicBezTo>
                <a:cubicBezTo>
                  <a:pt x="2227768" y="4727171"/>
                  <a:pt x="2262042" y="4719845"/>
                  <a:pt x="2293192" y="4726785"/>
                </a:cubicBezTo>
                <a:cubicBezTo>
                  <a:pt x="2338236" y="4687515"/>
                  <a:pt x="2366200" y="4685585"/>
                  <a:pt x="2422740" y="4641908"/>
                </a:cubicBezTo>
                <a:cubicBezTo>
                  <a:pt x="2434514" y="4654731"/>
                  <a:pt x="2402458" y="4659321"/>
                  <a:pt x="2408570" y="4670880"/>
                </a:cubicBezTo>
                <a:lnTo>
                  <a:pt x="2453804" y="4646786"/>
                </a:lnTo>
                <a:lnTo>
                  <a:pt x="2456378" y="4652290"/>
                </a:lnTo>
                <a:cubicBezTo>
                  <a:pt x="2472232" y="4651400"/>
                  <a:pt x="2486034" y="4646316"/>
                  <a:pt x="2494912" y="4635372"/>
                </a:cubicBezTo>
                <a:lnTo>
                  <a:pt x="2497734" y="4624950"/>
                </a:lnTo>
                <a:lnTo>
                  <a:pt x="2505046" y="4621140"/>
                </a:lnTo>
                <a:cubicBezTo>
                  <a:pt x="2530300" y="4610614"/>
                  <a:pt x="2558476" y="4602780"/>
                  <a:pt x="2601122" y="4605308"/>
                </a:cubicBezTo>
                <a:cubicBezTo>
                  <a:pt x="2586428" y="4589795"/>
                  <a:pt x="2595212" y="4576791"/>
                  <a:pt x="2603310" y="4569413"/>
                </a:cubicBezTo>
                <a:cubicBezTo>
                  <a:pt x="2612094" y="4556410"/>
                  <a:pt x="2623366" y="4546851"/>
                  <a:pt x="2617036" y="4530139"/>
                </a:cubicBezTo>
                <a:cubicBezTo>
                  <a:pt x="2571710" y="4552175"/>
                  <a:pt x="2515584" y="4572993"/>
                  <a:pt x="2469514" y="4545392"/>
                </a:cubicBezTo>
                <a:cubicBezTo>
                  <a:pt x="2497666" y="4515452"/>
                  <a:pt x="2537860" y="4547697"/>
                  <a:pt x="2537138" y="4520163"/>
                </a:cubicBezTo>
                <a:cubicBezTo>
                  <a:pt x="2483206" y="4516141"/>
                  <a:pt x="2454820" y="4529878"/>
                  <a:pt x="2426878" y="4553915"/>
                </a:cubicBezTo>
                <a:cubicBezTo>
                  <a:pt x="2396016" y="4575262"/>
                  <a:pt x="2367640" y="4600053"/>
                  <a:pt x="2319830" y="4618642"/>
                </a:cubicBezTo>
                <a:cubicBezTo>
                  <a:pt x="2313722" y="4607081"/>
                  <a:pt x="2316630" y="4598722"/>
                  <a:pt x="2313442" y="4589848"/>
                </a:cubicBezTo>
                <a:cubicBezTo>
                  <a:pt x="2276458" y="4588581"/>
                  <a:pt x="2248528" y="4623671"/>
                  <a:pt x="2223330" y="4646279"/>
                </a:cubicBezTo>
                <a:cubicBezTo>
                  <a:pt x="2177986" y="4646210"/>
                  <a:pt x="2132216" y="4657946"/>
                  <a:pt x="2089848" y="4672650"/>
                </a:cubicBezTo>
                <a:cubicBezTo>
                  <a:pt x="2047434" y="4686323"/>
                  <a:pt x="2002368" y="4703485"/>
                  <a:pt x="1962920" y="4720880"/>
                </a:cubicBezTo>
                <a:cubicBezTo>
                  <a:pt x="1917374" y="4737765"/>
                  <a:pt x="1875002" y="4752470"/>
                  <a:pt x="1832368" y="4760991"/>
                </a:cubicBezTo>
                <a:cubicBezTo>
                  <a:pt x="1784114" y="4769283"/>
                  <a:pt x="1741690" y="4771904"/>
                  <a:pt x="1695642" y="4766408"/>
                </a:cubicBezTo>
                <a:lnTo>
                  <a:pt x="1681472" y="4776638"/>
                </a:lnTo>
                <a:lnTo>
                  <a:pt x="1628882" y="4726478"/>
                </a:lnTo>
                <a:cubicBezTo>
                  <a:pt x="1603668" y="4734469"/>
                  <a:pt x="1590422" y="4770420"/>
                  <a:pt x="1576784" y="4805980"/>
                </a:cubicBezTo>
                <a:lnTo>
                  <a:pt x="1591876" y="4818230"/>
                </a:lnTo>
                <a:lnTo>
                  <a:pt x="1537630" y="4830833"/>
                </a:lnTo>
                <a:cubicBezTo>
                  <a:pt x="1514850" y="4833749"/>
                  <a:pt x="1492072" y="4836667"/>
                  <a:pt x="1472696" y="4842551"/>
                </a:cubicBezTo>
                <a:cubicBezTo>
                  <a:pt x="1477578" y="4804197"/>
                  <a:pt x="1577344" y="4819619"/>
                  <a:pt x="1576610" y="4781034"/>
                </a:cubicBezTo>
                <a:cubicBezTo>
                  <a:pt x="1539370" y="4784639"/>
                  <a:pt x="1403846" y="4817863"/>
                  <a:pt x="1374678" y="4791987"/>
                </a:cubicBezTo>
                <a:cubicBezTo>
                  <a:pt x="1377654" y="4806761"/>
                  <a:pt x="1380632" y="4821534"/>
                  <a:pt x="1363952" y="4824958"/>
                </a:cubicBezTo>
                <a:cubicBezTo>
                  <a:pt x="1337998" y="4830058"/>
                  <a:pt x="1343594" y="4808184"/>
                  <a:pt x="1323514" y="4808640"/>
                </a:cubicBezTo>
                <a:cubicBezTo>
                  <a:pt x="1321318" y="4833483"/>
                  <a:pt x="1278680" y="4842008"/>
                  <a:pt x="1229720" y="4844874"/>
                </a:cubicBezTo>
                <a:lnTo>
                  <a:pt x="1171654" y="4842478"/>
                </a:lnTo>
                <a:lnTo>
                  <a:pt x="1175258" y="4828489"/>
                </a:lnTo>
                <a:cubicBezTo>
                  <a:pt x="1174122" y="4780633"/>
                  <a:pt x="1089404" y="4788967"/>
                  <a:pt x="1086374" y="4762110"/>
                </a:cubicBezTo>
                <a:cubicBezTo>
                  <a:pt x="1091114" y="4709612"/>
                  <a:pt x="1153706" y="4708594"/>
                  <a:pt x="1175862" y="4691258"/>
                </a:cubicBezTo>
                <a:cubicBezTo>
                  <a:pt x="1170934" y="4685402"/>
                  <a:pt x="1143194" y="4649301"/>
                  <a:pt x="1140162" y="4622444"/>
                </a:cubicBezTo>
                <a:cubicBezTo>
                  <a:pt x="1137564" y="4594836"/>
                  <a:pt x="1139502" y="4574867"/>
                  <a:pt x="1186330" y="4576798"/>
                </a:cubicBezTo>
                <a:cubicBezTo>
                  <a:pt x="1196222" y="4578490"/>
                  <a:pt x="1196222" y="4578490"/>
                  <a:pt x="1201150" y="4584348"/>
                </a:cubicBezTo>
                <a:cubicBezTo>
                  <a:pt x="1231732" y="4588950"/>
                  <a:pt x="1231732" y="4588950"/>
                  <a:pt x="1231732" y="4588950"/>
                </a:cubicBezTo>
                <a:cubicBezTo>
                  <a:pt x="1257866" y="4587973"/>
                  <a:pt x="1238122" y="4574563"/>
                  <a:pt x="1264256" y="4573583"/>
                </a:cubicBezTo>
                <a:lnTo>
                  <a:pt x="1261446" y="4551878"/>
                </a:lnTo>
                <a:lnTo>
                  <a:pt x="1274070" y="4541087"/>
                </a:lnTo>
                <a:cubicBezTo>
                  <a:pt x="1285912" y="4533864"/>
                  <a:pt x="1300370" y="4533176"/>
                  <a:pt x="1322376" y="4544880"/>
                </a:cubicBezTo>
                <a:cubicBezTo>
                  <a:pt x="1324344" y="4503835"/>
                  <a:pt x="1261916" y="4541101"/>
                  <a:pt x="1247432" y="4519683"/>
                </a:cubicBezTo>
                <a:cubicBezTo>
                  <a:pt x="1255736" y="4506405"/>
                  <a:pt x="1281004" y="4506931"/>
                  <a:pt x="1301086" y="4506474"/>
                </a:cubicBezTo>
                <a:cubicBezTo>
                  <a:pt x="1326348" y="4507002"/>
                  <a:pt x="1349606" y="4504362"/>
                  <a:pt x="1357914" y="4491083"/>
                </a:cubicBezTo>
                <a:cubicBezTo>
                  <a:pt x="1386378" y="4511532"/>
                  <a:pt x="1404208" y="4523834"/>
                  <a:pt x="1410596" y="4552628"/>
                </a:cubicBezTo>
                <a:cubicBezTo>
                  <a:pt x="1433150" y="4544562"/>
                  <a:pt x="1429248" y="4519211"/>
                  <a:pt x="1443654" y="4506441"/>
                </a:cubicBezTo>
                <a:cubicBezTo>
                  <a:pt x="1431934" y="4505701"/>
                  <a:pt x="1418176" y="4511815"/>
                  <a:pt x="1412546" y="4500530"/>
                </a:cubicBezTo>
                <a:cubicBezTo>
                  <a:pt x="1426250" y="4482333"/>
                  <a:pt x="1445626" y="4476449"/>
                  <a:pt x="1468628" y="4478682"/>
                </a:cubicBezTo>
                <a:cubicBezTo>
                  <a:pt x="1491674" y="4481946"/>
                  <a:pt x="1508632" y="4495752"/>
                  <a:pt x="1514754" y="4518368"/>
                </a:cubicBezTo>
                <a:cubicBezTo>
                  <a:pt x="1492188" y="4515381"/>
                  <a:pt x="1498810" y="4560378"/>
                  <a:pt x="1507386" y="4553278"/>
                </a:cubicBezTo>
                <a:cubicBezTo>
                  <a:pt x="1509568" y="4517382"/>
                  <a:pt x="1568898" y="4516486"/>
                  <a:pt x="1574004" y="4483283"/>
                </a:cubicBezTo>
                <a:cubicBezTo>
                  <a:pt x="1534054" y="4478296"/>
                  <a:pt x="1554648" y="4511274"/>
                  <a:pt x="1523762" y="4510514"/>
                </a:cubicBezTo>
                <a:cubicBezTo>
                  <a:pt x="1503182" y="4488590"/>
                  <a:pt x="1519850" y="4474111"/>
                  <a:pt x="1490962" y="4465466"/>
                </a:cubicBezTo>
                <a:cubicBezTo>
                  <a:pt x="1542618" y="4460142"/>
                  <a:pt x="1561996" y="4454257"/>
                  <a:pt x="1593128" y="4439091"/>
                </a:cubicBezTo>
                <a:cubicBezTo>
                  <a:pt x="1599458" y="4455803"/>
                  <a:pt x="1576458" y="4453568"/>
                  <a:pt x="1587974" y="4471265"/>
                </a:cubicBezTo>
                <a:cubicBezTo>
                  <a:pt x="1622738" y="4475269"/>
                  <a:pt x="1596046" y="4441782"/>
                  <a:pt x="1610240" y="4434914"/>
                </a:cubicBezTo>
                <a:cubicBezTo>
                  <a:pt x="1627410" y="4442816"/>
                  <a:pt x="1650668" y="4440178"/>
                  <a:pt x="1662186" y="4457874"/>
                </a:cubicBezTo>
                <a:cubicBezTo>
                  <a:pt x="1687640" y="4430394"/>
                  <a:pt x="1715594" y="4417410"/>
                  <a:pt x="1746944" y="4407393"/>
                </a:cubicBezTo>
                <a:cubicBezTo>
                  <a:pt x="1760928" y="4406426"/>
                  <a:pt x="1778040" y="4402249"/>
                  <a:pt x="1800822" y="4399332"/>
                </a:cubicBezTo>
                <a:cubicBezTo>
                  <a:pt x="1817500" y="4395906"/>
                  <a:pt x="1837356" y="4390299"/>
                  <a:pt x="1860350" y="4381480"/>
                </a:cubicBezTo>
                <a:cubicBezTo>
                  <a:pt x="1856436" y="4345077"/>
                  <a:pt x="1811882" y="4395676"/>
                  <a:pt x="1802796" y="4369341"/>
                </a:cubicBezTo>
                <a:cubicBezTo>
                  <a:pt x="1839262" y="4337172"/>
                  <a:pt x="1875792" y="4317087"/>
                  <a:pt x="1917936" y="4297234"/>
                </a:cubicBezTo>
                <a:cubicBezTo>
                  <a:pt x="1957596" y="4273938"/>
                  <a:pt x="1997734" y="4250917"/>
                  <a:pt x="2031070" y="4221962"/>
                </a:cubicBezTo>
                <a:cubicBezTo>
                  <a:pt x="2034260" y="4230832"/>
                  <a:pt x="2025208" y="4237656"/>
                  <a:pt x="2025698" y="4248985"/>
                </a:cubicBezTo>
                <a:cubicBezTo>
                  <a:pt x="2034006" y="4235705"/>
                  <a:pt x="2042100" y="4228328"/>
                  <a:pt x="2050674" y="4221229"/>
                </a:cubicBezTo>
                <a:cubicBezTo>
                  <a:pt x="2062168" y="4216818"/>
                  <a:pt x="2068046" y="4212177"/>
                  <a:pt x="2076842" y="4210227"/>
                </a:cubicBezTo>
                <a:cubicBezTo>
                  <a:pt x="2093522" y="4206801"/>
                  <a:pt x="2104582" y="4203146"/>
                  <a:pt x="2098684" y="4185680"/>
                </a:cubicBezTo>
                <a:cubicBezTo>
                  <a:pt x="2129826" y="4181566"/>
                  <a:pt x="2169718" y="4174472"/>
                  <a:pt x="2206468" y="4159537"/>
                </a:cubicBezTo>
                <a:cubicBezTo>
                  <a:pt x="2249316" y="4145110"/>
                  <a:pt x="2288762" y="4127715"/>
                  <a:pt x="2330908" y="4107863"/>
                </a:cubicBezTo>
                <a:cubicBezTo>
                  <a:pt x="2370354" y="4090468"/>
                  <a:pt x="2412938" y="4069863"/>
                  <a:pt x="2449686" y="4054928"/>
                </a:cubicBezTo>
                <a:cubicBezTo>
                  <a:pt x="2458046" y="4053730"/>
                  <a:pt x="2469064" y="4049044"/>
                  <a:pt x="2477862" y="4047092"/>
                </a:cubicBezTo>
                <a:cubicBezTo>
                  <a:pt x="2483258" y="4042174"/>
                  <a:pt x="2494796" y="4038793"/>
                  <a:pt x="2503594" y="4036844"/>
                </a:cubicBezTo>
                <a:cubicBezTo>
                  <a:pt x="2520272" y="4033421"/>
                  <a:pt x="2534466" y="4026550"/>
                  <a:pt x="2548450" y="4025585"/>
                </a:cubicBezTo>
                <a:cubicBezTo>
                  <a:pt x="2573916" y="4009158"/>
                  <a:pt x="2596192" y="3983857"/>
                  <a:pt x="2618948" y="3958835"/>
                </a:cubicBezTo>
                <a:cubicBezTo>
                  <a:pt x="2631568" y="3948047"/>
                  <a:pt x="2644236" y="3938287"/>
                  <a:pt x="2658042" y="3933202"/>
                </a:cubicBezTo>
                <a:lnTo>
                  <a:pt x="2670102" y="3931129"/>
                </a:lnTo>
                <a:lnTo>
                  <a:pt x="2669456" y="3937784"/>
                </a:lnTo>
                <a:cubicBezTo>
                  <a:pt x="2673302" y="3951051"/>
                  <a:pt x="2684596" y="3963598"/>
                  <a:pt x="2697942" y="3980341"/>
                </a:cubicBezTo>
                <a:cubicBezTo>
                  <a:pt x="2720722" y="3977424"/>
                  <a:pt x="2742998" y="3952125"/>
                  <a:pt x="2768476" y="3946751"/>
                </a:cubicBezTo>
                <a:cubicBezTo>
                  <a:pt x="2756692" y="3922874"/>
                  <a:pt x="2773138" y="3903249"/>
                  <a:pt x="2792936" y="3885556"/>
                </a:cubicBezTo>
                <a:cubicBezTo>
                  <a:pt x="2815272" y="3872341"/>
                  <a:pt x="2843658" y="3858602"/>
                  <a:pt x="2857638" y="3857637"/>
                </a:cubicBezTo>
                <a:cubicBezTo>
                  <a:pt x="2849544" y="3865014"/>
                  <a:pt x="2864452" y="3874626"/>
                  <a:pt x="2861542" y="3882990"/>
                </a:cubicBezTo>
                <a:cubicBezTo>
                  <a:pt x="2850034" y="3876345"/>
                  <a:pt x="2843448" y="3864506"/>
                  <a:pt x="2835352" y="3871884"/>
                </a:cubicBezTo>
                <a:cubicBezTo>
                  <a:pt x="2838786" y="3908010"/>
                  <a:pt x="2822384" y="3928668"/>
                  <a:pt x="2802538" y="3945327"/>
                </a:cubicBezTo>
                <a:cubicBezTo>
                  <a:pt x="2780472" y="3964724"/>
                  <a:pt x="2752086" y="3978461"/>
                  <a:pt x="2726842" y="4000038"/>
                </a:cubicBezTo>
                <a:cubicBezTo>
                  <a:pt x="2766578" y="4010931"/>
                  <a:pt x="2732752" y="4028555"/>
                  <a:pt x="2756254" y="4053172"/>
                </a:cubicBezTo>
                <a:cubicBezTo>
                  <a:pt x="2781498" y="4031594"/>
                  <a:pt x="2803774" y="4006294"/>
                  <a:pt x="2828538" y="3984442"/>
                </a:cubicBezTo>
                <a:lnTo>
                  <a:pt x="2858698" y="3956196"/>
                </a:lnTo>
                <a:lnTo>
                  <a:pt x="2858430" y="3957265"/>
                </a:lnTo>
                <a:cubicBezTo>
                  <a:pt x="2856708" y="3969669"/>
                  <a:pt x="2856652" y="3981759"/>
                  <a:pt x="2859156" y="3992564"/>
                </a:cubicBezTo>
                <a:cubicBezTo>
                  <a:pt x="2862234" y="4006711"/>
                  <a:pt x="2870176" y="4018342"/>
                  <a:pt x="2884824" y="4025614"/>
                </a:cubicBezTo>
                <a:cubicBezTo>
                  <a:pt x="2892934" y="4030032"/>
                  <a:pt x="2903278" y="4032997"/>
                  <a:pt x="2916082" y="4033501"/>
                </a:cubicBezTo>
                <a:cubicBezTo>
                  <a:pt x="2941798" y="4012481"/>
                  <a:pt x="2941062" y="3940409"/>
                  <a:pt x="2921262" y="3896009"/>
                </a:cubicBezTo>
                <a:lnTo>
                  <a:pt x="2899194" y="3868779"/>
                </a:lnTo>
                <a:lnTo>
                  <a:pt x="2937982" y="3854942"/>
                </a:lnTo>
                <a:cubicBezTo>
                  <a:pt x="2953166" y="3848018"/>
                  <a:pt x="2965780" y="3839735"/>
                  <a:pt x="2965424" y="3831494"/>
                </a:cubicBezTo>
                <a:cubicBezTo>
                  <a:pt x="2957328" y="3838870"/>
                  <a:pt x="2948518" y="3829770"/>
                  <a:pt x="2939712" y="3820666"/>
                </a:cubicBezTo>
                <a:cubicBezTo>
                  <a:pt x="2993852" y="3818787"/>
                  <a:pt x="3015630" y="3771106"/>
                  <a:pt x="3055066" y="3742660"/>
                </a:cubicBezTo>
                <a:cubicBezTo>
                  <a:pt x="3018820" y="3779975"/>
                  <a:pt x="3050394" y="3775110"/>
                  <a:pt x="3031302" y="3809281"/>
                </a:cubicBezTo>
                <a:cubicBezTo>
                  <a:pt x="3064652" y="3791378"/>
                  <a:pt x="3090342" y="3780099"/>
                  <a:pt x="3081022" y="3737560"/>
                </a:cubicBezTo>
                <a:cubicBezTo>
                  <a:pt x="3086910" y="3743972"/>
                  <a:pt x="3092318" y="3750107"/>
                  <a:pt x="3100900" y="3754059"/>
                </a:cubicBezTo>
                <a:cubicBezTo>
                  <a:pt x="3108984" y="3735630"/>
                  <a:pt x="3123170" y="3717708"/>
                  <a:pt x="3136870" y="3699509"/>
                </a:cubicBezTo>
                <a:cubicBezTo>
                  <a:pt x="3153750" y="3679129"/>
                  <a:pt x="3170676" y="3659777"/>
                  <a:pt x="3190478" y="3642087"/>
                </a:cubicBezTo>
                <a:cubicBezTo>
                  <a:pt x="3209622" y="3620000"/>
                  <a:pt x="3226502" y="3599621"/>
                  <a:pt x="3246082" y="3576779"/>
                </a:cubicBezTo>
                <a:cubicBezTo>
                  <a:pt x="3262962" y="3556400"/>
                  <a:pt x="3274436" y="3529884"/>
                  <a:pt x="3282298" y="3506304"/>
                </a:cubicBezTo>
                <a:cubicBezTo>
                  <a:pt x="3293804" y="3512948"/>
                  <a:pt x="3304876" y="3520345"/>
                  <a:pt x="3310270" y="3515425"/>
                </a:cubicBezTo>
                <a:cubicBezTo>
                  <a:pt x="3315646" y="3488402"/>
                  <a:pt x="3326862" y="3466759"/>
                  <a:pt x="3343308" y="3447132"/>
                </a:cubicBezTo>
                <a:cubicBezTo>
                  <a:pt x="3357704" y="3423307"/>
                  <a:pt x="3374148" y="3403680"/>
                  <a:pt x="3384930" y="3382790"/>
                </a:cubicBezTo>
                <a:cubicBezTo>
                  <a:pt x="3418258" y="3342782"/>
                  <a:pt x="3446142" y="3306663"/>
                  <a:pt x="3440232" y="3278145"/>
                </a:cubicBezTo>
                <a:cubicBezTo>
                  <a:pt x="3454438" y="3282330"/>
                  <a:pt x="3460816" y="3300071"/>
                  <a:pt x="3458128" y="3313581"/>
                </a:cubicBezTo>
                <a:cubicBezTo>
                  <a:pt x="3455440" y="3327095"/>
                  <a:pt x="3446654" y="3340098"/>
                  <a:pt x="3432896" y="3346213"/>
                </a:cubicBezTo>
                <a:cubicBezTo>
                  <a:pt x="3487328" y="3372618"/>
                  <a:pt x="3475020" y="3304254"/>
                  <a:pt x="3477696" y="3279688"/>
                </a:cubicBezTo>
                <a:cubicBezTo>
                  <a:pt x="3477696" y="3279688"/>
                  <a:pt x="3494864" y="3287594"/>
                  <a:pt x="3492168" y="3290053"/>
                </a:cubicBezTo>
                <a:cubicBezTo>
                  <a:pt x="3497420" y="3270992"/>
                  <a:pt x="3492480" y="3254080"/>
                  <a:pt x="3488020" y="3237448"/>
                </a:cubicBezTo>
                <a:lnTo>
                  <a:pt x="3487464" y="3202983"/>
                </a:lnTo>
                <a:lnTo>
                  <a:pt x="3508892" y="3244478"/>
                </a:lnTo>
                <a:cubicBezTo>
                  <a:pt x="3519708" y="3256747"/>
                  <a:pt x="3532788" y="3267311"/>
                  <a:pt x="3546734" y="3276367"/>
                </a:cubicBezTo>
                <a:lnTo>
                  <a:pt x="3556322" y="3281903"/>
                </a:lnTo>
                <a:lnTo>
                  <a:pt x="3529018" y="3331412"/>
                </a:lnTo>
                <a:cubicBezTo>
                  <a:pt x="3520498" y="3350596"/>
                  <a:pt x="3513942" y="3371917"/>
                  <a:pt x="3513530" y="3394775"/>
                </a:cubicBezTo>
                <a:cubicBezTo>
                  <a:pt x="3502022" y="3388132"/>
                  <a:pt x="3494430" y="3417893"/>
                  <a:pt x="3477036" y="3404837"/>
                </a:cubicBezTo>
                <a:cubicBezTo>
                  <a:pt x="3460668" y="3458654"/>
                  <a:pt x="3418066" y="3500336"/>
                  <a:pt x="3379120" y="3540111"/>
                </a:cubicBezTo>
                <a:cubicBezTo>
                  <a:pt x="3359752" y="3557047"/>
                  <a:pt x="3343306" y="3576674"/>
                  <a:pt x="3328910" y="3600501"/>
                </a:cubicBezTo>
                <a:cubicBezTo>
                  <a:pt x="3323738" y="3610569"/>
                  <a:pt x="3318130" y="3621391"/>
                  <a:pt x="3315442" y="3634903"/>
                </a:cubicBezTo>
                <a:cubicBezTo>
                  <a:pt x="3309834" y="3645723"/>
                  <a:pt x="3307582" y="3658482"/>
                  <a:pt x="3304894" y="3671995"/>
                </a:cubicBezTo>
                <a:cubicBezTo>
                  <a:pt x="3316166" y="3662434"/>
                  <a:pt x="3324040" y="3649908"/>
                  <a:pt x="3329648" y="3639086"/>
                </a:cubicBezTo>
                <a:cubicBezTo>
                  <a:pt x="3338222" y="3631986"/>
                  <a:pt x="3346796" y="3624886"/>
                  <a:pt x="3358302" y="3631528"/>
                </a:cubicBezTo>
                <a:cubicBezTo>
                  <a:pt x="3338724" y="3654368"/>
                  <a:pt x="3286350" y="3772758"/>
                  <a:pt x="3257152" y="3713722"/>
                </a:cubicBezTo>
                <a:cubicBezTo>
                  <a:pt x="3249068" y="3732152"/>
                  <a:pt x="3240984" y="3750582"/>
                  <a:pt x="3221406" y="3773421"/>
                </a:cubicBezTo>
                <a:cubicBezTo>
                  <a:pt x="3241998" y="3806399"/>
                  <a:pt x="3248856" y="3738055"/>
                  <a:pt x="3269172" y="3753800"/>
                </a:cubicBezTo>
                <a:cubicBezTo>
                  <a:pt x="3255468" y="3771998"/>
                  <a:pt x="3241294" y="3800972"/>
                  <a:pt x="3221718" y="3823812"/>
                </a:cubicBezTo>
                <a:cubicBezTo>
                  <a:pt x="3199874" y="3848358"/>
                  <a:pt x="3174408" y="3864786"/>
                  <a:pt x="3145744" y="3861291"/>
                </a:cubicBezTo>
                <a:cubicBezTo>
                  <a:pt x="3134694" y="3876000"/>
                  <a:pt x="3123254" y="3892492"/>
                  <a:pt x="3112684" y="3907479"/>
                </a:cubicBezTo>
                <a:cubicBezTo>
                  <a:pt x="3098502" y="3925400"/>
                  <a:pt x="3087232" y="3934961"/>
                  <a:pt x="3075746" y="3950422"/>
                </a:cubicBezTo>
                <a:cubicBezTo>
                  <a:pt x="3050772" y="3978179"/>
                  <a:pt x="3025528" y="3999758"/>
                  <a:pt x="3003250" y="4025056"/>
                </a:cubicBezTo>
                <a:cubicBezTo>
                  <a:pt x="2980706" y="4044176"/>
                  <a:pt x="2958642" y="4063573"/>
                  <a:pt x="2933174" y="4080002"/>
                </a:cubicBezTo>
                <a:cubicBezTo>
                  <a:pt x="2907710" y="4096430"/>
                  <a:pt x="2882456" y="4106953"/>
                  <a:pt x="2856766" y="4118231"/>
                </a:cubicBezTo>
                <a:cubicBezTo>
                  <a:pt x="2880282" y="4153901"/>
                  <a:pt x="2828102" y="4114737"/>
                  <a:pt x="2816616" y="4130200"/>
                </a:cubicBezTo>
                <a:cubicBezTo>
                  <a:pt x="2805834" y="4151089"/>
                  <a:pt x="2851882" y="4156587"/>
                  <a:pt x="2840610" y="4166146"/>
                </a:cubicBezTo>
                <a:cubicBezTo>
                  <a:pt x="2835214" y="4171064"/>
                  <a:pt x="2837922" y="4179657"/>
                  <a:pt x="2832046" y="4184300"/>
                </a:cubicBezTo>
                <a:cubicBezTo>
                  <a:pt x="2812692" y="4212288"/>
                  <a:pt x="2795766" y="4188458"/>
                  <a:pt x="2775698" y="4199969"/>
                </a:cubicBezTo>
                <a:cubicBezTo>
                  <a:pt x="2782298" y="4222860"/>
                  <a:pt x="2742158" y="4245880"/>
                  <a:pt x="2719880" y="4271178"/>
                </a:cubicBezTo>
                <a:cubicBezTo>
                  <a:pt x="2670610" y="4223650"/>
                  <a:pt x="2647074" y="4295422"/>
                  <a:pt x="2618430" y="4314034"/>
                </a:cubicBezTo>
                <a:lnTo>
                  <a:pt x="2527034" y="4368851"/>
                </a:lnTo>
                <a:lnTo>
                  <a:pt x="2529520" y="4344611"/>
                </a:lnTo>
                <a:cubicBezTo>
                  <a:pt x="2528348" y="4323764"/>
                  <a:pt x="2521064" y="4303256"/>
                  <a:pt x="2510800" y="4283769"/>
                </a:cubicBezTo>
                <a:cubicBezTo>
                  <a:pt x="2490276" y="4244793"/>
                  <a:pt x="2457226" y="4210514"/>
                  <a:pt x="2434912" y="4188202"/>
                </a:cubicBezTo>
                <a:cubicBezTo>
                  <a:pt x="2428344" y="4203771"/>
                  <a:pt x="2429216" y="4233239"/>
                  <a:pt x="2435944" y="4265948"/>
                </a:cubicBezTo>
                <a:lnTo>
                  <a:pt x="2448968" y="4311680"/>
                </a:lnTo>
                <a:lnTo>
                  <a:pt x="2423036" y="4285328"/>
                </a:lnTo>
                <a:cubicBezTo>
                  <a:pt x="2389294" y="4261270"/>
                  <a:pt x="2343280" y="4253999"/>
                  <a:pt x="2319130" y="4285194"/>
                </a:cubicBezTo>
                <a:cubicBezTo>
                  <a:pt x="2320586" y="4300180"/>
                  <a:pt x="2328024" y="4316229"/>
                  <a:pt x="2337700" y="4330822"/>
                </a:cubicBezTo>
                <a:cubicBezTo>
                  <a:pt x="2369352" y="4373545"/>
                  <a:pt x="2430526" y="4403970"/>
                  <a:pt x="2462726" y="4362377"/>
                </a:cubicBezTo>
                <a:lnTo>
                  <a:pt x="2453554" y="4323255"/>
                </a:lnTo>
                <a:lnTo>
                  <a:pt x="2472120" y="4363160"/>
                </a:lnTo>
                <a:lnTo>
                  <a:pt x="2493642" y="4387366"/>
                </a:lnTo>
                <a:lnTo>
                  <a:pt x="2412686" y="4431239"/>
                </a:lnTo>
                <a:lnTo>
                  <a:pt x="2390700" y="4441642"/>
                </a:lnTo>
                <a:lnTo>
                  <a:pt x="2361264" y="4452765"/>
                </a:lnTo>
                <a:cubicBezTo>
                  <a:pt x="2348418" y="4458404"/>
                  <a:pt x="2336534" y="4464599"/>
                  <a:pt x="2326612" y="4472929"/>
                </a:cubicBezTo>
                <a:lnTo>
                  <a:pt x="2326178" y="4473682"/>
                </a:lnTo>
                <a:lnTo>
                  <a:pt x="2307848" y="4482179"/>
                </a:lnTo>
                <a:cubicBezTo>
                  <a:pt x="2290954" y="4491507"/>
                  <a:pt x="2276760" y="4498376"/>
                  <a:pt x="2259870" y="4507704"/>
                </a:cubicBezTo>
                <a:cubicBezTo>
                  <a:pt x="2248598" y="4517263"/>
                  <a:pt x="2234402" y="4524133"/>
                  <a:pt x="2220212" y="4531001"/>
                </a:cubicBezTo>
                <a:cubicBezTo>
                  <a:pt x="2242856" y="4524994"/>
                  <a:pt x="2261752" y="4518834"/>
                  <a:pt x="2277820" y="4512041"/>
                </a:cubicBezTo>
                <a:lnTo>
                  <a:pt x="2314346" y="4491957"/>
                </a:lnTo>
                <a:lnTo>
                  <a:pt x="2304734" y="4507498"/>
                </a:lnTo>
                <a:cubicBezTo>
                  <a:pt x="2300654" y="4521207"/>
                  <a:pt x="2299104" y="4539394"/>
                  <a:pt x="2302872" y="4561655"/>
                </a:cubicBezTo>
                <a:cubicBezTo>
                  <a:pt x="2362076" y="4568721"/>
                  <a:pt x="2394958" y="4518414"/>
                  <a:pt x="2401536" y="4476017"/>
                </a:cubicBezTo>
                <a:lnTo>
                  <a:pt x="2402048" y="4466271"/>
                </a:lnTo>
                <a:lnTo>
                  <a:pt x="2412718" y="4464398"/>
                </a:lnTo>
                <a:cubicBezTo>
                  <a:pt x="2429600" y="4444017"/>
                  <a:pt x="2451516" y="4426543"/>
                  <a:pt x="2475886" y="4410488"/>
                </a:cubicBezTo>
                <a:lnTo>
                  <a:pt x="2501122" y="4395782"/>
                </a:lnTo>
                <a:lnTo>
                  <a:pt x="2511546" y="4407504"/>
                </a:lnTo>
                <a:lnTo>
                  <a:pt x="2523032" y="4383014"/>
                </a:lnTo>
                <a:lnTo>
                  <a:pt x="2553796" y="4365089"/>
                </a:lnTo>
                <a:cubicBezTo>
                  <a:pt x="2607214" y="4335676"/>
                  <a:pt x="2663552" y="4308954"/>
                  <a:pt x="2705676" y="4266994"/>
                </a:cubicBezTo>
                <a:cubicBezTo>
                  <a:pt x="2720594" y="4287659"/>
                  <a:pt x="2734788" y="4280789"/>
                  <a:pt x="2748782" y="4290876"/>
                </a:cubicBezTo>
                <a:cubicBezTo>
                  <a:pt x="2749060" y="4308109"/>
                  <a:pt x="2732390" y="4322588"/>
                  <a:pt x="2729704" y="4336100"/>
                </a:cubicBezTo>
                <a:cubicBezTo>
                  <a:pt x="2740988" y="4337593"/>
                  <a:pt x="2752258" y="4328031"/>
                  <a:pt x="2763966" y="4317720"/>
                </a:cubicBezTo>
                <a:cubicBezTo>
                  <a:pt x="2771838" y="4305193"/>
                  <a:pt x="2783544" y="4294882"/>
                  <a:pt x="2794116" y="4279894"/>
                </a:cubicBezTo>
                <a:cubicBezTo>
                  <a:pt x="2819570" y="4252413"/>
                  <a:pt x="2847032" y="4228097"/>
                  <a:pt x="2887192" y="4227183"/>
                </a:cubicBezTo>
                <a:cubicBezTo>
                  <a:pt x="2878384" y="4218081"/>
                  <a:pt x="2883994" y="4207259"/>
                  <a:pt x="2889388" y="4202341"/>
                </a:cubicBezTo>
                <a:cubicBezTo>
                  <a:pt x="2900884" y="4197933"/>
                  <a:pt x="2915556" y="4191341"/>
                  <a:pt x="2920954" y="4186424"/>
                </a:cubicBezTo>
                <a:cubicBezTo>
                  <a:pt x="2912122" y="4155216"/>
                  <a:pt x="2930988" y="4115896"/>
                  <a:pt x="2958662" y="4085677"/>
                </a:cubicBezTo>
                <a:cubicBezTo>
                  <a:pt x="2986592" y="4050587"/>
                  <a:pt x="3020366" y="4020880"/>
                  <a:pt x="3042698" y="4007663"/>
                </a:cubicBezTo>
                <a:cubicBezTo>
                  <a:pt x="3054426" y="4019457"/>
                  <a:pt x="2990006" y="4064608"/>
                  <a:pt x="3018180" y="4056774"/>
                </a:cubicBezTo>
                <a:cubicBezTo>
                  <a:pt x="3035062" y="4036392"/>
                  <a:pt x="3057126" y="4016998"/>
                  <a:pt x="3074742" y="4035201"/>
                </a:cubicBezTo>
                <a:cubicBezTo>
                  <a:pt x="3066436" y="4048482"/>
                  <a:pt x="3032170" y="4066861"/>
                  <a:pt x="3044382" y="4078930"/>
                </a:cubicBezTo>
                <a:cubicBezTo>
                  <a:pt x="3075254" y="4068637"/>
                  <a:pt x="3099986" y="4013622"/>
                  <a:pt x="3132096" y="4064298"/>
                </a:cubicBezTo>
                <a:cubicBezTo>
                  <a:pt x="3162734" y="4037802"/>
                  <a:pt x="3097798" y="4049517"/>
                  <a:pt x="3125952" y="4019577"/>
                </a:cubicBezTo>
                <a:cubicBezTo>
                  <a:pt x="3128438" y="4023021"/>
                  <a:pt x="3137236" y="4021070"/>
                  <a:pt x="3142842" y="4010252"/>
                </a:cubicBezTo>
                <a:cubicBezTo>
                  <a:pt x="3183506" y="4031717"/>
                  <a:pt x="3163448" y="4054280"/>
                  <a:pt x="3169346" y="4071745"/>
                </a:cubicBezTo>
                <a:cubicBezTo>
                  <a:pt x="3217378" y="4058305"/>
                  <a:pt x="3188690" y="4032702"/>
                  <a:pt x="3182582" y="4021141"/>
                </a:cubicBezTo>
                <a:cubicBezTo>
                  <a:pt x="3219820" y="4017536"/>
                  <a:pt x="3191902" y="4063679"/>
                  <a:pt x="3220554" y="4056121"/>
                </a:cubicBezTo>
                <a:cubicBezTo>
                  <a:pt x="3239934" y="4050237"/>
                  <a:pt x="3257036" y="4035007"/>
                  <a:pt x="3271006" y="4022988"/>
                </a:cubicBezTo>
                <a:cubicBezTo>
                  <a:pt x="3284978" y="4010970"/>
                  <a:pt x="3295770" y="4001132"/>
                  <a:pt x="3301858" y="3990589"/>
                </a:cubicBezTo>
                <a:cubicBezTo>
                  <a:pt x="3293284" y="3997689"/>
                  <a:pt x="3281566" y="3996950"/>
                  <a:pt x="3276380" y="3995965"/>
                </a:cubicBezTo>
                <a:cubicBezTo>
                  <a:pt x="3290352" y="3983945"/>
                  <a:pt x="3281254" y="3946558"/>
                  <a:pt x="3303832" y="3960597"/>
                </a:cubicBezTo>
                <a:cubicBezTo>
                  <a:pt x="3301356" y="3968207"/>
                  <a:pt x="3287864" y="3980501"/>
                  <a:pt x="3293272" y="3986637"/>
                </a:cubicBezTo>
                <a:cubicBezTo>
                  <a:pt x="3321226" y="3973651"/>
                  <a:pt x="3343982" y="3948632"/>
                  <a:pt x="3363124" y="3926543"/>
                </a:cubicBezTo>
                <a:cubicBezTo>
                  <a:pt x="3388324" y="3903935"/>
                  <a:pt x="3407902" y="3881095"/>
                  <a:pt x="3434082" y="3881148"/>
                </a:cubicBezTo>
                <a:cubicBezTo>
                  <a:pt x="3435844" y="3857058"/>
                  <a:pt x="3402284" y="3880864"/>
                  <a:pt x="3410580" y="3856532"/>
                </a:cubicBezTo>
                <a:cubicBezTo>
                  <a:pt x="3432132" y="3803700"/>
                  <a:pt x="3464220" y="3832267"/>
                  <a:pt x="3486498" y="3806969"/>
                </a:cubicBezTo>
                <a:cubicBezTo>
                  <a:pt x="3480386" y="3795409"/>
                  <a:pt x="3446102" y="3791679"/>
                  <a:pt x="3460284" y="3773760"/>
                </a:cubicBezTo>
                <a:cubicBezTo>
                  <a:pt x="3479864" y="3750919"/>
                  <a:pt x="3496008" y="3691953"/>
                  <a:pt x="3527664" y="3721276"/>
                </a:cubicBezTo>
                <a:cubicBezTo>
                  <a:pt x="3528108" y="3731575"/>
                  <a:pt x="3494838" y="3783667"/>
                  <a:pt x="3517126" y="3769418"/>
                </a:cubicBezTo>
                <a:cubicBezTo>
                  <a:pt x="3530794" y="3718063"/>
                  <a:pt x="3567322" y="3697979"/>
                  <a:pt x="3549204" y="3657391"/>
                </a:cubicBezTo>
                <a:cubicBezTo>
                  <a:pt x="3577580" y="3632600"/>
                  <a:pt x="3584214" y="3688650"/>
                  <a:pt x="3606970" y="3663629"/>
                </a:cubicBezTo>
                <a:cubicBezTo>
                  <a:pt x="3609178" y="3649839"/>
                  <a:pt x="3580770" y="3641469"/>
                  <a:pt x="3588642" y="3628943"/>
                </a:cubicBezTo>
                <a:cubicBezTo>
                  <a:pt x="3608720" y="3628487"/>
                  <a:pt x="3690026" y="3562954"/>
                  <a:pt x="3636596" y="3581313"/>
                </a:cubicBezTo>
                <a:cubicBezTo>
                  <a:pt x="3664748" y="3551373"/>
                  <a:pt x="3667180" y="3542735"/>
                  <a:pt x="3694618" y="3496315"/>
                </a:cubicBezTo>
                <a:cubicBezTo>
                  <a:pt x="3685810" y="3487212"/>
                  <a:pt x="3665508" y="3482522"/>
                  <a:pt x="3671596" y="3471977"/>
                </a:cubicBezTo>
                <a:cubicBezTo>
                  <a:pt x="3682600" y="3456237"/>
                  <a:pt x="3696828" y="3439345"/>
                  <a:pt x="3705132" y="3426064"/>
                </a:cubicBezTo>
                <a:cubicBezTo>
                  <a:pt x="3716184" y="3411355"/>
                  <a:pt x="3727188" y="3395616"/>
                  <a:pt x="3735272" y="3377187"/>
                </a:cubicBezTo>
                <a:cubicBezTo>
                  <a:pt x="3752142" y="3345752"/>
                  <a:pt x="3768098" y="3314795"/>
                  <a:pt x="3782482" y="3279917"/>
                </a:cubicBezTo>
                <a:cubicBezTo>
                  <a:pt x="3795950" y="3245516"/>
                  <a:pt x="3806240" y="3213299"/>
                  <a:pt x="3823110" y="3181865"/>
                </a:cubicBezTo>
                <a:cubicBezTo>
                  <a:pt x="3828496" y="3165891"/>
                  <a:pt x="3836848" y="3153644"/>
                  <a:pt x="3844930" y="3135211"/>
                </a:cubicBezTo>
                <a:cubicBezTo>
                  <a:pt x="3847842" y="3126852"/>
                  <a:pt x="3853716" y="3122209"/>
                  <a:pt x="3856628" y="3113847"/>
                </a:cubicBezTo>
                <a:cubicBezTo>
                  <a:pt x="3859326" y="3111387"/>
                  <a:pt x="3861800" y="3103779"/>
                  <a:pt x="3864498" y="3101320"/>
                </a:cubicBezTo>
                <a:cubicBezTo>
                  <a:pt x="3872806" y="3088041"/>
                  <a:pt x="3872372" y="3088793"/>
                  <a:pt x="3872372" y="3088793"/>
                </a:cubicBezTo>
                <a:cubicBezTo>
                  <a:pt x="3860598" y="3075966"/>
                  <a:pt x="3846894" y="3094168"/>
                  <a:pt x="3849312" y="3074477"/>
                </a:cubicBezTo>
                <a:cubicBezTo>
                  <a:pt x="3885328" y="3020957"/>
                  <a:pt x="3913680" y="2974060"/>
                  <a:pt x="3898686" y="2919209"/>
                </a:cubicBezTo>
                <a:cubicBezTo>
                  <a:pt x="3907272" y="2923161"/>
                  <a:pt x="3912468" y="2935200"/>
                  <a:pt x="3918354" y="2941608"/>
                </a:cubicBezTo>
                <a:cubicBezTo>
                  <a:pt x="3918342" y="2930558"/>
                  <a:pt x="3921030" y="2917044"/>
                  <a:pt x="3923238" y="2903255"/>
                </a:cubicBezTo>
                <a:cubicBezTo>
                  <a:pt x="3926148" y="2894893"/>
                  <a:pt x="3929328" y="2892711"/>
                  <a:pt x="3931800" y="2885103"/>
                </a:cubicBezTo>
                <a:cubicBezTo>
                  <a:pt x="3932012" y="2879200"/>
                  <a:pt x="3932012" y="2879200"/>
                  <a:pt x="3932012" y="2879200"/>
                </a:cubicBezTo>
                <a:cubicBezTo>
                  <a:pt x="3934710" y="2876741"/>
                  <a:pt x="3934710" y="2876741"/>
                  <a:pt x="3934710" y="2876741"/>
                </a:cubicBezTo>
                <a:cubicBezTo>
                  <a:pt x="3934710" y="2876741"/>
                  <a:pt x="3934710" y="2876741"/>
                  <a:pt x="3937410" y="2874281"/>
                </a:cubicBezTo>
                <a:cubicBezTo>
                  <a:pt x="3945984" y="2867183"/>
                  <a:pt x="3954080" y="2859802"/>
                  <a:pt x="3963086" y="2851951"/>
                </a:cubicBezTo>
                <a:cubicBezTo>
                  <a:pt x="3977348" y="2868217"/>
                  <a:pt x="3974436" y="2876579"/>
                  <a:pt x="3977146" y="2885173"/>
                </a:cubicBezTo>
                <a:cubicBezTo>
                  <a:pt x="3977368" y="2890323"/>
                  <a:pt x="3977158" y="2896226"/>
                  <a:pt x="3983480" y="2901883"/>
                </a:cubicBezTo>
                <a:cubicBezTo>
                  <a:pt x="3985966" y="2905327"/>
                  <a:pt x="3985966" y="2905327"/>
                  <a:pt x="3985966" y="2905327"/>
                </a:cubicBezTo>
                <a:cubicBezTo>
                  <a:pt x="3986188" y="2910476"/>
                  <a:pt x="3986188" y="2910476"/>
                  <a:pt x="3989110" y="2913169"/>
                </a:cubicBezTo>
                <a:cubicBezTo>
                  <a:pt x="3992076" y="2916889"/>
                  <a:pt x="3997962" y="2923301"/>
                  <a:pt x="4003804" y="2928682"/>
                </a:cubicBezTo>
                <a:cubicBezTo>
                  <a:pt x="4006278" y="2921073"/>
                  <a:pt x="4006056" y="2915924"/>
                  <a:pt x="4006268" y="2910020"/>
                </a:cubicBezTo>
                <a:cubicBezTo>
                  <a:pt x="4006046" y="2904871"/>
                  <a:pt x="4006046" y="2904871"/>
                  <a:pt x="4006046" y="2904871"/>
                </a:cubicBezTo>
                <a:cubicBezTo>
                  <a:pt x="4006258" y="2898969"/>
                  <a:pt x="4003336" y="2896276"/>
                  <a:pt x="4000370" y="2892555"/>
                </a:cubicBezTo>
                <a:cubicBezTo>
                  <a:pt x="3994738" y="2881271"/>
                  <a:pt x="3991552" y="2872402"/>
                  <a:pt x="3982742" y="2863299"/>
                </a:cubicBezTo>
                <a:cubicBezTo>
                  <a:pt x="3970748" y="2845326"/>
                  <a:pt x="3964848" y="2827862"/>
                  <a:pt x="3975852" y="2812123"/>
                </a:cubicBezTo>
                <a:cubicBezTo>
                  <a:pt x="3958462" y="2799068"/>
                  <a:pt x="3944968" y="2811364"/>
                  <a:pt x="3944958" y="2800309"/>
                </a:cubicBezTo>
                <a:cubicBezTo>
                  <a:pt x="3953052" y="2792934"/>
                  <a:pt x="3955752" y="2790476"/>
                  <a:pt x="3955528" y="2785324"/>
                </a:cubicBezTo>
                <a:cubicBezTo>
                  <a:pt x="3953042" y="2781880"/>
                  <a:pt x="3953042" y="2781880"/>
                  <a:pt x="3953042" y="2781880"/>
                </a:cubicBezTo>
                <a:cubicBezTo>
                  <a:pt x="3953042" y="2781880"/>
                  <a:pt x="3953042" y="2781880"/>
                  <a:pt x="3949642" y="2778912"/>
                </a:cubicBezTo>
                <a:cubicBezTo>
                  <a:pt x="3952818" y="2776730"/>
                  <a:pt x="3952552" y="2770549"/>
                  <a:pt x="3953254" y="2775978"/>
                </a:cubicBezTo>
                <a:cubicBezTo>
                  <a:pt x="3955728" y="2768368"/>
                  <a:pt x="3957504" y="2755332"/>
                  <a:pt x="3963098" y="2733458"/>
                </a:cubicBezTo>
                <a:cubicBezTo>
                  <a:pt x="3965798" y="2730999"/>
                  <a:pt x="3966712" y="2730522"/>
                  <a:pt x="3966712" y="2730522"/>
                </a:cubicBezTo>
                <a:cubicBezTo>
                  <a:pt x="3963788" y="2727832"/>
                  <a:pt x="3963524" y="2721653"/>
                  <a:pt x="3957202" y="2715995"/>
                </a:cubicBezTo>
                <a:cubicBezTo>
                  <a:pt x="3986090" y="2724639"/>
                  <a:pt x="3997128" y="2698877"/>
                  <a:pt x="4011534" y="2686107"/>
                </a:cubicBezTo>
                <a:cubicBezTo>
                  <a:pt x="4007398" y="2644553"/>
                  <a:pt x="4020868" y="2610151"/>
                  <a:pt x="4031638" y="2578211"/>
                </a:cubicBezTo>
                <a:lnTo>
                  <a:pt x="4042754" y="2543453"/>
                </a:lnTo>
                <a:lnTo>
                  <a:pt x="4042586" y="2550386"/>
                </a:lnTo>
                <a:cubicBezTo>
                  <a:pt x="4052332" y="2581118"/>
                  <a:pt x="4082770" y="2614759"/>
                  <a:pt x="4106384" y="2620358"/>
                </a:cubicBezTo>
                <a:cubicBezTo>
                  <a:pt x="4124714" y="2611862"/>
                  <a:pt x="4134894" y="2598659"/>
                  <a:pt x="4152746" y="2589885"/>
                </a:cubicBezTo>
                <a:cubicBezTo>
                  <a:pt x="4140668" y="2537725"/>
                  <a:pt x="4123288" y="2492539"/>
                  <a:pt x="4071152" y="2497588"/>
                </a:cubicBezTo>
                <a:lnTo>
                  <a:pt x="4046258" y="2516352"/>
                </a:lnTo>
                <a:lnTo>
                  <a:pt x="4035274" y="2467835"/>
                </a:lnTo>
                <a:cubicBezTo>
                  <a:pt x="4046258" y="2429989"/>
                  <a:pt x="4059936" y="2389686"/>
                  <a:pt x="4070698" y="2346691"/>
                </a:cubicBezTo>
                <a:cubicBezTo>
                  <a:pt x="4078760" y="2306156"/>
                  <a:pt x="4086598" y="2260470"/>
                  <a:pt x="4088294" y="2213245"/>
                </a:cubicBezTo>
                <a:cubicBezTo>
                  <a:pt x="4090758" y="2194584"/>
                  <a:pt x="4093434" y="2170019"/>
                  <a:pt x="4092934" y="2147636"/>
                </a:cubicBezTo>
                <a:cubicBezTo>
                  <a:pt x="4092430" y="2125254"/>
                  <a:pt x="4091932" y="2102872"/>
                  <a:pt x="4094394" y="2084210"/>
                </a:cubicBezTo>
                <a:cubicBezTo>
                  <a:pt x="4090694" y="2041904"/>
                  <a:pt x="4089956" y="2003318"/>
                  <a:pt x="4080648" y="1971833"/>
                </a:cubicBezTo>
                <a:cubicBezTo>
                  <a:pt x="4100940" y="1965475"/>
                  <a:pt x="4091396" y="1917787"/>
                  <a:pt x="4123206" y="1929124"/>
                </a:cubicBezTo>
                <a:cubicBezTo>
                  <a:pt x="4096270" y="1868380"/>
                  <a:pt x="4147648" y="1845824"/>
                  <a:pt x="4114846" y="1800774"/>
                </a:cubicBezTo>
                <a:cubicBezTo>
                  <a:pt x="4109674" y="1810842"/>
                  <a:pt x="4110164" y="1822172"/>
                  <a:pt x="4095960" y="1817989"/>
                </a:cubicBezTo>
                <a:lnTo>
                  <a:pt x="4094732" y="1811255"/>
                </a:lnTo>
                <a:lnTo>
                  <a:pt x="4105792" y="1807598"/>
                </a:lnTo>
                <a:lnTo>
                  <a:pt x="4107478" y="1749321"/>
                </a:lnTo>
                <a:lnTo>
                  <a:pt x="4107956" y="1749599"/>
                </a:lnTo>
                <a:cubicBezTo>
                  <a:pt x="4113008" y="1747493"/>
                  <a:pt x="4115662" y="1744004"/>
                  <a:pt x="4114302" y="1734181"/>
                </a:cubicBezTo>
                <a:cubicBezTo>
                  <a:pt x="4059422" y="1697476"/>
                  <a:pt x="4112752" y="1622823"/>
                  <a:pt x="4120112" y="1576860"/>
                </a:cubicBezTo>
                <a:cubicBezTo>
                  <a:pt x="4100242" y="1571412"/>
                  <a:pt x="4100522" y="1588646"/>
                  <a:pt x="4094644" y="1593288"/>
                </a:cubicBezTo>
                <a:cubicBezTo>
                  <a:pt x="4088292" y="1554469"/>
                  <a:pt x="4075982" y="1486107"/>
                  <a:pt x="4121538" y="1480276"/>
                </a:cubicBezTo>
                <a:cubicBezTo>
                  <a:pt x="4130146" y="1506332"/>
                  <a:pt x="4084592" y="1512165"/>
                  <a:pt x="4113268" y="1526713"/>
                </a:cubicBezTo>
                <a:cubicBezTo>
                  <a:pt x="4115476" y="1512925"/>
                  <a:pt x="4130160" y="1517385"/>
                  <a:pt x="4138254" y="1510009"/>
                </a:cubicBezTo>
                <a:cubicBezTo>
                  <a:pt x="4123548" y="1483442"/>
                  <a:pt x="4115154" y="1451479"/>
                  <a:pt x="4106322" y="1420273"/>
                </a:cubicBezTo>
                <a:cubicBezTo>
                  <a:pt x="4102910" y="1406251"/>
                  <a:pt x="4099934" y="1391479"/>
                  <a:pt x="4096522" y="1377459"/>
                </a:cubicBezTo>
                <a:cubicBezTo>
                  <a:pt x="4096722" y="1360502"/>
                  <a:pt x="4092832" y="1346203"/>
                  <a:pt x="4089900" y="1332462"/>
                </a:cubicBezTo>
                <a:lnTo>
                  <a:pt x="4082286" y="1253754"/>
                </a:lnTo>
                <a:lnTo>
                  <a:pt x="4138224" y="1260941"/>
                </a:lnTo>
                <a:cubicBezTo>
                  <a:pt x="4164970" y="1263330"/>
                  <a:pt x="4187270" y="1260137"/>
                  <a:pt x="4198366" y="1246456"/>
                </a:cubicBezTo>
                <a:cubicBezTo>
                  <a:pt x="4177538" y="1197277"/>
                  <a:pt x="4147790" y="1201192"/>
                  <a:pt x="4100918" y="1198230"/>
                </a:cubicBezTo>
                <a:lnTo>
                  <a:pt x="4079266" y="1194766"/>
                </a:lnTo>
                <a:lnTo>
                  <a:pt x="4078820" y="1184469"/>
                </a:lnTo>
                <a:cubicBezTo>
                  <a:pt x="4078094" y="1156936"/>
                  <a:pt x="4047154" y="1144092"/>
                  <a:pt x="4047144" y="1133041"/>
                </a:cubicBezTo>
                <a:cubicBezTo>
                  <a:pt x="4043934" y="1102063"/>
                  <a:pt x="4077492" y="1078260"/>
                  <a:pt x="4053744" y="1026388"/>
                </a:cubicBezTo>
                <a:cubicBezTo>
                  <a:pt x="4056890" y="1034227"/>
                  <a:pt x="4049854" y="1012090"/>
                  <a:pt x="4046868" y="986265"/>
                </a:cubicBezTo>
                <a:cubicBezTo>
                  <a:pt x="4044160" y="977670"/>
                  <a:pt x="4005638" y="876096"/>
                  <a:pt x="4030178" y="849092"/>
                </a:cubicBezTo>
                <a:cubicBezTo>
                  <a:pt x="4050470" y="842731"/>
                  <a:pt x="4060090" y="924606"/>
                  <a:pt x="4068164" y="895123"/>
                </a:cubicBezTo>
                <a:cubicBezTo>
                  <a:pt x="4056368" y="860195"/>
                  <a:pt x="4045074" y="847650"/>
                  <a:pt x="4050180" y="814445"/>
                </a:cubicBezTo>
                <a:cubicBezTo>
                  <a:pt x="4030368" y="821082"/>
                  <a:pt x="4018594" y="808260"/>
                  <a:pt x="4015182" y="794239"/>
                </a:cubicBezTo>
                <a:cubicBezTo>
                  <a:pt x="4006586" y="779233"/>
                  <a:pt x="4009052" y="760574"/>
                  <a:pt x="4014658" y="749752"/>
                </a:cubicBezTo>
                <a:cubicBezTo>
                  <a:pt x="4026434" y="762574"/>
                  <a:pt x="4034772" y="782452"/>
                  <a:pt x="4043846" y="797734"/>
                </a:cubicBezTo>
                <a:cubicBezTo>
                  <a:pt x="4052444" y="812738"/>
                  <a:pt x="4061040" y="827747"/>
                  <a:pt x="4078646" y="834896"/>
                </a:cubicBezTo>
                <a:cubicBezTo>
                  <a:pt x="4072312" y="818185"/>
                  <a:pt x="4061230" y="799735"/>
                  <a:pt x="4055332" y="782272"/>
                </a:cubicBezTo>
                <a:cubicBezTo>
                  <a:pt x="4046034" y="761841"/>
                  <a:pt x="4034038" y="743867"/>
                  <a:pt x="4030836" y="723944"/>
                </a:cubicBezTo>
                <a:cubicBezTo>
                  <a:pt x="4024940" y="706479"/>
                  <a:pt x="4022442" y="691983"/>
                  <a:pt x="4026178" y="681083"/>
                </a:cubicBezTo>
                <a:lnTo>
                  <a:pt x="4053952" y="663980"/>
                </a:lnTo>
                <a:lnTo>
                  <a:pt x="4072580" y="694821"/>
                </a:lnTo>
                <a:cubicBezTo>
                  <a:pt x="4091702" y="736991"/>
                  <a:pt x="4109430" y="779361"/>
                  <a:pt x="4169938" y="784169"/>
                </a:cubicBezTo>
                <a:cubicBezTo>
                  <a:pt x="4176728" y="779051"/>
                  <a:pt x="4345324" y="667510"/>
                  <a:pt x="4351734" y="675229"/>
                </a:cubicBezTo>
                <a:cubicBezTo>
                  <a:pt x="4358144" y="682947"/>
                  <a:pt x="4365370" y="677074"/>
                  <a:pt x="4371782" y="684793"/>
                </a:cubicBezTo>
                <a:cubicBezTo>
                  <a:pt x="4372160" y="671959"/>
                  <a:pt x="4385362" y="674559"/>
                  <a:pt x="4411764" y="679760"/>
                </a:cubicBezTo>
                <a:cubicBezTo>
                  <a:pt x="4432802" y="679855"/>
                  <a:pt x="4445702" y="686299"/>
                  <a:pt x="4454554" y="696431"/>
                </a:cubicBezTo>
                <a:lnTo>
                  <a:pt x="4457086" y="700905"/>
                </a:lnTo>
                <a:lnTo>
                  <a:pt x="4429312" y="718011"/>
                </a:lnTo>
                <a:cubicBezTo>
                  <a:pt x="4429946" y="743482"/>
                  <a:pt x="4430628" y="769985"/>
                  <a:pt x="4431262" y="795456"/>
                </a:cubicBezTo>
                <a:cubicBezTo>
                  <a:pt x="4458354" y="838213"/>
                  <a:pt x="4565480" y="850854"/>
                  <a:pt x="4584648" y="807692"/>
                </a:cubicBezTo>
                <a:cubicBezTo>
                  <a:pt x="4587578" y="778253"/>
                  <a:pt x="4581894" y="754887"/>
                  <a:pt x="4571726" y="735961"/>
                </a:cubicBezTo>
                <a:lnTo>
                  <a:pt x="4541720" y="701566"/>
                </a:lnTo>
                <a:lnTo>
                  <a:pt x="4545322" y="687580"/>
                </a:lnTo>
                <a:cubicBezTo>
                  <a:pt x="4560810" y="667399"/>
                  <a:pt x="4595822" y="655476"/>
                  <a:pt x="4595822" y="655476"/>
                </a:cubicBezTo>
                <a:cubicBezTo>
                  <a:pt x="4602232" y="663193"/>
                  <a:pt x="4661066" y="694150"/>
                  <a:pt x="4661066" y="694150"/>
                </a:cubicBezTo>
                <a:cubicBezTo>
                  <a:pt x="4668772" y="688556"/>
                  <a:pt x="4681972" y="691156"/>
                  <a:pt x="4688762" y="686037"/>
                </a:cubicBezTo>
                <a:cubicBezTo>
                  <a:pt x="4695174" y="693757"/>
                  <a:pt x="4701104" y="701199"/>
                  <a:pt x="4708376" y="696356"/>
                </a:cubicBezTo>
                <a:cubicBezTo>
                  <a:pt x="4721574" y="698956"/>
                  <a:pt x="4716458" y="677927"/>
                  <a:pt x="4736450" y="675410"/>
                </a:cubicBezTo>
                <a:cubicBezTo>
                  <a:pt x="4810594" y="682066"/>
                  <a:pt x="4898574" y="803156"/>
                  <a:pt x="4898574" y="803156"/>
                </a:cubicBezTo>
                <a:cubicBezTo>
                  <a:pt x="4911776" y="805756"/>
                  <a:pt x="4932246" y="803515"/>
                  <a:pt x="4926694" y="783239"/>
                </a:cubicBezTo>
                <a:cubicBezTo>
                  <a:pt x="4928746" y="744255"/>
                  <a:pt x="4837856" y="674706"/>
                  <a:pt x="4834356" y="615446"/>
                </a:cubicBezTo>
                <a:cubicBezTo>
                  <a:pt x="4829996" y="568743"/>
                  <a:pt x="4971964" y="576394"/>
                  <a:pt x="4971964" y="576394"/>
                </a:cubicBezTo>
                <a:cubicBezTo>
                  <a:pt x="5006070" y="576002"/>
                  <a:pt x="5023528" y="612192"/>
                  <a:pt x="5050368" y="616640"/>
                </a:cubicBezTo>
                <a:lnTo>
                  <a:pt x="5067826" y="609649"/>
                </a:lnTo>
                <a:lnTo>
                  <a:pt x="5106046" y="628703"/>
                </a:lnTo>
                <a:cubicBezTo>
                  <a:pt x="5132058" y="635687"/>
                  <a:pt x="5159242" y="637320"/>
                  <a:pt x="5182322" y="630562"/>
                </a:cubicBezTo>
                <a:lnTo>
                  <a:pt x="5179812" y="605012"/>
                </a:lnTo>
                <a:lnTo>
                  <a:pt x="5225102" y="636180"/>
                </a:lnTo>
                <a:cubicBezTo>
                  <a:pt x="5213518" y="595350"/>
                  <a:pt x="5187116" y="590149"/>
                  <a:pt x="5182378" y="556282"/>
                </a:cubicBezTo>
                <a:cubicBezTo>
                  <a:pt x="5189648" y="551441"/>
                  <a:pt x="5189648" y="551441"/>
                  <a:pt x="5202848" y="554042"/>
                </a:cubicBezTo>
                <a:cubicBezTo>
                  <a:pt x="5216050" y="556642"/>
                  <a:pt x="5229252" y="559242"/>
                  <a:pt x="5242452" y="561844"/>
                </a:cubicBezTo>
                <a:cubicBezTo>
                  <a:pt x="5212550" y="497381"/>
                  <a:pt x="5178442" y="497772"/>
                  <a:pt x="5169346" y="417205"/>
                </a:cubicBezTo>
                <a:cubicBezTo>
                  <a:pt x="5159436" y="350225"/>
                  <a:pt x="5209276" y="313725"/>
                  <a:pt x="5284222" y="295737"/>
                </a:cubicBezTo>
                <a:cubicBezTo>
                  <a:pt x="5296666" y="324009"/>
                  <a:pt x="5322208" y="341770"/>
                  <a:pt x="5349904" y="333659"/>
                </a:cubicBezTo>
                <a:cubicBezTo>
                  <a:pt x="5369516" y="343978"/>
                  <a:pt x="5383576" y="334019"/>
                  <a:pt x="5378022" y="313741"/>
                </a:cubicBezTo>
                <a:cubicBezTo>
                  <a:pt x="5374958" y="253726"/>
                  <a:pt x="5265804" y="258993"/>
                  <a:pt x="5261110" y="226155"/>
                </a:cubicBezTo>
                <a:cubicBezTo>
                  <a:pt x="5264400" y="161777"/>
                  <a:pt x="5345814" y="163592"/>
                  <a:pt x="5373890" y="142644"/>
                </a:cubicBezTo>
                <a:cubicBezTo>
                  <a:pt x="5367478" y="134926"/>
                  <a:pt x="5329492" y="88894"/>
                  <a:pt x="5324754" y="55027"/>
                </a:cubicBezTo>
                <a:cubicBezTo>
                  <a:pt x="5319580" y="21913"/>
                  <a:pt x="5321254" y="-4236"/>
                  <a:pt x="5381764" y="572"/>
                </a:cubicBezTo>
                <a:close/>
                <a:moveTo>
                  <a:pt x="4373678" y="996258"/>
                </a:moveTo>
                <a:cubicBezTo>
                  <a:pt x="4349072" y="999123"/>
                  <a:pt x="4328454" y="1006739"/>
                  <a:pt x="4315750" y="1020995"/>
                </a:cubicBezTo>
                <a:cubicBezTo>
                  <a:pt x="4308178" y="1029680"/>
                  <a:pt x="4303484" y="1040025"/>
                  <a:pt x="4301714" y="1053061"/>
                </a:cubicBezTo>
                <a:cubicBezTo>
                  <a:pt x="4383158" y="1088034"/>
                  <a:pt x="4516776" y="1064755"/>
                  <a:pt x="4596908" y="1047752"/>
                </a:cubicBezTo>
                <a:cubicBezTo>
                  <a:pt x="4557222" y="1021828"/>
                  <a:pt x="4447498" y="987664"/>
                  <a:pt x="4373678" y="996258"/>
                </a:cubicBezTo>
                <a:close/>
                <a:moveTo>
                  <a:pt x="5255350" y="1002931"/>
                </a:moveTo>
                <a:cubicBezTo>
                  <a:pt x="5241708" y="1001896"/>
                  <a:pt x="5230664" y="1005843"/>
                  <a:pt x="5222128" y="1013276"/>
                </a:cubicBezTo>
                <a:cubicBezTo>
                  <a:pt x="5213594" y="1020711"/>
                  <a:pt x="5207566" y="1031634"/>
                  <a:pt x="5203950" y="1044544"/>
                </a:cubicBezTo>
                <a:cubicBezTo>
                  <a:pt x="5196720" y="1070370"/>
                  <a:pt x="5199144" y="1104154"/>
                  <a:pt x="5210468" y="1133931"/>
                </a:cubicBezTo>
                <a:cubicBezTo>
                  <a:pt x="5218020" y="1153780"/>
                  <a:pt x="5230436" y="1171116"/>
                  <a:pt x="5245758" y="1183978"/>
                </a:cubicBezTo>
                <a:lnTo>
                  <a:pt x="5267256" y="1173879"/>
                </a:lnTo>
                <a:lnTo>
                  <a:pt x="5265868" y="1177018"/>
                </a:lnTo>
                <a:cubicBezTo>
                  <a:pt x="5264406" y="1185087"/>
                  <a:pt x="5264470" y="1194665"/>
                  <a:pt x="5266136" y="1206171"/>
                </a:cubicBezTo>
                <a:cubicBezTo>
                  <a:pt x="5285604" y="1202347"/>
                  <a:pt x="5292506" y="1221396"/>
                  <a:pt x="5325564" y="1218389"/>
                </a:cubicBezTo>
                <a:lnTo>
                  <a:pt x="5327016" y="1215835"/>
                </a:lnTo>
                <a:lnTo>
                  <a:pt x="5325846" y="1225841"/>
                </a:lnTo>
                <a:cubicBezTo>
                  <a:pt x="5325964" y="1238970"/>
                  <a:pt x="5328002" y="1251465"/>
                  <a:pt x="5332660" y="1262268"/>
                </a:cubicBezTo>
                <a:cubicBezTo>
                  <a:pt x="5338532" y="1276752"/>
                  <a:pt x="5349268" y="1288719"/>
                  <a:pt x="5366156" y="1294538"/>
                </a:cubicBezTo>
                <a:cubicBezTo>
                  <a:pt x="5389356" y="1269770"/>
                  <a:pt x="5414506" y="1186687"/>
                  <a:pt x="5394260" y="1144300"/>
                </a:cubicBezTo>
                <a:cubicBezTo>
                  <a:pt x="5387994" y="1129426"/>
                  <a:pt x="5376196" y="1120087"/>
                  <a:pt x="5357798" y="1118912"/>
                </a:cubicBezTo>
                <a:lnTo>
                  <a:pt x="5334804" y="1175188"/>
                </a:lnTo>
                <a:lnTo>
                  <a:pt x="5317772" y="1135560"/>
                </a:lnTo>
                <a:cubicBezTo>
                  <a:pt x="5308276" y="1137612"/>
                  <a:pt x="5299742" y="1140214"/>
                  <a:pt x="5292472" y="1143674"/>
                </a:cubicBezTo>
                <a:lnTo>
                  <a:pt x="5290886" y="1144858"/>
                </a:lnTo>
                <a:lnTo>
                  <a:pt x="5295152" y="1139035"/>
                </a:lnTo>
                <a:cubicBezTo>
                  <a:pt x="5309030" y="1100501"/>
                  <a:pt x="5295684" y="1049109"/>
                  <a:pt x="5291526" y="1014510"/>
                </a:cubicBezTo>
                <a:cubicBezTo>
                  <a:pt x="5277884" y="1007016"/>
                  <a:pt x="5266142" y="1003885"/>
                  <a:pt x="5255350" y="1002931"/>
                </a:cubicBezTo>
                <a:close/>
                <a:moveTo>
                  <a:pt x="5089930" y="1936089"/>
                </a:moveTo>
                <a:cubicBezTo>
                  <a:pt x="5048846" y="1945170"/>
                  <a:pt x="5075326" y="2020648"/>
                  <a:pt x="4993854" y="1999972"/>
                </a:cubicBezTo>
                <a:cubicBezTo>
                  <a:pt x="4994156" y="2039310"/>
                  <a:pt x="5000620" y="2059112"/>
                  <a:pt x="5014356" y="2074072"/>
                </a:cubicBezTo>
                <a:cubicBezTo>
                  <a:pt x="5080418" y="2055976"/>
                  <a:pt x="5126434" y="2028315"/>
                  <a:pt x="5206186" y="2024147"/>
                </a:cubicBezTo>
                <a:cubicBezTo>
                  <a:pt x="5202818" y="2011158"/>
                  <a:pt x="5197232" y="2000902"/>
                  <a:pt x="5190298" y="1991879"/>
                </a:cubicBezTo>
                <a:cubicBezTo>
                  <a:pt x="5169972" y="1965079"/>
                  <a:pt x="5137248" y="1954220"/>
                  <a:pt x="5112184" y="1936736"/>
                </a:cubicBezTo>
                <a:cubicBezTo>
                  <a:pt x="5103046" y="1934849"/>
                  <a:pt x="5095798" y="1934792"/>
                  <a:pt x="5089930" y="1936089"/>
                </a:cubicBezTo>
                <a:close/>
                <a:moveTo>
                  <a:pt x="5139650" y="2398472"/>
                </a:moveTo>
                <a:cubicBezTo>
                  <a:pt x="5113026" y="2474483"/>
                  <a:pt x="5241882" y="2481595"/>
                  <a:pt x="5227308" y="2414937"/>
                </a:cubicBezTo>
                <a:cubicBezTo>
                  <a:pt x="5206828" y="2406124"/>
                  <a:pt x="5180036" y="2402706"/>
                  <a:pt x="5139650" y="2398472"/>
                </a:cubicBezTo>
                <a:close/>
                <a:moveTo>
                  <a:pt x="5078676" y="2541515"/>
                </a:moveTo>
                <a:cubicBezTo>
                  <a:pt x="5058526" y="2539891"/>
                  <a:pt x="5038802" y="2543719"/>
                  <a:pt x="5024402" y="2553975"/>
                </a:cubicBezTo>
                <a:cubicBezTo>
                  <a:pt x="5014800" y="2560812"/>
                  <a:pt x="5007566" y="2570506"/>
                  <a:pt x="5004148" y="2583346"/>
                </a:cubicBezTo>
                <a:cubicBezTo>
                  <a:pt x="5031296" y="2638185"/>
                  <a:pt x="5144932" y="2671660"/>
                  <a:pt x="5163898" y="2602271"/>
                </a:cubicBezTo>
                <a:cubicBezTo>
                  <a:pt x="5159918" y="2585912"/>
                  <a:pt x="5149494" y="2571861"/>
                  <a:pt x="5135500" y="2561773"/>
                </a:cubicBezTo>
                <a:cubicBezTo>
                  <a:pt x="5119398" y="2550217"/>
                  <a:pt x="5098824" y="2543140"/>
                  <a:pt x="5078676" y="2541515"/>
                </a:cubicBezTo>
                <a:close/>
                <a:moveTo>
                  <a:pt x="4112868" y="2964537"/>
                </a:moveTo>
                <a:cubicBezTo>
                  <a:pt x="4095698" y="2999812"/>
                  <a:pt x="4094840" y="3012373"/>
                  <a:pt x="4104594" y="3054156"/>
                </a:cubicBezTo>
                <a:cubicBezTo>
                  <a:pt x="4171212" y="3070525"/>
                  <a:pt x="4292296" y="3146460"/>
                  <a:pt x="4263510" y="3021383"/>
                </a:cubicBezTo>
                <a:cubicBezTo>
                  <a:pt x="4218700" y="2990491"/>
                  <a:pt x="4174368" y="2959876"/>
                  <a:pt x="4112868" y="2964537"/>
                </a:cubicBezTo>
                <a:close/>
                <a:moveTo>
                  <a:pt x="5235618" y="2974068"/>
                </a:moveTo>
                <a:cubicBezTo>
                  <a:pt x="5215348" y="3002534"/>
                  <a:pt x="5246790" y="3080940"/>
                  <a:pt x="5307088" y="3048469"/>
                </a:cubicBezTo>
                <a:cubicBezTo>
                  <a:pt x="5313342" y="3030992"/>
                  <a:pt x="5306830" y="3010162"/>
                  <a:pt x="5293050" y="2994171"/>
                </a:cubicBezTo>
                <a:cubicBezTo>
                  <a:pt x="5278836" y="2978934"/>
                  <a:pt x="5257830" y="2968814"/>
                  <a:pt x="5235618" y="2974068"/>
                </a:cubicBezTo>
                <a:close/>
                <a:moveTo>
                  <a:pt x="4820146" y="3051656"/>
                </a:moveTo>
                <a:cubicBezTo>
                  <a:pt x="4803248" y="3050060"/>
                  <a:pt x="4786406" y="3055149"/>
                  <a:pt x="4774982" y="3066630"/>
                </a:cubicBezTo>
                <a:cubicBezTo>
                  <a:pt x="4767804" y="3073531"/>
                  <a:pt x="4762198" y="3084351"/>
                  <a:pt x="4761338" y="3096911"/>
                </a:cubicBezTo>
                <a:cubicBezTo>
                  <a:pt x="4786112" y="3129290"/>
                  <a:pt x="4819014" y="3144270"/>
                  <a:pt x="4861336" y="3128537"/>
                </a:cubicBezTo>
                <a:cubicBezTo>
                  <a:pt x="4869902" y="3110383"/>
                  <a:pt x="4864784" y="3089353"/>
                  <a:pt x="4865642" y="3076793"/>
                </a:cubicBezTo>
                <a:cubicBezTo>
                  <a:pt x="4853996" y="3061534"/>
                  <a:pt x="4837042" y="3053253"/>
                  <a:pt x="4820146" y="3051656"/>
                </a:cubicBezTo>
                <a:close/>
                <a:moveTo>
                  <a:pt x="4536428" y="3257279"/>
                </a:moveTo>
                <a:cubicBezTo>
                  <a:pt x="4531476" y="3261703"/>
                  <a:pt x="4527810" y="3267431"/>
                  <a:pt x="4525106" y="3274139"/>
                </a:cubicBezTo>
                <a:cubicBezTo>
                  <a:pt x="4516992" y="3294262"/>
                  <a:pt x="4517542" y="3323202"/>
                  <a:pt x="4518094" y="3352141"/>
                </a:cubicBezTo>
                <a:cubicBezTo>
                  <a:pt x="4551254" y="3362247"/>
                  <a:pt x="4611306" y="3388882"/>
                  <a:pt x="4636882" y="3353439"/>
                </a:cubicBezTo>
                <a:cubicBezTo>
                  <a:pt x="4632804" y="3323969"/>
                  <a:pt x="4621540" y="3301401"/>
                  <a:pt x="4604014" y="3285257"/>
                </a:cubicBezTo>
                <a:cubicBezTo>
                  <a:pt x="4586052" y="3269864"/>
                  <a:pt x="4563218" y="3260698"/>
                  <a:pt x="4536428" y="3257279"/>
                </a:cubicBezTo>
                <a:close/>
                <a:moveTo>
                  <a:pt x="4023028" y="3513196"/>
                </a:moveTo>
                <a:cubicBezTo>
                  <a:pt x="3991698" y="3545320"/>
                  <a:pt x="4004698" y="3608056"/>
                  <a:pt x="4023016" y="3631689"/>
                </a:cubicBezTo>
                <a:cubicBezTo>
                  <a:pt x="4051236" y="3624883"/>
                  <a:pt x="4065774" y="3615201"/>
                  <a:pt x="4086726" y="3613237"/>
                </a:cubicBezTo>
                <a:cubicBezTo>
                  <a:pt x="4093448" y="3584984"/>
                  <a:pt x="4092468" y="3562324"/>
                  <a:pt x="4082824" y="3544706"/>
                </a:cubicBezTo>
                <a:cubicBezTo>
                  <a:pt x="4072744" y="3527839"/>
                  <a:pt x="4053088" y="3516491"/>
                  <a:pt x="4023028" y="3513196"/>
                </a:cubicBezTo>
                <a:close/>
                <a:moveTo>
                  <a:pt x="3580602" y="4108717"/>
                </a:moveTo>
                <a:cubicBezTo>
                  <a:pt x="3572510" y="4106680"/>
                  <a:pt x="3562566" y="4106463"/>
                  <a:pt x="3550044" y="4108774"/>
                </a:cubicBezTo>
                <a:cubicBezTo>
                  <a:pt x="3540144" y="4139210"/>
                  <a:pt x="3544782" y="4159965"/>
                  <a:pt x="3556690" y="4175877"/>
                </a:cubicBezTo>
                <a:cubicBezTo>
                  <a:pt x="3595524" y="4198298"/>
                  <a:pt x="3586684" y="4156037"/>
                  <a:pt x="3620878" y="4157704"/>
                </a:cubicBezTo>
                <a:cubicBezTo>
                  <a:pt x="3615594" y="4143606"/>
                  <a:pt x="3609828" y="4129232"/>
                  <a:pt x="3600064" y="4119576"/>
                </a:cubicBezTo>
                <a:cubicBezTo>
                  <a:pt x="3594940" y="4114609"/>
                  <a:pt x="3588696" y="4110753"/>
                  <a:pt x="3580602" y="4108717"/>
                </a:cubicBezTo>
                <a:close/>
                <a:moveTo>
                  <a:pt x="3123918" y="4191255"/>
                </a:moveTo>
                <a:cubicBezTo>
                  <a:pt x="3111292" y="4191121"/>
                  <a:pt x="3099426" y="4195066"/>
                  <a:pt x="3090460" y="4203950"/>
                </a:cubicBezTo>
                <a:cubicBezTo>
                  <a:pt x="3084196" y="4210373"/>
                  <a:pt x="3079846" y="4217906"/>
                  <a:pt x="3077504" y="4228604"/>
                </a:cubicBezTo>
                <a:cubicBezTo>
                  <a:pt x="3073468" y="4243345"/>
                  <a:pt x="3073790" y="4261609"/>
                  <a:pt x="3078998" y="4284698"/>
                </a:cubicBezTo>
                <a:cubicBezTo>
                  <a:pt x="3112680" y="4296111"/>
                  <a:pt x="3133262" y="4318036"/>
                  <a:pt x="3180436" y="4317154"/>
                </a:cubicBezTo>
                <a:cubicBezTo>
                  <a:pt x="3201186" y="4288965"/>
                  <a:pt x="3203294" y="4262062"/>
                  <a:pt x="3194428" y="4240880"/>
                </a:cubicBezTo>
                <a:cubicBezTo>
                  <a:pt x="3188142" y="4225197"/>
                  <a:pt x="3176322" y="4211343"/>
                  <a:pt x="3161940" y="4203039"/>
                </a:cubicBezTo>
                <a:cubicBezTo>
                  <a:pt x="3149934" y="4195604"/>
                  <a:pt x="3136546" y="4191390"/>
                  <a:pt x="3123918" y="4191255"/>
                </a:cubicBezTo>
                <a:close/>
                <a:moveTo>
                  <a:pt x="3941348" y="4276538"/>
                </a:moveTo>
                <a:cubicBezTo>
                  <a:pt x="3912170" y="4351905"/>
                  <a:pt x="3911452" y="4400382"/>
                  <a:pt x="3924204" y="4429123"/>
                </a:cubicBezTo>
                <a:cubicBezTo>
                  <a:pt x="3928176" y="4439245"/>
                  <a:pt x="3934216" y="4446514"/>
                  <a:pt x="3941092" y="4452162"/>
                </a:cubicBezTo>
                <a:cubicBezTo>
                  <a:pt x="3966648" y="4472798"/>
                  <a:pt x="4007856" y="4466039"/>
                  <a:pt x="4036368" y="4445356"/>
                </a:cubicBezTo>
                <a:cubicBezTo>
                  <a:pt x="4046152" y="4437921"/>
                  <a:pt x="4054762" y="4429311"/>
                  <a:pt x="4060576" y="4420365"/>
                </a:cubicBezTo>
                <a:cubicBezTo>
                  <a:pt x="4068290" y="4407171"/>
                  <a:pt x="4072032" y="4392466"/>
                  <a:pt x="4069402" y="4376306"/>
                </a:cubicBezTo>
                <a:cubicBezTo>
                  <a:pt x="4063752" y="4343595"/>
                  <a:pt x="4028968" y="4306352"/>
                  <a:pt x="3941348" y="4276538"/>
                </a:cubicBezTo>
                <a:close/>
                <a:moveTo>
                  <a:pt x="2794084" y="4030828"/>
                </a:moveTo>
                <a:cubicBezTo>
                  <a:pt x="2774438" y="4073713"/>
                  <a:pt x="2874874" y="4104587"/>
                  <a:pt x="2847624" y="4036633"/>
                </a:cubicBezTo>
                <a:cubicBezTo>
                  <a:pt x="2827624" y="4028098"/>
                  <a:pt x="2807242" y="4032400"/>
                  <a:pt x="2794084" y="4030828"/>
                </a:cubicBezTo>
                <a:close/>
                <a:moveTo>
                  <a:pt x="2516096" y="4167302"/>
                </a:moveTo>
                <a:cubicBezTo>
                  <a:pt x="2502734" y="4182226"/>
                  <a:pt x="2500612" y="4196095"/>
                  <a:pt x="2504530" y="4208618"/>
                </a:cubicBezTo>
                <a:cubicBezTo>
                  <a:pt x="2513086" y="4236858"/>
                  <a:pt x="2553122" y="4254755"/>
                  <a:pt x="2576884" y="4240387"/>
                </a:cubicBezTo>
                <a:cubicBezTo>
                  <a:pt x="2584600" y="4235805"/>
                  <a:pt x="2590804" y="4227250"/>
                  <a:pt x="2592704" y="4214392"/>
                </a:cubicBezTo>
                <a:cubicBezTo>
                  <a:pt x="2577048" y="4198732"/>
                  <a:pt x="2552498" y="4186484"/>
                  <a:pt x="2516096" y="4167302"/>
                </a:cubicBezTo>
                <a:close/>
                <a:moveTo>
                  <a:pt x="2188036" y="4198103"/>
                </a:moveTo>
                <a:cubicBezTo>
                  <a:pt x="2177588" y="4205126"/>
                  <a:pt x="2145768" y="4225918"/>
                  <a:pt x="2137784" y="4214281"/>
                </a:cubicBezTo>
                <a:cubicBezTo>
                  <a:pt x="2125864" y="4230497"/>
                  <a:pt x="2115118" y="4241363"/>
                  <a:pt x="2109554" y="4253213"/>
                </a:cubicBezTo>
                <a:cubicBezTo>
                  <a:pt x="2104468" y="4265342"/>
                  <a:pt x="2105440" y="4276948"/>
                  <a:pt x="2117872" y="4294168"/>
                </a:cubicBezTo>
                <a:cubicBezTo>
                  <a:pt x="2128318" y="4287143"/>
                  <a:pt x="2172090" y="4326477"/>
                  <a:pt x="2256114" y="4280591"/>
                </a:cubicBezTo>
                <a:cubicBezTo>
                  <a:pt x="2268034" y="4264375"/>
                  <a:pt x="2269506" y="4255181"/>
                  <a:pt x="2271536" y="4237273"/>
                </a:cubicBezTo>
                <a:cubicBezTo>
                  <a:pt x="2246674" y="4202833"/>
                  <a:pt x="2204916" y="4220903"/>
                  <a:pt x="2188036" y="4198103"/>
                </a:cubicBezTo>
                <a:close/>
                <a:moveTo>
                  <a:pt x="1990930" y="4273223"/>
                </a:moveTo>
                <a:cubicBezTo>
                  <a:pt x="1985582" y="4272520"/>
                  <a:pt x="1980006" y="4273318"/>
                  <a:pt x="1974544" y="4276690"/>
                </a:cubicBezTo>
                <a:cubicBezTo>
                  <a:pt x="1973550" y="4286161"/>
                  <a:pt x="1982014" y="4298078"/>
                  <a:pt x="1980544" y="4307271"/>
                </a:cubicBezTo>
                <a:cubicBezTo>
                  <a:pt x="1991466" y="4300523"/>
                  <a:pt x="2010336" y="4304386"/>
                  <a:pt x="2021260" y="4297638"/>
                </a:cubicBezTo>
                <a:cubicBezTo>
                  <a:pt x="2021082" y="4293520"/>
                  <a:pt x="2015542" y="4284292"/>
                  <a:pt x="2005952" y="4278757"/>
                </a:cubicBezTo>
                <a:cubicBezTo>
                  <a:pt x="2001398" y="4276128"/>
                  <a:pt x="1996278" y="4273925"/>
                  <a:pt x="1990930" y="4273223"/>
                </a:cubicBezTo>
                <a:close/>
                <a:moveTo>
                  <a:pt x="1777588" y="4546344"/>
                </a:moveTo>
                <a:cubicBezTo>
                  <a:pt x="1772970" y="4546941"/>
                  <a:pt x="1768832" y="4548570"/>
                  <a:pt x="1765340" y="4551575"/>
                </a:cubicBezTo>
                <a:cubicBezTo>
                  <a:pt x="1760378" y="4555739"/>
                  <a:pt x="1756902" y="4561765"/>
                  <a:pt x="1754994" y="4571711"/>
                </a:cubicBezTo>
                <a:cubicBezTo>
                  <a:pt x="1778532" y="4586303"/>
                  <a:pt x="1792836" y="4603601"/>
                  <a:pt x="1816370" y="4618193"/>
                </a:cubicBezTo>
                <a:cubicBezTo>
                  <a:pt x="1838304" y="4595709"/>
                  <a:pt x="1824044" y="4579440"/>
                  <a:pt x="1827856" y="4559549"/>
                </a:cubicBezTo>
                <a:cubicBezTo>
                  <a:pt x="1809652" y="4552052"/>
                  <a:pt x="1791446" y="4544554"/>
                  <a:pt x="1777588" y="4546344"/>
                </a:cubicBezTo>
                <a:close/>
                <a:moveTo>
                  <a:pt x="1803606" y="4669972"/>
                </a:moveTo>
                <a:cubicBezTo>
                  <a:pt x="1785112" y="4670852"/>
                  <a:pt x="1766742" y="4671853"/>
                  <a:pt x="1756142" y="4679966"/>
                </a:cubicBezTo>
                <a:cubicBezTo>
                  <a:pt x="1752608" y="4682670"/>
                  <a:pt x="1749936" y="4686165"/>
                  <a:pt x="1748412" y="4690709"/>
                </a:cubicBezTo>
                <a:cubicBezTo>
                  <a:pt x="1746378" y="4696764"/>
                  <a:pt x="1746384" y="4704688"/>
                  <a:pt x="1749096" y="4715088"/>
                </a:cubicBezTo>
                <a:cubicBezTo>
                  <a:pt x="1775040" y="4718895"/>
                  <a:pt x="1793828" y="4729073"/>
                  <a:pt x="1819382" y="4732487"/>
                </a:cubicBezTo>
                <a:cubicBezTo>
                  <a:pt x="1827318" y="4701064"/>
                  <a:pt x="1808528" y="4690886"/>
                  <a:pt x="1803606" y="4669972"/>
                </a:cubicBezTo>
                <a:close/>
                <a:moveTo>
                  <a:pt x="1179276" y="4685204"/>
                </a:moveTo>
                <a:cubicBezTo>
                  <a:pt x="1164966" y="4715172"/>
                  <a:pt x="1166256" y="4737371"/>
                  <a:pt x="1176268" y="4754761"/>
                </a:cubicBezTo>
                <a:cubicBezTo>
                  <a:pt x="1210658" y="4783001"/>
                  <a:pt x="1207464" y="4739221"/>
                  <a:pt x="1240958" y="4745656"/>
                </a:cubicBezTo>
                <a:cubicBezTo>
                  <a:pt x="1234858" y="4714960"/>
                  <a:pt x="1228370" y="4683868"/>
                  <a:pt x="1179276" y="4685204"/>
                </a:cubicBezTo>
                <a:close/>
                <a:moveTo>
                  <a:pt x="4206256" y="4589412"/>
                </a:moveTo>
                <a:cubicBezTo>
                  <a:pt x="4209838" y="4624974"/>
                  <a:pt x="4215880" y="4658078"/>
                  <a:pt x="4228244" y="4686425"/>
                </a:cubicBezTo>
                <a:cubicBezTo>
                  <a:pt x="4240212" y="4714385"/>
                  <a:pt x="4258106" y="4737199"/>
                  <a:pt x="4283552" y="4754034"/>
                </a:cubicBezTo>
                <a:cubicBezTo>
                  <a:pt x="4300718" y="4765049"/>
                  <a:pt x="4320344" y="4773610"/>
                  <a:pt x="4345674" y="4778029"/>
                </a:cubicBezTo>
                <a:cubicBezTo>
                  <a:pt x="4345554" y="4722564"/>
                  <a:pt x="4337832" y="4675484"/>
                  <a:pt x="4316972" y="4642323"/>
                </a:cubicBezTo>
                <a:cubicBezTo>
                  <a:pt x="4295496" y="4609777"/>
                  <a:pt x="4260492" y="4590762"/>
                  <a:pt x="4206256" y="4589412"/>
                </a:cubicBezTo>
                <a:close/>
                <a:moveTo>
                  <a:pt x="3209718" y="4645685"/>
                </a:moveTo>
                <a:cubicBezTo>
                  <a:pt x="3190040" y="4682585"/>
                  <a:pt x="3206036" y="4726873"/>
                  <a:pt x="3233274" y="4770096"/>
                </a:cubicBezTo>
                <a:cubicBezTo>
                  <a:pt x="3259894" y="4813937"/>
                  <a:pt x="3296974" y="4855932"/>
                  <a:pt x="3319844" y="4888647"/>
                </a:cubicBezTo>
                <a:cubicBezTo>
                  <a:pt x="3332476" y="4866226"/>
                  <a:pt x="3337464" y="4841079"/>
                  <a:pt x="3336524" y="4815694"/>
                </a:cubicBezTo>
                <a:lnTo>
                  <a:pt x="3333762" y="4797117"/>
                </a:lnTo>
                <a:lnTo>
                  <a:pt x="3347678" y="4827393"/>
                </a:lnTo>
                <a:cubicBezTo>
                  <a:pt x="3384084" y="4892876"/>
                  <a:pt x="3448720" y="4953575"/>
                  <a:pt x="3500230" y="4955699"/>
                </a:cubicBezTo>
                <a:cubicBezTo>
                  <a:pt x="3465478" y="4833204"/>
                  <a:pt x="3389160" y="4787133"/>
                  <a:pt x="3339402" y="4685095"/>
                </a:cubicBezTo>
                <a:cubicBezTo>
                  <a:pt x="3330436" y="4693979"/>
                  <a:pt x="3324784" y="4703771"/>
                  <a:pt x="3321572" y="4715975"/>
                </a:cubicBezTo>
                <a:lnTo>
                  <a:pt x="3320250" y="4748488"/>
                </a:lnTo>
                <a:lnTo>
                  <a:pt x="3317642" y="4741312"/>
                </a:lnTo>
                <a:cubicBezTo>
                  <a:pt x="3295104" y="4694175"/>
                  <a:pt x="3255120" y="4656650"/>
                  <a:pt x="3209718" y="4645685"/>
                </a:cubicBezTo>
                <a:close/>
                <a:moveTo>
                  <a:pt x="3535498" y="4680425"/>
                </a:moveTo>
                <a:cubicBezTo>
                  <a:pt x="3527644" y="4681242"/>
                  <a:pt x="3519898" y="4683862"/>
                  <a:pt x="3512510" y="4688634"/>
                </a:cubicBezTo>
                <a:cubicBezTo>
                  <a:pt x="3514460" y="4766080"/>
                  <a:pt x="3561356" y="4791148"/>
                  <a:pt x="3634506" y="4807272"/>
                </a:cubicBezTo>
                <a:cubicBezTo>
                  <a:pt x="3644018" y="4778618"/>
                  <a:pt x="3628298" y="4739417"/>
                  <a:pt x="3602352" y="4712385"/>
                </a:cubicBezTo>
                <a:cubicBezTo>
                  <a:pt x="3583580" y="4691756"/>
                  <a:pt x="3559056" y="4677974"/>
                  <a:pt x="3535498" y="4680425"/>
                </a:cubicBezTo>
                <a:close/>
                <a:moveTo>
                  <a:pt x="2062332" y="4927906"/>
                </a:moveTo>
                <a:cubicBezTo>
                  <a:pt x="2040014" y="4922552"/>
                  <a:pt x="2017228" y="4927974"/>
                  <a:pt x="1996166" y="4948953"/>
                </a:cubicBezTo>
                <a:cubicBezTo>
                  <a:pt x="2011094" y="5067031"/>
                  <a:pt x="2071980" y="5145368"/>
                  <a:pt x="2139992" y="5204717"/>
                </a:cubicBezTo>
                <a:cubicBezTo>
                  <a:pt x="2222686" y="5182166"/>
                  <a:pt x="2189620" y="5044576"/>
                  <a:pt x="2125688" y="4971513"/>
                </a:cubicBezTo>
                <a:cubicBezTo>
                  <a:pt x="2106500" y="4949389"/>
                  <a:pt x="2084650" y="4933260"/>
                  <a:pt x="2062332" y="4927906"/>
                </a:cubicBezTo>
                <a:close/>
                <a:moveTo>
                  <a:pt x="3036342" y="4929892"/>
                </a:moveTo>
                <a:cubicBezTo>
                  <a:pt x="3027030" y="4941588"/>
                  <a:pt x="3019204" y="4955144"/>
                  <a:pt x="3012336" y="4969255"/>
                </a:cubicBezTo>
                <a:cubicBezTo>
                  <a:pt x="2993606" y="5011664"/>
                  <a:pt x="2986426" y="5061746"/>
                  <a:pt x="2972354" y="5103834"/>
                </a:cubicBezTo>
                <a:cubicBezTo>
                  <a:pt x="3065842" y="5114628"/>
                  <a:pt x="3070816" y="4991972"/>
                  <a:pt x="3036342" y="4929892"/>
                </a:cubicBezTo>
                <a:close/>
                <a:moveTo>
                  <a:pt x="3312694" y="5072371"/>
                </a:moveTo>
                <a:cubicBezTo>
                  <a:pt x="3299258" y="5096747"/>
                  <a:pt x="3300336" y="5175703"/>
                  <a:pt x="3327766" y="5204592"/>
                </a:cubicBezTo>
                <a:cubicBezTo>
                  <a:pt x="3413428" y="5228943"/>
                  <a:pt x="3429182" y="5128579"/>
                  <a:pt x="3381576" y="5087035"/>
                </a:cubicBezTo>
                <a:cubicBezTo>
                  <a:pt x="3365576" y="5073780"/>
                  <a:pt x="3342352" y="5066395"/>
                  <a:pt x="3312694" y="5072371"/>
                </a:cubicBezTo>
                <a:close/>
                <a:moveTo>
                  <a:pt x="1081444" y="5106144"/>
                </a:moveTo>
                <a:cubicBezTo>
                  <a:pt x="1056672" y="5103847"/>
                  <a:pt x="1030530" y="5121517"/>
                  <a:pt x="1012358" y="5147177"/>
                </a:cubicBezTo>
                <a:cubicBezTo>
                  <a:pt x="988608" y="5181669"/>
                  <a:pt x="979030" y="5230366"/>
                  <a:pt x="1005768" y="5264884"/>
                </a:cubicBezTo>
                <a:cubicBezTo>
                  <a:pt x="1018922" y="5266452"/>
                  <a:pt x="1032082" y="5268024"/>
                  <a:pt x="1032660" y="5281413"/>
                </a:cubicBezTo>
                <a:cubicBezTo>
                  <a:pt x="1111978" y="5278002"/>
                  <a:pt x="1130608" y="5222480"/>
                  <a:pt x="1129092" y="5144278"/>
                </a:cubicBezTo>
                <a:cubicBezTo>
                  <a:pt x="1121980" y="5131133"/>
                  <a:pt x="1114086" y="5121556"/>
                  <a:pt x="1105414" y="5115542"/>
                </a:cubicBezTo>
                <a:cubicBezTo>
                  <a:pt x="1097808" y="5109895"/>
                  <a:pt x="1089702" y="5106910"/>
                  <a:pt x="1081444" y="5106144"/>
                </a:cubicBezTo>
                <a:close/>
                <a:moveTo>
                  <a:pt x="1637632" y="5244349"/>
                </a:moveTo>
                <a:cubicBezTo>
                  <a:pt x="1631600" y="5244916"/>
                  <a:pt x="1625902" y="5247589"/>
                  <a:pt x="1620420" y="5253211"/>
                </a:cubicBezTo>
                <a:cubicBezTo>
                  <a:pt x="1609972" y="5260233"/>
                  <a:pt x="1614892" y="5298221"/>
                  <a:pt x="1623866" y="5300388"/>
                </a:cubicBezTo>
                <a:cubicBezTo>
                  <a:pt x="1632282" y="5311275"/>
                  <a:pt x="1640044" y="5317763"/>
                  <a:pt x="1648148" y="5321438"/>
                </a:cubicBezTo>
                <a:cubicBezTo>
                  <a:pt x="1671940" y="5331160"/>
                  <a:pt x="1694532" y="5313069"/>
                  <a:pt x="1709984" y="5302911"/>
                </a:cubicBezTo>
                <a:cubicBezTo>
                  <a:pt x="1702002" y="5291273"/>
                  <a:pt x="1693584" y="5280387"/>
                  <a:pt x="1704030" y="5273363"/>
                </a:cubicBezTo>
                <a:cubicBezTo>
                  <a:pt x="1676806" y="5259903"/>
                  <a:pt x="1655722" y="5242649"/>
                  <a:pt x="1637632" y="5244349"/>
                </a:cubicBezTo>
                <a:close/>
                <a:moveTo>
                  <a:pt x="200988" y="5294746"/>
                </a:moveTo>
                <a:cubicBezTo>
                  <a:pt x="189584" y="5320240"/>
                  <a:pt x="185954" y="5338747"/>
                  <a:pt x="187856" y="5351719"/>
                </a:cubicBezTo>
                <a:cubicBezTo>
                  <a:pt x="194180" y="5390022"/>
                  <a:pt x="245730" y="5377616"/>
                  <a:pt x="263900" y="5353967"/>
                </a:cubicBezTo>
                <a:cubicBezTo>
                  <a:pt x="278770" y="5334399"/>
                  <a:pt x="271162" y="5308341"/>
                  <a:pt x="200988" y="5294746"/>
                </a:cubicBezTo>
                <a:close/>
                <a:moveTo>
                  <a:pt x="356906" y="5307017"/>
                </a:moveTo>
                <a:cubicBezTo>
                  <a:pt x="355914" y="5316485"/>
                  <a:pt x="344430" y="5331949"/>
                  <a:pt x="333500" y="5338695"/>
                </a:cubicBezTo>
                <a:cubicBezTo>
                  <a:pt x="323056" y="5345721"/>
                  <a:pt x="324048" y="5336249"/>
                  <a:pt x="312564" y="5351711"/>
                </a:cubicBezTo>
                <a:cubicBezTo>
                  <a:pt x="293542" y="5365837"/>
                  <a:pt x="281534" y="5379991"/>
                  <a:pt x="274668" y="5394101"/>
                </a:cubicBezTo>
                <a:cubicBezTo>
                  <a:pt x="253672" y="5438215"/>
                  <a:pt x="278934" y="5481924"/>
                  <a:pt x="311334" y="5517705"/>
                </a:cubicBezTo>
                <a:cubicBezTo>
                  <a:pt x="330914" y="5538047"/>
                  <a:pt x="350090" y="5549117"/>
                  <a:pt x="368086" y="5554487"/>
                </a:cubicBezTo>
                <a:cubicBezTo>
                  <a:pt x="422942" y="5569084"/>
                  <a:pt x="468466" y="5530096"/>
                  <a:pt x="474442" y="5538565"/>
                </a:cubicBezTo>
                <a:cubicBezTo>
                  <a:pt x="491110" y="5524089"/>
                  <a:pt x="505594" y="5502325"/>
                  <a:pt x="507700" y="5475423"/>
                </a:cubicBezTo>
                <a:lnTo>
                  <a:pt x="503844" y="5451099"/>
                </a:lnTo>
                <a:lnTo>
                  <a:pt x="549312" y="5443208"/>
                </a:lnTo>
                <a:cubicBezTo>
                  <a:pt x="539200" y="5436366"/>
                  <a:pt x="523468" y="5429291"/>
                  <a:pt x="504948" y="5422615"/>
                </a:cubicBezTo>
                <a:lnTo>
                  <a:pt x="492662" y="5419539"/>
                </a:lnTo>
                <a:lnTo>
                  <a:pt x="465222" y="5379596"/>
                </a:lnTo>
                <a:cubicBezTo>
                  <a:pt x="414070" y="5320939"/>
                  <a:pt x="391658" y="5343149"/>
                  <a:pt x="356906" y="5307017"/>
                </a:cubicBezTo>
                <a:close/>
                <a:moveTo>
                  <a:pt x="1575300" y="5329842"/>
                </a:moveTo>
                <a:cubicBezTo>
                  <a:pt x="1558014" y="5331410"/>
                  <a:pt x="1539134" y="5335322"/>
                  <a:pt x="1513428" y="5330022"/>
                </a:cubicBezTo>
                <a:cubicBezTo>
                  <a:pt x="1504788" y="5357168"/>
                  <a:pt x="1508032" y="5378121"/>
                  <a:pt x="1518454" y="5392175"/>
                </a:cubicBezTo>
                <a:cubicBezTo>
                  <a:pt x="1548380" y="5435560"/>
                  <a:pt x="1637054" y="5421482"/>
                  <a:pt x="1627612" y="5343724"/>
                </a:cubicBezTo>
                <a:cubicBezTo>
                  <a:pt x="1608280" y="5329049"/>
                  <a:pt x="1592586" y="5328273"/>
                  <a:pt x="1575300" y="5329842"/>
                </a:cubicBezTo>
                <a:close/>
                <a:moveTo>
                  <a:pt x="2176972" y="5421891"/>
                </a:moveTo>
                <a:cubicBezTo>
                  <a:pt x="2139464" y="5419317"/>
                  <a:pt x="2116084" y="5429920"/>
                  <a:pt x="2104164" y="5446136"/>
                </a:cubicBezTo>
                <a:cubicBezTo>
                  <a:pt x="2068886" y="5495062"/>
                  <a:pt x="2133674" y="5598747"/>
                  <a:pt x="2220542" y="5564544"/>
                </a:cubicBezTo>
                <a:cubicBezTo>
                  <a:pt x="2235474" y="5509897"/>
                  <a:pt x="2191018" y="5487243"/>
                  <a:pt x="2176972" y="5421891"/>
                </a:cubicBezTo>
                <a:close/>
                <a:moveTo>
                  <a:pt x="1104962" y="5493876"/>
                </a:moveTo>
                <a:cubicBezTo>
                  <a:pt x="1090154" y="5497380"/>
                  <a:pt x="1078702" y="5502818"/>
                  <a:pt x="1071178" y="5512531"/>
                </a:cubicBezTo>
                <a:cubicBezTo>
                  <a:pt x="1064086" y="5521493"/>
                  <a:pt x="1060876" y="5533697"/>
                  <a:pt x="1063508" y="5551284"/>
                </a:cubicBezTo>
                <a:cubicBezTo>
                  <a:pt x="1078314" y="5547781"/>
                  <a:pt x="1083208" y="5563662"/>
                  <a:pt x="1108772" y="5560348"/>
                </a:cubicBezTo>
                <a:cubicBezTo>
                  <a:pt x="1124048" y="5546070"/>
                  <a:pt x="1119702" y="5510420"/>
                  <a:pt x="1104962" y="5493876"/>
                </a:cubicBezTo>
                <a:close/>
                <a:moveTo>
                  <a:pt x="182994" y="5457666"/>
                </a:moveTo>
                <a:cubicBezTo>
                  <a:pt x="174658" y="5464904"/>
                  <a:pt x="166738" y="5470875"/>
                  <a:pt x="160514" y="5476948"/>
                </a:cubicBezTo>
                <a:cubicBezTo>
                  <a:pt x="154292" y="5483021"/>
                  <a:pt x="149768" y="5489196"/>
                  <a:pt x="148230" y="5496844"/>
                </a:cubicBezTo>
                <a:cubicBezTo>
                  <a:pt x="145152" y="5512138"/>
                  <a:pt x="154494" y="5533601"/>
                  <a:pt x="188768" y="5569456"/>
                </a:cubicBezTo>
                <a:cubicBezTo>
                  <a:pt x="207198" y="5574070"/>
                  <a:pt x="227580" y="5569770"/>
                  <a:pt x="246444" y="5573632"/>
                </a:cubicBezTo>
                <a:cubicBezTo>
                  <a:pt x="237034" y="5572216"/>
                  <a:pt x="237034" y="5572216"/>
                  <a:pt x="237034" y="5572216"/>
                </a:cubicBezTo>
                <a:cubicBezTo>
                  <a:pt x="237034" y="5572216"/>
                  <a:pt x="268856" y="5551424"/>
                  <a:pt x="253012" y="5520183"/>
                </a:cubicBezTo>
                <a:cubicBezTo>
                  <a:pt x="255520" y="5502553"/>
                  <a:pt x="247058" y="5490636"/>
                  <a:pt x="247058" y="5490636"/>
                </a:cubicBezTo>
                <a:cubicBezTo>
                  <a:pt x="230658" y="5468113"/>
                  <a:pt x="200866" y="5470996"/>
                  <a:pt x="182994" y="5457666"/>
                </a:cubicBezTo>
                <a:close/>
                <a:moveTo>
                  <a:pt x="2110506" y="5569678"/>
                </a:moveTo>
                <a:cubicBezTo>
                  <a:pt x="2105584" y="5570728"/>
                  <a:pt x="2100350" y="5573982"/>
                  <a:pt x="2094886" y="5577356"/>
                </a:cubicBezTo>
                <a:cubicBezTo>
                  <a:pt x="2094150" y="5581950"/>
                  <a:pt x="2086490" y="5588575"/>
                  <a:pt x="2080748" y="5596305"/>
                </a:cubicBezTo>
                <a:cubicBezTo>
                  <a:pt x="2074572" y="5604790"/>
                  <a:pt x="2071660" y="5613153"/>
                  <a:pt x="2080380" y="5620195"/>
                </a:cubicBezTo>
                <a:cubicBezTo>
                  <a:pt x="2084350" y="5625499"/>
                  <a:pt x="2093804" y="5627944"/>
                  <a:pt x="2102256" y="5628809"/>
                </a:cubicBezTo>
                <a:cubicBezTo>
                  <a:pt x="2110706" y="5629669"/>
                  <a:pt x="2118154" y="5628950"/>
                  <a:pt x="2118154" y="5628950"/>
                </a:cubicBezTo>
                <a:cubicBezTo>
                  <a:pt x="2119148" y="5619480"/>
                  <a:pt x="2129638" y="5613486"/>
                  <a:pt x="2130196" y="5604770"/>
                </a:cubicBezTo>
                <a:cubicBezTo>
                  <a:pt x="2142114" y="5588554"/>
                  <a:pt x="2133138" y="5586385"/>
                  <a:pt x="2124244" y="5575223"/>
                </a:cubicBezTo>
                <a:cubicBezTo>
                  <a:pt x="2120034" y="5569780"/>
                  <a:pt x="2115426" y="5568627"/>
                  <a:pt x="2110506" y="5569678"/>
                </a:cubicBezTo>
                <a:close/>
                <a:moveTo>
                  <a:pt x="2943708" y="5628050"/>
                </a:moveTo>
                <a:cubicBezTo>
                  <a:pt x="2923496" y="5625362"/>
                  <a:pt x="2907742" y="5628345"/>
                  <a:pt x="2895678" y="5635578"/>
                </a:cubicBezTo>
                <a:cubicBezTo>
                  <a:pt x="2883612" y="5642814"/>
                  <a:pt x="2875236" y="5654299"/>
                  <a:pt x="2869780" y="5668617"/>
                </a:cubicBezTo>
                <a:cubicBezTo>
                  <a:pt x="2866142" y="5678165"/>
                  <a:pt x="2863804" y="5688970"/>
                  <a:pt x="2862532" y="5700614"/>
                </a:cubicBezTo>
                <a:cubicBezTo>
                  <a:pt x="2873884" y="5711966"/>
                  <a:pt x="2885908" y="5720298"/>
                  <a:pt x="2901004" y="5725557"/>
                </a:cubicBezTo>
                <a:cubicBezTo>
                  <a:pt x="2916102" y="5730814"/>
                  <a:pt x="2934276" y="5732997"/>
                  <a:pt x="2958930" y="5731826"/>
                </a:cubicBezTo>
                <a:cubicBezTo>
                  <a:pt x="2963620" y="5684861"/>
                  <a:pt x="2957914" y="5654554"/>
                  <a:pt x="2943708" y="5628050"/>
                </a:cubicBezTo>
                <a:close/>
                <a:moveTo>
                  <a:pt x="1953812" y="5613483"/>
                </a:moveTo>
                <a:cubicBezTo>
                  <a:pt x="1936340" y="5611381"/>
                  <a:pt x="1922430" y="5615846"/>
                  <a:pt x="1911914" y="5624909"/>
                </a:cubicBezTo>
                <a:cubicBezTo>
                  <a:pt x="1880356" y="5652100"/>
                  <a:pt x="1879294" y="5720686"/>
                  <a:pt x="1903960" y="5777638"/>
                </a:cubicBezTo>
                <a:cubicBezTo>
                  <a:pt x="1914590" y="5803022"/>
                  <a:pt x="1929464" y="5826509"/>
                  <a:pt x="1950100" y="5843453"/>
                </a:cubicBezTo>
                <a:cubicBezTo>
                  <a:pt x="1962400" y="5839765"/>
                  <a:pt x="1973136" y="5834509"/>
                  <a:pt x="1981690" y="5828305"/>
                </a:cubicBezTo>
                <a:cubicBezTo>
                  <a:pt x="2040726" y="5786491"/>
                  <a:pt x="2008730" y="5689309"/>
                  <a:pt x="1999274" y="5630652"/>
                </a:cubicBezTo>
                <a:cubicBezTo>
                  <a:pt x="1981884" y="5620641"/>
                  <a:pt x="1966786" y="5615383"/>
                  <a:pt x="1953812" y="5613483"/>
                </a:cubicBezTo>
                <a:close/>
                <a:moveTo>
                  <a:pt x="2704638" y="5646016"/>
                </a:moveTo>
                <a:cubicBezTo>
                  <a:pt x="2675084" y="5643074"/>
                  <a:pt x="2634390" y="5654602"/>
                  <a:pt x="2589270" y="5648886"/>
                </a:cubicBezTo>
                <a:cubicBezTo>
                  <a:pt x="2570880" y="5731664"/>
                  <a:pt x="2717220" y="5710709"/>
                  <a:pt x="2750658" y="5694866"/>
                </a:cubicBezTo>
                <a:cubicBezTo>
                  <a:pt x="2746978" y="5674666"/>
                  <a:pt x="2739908" y="5662552"/>
                  <a:pt x="2730232" y="5654955"/>
                </a:cubicBezTo>
                <a:cubicBezTo>
                  <a:pt x="2723104" y="5649585"/>
                  <a:pt x="2714490" y="5646996"/>
                  <a:pt x="2704638" y="5646016"/>
                </a:cubicBezTo>
                <a:close/>
                <a:moveTo>
                  <a:pt x="2089258" y="5766145"/>
                </a:moveTo>
                <a:cubicBezTo>
                  <a:pt x="2064772" y="5803155"/>
                  <a:pt x="2039122" y="5890658"/>
                  <a:pt x="2064456" y="5946742"/>
                </a:cubicBezTo>
                <a:cubicBezTo>
                  <a:pt x="2073238" y="5965361"/>
                  <a:pt x="2087498" y="5980851"/>
                  <a:pt x="2108916" y="5989969"/>
                </a:cubicBezTo>
                <a:cubicBezTo>
                  <a:pt x="2137258" y="5959277"/>
                  <a:pt x="2164920" y="5854108"/>
                  <a:pt x="2137348" y="5799476"/>
                </a:cubicBezTo>
                <a:cubicBezTo>
                  <a:pt x="2127952" y="5781470"/>
                  <a:pt x="2112630" y="5768607"/>
                  <a:pt x="2089258" y="5766145"/>
                </a:cubicBezTo>
                <a:close/>
                <a:moveTo>
                  <a:pt x="231044" y="6108782"/>
                </a:moveTo>
                <a:cubicBezTo>
                  <a:pt x="226482" y="6108658"/>
                  <a:pt x="224088" y="6110037"/>
                  <a:pt x="218842" y="6113034"/>
                </a:cubicBezTo>
                <a:cubicBezTo>
                  <a:pt x="208396" y="6120056"/>
                  <a:pt x="217804" y="6121474"/>
                  <a:pt x="225742" y="6132083"/>
                </a:cubicBezTo>
                <a:cubicBezTo>
                  <a:pt x="233982" y="6138849"/>
                  <a:pt x="237996" y="6145181"/>
                  <a:pt x="239958" y="6147319"/>
                </a:cubicBezTo>
                <a:cubicBezTo>
                  <a:pt x="241964" y="6150485"/>
                  <a:pt x="241920" y="6149455"/>
                  <a:pt x="242224" y="6145612"/>
                </a:cubicBezTo>
                <a:cubicBezTo>
                  <a:pt x="242224" y="6145612"/>
                  <a:pt x="252112" y="6147305"/>
                  <a:pt x="252112" y="6147305"/>
                </a:cubicBezTo>
                <a:cubicBezTo>
                  <a:pt x="253148" y="6138867"/>
                  <a:pt x="261688" y="6141790"/>
                  <a:pt x="262726" y="6133348"/>
                </a:cubicBezTo>
                <a:cubicBezTo>
                  <a:pt x="253752" y="6131180"/>
                  <a:pt x="253752" y="6131180"/>
                  <a:pt x="253752" y="6131180"/>
                </a:cubicBezTo>
                <a:cubicBezTo>
                  <a:pt x="245814" y="6120572"/>
                  <a:pt x="245814" y="6120572"/>
                  <a:pt x="256258" y="6113548"/>
                </a:cubicBezTo>
                <a:cubicBezTo>
                  <a:pt x="242338" y="6110532"/>
                  <a:pt x="235606" y="6108906"/>
                  <a:pt x="231044" y="6108782"/>
                </a:cubicBezTo>
                <a:close/>
                <a:moveTo>
                  <a:pt x="923706" y="6144408"/>
                </a:moveTo>
                <a:cubicBezTo>
                  <a:pt x="867200" y="6134880"/>
                  <a:pt x="902042" y="6216254"/>
                  <a:pt x="830282" y="6199930"/>
                </a:cubicBezTo>
                <a:cubicBezTo>
                  <a:pt x="829748" y="6230751"/>
                  <a:pt x="834206" y="6247385"/>
                  <a:pt x="844496" y="6258347"/>
                </a:cubicBezTo>
                <a:cubicBezTo>
                  <a:pt x="896142" y="6241972"/>
                  <a:pt x="932536" y="6218795"/>
                  <a:pt x="994470" y="6213381"/>
                </a:cubicBezTo>
                <a:cubicBezTo>
                  <a:pt x="992152" y="6203005"/>
                  <a:pt x="988050" y="6194611"/>
                  <a:pt x="983078" y="6187722"/>
                </a:cubicBezTo>
                <a:cubicBezTo>
                  <a:pt x="968114" y="6166030"/>
                  <a:pt x="942972" y="6157538"/>
                  <a:pt x="923706" y="6144408"/>
                </a:cubicBezTo>
                <a:close/>
                <a:moveTo>
                  <a:pt x="932352" y="6516946"/>
                </a:moveTo>
                <a:cubicBezTo>
                  <a:pt x="910242" y="6578493"/>
                  <a:pt x="1008996" y="6581280"/>
                  <a:pt x="999662" y="6527689"/>
                </a:cubicBezTo>
                <a:cubicBezTo>
                  <a:pt x="984410" y="6520891"/>
                  <a:pt x="963762" y="6519011"/>
                  <a:pt x="932352" y="6516946"/>
                </a:cubicBezTo>
                <a:close/>
                <a:moveTo>
                  <a:pt x="881074" y="6633150"/>
                </a:moveTo>
                <a:cubicBezTo>
                  <a:pt x="865526" y="6632387"/>
                  <a:pt x="850144" y="6636027"/>
                  <a:pt x="838678" y="6644753"/>
                </a:cubicBezTo>
                <a:cubicBezTo>
                  <a:pt x="831032" y="6650571"/>
                  <a:pt x="825130" y="6658650"/>
                  <a:pt x="822080" y="6669191"/>
                </a:cubicBezTo>
                <a:cubicBezTo>
                  <a:pt x="841726" y="6712668"/>
                  <a:pt x="928302" y="6736542"/>
                  <a:pt x="944582" y="6680667"/>
                </a:cubicBezTo>
                <a:cubicBezTo>
                  <a:pt x="942608" y="6667476"/>
                  <a:pt x="935106" y="6656113"/>
                  <a:pt x="924468" y="6647964"/>
                </a:cubicBezTo>
                <a:cubicBezTo>
                  <a:pt x="912338" y="6639079"/>
                  <a:pt x="896624" y="6633913"/>
                  <a:pt x="881074" y="6633150"/>
                </a:cubicBezTo>
                <a:close/>
                <a:moveTo>
                  <a:pt x="352202" y="6636525"/>
                </a:moveTo>
                <a:cubicBezTo>
                  <a:pt x="343934" y="6682375"/>
                  <a:pt x="344436" y="6669345"/>
                  <a:pt x="356070" y="6711730"/>
                </a:cubicBezTo>
                <a:cubicBezTo>
                  <a:pt x="388616" y="6724594"/>
                  <a:pt x="407906" y="6721746"/>
                  <a:pt x="428312" y="6705255"/>
                </a:cubicBezTo>
                <a:cubicBezTo>
                  <a:pt x="428422" y="6691834"/>
                  <a:pt x="422324" y="6669747"/>
                  <a:pt x="429366" y="6650963"/>
                </a:cubicBezTo>
                <a:cubicBezTo>
                  <a:pt x="403644" y="6646150"/>
                  <a:pt x="377924" y="6641337"/>
                  <a:pt x="352202" y="663652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914400" dist="482600" dir="906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90A2F1-079C-41B4-A756-D084E496055C}"/>
              </a:ext>
            </a:extLst>
          </p:cNvPr>
          <p:cNvSpPr txBox="1"/>
          <p:nvPr/>
        </p:nvSpPr>
        <p:spPr>
          <a:xfrm>
            <a:off x="735423" y="81875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B03FED-36B5-4AD2-BE56-E62E89BF352D}"/>
              </a:ext>
            </a:extLst>
          </p:cNvPr>
          <p:cNvSpPr txBox="1"/>
          <p:nvPr/>
        </p:nvSpPr>
        <p:spPr>
          <a:xfrm>
            <a:off x="735425" y="133945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BCAC61-F8FE-4E96-8BBD-B144E9040EF2}"/>
              </a:ext>
            </a:extLst>
          </p:cNvPr>
          <p:cNvSpPr txBox="1"/>
          <p:nvPr/>
        </p:nvSpPr>
        <p:spPr>
          <a:xfrm>
            <a:off x="735423" y="264980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3FC72B-289D-470D-B063-58B1A434361E}"/>
              </a:ext>
            </a:extLst>
          </p:cNvPr>
          <p:cNvSpPr txBox="1"/>
          <p:nvPr/>
        </p:nvSpPr>
        <p:spPr>
          <a:xfrm>
            <a:off x="735425" y="317050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057C93-69AD-4F6D-B639-C7A1DD0A372B}"/>
              </a:ext>
            </a:extLst>
          </p:cNvPr>
          <p:cNvSpPr txBox="1"/>
          <p:nvPr/>
        </p:nvSpPr>
        <p:spPr>
          <a:xfrm>
            <a:off x="735421" y="462644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334F9C-2B9F-4ADE-A9D4-27604E78F44A}"/>
              </a:ext>
            </a:extLst>
          </p:cNvPr>
          <p:cNvSpPr txBox="1"/>
          <p:nvPr/>
        </p:nvSpPr>
        <p:spPr>
          <a:xfrm>
            <a:off x="735423" y="514714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4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63311406-02A6-4C4E-B1EF-539C5EDC0B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r="2176"/>
          <a:stretch>
            <a:fillRect/>
          </a:stretch>
        </p:blipFill>
        <p:spPr/>
      </p:pic>
      <p:sp>
        <p:nvSpPr>
          <p:cNvPr id="495" name="Freeform: Shape 494">
            <a:extLst>
              <a:ext uri="{FF2B5EF4-FFF2-40B4-BE49-F238E27FC236}">
                <a16:creationId xmlns:a16="http://schemas.microsoft.com/office/drawing/2014/main" id="{E4BC534D-2058-4236-AD7C-729CB78A7242}"/>
              </a:ext>
            </a:extLst>
          </p:cNvPr>
          <p:cNvSpPr/>
          <p:nvPr/>
        </p:nvSpPr>
        <p:spPr>
          <a:xfrm rot="5041076">
            <a:off x="953992" y="371911"/>
            <a:ext cx="5931943" cy="6404215"/>
          </a:xfrm>
          <a:custGeom>
            <a:avLst/>
            <a:gdLst>
              <a:gd name="connsiteX0" fmla="*/ 10953528 w 11865431"/>
              <a:gd name="connsiteY0" fmla="*/ 11607380 h 12810097"/>
              <a:gd name="connsiteX1" fmla="*/ 10953528 w 11865431"/>
              <a:gd name="connsiteY1" fmla="*/ 11613033 h 12810097"/>
              <a:gd name="connsiteX2" fmla="*/ 10955454 w 11865431"/>
              <a:gd name="connsiteY2" fmla="*/ 11612922 h 12810097"/>
              <a:gd name="connsiteX3" fmla="*/ 10954291 w 11865431"/>
              <a:gd name="connsiteY3" fmla="*/ 11611655 h 12810097"/>
              <a:gd name="connsiteX4" fmla="*/ 11057592 w 11865431"/>
              <a:gd name="connsiteY4" fmla="*/ 9925702 h 12810097"/>
              <a:gd name="connsiteX5" fmla="*/ 11057445 w 11865431"/>
              <a:gd name="connsiteY5" fmla="*/ 9928527 h 12810097"/>
              <a:gd name="connsiteX6" fmla="*/ 11060838 w 11865431"/>
              <a:gd name="connsiteY6" fmla="*/ 9926751 h 12810097"/>
              <a:gd name="connsiteX7" fmla="*/ 11073303 w 11865431"/>
              <a:gd name="connsiteY7" fmla="*/ 9617294 h 12810097"/>
              <a:gd name="connsiteX8" fmla="*/ 11075105 w 11865431"/>
              <a:gd name="connsiteY8" fmla="*/ 9617975 h 12810097"/>
              <a:gd name="connsiteX9" fmla="*/ 11075494 w 11865431"/>
              <a:gd name="connsiteY9" fmla="*/ 9621036 h 12810097"/>
              <a:gd name="connsiteX10" fmla="*/ 11081297 w 11865431"/>
              <a:gd name="connsiteY10" fmla="*/ 9607965 h 12810097"/>
              <a:gd name="connsiteX11" fmla="*/ 11080053 w 11865431"/>
              <a:gd name="connsiteY11" fmla="*/ 9607784 h 12810097"/>
              <a:gd name="connsiteX12" fmla="*/ 11074718 w 11865431"/>
              <a:gd name="connsiteY12" fmla="*/ 9616214 h 12810097"/>
              <a:gd name="connsiteX13" fmla="*/ 10833130 w 11865431"/>
              <a:gd name="connsiteY13" fmla="*/ 11504291 h 12810097"/>
              <a:gd name="connsiteX14" fmla="*/ 10833130 w 11865431"/>
              <a:gd name="connsiteY14" fmla="*/ 11508959 h 12810097"/>
              <a:gd name="connsiteX15" fmla="*/ 10835871 w 11865431"/>
              <a:gd name="connsiteY15" fmla="*/ 11507549 h 12810097"/>
              <a:gd name="connsiteX16" fmla="*/ 11372975 w 11865431"/>
              <a:gd name="connsiteY16" fmla="*/ 5964382 h 12810097"/>
              <a:gd name="connsiteX17" fmla="*/ 11374848 w 11865431"/>
              <a:gd name="connsiteY17" fmla="*/ 5965939 h 12810097"/>
              <a:gd name="connsiteX18" fmla="*/ 11374848 w 11865431"/>
              <a:gd name="connsiteY18" fmla="*/ 5970037 h 12810097"/>
              <a:gd name="connsiteX19" fmla="*/ 11376147 w 11865431"/>
              <a:gd name="connsiteY19" fmla="*/ 5964848 h 12810097"/>
              <a:gd name="connsiteX20" fmla="*/ 11376147 w 11865431"/>
              <a:gd name="connsiteY20" fmla="*/ 5963709 h 12810097"/>
              <a:gd name="connsiteX21" fmla="*/ 11638045 w 11865431"/>
              <a:gd name="connsiteY21" fmla="*/ 3324619 h 12810097"/>
              <a:gd name="connsiteX22" fmla="*/ 11639920 w 11865431"/>
              <a:gd name="connsiteY22" fmla="*/ 3326174 h 12810097"/>
              <a:gd name="connsiteX23" fmla="*/ 11639920 w 11865431"/>
              <a:gd name="connsiteY23" fmla="*/ 3330271 h 12810097"/>
              <a:gd name="connsiteX24" fmla="*/ 11641222 w 11865431"/>
              <a:gd name="connsiteY24" fmla="*/ 3325079 h 12810097"/>
              <a:gd name="connsiteX25" fmla="*/ 11641222 w 11865431"/>
              <a:gd name="connsiteY25" fmla="*/ 3323942 h 12810097"/>
              <a:gd name="connsiteX26" fmla="*/ 11249494 w 11865431"/>
              <a:gd name="connsiteY26" fmla="*/ 6762513 h 12810097"/>
              <a:gd name="connsiteX27" fmla="*/ 11249494 w 11865431"/>
              <a:gd name="connsiteY27" fmla="*/ 6769503 h 12810097"/>
              <a:gd name="connsiteX28" fmla="*/ 11252993 w 11865431"/>
              <a:gd name="connsiteY28" fmla="*/ 6767170 h 12810097"/>
              <a:gd name="connsiteX29" fmla="*/ 11247787 w 11865431"/>
              <a:gd name="connsiteY29" fmla="*/ 6751653 h 12810097"/>
              <a:gd name="connsiteX30" fmla="*/ 11249331 w 11865431"/>
              <a:gd name="connsiteY30" fmla="*/ 6759209 h 12810097"/>
              <a:gd name="connsiteX31" fmla="*/ 11249331 w 11865431"/>
              <a:gd name="connsiteY31" fmla="*/ 6755081 h 12810097"/>
              <a:gd name="connsiteX32" fmla="*/ 11248500 w 11865431"/>
              <a:gd name="connsiteY32" fmla="*/ 6752865 h 12810097"/>
              <a:gd name="connsiteX33" fmla="*/ 11227736 w 11865431"/>
              <a:gd name="connsiteY33" fmla="*/ 6912227 h 12810097"/>
              <a:gd name="connsiteX34" fmla="*/ 11223877 w 11865431"/>
              <a:gd name="connsiteY34" fmla="*/ 7021170 h 12810097"/>
              <a:gd name="connsiteX35" fmla="*/ 11223987 w 11865431"/>
              <a:gd name="connsiteY35" fmla="*/ 7021218 h 12810097"/>
              <a:gd name="connsiteX36" fmla="*/ 11224553 w 11865431"/>
              <a:gd name="connsiteY36" fmla="*/ 7027442 h 12810097"/>
              <a:gd name="connsiteX37" fmla="*/ 11232210 w 11865431"/>
              <a:gd name="connsiteY37" fmla="*/ 6912228 h 12810097"/>
              <a:gd name="connsiteX38" fmla="*/ 11249494 w 11865431"/>
              <a:gd name="connsiteY38" fmla="*/ 6677930 h 12810097"/>
              <a:gd name="connsiteX39" fmla="*/ 11249494 w 11865431"/>
              <a:gd name="connsiteY39" fmla="*/ 6678056 h 12810097"/>
              <a:gd name="connsiteX40" fmla="*/ 11252817 w 11865431"/>
              <a:gd name="connsiteY40" fmla="*/ 6676285 h 12810097"/>
              <a:gd name="connsiteX41" fmla="*/ 11250520 w 11865431"/>
              <a:gd name="connsiteY41" fmla="*/ 6676285 h 12810097"/>
              <a:gd name="connsiteX42" fmla="*/ 11514569 w 11865431"/>
              <a:gd name="connsiteY42" fmla="*/ 4122744 h 12810097"/>
              <a:gd name="connsiteX43" fmla="*/ 11514569 w 11865431"/>
              <a:gd name="connsiteY43" fmla="*/ 4129735 h 12810097"/>
              <a:gd name="connsiteX44" fmla="*/ 11518067 w 11865431"/>
              <a:gd name="connsiteY44" fmla="*/ 4127402 h 12810097"/>
              <a:gd name="connsiteX45" fmla="*/ 11512862 w 11865431"/>
              <a:gd name="connsiteY45" fmla="*/ 4111882 h 12810097"/>
              <a:gd name="connsiteX46" fmla="*/ 11514406 w 11865431"/>
              <a:gd name="connsiteY46" fmla="*/ 4119440 h 12810097"/>
              <a:gd name="connsiteX47" fmla="*/ 11514406 w 11865431"/>
              <a:gd name="connsiteY47" fmla="*/ 4115317 h 12810097"/>
              <a:gd name="connsiteX48" fmla="*/ 11513575 w 11865431"/>
              <a:gd name="connsiteY48" fmla="*/ 4113101 h 12810097"/>
              <a:gd name="connsiteX49" fmla="*/ 11492808 w 11865431"/>
              <a:gd name="connsiteY49" fmla="*/ 4272465 h 12810097"/>
              <a:gd name="connsiteX50" fmla="*/ 11488952 w 11865431"/>
              <a:gd name="connsiteY50" fmla="*/ 4381404 h 12810097"/>
              <a:gd name="connsiteX51" fmla="*/ 11489059 w 11865431"/>
              <a:gd name="connsiteY51" fmla="*/ 4381450 h 12810097"/>
              <a:gd name="connsiteX52" fmla="*/ 11489625 w 11865431"/>
              <a:gd name="connsiteY52" fmla="*/ 4387676 h 12810097"/>
              <a:gd name="connsiteX53" fmla="*/ 11497285 w 11865431"/>
              <a:gd name="connsiteY53" fmla="*/ 4272465 h 12810097"/>
              <a:gd name="connsiteX54" fmla="*/ 11514564 w 11865431"/>
              <a:gd name="connsiteY54" fmla="*/ 4038162 h 12810097"/>
              <a:gd name="connsiteX55" fmla="*/ 11514564 w 11865431"/>
              <a:gd name="connsiteY55" fmla="*/ 4038290 h 12810097"/>
              <a:gd name="connsiteX56" fmla="*/ 11517888 w 11865431"/>
              <a:gd name="connsiteY56" fmla="*/ 4036519 h 12810097"/>
              <a:gd name="connsiteX57" fmla="*/ 11515595 w 11865431"/>
              <a:gd name="connsiteY57" fmla="*/ 4036518 h 12810097"/>
              <a:gd name="connsiteX58" fmla="*/ 11221141 w 11865431"/>
              <a:gd name="connsiteY58" fmla="*/ 6679484 h 12810097"/>
              <a:gd name="connsiteX59" fmla="*/ 11222329 w 11865431"/>
              <a:gd name="connsiteY59" fmla="*/ 6681081 h 12810097"/>
              <a:gd name="connsiteX60" fmla="*/ 11222128 w 11865431"/>
              <a:gd name="connsiteY60" fmla="*/ 6679798 h 12810097"/>
              <a:gd name="connsiteX61" fmla="*/ 11486216 w 11865431"/>
              <a:gd name="connsiteY61" fmla="*/ 4039719 h 12810097"/>
              <a:gd name="connsiteX62" fmla="*/ 11487400 w 11865431"/>
              <a:gd name="connsiteY62" fmla="*/ 4041312 h 12810097"/>
              <a:gd name="connsiteX63" fmla="*/ 11487200 w 11865431"/>
              <a:gd name="connsiteY63" fmla="*/ 4040035 h 12810097"/>
              <a:gd name="connsiteX64" fmla="*/ 11146883 w 11865431"/>
              <a:gd name="connsiteY64" fmla="*/ 7013677 h 12810097"/>
              <a:gd name="connsiteX65" fmla="*/ 11146986 w 11865431"/>
              <a:gd name="connsiteY65" fmla="*/ 7014165 h 12810097"/>
              <a:gd name="connsiteX66" fmla="*/ 11149425 w 11865431"/>
              <a:gd name="connsiteY66" fmla="*/ 7026052 h 12810097"/>
              <a:gd name="connsiteX67" fmla="*/ 11151474 w 11865431"/>
              <a:gd name="connsiteY67" fmla="*/ 7021218 h 12810097"/>
              <a:gd name="connsiteX68" fmla="*/ 11152238 w 11865431"/>
              <a:gd name="connsiteY68" fmla="*/ 7020875 h 12810097"/>
              <a:gd name="connsiteX69" fmla="*/ 11152354 w 11865431"/>
              <a:gd name="connsiteY69" fmla="*/ 7020830 h 12810097"/>
              <a:gd name="connsiteX70" fmla="*/ 11178242 w 11865431"/>
              <a:gd name="connsiteY70" fmla="*/ 6653841 h 12810097"/>
              <a:gd name="connsiteX71" fmla="*/ 11178242 w 11865431"/>
              <a:gd name="connsiteY71" fmla="*/ 6675736 h 12810097"/>
              <a:gd name="connsiteX72" fmla="*/ 11176185 w 11865431"/>
              <a:gd name="connsiteY72" fmla="*/ 6675736 h 12810097"/>
              <a:gd name="connsiteX73" fmla="*/ 11177559 w 11865431"/>
              <a:gd name="connsiteY73" fmla="*/ 6676833 h 12810097"/>
              <a:gd name="connsiteX74" fmla="*/ 11178242 w 11865431"/>
              <a:gd name="connsiteY74" fmla="*/ 6678474 h 12810097"/>
              <a:gd name="connsiteX75" fmla="*/ 11178242 w 11865431"/>
              <a:gd name="connsiteY75" fmla="*/ 6676833 h 12810097"/>
              <a:gd name="connsiteX76" fmla="*/ 11189206 w 11865431"/>
              <a:gd name="connsiteY76" fmla="*/ 6667044 h 12810097"/>
              <a:gd name="connsiteX77" fmla="*/ 11199959 w 11865431"/>
              <a:gd name="connsiteY77" fmla="*/ 6683628 h 12810097"/>
              <a:gd name="connsiteX78" fmla="*/ 11200164 w 11865431"/>
              <a:gd name="connsiteY78" fmla="*/ 6682533 h 12810097"/>
              <a:gd name="connsiteX79" fmla="*/ 11201690 w 11865431"/>
              <a:gd name="connsiteY79" fmla="*/ 6674487 h 12810097"/>
              <a:gd name="connsiteX80" fmla="*/ 11203420 w 11865431"/>
              <a:gd name="connsiteY80" fmla="*/ 6673822 h 12810097"/>
              <a:gd name="connsiteX81" fmla="*/ 11200851 w 11865431"/>
              <a:gd name="connsiteY81" fmla="*/ 6673004 h 12810097"/>
              <a:gd name="connsiteX82" fmla="*/ 11191941 w 11865431"/>
              <a:gd name="connsiteY82" fmla="*/ 6658766 h 12810097"/>
              <a:gd name="connsiteX83" fmla="*/ 11193998 w 11865431"/>
              <a:gd name="connsiteY83" fmla="*/ 6653841 h 12810097"/>
              <a:gd name="connsiteX84" fmla="*/ 11411958 w 11865431"/>
              <a:gd name="connsiteY84" fmla="*/ 4373913 h 12810097"/>
              <a:gd name="connsiteX85" fmla="*/ 11412058 w 11865431"/>
              <a:gd name="connsiteY85" fmla="*/ 4374396 h 12810097"/>
              <a:gd name="connsiteX86" fmla="*/ 11414499 w 11865431"/>
              <a:gd name="connsiteY86" fmla="*/ 4386282 h 12810097"/>
              <a:gd name="connsiteX87" fmla="*/ 11416545 w 11865431"/>
              <a:gd name="connsiteY87" fmla="*/ 4381450 h 12810097"/>
              <a:gd name="connsiteX88" fmla="*/ 11417310 w 11865431"/>
              <a:gd name="connsiteY88" fmla="*/ 4381109 h 12810097"/>
              <a:gd name="connsiteX89" fmla="*/ 11417426 w 11865431"/>
              <a:gd name="connsiteY89" fmla="*/ 4381063 h 12810097"/>
              <a:gd name="connsiteX90" fmla="*/ 11194177 w 11865431"/>
              <a:gd name="connsiteY90" fmla="*/ 6441429 h 12810097"/>
              <a:gd name="connsiteX91" fmla="*/ 11195519 w 11865431"/>
              <a:gd name="connsiteY91" fmla="*/ 6443589 h 12810097"/>
              <a:gd name="connsiteX92" fmla="*/ 11199512 w 11865431"/>
              <a:gd name="connsiteY92" fmla="*/ 6443236 h 12810097"/>
              <a:gd name="connsiteX93" fmla="*/ 11199638 w 11865431"/>
              <a:gd name="connsiteY93" fmla="*/ 6443620 h 12810097"/>
              <a:gd name="connsiteX94" fmla="*/ 11195540 w 11865431"/>
              <a:gd name="connsiteY94" fmla="*/ 6443620 h 12810097"/>
              <a:gd name="connsiteX95" fmla="*/ 11196329 w 11865431"/>
              <a:gd name="connsiteY95" fmla="*/ 6444892 h 12810097"/>
              <a:gd name="connsiteX96" fmla="*/ 11199143 w 11865431"/>
              <a:gd name="connsiteY96" fmla="*/ 6457307 h 12810097"/>
              <a:gd name="connsiteX97" fmla="*/ 11200616 w 11865431"/>
              <a:gd name="connsiteY97" fmla="*/ 6443452 h 12810097"/>
              <a:gd name="connsiteX98" fmla="*/ 11199835 w 11865431"/>
              <a:gd name="connsiteY98" fmla="*/ 6443207 h 12810097"/>
              <a:gd name="connsiteX99" fmla="*/ 11199512 w 11865431"/>
              <a:gd name="connsiteY99" fmla="*/ 6443236 h 12810097"/>
              <a:gd name="connsiteX100" fmla="*/ 11199470 w 11865431"/>
              <a:gd name="connsiteY100" fmla="*/ 6443093 h 12810097"/>
              <a:gd name="connsiteX101" fmla="*/ 11443317 w 11865431"/>
              <a:gd name="connsiteY101" fmla="*/ 4014073 h 12810097"/>
              <a:gd name="connsiteX102" fmla="*/ 11443317 w 11865431"/>
              <a:gd name="connsiteY102" fmla="*/ 4035968 h 12810097"/>
              <a:gd name="connsiteX103" fmla="*/ 11441260 w 11865431"/>
              <a:gd name="connsiteY103" fmla="*/ 4035968 h 12810097"/>
              <a:gd name="connsiteX104" fmla="*/ 11442633 w 11865431"/>
              <a:gd name="connsiteY104" fmla="*/ 4037065 h 12810097"/>
              <a:gd name="connsiteX105" fmla="*/ 11443317 w 11865431"/>
              <a:gd name="connsiteY105" fmla="*/ 4038704 h 12810097"/>
              <a:gd name="connsiteX106" fmla="*/ 11443317 w 11865431"/>
              <a:gd name="connsiteY106" fmla="*/ 4037065 h 12810097"/>
              <a:gd name="connsiteX107" fmla="*/ 11454275 w 11865431"/>
              <a:gd name="connsiteY107" fmla="*/ 4027279 h 12810097"/>
              <a:gd name="connsiteX108" fmla="*/ 11465033 w 11865431"/>
              <a:gd name="connsiteY108" fmla="*/ 4043864 h 12810097"/>
              <a:gd name="connsiteX109" fmla="*/ 11465239 w 11865431"/>
              <a:gd name="connsiteY109" fmla="*/ 4042769 h 12810097"/>
              <a:gd name="connsiteX110" fmla="*/ 11466764 w 11865431"/>
              <a:gd name="connsiteY110" fmla="*/ 4034720 h 12810097"/>
              <a:gd name="connsiteX111" fmla="*/ 11468495 w 11865431"/>
              <a:gd name="connsiteY111" fmla="*/ 4034055 h 12810097"/>
              <a:gd name="connsiteX112" fmla="*/ 11465923 w 11865431"/>
              <a:gd name="connsiteY112" fmla="*/ 4033233 h 12810097"/>
              <a:gd name="connsiteX113" fmla="*/ 11457016 w 11865431"/>
              <a:gd name="connsiteY113" fmla="*/ 4018997 h 12810097"/>
              <a:gd name="connsiteX114" fmla="*/ 11459073 w 11865431"/>
              <a:gd name="connsiteY114" fmla="*/ 4014073 h 12810097"/>
              <a:gd name="connsiteX115" fmla="*/ 11459252 w 11865431"/>
              <a:gd name="connsiteY115" fmla="*/ 3801662 h 12810097"/>
              <a:gd name="connsiteX116" fmla="*/ 11460593 w 11865431"/>
              <a:gd name="connsiteY116" fmla="*/ 3803823 h 12810097"/>
              <a:gd name="connsiteX117" fmla="*/ 11464586 w 11865431"/>
              <a:gd name="connsiteY117" fmla="*/ 3803470 h 12810097"/>
              <a:gd name="connsiteX118" fmla="*/ 11464710 w 11865431"/>
              <a:gd name="connsiteY118" fmla="*/ 3803854 h 12810097"/>
              <a:gd name="connsiteX119" fmla="*/ 11460614 w 11865431"/>
              <a:gd name="connsiteY119" fmla="*/ 3803855 h 12810097"/>
              <a:gd name="connsiteX120" fmla="*/ 11461404 w 11865431"/>
              <a:gd name="connsiteY120" fmla="*/ 3805128 h 12810097"/>
              <a:gd name="connsiteX121" fmla="*/ 11464218 w 11865431"/>
              <a:gd name="connsiteY121" fmla="*/ 3817540 h 12810097"/>
              <a:gd name="connsiteX122" fmla="*/ 11465691 w 11865431"/>
              <a:gd name="connsiteY122" fmla="*/ 3803688 h 12810097"/>
              <a:gd name="connsiteX123" fmla="*/ 11464907 w 11865431"/>
              <a:gd name="connsiteY123" fmla="*/ 3803443 h 12810097"/>
              <a:gd name="connsiteX124" fmla="*/ 11464586 w 11865431"/>
              <a:gd name="connsiteY124" fmla="*/ 3803470 h 12810097"/>
              <a:gd name="connsiteX125" fmla="*/ 11464542 w 11865431"/>
              <a:gd name="connsiteY125" fmla="*/ 3803325 h 12810097"/>
              <a:gd name="connsiteX126" fmla="*/ 11125487 w 11865431"/>
              <a:gd name="connsiteY126" fmla="*/ 6984077 h 12810097"/>
              <a:gd name="connsiteX127" fmla="*/ 11128560 w 11865431"/>
              <a:gd name="connsiteY127" fmla="*/ 6988072 h 12810097"/>
              <a:gd name="connsiteX128" fmla="*/ 11128560 w 11865431"/>
              <a:gd name="connsiteY128" fmla="*/ 6982639 h 12810097"/>
              <a:gd name="connsiteX129" fmla="*/ 11128560 w 11865431"/>
              <a:gd name="connsiteY129" fmla="*/ 6978421 h 12810097"/>
              <a:gd name="connsiteX130" fmla="*/ 11177624 w 11865431"/>
              <a:gd name="connsiteY130" fmla="*/ 6434393 h 12810097"/>
              <a:gd name="connsiteX131" fmla="*/ 11177737 w 11865431"/>
              <a:gd name="connsiteY131" fmla="*/ 6435140 h 12810097"/>
              <a:gd name="connsiteX132" fmla="*/ 11177943 w 11865431"/>
              <a:gd name="connsiteY132" fmla="*/ 6435039 h 12810097"/>
              <a:gd name="connsiteX133" fmla="*/ 11390559 w 11865431"/>
              <a:gd name="connsiteY133" fmla="*/ 4344311 h 12810097"/>
              <a:gd name="connsiteX134" fmla="*/ 11393634 w 11865431"/>
              <a:gd name="connsiteY134" fmla="*/ 4348306 h 12810097"/>
              <a:gd name="connsiteX135" fmla="*/ 11393634 w 11865431"/>
              <a:gd name="connsiteY135" fmla="*/ 4342875 h 12810097"/>
              <a:gd name="connsiteX136" fmla="*/ 11393634 w 11865431"/>
              <a:gd name="connsiteY136" fmla="*/ 4338653 h 12810097"/>
              <a:gd name="connsiteX137" fmla="*/ 11442696 w 11865431"/>
              <a:gd name="connsiteY137" fmla="*/ 3794629 h 12810097"/>
              <a:gd name="connsiteX138" fmla="*/ 11442809 w 11865431"/>
              <a:gd name="connsiteY138" fmla="*/ 3795371 h 12810097"/>
              <a:gd name="connsiteX139" fmla="*/ 11443017 w 11865431"/>
              <a:gd name="connsiteY139" fmla="*/ 3795271 h 12810097"/>
              <a:gd name="connsiteX140" fmla="*/ 11150266 w 11865431"/>
              <a:gd name="connsiteY140" fmla="*/ 6561870 h 12810097"/>
              <a:gd name="connsiteX141" fmla="*/ 11150839 w 11865431"/>
              <a:gd name="connsiteY141" fmla="*/ 6561871 h 12810097"/>
              <a:gd name="connsiteX142" fmla="*/ 11150839 w 11865431"/>
              <a:gd name="connsiteY142" fmla="*/ 6567165 h 12810097"/>
              <a:gd name="connsiteX143" fmla="*/ 11151386 w 11865431"/>
              <a:gd name="connsiteY143" fmla="*/ 6561871 h 12810097"/>
              <a:gd name="connsiteX144" fmla="*/ 11155400 w 11865431"/>
              <a:gd name="connsiteY144" fmla="*/ 6562482 h 12810097"/>
              <a:gd name="connsiteX145" fmla="*/ 11152357 w 11865431"/>
              <a:gd name="connsiteY145" fmla="*/ 6556351 h 12810097"/>
              <a:gd name="connsiteX146" fmla="*/ 11151415 w 11865431"/>
              <a:gd name="connsiteY146" fmla="*/ 6560637 h 12810097"/>
              <a:gd name="connsiteX147" fmla="*/ 10635762 w 11865431"/>
              <a:gd name="connsiteY147" fmla="*/ 11469968 h 12810097"/>
              <a:gd name="connsiteX148" fmla="*/ 10636385 w 11865431"/>
              <a:gd name="connsiteY148" fmla="*/ 11472219 h 12810097"/>
              <a:gd name="connsiteX149" fmla="*/ 10636475 w 11865431"/>
              <a:gd name="connsiteY149" fmla="*/ 11469967 h 12810097"/>
              <a:gd name="connsiteX150" fmla="*/ 11415335 w 11865431"/>
              <a:gd name="connsiteY150" fmla="*/ 3922102 h 12810097"/>
              <a:gd name="connsiteX151" fmla="*/ 11415914 w 11865431"/>
              <a:gd name="connsiteY151" fmla="*/ 3922101 h 12810097"/>
              <a:gd name="connsiteX152" fmla="*/ 11415914 w 11865431"/>
              <a:gd name="connsiteY152" fmla="*/ 3927399 h 12810097"/>
              <a:gd name="connsiteX153" fmla="*/ 11416461 w 11865431"/>
              <a:gd name="connsiteY153" fmla="*/ 3922102 h 12810097"/>
              <a:gd name="connsiteX154" fmla="*/ 11420475 w 11865431"/>
              <a:gd name="connsiteY154" fmla="*/ 3922714 h 12810097"/>
              <a:gd name="connsiteX155" fmla="*/ 11417429 w 11865431"/>
              <a:gd name="connsiteY155" fmla="*/ 3916583 h 12810097"/>
              <a:gd name="connsiteX156" fmla="*/ 11416487 w 11865431"/>
              <a:gd name="connsiteY156" fmla="*/ 3920868 h 12810097"/>
              <a:gd name="connsiteX157" fmla="*/ 11129828 w 11865431"/>
              <a:gd name="connsiteY157" fmla="*/ 6601900 h 12810097"/>
              <a:gd name="connsiteX158" fmla="*/ 11129828 w 11865431"/>
              <a:gd name="connsiteY158" fmla="*/ 6602506 h 12810097"/>
              <a:gd name="connsiteX159" fmla="*/ 11129948 w 11865431"/>
              <a:gd name="connsiteY159" fmla="*/ 6602467 h 12810097"/>
              <a:gd name="connsiteX160" fmla="*/ 11394902 w 11865431"/>
              <a:gd name="connsiteY160" fmla="*/ 3962134 h 12810097"/>
              <a:gd name="connsiteX161" fmla="*/ 11394902 w 11865431"/>
              <a:gd name="connsiteY161" fmla="*/ 3962738 h 12810097"/>
              <a:gd name="connsiteX162" fmla="*/ 11395018 w 11865431"/>
              <a:gd name="connsiteY162" fmla="*/ 3962704 h 12810097"/>
              <a:gd name="connsiteX163" fmla="*/ 11105638 w 11865431"/>
              <a:gd name="connsiteY163" fmla="*/ 6586507 h 12810097"/>
              <a:gd name="connsiteX164" fmla="*/ 11106864 w 11865431"/>
              <a:gd name="connsiteY164" fmla="*/ 6595895 h 12810097"/>
              <a:gd name="connsiteX165" fmla="*/ 11106993 w 11865431"/>
              <a:gd name="connsiteY165" fmla="*/ 6595895 h 12810097"/>
              <a:gd name="connsiteX166" fmla="*/ 11105736 w 11865431"/>
              <a:gd name="connsiteY166" fmla="*/ 6586146 h 12810097"/>
              <a:gd name="connsiteX167" fmla="*/ 11370713 w 11865431"/>
              <a:gd name="connsiteY167" fmla="*/ 3946743 h 12810097"/>
              <a:gd name="connsiteX168" fmla="*/ 11371936 w 11865431"/>
              <a:gd name="connsiteY168" fmla="*/ 3956127 h 12810097"/>
              <a:gd name="connsiteX169" fmla="*/ 11372065 w 11865431"/>
              <a:gd name="connsiteY169" fmla="*/ 3956127 h 12810097"/>
              <a:gd name="connsiteX170" fmla="*/ 11370808 w 11865431"/>
              <a:gd name="connsiteY170" fmla="*/ 3946381 h 12810097"/>
              <a:gd name="connsiteX171" fmla="*/ 11051171 w 11865431"/>
              <a:gd name="connsiteY171" fmla="*/ 6041284 h 12810097"/>
              <a:gd name="connsiteX172" fmla="*/ 11051460 w 11865431"/>
              <a:gd name="connsiteY172" fmla="*/ 6041946 h 12810097"/>
              <a:gd name="connsiteX173" fmla="*/ 11051837 w 11865431"/>
              <a:gd name="connsiteY173" fmla="*/ 6041513 h 12810097"/>
              <a:gd name="connsiteX174" fmla="*/ 11051829 w 11865431"/>
              <a:gd name="connsiteY174" fmla="*/ 6041503 h 12810097"/>
              <a:gd name="connsiteX175" fmla="*/ 11316246 w 11865431"/>
              <a:gd name="connsiteY175" fmla="*/ 3401513 h 12810097"/>
              <a:gd name="connsiteX176" fmla="*/ 11316532 w 11865431"/>
              <a:gd name="connsiteY176" fmla="*/ 3402182 h 12810097"/>
              <a:gd name="connsiteX177" fmla="*/ 11316911 w 11865431"/>
              <a:gd name="connsiteY177" fmla="*/ 3401749 h 12810097"/>
              <a:gd name="connsiteX178" fmla="*/ 11316901 w 11865431"/>
              <a:gd name="connsiteY178" fmla="*/ 3401740 h 12810097"/>
              <a:gd name="connsiteX179" fmla="*/ 10438157 w 11865431"/>
              <a:gd name="connsiteY179" fmla="*/ 11719024 h 12810097"/>
              <a:gd name="connsiteX180" fmla="*/ 10441839 w 11865431"/>
              <a:gd name="connsiteY180" fmla="*/ 11736116 h 12810097"/>
              <a:gd name="connsiteX181" fmla="*/ 10441866 w 11865431"/>
              <a:gd name="connsiteY181" fmla="*/ 11736109 h 12810097"/>
              <a:gd name="connsiteX182" fmla="*/ 10438325 w 11865431"/>
              <a:gd name="connsiteY182" fmla="*/ 11719041 h 12810097"/>
              <a:gd name="connsiteX183" fmla="*/ 10953528 w 11865431"/>
              <a:gd name="connsiteY183" fmla="*/ 6699285 h 12810097"/>
              <a:gd name="connsiteX184" fmla="*/ 10953528 w 11865431"/>
              <a:gd name="connsiteY184" fmla="*/ 6704936 h 12810097"/>
              <a:gd name="connsiteX185" fmla="*/ 10955454 w 11865431"/>
              <a:gd name="connsiteY185" fmla="*/ 6704825 h 12810097"/>
              <a:gd name="connsiteX186" fmla="*/ 10954291 w 11865431"/>
              <a:gd name="connsiteY186" fmla="*/ 6703558 h 12810097"/>
              <a:gd name="connsiteX187" fmla="*/ 11052894 w 11865431"/>
              <a:gd name="connsiteY187" fmla="*/ 5736722 h 12810097"/>
              <a:gd name="connsiteX188" fmla="*/ 11054493 w 11865431"/>
              <a:gd name="connsiteY188" fmla="*/ 5749173 h 12810097"/>
              <a:gd name="connsiteX189" fmla="*/ 11056855 w 11865431"/>
              <a:gd name="connsiteY189" fmla="*/ 5740013 h 12810097"/>
              <a:gd name="connsiteX190" fmla="*/ 11218603 w 11865431"/>
              <a:gd name="connsiteY190" fmla="*/ 4059518 h 12810097"/>
              <a:gd name="connsiteX191" fmla="*/ 11218603 w 11865431"/>
              <a:gd name="connsiteY191" fmla="*/ 4065171 h 12810097"/>
              <a:gd name="connsiteX192" fmla="*/ 11220526 w 11865431"/>
              <a:gd name="connsiteY192" fmla="*/ 4065059 h 12810097"/>
              <a:gd name="connsiteX193" fmla="*/ 11219363 w 11865431"/>
              <a:gd name="connsiteY193" fmla="*/ 4063792 h 12810097"/>
              <a:gd name="connsiteX194" fmla="*/ 11317970 w 11865431"/>
              <a:gd name="connsiteY194" fmla="*/ 3096957 h 12810097"/>
              <a:gd name="connsiteX195" fmla="*/ 11319568 w 11865431"/>
              <a:gd name="connsiteY195" fmla="*/ 3109407 h 12810097"/>
              <a:gd name="connsiteX196" fmla="*/ 11321930 w 11865431"/>
              <a:gd name="connsiteY196" fmla="*/ 3100243 h 12810097"/>
              <a:gd name="connsiteX197" fmla="*/ 11057592 w 11865431"/>
              <a:gd name="connsiteY197" fmla="*/ 5017605 h 12810097"/>
              <a:gd name="connsiteX198" fmla="*/ 11057445 w 11865431"/>
              <a:gd name="connsiteY198" fmla="*/ 5020427 h 12810097"/>
              <a:gd name="connsiteX199" fmla="*/ 11060838 w 11865431"/>
              <a:gd name="connsiteY199" fmla="*/ 5018655 h 12810097"/>
              <a:gd name="connsiteX200" fmla="*/ 10558913 w 11865431"/>
              <a:gd name="connsiteY200" fmla="*/ 9729177 h 12810097"/>
              <a:gd name="connsiteX201" fmla="*/ 10558913 w 11865431"/>
              <a:gd name="connsiteY201" fmla="*/ 9731210 h 12810097"/>
              <a:gd name="connsiteX202" fmla="*/ 10560283 w 11865431"/>
              <a:gd name="connsiteY202" fmla="*/ 9732439 h 12810097"/>
              <a:gd name="connsiteX203" fmla="*/ 10566309 w 11865431"/>
              <a:gd name="connsiteY203" fmla="*/ 9743827 h 12810097"/>
              <a:gd name="connsiteX204" fmla="*/ 10567156 w 11865431"/>
              <a:gd name="connsiteY204" fmla="*/ 9734861 h 12810097"/>
              <a:gd name="connsiteX205" fmla="*/ 10559370 w 11865431"/>
              <a:gd name="connsiteY205" fmla="*/ 9729915 h 12810097"/>
              <a:gd name="connsiteX206" fmla="*/ 11322666 w 11865431"/>
              <a:gd name="connsiteY206" fmla="*/ 2377837 h 12810097"/>
              <a:gd name="connsiteX207" fmla="*/ 11322516 w 11865431"/>
              <a:gd name="connsiteY207" fmla="*/ 2380664 h 12810097"/>
              <a:gd name="connsiteX208" fmla="*/ 11325912 w 11865431"/>
              <a:gd name="connsiteY208" fmla="*/ 2378889 h 12810097"/>
              <a:gd name="connsiteX209" fmla="*/ 11073300 w 11865431"/>
              <a:gd name="connsiteY209" fmla="*/ 4709198 h 12810097"/>
              <a:gd name="connsiteX210" fmla="*/ 11075105 w 11865431"/>
              <a:gd name="connsiteY210" fmla="*/ 4709880 h 12810097"/>
              <a:gd name="connsiteX211" fmla="*/ 11075492 w 11865431"/>
              <a:gd name="connsiteY211" fmla="*/ 4712942 h 12810097"/>
              <a:gd name="connsiteX212" fmla="*/ 11081297 w 11865431"/>
              <a:gd name="connsiteY212" fmla="*/ 4699868 h 12810097"/>
              <a:gd name="connsiteX213" fmla="*/ 11080050 w 11865431"/>
              <a:gd name="connsiteY213" fmla="*/ 4699689 h 12810097"/>
              <a:gd name="connsiteX214" fmla="*/ 11074719 w 11865431"/>
              <a:gd name="connsiteY214" fmla="*/ 4708116 h 12810097"/>
              <a:gd name="connsiteX215" fmla="*/ 10557108 w 11865431"/>
              <a:gd name="connsiteY215" fmla="*/ 9613934 h 12810097"/>
              <a:gd name="connsiteX216" fmla="*/ 10558573 w 11865431"/>
              <a:gd name="connsiteY216" fmla="*/ 9616769 h 12810097"/>
              <a:gd name="connsiteX217" fmla="*/ 10558702 w 11865431"/>
              <a:gd name="connsiteY217" fmla="*/ 9615228 h 12810097"/>
              <a:gd name="connsiteX218" fmla="*/ 11338375 w 11865431"/>
              <a:gd name="connsiteY218" fmla="*/ 2069429 h 12810097"/>
              <a:gd name="connsiteX219" fmla="*/ 11340180 w 11865431"/>
              <a:gd name="connsiteY219" fmla="*/ 2070112 h 12810097"/>
              <a:gd name="connsiteX220" fmla="*/ 11340564 w 11865431"/>
              <a:gd name="connsiteY220" fmla="*/ 2073176 h 12810097"/>
              <a:gd name="connsiteX221" fmla="*/ 11346369 w 11865431"/>
              <a:gd name="connsiteY221" fmla="*/ 2060103 h 12810097"/>
              <a:gd name="connsiteX222" fmla="*/ 11345125 w 11865431"/>
              <a:gd name="connsiteY222" fmla="*/ 2059922 h 12810097"/>
              <a:gd name="connsiteX223" fmla="*/ 11339790 w 11865431"/>
              <a:gd name="connsiteY223" fmla="*/ 2068350 h 12810097"/>
              <a:gd name="connsiteX224" fmla="*/ 10833130 w 11865431"/>
              <a:gd name="connsiteY224" fmla="*/ 6596194 h 12810097"/>
              <a:gd name="connsiteX225" fmla="*/ 10833130 w 11865431"/>
              <a:gd name="connsiteY225" fmla="*/ 6600865 h 12810097"/>
              <a:gd name="connsiteX226" fmla="*/ 10835869 w 11865431"/>
              <a:gd name="connsiteY226" fmla="*/ 6599456 h 12810097"/>
              <a:gd name="connsiteX227" fmla="*/ 11098202 w 11865431"/>
              <a:gd name="connsiteY227" fmla="*/ 3956427 h 12810097"/>
              <a:gd name="connsiteX228" fmla="*/ 11098202 w 11865431"/>
              <a:gd name="connsiteY228" fmla="*/ 3961096 h 12810097"/>
              <a:gd name="connsiteX229" fmla="*/ 11100941 w 11865431"/>
              <a:gd name="connsiteY229" fmla="*/ 3959685 h 12810097"/>
              <a:gd name="connsiteX230" fmla="*/ 10290655 w 11865431"/>
              <a:gd name="connsiteY230" fmla="*/ 11627000 h 12810097"/>
              <a:gd name="connsiteX231" fmla="*/ 10291957 w 11865431"/>
              <a:gd name="connsiteY231" fmla="*/ 11636247 h 12810097"/>
              <a:gd name="connsiteX232" fmla="*/ 10294690 w 11865431"/>
              <a:gd name="connsiteY232" fmla="*/ 11626608 h 12810097"/>
              <a:gd name="connsiteX233" fmla="*/ 10291455 w 11865431"/>
              <a:gd name="connsiteY233" fmla="*/ 11626515 h 12810097"/>
              <a:gd name="connsiteX234" fmla="*/ 10291034 w 11865431"/>
              <a:gd name="connsiteY234" fmla="*/ 11627627 h 12810097"/>
              <a:gd name="connsiteX235" fmla="*/ 10363914 w 11865431"/>
              <a:gd name="connsiteY235" fmla="*/ 10011583 h 12810097"/>
              <a:gd name="connsiteX236" fmla="*/ 10369101 w 11865431"/>
              <a:gd name="connsiteY236" fmla="*/ 10022252 h 12810097"/>
              <a:gd name="connsiteX237" fmla="*/ 10370327 w 11865431"/>
              <a:gd name="connsiteY237" fmla="*/ 10011583 h 12810097"/>
              <a:gd name="connsiteX238" fmla="*/ 10635762 w 11865431"/>
              <a:gd name="connsiteY238" fmla="*/ 6561871 h 12810097"/>
              <a:gd name="connsiteX239" fmla="*/ 10636383 w 11865431"/>
              <a:gd name="connsiteY239" fmla="*/ 6564122 h 12810097"/>
              <a:gd name="connsiteX240" fmla="*/ 10636472 w 11865431"/>
              <a:gd name="connsiteY240" fmla="*/ 6561871 h 12810097"/>
              <a:gd name="connsiteX241" fmla="*/ 10191700 w 11865431"/>
              <a:gd name="connsiteY241" fmla="*/ 10713253 h 12810097"/>
              <a:gd name="connsiteX242" fmla="*/ 10191700 w 11865431"/>
              <a:gd name="connsiteY242" fmla="*/ 10718299 h 12810097"/>
              <a:gd name="connsiteX243" fmla="*/ 10197516 w 11865431"/>
              <a:gd name="connsiteY243" fmla="*/ 10724530 h 12810097"/>
              <a:gd name="connsiteX244" fmla="*/ 10199412 w 11865431"/>
              <a:gd name="connsiteY244" fmla="*/ 10725665 h 12810097"/>
              <a:gd name="connsiteX245" fmla="*/ 10900837 w 11865431"/>
              <a:gd name="connsiteY245" fmla="*/ 3922104 h 12810097"/>
              <a:gd name="connsiteX246" fmla="*/ 10901457 w 11865431"/>
              <a:gd name="connsiteY246" fmla="*/ 3924355 h 12810097"/>
              <a:gd name="connsiteX247" fmla="*/ 10901547 w 11865431"/>
              <a:gd name="connsiteY247" fmla="*/ 3922104 h 12810097"/>
              <a:gd name="connsiteX248" fmla="*/ 10756223 w 11865431"/>
              <a:gd name="connsiteY248" fmla="*/ 5138524 h 12810097"/>
              <a:gd name="connsiteX249" fmla="*/ 10756223 w 11865431"/>
              <a:gd name="connsiteY249" fmla="*/ 5152094 h 12810097"/>
              <a:gd name="connsiteX250" fmla="*/ 10761074 w 11865431"/>
              <a:gd name="connsiteY250" fmla="*/ 5138525 h 12810097"/>
              <a:gd name="connsiteX251" fmla="*/ 10756313 w 11865431"/>
              <a:gd name="connsiteY251" fmla="*/ 5138524 h 12810097"/>
              <a:gd name="connsiteX252" fmla="*/ 9994887 w 11865431"/>
              <a:gd name="connsiteY252" fmla="*/ 12333334 h 12810097"/>
              <a:gd name="connsiteX253" fmla="*/ 9994887 w 11865431"/>
              <a:gd name="connsiteY253" fmla="*/ 12333945 h 12810097"/>
              <a:gd name="connsiteX254" fmla="*/ 9994923 w 11865431"/>
              <a:gd name="connsiteY254" fmla="*/ 12333822 h 12810097"/>
              <a:gd name="connsiteX255" fmla="*/ 9995094 w 11865431"/>
              <a:gd name="connsiteY255" fmla="*/ 12328792 h 12810097"/>
              <a:gd name="connsiteX256" fmla="*/ 9995094 w 11865431"/>
              <a:gd name="connsiteY256" fmla="*/ 12333263 h 12810097"/>
              <a:gd name="connsiteX257" fmla="*/ 9996388 w 11865431"/>
              <a:gd name="connsiteY257" fmla="*/ 12329002 h 12810097"/>
              <a:gd name="connsiteX258" fmla="*/ 9993850 w 11865431"/>
              <a:gd name="connsiteY258" fmla="*/ 12336627 h 12810097"/>
              <a:gd name="connsiteX259" fmla="*/ 9993758 w 11865431"/>
              <a:gd name="connsiteY259" fmla="*/ 12337656 h 12810097"/>
              <a:gd name="connsiteX260" fmla="*/ 9994042 w 11865431"/>
              <a:gd name="connsiteY260" fmla="*/ 12336718 h 12810097"/>
              <a:gd name="connsiteX261" fmla="*/ 11021292 w 11865431"/>
              <a:gd name="connsiteY261" fmla="*/ 2498758 h 12810097"/>
              <a:gd name="connsiteX262" fmla="*/ 11021293 w 11865431"/>
              <a:gd name="connsiteY262" fmla="*/ 2512327 h 12810097"/>
              <a:gd name="connsiteX263" fmla="*/ 11026148 w 11865431"/>
              <a:gd name="connsiteY263" fmla="*/ 2498758 h 12810097"/>
              <a:gd name="connsiteX264" fmla="*/ 11021387 w 11865431"/>
              <a:gd name="connsiteY264" fmla="*/ 2498758 h 12810097"/>
              <a:gd name="connsiteX265" fmla="*/ 11093675 w 11865431"/>
              <a:gd name="connsiteY265" fmla="*/ 1753107 h 12810097"/>
              <a:gd name="connsiteX266" fmla="*/ 11093818 w 11865431"/>
              <a:gd name="connsiteY266" fmla="*/ 1753393 h 12810097"/>
              <a:gd name="connsiteX267" fmla="*/ 11094091 w 11865431"/>
              <a:gd name="connsiteY267" fmla="*/ 1752437 h 12810097"/>
              <a:gd name="connsiteX268" fmla="*/ 10754482 w 11865431"/>
              <a:gd name="connsiteY268" fmla="*/ 4895951 h 12810097"/>
              <a:gd name="connsiteX269" fmla="*/ 10756313 w 11865431"/>
              <a:gd name="connsiteY269" fmla="*/ 4901264 h 12810097"/>
              <a:gd name="connsiteX270" fmla="*/ 10758191 w 11865431"/>
              <a:gd name="connsiteY270" fmla="*/ 4905941 h 12810097"/>
              <a:gd name="connsiteX271" fmla="*/ 10757962 w 11865431"/>
              <a:gd name="connsiteY271" fmla="*/ 4901594 h 12810097"/>
              <a:gd name="connsiteX272" fmla="*/ 11019556 w 11865431"/>
              <a:gd name="connsiteY272" fmla="*/ 2256183 h 12810097"/>
              <a:gd name="connsiteX273" fmla="*/ 11021387 w 11865431"/>
              <a:gd name="connsiteY273" fmla="*/ 2261497 h 12810097"/>
              <a:gd name="connsiteX274" fmla="*/ 11023263 w 11865431"/>
              <a:gd name="connsiteY274" fmla="*/ 2266174 h 12810097"/>
              <a:gd name="connsiteX275" fmla="*/ 11023034 w 11865431"/>
              <a:gd name="connsiteY275" fmla="*/ 2261828 h 12810097"/>
              <a:gd name="connsiteX276" fmla="*/ 9918863 w 11865431"/>
              <a:gd name="connsiteY276" fmla="*/ 12452595 h 12810097"/>
              <a:gd name="connsiteX277" fmla="*/ 9923266 w 11865431"/>
              <a:gd name="connsiteY277" fmla="*/ 12459594 h 12810097"/>
              <a:gd name="connsiteX278" fmla="*/ 9923137 w 11865431"/>
              <a:gd name="connsiteY278" fmla="*/ 12458941 h 12810097"/>
              <a:gd name="connsiteX279" fmla="*/ 9925305 w 11865431"/>
              <a:gd name="connsiteY279" fmla="*/ 12453724 h 12810097"/>
              <a:gd name="connsiteX280" fmla="*/ 9919118 w 11865431"/>
              <a:gd name="connsiteY280" fmla="*/ 12450893 h 12810097"/>
              <a:gd name="connsiteX281" fmla="*/ 10062748 w 11865431"/>
              <a:gd name="connsiteY281" fmla="*/ 11016013 h 12810097"/>
              <a:gd name="connsiteX282" fmla="*/ 10069976 w 11865431"/>
              <a:gd name="connsiteY282" fmla="*/ 10998528 h 12810097"/>
              <a:gd name="connsiteX283" fmla="*/ 10067790 w 11865431"/>
              <a:gd name="connsiteY283" fmla="*/ 10995325 h 12810097"/>
              <a:gd name="connsiteX284" fmla="*/ 11000126 w 11865431"/>
              <a:gd name="connsiteY284" fmla="*/ 1673969 h 12810097"/>
              <a:gd name="connsiteX285" fmla="*/ 11000349 w 11865431"/>
              <a:gd name="connsiteY285" fmla="*/ 1674544 h 12810097"/>
              <a:gd name="connsiteX286" fmla="*/ 11000660 w 11865431"/>
              <a:gd name="connsiteY286" fmla="*/ 1673807 h 12810097"/>
              <a:gd name="connsiteX287" fmla="*/ 10438157 w 11865431"/>
              <a:gd name="connsiteY287" fmla="*/ 6810931 h 12810097"/>
              <a:gd name="connsiteX288" fmla="*/ 10441839 w 11865431"/>
              <a:gd name="connsiteY288" fmla="*/ 6828016 h 12810097"/>
              <a:gd name="connsiteX289" fmla="*/ 10441863 w 11865431"/>
              <a:gd name="connsiteY289" fmla="*/ 6828012 h 12810097"/>
              <a:gd name="connsiteX290" fmla="*/ 10438322 w 11865431"/>
              <a:gd name="connsiteY290" fmla="*/ 6810945 h 12810097"/>
              <a:gd name="connsiteX291" fmla="*/ 10996107 w 11865431"/>
              <a:gd name="connsiteY291" fmla="*/ 1367149 h 12810097"/>
              <a:gd name="connsiteX292" fmla="*/ 10996972 w 11865431"/>
              <a:gd name="connsiteY292" fmla="*/ 1369563 h 12810097"/>
              <a:gd name="connsiteX293" fmla="*/ 10996630 w 11865431"/>
              <a:gd name="connsiteY293" fmla="*/ 1366782 h 12810097"/>
              <a:gd name="connsiteX294" fmla="*/ 10996667 w 11865431"/>
              <a:gd name="connsiteY294" fmla="*/ 1366423 h 12810097"/>
              <a:gd name="connsiteX295" fmla="*/ 9869635 w 11865431"/>
              <a:gd name="connsiteY295" fmla="*/ 11785293 h 12810097"/>
              <a:gd name="connsiteX296" fmla="*/ 9871066 w 11865431"/>
              <a:gd name="connsiteY296" fmla="*/ 11796958 h 12810097"/>
              <a:gd name="connsiteX297" fmla="*/ 9872537 w 11865431"/>
              <a:gd name="connsiteY297" fmla="*/ 11785293 h 12810097"/>
              <a:gd name="connsiteX298" fmla="*/ 9869901 w 11865431"/>
              <a:gd name="connsiteY298" fmla="*/ 11785292 h 12810097"/>
              <a:gd name="connsiteX299" fmla="*/ 10562208 w 11865431"/>
              <a:gd name="connsiteY299" fmla="*/ 4827987 h 12810097"/>
              <a:gd name="connsiteX300" fmla="*/ 10566307 w 11865431"/>
              <a:gd name="connsiteY300" fmla="*/ 4835728 h 12810097"/>
              <a:gd name="connsiteX301" fmla="*/ 10567156 w 11865431"/>
              <a:gd name="connsiteY301" fmla="*/ 4826766 h 12810097"/>
              <a:gd name="connsiteX302" fmla="*/ 10564313 w 11865431"/>
              <a:gd name="connsiteY302" fmla="*/ 4824958 h 12810097"/>
              <a:gd name="connsiteX303" fmla="*/ 10162760 w 11865431"/>
              <a:gd name="connsiteY303" fmla="*/ 8554267 h 12810097"/>
              <a:gd name="connsiteX304" fmla="*/ 10163329 w 11865431"/>
              <a:gd name="connsiteY304" fmla="*/ 8554266 h 12810097"/>
              <a:gd name="connsiteX305" fmla="*/ 10163523 w 11865431"/>
              <a:gd name="connsiteY305" fmla="*/ 8553590 h 12810097"/>
              <a:gd name="connsiteX306" fmla="*/ 10093240 w 11865431"/>
              <a:gd name="connsiteY306" fmla="*/ 9178352 h 12810097"/>
              <a:gd name="connsiteX307" fmla="*/ 10093260 w 11865431"/>
              <a:gd name="connsiteY307" fmla="*/ 9179282 h 12810097"/>
              <a:gd name="connsiteX308" fmla="*/ 10094676 w 11865431"/>
              <a:gd name="connsiteY308" fmla="*/ 9182658 h 12810097"/>
              <a:gd name="connsiteX309" fmla="*/ 10094818 w 11865431"/>
              <a:gd name="connsiteY309" fmla="*/ 9181832 h 12810097"/>
              <a:gd name="connsiteX310" fmla="*/ 10093558 w 11865431"/>
              <a:gd name="connsiteY310" fmla="*/ 9179478 h 12810097"/>
              <a:gd name="connsiteX311" fmla="*/ 10823987 w 11865431"/>
              <a:gd name="connsiteY311" fmla="*/ 2181314 h 12810097"/>
              <a:gd name="connsiteX312" fmla="*/ 10823987 w 11865431"/>
              <a:gd name="connsiteY312" fmla="*/ 2183345 h 12810097"/>
              <a:gd name="connsiteX313" fmla="*/ 10825355 w 11865431"/>
              <a:gd name="connsiteY313" fmla="*/ 2184576 h 12810097"/>
              <a:gd name="connsiteX314" fmla="*/ 10831379 w 11865431"/>
              <a:gd name="connsiteY314" fmla="*/ 2195962 h 12810097"/>
              <a:gd name="connsiteX315" fmla="*/ 10832228 w 11865431"/>
              <a:gd name="connsiteY315" fmla="*/ 2186998 h 12810097"/>
              <a:gd name="connsiteX316" fmla="*/ 10824445 w 11865431"/>
              <a:gd name="connsiteY316" fmla="*/ 2182052 h 12810097"/>
              <a:gd name="connsiteX317" fmla="*/ 10073980 w 11865431"/>
              <a:gd name="connsiteY317" fmla="*/ 9338410 h 12810097"/>
              <a:gd name="connsiteX318" fmla="*/ 10074248 w 11865431"/>
              <a:gd name="connsiteY318" fmla="*/ 9338426 h 12810097"/>
              <a:gd name="connsiteX319" fmla="*/ 10074072 w 11865431"/>
              <a:gd name="connsiteY319" fmla="*/ 9338264 h 12810097"/>
              <a:gd name="connsiteX320" fmla="*/ 10822183 w 11865431"/>
              <a:gd name="connsiteY320" fmla="*/ 2066072 h 12810097"/>
              <a:gd name="connsiteX321" fmla="*/ 10823645 w 11865431"/>
              <a:gd name="connsiteY321" fmla="*/ 2068907 h 12810097"/>
              <a:gd name="connsiteX322" fmla="*/ 10823771 w 11865431"/>
              <a:gd name="connsiteY322" fmla="*/ 2067365 h 12810097"/>
              <a:gd name="connsiteX323" fmla="*/ 10113186 w 11865431"/>
              <a:gd name="connsiteY323" fmla="*/ 8555166 h 12810097"/>
              <a:gd name="connsiteX324" fmla="*/ 10114709 w 11865431"/>
              <a:gd name="connsiteY324" fmla="*/ 8555400 h 12810097"/>
              <a:gd name="connsiteX325" fmla="*/ 10116939 w 11865431"/>
              <a:gd name="connsiteY325" fmla="*/ 8553425 h 12810097"/>
              <a:gd name="connsiteX326" fmla="*/ 10115406 w 11865431"/>
              <a:gd name="connsiteY326" fmla="*/ 8553426 h 12810097"/>
              <a:gd name="connsiteX327" fmla="*/ 10872676 w 11865431"/>
              <a:gd name="connsiteY327" fmla="*/ 1234090 h 12810097"/>
              <a:gd name="connsiteX328" fmla="*/ 10873907 w 11865431"/>
              <a:gd name="connsiteY328" fmla="*/ 1235660 h 12810097"/>
              <a:gd name="connsiteX329" fmla="*/ 10873859 w 11865431"/>
              <a:gd name="connsiteY329" fmla="*/ 1235326 h 12810097"/>
              <a:gd name="connsiteX330" fmla="*/ 10873580 w 11865431"/>
              <a:gd name="connsiteY330" fmla="*/ 1232352 h 12810097"/>
              <a:gd name="connsiteX331" fmla="*/ 10290655 w 11865431"/>
              <a:gd name="connsiteY331" fmla="*/ 6718907 h 12810097"/>
              <a:gd name="connsiteX332" fmla="*/ 10291955 w 11865431"/>
              <a:gd name="connsiteY332" fmla="*/ 6728152 h 12810097"/>
              <a:gd name="connsiteX333" fmla="*/ 10294690 w 11865431"/>
              <a:gd name="connsiteY333" fmla="*/ 6718513 h 12810097"/>
              <a:gd name="connsiteX334" fmla="*/ 10291455 w 11865431"/>
              <a:gd name="connsiteY334" fmla="*/ 6718420 h 12810097"/>
              <a:gd name="connsiteX335" fmla="*/ 10291034 w 11865431"/>
              <a:gd name="connsiteY335" fmla="*/ 6719530 h 12810097"/>
              <a:gd name="connsiteX336" fmla="*/ 10363911 w 11865431"/>
              <a:gd name="connsiteY336" fmla="*/ 5103489 h 12810097"/>
              <a:gd name="connsiteX337" fmla="*/ 10369099 w 11865431"/>
              <a:gd name="connsiteY337" fmla="*/ 5114154 h 12810097"/>
              <a:gd name="connsiteX338" fmla="*/ 10370324 w 11865431"/>
              <a:gd name="connsiteY338" fmla="*/ 5103489 h 12810097"/>
              <a:gd name="connsiteX339" fmla="*/ 10628986 w 11865431"/>
              <a:gd name="connsiteY339" fmla="*/ 2463720 h 12810097"/>
              <a:gd name="connsiteX340" fmla="*/ 10634173 w 11865431"/>
              <a:gd name="connsiteY340" fmla="*/ 2474389 h 12810097"/>
              <a:gd name="connsiteX341" fmla="*/ 10635399 w 11865431"/>
              <a:gd name="connsiteY341" fmla="*/ 2463720 h 12810097"/>
              <a:gd name="connsiteX342" fmla="*/ 9826902 w 11865431"/>
              <a:gd name="connsiteY342" fmla="*/ 9542404 h 12810097"/>
              <a:gd name="connsiteX343" fmla="*/ 9827796 w 11865431"/>
              <a:gd name="connsiteY343" fmla="*/ 9543567 h 12810097"/>
              <a:gd name="connsiteX344" fmla="*/ 9826981 w 11865431"/>
              <a:gd name="connsiteY344" fmla="*/ 9542203 h 12810097"/>
              <a:gd name="connsiteX345" fmla="*/ 10191697 w 11865431"/>
              <a:gd name="connsiteY345" fmla="*/ 5805161 h 12810097"/>
              <a:gd name="connsiteX346" fmla="*/ 10191697 w 11865431"/>
              <a:gd name="connsiteY346" fmla="*/ 5810199 h 12810097"/>
              <a:gd name="connsiteX347" fmla="*/ 10197513 w 11865431"/>
              <a:gd name="connsiteY347" fmla="*/ 5816436 h 12810097"/>
              <a:gd name="connsiteX348" fmla="*/ 10199412 w 11865431"/>
              <a:gd name="connsiteY348" fmla="*/ 5817567 h 12810097"/>
              <a:gd name="connsiteX349" fmla="*/ 10456769 w 11865431"/>
              <a:gd name="connsiteY349" fmla="*/ 3165394 h 12810097"/>
              <a:gd name="connsiteX350" fmla="*/ 10456769 w 11865431"/>
              <a:gd name="connsiteY350" fmla="*/ 3170432 h 12810097"/>
              <a:gd name="connsiteX351" fmla="*/ 10462588 w 11865431"/>
              <a:gd name="connsiteY351" fmla="*/ 3176668 h 12810097"/>
              <a:gd name="connsiteX352" fmla="*/ 10464487 w 11865431"/>
              <a:gd name="connsiteY352" fmla="*/ 3177799 h 12810097"/>
              <a:gd name="connsiteX353" fmla="*/ 9994884 w 11865431"/>
              <a:gd name="connsiteY353" fmla="*/ 7425239 h 12810097"/>
              <a:gd name="connsiteX354" fmla="*/ 9994884 w 11865431"/>
              <a:gd name="connsiteY354" fmla="*/ 7425848 h 12810097"/>
              <a:gd name="connsiteX355" fmla="*/ 9994921 w 11865431"/>
              <a:gd name="connsiteY355" fmla="*/ 7425723 h 12810097"/>
              <a:gd name="connsiteX356" fmla="*/ 9995092 w 11865431"/>
              <a:gd name="connsiteY356" fmla="*/ 7420697 h 12810097"/>
              <a:gd name="connsiteX357" fmla="*/ 9995092 w 11865431"/>
              <a:gd name="connsiteY357" fmla="*/ 7425167 h 12810097"/>
              <a:gd name="connsiteX358" fmla="*/ 9996388 w 11865431"/>
              <a:gd name="connsiteY358" fmla="*/ 7420905 h 12810097"/>
              <a:gd name="connsiteX359" fmla="*/ 9993848 w 11865431"/>
              <a:gd name="connsiteY359" fmla="*/ 7428533 h 12810097"/>
              <a:gd name="connsiteX360" fmla="*/ 9993758 w 11865431"/>
              <a:gd name="connsiteY360" fmla="*/ 7429556 h 12810097"/>
              <a:gd name="connsiteX361" fmla="*/ 9994042 w 11865431"/>
              <a:gd name="connsiteY361" fmla="*/ 7428621 h 12810097"/>
              <a:gd name="connsiteX362" fmla="*/ 9918860 w 11865431"/>
              <a:gd name="connsiteY362" fmla="*/ 7544500 h 12810097"/>
              <a:gd name="connsiteX363" fmla="*/ 9923264 w 11865431"/>
              <a:gd name="connsiteY363" fmla="*/ 7551499 h 12810097"/>
              <a:gd name="connsiteX364" fmla="*/ 9923137 w 11865431"/>
              <a:gd name="connsiteY364" fmla="*/ 7550847 h 12810097"/>
              <a:gd name="connsiteX365" fmla="*/ 9925305 w 11865431"/>
              <a:gd name="connsiteY365" fmla="*/ 7545626 h 12810097"/>
              <a:gd name="connsiteX366" fmla="*/ 9919116 w 11865431"/>
              <a:gd name="connsiteY366" fmla="*/ 7542795 h 12810097"/>
              <a:gd name="connsiteX367" fmla="*/ 10062748 w 11865431"/>
              <a:gd name="connsiteY367" fmla="*/ 6107917 h 12810097"/>
              <a:gd name="connsiteX368" fmla="*/ 10069974 w 11865431"/>
              <a:gd name="connsiteY368" fmla="*/ 6090436 h 12810097"/>
              <a:gd name="connsiteX369" fmla="*/ 10067790 w 11865431"/>
              <a:gd name="connsiteY369" fmla="*/ 6087230 h 12810097"/>
              <a:gd name="connsiteX370" fmla="*/ 9859403 w 11865431"/>
              <a:gd name="connsiteY370" fmla="*/ 7825266 h 12810097"/>
              <a:gd name="connsiteX371" fmla="*/ 9861276 w 11865431"/>
              <a:gd name="connsiteY371" fmla="*/ 7826820 h 12810097"/>
              <a:gd name="connsiteX372" fmla="*/ 9861276 w 11865431"/>
              <a:gd name="connsiteY372" fmla="*/ 7830920 h 12810097"/>
              <a:gd name="connsiteX373" fmla="*/ 9862578 w 11865431"/>
              <a:gd name="connsiteY373" fmla="*/ 7825727 h 12810097"/>
              <a:gd name="connsiteX374" fmla="*/ 9862578 w 11865431"/>
              <a:gd name="connsiteY374" fmla="*/ 7824590 h 12810097"/>
              <a:gd name="connsiteX375" fmla="*/ 9869633 w 11865431"/>
              <a:gd name="connsiteY375" fmla="*/ 6877197 h 12810097"/>
              <a:gd name="connsiteX376" fmla="*/ 9871066 w 11865431"/>
              <a:gd name="connsiteY376" fmla="*/ 6888859 h 12810097"/>
              <a:gd name="connsiteX377" fmla="*/ 9872537 w 11865431"/>
              <a:gd name="connsiteY377" fmla="*/ 6877198 h 12810097"/>
              <a:gd name="connsiteX378" fmla="*/ 9869898 w 11865431"/>
              <a:gd name="connsiteY378" fmla="*/ 6877198 h 12810097"/>
              <a:gd name="connsiteX379" fmla="*/ 10427832 w 11865431"/>
              <a:gd name="connsiteY379" fmla="*/ 1006402 h 12810097"/>
              <a:gd name="connsiteX380" fmla="*/ 10428398 w 11865431"/>
              <a:gd name="connsiteY380" fmla="*/ 1006402 h 12810097"/>
              <a:gd name="connsiteX381" fmla="*/ 10428595 w 11865431"/>
              <a:gd name="connsiteY381" fmla="*/ 1005727 h 12810097"/>
              <a:gd name="connsiteX382" fmla="*/ 10358311 w 11865431"/>
              <a:gd name="connsiteY382" fmla="*/ 1630488 h 12810097"/>
              <a:gd name="connsiteX383" fmla="*/ 10358330 w 11865431"/>
              <a:gd name="connsiteY383" fmla="*/ 1631419 h 12810097"/>
              <a:gd name="connsiteX384" fmla="*/ 10359748 w 11865431"/>
              <a:gd name="connsiteY384" fmla="*/ 1634794 h 12810097"/>
              <a:gd name="connsiteX385" fmla="*/ 10359890 w 11865431"/>
              <a:gd name="connsiteY385" fmla="*/ 1633967 h 12810097"/>
              <a:gd name="connsiteX386" fmla="*/ 10358630 w 11865431"/>
              <a:gd name="connsiteY386" fmla="*/ 1631612 h 12810097"/>
              <a:gd name="connsiteX387" fmla="*/ 10339052 w 11865431"/>
              <a:gd name="connsiteY387" fmla="*/ 1790546 h 12810097"/>
              <a:gd name="connsiteX388" fmla="*/ 10339323 w 11865431"/>
              <a:gd name="connsiteY388" fmla="*/ 1790564 h 12810097"/>
              <a:gd name="connsiteX389" fmla="*/ 10339144 w 11865431"/>
              <a:gd name="connsiteY389" fmla="*/ 1790398 h 12810097"/>
              <a:gd name="connsiteX390" fmla="*/ 10378258 w 11865431"/>
              <a:gd name="connsiteY390" fmla="*/ 1007303 h 12810097"/>
              <a:gd name="connsiteX391" fmla="*/ 10379783 w 11865431"/>
              <a:gd name="connsiteY391" fmla="*/ 1007535 h 12810097"/>
              <a:gd name="connsiteX392" fmla="*/ 10382011 w 11865431"/>
              <a:gd name="connsiteY392" fmla="*/ 1005561 h 12810097"/>
              <a:gd name="connsiteX393" fmla="*/ 10380478 w 11865431"/>
              <a:gd name="connsiteY393" fmla="*/ 1005560 h 12810097"/>
              <a:gd name="connsiteX394" fmla="*/ 9264057 w 11865431"/>
              <a:gd name="connsiteY394" fmla="*/ 11382529 h 12810097"/>
              <a:gd name="connsiteX395" fmla="*/ 9266735 w 11865431"/>
              <a:gd name="connsiteY395" fmla="*/ 11391038 h 12810097"/>
              <a:gd name="connsiteX396" fmla="*/ 9267748 w 11865431"/>
              <a:gd name="connsiteY396" fmla="*/ 11387016 h 12810097"/>
              <a:gd name="connsiteX397" fmla="*/ 9638448 w 11865431"/>
              <a:gd name="connsiteY397" fmla="*/ 7669274 h 12810097"/>
              <a:gd name="connsiteX398" fmla="*/ 9759790 w 11865431"/>
              <a:gd name="connsiteY398" fmla="*/ 7910790 h 12810097"/>
              <a:gd name="connsiteX399" fmla="*/ 9759780 w 11865431"/>
              <a:gd name="connsiteY399" fmla="*/ 7911108 h 12810097"/>
              <a:gd name="connsiteX400" fmla="*/ 9785250 w 11865431"/>
              <a:gd name="connsiteY400" fmla="*/ 7945553 h 12810097"/>
              <a:gd name="connsiteX401" fmla="*/ 9785250 w 11865431"/>
              <a:gd name="connsiteY401" fmla="*/ 7945385 h 12810097"/>
              <a:gd name="connsiteX402" fmla="*/ 9840057 w 11865431"/>
              <a:gd name="connsiteY402" fmla="*/ 8010027 h 12810097"/>
              <a:gd name="connsiteX403" fmla="*/ 9839923 w 11865431"/>
              <a:gd name="connsiteY403" fmla="*/ 8012795 h 12810097"/>
              <a:gd name="connsiteX404" fmla="*/ 9846404 w 11865431"/>
              <a:gd name="connsiteY404" fmla="*/ 8022643 h 12810097"/>
              <a:gd name="connsiteX405" fmla="*/ 9846404 w 11865431"/>
              <a:gd name="connsiteY405" fmla="*/ 8001073 h 12810097"/>
              <a:gd name="connsiteX406" fmla="*/ 9874949 w 11865431"/>
              <a:gd name="connsiteY406" fmla="*/ 7971963 h 12810097"/>
              <a:gd name="connsiteX407" fmla="*/ 9880396 w 11865431"/>
              <a:gd name="connsiteY407" fmla="*/ 7964907 h 12810097"/>
              <a:gd name="connsiteX408" fmla="*/ 9856815 w 11865431"/>
              <a:gd name="connsiteY408" fmla="*/ 7905961 h 12810097"/>
              <a:gd name="connsiteX409" fmla="*/ 9856815 w 11865431"/>
              <a:gd name="connsiteY409" fmla="*/ 7905968 h 12810097"/>
              <a:gd name="connsiteX410" fmla="*/ 9738824 w 11865431"/>
              <a:gd name="connsiteY410" fmla="*/ 7775444 h 12810097"/>
              <a:gd name="connsiteX411" fmla="*/ 9734160 w 11865431"/>
              <a:gd name="connsiteY411" fmla="*/ 7762129 h 12810097"/>
              <a:gd name="connsiteX412" fmla="*/ 9710365 w 11865431"/>
              <a:gd name="connsiteY412" fmla="*/ 7738023 h 12810097"/>
              <a:gd name="connsiteX413" fmla="*/ 9674619 w 11865431"/>
              <a:gd name="connsiteY413" fmla="*/ 7673757 h 12810097"/>
              <a:gd name="connsiteX414" fmla="*/ 9675134 w 11865431"/>
              <a:gd name="connsiteY414" fmla="*/ 7663908 h 12810097"/>
              <a:gd name="connsiteX415" fmla="*/ 9537602 w 11865431"/>
              <a:gd name="connsiteY415" fmla="*/ 7902163 h 12810097"/>
              <a:gd name="connsiteX416" fmla="*/ 9537886 w 11865431"/>
              <a:gd name="connsiteY416" fmla="*/ 7902827 h 12810097"/>
              <a:gd name="connsiteX417" fmla="*/ 9538267 w 11865431"/>
              <a:gd name="connsiteY417" fmla="*/ 7902396 h 12810097"/>
              <a:gd name="connsiteX418" fmla="*/ 9538257 w 11865431"/>
              <a:gd name="connsiteY418" fmla="*/ 7902386 h 12810097"/>
              <a:gd name="connsiteX419" fmla="*/ 9749106 w 11865431"/>
              <a:gd name="connsiteY419" fmla="*/ 5613428 h 12810097"/>
              <a:gd name="connsiteX420" fmla="*/ 9750047 w 11865431"/>
              <a:gd name="connsiteY420" fmla="*/ 5612000 h 12810097"/>
              <a:gd name="connsiteX421" fmla="*/ 9750047 w 11865431"/>
              <a:gd name="connsiteY421" fmla="*/ 5610786 h 12810097"/>
              <a:gd name="connsiteX422" fmla="*/ 9539322 w 11865431"/>
              <a:gd name="connsiteY422" fmla="*/ 7597603 h 12810097"/>
              <a:gd name="connsiteX423" fmla="*/ 9540924 w 11865431"/>
              <a:gd name="connsiteY423" fmla="*/ 7610055 h 12810097"/>
              <a:gd name="connsiteX424" fmla="*/ 9543283 w 11865431"/>
              <a:gd name="connsiteY424" fmla="*/ 7600893 h 12810097"/>
              <a:gd name="connsiteX425" fmla="*/ 10014180 w 11865431"/>
              <a:gd name="connsiteY425" fmla="*/ 2973662 h 12810097"/>
              <a:gd name="connsiteX426" fmla="*/ 10015122 w 11865431"/>
              <a:gd name="connsiteY426" fmla="*/ 2972234 h 12810097"/>
              <a:gd name="connsiteX427" fmla="*/ 10015122 w 11865431"/>
              <a:gd name="connsiteY427" fmla="*/ 2971020 h 12810097"/>
              <a:gd name="connsiteX428" fmla="*/ 10233186 w 11865431"/>
              <a:gd name="connsiteY428" fmla="*/ 757869 h 12810097"/>
              <a:gd name="connsiteX429" fmla="*/ 10233886 w 11865431"/>
              <a:gd name="connsiteY429" fmla="*/ 769677 h 12810097"/>
              <a:gd name="connsiteX430" fmla="*/ 10237106 w 11865431"/>
              <a:gd name="connsiteY430" fmla="*/ 768615 h 12810097"/>
              <a:gd name="connsiteX431" fmla="*/ 10234107 w 11865431"/>
              <a:gd name="connsiteY431" fmla="*/ 773402 h 12810097"/>
              <a:gd name="connsiteX432" fmla="*/ 10234328 w 11865431"/>
              <a:gd name="connsiteY432" fmla="*/ 777099 h 12810097"/>
              <a:gd name="connsiteX433" fmla="*/ 10233386 w 11865431"/>
              <a:gd name="connsiteY433" fmla="*/ 777970 h 12810097"/>
              <a:gd name="connsiteX434" fmla="*/ 10234796 w 11865431"/>
              <a:gd name="connsiteY434" fmla="*/ 782105 h 12810097"/>
              <a:gd name="connsiteX435" fmla="*/ 10234796 w 11865431"/>
              <a:gd name="connsiteY435" fmla="*/ 777605 h 12810097"/>
              <a:gd name="connsiteX436" fmla="*/ 10241230 w 11865431"/>
              <a:gd name="connsiteY436" fmla="*/ 782200 h 12810097"/>
              <a:gd name="connsiteX437" fmla="*/ 10238479 w 11865431"/>
              <a:gd name="connsiteY437" fmla="*/ 769033 h 12810097"/>
              <a:gd name="connsiteX438" fmla="*/ 10091974 w 11865431"/>
              <a:gd name="connsiteY438" fmla="*/ 1994540 h 12810097"/>
              <a:gd name="connsiteX439" fmla="*/ 10092871 w 11865431"/>
              <a:gd name="connsiteY439" fmla="*/ 1995704 h 12810097"/>
              <a:gd name="connsiteX440" fmla="*/ 10092053 w 11865431"/>
              <a:gd name="connsiteY440" fmla="*/ 1994343 h 12810097"/>
              <a:gd name="connsiteX441" fmla="*/ 9914626 w 11865431"/>
              <a:gd name="connsiteY441" fmla="*/ 766068 h 12810097"/>
              <a:gd name="connsiteX442" fmla="*/ 9914626 w 11865431"/>
              <a:gd name="connsiteY442" fmla="*/ 768172 h 12810097"/>
              <a:gd name="connsiteX443" fmla="*/ 9914778 w 11865431"/>
              <a:gd name="connsiteY443" fmla="*/ 771037 h 12810097"/>
              <a:gd name="connsiteX444" fmla="*/ 9920839 w 11865431"/>
              <a:gd name="connsiteY444" fmla="*/ 771037 h 12810097"/>
              <a:gd name="connsiteX445" fmla="*/ 9863015 w 11865431"/>
              <a:gd name="connsiteY445" fmla="*/ 1131754 h 12810097"/>
              <a:gd name="connsiteX446" fmla="*/ 9865516 w 11865431"/>
              <a:gd name="connsiteY446" fmla="*/ 1133674 h 12810097"/>
              <a:gd name="connsiteX447" fmla="*/ 9865735 w 11865431"/>
              <a:gd name="connsiteY447" fmla="*/ 1130878 h 12810097"/>
              <a:gd name="connsiteX448" fmla="*/ 9665754 w 11865431"/>
              <a:gd name="connsiteY448" fmla="*/ 889047 h 12810097"/>
              <a:gd name="connsiteX449" fmla="*/ 9668358 w 11865431"/>
              <a:gd name="connsiteY449" fmla="*/ 890548 h 12810097"/>
              <a:gd name="connsiteX450" fmla="*/ 9668448 w 11865431"/>
              <a:gd name="connsiteY450" fmla="*/ 889940 h 12810097"/>
              <a:gd name="connsiteX451" fmla="*/ 9668448 w 11865431"/>
              <a:gd name="connsiteY451" fmla="*/ 884743 h 12810097"/>
              <a:gd name="connsiteX452" fmla="*/ 8490276 w 11865431"/>
              <a:gd name="connsiteY452" fmla="*/ 11661706 h 12810097"/>
              <a:gd name="connsiteX453" fmla="*/ 8490481 w 11865431"/>
              <a:gd name="connsiteY453" fmla="*/ 11661963 h 12810097"/>
              <a:gd name="connsiteX454" fmla="*/ 8495032 w 11865431"/>
              <a:gd name="connsiteY454" fmla="*/ 11679508 h 12810097"/>
              <a:gd name="connsiteX455" fmla="*/ 8497626 w 11865431"/>
              <a:gd name="connsiteY455" fmla="*/ 11662394 h 12810097"/>
              <a:gd name="connsiteX456" fmla="*/ 8423336 w 11865431"/>
              <a:gd name="connsiteY456" fmla="*/ 11826504 h 12810097"/>
              <a:gd name="connsiteX457" fmla="*/ 8423412 w 11865431"/>
              <a:gd name="connsiteY457" fmla="*/ 11826795 h 12810097"/>
              <a:gd name="connsiteX458" fmla="*/ 8423412 w 11865431"/>
              <a:gd name="connsiteY458" fmla="*/ 11826473 h 12810097"/>
              <a:gd name="connsiteX459" fmla="*/ 9351828 w 11865431"/>
              <a:gd name="connsiteY459" fmla="*/ 691522 h 12810097"/>
              <a:gd name="connsiteX460" fmla="*/ 9352275 w 11865431"/>
              <a:gd name="connsiteY460" fmla="*/ 692243 h 12810097"/>
              <a:gd name="connsiteX461" fmla="*/ 9352125 w 11865431"/>
              <a:gd name="connsiteY461" fmla="*/ 690376 h 12810097"/>
              <a:gd name="connsiteX462" fmla="*/ 9175763 w 11865431"/>
              <a:gd name="connsiteY462" fmla="*/ 640119 h 12810097"/>
              <a:gd name="connsiteX463" fmla="*/ 9175763 w 11865431"/>
              <a:gd name="connsiteY463" fmla="*/ 648335 h 12810097"/>
              <a:gd name="connsiteX464" fmla="*/ 9176999 w 11865431"/>
              <a:gd name="connsiteY464" fmla="*/ 650162 h 12810097"/>
              <a:gd name="connsiteX465" fmla="*/ 9176999 w 11865431"/>
              <a:gd name="connsiteY465" fmla="*/ 641460 h 12810097"/>
              <a:gd name="connsiteX466" fmla="*/ 9077710 w 11865431"/>
              <a:gd name="connsiteY466" fmla="*/ 689618 h 12810097"/>
              <a:gd name="connsiteX467" fmla="*/ 9078710 w 11865431"/>
              <a:gd name="connsiteY467" fmla="*/ 690403 h 12810097"/>
              <a:gd name="connsiteX468" fmla="*/ 9078725 w 11865431"/>
              <a:gd name="connsiteY468" fmla="*/ 690414 h 12810097"/>
              <a:gd name="connsiteX469" fmla="*/ 9078344 w 11865431"/>
              <a:gd name="connsiteY469" fmla="*/ 689391 h 12810097"/>
              <a:gd name="connsiteX470" fmla="*/ 9078344 w 11865431"/>
              <a:gd name="connsiteY470" fmla="*/ 689036 h 12810097"/>
              <a:gd name="connsiteX471" fmla="*/ 8960155 w 11865431"/>
              <a:gd name="connsiteY471" fmla="*/ 1603254 h 12810097"/>
              <a:gd name="connsiteX472" fmla="*/ 8962967 w 11865431"/>
              <a:gd name="connsiteY472" fmla="*/ 1607780 h 12810097"/>
              <a:gd name="connsiteX473" fmla="*/ 8960981 w 11865431"/>
              <a:gd name="connsiteY473" fmla="*/ 1602321 h 12810097"/>
              <a:gd name="connsiteX474" fmla="*/ 8833168 w 11865431"/>
              <a:gd name="connsiteY474" fmla="*/ 577476 h 12810097"/>
              <a:gd name="connsiteX475" fmla="*/ 8835846 w 11865431"/>
              <a:gd name="connsiteY475" fmla="*/ 576397 h 12810097"/>
              <a:gd name="connsiteX476" fmla="*/ 8835383 w 11865431"/>
              <a:gd name="connsiteY476" fmla="*/ 574212 h 12810097"/>
              <a:gd name="connsiteX477" fmla="*/ 8699503 w 11865431"/>
              <a:gd name="connsiteY477" fmla="*/ 1390394 h 12810097"/>
              <a:gd name="connsiteX478" fmla="*/ 8710466 w 11865431"/>
              <a:gd name="connsiteY478" fmla="*/ 1407278 h 12810097"/>
              <a:gd name="connsiteX479" fmla="*/ 8705274 w 11865431"/>
              <a:gd name="connsiteY479" fmla="*/ 1384048 h 12810097"/>
              <a:gd name="connsiteX480" fmla="*/ 8754023 w 11865431"/>
              <a:gd name="connsiteY480" fmla="*/ 452504 h 12810097"/>
              <a:gd name="connsiteX481" fmla="*/ 8759218 w 11865431"/>
              <a:gd name="connsiteY481" fmla="*/ 453644 h 12810097"/>
              <a:gd name="connsiteX482" fmla="*/ 8760867 w 11865431"/>
              <a:gd name="connsiteY482" fmla="*/ 451955 h 12810097"/>
              <a:gd name="connsiteX483" fmla="*/ 8756966 w 11865431"/>
              <a:gd name="connsiteY483" fmla="*/ 438185 h 12810097"/>
              <a:gd name="connsiteX484" fmla="*/ 7508264 w 11865431"/>
              <a:gd name="connsiteY484" fmla="*/ 12099497 h 12810097"/>
              <a:gd name="connsiteX485" fmla="*/ 7516891 w 11865431"/>
              <a:gd name="connsiteY485" fmla="*/ 12119589 h 12810097"/>
              <a:gd name="connsiteX486" fmla="*/ 7516891 w 11865431"/>
              <a:gd name="connsiteY486" fmla="*/ 12098892 h 12810097"/>
              <a:gd name="connsiteX487" fmla="*/ 7509239 w 11865431"/>
              <a:gd name="connsiteY487" fmla="*/ 12099423 h 12810097"/>
              <a:gd name="connsiteX488" fmla="*/ 8686608 w 11865431"/>
              <a:gd name="connsiteY488" fmla="*/ 559541 h 12810097"/>
              <a:gd name="connsiteX489" fmla="*/ 8686643 w 11865431"/>
              <a:gd name="connsiteY489" fmla="*/ 559805 h 12810097"/>
              <a:gd name="connsiteX490" fmla="*/ 8686808 w 11865431"/>
              <a:gd name="connsiteY490" fmla="*/ 559784 h 12810097"/>
              <a:gd name="connsiteX491" fmla="*/ 7409806 w 11865431"/>
              <a:gd name="connsiteY491" fmla="*/ 12524398 h 12810097"/>
              <a:gd name="connsiteX492" fmla="*/ 7412675 w 11865431"/>
              <a:gd name="connsiteY492" fmla="*/ 12531234 h 12810097"/>
              <a:gd name="connsiteX493" fmla="*/ 7412428 w 11865431"/>
              <a:gd name="connsiteY493" fmla="*/ 12530433 h 12810097"/>
              <a:gd name="connsiteX494" fmla="*/ 7410513 w 11865431"/>
              <a:gd name="connsiteY494" fmla="*/ 12524299 h 12810097"/>
              <a:gd name="connsiteX495" fmla="*/ 7384198 w 11865431"/>
              <a:gd name="connsiteY495" fmla="*/ 12300949 h 12810097"/>
              <a:gd name="connsiteX496" fmla="*/ 7387981 w 11865431"/>
              <a:gd name="connsiteY496" fmla="*/ 12306126 h 12810097"/>
              <a:gd name="connsiteX497" fmla="*/ 7386400 w 11865431"/>
              <a:gd name="connsiteY497" fmla="*/ 12300422 h 12810097"/>
              <a:gd name="connsiteX498" fmla="*/ 7384335 w 11865431"/>
              <a:gd name="connsiteY498" fmla="*/ 12300823 h 12810097"/>
              <a:gd name="connsiteX499" fmla="*/ 7361090 w 11865431"/>
              <a:gd name="connsiteY499" fmla="*/ 12293315 h 12810097"/>
              <a:gd name="connsiteX500" fmla="*/ 7366338 w 11865431"/>
              <a:gd name="connsiteY500" fmla="*/ 12298263 h 12810097"/>
              <a:gd name="connsiteX501" fmla="*/ 7366338 w 11865431"/>
              <a:gd name="connsiteY501" fmla="*/ 12293559 h 12810097"/>
              <a:gd name="connsiteX502" fmla="*/ 7366080 w 11865431"/>
              <a:gd name="connsiteY502" fmla="*/ 12293315 h 12810097"/>
              <a:gd name="connsiteX503" fmla="*/ 8391263 w 11865431"/>
              <a:gd name="connsiteY503" fmla="*/ 1589619 h 12810097"/>
              <a:gd name="connsiteX504" fmla="*/ 8391653 w 11865431"/>
              <a:gd name="connsiteY504" fmla="*/ 1595320 h 12810097"/>
              <a:gd name="connsiteX505" fmla="*/ 8392968 w 11865431"/>
              <a:gd name="connsiteY505" fmla="*/ 1596038 h 12810097"/>
              <a:gd name="connsiteX506" fmla="*/ 8395332 w 11865431"/>
              <a:gd name="connsiteY506" fmla="*/ 1597650 h 12810097"/>
              <a:gd name="connsiteX507" fmla="*/ 8393348 w 11865431"/>
              <a:gd name="connsiteY507" fmla="*/ 1593493 h 12810097"/>
              <a:gd name="connsiteX508" fmla="*/ 7137276 w 11865431"/>
              <a:gd name="connsiteY508" fmla="*/ 11939277 h 12810097"/>
              <a:gd name="connsiteX509" fmla="*/ 7138399 w 11865431"/>
              <a:gd name="connsiteY509" fmla="*/ 11940525 h 12810097"/>
              <a:gd name="connsiteX510" fmla="*/ 7139146 w 11865431"/>
              <a:gd name="connsiteY510" fmla="*/ 11939728 h 12810097"/>
              <a:gd name="connsiteX511" fmla="*/ 7069689 w 11865431"/>
              <a:gd name="connsiteY511" fmla="*/ 12293884 h 12810097"/>
              <a:gd name="connsiteX512" fmla="*/ 7069689 w 11865431"/>
              <a:gd name="connsiteY512" fmla="*/ 12327489 h 12810097"/>
              <a:gd name="connsiteX513" fmla="*/ 7070373 w 11865431"/>
              <a:gd name="connsiteY513" fmla="*/ 12327102 h 12810097"/>
              <a:gd name="connsiteX514" fmla="*/ 7070373 w 11865431"/>
              <a:gd name="connsiteY514" fmla="*/ 12294623 h 12810097"/>
              <a:gd name="connsiteX515" fmla="*/ 8067302 w 11865431"/>
              <a:gd name="connsiteY515" fmla="*/ 2652485 h 12810097"/>
              <a:gd name="connsiteX516" fmla="*/ 8067437 w 11865431"/>
              <a:gd name="connsiteY516" fmla="*/ 2654700 h 12810097"/>
              <a:gd name="connsiteX517" fmla="*/ 8069172 w 11865431"/>
              <a:gd name="connsiteY517" fmla="*/ 2655927 h 12810097"/>
              <a:gd name="connsiteX518" fmla="*/ 7068658 w 11865431"/>
              <a:gd name="connsiteY518" fmla="*/ 12173190 h 12810097"/>
              <a:gd name="connsiteX519" fmla="*/ 7068657 w 11865431"/>
              <a:gd name="connsiteY519" fmla="*/ 12174749 h 12810097"/>
              <a:gd name="connsiteX520" fmla="*/ 7069773 w 11865431"/>
              <a:gd name="connsiteY520" fmla="*/ 12173251 h 12810097"/>
              <a:gd name="connsiteX521" fmla="*/ 7070373 w 11865431"/>
              <a:gd name="connsiteY521" fmla="*/ 12170382 h 12810097"/>
              <a:gd name="connsiteX522" fmla="*/ 7070373 w 11865431"/>
              <a:gd name="connsiteY522" fmla="*/ 12164531 h 12810097"/>
              <a:gd name="connsiteX523" fmla="*/ 8204313 w 11865431"/>
              <a:gd name="connsiteY523" fmla="*/ 989407 h 12810097"/>
              <a:gd name="connsiteX524" fmla="*/ 8204332 w 11865431"/>
              <a:gd name="connsiteY524" fmla="*/ 989432 h 12810097"/>
              <a:gd name="connsiteX525" fmla="*/ 8213870 w 11865431"/>
              <a:gd name="connsiteY525" fmla="*/ 970306 h 12810097"/>
              <a:gd name="connsiteX526" fmla="*/ 8216784 w 11865431"/>
              <a:gd name="connsiteY526" fmla="*/ 974199 h 12810097"/>
              <a:gd name="connsiteX527" fmla="*/ 8218702 w 11865431"/>
              <a:gd name="connsiteY527" fmla="*/ 969567 h 12810097"/>
              <a:gd name="connsiteX528" fmla="*/ 8216793 w 11865431"/>
              <a:gd name="connsiteY528" fmla="*/ 967316 h 12810097"/>
              <a:gd name="connsiteX529" fmla="*/ 8214348 w 11865431"/>
              <a:gd name="connsiteY529" fmla="*/ 969273 h 12810097"/>
              <a:gd name="connsiteX530" fmla="*/ 8195213 w 11865431"/>
              <a:gd name="connsiteY530" fmla="*/ 859253 h 12810097"/>
              <a:gd name="connsiteX531" fmla="*/ 8195213 w 11865431"/>
              <a:gd name="connsiteY531" fmla="*/ 882714 h 12810097"/>
              <a:gd name="connsiteX532" fmla="*/ 8195589 w 11865431"/>
              <a:gd name="connsiteY532" fmla="*/ 882714 h 12810097"/>
              <a:gd name="connsiteX533" fmla="*/ 8195588 w 11865431"/>
              <a:gd name="connsiteY533" fmla="*/ 859818 h 12810097"/>
              <a:gd name="connsiteX534" fmla="*/ 7801909 w 11865431"/>
              <a:gd name="connsiteY534" fmla="*/ 612643 h 12810097"/>
              <a:gd name="connsiteX535" fmla="*/ 7803235 w 11865431"/>
              <a:gd name="connsiteY535" fmla="*/ 614901 h 12810097"/>
              <a:gd name="connsiteX536" fmla="*/ 7803009 w 11865431"/>
              <a:gd name="connsiteY536" fmla="*/ 612644 h 12810097"/>
              <a:gd name="connsiteX537" fmla="*/ 7692933 w 11865431"/>
              <a:gd name="connsiteY537" fmla="*/ 1228470 h 12810097"/>
              <a:gd name="connsiteX538" fmla="*/ 7695728 w 11865431"/>
              <a:gd name="connsiteY538" fmla="*/ 1233224 h 12810097"/>
              <a:gd name="connsiteX539" fmla="*/ 7697793 w 11865431"/>
              <a:gd name="connsiteY539" fmla="*/ 1234460 h 12810097"/>
              <a:gd name="connsiteX540" fmla="*/ 7703801 w 11865431"/>
              <a:gd name="connsiteY540" fmla="*/ 1242401 h 12810097"/>
              <a:gd name="connsiteX541" fmla="*/ 7710277 w 11865431"/>
              <a:gd name="connsiteY541" fmla="*/ 1245625 h 12810097"/>
              <a:gd name="connsiteX542" fmla="*/ 7702270 w 11865431"/>
              <a:gd name="connsiteY542" fmla="*/ 1234460 h 12810097"/>
              <a:gd name="connsiteX543" fmla="*/ 6575899 w 11865431"/>
              <a:gd name="connsiteY543" fmla="*/ 11426090 h 12810097"/>
              <a:gd name="connsiteX544" fmla="*/ 6576117 w 11865431"/>
              <a:gd name="connsiteY544" fmla="*/ 11426210 h 12810097"/>
              <a:gd name="connsiteX545" fmla="*/ 6576065 w 11865431"/>
              <a:gd name="connsiteY545" fmla="*/ 11426016 h 12810097"/>
              <a:gd name="connsiteX546" fmla="*/ 6528950 w 11865431"/>
              <a:gd name="connsiteY546" fmla="*/ 10960508 h 12810097"/>
              <a:gd name="connsiteX547" fmla="*/ 6530154 w 11865431"/>
              <a:gd name="connsiteY547" fmla="*/ 10963135 h 12810097"/>
              <a:gd name="connsiteX548" fmla="*/ 6530580 w 11865431"/>
              <a:gd name="connsiteY548" fmla="*/ 10961335 h 12810097"/>
              <a:gd name="connsiteX549" fmla="*/ 7542322 w 11865431"/>
              <a:gd name="connsiteY549" fmla="*/ 648386 h 12810097"/>
              <a:gd name="connsiteX550" fmla="*/ 7554677 w 11865431"/>
              <a:gd name="connsiteY550" fmla="*/ 660978 h 12810097"/>
              <a:gd name="connsiteX551" fmla="*/ 7554676 w 11865431"/>
              <a:gd name="connsiteY551" fmla="*/ 647076 h 12810097"/>
              <a:gd name="connsiteX552" fmla="*/ 7501445 w 11865431"/>
              <a:gd name="connsiteY552" fmla="*/ 611183 h 12810097"/>
              <a:gd name="connsiteX553" fmla="*/ 7505328 w 11865431"/>
              <a:gd name="connsiteY553" fmla="*/ 611183 h 12810097"/>
              <a:gd name="connsiteX554" fmla="*/ 7505081 w 11865431"/>
              <a:gd name="connsiteY554" fmla="*/ 610697 h 12810097"/>
              <a:gd name="connsiteX555" fmla="*/ 7502405 w 11865431"/>
              <a:gd name="connsiteY555" fmla="*/ 603629 h 12810097"/>
              <a:gd name="connsiteX556" fmla="*/ 7454609 w 11865431"/>
              <a:gd name="connsiteY556" fmla="*/ 875330 h 12810097"/>
              <a:gd name="connsiteX557" fmla="*/ 7454643 w 11865431"/>
              <a:gd name="connsiteY557" fmla="*/ 882567 h 12810097"/>
              <a:gd name="connsiteX558" fmla="*/ 7454690 w 11865431"/>
              <a:gd name="connsiteY558" fmla="*/ 882567 h 12810097"/>
              <a:gd name="connsiteX559" fmla="*/ 7457344 w 11865431"/>
              <a:gd name="connsiteY559" fmla="*/ 906081 h 12810097"/>
              <a:gd name="connsiteX560" fmla="*/ 7456024 w 11865431"/>
              <a:gd name="connsiteY560" fmla="*/ 882714 h 12810097"/>
              <a:gd name="connsiteX561" fmla="*/ 7457078 w 11865431"/>
              <a:gd name="connsiteY561" fmla="*/ 883521 h 12810097"/>
              <a:gd name="connsiteX562" fmla="*/ 7456765 w 11865431"/>
              <a:gd name="connsiteY562" fmla="*/ 882525 h 12810097"/>
              <a:gd name="connsiteX563" fmla="*/ 7473153 w 11865431"/>
              <a:gd name="connsiteY563" fmla="*/ 534329 h 12810097"/>
              <a:gd name="connsiteX564" fmla="*/ 7477378 w 11865431"/>
              <a:gd name="connsiteY564" fmla="*/ 539142 h 12810097"/>
              <a:gd name="connsiteX565" fmla="*/ 7478435 w 11865431"/>
              <a:gd name="connsiteY565" fmla="*/ 540205 h 12810097"/>
              <a:gd name="connsiteX566" fmla="*/ 7477946 w 11865431"/>
              <a:gd name="connsiteY566" fmla="*/ 538921 h 12810097"/>
              <a:gd name="connsiteX567" fmla="*/ 7478193 w 11865431"/>
              <a:gd name="connsiteY567" fmla="*/ 531889 h 12810097"/>
              <a:gd name="connsiteX568" fmla="*/ 7230126 w 11865431"/>
              <a:gd name="connsiteY568" fmla="*/ 970451 h 12810097"/>
              <a:gd name="connsiteX569" fmla="*/ 7230647 w 11865431"/>
              <a:gd name="connsiteY569" fmla="*/ 970851 h 12810097"/>
              <a:gd name="connsiteX570" fmla="*/ 7227677 w 11865431"/>
              <a:gd name="connsiteY570" fmla="*/ 1004176 h 12810097"/>
              <a:gd name="connsiteX571" fmla="*/ 7231920 w 11865431"/>
              <a:gd name="connsiteY571" fmla="*/ 1005090 h 12810097"/>
              <a:gd name="connsiteX572" fmla="*/ 7235429 w 11865431"/>
              <a:gd name="connsiteY572" fmla="*/ 1009441 h 12810097"/>
              <a:gd name="connsiteX573" fmla="*/ 7232517 w 11865431"/>
              <a:gd name="connsiteY573" fmla="*/ 1005183 h 12810097"/>
              <a:gd name="connsiteX574" fmla="*/ 7232518 w 11865431"/>
              <a:gd name="connsiteY574" fmla="*/ 969039 h 12810097"/>
              <a:gd name="connsiteX575" fmla="*/ 7231957 w 11865431"/>
              <a:gd name="connsiteY575" fmla="*/ 965915 h 12810097"/>
              <a:gd name="connsiteX576" fmla="*/ 7032405 w 11865431"/>
              <a:gd name="connsiteY576" fmla="*/ 766078 h 12810097"/>
              <a:gd name="connsiteX577" fmla="*/ 7034686 w 11865431"/>
              <a:gd name="connsiteY577" fmla="*/ 769065 h 12810097"/>
              <a:gd name="connsiteX578" fmla="*/ 7042043 w 11865431"/>
              <a:gd name="connsiteY578" fmla="*/ 781006 h 12810097"/>
              <a:gd name="connsiteX579" fmla="*/ 7043668 w 11865431"/>
              <a:gd name="connsiteY579" fmla="*/ 768721 h 12810097"/>
              <a:gd name="connsiteX580" fmla="*/ 7034999 w 11865431"/>
              <a:gd name="connsiteY580" fmla="*/ 768720 h 12810097"/>
              <a:gd name="connsiteX581" fmla="*/ 7034678 w 11865431"/>
              <a:gd name="connsiteY581" fmla="*/ 762144 h 12810097"/>
              <a:gd name="connsiteX582" fmla="*/ 5804520 w 11865431"/>
              <a:gd name="connsiteY582" fmla="*/ 12275452 h 12810097"/>
              <a:gd name="connsiteX583" fmla="*/ 5814233 w 11865431"/>
              <a:gd name="connsiteY583" fmla="*/ 12291146 h 12810097"/>
              <a:gd name="connsiteX584" fmla="*/ 5815267 w 11865431"/>
              <a:gd name="connsiteY584" fmla="*/ 12290328 h 12810097"/>
              <a:gd name="connsiteX585" fmla="*/ 5815267 w 11865431"/>
              <a:gd name="connsiteY585" fmla="*/ 12286015 h 12810097"/>
              <a:gd name="connsiteX586" fmla="*/ 5815267 w 11865431"/>
              <a:gd name="connsiteY586" fmla="*/ 12278716 h 12810097"/>
              <a:gd name="connsiteX587" fmla="*/ 5815268 w 11865431"/>
              <a:gd name="connsiteY587" fmla="*/ 12277410 h 12810097"/>
              <a:gd name="connsiteX588" fmla="*/ 6915916 w 11865431"/>
              <a:gd name="connsiteY588" fmla="*/ 1200921 h 12810097"/>
              <a:gd name="connsiteX589" fmla="*/ 6916258 w 11865431"/>
              <a:gd name="connsiteY589" fmla="*/ 1200841 h 12810097"/>
              <a:gd name="connsiteX590" fmla="*/ 6916047 w 11865431"/>
              <a:gd name="connsiteY590" fmla="*/ 1200757 h 12810097"/>
              <a:gd name="connsiteX591" fmla="*/ 6715589 w 11865431"/>
              <a:gd name="connsiteY591" fmla="*/ 2499392 h 12810097"/>
              <a:gd name="connsiteX592" fmla="*/ 6716612 w 11865431"/>
              <a:gd name="connsiteY592" fmla="*/ 2500784 h 12810097"/>
              <a:gd name="connsiteX593" fmla="*/ 6717735 w 11865431"/>
              <a:gd name="connsiteY593" fmla="*/ 2503788 h 12810097"/>
              <a:gd name="connsiteX594" fmla="*/ 6719016 w 11865431"/>
              <a:gd name="connsiteY594" fmla="*/ 2500713 h 12810097"/>
              <a:gd name="connsiteX595" fmla="*/ 6716465 w 11865431"/>
              <a:gd name="connsiteY595" fmla="*/ 2499031 h 12810097"/>
              <a:gd name="connsiteX596" fmla="*/ 6887203 w 11865431"/>
              <a:gd name="connsiteY596" fmla="*/ 690093 h 12810097"/>
              <a:gd name="connsiteX597" fmla="*/ 6887944 w 11865431"/>
              <a:gd name="connsiteY597" fmla="*/ 696112 h 12810097"/>
              <a:gd name="connsiteX598" fmla="*/ 6891296 w 11865431"/>
              <a:gd name="connsiteY598" fmla="*/ 685231 h 12810097"/>
              <a:gd name="connsiteX599" fmla="*/ 6890459 w 11865431"/>
              <a:gd name="connsiteY599" fmla="*/ 684838 h 12810097"/>
              <a:gd name="connsiteX600" fmla="*/ 6815674 w 11865431"/>
              <a:gd name="connsiteY600" fmla="*/ 567814 h 12810097"/>
              <a:gd name="connsiteX601" fmla="*/ 6817892 w 11865431"/>
              <a:gd name="connsiteY601" fmla="*/ 570127 h 12810097"/>
              <a:gd name="connsiteX602" fmla="*/ 6818423 w 11865431"/>
              <a:gd name="connsiteY602" fmla="*/ 568848 h 12810097"/>
              <a:gd name="connsiteX603" fmla="*/ 6818965 w 11865431"/>
              <a:gd name="connsiteY603" fmla="*/ 566804 h 12810097"/>
              <a:gd name="connsiteX604" fmla="*/ 6815798 w 11865431"/>
              <a:gd name="connsiteY604" fmla="*/ 566805 h 12810097"/>
              <a:gd name="connsiteX605" fmla="*/ 6717890 w 11865431"/>
              <a:gd name="connsiteY605" fmla="*/ 1275215 h 12810097"/>
              <a:gd name="connsiteX606" fmla="*/ 6719526 w 11865431"/>
              <a:gd name="connsiteY606" fmla="*/ 1280455 h 12810097"/>
              <a:gd name="connsiteX607" fmla="*/ 6720847 w 11865431"/>
              <a:gd name="connsiteY607" fmla="*/ 1281840 h 12810097"/>
              <a:gd name="connsiteX608" fmla="*/ 6720847 w 11865431"/>
              <a:gd name="connsiteY608" fmla="*/ 1277498 h 12810097"/>
              <a:gd name="connsiteX609" fmla="*/ 6720847 w 11865431"/>
              <a:gd name="connsiteY609" fmla="*/ 1271333 h 12810097"/>
              <a:gd name="connsiteX610" fmla="*/ 5541223 w 11865431"/>
              <a:gd name="connsiteY610" fmla="*/ 12047731 h 12810097"/>
              <a:gd name="connsiteX611" fmla="*/ 5541223 w 11865431"/>
              <a:gd name="connsiteY611" fmla="*/ 12052424 h 12810097"/>
              <a:gd name="connsiteX612" fmla="*/ 5541613 w 11865431"/>
              <a:gd name="connsiteY612" fmla="*/ 12052114 h 12810097"/>
              <a:gd name="connsiteX613" fmla="*/ 5290721 w 11865431"/>
              <a:gd name="connsiteY613" fmla="*/ 12328758 h 12810097"/>
              <a:gd name="connsiteX614" fmla="*/ 5291968 w 11865431"/>
              <a:gd name="connsiteY614" fmla="*/ 12328349 h 12810097"/>
              <a:gd name="connsiteX615" fmla="*/ 5294624 w 11865431"/>
              <a:gd name="connsiteY615" fmla="*/ 12328717 h 12810097"/>
              <a:gd name="connsiteX616" fmla="*/ 5292515 w 11865431"/>
              <a:gd name="connsiteY616" fmla="*/ 12320160 h 12810097"/>
              <a:gd name="connsiteX617" fmla="*/ 6369478 w 11865431"/>
              <a:gd name="connsiteY617" fmla="*/ 1124481 h 12810097"/>
              <a:gd name="connsiteX618" fmla="*/ 6371810 w 11865431"/>
              <a:gd name="connsiteY618" fmla="*/ 1128210 h 12810097"/>
              <a:gd name="connsiteX619" fmla="*/ 6371976 w 11865431"/>
              <a:gd name="connsiteY619" fmla="*/ 1131085 h 12810097"/>
              <a:gd name="connsiteX620" fmla="*/ 6372299 w 11865431"/>
              <a:gd name="connsiteY620" fmla="*/ 1129652 h 12810097"/>
              <a:gd name="connsiteX621" fmla="*/ 6379351 w 11865431"/>
              <a:gd name="connsiteY621" fmla="*/ 1100188 h 12810097"/>
              <a:gd name="connsiteX622" fmla="*/ 6373930 w 11865431"/>
              <a:gd name="connsiteY622" fmla="*/ 1103784 h 12810097"/>
              <a:gd name="connsiteX623" fmla="*/ 5147376 w 11865431"/>
              <a:gd name="connsiteY623" fmla="*/ 12173436 h 12810097"/>
              <a:gd name="connsiteX624" fmla="*/ 5147396 w 11865431"/>
              <a:gd name="connsiteY624" fmla="*/ 12173567 h 12810097"/>
              <a:gd name="connsiteX625" fmla="*/ 5147412 w 11865431"/>
              <a:gd name="connsiteY625" fmla="*/ 12173548 h 12810097"/>
              <a:gd name="connsiteX626" fmla="*/ 6175604 w 11865431"/>
              <a:gd name="connsiteY626" fmla="*/ 1156448 h 12810097"/>
              <a:gd name="connsiteX627" fmla="*/ 6175330 w 11865431"/>
              <a:gd name="connsiteY627" fmla="*/ 1163004 h 12810097"/>
              <a:gd name="connsiteX628" fmla="*/ 6177869 w 11865431"/>
              <a:gd name="connsiteY628" fmla="*/ 1163003 h 12810097"/>
              <a:gd name="connsiteX629" fmla="*/ 4976700 w 11865431"/>
              <a:gd name="connsiteY629" fmla="*/ 12054743 h 12810097"/>
              <a:gd name="connsiteX630" fmla="*/ 4976700 w 11865431"/>
              <a:gd name="connsiteY630" fmla="*/ 12056900 h 12810097"/>
              <a:gd name="connsiteX631" fmla="*/ 4976084 w 11865431"/>
              <a:gd name="connsiteY631" fmla="*/ 12062753 h 12810097"/>
              <a:gd name="connsiteX632" fmla="*/ 4978888 w 11865431"/>
              <a:gd name="connsiteY632" fmla="*/ 12059464 h 12810097"/>
              <a:gd name="connsiteX633" fmla="*/ 4977773 w 11865431"/>
              <a:gd name="connsiteY633" fmla="*/ 12058182 h 12810097"/>
              <a:gd name="connsiteX634" fmla="*/ 4949108 w 11865431"/>
              <a:gd name="connsiteY634" fmla="*/ 12213281 h 12810097"/>
              <a:gd name="connsiteX635" fmla="*/ 4949186 w 11865431"/>
              <a:gd name="connsiteY635" fmla="*/ 12213648 h 12810097"/>
              <a:gd name="connsiteX636" fmla="*/ 4949265 w 11865431"/>
              <a:gd name="connsiteY636" fmla="*/ 12213462 h 12810097"/>
              <a:gd name="connsiteX637" fmla="*/ 6101309 w 11865431"/>
              <a:gd name="connsiteY637" fmla="*/ 928749 h 12810097"/>
              <a:gd name="connsiteX638" fmla="*/ 6102261 w 11865431"/>
              <a:gd name="connsiteY638" fmla="*/ 928748 h 12810097"/>
              <a:gd name="connsiteX639" fmla="*/ 6102261 w 11865431"/>
              <a:gd name="connsiteY639" fmla="*/ 927971 h 12810097"/>
              <a:gd name="connsiteX640" fmla="*/ 4801319 w 11865431"/>
              <a:gd name="connsiteY640" fmla="*/ 12540742 h 12810097"/>
              <a:gd name="connsiteX641" fmla="*/ 4811523 w 11865431"/>
              <a:gd name="connsiteY641" fmla="*/ 12523981 h 12810097"/>
              <a:gd name="connsiteX642" fmla="*/ 4810155 w 11865431"/>
              <a:gd name="connsiteY642" fmla="*/ 12521844 h 12810097"/>
              <a:gd name="connsiteX643" fmla="*/ 5660198 w 11865431"/>
              <a:gd name="connsiteY643" fmla="*/ 2262869 h 12810097"/>
              <a:gd name="connsiteX644" fmla="*/ 5663555 w 11865431"/>
              <a:gd name="connsiteY644" fmla="*/ 2268744 h 12810097"/>
              <a:gd name="connsiteX645" fmla="*/ 5663554 w 11865431"/>
              <a:gd name="connsiteY645" fmla="*/ 2265361 h 12810097"/>
              <a:gd name="connsiteX646" fmla="*/ 4430122 w 11865431"/>
              <a:gd name="connsiteY646" fmla="*/ 12442800 h 12810097"/>
              <a:gd name="connsiteX647" fmla="*/ 4431369 w 11865431"/>
              <a:gd name="connsiteY647" fmla="*/ 12442363 h 12810097"/>
              <a:gd name="connsiteX648" fmla="*/ 4439170 w 11865431"/>
              <a:gd name="connsiteY648" fmla="*/ 12420237 h 12810097"/>
              <a:gd name="connsiteX649" fmla="*/ 4435348 w 11865431"/>
              <a:gd name="connsiteY649" fmla="*/ 12416336 h 12810097"/>
              <a:gd name="connsiteX650" fmla="*/ 4435348 w 11865431"/>
              <a:gd name="connsiteY650" fmla="*/ 12417341 h 12810097"/>
              <a:gd name="connsiteX651" fmla="*/ 5460931 w 11865431"/>
              <a:gd name="connsiteY651" fmla="*/ 1120542 h 12810097"/>
              <a:gd name="connsiteX652" fmla="*/ 5461007 w 11865431"/>
              <a:gd name="connsiteY652" fmla="*/ 1120652 h 12810097"/>
              <a:gd name="connsiteX653" fmla="*/ 5461007 w 11865431"/>
              <a:gd name="connsiteY653" fmla="*/ 1122344 h 12810097"/>
              <a:gd name="connsiteX654" fmla="*/ 5461496 w 11865431"/>
              <a:gd name="connsiteY654" fmla="*/ 1120754 h 12810097"/>
              <a:gd name="connsiteX655" fmla="*/ 4156498 w 11865431"/>
              <a:gd name="connsiteY655" fmla="*/ 11927661 h 12810097"/>
              <a:gd name="connsiteX656" fmla="*/ 4166025 w 11865431"/>
              <a:gd name="connsiteY656" fmla="*/ 11960261 h 12810097"/>
              <a:gd name="connsiteX657" fmla="*/ 4170992 w 11865431"/>
              <a:gd name="connsiteY657" fmla="*/ 11949731 h 12810097"/>
              <a:gd name="connsiteX658" fmla="*/ 5022477 w 11865431"/>
              <a:gd name="connsiteY658" fmla="*/ 3051905 h 12810097"/>
              <a:gd name="connsiteX659" fmla="*/ 5022842 w 11865431"/>
              <a:gd name="connsiteY659" fmla="*/ 3052329 h 12810097"/>
              <a:gd name="connsiteX660" fmla="*/ 5022643 w 11865431"/>
              <a:gd name="connsiteY660" fmla="*/ 3051616 h 12810097"/>
              <a:gd name="connsiteX661" fmla="*/ 5120819 w 11865431"/>
              <a:gd name="connsiteY661" fmla="*/ 2022561 h 12810097"/>
              <a:gd name="connsiteX662" fmla="*/ 5121166 w 11865431"/>
              <a:gd name="connsiteY662" fmla="*/ 2025771 h 12810097"/>
              <a:gd name="connsiteX663" fmla="*/ 5121650 w 11865431"/>
              <a:gd name="connsiteY663" fmla="*/ 2025772 h 12810097"/>
              <a:gd name="connsiteX664" fmla="*/ 5122808 w 11865431"/>
              <a:gd name="connsiteY664" fmla="*/ 2027473 h 12810097"/>
              <a:gd name="connsiteX665" fmla="*/ 5121687 w 11865431"/>
              <a:gd name="connsiteY665" fmla="*/ 2024590 h 12810097"/>
              <a:gd name="connsiteX666" fmla="*/ 5120003 w 11865431"/>
              <a:gd name="connsiteY666" fmla="*/ 1241203 h 12810097"/>
              <a:gd name="connsiteX667" fmla="*/ 5120040 w 11865431"/>
              <a:gd name="connsiteY667" fmla="*/ 1241281 h 12810097"/>
              <a:gd name="connsiteX668" fmla="*/ 5120030 w 11865431"/>
              <a:gd name="connsiteY668" fmla="*/ 1241211 h 12810097"/>
              <a:gd name="connsiteX669" fmla="*/ 5155240 w 11865431"/>
              <a:gd name="connsiteY669" fmla="*/ 737119 h 12810097"/>
              <a:gd name="connsiteX670" fmla="*/ 5158749 w 11865431"/>
              <a:gd name="connsiteY670" fmla="*/ 742084 h 12810097"/>
              <a:gd name="connsiteX671" fmla="*/ 5162561 w 11865431"/>
              <a:gd name="connsiteY671" fmla="*/ 749014 h 12810097"/>
              <a:gd name="connsiteX672" fmla="*/ 5162521 w 11865431"/>
              <a:gd name="connsiteY672" fmla="*/ 747527 h 12810097"/>
              <a:gd name="connsiteX673" fmla="*/ 5155782 w 11865431"/>
              <a:gd name="connsiteY673" fmla="*/ 736955 h 12810097"/>
              <a:gd name="connsiteX674" fmla="*/ 3855645 w 11865431"/>
              <a:gd name="connsiteY674" fmla="*/ 12382421 h 12810097"/>
              <a:gd name="connsiteX675" fmla="*/ 3866903 w 11865431"/>
              <a:gd name="connsiteY675" fmla="*/ 12387071 h 12810097"/>
              <a:gd name="connsiteX676" fmla="*/ 3867500 w 11865431"/>
              <a:gd name="connsiteY676" fmla="*/ 12387829 h 12810097"/>
              <a:gd name="connsiteX677" fmla="*/ 3867334 w 11865431"/>
              <a:gd name="connsiteY677" fmla="*/ 12386772 h 12810097"/>
              <a:gd name="connsiteX678" fmla="*/ 3867929 w 11865431"/>
              <a:gd name="connsiteY678" fmla="*/ 12380069 h 12810097"/>
              <a:gd name="connsiteX679" fmla="*/ 4874993 w 11865431"/>
              <a:gd name="connsiteY679" fmla="*/ 2385139 h 12810097"/>
              <a:gd name="connsiteX680" fmla="*/ 4875557 w 11865431"/>
              <a:gd name="connsiteY680" fmla="*/ 2385718 h 12810097"/>
              <a:gd name="connsiteX681" fmla="*/ 4875109 w 11865431"/>
              <a:gd name="connsiteY681" fmla="*/ 2384888 h 12810097"/>
              <a:gd name="connsiteX682" fmla="*/ 4796506 w 11865431"/>
              <a:gd name="connsiteY682" fmla="*/ 2097753 h 12810097"/>
              <a:gd name="connsiteX683" fmla="*/ 4796971 w 11865431"/>
              <a:gd name="connsiteY683" fmla="*/ 2101828 h 12810097"/>
              <a:gd name="connsiteX684" fmla="*/ 4798471 w 11865431"/>
              <a:gd name="connsiteY684" fmla="*/ 2103578 h 12810097"/>
              <a:gd name="connsiteX685" fmla="*/ 4799307 w 11865431"/>
              <a:gd name="connsiteY685" fmla="*/ 2103367 h 12810097"/>
              <a:gd name="connsiteX686" fmla="*/ 4799283 w 11865431"/>
              <a:gd name="connsiteY686" fmla="*/ 2103349 h 12810097"/>
              <a:gd name="connsiteX687" fmla="*/ 4744890 w 11865431"/>
              <a:gd name="connsiteY687" fmla="*/ 856506 h 12810097"/>
              <a:gd name="connsiteX688" fmla="*/ 4745889 w 11865431"/>
              <a:gd name="connsiteY688" fmla="*/ 854882 h 12810097"/>
              <a:gd name="connsiteX689" fmla="*/ 4752212 w 11865431"/>
              <a:gd name="connsiteY689" fmla="*/ 853168 h 12810097"/>
              <a:gd name="connsiteX690" fmla="*/ 4748888 w 11865431"/>
              <a:gd name="connsiteY690" fmla="*/ 849534 h 12810097"/>
              <a:gd name="connsiteX691" fmla="*/ 4744978 w 11865431"/>
              <a:gd name="connsiteY691" fmla="*/ 855832 h 12810097"/>
              <a:gd name="connsiteX692" fmla="*/ 4700425 w 11865431"/>
              <a:gd name="connsiteY692" fmla="*/ 973087 h 12810097"/>
              <a:gd name="connsiteX693" fmla="*/ 4700426 w 11865431"/>
              <a:gd name="connsiteY693" fmla="*/ 973104 h 12810097"/>
              <a:gd name="connsiteX694" fmla="*/ 4700436 w 11865431"/>
              <a:gd name="connsiteY694" fmla="*/ 973078 h 12810097"/>
              <a:gd name="connsiteX695" fmla="*/ 3497170 w 11865431"/>
              <a:gd name="connsiteY695" fmla="*/ 11744486 h 12810097"/>
              <a:gd name="connsiteX696" fmla="*/ 3497918 w 11865431"/>
              <a:gd name="connsiteY696" fmla="*/ 11749247 h 12810097"/>
              <a:gd name="connsiteX697" fmla="*/ 3497962 w 11865431"/>
              <a:gd name="connsiteY697" fmla="*/ 11750467 h 12810097"/>
              <a:gd name="connsiteX698" fmla="*/ 3499833 w 11865431"/>
              <a:gd name="connsiteY698" fmla="*/ 11749469 h 12810097"/>
              <a:gd name="connsiteX699" fmla="*/ 3498846 w 11865431"/>
              <a:gd name="connsiteY699" fmla="*/ 11747832 h 12810097"/>
              <a:gd name="connsiteX700" fmla="*/ 4501910 w 11865431"/>
              <a:gd name="connsiteY700" fmla="*/ 811722 h 12810097"/>
              <a:gd name="connsiteX701" fmla="*/ 4502470 w 11865431"/>
              <a:gd name="connsiteY701" fmla="*/ 812904 h 12810097"/>
              <a:gd name="connsiteX702" fmla="*/ 4502691 w 11865431"/>
              <a:gd name="connsiteY702" fmla="*/ 813488 h 12810097"/>
              <a:gd name="connsiteX703" fmla="*/ 4502689 w 11865431"/>
              <a:gd name="connsiteY703" fmla="*/ 813320 h 12810097"/>
              <a:gd name="connsiteX704" fmla="*/ 4503125 w 11865431"/>
              <a:gd name="connsiteY704" fmla="*/ 811686 h 12810097"/>
              <a:gd name="connsiteX705" fmla="*/ 4297913 w 11865431"/>
              <a:gd name="connsiteY705" fmla="*/ 852864 h 12810097"/>
              <a:gd name="connsiteX706" fmla="*/ 4301822 w 11865431"/>
              <a:gd name="connsiteY706" fmla="*/ 854421 h 12810097"/>
              <a:gd name="connsiteX707" fmla="*/ 4301814 w 11865431"/>
              <a:gd name="connsiteY707" fmla="*/ 854415 h 12810097"/>
              <a:gd name="connsiteX708" fmla="*/ 4301859 w 11865431"/>
              <a:gd name="connsiteY708" fmla="*/ 853927 h 12810097"/>
              <a:gd name="connsiteX709" fmla="*/ 3112408 w 11865431"/>
              <a:gd name="connsiteY709" fmla="*/ 11774073 h 12810097"/>
              <a:gd name="connsiteX710" fmla="*/ 3112708 w 11865431"/>
              <a:gd name="connsiteY710" fmla="*/ 11775387 h 12810097"/>
              <a:gd name="connsiteX711" fmla="*/ 3113045 w 11865431"/>
              <a:gd name="connsiteY711" fmla="*/ 11775034 h 12810097"/>
              <a:gd name="connsiteX712" fmla="*/ 3909421 w 11865431"/>
              <a:gd name="connsiteY712" fmla="*/ 3125520 h 12810097"/>
              <a:gd name="connsiteX713" fmla="*/ 3911304 w 11865431"/>
              <a:gd name="connsiteY713" fmla="*/ 3130562 h 12810097"/>
              <a:gd name="connsiteX714" fmla="*/ 3922294 w 11865431"/>
              <a:gd name="connsiteY714" fmla="*/ 3151701 h 12810097"/>
              <a:gd name="connsiteX715" fmla="*/ 3918280 w 11865431"/>
              <a:gd name="connsiteY715" fmla="*/ 3142408 h 12810097"/>
              <a:gd name="connsiteX716" fmla="*/ 3915783 w 11865431"/>
              <a:gd name="connsiteY716" fmla="*/ 3137738 h 12810097"/>
              <a:gd name="connsiteX717" fmla="*/ 3911972 w 11865431"/>
              <a:gd name="connsiteY717" fmla="*/ 3128567 h 12810097"/>
              <a:gd name="connsiteX718" fmla="*/ 2791546 w 11865431"/>
              <a:gd name="connsiteY718" fmla="*/ 11802522 h 12810097"/>
              <a:gd name="connsiteX719" fmla="*/ 2794615 w 11865431"/>
              <a:gd name="connsiteY719" fmla="*/ 11842056 h 12810097"/>
              <a:gd name="connsiteX720" fmla="*/ 2794889 w 11865431"/>
              <a:gd name="connsiteY720" fmla="*/ 11841811 h 12810097"/>
              <a:gd name="connsiteX721" fmla="*/ 2791880 w 11865431"/>
              <a:gd name="connsiteY721" fmla="*/ 11803018 h 12810097"/>
              <a:gd name="connsiteX722" fmla="*/ 2568081 w 11865431"/>
              <a:gd name="connsiteY722" fmla="*/ 11898528 h 12810097"/>
              <a:gd name="connsiteX723" fmla="*/ 2568081 w 11865431"/>
              <a:gd name="connsiteY723" fmla="*/ 11904062 h 12810097"/>
              <a:gd name="connsiteX724" fmla="*/ 2569975 w 11865431"/>
              <a:gd name="connsiteY724" fmla="*/ 11899482 h 12810097"/>
              <a:gd name="connsiteX725" fmla="*/ 2467282 w 11865431"/>
              <a:gd name="connsiteY725" fmla="*/ 11669665 h 12810097"/>
              <a:gd name="connsiteX726" fmla="*/ 2468707 w 11865431"/>
              <a:gd name="connsiteY726" fmla="*/ 11669878 h 12810097"/>
              <a:gd name="connsiteX727" fmla="*/ 2469420 w 11865431"/>
              <a:gd name="connsiteY727" fmla="*/ 11671076 h 12810097"/>
              <a:gd name="connsiteX728" fmla="*/ 2469228 w 11865431"/>
              <a:gd name="connsiteY728" fmla="*/ 11670111 h 12810097"/>
              <a:gd name="connsiteX729" fmla="*/ 2469228 w 11865431"/>
              <a:gd name="connsiteY729" fmla="*/ 11665088 h 12810097"/>
              <a:gd name="connsiteX730" fmla="*/ 3123430 w 11865431"/>
              <a:gd name="connsiteY730" fmla="*/ 1861476 h 12810097"/>
              <a:gd name="connsiteX731" fmla="*/ 3127496 w 11865431"/>
              <a:gd name="connsiteY731" fmla="*/ 1867977 h 12810097"/>
              <a:gd name="connsiteX732" fmla="*/ 3127854 w 11865431"/>
              <a:gd name="connsiteY732" fmla="*/ 1865672 h 12810097"/>
              <a:gd name="connsiteX733" fmla="*/ 3126296 w 11865431"/>
              <a:gd name="connsiteY733" fmla="*/ 1857096 h 12810097"/>
              <a:gd name="connsiteX734" fmla="*/ 2076999 w 11865431"/>
              <a:gd name="connsiteY734" fmla="*/ 11326552 h 12810097"/>
              <a:gd name="connsiteX735" fmla="*/ 2088262 w 11865431"/>
              <a:gd name="connsiteY735" fmla="*/ 11331201 h 12810097"/>
              <a:gd name="connsiteX736" fmla="*/ 2088854 w 11865431"/>
              <a:gd name="connsiteY736" fmla="*/ 11331963 h 12810097"/>
              <a:gd name="connsiteX737" fmla="*/ 2088691 w 11865431"/>
              <a:gd name="connsiteY737" fmla="*/ 11330905 h 12810097"/>
              <a:gd name="connsiteX738" fmla="*/ 2089288 w 11865431"/>
              <a:gd name="connsiteY738" fmla="*/ 11324203 h 12810097"/>
              <a:gd name="connsiteX739" fmla="*/ 2831314 w 11865431"/>
              <a:gd name="connsiteY739" fmla="*/ 2674105 h 12810097"/>
              <a:gd name="connsiteX740" fmla="*/ 2831314 w 11865431"/>
              <a:gd name="connsiteY740" fmla="*/ 2676757 h 12810097"/>
              <a:gd name="connsiteX741" fmla="*/ 2831459 w 11865431"/>
              <a:gd name="connsiteY741" fmla="*/ 2676757 h 12810097"/>
              <a:gd name="connsiteX742" fmla="*/ 2851127 w 11865431"/>
              <a:gd name="connsiteY742" fmla="*/ 1438915 h 12810097"/>
              <a:gd name="connsiteX743" fmla="*/ 2851547 w 11865431"/>
              <a:gd name="connsiteY743" fmla="*/ 1438915 h 12810097"/>
              <a:gd name="connsiteX744" fmla="*/ 2851558 w 11865431"/>
              <a:gd name="connsiteY744" fmla="*/ 1438782 h 12810097"/>
              <a:gd name="connsiteX745" fmla="*/ 2823645 w 11865431"/>
              <a:gd name="connsiteY745" fmla="*/ 1444043 h 12810097"/>
              <a:gd name="connsiteX746" fmla="*/ 2825636 w 11865431"/>
              <a:gd name="connsiteY746" fmla="*/ 1451328 h 12810097"/>
              <a:gd name="connsiteX747" fmla="*/ 2833456 w 11865431"/>
              <a:gd name="connsiteY747" fmla="*/ 1438915 h 12810097"/>
              <a:gd name="connsiteX748" fmla="*/ 2835921 w 11865431"/>
              <a:gd name="connsiteY748" fmla="*/ 1438915 h 12810097"/>
              <a:gd name="connsiteX749" fmla="*/ 2829920 w 11865431"/>
              <a:gd name="connsiteY749" fmla="*/ 1411263 h 12810097"/>
              <a:gd name="connsiteX750" fmla="*/ 2832956 w 11865431"/>
              <a:gd name="connsiteY750" fmla="*/ 1435992 h 12810097"/>
              <a:gd name="connsiteX751" fmla="*/ 2823986 w 11865431"/>
              <a:gd name="connsiteY751" fmla="*/ 1443291 h 12810097"/>
              <a:gd name="connsiteX752" fmla="*/ 2625753 w 11865431"/>
              <a:gd name="connsiteY752" fmla="*/ 3330866 h 12810097"/>
              <a:gd name="connsiteX753" fmla="*/ 2634730 w 11865431"/>
              <a:gd name="connsiteY753" fmla="*/ 3330865 h 12810097"/>
              <a:gd name="connsiteX754" fmla="*/ 2636240 w 11865431"/>
              <a:gd name="connsiteY754" fmla="*/ 3332708 h 12810097"/>
              <a:gd name="connsiteX755" fmla="*/ 2635877 w 11865431"/>
              <a:gd name="connsiteY755" fmla="*/ 3331587 h 12810097"/>
              <a:gd name="connsiteX756" fmla="*/ 2635645 w 11865431"/>
              <a:gd name="connsiteY756" fmla="*/ 3331215 h 12810097"/>
              <a:gd name="connsiteX757" fmla="*/ 2633625 w 11865431"/>
              <a:gd name="connsiteY757" fmla="*/ 3324731 h 12810097"/>
              <a:gd name="connsiteX758" fmla="*/ 2728987 w 11865431"/>
              <a:gd name="connsiteY758" fmla="*/ 1668924 h 12810097"/>
              <a:gd name="connsiteX759" fmla="*/ 2732996 w 11865431"/>
              <a:gd name="connsiteY759" fmla="*/ 1681751 h 12810097"/>
              <a:gd name="connsiteX760" fmla="*/ 2733354 w 11865431"/>
              <a:gd name="connsiteY760" fmla="*/ 1682386 h 12810097"/>
              <a:gd name="connsiteX761" fmla="*/ 2740555 w 11865431"/>
              <a:gd name="connsiteY761" fmla="*/ 1654766 h 12810097"/>
              <a:gd name="connsiteX762" fmla="*/ 1865702 w 11865431"/>
              <a:gd name="connsiteY762" fmla="*/ 9617515 h 12810097"/>
              <a:gd name="connsiteX763" fmla="*/ 1867588 w 11865431"/>
              <a:gd name="connsiteY763" fmla="*/ 9622553 h 12810097"/>
              <a:gd name="connsiteX764" fmla="*/ 1878575 w 11865431"/>
              <a:gd name="connsiteY764" fmla="*/ 9643697 h 12810097"/>
              <a:gd name="connsiteX765" fmla="*/ 1874567 w 11865431"/>
              <a:gd name="connsiteY765" fmla="*/ 9634402 h 12810097"/>
              <a:gd name="connsiteX766" fmla="*/ 1872065 w 11865431"/>
              <a:gd name="connsiteY766" fmla="*/ 9629732 h 12810097"/>
              <a:gd name="connsiteX767" fmla="*/ 1868248 w 11865431"/>
              <a:gd name="connsiteY767" fmla="*/ 9620560 h 12810097"/>
              <a:gd name="connsiteX768" fmla="*/ 1718524 w 11865431"/>
              <a:gd name="connsiteY768" fmla="*/ 10688619 h 12810097"/>
              <a:gd name="connsiteX769" fmla="*/ 1719268 w 11865431"/>
              <a:gd name="connsiteY769" fmla="*/ 10693382 h 12810097"/>
              <a:gd name="connsiteX770" fmla="*/ 1719316 w 11865431"/>
              <a:gd name="connsiteY770" fmla="*/ 10694601 h 12810097"/>
              <a:gd name="connsiteX771" fmla="*/ 1721189 w 11865431"/>
              <a:gd name="connsiteY771" fmla="*/ 10693603 h 12810097"/>
              <a:gd name="connsiteX772" fmla="*/ 1720200 w 11865431"/>
              <a:gd name="connsiteY772" fmla="*/ 10691965 h 12810097"/>
              <a:gd name="connsiteX773" fmla="*/ 2458194 w 11865431"/>
              <a:gd name="connsiteY773" fmla="*/ 3529787 h 12810097"/>
              <a:gd name="connsiteX774" fmla="*/ 2458755 w 11865431"/>
              <a:gd name="connsiteY774" fmla="*/ 3530965 h 12810097"/>
              <a:gd name="connsiteX775" fmla="*/ 2458975 w 11865431"/>
              <a:gd name="connsiteY775" fmla="*/ 3531555 h 12810097"/>
              <a:gd name="connsiteX776" fmla="*/ 2458970 w 11865431"/>
              <a:gd name="connsiteY776" fmla="*/ 3531384 h 12810097"/>
              <a:gd name="connsiteX777" fmla="*/ 2459404 w 11865431"/>
              <a:gd name="connsiteY777" fmla="*/ 3529753 h 12810097"/>
              <a:gd name="connsiteX778" fmla="*/ 2486789 w 11865431"/>
              <a:gd name="connsiteY778" fmla="*/ 2970597 h 12810097"/>
              <a:gd name="connsiteX779" fmla="*/ 2492147 w 11865431"/>
              <a:gd name="connsiteY779" fmla="*/ 2972544 h 12810097"/>
              <a:gd name="connsiteX780" fmla="*/ 2492771 w 11865431"/>
              <a:gd name="connsiteY780" fmla="*/ 2973409 h 12810097"/>
              <a:gd name="connsiteX781" fmla="*/ 2492684 w 11865431"/>
              <a:gd name="connsiteY781" fmla="*/ 2972939 h 12810097"/>
              <a:gd name="connsiteX782" fmla="*/ 2491650 w 11865431"/>
              <a:gd name="connsiteY782" fmla="*/ 2964100 h 12810097"/>
              <a:gd name="connsiteX783" fmla="*/ 2558917 w 11865431"/>
              <a:gd name="connsiteY783" fmla="*/ 2261985 h 12810097"/>
              <a:gd name="connsiteX784" fmla="*/ 2558917 w 11865431"/>
              <a:gd name="connsiteY784" fmla="*/ 2266189 h 12810097"/>
              <a:gd name="connsiteX785" fmla="*/ 2560129 w 11865431"/>
              <a:gd name="connsiteY785" fmla="*/ 2262267 h 12810097"/>
              <a:gd name="connsiteX786" fmla="*/ 2559112 w 11865431"/>
              <a:gd name="connsiteY786" fmla="*/ 2262267 h 12810097"/>
              <a:gd name="connsiteX787" fmla="*/ 2483933 w 11865431"/>
              <a:gd name="connsiteY787" fmla="*/ 2736602 h 12810097"/>
              <a:gd name="connsiteX788" fmla="*/ 2484722 w 11865431"/>
              <a:gd name="connsiteY788" fmla="*/ 2739215 h 12810097"/>
              <a:gd name="connsiteX789" fmla="*/ 2488196 w 11865431"/>
              <a:gd name="connsiteY789" fmla="*/ 2736445 h 12810097"/>
              <a:gd name="connsiteX790" fmla="*/ 2489530 w 11865431"/>
              <a:gd name="connsiteY790" fmla="*/ 2735253 h 12810097"/>
              <a:gd name="connsiteX791" fmla="*/ 2487876 w 11865431"/>
              <a:gd name="connsiteY791" fmla="*/ 2735252 h 12810097"/>
              <a:gd name="connsiteX792" fmla="*/ 2486778 w 11865431"/>
              <a:gd name="connsiteY792" fmla="*/ 2733522 h 12810097"/>
              <a:gd name="connsiteX793" fmla="*/ 2559877 w 11865431"/>
              <a:gd name="connsiteY793" fmla="*/ 1753107 h 12810097"/>
              <a:gd name="connsiteX794" fmla="*/ 2565772 w 11865431"/>
              <a:gd name="connsiteY794" fmla="*/ 1751546 h 12810097"/>
              <a:gd name="connsiteX795" fmla="*/ 2563315 w 11865431"/>
              <a:gd name="connsiteY795" fmla="*/ 1720457 h 12810097"/>
              <a:gd name="connsiteX796" fmla="*/ 2508711 w 11865431"/>
              <a:gd name="connsiteY796" fmla="*/ 1839054 h 12810097"/>
              <a:gd name="connsiteX797" fmla="*/ 2508681 w 11865431"/>
              <a:gd name="connsiteY797" fmla="*/ 1841780 h 12810097"/>
              <a:gd name="connsiteX798" fmla="*/ 2509221 w 11865431"/>
              <a:gd name="connsiteY798" fmla="*/ 1839054 h 12810097"/>
              <a:gd name="connsiteX799" fmla="*/ 2514337 w 11865431"/>
              <a:gd name="connsiteY799" fmla="*/ 1273405 h 12810097"/>
              <a:gd name="connsiteX800" fmla="*/ 2514674 w 11865431"/>
              <a:gd name="connsiteY800" fmla="*/ 1276130 h 12810097"/>
              <a:gd name="connsiteX801" fmla="*/ 2514700 w 11865431"/>
              <a:gd name="connsiteY801" fmla="*/ 1275208 h 12810097"/>
              <a:gd name="connsiteX802" fmla="*/ 2512748 w 11865431"/>
              <a:gd name="connsiteY802" fmla="*/ 1279358 h 12810097"/>
              <a:gd name="connsiteX803" fmla="*/ 2514545 w 11865431"/>
              <a:gd name="connsiteY803" fmla="*/ 1280568 h 12810097"/>
              <a:gd name="connsiteX804" fmla="*/ 2514274 w 11865431"/>
              <a:gd name="connsiteY804" fmla="*/ 1289990 h 12810097"/>
              <a:gd name="connsiteX805" fmla="*/ 2517291 w 11865431"/>
              <a:gd name="connsiteY805" fmla="*/ 1288164 h 12810097"/>
              <a:gd name="connsiteX806" fmla="*/ 2514745 w 11865431"/>
              <a:gd name="connsiteY806" fmla="*/ 1275439 h 12810097"/>
              <a:gd name="connsiteX807" fmla="*/ 2514745 w 11865431"/>
              <a:gd name="connsiteY807" fmla="*/ 1276724 h 12810097"/>
              <a:gd name="connsiteX808" fmla="*/ 2515066 w 11865431"/>
              <a:gd name="connsiteY808" fmla="*/ 1279357 h 12810097"/>
              <a:gd name="connsiteX809" fmla="*/ 2514745 w 11865431"/>
              <a:gd name="connsiteY809" fmla="*/ 1279358 h 12810097"/>
              <a:gd name="connsiteX810" fmla="*/ 2514745 w 11865431"/>
              <a:gd name="connsiteY810" fmla="*/ 1280703 h 12810097"/>
              <a:gd name="connsiteX811" fmla="*/ 2514545 w 11865431"/>
              <a:gd name="connsiteY811" fmla="*/ 1280568 h 12810097"/>
              <a:gd name="connsiteX812" fmla="*/ 2514579 w 11865431"/>
              <a:gd name="connsiteY812" fmla="*/ 1279357 h 12810097"/>
              <a:gd name="connsiteX813" fmla="*/ 1544501 w 11865431"/>
              <a:gd name="connsiteY813" fmla="*/ 10116568 h 12810097"/>
              <a:gd name="connsiteX814" fmla="*/ 1551071 w 11865431"/>
              <a:gd name="connsiteY814" fmla="*/ 10138187 h 12810097"/>
              <a:gd name="connsiteX815" fmla="*/ 1548298 w 11865431"/>
              <a:gd name="connsiteY815" fmla="*/ 10134125 h 12810097"/>
              <a:gd name="connsiteX816" fmla="*/ 1551752 w 11865431"/>
              <a:gd name="connsiteY816" fmla="*/ 10141513 h 12810097"/>
              <a:gd name="connsiteX817" fmla="*/ 1551071 w 11865431"/>
              <a:gd name="connsiteY817" fmla="*/ 10138187 h 12810097"/>
              <a:gd name="connsiteX818" fmla="*/ 1551771 w 11865431"/>
              <a:gd name="connsiteY818" fmla="*/ 10138936 h 12810097"/>
              <a:gd name="connsiteX819" fmla="*/ 1545255 w 11865431"/>
              <a:gd name="connsiteY819" fmla="*/ 10118058 h 12810097"/>
              <a:gd name="connsiteX820" fmla="*/ 2419943 w 11865431"/>
              <a:gd name="connsiteY820" fmla="*/ 1742384 h 12810097"/>
              <a:gd name="connsiteX821" fmla="*/ 2419838 w 11865431"/>
              <a:gd name="connsiteY821" fmla="*/ 1743985 h 12810097"/>
              <a:gd name="connsiteX822" fmla="*/ 2420038 w 11865431"/>
              <a:gd name="connsiteY822" fmla="*/ 1743939 h 12810097"/>
              <a:gd name="connsiteX823" fmla="*/ 2420303 w 11865431"/>
              <a:gd name="connsiteY823" fmla="*/ 1743857 h 12810097"/>
              <a:gd name="connsiteX824" fmla="*/ 2415661 w 11865431"/>
              <a:gd name="connsiteY824" fmla="*/ 1161343 h 12810097"/>
              <a:gd name="connsiteX825" fmla="*/ 2415787 w 11865431"/>
              <a:gd name="connsiteY825" fmla="*/ 1163706 h 12810097"/>
              <a:gd name="connsiteX826" fmla="*/ 2418449 w 11865431"/>
              <a:gd name="connsiteY826" fmla="*/ 1161055 h 12810097"/>
              <a:gd name="connsiteX827" fmla="*/ 2289108 w 11865431"/>
              <a:gd name="connsiteY827" fmla="*/ 1832094 h 12810097"/>
              <a:gd name="connsiteX828" fmla="*/ 2289829 w 11865431"/>
              <a:gd name="connsiteY828" fmla="*/ 1832757 h 12810097"/>
              <a:gd name="connsiteX829" fmla="*/ 2290615 w 11865431"/>
              <a:gd name="connsiteY829" fmla="*/ 1834270 h 12810097"/>
              <a:gd name="connsiteX830" fmla="*/ 2290357 w 11865431"/>
              <a:gd name="connsiteY830" fmla="*/ 1833073 h 12810097"/>
              <a:gd name="connsiteX831" fmla="*/ 2290720 w 11865431"/>
              <a:gd name="connsiteY831" fmla="*/ 1833274 h 12810097"/>
              <a:gd name="connsiteX832" fmla="*/ 2290378 w 11865431"/>
              <a:gd name="connsiteY832" fmla="*/ 1831054 h 12810097"/>
              <a:gd name="connsiteX833" fmla="*/ 1333764 w 11865431"/>
              <a:gd name="connsiteY833" fmla="*/ 10718207 h 12810097"/>
              <a:gd name="connsiteX834" fmla="*/ 1334067 w 11865431"/>
              <a:gd name="connsiteY834" fmla="*/ 10719521 h 12810097"/>
              <a:gd name="connsiteX835" fmla="*/ 1334403 w 11865431"/>
              <a:gd name="connsiteY835" fmla="*/ 10719165 h 12810097"/>
              <a:gd name="connsiteX836" fmla="*/ 2311624 w 11865431"/>
              <a:gd name="connsiteY836" fmla="*/ 1158776 h 12810097"/>
              <a:gd name="connsiteX837" fmla="*/ 2312928 w 11865431"/>
              <a:gd name="connsiteY837" fmla="*/ 1158649 h 12810097"/>
              <a:gd name="connsiteX838" fmla="*/ 2312776 w 11865431"/>
              <a:gd name="connsiteY838" fmla="*/ 1157163 h 12810097"/>
              <a:gd name="connsiteX839" fmla="*/ 2312313 w 11865431"/>
              <a:gd name="connsiteY839" fmla="*/ 1155651 h 12810097"/>
              <a:gd name="connsiteX840" fmla="*/ 1128049 w 11865431"/>
              <a:gd name="connsiteY840" fmla="*/ 10303427 h 12810097"/>
              <a:gd name="connsiteX841" fmla="*/ 1128126 w 11865431"/>
              <a:gd name="connsiteY841" fmla="*/ 10303469 h 12810097"/>
              <a:gd name="connsiteX842" fmla="*/ 1128126 w 11865431"/>
              <a:gd name="connsiteY842" fmla="*/ 10303366 h 12810097"/>
              <a:gd name="connsiteX843" fmla="*/ 1012899 w 11865431"/>
              <a:gd name="connsiteY843" fmla="*/ 10746653 h 12810097"/>
              <a:gd name="connsiteX844" fmla="*/ 1015969 w 11865431"/>
              <a:gd name="connsiteY844" fmla="*/ 10786189 h 12810097"/>
              <a:gd name="connsiteX845" fmla="*/ 1016242 w 11865431"/>
              <a:gd name="connsiteY845" fmla="*/ 10785944 h 12810097"/>
              <a:gd name="connsiteX846" fmla="*/ 1013236 w 11865431"/>
              <a:gd name="connsiteY846" fmla="*/ 10747151 h 12810097"/>
              <a:gd name="connsiteX847" fmla="*/ 905243 w 11865431"/>
              <a:gd name="connsiteY847" fmla="*/ 10493352 h 12810097"/>
              <a:gd name="connsiteX848" fmla="*/ 908446 w 11865431"/>
              <a:gd name="connsiteY848" fmla="*/ 10492927 h 12810097"/>
              <a:gd name="connsiteX849" fmla="*/ 909664 w 11865431"/>
              <a:gd name="connsiteY849" fmla="*/ 10495608 h 12810097"/>
              <a:gd name="connsiteX850" fmla="*/ 909236 w 11865431"/>
              <a:gd name="connsiteY850" fmla="*/ 10490818 h 12810097"/>
              <a:gd name="connsiteX851" fmla="*/ 908718 w 11865431"/>
              <a:gd name="connsiteY851" fmla="*/ 10490818 h 12810097"/>
              <a:gd name="connsiteX852" fmla="*/ 903896 w 11865431"/>
              <a:gd name="connsiteY852" fmla="*/ 10295398 h 12810097"/>
              <a:gd name="connsiteX853" fmla="*/ 904677 w 11865431"/>
              <a:gd name="connsiteY853" fmla="*/ 10298269 h 12810097"/>
              <a:gd name="connsiteX854" fmla="*/ 905779 w 11865431"/>
              <a:gd name="connsiteY854" fmla="*/ 10300711 h 12810097"/>
              <a:gd name="connsiteX855" fmla="*/ 905211 w 11865431"/>
              <a:gd name="connsiteY855" fmla="*/ 10295030 h 12810097"/>
              <a:gd name="connsiteX856" fmla="*/ 904180 w 11865431"/>
              <a:gd name="connsiteY856" fmla="*/ 10295850 h 12810097"/>
              <a:gd name="connsiteX857" fmla="*/ 789435 w 11865431"/>
              <a:gd name="connsiteY857" fmla="*/ 10842657 h 12810097"/>
              <a:gd name="connsiteX858" fmla="*/ 789434 w 11865431"/>
              <a:gd name="connsiteY858" fmla="*/ 10848198 h 12810097"/>
              <a:gd name="connsiteX859" fmla="*/ 791331 w 11865431"/>
              <a:gd name="connsiteY859" fmla="*/ 10843611 h 12810097"/>
              <a:gd name="connsiteX860" fmla="*/ 688636 w 11865431"/>
              <a:gd name="connsiteY860" fmla="*/ 10613798 h 12810097"/>
              <a:gd name="connsiteX861" fmla="*/ 690061 w 11865431"/>
              <a:gd name="connsiteY861" fmla="*/ 10614009 h 12810097"/>
              <a:gd name="connsiteX862" fmla="*/ 690777 w 11865431"/>
              <a:gd name="connsiteY862" fmla="*/ 10615210 h 12810097"/>
              <a:gd name="connsiteX863" fmla="*/ 690585 w 11865431"/>
              <a:gd name="connsiteY863" fmla="*/ 10614243 h 12810097"/>
              <a:gd name="connsiteX864" fmla="*/ 690585 w 11865431"/>
              <a:gd name="connsiteY864" fmla="*/ 10609221 h 12810097"/>
              <a:gd name="connsiteX865" fmla="*/ 787594 w 11865431"/>
              <a:gd name="connsiteY865" fmla="*/ 9166099 h 12810097"/>
              <a:gd name="connsiteX866" fmla="*/ 787593 w 11865431"/>
              <a:gd name="connsiteY866" fmla="*/ 9168753 h 12810097"/>
              <a:gd name="connsiteX867" fmla="*/ 787743 w 11865431"/>
              <a:gd name="connsiteY867" fmla="*/ 9168754 h 12810097"/>
              <a:gd name="connsiteX868" fmla="*/ 847108 w 11865431"/>
              <a:gd name="connsiteY868" fmla="*/ 7831512 h 12810097"/>
              <a:gd name="connsiteX869" fmla="*/ 856089 w 11865431"/>
              <a:gd name="connsiteY869" fmla="*/ 7831511 h 12810097"/>
              <a:gd name="connsiteX870" fmla="*/ 857591 w 11865431"/>
              <a:gd name="connsiteY870" fmla="*/ 7833357 h 12810097"/>
              <a:gd name="connsiteX871" fmla="*/ 857230 w 11865431"/>
              <a:gd name="connsiteY871" fmla="*/ 7832234 h 12810097"/>
              <a:gd name="connsiteX872" fmla="*/ 857004 w 11865431"/>
              <a:gd name="connsiteY872" fmla="*/ 7831862 h 12810097"/>
              <a:gd name="connsiteX873" fmla="*/ 854979 w 11865431"/>
              <a:gd name="connsiteY873" fmla="*/ 7825380 h 12810097"/>
              <a:gd name="connsiteX874" fmla="*/ 589591 w 11865431"/>
              <a:gd name="connsiteY874" fmla="*/ 10005978 h 12810097"/>
              <a:gd name="connsiteX875" fmla="*/ 590065 w 11865431"/>
              <a:gd name="connsiteY875" fmla="*/ 10009996 h 12810097"/>
              <a:gd name="connsiteX876" fmla="*/ 592203 w 11865431"/>
              <a:gd name="connsiteY876" fmla="*/ 10008798 h 12810097"/>
              <a:gd name="connsiteX877" fmla="*/ 591014 w 11865431"/>
              <a:gd name="connsiteY877" fmla="*/ 10008422 h 12810097"/>
              <a:gd name="connsiteX878" fmla="*/ 582039 w 11865431"/>
              <a:gd name="connsiteY878" fmla="*/ 9822861 h 12810097"/>
              <a:gd name="connsiteX879" fmla="*/ 591014 w 11865431"/>
              <a:gd name="connsiteY879" fmla="*/ 9822861 h 12810097"/>
              <a:gd name="connsiteX880" fmla="*/ 592516 w 11865431"/>
              <a:gd name="connsiteY880" fmla="*/ 9824704 h 12810097"/>
              <a:gd name="connsiteX881" fmla="*/ 592158 w 11865431"/>
              <a:gd name="connsiteY881" fmla="*/ 9823582 h 12810097"/>
              <a:gd name="connsiteX882" fmla="*/ 591929 w 11865431"/>
              <a:gd name="connsiteY882" fmla="*/ 9823211 h 12810097"/>
              <a:gd name="connsiteX883" fmla="*/ 589904 w 11865431"/>
              <a:gd name="connsiteY883" fmla="*/ 9816726 h 12810097"/>
              <a:gd name="connsiteX884" fmla="*/ 1079711 w 11865431"/>
              <a:gd name="connsiteY884" fmla="*/ 4579540 h 12810097"/>
              <a:gd name="connsiteX885" fmla="*/ 1083780 w 11865431"/>
              <a:gd name="connsiteY885" fmla="*/ 4586044 h 12810097"/>
              <a:gd name="connsiteX886" fmla="*/ 1084135 w 11865431"/>
              <a:gd name="connsiteY886" fmla="*/ 4583736 h 12810097"/>
              <a:gd name="connsiteX887" fmla="*/ 1082581 w 11865431"/>
              <a:gd name="connsiteY887" fmla="*/ 4575159 h 12810097"/>
              <a:gd name="connsiteX888" fmla="*/ 443944 w 11865431"/>
              <a:gd name="connsiteY888" fmla="*/ 10128354 h 12810097"/>
              <a:gd name="connsiteX889" fmla="*/ 443602 w 11865431"/>
              <a:gd name="connsiteY889" fmla="*/ 10132496 h 12810097"/>
              <a:gd name="connsiteX890" fmla="*/ 443902 w 11865431"/>
              <a:gd name="connsiteY890" fmla="*/ 10134592 h 12810097"/>
              <a:gd name="connsiteX891" fmla="*/ 445390 w 11865431"/>
              <a:gd name="connsiteY891" fmla="*/ 10132345 h 12810097"/>
              <a:gd name="connsiteX892" fmla="*/ 443944 w 11865431"/>
              <a:gd name="connsiteY892" fmla="*/ 10131075 h 12810097"/>
              <a:gd name="connsiteX893" fmla="*/ 708140 w 11865431"/>
              <a:gd name="connsiteY893" fmla="*/ 7471242 h 12810097"/>
              <a:gd name="connsiteX894" fmla="*/ 713503 w 11865431"/>
              <a:gd name="connsiteY894" fmla="*/ 7473195 h 12810097"/>
              <a:gd name="connsiteX895" fmla="*/ 714127 w 11865431"/>
              <a:gd name="connsiteY895" fmla="*/ 7474057 h 12810097"/>
              <a:gd name="connsiteX896" fmla="*/ 714042 w 11865431"/>
              <a:gd name="connsiteY896" fmla="*/ 7473586 h 12810097"/>
              <a:gd name="connsiteX897" fmla="*/ 713003 w 11865431"/>
              <a:gd name="connsiteY897" fmla="*/ 7464748 h 12810097"/>
              <a:gd name="connsiteX898" fmla="*/ 705286 w 11865431"/>
              <a:gd name="connsiteY898" fmla="*/ 7237251 h 12810097"/>
              <a:gd name="connsiteX899" fmla="*/ 706075 w 11865431"/>
              <a:gd name="connsiteY899" fmla="*/ 7239863 h 12810097"/>
              <a:gd name="connsiteX900" fmla="*/ 709552 w 11865431"/>
              <a:gd name="connsiteY900" fmla="*/ 7237095 h 12810097"/>
              <a:gd name="connsiteX901" fmla="*/ 710886 w 11865431"/>
              <a:gd name="connsiteY901" fmla="*/ 7235901 h 12810097"/>
              <a:gd name="connsiteX902" fmla="*/ 709229 w 11865431"/>
              <a:gd name="connsiteY902" fmla="*/ 7235900 h 12810097"/>
              <a:gd name="connsiteX903" fmla="*/ 708135 w 11865431"/>
              <a:gd name="connsiteY903" fmla="*/ 7234168 h 12810097"/>
              <a:gd name="connsiteX904" fmla="*/ 443070 w 11865431"/>
              <a:gd name="connsiteY904" fmla="*/ 9462591 h 12810097"/>
              <a:gd name="connsiteX905" fmla="*/ 448429 w 11865431"/>
              <a:gd name="connsiteY905" fmla="*/ 9464539 h 12810097"/>
              <a:gd name="connsiteX906" fmla="*/ 449055 w 11865431"/>
              <a:gd name="connsiteY906" fmla="*/ 9465404 h 12810097"/>
              <a:gd name="connsiteX907" fmla="*/ 448968 w 11865431"/>
              <a:gd name="connsiteY907" fmla="*/ 9464935 h 12810097"/>
              <a:gd name="connsiteX908" fmla="*/ 447929 w 11865431"/>
              <a:gd name="connsiteY908" fmla="*/ 9456096 h 12810097"/>
              <a:gd name="connsiteX909" fmla="*/ 515196 w 11865431"/>
              <a:gd name="connsiteY909" fmla="*/ 8753979 h 12810097"/>
              <a:gd name="connsiteX910" fmla="*/ 515196 w 11865431"/>
              <a:gd name="connsiteY910" fmla="*/ 8758186 h 12810097"/>
              <a:gd name="connsiteX911" fmla="*/ 516414 w 11865431"/>
              <a:gd name="connsiteY911" fmla="*/ 8754261 h 12810097"/>
              <a:gd name="connsiteX912" fmla="*/ 515390 w 11865431"/>
              <a:gd name="connsiteY912" fmla="*/ 8754262 h 12810097"/>
              <a:gd name="connsiteX913" fmla="*/ 440211 w 11865431"/>
              <a:gd name="connsiteY913" fmla="*/ 9228598 h 12810097"/>
              <a:gd name="connsiteX914" fmla="*/ 441006 w 11865431"/>
              <a:gd name="connsiteY914" fmla="*/ 9231212 h 12810097"/>
              <a:gd name="connsiteX915" fmla="*/ 444480 w 11865431"/>
              <a:gd name="connsiteY915" fmla="*/ 9228442 h 12810097"/>
              <a:gd name="connsiteX916" fmla="*/ 445811 w 11865431"/>
              <a:gd name="connsiteY916" fmla="*/ 9227250 h 12810097"/>
              <a:gd name="connsiteX917" fmla="*/ 444154 w 11865431"/>
              <a:gd name="connsiteY917" fmla="*/ 9227250 h 12810097"/>
              <a:gd name="connsiteX918" fmla="*/ 443060 w 11865431"/>
              <a:gd name="connsiteY918" fmla="*/ 9225516 h 12810097"/>
              <a:gd name="connsiteX919" fmla="*/ 516164 w 11865431"/>
              <a:gd name="connsiteY919" fmla="*/ 8245102 h 12810097"/>
              <a:gd name="connsiteX920" fmla="*/ 522053 w 11865431"/>
              <a:gd name="connsiteY920" fmla="*/ 8243540 h 12810097"/>
              <a:gd name="connsiteX921" fmla="*/ 519601 w 11865431"/>
              <a:gd name="connsiteY921" fmla="*/ 8212454 h 12810097"/>
              <a:gd name="connsiteX922" fmla="*/ 464995 w 11865431"/>
              <a:gd name="connsiteY922" fmla="*/ 8331048 h 12810097"/>
              <a:gd name="connsiteX923" fmla="*/ 464966 w 11865431"/>
              <a:gd name="connsiteY923" fmla="*/ 8333776 h 12810097"/>
              <a:gd name="connsiteX924" fmla="*/ 465502 w 11865431"/>
              <a:gd name="connsiteY924" fmla="*/ 8331048 h 12810097"/>
              <a:gd name="connsiteX925" fmla="*/ 470618 w 11865431"/>
              <a:gd name="connsiteY925" fmla="*/ 7765399 h 12810097"/>
              <a:gd name="connsiteX926" fmla="*/ 470955 w 11865431"/>
              <a:gd name="connsiteY926" fmla="*/ 7768125 h 12810097"/>
              <a:gd name="connsiteX927" fmla="*/ 470976 w 11865431"/>
              <a:gd name="connsiteY927" fmla="*/ 7767203 h 12810097"/>
              <a:gd name="connsiteX928" fmla="*/ 469030 w 11865431"/>
              <a:gd name="connsiteY928" fmla="*/ 7771351 h 12810097"/>
              <a:gd name="connsiteX929" fmla="*/ 470824 w 11865431"/>
              <a:gd name="connsiteY929" fmla="*/ 7772565 h 12810097"/>
              <a:gd name="connsiteX930" fmla="*/ 470555 w 11865431"/>
              <a:gd name="connsiteY930" fmla="*/ 7781988 h 12810097"/>
              <a:gd name="connsiteX931" fmla="*/ 473573 w 11865431"/>
              <a:gd name="connsiteY931" fmla="*/ 7780164 h 12810097"/>
              <a:gd name="connsiteX932" fmla="*/ 471026 w 11865431"/>
              <a:gd name="connsiteY932" fmla="*/ 7767436 h 12810097"/>
              <a:gd name="connsiteX933" fmla="*/ 471026 w 11865431"/>
              <a:gd name="connsiteY933" fmla="*/ 7768720 h 12810097"/>
              <a:gd name="connsiteX934" fmla="*/ 471352 w 11865431"/>
              <a:gd name="connsiteY934" fmla="*/ 7771350 h 12810097"/>
              <a:gd name="connsiteX935" fmla="*/ 471026 w 11865431"/>
              <a:gd name="connsiteY935" fmla="*/ 7771351 h 12810097"/>
              <a:gd name="connsiteX936" fmla="*/ 471026 w 11865431"/>
              <a:gd name="connsiteY936" fmla="*/ 7772700 h 12810097"/>
              <a:gd name="connsiteX937" fmla="*/ 470824 w 11865431"/>
              <a:gd name="connsiteY937" fmla="*/ 7772565 h 12810097"/>
              <a:gd name="connsiteX938" fmla="*/ 470861 w 11865431"/>
              <a:gd name="connsiteY938" fmla="*/ 7771350 h 12810097"/>
              <a:gd name="connsiteX939" fmla="*/ 807408 w 11865431"/>
              <a:gd name="connsiteY939" fmla="*/ 4156980 h 12810097"/>
              <a:gd name="connsiteX940" fmla="*/ 807826 w 11865431"/>
              <a:gd name="connsiteY940" fmla="*/ 4156978 h 12810097"/>
              <a:gd name="connsiteX941" fmla="*/ 807842 w 11865431"/>
              <a:gd name="connsiteY941" fmla="*/ 4156849 h 12810097"/>
              <a:gd name="connsiteX942" fmla="*/ 376227 w 11865431"/>
              <a:gd name="connsiteY942" fmla="*/ 8234378 h 12810097"/>
              <a:gd name="connsiteX943" fmla="*/ 376117 w 11865431"/>
              <a:gd name="connsiteY943" fmla="*/ 8235978 h 12810097"/>
              <a:gd name="connsiteX944" fmla="*/ 376319 w 11865431"/>
              <a:gd name="connsiteY944" fmla="*/ 8235932 h 12810097"/>
              <a:gd name="connsiteX945" fmla="*/ 376585 w 11865431"/>
              <a:gd name="connsiteY945" fmla="*/ 8235855 h 12810097"/>
              <a:gd name="connsiteX946" fmla="*/ 779928 w 11865431"/>
              <a:gd name="connsiteY946" fmla="*/ 4162108 h 12810097"/>
              <a:gd name="connsiteX947" fmla="*/ 781917 w 11865431"/>
              <a:gd name="connsiteY947" fmla="*/ 4169393 h 12810097"/>
              <a:gd name="connsiteX948" fmla="*/ 789740 w 11865431"/>
              <a:gd name="connsiteY948" fmla="*/ 4156979 h 12810097"/>
              <a:gd name="connsiteX949" fmla="*/ 792204 w 11865431"/>
              <a:gd name="connsiteY949" fmla="*/ 4156979 h 12810097"/>
              <a:gd name="connsiteX950" fmla="*/ 786202 w 11865431"/>
              <a:gd name="connsiteY950" fmla="*/ 4129329 h 12810097"/>
              <a:gd name="connsiteX951" fmla="*/ 789240 w 11865431"/>
              <a:gd name="connsiteY951" fmla="*/ 4154057 h 12810097"/>
              <a:gd name="connsiteX952" fmla="*/ 780268 w 11865431"/>
              <a:gd name="connsiteY952" fmla="*/ 4161357 h 12810097"/>
              <a:gd name="connsiteX953" fmla="*/ 371945 w 11865431"/>
              <a:gd name="connsiteY953" fmla="*/ 7653338 h 12810097"/>
              <a:gd name="connsiteX954" fmla="*/ 372068 w 11865431"/>
              <a:gd name="connsiteY954" fmla="*/ 7655702 h 12810097"/>
              <a:gd name="connsiteX955" fmla="*/ 374733 w 11865431"/>
              <a:gd name="connsiteY955" fmla="*/ 7653048 h 12810097"/>
              <a:gd name="connsiteX956" fmla="*/ 685269 w 11865431"/>
              <a:gd name="connsiteY956" fmla="*/ 4386988 h 12810097"/>
              <a:gd name="connsiteX957" fmla="*/ 689277 w 11865431"/>
              <a:gd name="connsiteY957" fmla="*/ 4399816 h 12810097"/>
              <a:gd name="connsiteX958" fmla="*/ 689638 w 11865431"/>
              <a:gd name="connsiteY958" fmla="*/ 4400449 h 12810097"/>
              <a:gd name="connsiteX959" fmla="*/ 696834 w 11865431"/>
              <a:gd name="connsiteY959" fmla="*/ 4372828 h 12810097"/>
              <a:gd name="connsiteX960" fmla="*/ 245389 w 11865431"/>
              <a:gd name="connsiteY960" fmla="*/ 8324091 h 12810097"/>
              <a:gd name="connsiteX961" fmla="*/ 246110 w 11865431"/>
              <a:gd name="connsiteY961" fmla="*/ 8324752 h 12810097"/>
              <a:gd name="connsiteX962" fmla="*/ 246899 w 11865431"/>
              <a:gd name="connsiteY962" fmla="*/ 8326263 h 12810097"/>
              <a:gd name="connsiteX963" fmla="*/ 246638 w 11865431"/>
              <a:gd name="connsiteY963" fmla="*/ 8325066 h 12810097"/>
              <a:gd name="connsiteX964" fmla="*/ 247004 w 11865431"/>
              <a:gd name="connsiteY964" fmla="*/ 8325270 h 12810097"/>
              <a:gd name="connsiteX965" fmla="*/ 246662 w 11865431"/>
              <a:gd name="connsiteY965" fmla="*/ 8323049 h 12810097"/>
              <a:gd name="connsiteX966" fmla="*/ 267903 w 11865431"/>
              <a:gd name="connsiteY966" fmla="*/ 7650774 h 12810097"/>
              <a:gd name="connsiteX967" fmla="*/ 269210 w 11865431"/>
              <a:gd name="connsiteY967" fmla="*/ 7650645 h 12810097"/>
              <a:gd name="connsiteX968" fmla="*/ 269060 w 11865431"/>
              <a:gd name="connsiteY968" fmla="*/ 7649160 h 12810097"/>
              <a:gd name="connsiteX969" fmla="*/ 268594 w 11865431"/>
              <a:gd name="connsiteY969" fmla="*/ 7647648 h 12810097"/>
              <a:gd name="connsiteX970" fmla="*/ 443070 w 11865431"/>
              <a:gd name="connsiteY970" fmla="*/ 5688661 h 12810097"/>
              <a:gd name="connsiteX971" fmla="*/ 448429 w 11865431"/>
              <a:gd name="connsiteY971" fmla="*/ 5690610 h 12810097"/>
              <a:gd name="connsiteX972" fmla="*/ 449055 w 11865431"/>
              <a:gd name="connsiteY972" fmla="*/ 5691471 h 12810097"/>
              <a:gd name="connsiteX973" fmla="*/ 448968 w 11865431"/>
              <a:gd name="connsiteY973" fmla="*/ 5691002 h 12810097"/>
              <a:gd name="connsiteX974" fmla="*/ 447929 w 11865431"/>
              <a:gd name="connsiteY974" fmla="*/ 5682164 h 12810097"/>
              <a:gd name="connsiteX975" fmla="*/ 515196 w 11865431"/>
              <a:gd name="connsiteY975" fmla="*/ 4980051 h 12810097"/>
              <a:gd name="connsiteX976" fmla="*/ 515196 w 11865431"/>
              <a:gd name="connsiteY976" fmla="*/ 4984253 h 12810097"/>
              <a:gd name="connsiteX977" fmla="*/ 516414 w 11865431"/>
              <a:gd name="connsiteY977" fmla="*/ 4980329 h 12810097"/>
              <a:gd name="connsiteX978" fmla="*/ 515390 w 11865431"/>
              <a:gd name="connsiteY978" fmla="*/ 4980329 h 12810097"/>
              <a:gd name="connsiteX979" fmla="*/ 440211 w 11865431"/>
              <a:gd name="connsiteY979" fmla="*/ 5454664 h 12810097"/>
              <a:gd name="connsiteX980" fmla="*/ 441006 w 11865431"/>
              <a:gd name="connsiteY980" fmla="*/ 5457279 h 12810097"/>
              <a:gd name="connsiteX981" fmla="*/ 444480 w 11865431"/>
              <a:gd name="connsiteY981" fmla="*/ 5454511 h 12810097"/>
              <a:gd name="connsiteX982" fmla="*/ 445811 w 11865431"/>
              <a:gd name="connsiteY982" fmla="*/ 5453317 h 12810097"/>
              <a:gd name="connsiteX983" fmla="*/ 444154 w 11865431"/>
              <a:gd name="connsiteY983" fmla="*/ 5453317 h 12810097"/>
              <a:gd name="connsiteX984" fmla="*/ 443060 w 11865431"/>
              <a:gd name="connsiteY984" fmla="*/ 5451584 h 12810097"/>
              <a:gd name="connsiteX985" fmla="*/ 516164 w 11865431"/>
              <a:gd name="connsiteY985" fmla="*/ 4471172 h 12810097"/>
              <a:gd name="connsiteX986" fmla="*/ 522053 w 11865431"/>
              <a:gd name="connsiteY986" fmla="*/ 4469610 h 12810097"/>
              <a:gd name="connsiteX987" fmla="*/ 519602 w 11865431"/>
              <a:gd name="connsiteY987" fmla="*/ 4438521 h 12810097"/>
              <a:gd name="connsiteX988" fmla="*/ 464995 w 11865431"/>
              <a:gd name="connsiteY988" fmla="*/ 4557118 h 12810097"/>
              <a:gd name="connsiteX989" fmla="*/ 464966 w 11865431"/>
              <a:gd name="connsiteY989" fmla="*/ 4559846 h 12810097"/>
              <a:gd name="connsiteX990" fmla="*/ 465502 w 11865431"/>
              <a:gd name="connsiteY990" fmla="*/ 4557118 h 12810097"/>
              <a:gd name="connsiteX991" fmla="*/ 470619 w 11865431"/>
              <a:gd name="connsiteY991" fmla="*/ 3991469 h 12810097"/>
              <a:gd name="connsiteX992" fmla="*/ 470955 w 11865431"/>
              <a:gd name="connsiteY992" fmla="*/ 3994193 h 12810097"/>
              <a:gd name="connsiteX993" fmla="*/ 470976 w 11865431"/>
              <a:gd name="connsiteY993" fmla="*/ 3993271 h 12810097"/>
              <a:gd name="connsiteX994" fmla="*/ 469030 w 11865431"/>
              <a:gd name="connsiteY994" fmla="*/ 3997420 h 12810097"/>
              <a:gd name="connsiteX995" fmla="*/ 470824 w 11865431"/>
              <a:gd name="connsiteY995" fmla="*/ 3998633 h 12810097"/>
              <a:gd name="connsiteX996" fmla="*/ 470555 w 11865431"/>
              <a:gd name="connsiteY996" fmla="*/ 4008053 h 12810097"/>
              <a:gd name="connsiteX997" fmla="*/ 473573 w 11865431"/>
              <a:gd name="connsiteY997" fmla="*/ 4006228 h 12810097"/>
              <a:gd name="connsiteX998" fmla="*/ 471026 w 11865431"/>
              <a:gd name="connsiteY998" fmla="*/ 3993509 h 12810097"/>
              <a:gd name="connsiteX999" fmla="*/ 471026 w 11865431"/>
              <a:gd name="connsiteY999" fmla="*/ 3994790 h 12810097"/>
              <a:gd name="connsiteX1000" fmla="*/ 471352 w 11865431"/>
              <a:gd name="connsiteY1000" fmla="*/ 3997420 h 12810097"/>
              <a:gd name="connsiteX1001" fmla="*/ 471026 w 11865431"/>
              <a:gd name="connsiteY1001" fmla="*/ 3997420 h 12810097"/>
              <a:gd name="connsiteX1002" fmla="*/ 471026 w 11865431"/>
              <a:gd name="connsiteY1002" fmla="*/ 3998769 h 12810097"/>
              <a:gd name="connsiteX1003" fmla="*/ 470824 w 11865431"/>
              <a:gd name="connsiteY1003" fmla="*/ 3998633 h 12810097"/>
              <a:gd name="connsiteX1004" fmla="*/ 470860 w 11865431"/>
              <a:gd name="connsiteY1004" fmla="*/ 3997420 h 12810097"/>
              <a:gd name="connsiteX1005" fmla="*/ 376227 w 11865431"/>
              <a:gd name="connsiteY1005" fmla="*/ 4460448 h 12810097"/>
              <a:gd name="connsiteX1006" fmla="*/ 376116 w 11865431"/>
              <a:gd name="connsiteY1006" fmla="*/ 4462048 h 12810097"/>
              <a:gd name="connsiteX1007" fmla="*/ 376319 w 11865431"/>
              <a:gd name="connsiteY1007" fmla="*/ 4461998 h 12810097"/>
              <a:gd name="connsiteX1008" fmla="*/ 376585 w 11865431"/>
              <a:gd name="connsiteY1008" fmla="*/ 4461927 h 12810097"/>
              <a:gd name="connsiteX1009" fmla="*/ 371945 w 11865431"/>
              <a:gd name="connsiteY1009" fmla="*/ 3879407 h 12810097"/>
              <a:gd name="connsiteX1010" fmla="*/ 372068 w 11865431"/>
              <a:gd name="connsiteY1010" fmla="*/ 3881771 h 12810097"/>
              <a:gd name="connsiteX1011" fmla="*/ 374733 w 11865431"/>
              <a:gd name="connsiteY1011" fmla="*/ 3879115 h 12810097"/>
              <a:gd name="connsiteX1012" fmla="*/ 245389 w 11865431"/>
              <a:gd name="connsiteY1012" fmla="*/ 4550159 h 12810097"/>
              <a:gd name="connsiteX1013" fmla="*/ 246110 w 11865431"/>
              <a:gd name="connsiteY1013" fmla="*/ 4550819 h 12810097"/>
              <a:gd name="connsiteX1014" fmla="*/ 246899 w 11865431"/>
              <a:gd name="connsiteY1014" fmla="*/ 4552332 h 12810097"/>
              <a:gd name="connsiteX1015" fmla="*/ 246638 w 11865431"/>
              <a:gd name="connsiteY1015" fmla="*/ 4551136 h 12810097"/>
              <a:gd name="connsiteX1016" fmla="*/ 247004 w 11865431"/>
              <a:gd name="connsiteY1016" fmla="*/ 4551336 h 12810097"/>
              <a:gd name="connsiteX1017" fmla="*/ 246662 w 11865431"/>
              <a:gd name="connsiteY1017" fmla="*/ 4549117 h 12810097"/>
              <a:gd name="connsiteX1018" fmla="*/ 267903 w 11865431"/>
              <a:gd name="connsiteY1018" fmla="*/ 3876844 h 12810097"/>
              <a:gd name="connsiteX1019" fmla="*/ 269210 w 11865431"/>
              <a:gd name="connsiteY1019" fmla="*/ 3876717 h 12810097"/>
              <a:gd name="connsiteX1020" fmla="*/ 269060 w 11865431"/>
              <a:gd name="connsiteY1020" fmla="*/ 3875229 h 12810097"/>
              <a:gd name="connsiteX1021" fmla="*/ 268594 w 11865431"/>
              <a:gd name="connsiteY1021" fmla="*/ 3873716 h 12810097"/>
              <a:gd name="connsiteX1022" fmla="*/ 2854 w 11865431"/>
              <a:gd name="connsiteY1022" fmla="*/ 4032908 h 12810097"/>
              <a:gd name="connsiteX1023" fmla="*/ 26691 w 11865431"/>
              <a:gd name="connsiteY1023" fmla="*/ 3957769 h 12810097"/>
              <a:gd name="connsiteX1024" fmla="*/ 26359 w 11865431"/>
              <a:gd name="connsiteY1024" fmla="*/ 3954219 h 12810097"/>
              <a:gd name="connsiteX1025" fmla="*/ 75166 w 11865431"/>
              <a:gd name="connsiteY1025" fmla="*/ 3868997 h 12810097"/>
              <a:gd name="connsiteX1026" fmla="*/ 97351 w 11865431"/>
              <a:gd name="connsiteY1026" fmla="*/ 3961321 h 12810097"/>
              <a:gd name="connsiteX1027" fmla="*/ 97235 w 11865431"/>
              <a:gd name="connsiteY1027" fmla="*/ 3964230 h 12810097"/>
              <a:gd name="connsiteX1028" fmla="*/ 98653 w 11865431"/>
              <a:gd name="connsiteY1028" fmla="*/ 3959900 h 12810097"/>
              <a:gd name="connsiteX1029" fmla="*/ 103106 w 11865431"/>
              <a:gd name="connsiteY1029" fmla="*/ 3995834 h 12810097"/>
              <a:gd name="connsiteX1030" fmla="*/ 105189 w 11865431"/>
              <a:gd name="connsiteY1030" fmla="*/ 3998659 h 12810097"/>
              <a:gd name="connsiteX1031" fmla="*/ 104135 w 11865431"/>
              <a:gd name="connsiteY1031" fmla="*/ 3994935 h 12810097"/>
              <a:gd name="connsiteX1032" fmla="*/ 162024 w 11865431"/>
              <a:gd name="connsiteY1032" fmla="*/ 3944771 h 12810097"/>
              <a:gd name="connsiteX1033" fmla="*/ 175384 w 11865431"/>
              <a:gd name="connsiteY1033" fmla="*/ 4030770 h 12810097"/>
              <a:gd name="connsiteX1034" fmla="*/ 171917 w 11865431"/>
              <a:gd name="connsiteY1034" fmla="*/ 4033815 h 12810097"/>
              <a:gd name="connsiteX1035" fmla="*/ 174142 w 11865431"/>
              <a:gd name="connsiteY1035" fmla="*/ 4033870 h 12810097"/>
              <a:gd name="connsiteX1036" fmla="*/ 201046 w 11865431"/>
              <a:gd name="connsiteY1036" fmla="*/ 4076709 h 12810097"/>
              <a:gd name="connsiteX1037" fmla="*/ 203166 w 11865431"/>
              <a:gd name="connsiteY1037" fmla="*/ 4080495 h 12810097"/>
              <a:gd name="connsiteX1038" fmla="*/ 202572 w 11865431"/>
              <a:gd name="connsiteY1038" fmla="*/ 4076029 h 12810097"/>
              <a:gd name="connsiteX1039" fmla="*/ 225040 w 11865431"/>
              <a:gd name="connsiteY1039" fmla="*/ 4040003 h 12810097"/>
              <a:gd name="connsiteX1040" fmla="*/ 226569 w 11865431"/>
              <a:gd name="connsiteY1040" fmla="*/ 4038733 h 12810097"/>
              <a:gd name="connsiteX1041" fmla="*/ 223799 w 11865431"/>
              <a:gd name="connsiteY1041" fmla="*/ 4038734 h 12810097"/>
              <a:gd name="connsiteX1042" fmla="*/ 196395 w 11865431"/>
              <a:gd name="connsiteY1042" fmla="*/ 3883737 h 12810097"/>
              <a:gd name="connsiteX1043" fmla="*/ 201185 w 11865431"/>
              <a:gd name="connsiteY1043" fmla="*/ 3883272 h 12810097"/>
              <a:gd name="connsiteX1044" fmla="*/ 197666 w 11865431"/>
              <a:gd name="connsiteY1044" fmla="*/ 3880377 h 12810097"/>
              <a:gd name="connsiteX1045" fmla="*/ 182746 w 11865431"/>
              <a:gd name="connsiteY1045" fmla="*/ 3751759 h 12810097"/>
              <a:gd name="connsiteX1046" fmla="*/ 223904 w 11865431"/>
              <a:gd name="connsiteY1046" fmla="*/ 3645295 h 12810097"/>
              <a:gd name="connsiteX1047" fmla="*/ 223799 w 11865431"/>
              <a:gd name="connsiteY1047" fmla="*/ 3644576 h 12810097"/>
              <a:gd name="connsiteX1048" fmla="*/ 224183 w 11865431"/>
              <a:gd name="connsiteY1048" fmla="*/ 3644576 h 12810097"/>
              <a:gd name="connsiteX1049" fmla="*/ 272661 w 11865431"/>
              <a:gd name="connsiteY1049" fmla="*/ 3644577 h 12810097"/>
              <a:gd name="connsiteX1050" fmla="*/ 272753 w 11865431"/>
              <a:gd name="connsiteY1050" fmla="*/ 3643842 h 12810097"/>
              <a:gd name="connsiteX1051" fmla="*/ 268631 w 11865431"/>
              <a:gd name="connsiteY1051" fmla="*/ 3637290 h 12810097"/>
              <a:gd name="connsiteX1052" fmla="*/ 268560 w 11865431"/>
              <a:gd name="connsiteY1052" fmla="*/ 3637275 h 12810097"/>
              <a:gd name="connsiteX1053" fmla="*/ 268571 w 11865431"/>
              <a:gd name="connsiteY1053" fmla="*/ 3637195 h 12810097"/>
              <a:gd name="connsiteX1054" fmla="*/ 268237 w 11865431"/>
              <a:gd name="connsiteY1054" fmla="*/ 3636667 h 12810097"/>
              <a:gd name="connsiteX1055" fmla="*/ 268671 w 11865431"/>
              <a:gd name="connsiteY1055" fmla="*/ 3636375 h 12810097"/>
              <a:gd name="connsiteX1056" fmla="*/ 273074 w 11865431"/>
              <a:gd name="connsiteY1056" fmla="*/ 3600778 h 12810097"/>
              <a:gd name="connsiteX1057" fmla="*/ 309184 w 11865431"/>
              <a:gd name="connsiteY1057" fmla="*/ 3605343 h 12810097"/>
              <a:gd name="connsiteX1058" fmla="*/ 344623 w 11865431"/>
              <a:gd name="connsiteY1058" fmla="*/ 3636686 h 12810097"/>
              <a:gd name="connsiteX1059" fmla="*/ 344968 w 11865431"/>
              <a:gd name="connsiteY1059" fmla="*/ 3636667 h 12810097"/>
              <a:gd name="connsiteX1060" fmla="*/ 376564 w 11865431"/>
              <a:gd name="connsiteY1060" fmla="*/ 3636668 h 12810097"/>
              <a:gd name="connsiteX1061" fmla="*/ 376314 w 11865431"/>
              <a:gd name="connsiteY1061" fmla="*/ 3639049 h 12810097"/>
              <a:gd name="connsiteX1062" fmla="*/ 376779 w 11865431"/>
              <a:gd name="connsiteY1062" fmla="*/ 3637918 h 12810097"/>
              <a:gd name="connsiteX1063" fmla="*/ 470161 w 11865431"/>
              <a:gd name="connsiteY1063" fmla="*/ 3724107 h 12810097"/>
              <a:gd name="connsiteX1064" fmla="*/ 473954 w 11865431"/>
              <a:gd name="connsiteY1064" fmla="*/ 3724106 h 12810097"/>
              <a:gd name="connsiteX1065" fmla="*/ 471113 w 11865431"/>
              <a:gd name="connsiteY1065" fmla="*/ 3722600 h 12810097"/>
              <a:gd name="connsiteX1066" fmla="*/ 496922 w 11865431"/>
              <a:gd name="connsiteY1066" fmla="*/ 3584063 h 12810097"/>
              <a:gd name="connsiteX1067" fmla="*/ 583331 w 11865431"/>
              <a:gd name="connsiteY1067" fmla="*/ 3622494 h 12810097"/>
              <a:gd name="connsiteX1068" fmla="*/ 641683 w 11865431"/>
              <a:gd name="connsiteY1068" fmla="*/ 3679698 h 12810097"/>
              <a:gd name="connsiteX1069" fmla="*/ 717985 w 11865431"/>
              <a:gd name="connsiteY1069" fmla="*/ 3837003 h 12810097"/>
              <a:gd name="connsiteX1070" fmla="*/ 715792 w 11865431"/>
              <a:gd name="connsiteY1070" fmla="*/ 3838575 h 12810097"/>
              <a:gd name="connsiteX1071" fmla="*/ 716841 w 11865431"/>
              <a:gd name="connsiteY1071" fmla="*/ 3839262 h 12810097"/>
              <a:gd name="connsiteX1072" fmla="*/ 718059 w 11865431"/>
              <a:gd name="connsiteY1072" fmla="*/ 3840782 h 12810097"/>
              <a:gd name="connsiteX1073" fmla="*/ 717985 w 11865431"/>
              <a:gd name="connsiteY1073" fmla="*/ 3840193 h 12810097"/>
              <a:gd name="connsiteX1074" fmla="*/ 789240 w 11865431"/>
              <a:gd name="connsiteY1074" fmla="*/ 3924866 h 12810097"/>
              <a:gd name="connsiteX1075" fmla="*/ 788785 w 11865431"/>
              <a:gd name="connsiteY1075" fmla="*/ 3924744 h 12810097"/>
              <a:gd name="connsiteX1076" fmla="*/ 789240 w 11865431"/>
              <a:gd name="connsiteY1076" fmla="*/ 3925261 h 12810097"/>
              <a:gd name="connsiteX1077" fmla="*/ 771140 w 11865431"/>
              <a:gd name="connsiteY1077" fmla="*/ 3961090 h 12810097"/>
              <a:gd name="connsiteX1078" fmla="*/ 769583 w 11865431"/>
              <a:gd name="connsiteY1078" fmla="*/ 3962694 h 12810097"/>
              <a:gd name="connsiteX1079" fmla="*/ 770477 w 11865431"/>
              <a:gd name="connsiteY1079" fmla="*/ 3962656 h 12810097"/>
              <a:gd name="connsiteX1080" fmla="*/ 770477 w 11865431"/>
              <a:gd name="connsiteY1080" fmla="*/ 3990791 h 12810097"/>
              <a:gd name="connsiteX1081" fmla="*/ 795745 w 11865431"/>
              <a:gd name="connsiteY1081" fmla="*/ 4004846 h 12810097"/>
              <a:gd name="connsiteX1082" fmla="*/ 811162 w 11865431"/>
              <a:gd name="connsiteY1082" fmla="*/ 4040573 h 12810097"/>
              <a:gd name="connsiteX1083" fmla="*/ 810685 w 11865431"/>
              <a:gd name="connsiteY1083" fmla="*/ 4042284 h 12810097"/>
              <a:gd name="connsiteX1084" fmla="*/ 811943 w 11865431"/>
              <a:gd name="connsiteY1084" fmla="*/ 4038731 h 12810097"/>
              <a:gd name="connsiteX1085" fmla="*/ 811943 w 11865431"/>
              <a:gd name="connsiteY1085" fmla="*/ 4117562 h 12810097"/>
              <a:gd name="connsiteX1086" fmla="*/ 860531 w 11865431"/>
              <a:gd name="connsiteY1086" fmla="*/ 4117561 h 12810097"/>
              <a:gd name="connsiteX1087" fmla="*/ 883268 w 11865431"/>
              <a:gd name="connsiteY1087" fmla="*/ 4019992 h 12810097"/>
              <a:gd name="connsiteX1088" fmla="*/ 936063 w 11865431"/>
              <a:gd name="connsiteY1088" fmla="*/ 3959900 h 12810097"/>
              <a:gd name="connsiteX1089" fmla="*/ 938401 w 11865431"/>
              <a:gd name="connsiteY1089" fmla="*/ 3962391 h 12810097"/>
              <a:gd name="connsiteX1090" fmla="*/ 988673 w 11865431"/>
              <a:gd name="connsiteY1090" fmla="*/ 3931045 h 12810097"/>
              <a:gd name="connsiteX1091" fmla="*/ 1030541 w 11865431"/>
              <a:gd name="connsiteY1091" fmla="*/ 3719024 h 12810097"/>
              <a:gd name="connsiteX1092" fmla="*/ 1033484 w 11865431"/>
              <a:gd name="connsiteY1092" fmla="*/ 3719714 h 12810097"/>
              <a:gd name="connsiteX1093" fmla="*/ 1030394 w 11865431"/>
              <a:gd name="connsiteY1093" fmla="*/ 3715569 h 12810097"/>
              <a:gd name="connsiteX1094" fmla="*/ 1107127 w 11865431"/>
              <a:gd name="connsiteY1094" fmla="*/ 3715569 h 12810097"/>
              <a:gd name="connsiteX1095" fmla="*/ 1089343 w 11865431"/>
              <a:gd name="connsiteY1095" fmla="*/ 3757800 h 12810097"/>
              <a:gd name="connsiteX1096" fmla="*/ 1089980 w 11865431"/>
              <a:gd name="connsiteY1096" fmla="*/ 3758598 h 12810097"/>
              <a:gd name="connsiteX1097" fmla="*/ 1106596 w 11865431"/>
              <a:gd name="connsiteY1097" fmla="*/ 3719024 h 12810097"/>
              <a:gd name="connsiteX1098" fmla="*/ 1151681 w 11865431"/>
              <a:gd name="connsiteY1098" fmla="*/ 3748553 h 12810097"/>
              <a:gd name="connsiteX1099" fmla="*/ 1182625 w 11865431"/>
              <a:gd name="connsiteY1099" fmla="*/ 3803832 h 12810097"/>
              <a:gd name="connsiteX1100" fmla="*/ 1183856 w 11865431"/>
              <a:gd name="connsiteY1100" fmla="*/ 3802236 h 12810097"/>
              <a:gd name="connsiteX1101" fmla="*/ 1204126 w 11865431"/>
              <a:gd name="connsiteY1101" fmla="*/ 3815310 h 12810097"/>
              <a:gd name="connsiteX1102" fmla="*/ 1203042 w 11865431"/>
              <a:gd name="connsiteY1102" fmla="*/ 3694258 h 12810097"/>
              <a:gd name="connsiteX1103" fmla="*/ 1248816 w 11865431"/>
              <a:gd name="connsiteY1103" fmla="*/ 3596397 h 12810097"/>
              <a:gd name="connsiteX1104" fmla="*/ 1259437 w 11865431"/>
              <a:gd name="connsiteY1104" fmla="*/ 3613482 h 12810097"/>
              <a:gd name="connsiteX1105" fmla="*/ 1259516 w 11865431"/>
              <a:gd name="connsiteY1105" fmla="*/ 3609402 h 12810097"/>
              <a:gd name="connsiteX1106" fmla="*/ 1255452 w 11865431"/>
              <a:gd name="connsiteY1106" fmla="*/ 3602886 h 12810097"/>
              <a:gd name="connsiteX1107" fmla="*/ 1250999 w 11865431"/>
              <a:gd name="connsiteY1107" fmla="*/ 3595748 h 12810097"/>
              <a:gd name="connsiteX1108" fmla="*/ 1233186 w 11865431"/>
              <a:gd name="connsiteY1108" fmla="*/ 3488693 h 12810097"/>
              <a:gd name="connsiteX1109" fmla="*/ 1255452 w 11865431"/>
              <a:gd name="connsiteY1109" fmla="*/ 3445872 h 12810097"/>
              <a:gd name="connsiteX1110" fmla="*/ 1357527 w 11865431"/>
              <a:gd name="connsiteY1110" fmla="*/ 3508097 h 12810097"/>
              <a:gd name="connsiteX1111" fmla="*/ 1375550 w 11865431"/>
              <a:gd name="connsiteY1111" fmla="*/ 3566764 h 12810097"/>
              <a:gd name="connsiteX1112" fmla="*/ 1375877 w 11865431"/>
              <a:gd name="connsiteY1112" fmla="*/ 3566752 h 12810097"/>
              <a:gd name="connsiteX1113" fmla="*/ 1403088 w 11865431"/>
              <a:gd name="connsiteY1113" fmla="*/ 3616275 h 12810097"/>
              <a:gd name="connsiteX1114" fmla="*/ 1402762 w 11865431"/>
              <a:gd name="connsiteY1114" fmla="*/ 3617297 h 12810097"/>
              <a:gd name="connsiteX1115" fmla="*/ 1402996 w 11865431"/>
              <a:gd name="connsiteY1115" fmla="*/ 3617074 h 12810097"/>
              <a:gd name="connsiteX1116" fmla="*/ 1429644 w 11865431"/>
              <a:gd name="connsiteY1116" fmla="*/ 3559223 h 12810097"/>
              <a:gd name="connsiteX1117" fmla="*/ 1430594 w 11865431"/>
              <a:gd name="connsiteY1117" fmla="*/ 3558912 h 12810097"/>
              <a:gd name="connsiteX1118" fmla="*/ 1441100 w 11865431"/>
              <a:gd name="connsiteY1118" fmla="*/ 3423997 h 12810097"/>
              <a:gd name="connsiteX1119" fmla="*/ 1501946 w 11865431"/>
              <a:gd name="connsiteY1119" fmla="*/ 3320491 h 12810097"/>
              <a:gd name="connsiteX1120" fmla="*/ 1551071 w 11865431"/>
              <a:gd name="connsiteY1120" fmla="*/ 3400391 h 12810097"/>
              <a:gd name="connsiteX1121" fmla="*/ 1549843 w 11865431"/>
              <a:gd name="connsiteY1121" fmla="*/ 3402150 h 12810097"/>
              <a:gd name="connsiteX1122" fmla="*/ 1584819 w 11865431"/>
              <a:gd name="connsiteY1122" fmla="*/ 3475998 h 12810097"/>
              <a:gd name="connsiteX1123" fmla="*/ 1602721 w 11865431"/>
              <a:gd name="connsiteY1123" fmla="*/ 3558743 h 12810097"/>
              <a:gd name="connsiteX1124" fmla="*/ 1604257 w 11865431"/>
              <a:gd name="connsiteY1124" fmla="*/ 3556987 h 12810097"/>
              <a:gd name="connsiteX1125" fmla="*/ 1648916 w 11865431"/>
              <a:gd name="connsiteY1125" fmla="*/ 3564166 h 12810097"/>
              <a:gd name="connsiteX1126" fmla="*/ 1649755 w 11865431"/>
              <a:gd name="connsiteY1126" fmla="*/ 3565211 h 12810097"/>
              <a:gd name="connsiteX1127" fmla="*/ 1649724 w 11865431"/>
              <a:gd name="connsiteY1127" fmla="*/ 3565041 h 12810097"/>
              <a:gd name="connsiteX1128" fmla="*/ 1711543 w 11865431"/>
              <a:gd name="connsiteY1128" fmla="*/ 3555952 h 12810097"/>
              <a:gd name="connsiteX1129" fmla="*/ 1723711 w 11865431"/>
              <a:gd name="connsiteY1129" fmla="*/ 3600931 h 12810097"/>
              <a:gd name="connsiteX1130" fmla="*/ 1723861 w 11865431"/>
              <a:gd name="connsiteY1130" fmla="*/ 3600778 h 12810097"/>
              <a:gd name="connsiteX1131" fmla="*/ 1773047 w 11865431"/>
              <a:gd name="connsiteY1131" fmla="*/ 3722387 h 12810097"/>
              <a:gd name="connsiteX1132" fmla="*/ 1770969 w 11865431"/>
              <a:gd name="connsiteY1132" fmla="*/ 3725361 h 12810097"/>
              <a:gd name="connsiteX1133" fmla="*/ 1773402 w 11865431"/>
              <a:gd name="connsiteY1133" fmla="*/ 3724615 h 12810097"/>
              <a:gd name="connsiteX1134" fmla="*/ 1834977 w 11865431"/>
              <a:gd name="connsiteY1134" fmla="*/ 3792818 h 12810097"/>
              <a:gd name="connsiteX1135" fmla="*/ 1853810 w 11865431"/>
              <a:gd name="connsiteY1135" fmla="*/ 3790697 h 12810097"/>
              <a:gd name="connsiteX1136" fmla="*/ 1874885 w 11865431"/>
              <a:gd name="connsiteY1136" fmla="*/ 3826208 h 12810097"/>
              <a:gd name="connsiteX1137" fmla="*/ 1875024 w 11865431"/>
              <a:gd name="connsiteY1137" fmla="*/ 3833422 h 12810097"/>
              <a:gd name="connsiteX1138" fmla="*/ 1911229 w 11865431"/>
              <a:gd name="connsiteY1138" fmla="*/ 3859819 h 12810097"/>
              <a:gd name="connsiteX1139" fmla="*/ 1919270 w 11865431"/>
              <a:gd name="connsiteY1139" fmla="*/ 3862026 h 12810097"/>
              <a:gd name="connsiteX1140" fmla="*/ 1920980 w 11865431"/>
              <a:gd name="connsiteY1140" fmla="*/ 3860200 h 12810097"/>
              <a:gd name="connsiteX1141" fmla="*/ 1940671 w 11865431"/>
              <a:gd name="connsiteY1141" fmla="*/ 3866475 h 12810097"/>
              <a:gd name="connsiteX1142" fmla="*/ 1941007 w 11865431"/>
              <a:gd name="connsiteY1142" fmla="*/ 3867991 h 12810097"/>
              <a:gd name="connsiteX1143" fmla="*/ 1966196 w 11865431"/>
              <a:gd name="connsiteY1143" fmla="*/ 3874901 h 12810097"/>
              <a:gd name="connsiteX1144" fmla="*/ 1966596 w 11865431"/>
              <a:gd name="connsiteY1144" fmla="*/ 3873941 h 12810097"/>
              <a:gd name="connsiteX1145" fmla="*/ 1966596 w 11865431"/>
              <a:gd name="connsiteY1145" fmla="*/ 3847920 h 12810097"/>
              <a:gd name="connsiteX1146" fmla="*/ 1966375 w 11865431"/>
              <a:gd name="connsiteY1146" fmla="*/ 3848136 h 12810097"/>
              <a:gd name="connsiteX1147" fmla="*/ 1898748 w 11865431"/>
              <a:gd name="connsiteY1147" fmla="*/ 3675755 h 12810097"/>
              <a:gd name="connsiteX1148" fmla="*/ 1914459 w 11865431"/>
              <a:gd name="connsiteY1148" fmla="*/ 3652974 h 12810097"/>
              <a:gd name="connsiteX1149" fmla="*/ 1942912 w 11865431"/>
              <a:gd name="connsiteY1149" fmla="*/ 3670776 h 12810097"/>
              <a:gd name="connsiteX1150" fmla="*/ 1960191 w 11865431"/>
              <a:gd name="connsiteY1150" fmla="*/ 3691601 h 12810097"/>
              <a:gd name="connsiteX1151" fmla="*/ 1961390 w 11865431"/>
              <a:gd name="connsiteY1151" fmla="*/ 3673463 h 12810097"/>
              <a:gd name="connsiteX1152" fmla="*/ 2002545 w 11865431"/>
              <a:gd name="connsiteY1152" fmla="*/ 3567000 h 12810097"/>
              <a:gd name="connsiteX1153" fmla="*/ 2002443 w 11865431"/>
              <a:gd name="connsiteY1153" fmla="*/ 3566279 h 12810097"/>
              <a:gd name="connsiteX1154" fmla="*/ 2002829 w 11865431"/>
              <a:gd name="connsiteY1154" fmla="*/ 3566279 h 12810097"/>
              <a:gd name="connsiteX1155" fmla="*/ 2051305 w 11865431"/>
              <a:gd name="connsiteY1155" fmla="*/ 3566279 h 12810097"/>
              <a:gd name="connsiteX1156" fmla="*/ 2051400 w 11865431"/>
              <a:gd name="connsiteY1156" fmla="*/ 3565545 h 12810097"/>
              <a:gd name="connsiteX1157" fmla="*/ 2047273 w 11865431"/>
              <a:gd name="connsiteY1157" fmla="*/ 3558992 h 12810097"/>
              <a:gd name="connsiteX1158" fmla="*/ 2047207 w 11865431"/>
              <a:gd name="connsiteY1158" fmla="*/ 3558979 h 12810097"/>
              <a:gd name="connsiteX1159" fmla="*/ 2047215 w 11865431"/>
              <a:gd name="connsiteY1159" fmla="*/ 3558899 h 12810097"/>
              <a:gd name="connsiteX1160" fmla="*/ 2046883 w 11865431"/>
              <a:gd name="connsiteY1160" fmla="*/ 3558372 h 12810097"/>
              <a:gd name="connsiteX1161" fmla="*/ 2047320 w 11865431"/>
              <a:gd name="connsiteY1161" fmla="*/ 3558080 h 12810097"/>
              <a:gd name="connsiteX1162" fmla="*/ 2051721 w 11865431"/>
              <a:gd name="connsiteY1162" fmla="*/ 3522482 h 12810097"/>
              <a:gd name="connsiteX1163" fmla="*/ 2074229 w 11865431"/>
              <a:gd name="connsiteY1163" fmla="*/ 3525329 h 12810097"/>
              <a:gd name="connsiteX1164" fmla="*/ 2067960 w 11865431"/>
              <a:gd name="connsiteY1164" fmla="*/ 3505899 h 12810097"/>
              <a:gd name="connsiteX1165" fmla="*/ 2078445 w 11865431"/>
              <a:gd name="connsiteY1165" fmla="*/ 3429977 h 12810097"/>
              <a:gd name="connsiteX1166" fmla="*/ 2116323 w 11865431"/>
              <a:gd name="connsiteY1166" fmla="*/ 3517402 h 12810097"/>
              <a:gd name="connsiteX1167" fmla="*/ 2139549 w 11865431"/>
              <a:gd name="connsiteY1167" fmla="*/ 3522708 h 12810097"/>
              <a:gd name="connsiteX1168" fmla="*/ 2141627 w 11865431"/>
              <a:gd name="connsiteY1168" fmla="*/ 3521322 h 12810097"/>
              <a:gd name="connsiteX1169" fmla="*/ 2141627 w 11865431"/>
              <a:gd name="connsiteY1169" fmla="*/ 3485347 h 12810097"/>
              <a:gd name="connsiteX1170" fmla="*/ 2142479 w 11865431"/>
              <a:gd name="connsiteY1170" fmla="*/ 3485564 h 12810097"/>
              <a:gd name="connsiteX1171" fmla="*/ 2166332 w 11865431"/>
              <a:gd name="connsiteY1171" fmla="*/ 3387807 h 12810097"/>
              <a:gd name="connsiteX1172" fmla="*/ 2190715 w 11865431"/>
              <a:gd name="connsiteY1172" fmla="*/ 3287885 h 12810097"/>
              <a:gd name="connsiteX1173" fmla="*/ 2233380 w 11865431"/>
              <a:gd name="connsiteY1173" fmla="*/ 3241495 h 12810097"/>
              <a:gd name="connsiteX1174" fmla="*/ 2279373 w 11865431"/>
              <a:gd name="connsiteY1174" fmla="*/ 3280747 h 12810097"/>
              <a:gd name="connsiteX1175" fmla="*/ 2280064 w 11865431"/>
              <a:gd name="connsiteY1175" fmla="*/ 3295114 h 12810097"/>
              <a:gd name="connsiteX1176" fmla="*/ 2337336 w 11865431"/>
              <a:gd name="connsiteY1176" fmla="*/ 3328678 h 12810097"/>
              <a:gd name="connsiteX1177" fmla="*/ 2337567 w 11865431"/>
              <a:gd name="connsiteY1177" fmla="*/ 3328567 h 12810097"/>
              <a:gd name="connsiteX1178" fmla="*/ 2337567 w 11865431"/>
              <a:gd name="connsiteY1178" fmla="*/ 3206621 h 12810097"/>
              <a:gd name="connsiteX1179" fmla="*/ 2366012 w 11865431"/>
              <a:gd name="connsiteY1179" fmla="*/ 3207437 h 12810097"/>
              <a:gd name="connsiteX1180" fmla="*/ 2361604 w 11865431"/>
              <a:gd name="connsiteY1180" fmla="*/ 3130480 h 12810097"/>
              <a:gd name="connsiteX1181" fmla="*/ 2362164 w 11865431"/>
              <a:gd name="connsiteY1181" fmla="*/ 3129355 h 12810097"/>
              <a:gd name="connsiteX1182" fmla="*/ 2317839 w 11865431"/>
              <a:gd name="connsiteY1182" fmla="*/ 3050545 h 12810097"/>
              <a:gd name="connsiteX1183" fmla="*/ 2317805 w 11865431"/>
              <a:gd name="connsiteY1183" fmla="*/ 3050578 h 12810097"/>
              <a:gd name="connsiteX1184" fmla="*/ 2268433 w 11865431"/>
              <a:gd name="connsiteY1184" fmla="*/ 2857518 h 12810097"/>
              <a:gd name="connsiteX1185" fmla="*/ 2353715 w 11865431"/>
              <a:gd name="connsiteY1185" fmla="*/ 2793172 h 12810097"/>
              <a:gd name="connsiteX1186" fmla="*/ 2411784 w 11865431"/>
              <a:gd name="connsiteY1186" fmla="*/ 2791159 h 12810097"/>
              <a:gd name="connsiteX1187" fmla="*/ 2412062 w 11865431"/>
              <a:gd name="connsiteY1187" fmla="*/ 2744012 h 12810097"/>
              <a:gd name="connsiteX1188" fmla="*/ 2410458 w 11865431"/>
              <a:gd name="connsiteY1188" fmla="*/ 2744012 h 12810097"/>
              <a:gd name="connsiteX1189" fmla="*/ 2361604 w 11865431"/>
              <a:gd name="connsiteY1189" fmla="*/ 2542270 h 12810097"/>
              <a:gd name="connsiteX1190" fmla="*/ 2361988 w 11865431"/>
              <a:gd name="connsiteY1190" fmla="*/ 2542270 h 12810097"/>
              <a:gd name="connsiteX1191" fmla="*/ 2360922 w 11865431"/>
              <a:gd name="connsiteY1191" fmla="*/ 2541381 h 12810097"/>
              <a:gd name="connsiteX1192" fmla="*/ 2191702 w 11865431"/>
              <a:gd name="connsiteY1192" fmla="*/ 2104907 h 12810097"/>
              <a:gd name="connsiteX1193" fmla="*/ 2192136 w 11865431"/>
              <a:gd name="connsiteY1193" fmla="*/ 2104277 h 12810097"/>
              <a:gd name="connsiteX1194" fmla="*/ 2169777 w 11865431"/>
              <a:gd name="connsiteY1194" fmla="*/ 1988617 h 12810097"/>
              <a:gd name="connsiteX1195" fmla="*/ 2170422 w 11865431"/>
              <a:gd name="connsiteY1195" fmla="*/ 1987171 h 12810097"/>
              <a:gd name="connsiteX1196" fmla="*/ 2169052 w 11865431"/>
              <a:gd name="connsiteY1196" fmla="*/ 1987942 h 12810097"/>
              <a:gd name="connsiteX1197" fmla="*/ 2142887 w 11865431"/>
              <a:gd name="connsiteY1197" fmla="*/ 1867977 h 12810097"/>
              <a:gd name="connsiteX1198" fmla="*/ 2142524 w 11865431"/>
              <a:gd name="connsiteY1198" fmla="*/ 1868108 h 12810097"/>
              <a:gd name="connsiteX1199" fmla="*/ 2043719 w 11865431"/>
              <a:gd name="connsiteY1199" fmla="*/ 1557937 h 12810097"/>
              <a:gd name="connsiteX1200" fmla="*/ 2120069 w 11865431"/>
              <a:gd name="connsiteY1200" fmla="*/ 1514653 h 12810097"/>
              <a:gd name="connsiteX1201" fmla="*/ 2120095 w 11865431"/>
              <a:gd name="connsiteY1201" fmla="*/ 1514635 h 12810097"/>
              <a:gd name="connsiteX1202" fmla="*/ 2115652 w 11865431"/>
              <a:gd name="connsiteY1202" fmla="*/ 1399949 h 12810097"/>
              <a:gd name="connsiteX1203" fmla="*/ 2115747 w 11865431"/>
              <a:gd name="connsiteY1203" fmla="*/ 1395444 h 12810097"/>
              <a:gd name="connsiteX1204" fmla="*/ 2114450 w 11865431"/>
              <a:gd name="connsiteY1204" fmla="*/ 1399497 h 12810097"/>
              <a:gd name="connsiteX1205" fmla="*/ 2092263 w 11865431"/>
              <a:gd name="connsiteY1205" fmla="*/ 1356886 h 12810097"/>
              <a:gd name="connsiteX1206" fmla="*/ 2091739 w 11865431"/>
              <a:gd name="connsiteY1206" fmla="*/ 1355102 h 12810097"/>
              <a:gd name="connsiteX1207" fmla="*/ 2051208 w 11865431"/>
              <a:gd name="connsiteY1207" fmla="*/ 1344078 h 12810097"/>
              <a:gd name="connsiteX1208" fmla="*/ 2046573 w 11865431"/>
              <a:gd name="connsiteY1208" fmla="*/ 1314841 h 12810097"/>
              <a:gd name="connsiteX1209" fmla="*/ 2070409 w 11865431"/>
              <a:gd name="connsiteY1209" fmla="*/ 1239702 h 12810097"/>
              <a:gd name="connsiteX1210" fmla="*/ 2070078 w 11865431"/>
              <a:gd name="connsiteY1210" fmla="*/ 1236149 h 12810097"/>
              <a:gd name="connsiteX1211" fmla="*/ 2118885 w 11865431"/>
              <a:gd name="connsiteY1211" fmla="*/ 1150933 h 12810097"/>
              <a:gd name="connsiteX1212" fmla="*/ 2141070 w 11865431"/>
              <a:gd name="connsiteY1212" fmla="*/ 1243257 h 12810097"/>
              <a:gd name="connsiteX1213" fmla="*/ 2140954 w 11865431"/>
              <a:gd name="connsiteY1213" fmla="*/ 1246165 h 12810097"/>
              <a:gd name="connsiteX1214" fmla="*/ 2142374 w 11865431"/>
              <a:gd name="connsiteY1214" fmla="*/ 1241836 h 12810097"/>
              <a:gd name="connsiteX1215" fmla="*/ 2146825 w 11865431"/>
              <a:gd name="connsiteY1215" fmla="*/ 1277770 h 12810097"/>
              <a:gd name="connsiteX1216" fmla="*/ 2148906 w 11865431"/>
              <a:gd name="connsiteY1216" fmla="*/ 1280598 h 12810097"/>
              <a:gd name="connsiteX1217" fmla="*/ 2147850 w 11865431"/>
              <a:gd name="connsiteY1217" fmla="*/ 1276871 h 12810097"/>
              <a:gd name="connsiteX1218" fmla="*/ 2205742 w 11865431"/>
              <a:gd name="connsiteY1218" fmla="*/ 1226707 h 12810097"/>
              <a:gd name="connsiteX1219" fmla="*/ 2219102 w 11865431"/>
              <a:gd name="connsiteY1219" fmla="*/ 1312703 h 12810097"/>
              <a:gd name="connsiteX1220" fmla="*/ 2215633 w 11865431"/>
              <a:gd name="connsiteY1220" fmla="*/ 1315751 h 12810097"/>
              <a:gd name="connsiteX1221" fmla="*/ 2217858 w 11865431"/>
              <a:gd name="connsiteY1221" fmla="*/ 1315805 h 12810097"/>
              <a:gd name="connsiteX1222" fmla="*/ 2244764 w 11865431"/>
              <a:gd name="connsiteY1222" fmla="*/ 1358644 h 12810097"/>
              <a:gd name="connsiteX1223" fmla="*/ 2246885 w 11865431"/>
              <a:gd name="connsiteY1223" fmla="*/ 1362431 h 12810097"/>
              <a:gd name="connsiteX1224" fmla="*/ 2246290 w 11865431"/>
              <a:gd name="connsiteY1224" fmla="*/ 1357966 h 12810097"/>
              <a:gd name="connsiteX1225" fmla="*/ 2268762 w 11865431"/>
              <a:gd name="connsiteY1225" fmla="*/ 1321939 h 12810097"/>
              <a:gd name="connsiteX1226" fmla="*/ 2270284 w 11865431"/>
              <a:gd name="connsiteY1226" fmla="*/ 1320670 h 12810097"/>
              <a:gd name="connsiteX1227" fmla="*/ 2267518 w 11865431"/>
              <a:gd name="connsiteY1227" fmla="*/ 1320669 h 12810097"/>
              <a:gd name="connsiteX1228" fmla="*/ 2240114 w 11865431"/>
              <a:gd name="connsiteY1228" fmla="*/ 1165673 h 12810097"/>
              <a:gd name="connsiteX1229" fmla="*/ 2244904 w 11865431"/>
              <a:gd name="connsiteY1229" fmla="*/ 1165208 h 12810097"/>
              <a:gd name="connsiteX1230" fmla="*/ 2241382 w 11865431"/>
              <a:gd name="connsiteY1230" fmla="*/ 1162310 h 12810097"/>
              <a:gd name="connsiteX1231" fmla="*/ 2226465 w 11865431"/>
              <a:gd name="connsiteY1231" fmla="*/ 1033692 h 12810097"/>
              <a:gd name="connsiteX1232" fmla="*/ 2267623 w 11865431"/>
              <a:gd name="connsiteY1232" fmla="*/ 927234 h 12810097"/>
              <a:gd name="connsiteX1233" fmla="*/ 2267517 w 11865431"/>
              <a:gd name="connsiteY1233" fmla="*/ 926508 h 12810097"/>
              <a:gd name="connsiteX1234" fmla="*/ 2267902 w 11865431"/>
              <a:gd name="connsiteY1234" fmla="*/ 926508 h 12810097"/>
              <a:gd name="connsiteX1235" fmla="*/ 2316380 w 11865431"/>
              <a:gd name="connsiteY1235" fmla="*/ 926508 h 12810097"/>
              <a:gd name="connsiteX1236" fmla="*/ 2316469 w 11865431"/>
              <a:gd name="connsiteY1236" fmla="*/ 925776 h 12810097"/>
              <a:gd name="connsiteX1237" fmla="*/ 2312350 w 11865431"/>
              <a:gd name="connsiteY1237" fmla="*/ 919223 h 12810097"/>
              <a:gd name="connsiteX1238" fmla="*/ 2312276 w 11865431"/>
              <a:gd name="connsiteY1238" fmla="*/ 919211 h 12810097"/>
              <a:gd name="connsiteX1239" fmla="*/ 2312292 w 11865431"/>
              <a:gd name="connsiteY1239" fmla="*/ 919131 h 12810097"/>
              <a:gd name="connsiteX1240" fmla="*/ 2311958 w 11865431"/>
              <a:gd name="connsiteY1240" fmla="*/ 918603 h 12810097"/>
              <a:gd name="connsiteX1241" fmla="*/ 2312389 w 11865431"/>
              <a:gd name="connsiteY1241" fmla="*/ 918311 h 12810097"/>
              <a:gd name="connsiteX1242" fmla="*/ 2316793 w 11865431"/>
              <a:gd name="connsiteY1242" fmla="*/ 882714 h 12810097"/>
              <a:gd name="connsiteX1243" fmla="*/ 2352902 w 11865431"/>
              <a:gd name="connsiteY1243" fmla="*/ 887277 h 12810097"/>
              <a:gd name="connsiteX1244" fmla="*/ 2388342 w 11865431"/>
              <a:gd name="connsiteY1244" fmla="*/ 918620 h 12810097"/>
              <a:gd name="connsiteX1245" fmla="*/ 2388686 w 11865431"/>
              <a:gd name="connsiteY1245" fmla="*/ 918603 h 12810097"/>
              <a:gd name="connsiteX1246" fmla="*/ 2420285 w 11865431"/>
              <a:gd name="connsiteY1246" fmla="*/ 918603 h 12810097"/>
              <a:gd name="connsiteX1247" fmla="*/ 2420035 w 11865431"/>
              <a:gd name="connsiteY1247" fmla="*/ 920981 h 12810097"/>
              <a:gd name="connsiteX1248" fmla="*/ 2420501 w 11865431"/>
              <a:gd name="connsiteY1248" fmla="*/ 919852 h 12810097"/>
              <a:gd name="connsiteX1249" fmla="*/ 2513879 w 11865431"/>
              <a:gd name="connsiteY1249" fmla="*/ 1006042 h 12810097"/>
              <a:gd name="connsiteX1250" fmla="*/ 2517672 w 11865431"/>
              <a:gd name="connsiteY1250" fmla="*/ 1006042 h 12810097"/>
              <a:gd name="connsiteX1251" fmla="*/ 2514832 w 11865431"/>
              <a:gd name="connsiteY1251" fmla="*/ 1004537 h 12810097"/>
              <a:gd name="connsiteX1252" fmla="*/ 2540641 w 11865431"/>
              <a:gd name="connsiteY1252" fmla="*/ 865998 h 12810097"/>
              <a:gd name="connsiteX1253" fmla="*/ 2627044 w 11865431"/>
              <a:gd name="connsiteY1253" fmla="*/ 904432 h 12810097"/>
              <a:gd name="connsiteX1254" fmla="*/ 2685397 w 11865431"/>
              <a:gd name="connsiteY1254" fmla="*/ 961636 h 12810097"/>
              <a:gd name="connsiteX1255" fmla="*/ 2761709 w 11865431"/>
              <a:gd name="connsiteY1255" fmla="*/ 1118936 h 12810097"/>
              <a:gd name="connsiteX1256" fmla="*/ 2759510 w 11865431"/>
              <a:gd name="connsiteY1256" fmla="*/ 1120510 h 12810097"/>
              <a:gd name="connsiteX1257" fmla="*/ 2760557 w 11865431"/>
              <a:gd name="connsiteY1257" fmla="*/ 1121198 h 12810097"/>
              <a:gd name="connsiteX1258" fmla="*/ 2761775 w 11865431"/>
              <a:gd name="connsiteY1258" fmla="*/ 1122715 h 12810097"/>
              <a:gd name="connsiteX1259" fmla="*/ 2761709 w 11865431"/>
              <a:gd name="connsiteY1259" fmla="*/ 1122129 h 12810097"/>
              <a:gd name="connsiteX1260" fmla="*/ 2832956 w 11865431"/>
              <a:gd name="connsiteY1260" fmla="*/ 1206800 h 12810097"/>
              <a:gd name="connsiteX1261" fmla="*/ 2832504 w 11865431"/>
              <a:gd name="connsiteY1261" fmla="*/ 1206680 h 12810097"/>
              <a:gd name="connsiteX1262" fmla="*/ 2832956 w 11865431"/>
              <a:gd name="connsiteY1262" fmla="*/ 1207197 h 12810097"/>
              <a:gd name="connsiteX1263" fmla="*/ 2814859 w 11865431"/>
              <a:gd name="connsiteY1263" fmla="*/ 1243025 h 12810097"/>
              <a:gd name="connsiteX1264" fmla="*/ 2813299 w 11865431"/>
              <a:gd name="connsiteY1264" fmla="*/ 1244625 h 12810097"/>
              <a:gd name="connsiteX1265" fmla="*/ 2814196 w 11865431"/>
              <a:gd name="connsiteY1265" fmla="*/ 1244591 h 12810097"/>
              <a:gd name="connsiteX1266" fmla="*/ 2814196 w 11865431"/>
              <a:gd name="connsiteY1266" fmla="*/ 1272726 h 12810097"/>
              <a:gd name="connsiteX1267" fmla="*/ 2839463 w 11865431"/>
              <a:gd name="connsiteY1267" fmla="*/ 1286779 h 12810097"/>
              <a:gd name="connsiteX1268" fmla="*/ 2854883 w 11865431"/>
              <a:gd name="connsiteY1268" fmla="*/ 1322509 h 12810097"/>
              <a:gd name="connsiteX1269" fmla="*/ 2854404 w 11865431"/>
              <a:gd name="connsiteY1269" fmla="*/ 1324215 h 12810097"/>
              <a:gd name="connsiteX1270" fmla="*/ 2855664 w 11865431"/>
              <a:gd name="connsiteY1270" fmla="*/ 1320665 h 12810097"/>
              <a:gd name="connsiteX1271" fmla="*/ 2855664 w 11865431"/>
              <a:gd name="connsiteY1271" fmla="*/ 1399496 h 12810097"/>
              <a:gd name="connsiteX1272" fmla="*/ 2904247 w 11865431"/>
              <a:gd name="connsiteY1272" fmla="*/ 1399497 h 12810097"/>
              <a:gd name="connsiteX1273" fmla="*/ 2926987 w 11865431"/>
              <a:gd name="connsiteY1273" fmla="*/ 1301925 h 12810097"/>
              <a:gd name="connsiteX1274" fmla="*/ 2979781 w 11865431"/>
              <a:gd name="connsiteY1274" fmla="*/ 1241835 h 12810097"/>
              <a:gd name="connsiteX1275" fmla="*/ 2982120 w 11865431"/>
              <a:gd name="connsiteY1275" fmla="*/ 1244328 h 12810097"/>
              <a:gd name="connsiteX1276" fmla="*/ 3032392 w 11865431"/>
              <a:gd name="connsiteY1276" fmla="*/ 1212981 h 12810097"/>
              <a:gd name="connsiteX1277" fmla="*/ 3074262 w 11865431"/>
              <a:gd name="connsiteY1277" fmla="*/ 1000960 h 12810097"/>
              <a:gd name="connsiteX1278" fmla="*/ 3077203 w 11865431"/>
              <a:gd name="connsiteY1278" fmla="*/ 1001649 h 12810097"/>
              <a:gd name="connsiteX1279" fmla="*/ 3074112 w 11865431"/>
              <a:gd name="connsiteY1279" fmla="*/ 997505 h 12810097"/>
              <a:gd name="connsiteX1280" fmla="*/ 3150846 w 11865431"/>
              <a:gd name="connsiteY1280" fmla="*/ 997504 h 12810097"/>
              <a:gd name="connsiteX1281" fmla="*/ 3133062 w 11865431"/>
              <a:gd name="connsiteY1281" fmla="*/ 1039735 h 12810097"/>
              <a:gd name="connsiteX1282" fmla="*/ 3133699 w 11865431"/>
              <a:gd name="connsiteY1282" fmla="*/ 1040534 h 12810097"/>
              <a:gd name="connsiteX1283" fmla="*/ 3150312 w 11865431"/>
              <a:gd name="connsiteY1283" fmla="*/ 1000960 h 12810097"/>
              <a:gd name="connsiteX1284" fmla="*/ 3195397 w 11865431"/>
              <a:gd name="connsiteY1284" fmla="*/ 1030491 h 12810097"/>
              <a:gd name="connsiteX1285" fmla="*/ 3226341 w 11865431"/>
              <a:gd name="connsiteY1285" fmla="*/ 1085767 h 12810097"/>
              <a:gd name="connsiteX1286" fmla="*/ 3227574 w 11865431"/>
              <a:gd name="connsiteY1286" fmla="*/ 1084172 h 12810097"/>
              <a:gd name="connsiteX1287" fmla="*/ 3247842 w 11865431"/>
              <a:gd name="connsiteY1287" fmla="*/ 1097241 h 12810097"/>
              <a:gd name="connsiteX1288" fmla="*/ 3246761 w 11865431"/>
              <a:gd name="connsiteY1288" fmla="*/ 976193 h 12810097"/>
              <a:gd name="connsiteX1289" fmla="*/ 3292534 w 11865431"/>
              <a:gd name="connsiteY1289" fmla="*/ 878332 h 12810097"/>
              <a:gd name="connsiteX1290" fmla="*/ 3303153 w 11865431"/>
              <a:gd name="connsiteY1290" fmla="*/ 895420 h 12810097"/>
              <a:gd name="connsiteX1291" fmla="*/ 3303232 w 11865431"/>
              <a:gd name="connsiteY1291" fmla="*/ 891340 h 12810097"/>
              <a:gd name="connsiteX1292" fmla="*/ 3299168 w 11865431"/>
              <a:gd name="connsiteY1292" fmla="*/ 884823 h 12810097"/>
              <a:gd name="connsiteX1293" fmla="*/ 3294715 w 11865431"/>
              <a:gd name="connsiteY1293" fmla="*/ 877685 h 12810097"/>
              <a:gd name="connsiteX1294" fmla="*/ 3276905 w 11865431"/>
              <a:gd name="connsiteY1294" fmla="*/ 770627 h 12810097"/>
              <a:gd name="connsiteX1295" fmla="*/ 3299168 w 11865431"/>
              <a:gd name="connsiteY1295" fmla="*/ 727811 h 12810097"/>
              <a:gd name="connsiteX1296" fmla="*/ 3401243 w 11865431"/>
              <a:gd name="connsiteY1296" fmla="*/ 790035 h 12810097"/>
              <a:gd name="connsiteX1297" fmla="*/ 3419269 w 11865431"/>
              <a:gd name="connsiteY1297" fmla="*/ 848699 h 12810097"/>
              <a:gd name="connsiteX1298" fmla="*/ 3419596 w 11865431"/>
              <a:gd name="connsiteY1298" fmla="*/ 848687 h 12810097"/>
              <a:gd name="connsiteX1299" fmla="*/ 3446809 w 11865431"/>
              <a:gd name="connsiteY1299" fmla="*/ 898211 h 12810097"/>
              <a:gd name="connsiteX1300" fmla="*/ 3446483 w 11865431"/>
              <a:gd name="connsiteY1300" fmla="*/ 899233 h 12810097"/>
              <a:gd name="connsiteX1301" fmla="*/ 3446712 w 11865431"/>
              <a:gd name="connsiteY1301" fmla="*/ 899009 h 12810097"/>
              <a:gd name="connsiteX1302" fmla="*/ 3473363 w 11865431"/>
              <a:gd name="connsiteY1302" fmla="*/ 841159 h 12810097"/>
              <a:gd name="connsiteX1303" fmla="*/ 3474313 w 11865431"/>
              <a:gd name="connsiteY1303" fmla="*/ 840847 h 12810097"/>
              <a:gd name="connsiteX1304" fmla="*/ 3484818 w 11865431"/>
              <a:gd name="connsiteY1304" fmla="*/ 705930 h 12810097"/>
              <a:gd name="connsiteX1305" fmla="*/ 3545665 w 11865431"/>
              <a:gd name="connsiteY1305" fmla="*/ 602425 h 12810097"/>
              <a:gd name="connsiteX1306" fmla="*/ 3594789 w 11865431"/>
              <a:gd name="connsiteY1306" fmla="*/ 682322 h 12810097"/>
              <a:gd name="connsiteX1307" fmla="*/ 3593561 w 11865431"/>
              <a:gd name="connsiteY1307" fmla="*/ 684085 h 12810097"/>
              <a:gd name="connsiteX1308" fmla="*/ 3628537 w 11865431"/>
              <a:gd name="connsiteY1308" fmla="*/ 757934 h 12810097"/>
              <a:gd name="connsiteX1309" fmla="*/ 3646440 w 11865431"/>
              <a:gd name="connsiteY1309" fmla="*/ 840679 h 12810097"/>
              <a:gd name="connsiteX1310" fmla="*/ 3647973 w 11865431"/>
              <a:gd name="connsiteY1310" fmla="*/ 838920 h 12810097"/>
              <a:gd name="connsiteX1311" fmla="*/ 3692635 w 11865431"/>
              <a:gd name="connsiteY1311" fmla="*/ 846098 h 12810097"/>
              <a:gd name="connsiteX1312" fmla="*/ 3693474 w 11865431"/>
              <a:gd name="connsiteY1312" fmla="*/ 847149 h 12810097"/>
              <a:gd name="connsiteX1313" fmla="*/ 3693442 w 11865431"/>
              <a:gd name="connsiteY1313" fmla="*/ 846977 h 12810097"/>
              <a:gd name="connsiteX1314" fmla="*/ 3755259 w 11865431"/>
              <a:gd name="connsiteY1314" fmla="*/ 837888 h 12810097"/>
              <a:gd name="connsiteX1315" fmla="*/ 3767427 w 11865431"/>
              <a:gd name="connsiteY1315" fmla="*/ 882870 h 12810097"/>
              <a:gd name="connsiteX1316" fmla="*/ 3767579 w 11865431"/>
              <a:gd name="connsiteY1316" fmla="*/ 882715 h 12810097"/>
              <a:gd name="connsiteX1317" fmla="*/ 3816762 w 11865431"/>
              <a:gd name="connsiteY1317" fmla="*/ 1004321 h 12810097"/>
              <a:gd name="connsiteX1318" fmla="*/ 3814690 w 11865431"/>
              <a:gd name="connsiteY1318" fmla="*/ 1007297 h 12810097"/>
              <a:gd name="connsiteX1319" fmla="*/ 3817117 w 11865431"/>
              <a:gd name="connsiteY1319" fmla="*/ 1006551 h 12810097"/>
              <a:gd name="connsiteX1320" fmla="*/ 3954948 w 11865431"/>
              <a:gd name="connsiteY1320" fmla="*/ 1141754 h 12810097"/>
              <a:gd name="connsiteX1321" fmla="*/ 4009917 w 11865431"/>
              <a:gd name="connsiteY1321" fmla="*/ 1156837 h 12810097"/>
              <a:gd name="connsiteX1322" fmla="*/ 4010315 w 11865431"/>
              <a:gd name="connsiteY1322" fmla="*/ 1155874 h 12810097"/>
              <a:gd name="connsiteX1323" fmla="*/ 4010314 w 11865431"/>
              <a:gd name="connsiteY1323" fmla="*/ 1129854 h 12810097"/>
              <a:gd name="connsiteX1324" fmla="*/ 4010096 w 11865431"/>
              <a:gd name="connsiteY1324" fmla="*/ 1130070 h 12810097"/>
              <a:gd name="connsiteX1325" fmla="*/ 3942466 w 11865431"/>
              <a:gd name="connsiteY1325" fmla="*/ 957691 h 12810097"/>
              <a:gd name="connsiteX1326" fmla="*/ 3958178 w 11865431"/>
              <a:gd name="connsiteY1326" fmla="*/ 934909 h 12810097"/>
              <a:gd name="connsiteX1327" fmla="*/ 4014605 w 11865431"/>
              <a:gd name="connsiteY1327" fmla="*/ 986422 h 12810097"/>
              <a:gd name="connsiteX1328" fmla="*/ 4017164 w 11865431"/>
              <a:gd name="connsiteY1328" fmla="*/ 986579 h 12810097"/>
              <a:gd name="connsiteX1329" fmla="*/ 4014847 w 11865431"/>
              <a:gd name="connsiteY1329" fmla="*/ 982644 h 12810097"/>
              <a:gd name="connsiteX1330" fmla="*/ 4046332 w 11865431"/>
              <a:gd name="connsiteY1330" fmla="*/ 925312 h 12810097"/>
              <a:gd name="connsiteX1331" fmla="*/ 4136305 w 11865431"/>
              <a:gd name="connsiteY1331" fmla="*/ 882315 h 12810097"/>
              <a:gd name="connsiteX1332" fmla="*/ 4136349 w 11865431"/>
              <a:gd name="connsiteY1332" fmla="*/ 882309 h 12810097"/>
              <a:gd name="connsiteX1333" fmla="*/ 4132030 w 11865431"/>
              <a:gd name="connsiteY1333" fmla="*/ 847401 h 12810097"/>
              <a:gd name="connsiteX1334" fmla="*/ 4130994 w 11865431"/>
              <a:gd name="connsiteY1334" fmla="*/ 847679 h 12810097"/>
              <a:gd name="connsiteX1335" fmla="*/ 4122167 w 11865431"/>
              <a:gd name="connsiteY1335" fmla="*/ 711912 h 12810097"/>
              <a:gd name="connsiteX1336" fmla="*/ 4160039 w 11865431"/>
              <a:gd name="connsiteY1336" fmla="*/ 799332 h 12810097"/>
              <a:gd name="connsiteX1337" fmla="*/ 4183265 w 11865431"/>
              <a:gd name="connsiteY1337" fmla="*/ 804641 h 12810097"/>
              <a:gd name="connsiteX1338" fmla="*/ 4185348 w 11865431"/>
              <a:gd name="connsiteY1338" fmla="*/ 803258 h 12810097"/>
              <a:gd name="connsiteX1339" fmla="*/ 4185348 w 11865431"/>
              <a:gd name="connsiteY1339" fmla="*/ 767283 h 12810097"/>
              <a:gd name="connsiteX1340" fmla="*/ 4186195 w 11865431"/>
              <a:gd name="connsiteY1340" fmla="*/ 767497 h 12810097"/>
              <a:gd name="connsiteX1341" fmla="*/ 4210050 w 11865431"/>
              <a:gd name="connsiteY1341" fmla="*/ 669741 h 12810097"/>
              <a:gd name="connsiteX1342" fmla="*/ 4234431 w 11865431"/>
              <a:gd name="connsiteY1342" fmla="*/ 569819 h 12810097"/>
              <a:gd name="connsiteX1343" fmla="*/ 4277102 w 11865431"/>
              <a:gd name="connsiteY1343" fmla="*/ 523431 h 12810097"/>
              <a:gd name="connsiteX1344" fmla="*/ 4323091 w 11865431"/>
              <a:gd name="connsiteY1344" fmla="*/ 562683 h 12810097"/>
              <a:gd name="connsiteX1345" fmla="*/ 4323778 w 11865431"/>
              <a:gd name="connsiteY1345" fmla="*/ 577047 h 12810097"/>
              <a:gd name="connsiteX1346" fmla="*/ 4381054 w 11865431"/>
              <a:gd name="connsiteY1346" fmla="*/ 610609 h 12810097"/>
              <a:gd name="connsiteX1347" fmla="*/ 4381286 w 11865431"/>
              <a:gd name="connsiteY1347" fmla="*/ 610500 h 12810097"/>
              <a:gd name="connsiteX1348" fmla="*/ 4381286 w 11865431"/>
              <a:gd name="connsiteY1348" fmla="*/ 488555 h 12810097"/>
              <a:gd name="connsiteX1349" fmla="*/ 4553933 w 11865431"/>
              <a:gd name="connsiteY1349" fmla="*/ 575387 h 12810097"/>
              <a:gd name="connsiteX1350" fmla="*/ 4552203 w 11865431"/>
              <a:gd name="connsiteY1350" fmla="*/ 578327 h 12810097"/>
              <a:gd name="connsiteX1351" fmla="*/ 4551661 w 11865431"/>
              <a:gd name="connsiteY1351" fmla="*/ 642299 h 12810097"/>
              <a:gd name="connsiteX1352" fmla="*/ 4534922 w 11865431"/>
              <a:gd name="connsiteY1352" fmla="*/ 701337 h 12810097"/>
              <a:gd name="connsiteX1353" fmla="*/ 4535800 w 11865431"/>
              <a:gd name="connsiteY1353" fmla="*/ 703466 h 12810097"/>
              <a:gd name="connsiteX1354" fmla="*/ 4531270 w 11865431"/>
              <a:gd name="connsiteY1354" fmla="*/ 710663 h 12810097"/>
              <a:gd name="connsiteX1355" fmla="*/ 4531497 w 11865431"/>
              <a:gd name="connsiteY1355" fmla="*/ 712650 h 12810097"/>
              <a:gd name="connsiteX1356" fmla="*/ 4578155 w 11865431"/>
              <a:gd name="connsiteY1356" fmla="*/ 733029 h 12810097"/>
              <a:gd name="connsiteX1357" fmla="*/ 4578478 w 11865431"/>
              <a:gd name="connsiteY1357" fmla="*/ 732432 h 12810097"/>
              <a:gd name="connsiteX1358" fmla="*/ 4628282 w 11865431"/>
              <a:gd name="connsiteY1358" fmla="*/ 611183 h 12810097"/>
              <a:gd name="connsiteX1359" fmla="*/ 4650922 w 11865431"/>
              <a:gd name="connsiteY1359" fmla="*/ 768098 h 12810097"/>
              <a:gd name="connsiteX1360" fmla="*/ 4650958 w 11865431"/>
              <a:gd name="connsiteY1360" fmla="*/ 768847 h 12810097"/>
              <a:gd name="connsiteX1361" fmla="*/ 4677447 w 11865431"/>
              <a:gd name="connsiteY1361" fmla="*/ 768846 h 12810097"/>
              <a:gd name="connsiteX1362" fmla="*/ 4679040 w 11865431"/>
              <a:gd name="connsiteY1362" fmla="*/ 769820 h 12810097"/>
              <a:gd name="connsiteX1363" fmla="*/ 4677249 w 11865431"/>
              <a:gd name="connsiteY1363" fmla="*/ 767459 h 12810097"/>
              <a:gd name="connsiteX1364" fmla="*/ 4749472 w 11865431"/>
              <a:gd name="connsiteY1364" fmla="*/ 767459 h 12810097"/>
              <a:gd name="connsiteX1365" fmla="*/ 4750003 w 11865431"/>
              <a:gd name="connsiteY1365" fmla="*/ 775932 h 12810097"/>
              <a:gd name="connsiteX1366" fmla="*/ 4750784 w 11865431"/>
              <a:gd name="connsiteY1366" fmla="*/ 769521 h 12810097"/>
              <a:gd name="connsiteX1367" fmla="*/ 4866266 w 11865431"/>
              <a:gd name="connsiteY1367" fmla="*/ 734890 h 12810097"/>
              <a:gd name="connsiteX1368" fmla="*/ 4895511 w 11865431"/>
              <a:gd name="connsiteY1368" fmla="*/ 803456 h 12810097"/>
              <a:gd name="connsiteX1369" fmla="*/ 4896731 w 11865431"/>
              <a:gd name="connsiteY1369" fmla="*/ 804108 h 12810097"/>
              <a:gd name="connsiteX1370" fmla="*/ 4923640 w 11865431"/>
              <a:gd name="connsiteY1370" fmla="*/ 725052 h 12810097"/>
              <a:gd name="connsiteX1371" fmla="*/ 4923803 w 11865431"/>
              <a:gd name="connsiteY1371" fmla="*/ 725197 h 12810097"/>
              <a:gd name="connsiteX1372" fmla="*/ 4923551 w 11865431"/>
              <a:gd name="connsiteY1372" fmla="*/ 723932 h 12810097"/>
              <a:gd name="connsiteX1373" fmla="*/ 4896084 w 11865431"/>
              <a:gd name="connsiteY1373" fmla="*/ 659399 h 12810097"/>
              <a:gd name="connsiteX1374" fmla="*/ 4901676 w 11865431"/>
              <a:gd name="connsiteY1374" fmla="*/ 588349 h 12810097"/>
              <a:gd name="connsiteX1375" fmla="*/ 4973212 w 11865431"/>
              <a:gd name="connsiteY1375" fmla="*/ 573957 h 12810097"/>
              <a:gd name="connsiteX1376" fmla="*/ 4971776 w 11865431"/>
              <a:gd name="connsiteY1376" fmla="*/ 578373 h 12810097"/>
              <a:gd name="connsiteX1377" fmla="*/ 4973731 w 11865431"/>
              <a:gd name="connsiteY1377" fmla="*/ 576150 h 12810097"/>
              <a:gd name="connsiteX1378" fmla="*/ 5045706 w 11865431"/>
              <a:gd name="connsiteY1378" fmla="*/ 655404 h 12810097"/>
              <a:gd name="connsiteX1379" fmla="*/ 5046437 w 11865431"/>
              <a:gd name="connsiteY1379" fmla="*/ 656095 h 12810097"/>
              <a:gd name="connsiteX1380" fmla="*/ 5046211 w 11865431"/>
              <a:gd name="connsiteY1380" fmla="*/ 653209 h 12810097"/>
              <a:gd name="connsiteX1381" fmla="*/ 5109043 w 11865431"/>
              <a:gd name="connsiteY1381" fmla="*/ 514193 h 12810097"/>
              <a:gd name="connsiteX1382" fmla="*/ 5212262 w 11865431"/>
              <a:gd name="connsiteY1382" fmla="*/ 595806 h 12810097"/>
              <a:gd name="connsiteX1383" fmla="*/ 5342414 w 11865431"/>
              <a:gd name="connsiteY1383" fmla="*/ 646032 h 12810097"/>
              <a:gd name="connsiteX1384" fmla="*/ 5342413 w 11865431"/>
              <a:gd name="connsiteY1384" fmla="*/ 689084 h 12810097"/>
              <a:gd name="connsiteX1385" fmla="*/ 5342266 w 11865431"/>
              <a:gd name="connsiteY1385" fmla="*/ 690839 h 12810097"/>
              <a:gd name="connsiteX1386" fmla="*/ 5381349 w 11865431"/>
              <a:gd name="connsiteY1386" fmla="*/ 714222 h 12810097"/>
              <a:gd name="connsiteX1387" fmla="*/ 5425628 w 11865431"/>
              <a:gd name="connsiteY1387" fmla="*/ 689742 h 12810097"/>
              <a:gd name="connsiteX1388" fmla="*/ 5488408 w 11865431"/>
              <a:gd name="connsiteY1388" fmla="*/ 726009 h 12810097"/>
              <a:gd name="connsiteX1389" fmla="*/ 5461507 w 11865431"/>
              <a:gd name="connsiteY1389" fmla="*/ 726009 h 12810097"/>
              <a:gd name="connsiteX1390" fmla="*/ 5461506 w 11865431"/>
              <a:gd name="connsiteY1390" fmla="*/ 768332 h 12810097"/>
              <a:gd name="connsiteX1391" fmla="*/ 5461806 w 11865431"/>
              <a:gd name="connsiteY1391" fmla="*/ 769599 h 12810097"/>
              <a:gd name="connsiteX1392" fmla="*/ 5461922 w 11865431"/>
              <a:gd name="connsiteY1392" fmla="*/ 768846 h 12810097"/>
              <a:gd name="connsiteX1393" fmla="*/ 5489325 w 11865431"/>
              <a:gd name="connsiteY1393" fmla="*/ 797511 h 12810097"/>
              <a:gd name="connsiteX1394" fmla="*/ 5489568 w 11865431"/>
              <a:gd name="connsiteY1394" fmla="*/ 800011 h 12810097"/>
              <a:gd name="connsiteX1395" fmla="*/ 5547615 w 11865431"/>
              <a:gd name="connsiteY1395" fmla="*/ 842325 h 12810097"/>
              <a:gd name="connsiteX1396" fmla="*/ 5582868 w 11865431"/>
              <a:gd name="connsiteY1396" fmla="*/ 927971 h 12810097"/>
              <a:gd name="connsiteX1397" fmla="*/ 5582862 w 11865431"/>
              <a:gd name="connsiteY1397" fmla="*/ 927986 h 12810097"/>
              <a:gd name="connsiteX1398" fmla="*/ 5584125 w 11865431"/>
              <a:gd name="connsiteY1398" fmla="*/ 926148 h 12810097"/>
              <a:gd name="connsiteX1399" fmla="*/ 5609182 w 11865431"/>
              <a:gd name="connsiteY1399" fmla="*/ 885527 h 12810097"/>
              <a:gd name="connsiteX1400" fmla="*/ 5569253 w 11865431"/>
              <a:gd name="connsiteY1400" fmla="*/ 792497 h 12810097"/>
              <a:gd name="connsiteX1401" fmla="*/ 5564802 w 11865431"/>
              <a:gd name="connsiteY1401" fmla="*/ 598572 h 12810097"/>
              <a:gd name="connsiteX1402" fmla="*/ 5603001 w 11865431"/>
              <a:gd name="connsiteY1402" fmla="*/ 574666 h 12810097"/>
              <a:gd name="connsiteX1403" fmla="*/ 5651299 w 11865431"/>
              <a:gd name="connsiteY1403" fmla="*/ 601304 h 12810097"/>
              <a:gd name="connsiteX1404" fmla="*/ 5684616 w 11865431"/>
              <a:gd name="connsiteY1404" fmla="*/ 683718 h 12810097"/>
              <a:gd name="connsiteX1405" fmla="*/ 5686504 w 11865431"/>
              <a:gd name="connsiteY1405" fmla="*/ 681257 h 12810097"/>
              <a:gd name="connsiteX1406" fmla="*/ 5740527 w 11865431"/>
              <a:gd name="connsiteY1406" fmla="*/ 803962 h 12810097"/>
              <a:gd name="connsiteX1407" fmla="*/ 5740596 w 11865431"/>
              <a:gd name="connsiteY1407" fmla="*/ 804066 h 12810097"/>
              <a:gd name="connsiteX1408" fmla="*/ 5740528 w 11865431"/>
              <a:gd name="connsiteY1408" fmla="*/ 803882 h 12810097"/>
              <a:gd name="connsiteX1409" fmla="*/ 5795884 w 11865431"/>
              <a:gd name="connsiteY1409" fmla="*/ 846259 h 12810097"/>
              <a:gd name="connsiteX1410" fmla="*/ 5825765 w 11865431"/>
              <a:gd name="connsiteY1410" fmla="*/ 920413 h 12810097"/>
              <a:gd name="connsiteX1411" fmla="*/ 5830045 w 11865431"/>
              <a:gd name="connsiteY1411" fmla="*/ 925989 h 12810097"/>
              <a:gd name="connsiteX1412" fmla="*/ 5869093 w 11865431"/>
              <a:gd name="connsiteY1412" fmla="*/ 948328 h 12810097"/>
              <a:gd name="connsiteX1413" fmla="*/ 5889529 w 11865431"/>
              <a:gd name="connsiteY1413" fmla="*/ 947203 h 12810097"/>
              <a:gd name="connsiteX1414" fmla="*/ 5908977 w 11865431"/>
              <a:gd name="connsiteY1414" fmla="*/ 919171 h 12810097"/>
              <a:gd name="connsiteX1415" fmla="*/ 5877549 w 11865431"/>
              <a:gd name="connsiteY1415" fmla="*/ 804521 h 12810097"/>
              <a:gd name="connsiteX1416" fmla="*/ 5877842 w 11865431"/>
              <a:gd name="connsiteY1416" fmla="*/ 803365 h 12810097"/>
              <a:gd name="connsiteX1417" fmla="*/ 5860129 w 11865431"/>
              <a:gd name="connsiteY1417" fmla="*/ 772402 h 12810097"/>
              <a:gd name="connsiteX1418" fmla="*/ 5855649 w 11865431"/>
              <a:gd name="connsiteY1418" fmla="*/ 724998 h 12810097"/>
              <a:gd name="connsiteX1419" fmla="*/ 5855624 w 11865431"/>
              <a:gd name="connsiteY1419" fmla="*/ 725055 h 12810097"/>
              <a:gd name="connsiteX1420" fmla="*/ 5846490 w 11865431"/>
              <a:gd name="connsiteY1420" fmla="*/ 554252 h 12810097"/>
              <a:gd name="connsiteX1421" fmla="*/ 5882450 w 11865431"/>
              <a:gd name="connsiteY1421" fmla="*/ 603278 h 12810097"/>
              <a:gd name="connsiteX1422" fmla="*/ 5882637 w 11865431"/>
              <a:gd name="connsiteY1422" fmla="*/ 602425 h 12810097"/>
              <a:gd name="connsiteX1423" fmla="*/ 5981682 w 11865431"/>
              <a:gd name="connsiteY1423" fmla="*/ 645592 h 12810097"/>
              <a:gd name="connsiteX1424" fmla="*/ 5981682 w 11865431"/>
              <a:gd name="connsiteY1424" fmla="*/ 654218 h 12810097"/>
              <a:gd name="connsiteX1425" fmla="*/ 5983055 w 11865431"/>
              <a:gd name="connsiteY1425" fmla="*/ 646105 h 12810097"/>
              <a:gd name="connsiteX1426" fmla="*/ 5983054 w 11865431"/>
              <a:gd name="connsiteY1426" fmla="*/ 567050 h 12810097"/>
              <a:gd name="connsiteX1427" fmla="*/ 6005876 w 11865431"/>
              <a:gd name="connsiteY1427" fmla="*/ 551776 h 12810097"/>
              <a:gd name="connsiteX1428" fmla="*/ 6032037 w 11865431"/>
              <a:gd name="connsiteY1428" fmla="*/ 574239 h 12810097"/>
              <a:gd name="connsiteX1429" fmla="*/ 6032038 w 11865431"/>
              <a:gd name="connsiteY1429" fmla="*/ 610172 h 12810097"/>
              <a:gd name="connsiteX1430" fmla="*/ 6239197 w 11865431"/>
              <a:gd name="connsiteY1430" fmla="*/ 760278 h 12810097"/>
              <a:gd name="connsiteX1431" fmla="*/ 6241548 w 11865431"/>
              <a:gd name="connsiteY1431" fmla="*/ 755298 h 12810097"/>
              <a:gd name="connsiteX1432" fmla="*/ 6299890 w 11865431"/>
              <a:gd name="connsiteY1432" fmla="*/ 733910 h 12810097"/>
              <a:gd name="connsiteX1433" fmla="*/ 6322327 w 11865431"/>
              <a:gd name="connsiteY1433" fmla="*/ 733910 h 12810097"/>
              <a:gd name="connsiteX1434" fmla="*/ 6323374 w 11865431"/>
              <a:gd name="connsiteY1434" fmla="*/ 734186 h 12810097"/>
              <a:gd name="connsiteX1435" fmla="*/ 6321497 w 11865431"/>
              <a:gd name="connsiteY1435" fmla="*/ 732058 h 12810097"/>
              <a:gd name="connsiteX1436" fmla="*/ 6348660 w 11865431"/>
              <a:gd name="connsiteY1436" fmla="*/ 646221 h 12810097"/>
              <a:gd name="connsiteX1437" fmla="*/ 6349625 w 11865431"/>
              <a:gd name="connsiteY1437" fmla="*/ 646761 h 12810097"/>
              <a:gd name="connsiteX1438" fmla="*/ 6351856 w 11865431"/>
              <a:gd name="connsiteY1438" fmla="*/ 583518 h 12810097"/>
              <a:gd name="connsiteX1439" fmla="*/ 6380919 w 11865431"/>
              <a:gd name="connsiteY1439" fmla="*/ 552731 h 12810097"/>
              <a:gd name="connsiteX1440" fmla="*/ 6421158 w 11865431"/>
              <a:gd name="connsiteY1440" fmla="*/ 683108 h 12810097"/>
              <a:gd name="connsiteX1441" fmla="*/ 6421713 w 11865431"/>
              <a:gd name="connsiteY1441" fmla="*/ 684004 h 12810097"/>
              <a:gd name="connsiteX1442" fmla="*/ 6470007 w 11865431"/>
              <a:gd name="connsiteY1442" fmla="*/ 684004 h 12810097"/>
              <a:gd name="connsiteX1443" fmla="*/ 6469476 w 11865431"/>
              <a:gd name="connsiteY1443" fmla="*/ 682764 h 12810097"/>
              <a:gd name="connsiteX1444" fmla="*/ 6551689 w 11865431"/>
              <a:gd name="connsiteY1444" fmla="*/ 657810 h 12810097"/>
              <a:gd name="connsiteX1445" fmla="*/ 6578456 w 11865431"/>
              <a:gd name="connsiteY1445" fmla="*/ 689119 h 12810097"/>
              <a:gd name="connsiteX1446" fmla="*/ 6599362 w 11865431"/>
              <a:gd name="connsiteY1446" fmla="*/ 666018 h 12810097"/>
              <a:gd name="connsiteX1447" fmla="*/ 6628362 w 11865431"/>
              <a:gd name="connsiteY1447" fmla="*/ 506324 h 12810097"/>
              <a:gd name="connsiteX1448" fmla="*/ 6695290 w 11865431"/>
              <a:gd name="connsiteY1448" fmla="*/ 574224 h 12810097"/>
              <a:gd name="connsiteX1449" fmla="*/ 6694974 w 11865431"/>
              <a:gd name="connsiteY1449" fmla="*/ 576765 h 12810097"/>
              <a:gd name="connsiteX1450" fmla="*/ 6721612 w 11865431"/>
              <a:gd name="connsiteY1450" fmla="*/ 611866 h 12810097"/>
              <a:gd name="connsiteX1451" fmla="*/ 6722277 w 11865431"/>
              <a:gd name="connsiteY1451" fmla="*/ 609724 h 12810097"/>
              <a:gd name="connsiteX1452" fmla="*/ 6726734 w 11865431"/>
              <a:gd name="connsiteY1452" fmla="*/ 466663 h 12810097"/>
              <a:gd name="connsiteX1453" fmla="*/ 6819250 w 11865431"/>
              <a:gd name="connsiteY1453" fmla="*/ 565729 h 12810097"/>
              <a:gd name="connsiteX1454" fmla="*/ 6832128 w 11865431"/>
              <a:gd name="connsiteY1454" fmla="*/ 517195 h 12810097"/>
              <a:gd name="connsiteX1455" fmla="*/ 6890038 w 11865431"/>
              <a:gd name="connsiteY1455" fmla="*/ 374399 h 12810097"/>
              <a:gd name="connsiteX1456" fmla="*/ 6890175 w 11865431"/>
              <a:gd name="connsiteY1456" fmla="*/ 378228 h 12810097"/>
              <a:gd name="connsiteX1457" fmla="*/ 6891501 w 11865431"/>
              <a:gd name="connsiteY1457" fmla="*/ 374689 h 12810097"/>
              <a:gd name="connsiteX1458" fmla="*/ 6990151 w 11865431"/>
              <a:gd name="connsiteY1458" fmla="*/ 453616 h 12810097"/>
              <a:gd name="connsiteX1459" fmla="*/ 6990114 w 11865431"/>
              <a:gd name="connsiteY1459" fmla="*/ 453656 h 12810097"/>
              <a:gd name="connsiteX1460" fmla="*/ 7026166 w 11865431"/>
              <a:gd name="connsiteY1460" fmla="*/ 483004 h 12810097"/>
              <a:gd name="connsiteX1461" fmla="*/ 7133144 w 11865431"/>
              <a:gd name="connsiteY1461" fmla="*/ 460720 h 12810097"/>
              <a:gd name="connsiteX1462" fmla="*/ 7186840 w 11865431"/>
              <a:gd name="connsiteY1462" fmla="*/ 532743 h 12810097"/>
              <a:gd name="connsiteX1463" fmla="*/ 7187783 w 11865431"/>
              <a:gd name="connsiteY1463" fmla="*/ 533343 h 12810097"/>
              <a:gd name="connsiteX1464" fmla="*/ 7187464 w 11865431"/>
              <a:gd name="connsiteY1464" fmla="*/ 532868 h 12810097"/>
              <a:gd name="connsiteX1465" fmla="*/ 7245354 w 11865431"/>
              <a:gd name="connsiteY1465" fmla="*/ 453519 h 12810097"/>
              <a:gd name="connsiteX1466" fmla="*/ 7307696 w 11865431"/>
              <a:gd name="connsiteY1466" fmla="*/ 374172 h 12810097"/>
              <a:gd name="connsiteX1467" fmla="*/ 7309028 w 11865431"/>
              <a:gd name="connsiteY1467" fmla="*/ 376327 h 12810097"/>
              <a:gd name="connsiteX1468" fmla="*/ 7308727 w 11865431"/>
              <a:gd name="connsiteY1468" fmla="*/ 374879 h 12810097"/>
              <a:gd name="connsiteX1469" fmla="*/ 7384430 w 11865431"/>
              <a:gd name="connsiteY1469" fmla="*/ 217029 h 12810097"/>
              <a:gd name="connsiteX1470" fmla="*/ 7455682 w 11865431"/>
              <a:gd name="connsiteY1470" fmla="*/ 295954 h 12810097"/>
              <a:gd name="connsiteX1471" fmla="*/ 7456297 w 11865431"/>
              <a:gd name="connsiteY1471" fmla="*/ 295971 h 12810097"/>
              <a:gd name="connsiteX1472" fmla="*/ 7456024 w 11865431"/>
              <a:gd name="connsiteY1472" fmla="*/ 295534 h 12810097"/>
              <a:gd name="connsiteX1473" fmla="*/ 7505260 w 11865431"/>
              <a:gd name="connsiteY1473" fmla="*/ 245576 h 12810097"/>
              <a:gd name="connsiteX1474" fmla="*/ 7506438 w 11865431"/>
              <a:gd name="connsiteY1474" fmla="*/ 246765 h 12810097"/>
              <a:gd name="connsiteX1475" fmla="*/ 7550055 w 11865431"/>
              <a:gd name="connsiteY1475" fmla="*/ 245060 h 12810097"/>
              <a:gd name="connsiteX1476" fmla="*/ 7584823 w 11865431"/>
              <a:gd name="connsiteY1476" fmla="*/ 295860 h 12810097"/>
              <a:gd name="connsiteX1477" fmla="*/ 7584810 w 11865431"/>
              <a:gd name="connsiteY1477" fmla="*/ 295950 h 12810097"/>
              <a:gd name="connsiteX1478" fmla="*/ 7678744 w 11865431"/>
              <a:gd name="connsiteY1478" fmla="*/ 331990 h 12810097"/>
              <a:gd name="connsiteX1479" fmla="*/ 7680054 w 11865431"/>
              <a:gd name="connsiteY1479" fmla="*/ 334521 h 12810097"/>
              <a:gd name="connsiteX1480" fmla="*/ 7680080 w 11865431"/>
              <a:gd name="connsiteY1480" fmla="*/ 332798 h 12810097"/>
              <a:gd name="connsiteX1481" fmla="*/ 7702552 w 11865431"/>
              <a:gd name="connsiteY1481" fmla="*/ 217028 h 12810097"/>
              <a:gd name="connsiteX1482" fmla="*/ 7751395 w 11865431"/>
              <a:gd name="connsiteY1482" fmla="*/ 288520 h 12810097"/>
              <a:gd name="connsiteX1483" fmla="*/ 7752563 w 11865431"/>
              <a:gd name="connsiteY1483" fmla="*/ 288291 h 12810097"/>
              <a:gd name="connsiteX1484" fmla="*/ 7778020 w 11865431"/>
              <a:gd name="connsiteY1484" fmla="*/ 322293 h 12810097"/>
              <a:gd name="connsiteX1485" fmla="*/ 7778146 w 11865431"/>
              <a:gd name="connsiteY1485" fmla="*/ 322139 h 12810097"/>
              <a:gd name="connsiteX1486" fmla="*/ 7849895 w 11865431"/>
              <a:gd name="connsiteY1486" fmla="*/ 417025 h 12810097"/>
              <a:gd name="connsiteX1487" fmla="*/ 7850640 w 11865431"/>
              <a:gd name="connsiteY1487" fmla="*/ 425531 h 12810097"/>
              <a:gd name="connsiteX1488" fmla="*/ 7850640 w 11865431"/>
              <a:gd name="connsiteY1488" fmla="*/ 415442 h 12810097"/>
              <a:gd name="connsiteX1489" fmla="*/ 7976701 w 11865431"/>
              <a:gd name="connsiteY1489" fmla="*/ 531210 h 12810097"/>
              <a:gd name="connsiteX1490" fmla="*/ 7975688 w 11865431"/>
              <a:gd name="connsiteY1490" fmla="*/ 532351 h 12810097"/>
              <a:gd name="connsiteX1491" fmla="*/ 7976014 w 11865431"/>
              <a:gd name="connsiteY1491" fmla="*/ 532351 h 12810097"/>
              <a:gd name="connsiteX1492" fmla="*/ 7997900 w 11865431"/>
              <a:gd name="connsiteY1492" fmla="*/ 567034 h 12810097"/>
              <a:gd name="connsiteX1493" fmla="*/ 7998031 w 11865431"/>
              <a:gd name="connsiteY1493" fmla="*/ 567035 h 12810097"/>
              <a:gd name="connsiteX1494" fmla="*/ 7998186 w 11865431"/>
              <a:gd name="connsiteY1494" fmla="*/ 567486 h 12810097"/>
              <a:gd name="connsiteX1495" fmla="*/ 7998623 w 11865431"/>
              <a:gd name="connsiteY1495" fmla="*/ 568187 h 12810097"/>
              <a:gd name="connsiteX1496" fmla="*/ 7998468 w 11865431"/>
              <a:gd name="connsiteY1496" fmla="*/ 568320 h 12810097"/>
              <a:gd name="connsiteX1497" fmla="*/ 8025197 w 11865431"/>
              <a:gd name="connsiteY1497" fmla="*/ 646044 h 12810097"/>
              <a:gd name="connsiteX1498" fmla="*/ 8025198 w 11865431"/>
              <a:gd name="connsiteY1498" fmla="*/ 681563 h 12810097"/>
              <a:gd name="connsiteX1499" fmla="*/ 8026028 w 11865431"/>
              <a:gd name="connsiteY1499" fmla="*/ 681898 h 12810097"/>
              <a:gd name="connsiteX1500" fmla="*/ 8026029 w 11865431"/>
              <a:gd name="connsiteY1500" fmla="*/ 646916 h 12810097"/>
              <a:gd name="connsiteX1501" fmla="*/ 8119810 w 11865431"/>
              <a:gd name="connsiteY1501" fmla="*/ 611183 h 12810097"/>
              <a:gd name="connsiteX1502" fmla="*/ 8146605 w 11865431"/>
              <a:gd name="connsiteY1502" fmla="*/ 646916 h 12810097"/>
              <a:gd name="connsiteX1503" fmla="*/ 8146527 w 11865431"/>
              <a:gd name="connsiteY1503" fmla="*/ 647326 h 12810097"/>
              <a:gd name="connsiteX1504" fmla="*/ 8180149 w 11865431"/>
              <a:gd name="connsiteY1504" fmla="*/ 668616 h 12810097"/>
              <a:gd name="connsiteX1505" fmla="*/ 8198677 w 11865431"/>
              <a:gd name="connsiteY1505" fmla="*/ 717886 h 12810097"/>
              <a:gd name="connsiteX1506" fmla="*/ 8196315 w 11865431"/>
              <a:gd name="connsiteY1506" fmla="*/ 727598 h 12810097"/>
              <a:gd name="connsiteX1507" fmla="*/ 8200755 w 11865431"/>
              <a:gd name="connsiteY1507" fmla="*/ 720672 h 12810097"/>
              <a:gd name="connsiteX1508" fmla="*/ 8245261 w 11865431"/>
              <a:gd name="connsiteY1508" fmla="*/ 720673 h 12810097"/>
              <a:gd name="connsiteX1509" fmla="*/ 8245261 w 11865431"/>
              <a:gd name="connsiteY1509" fmla="*/ 718558 h 12810097"/>
              <a:gd name="connsiteX1510" fmla="*/ 8345287 w 11865431"/>
              <a:gd name="connsiteY1510" fmla="*/ 664195 h 12810097"/>
              <a:gd name="connsiteX1511" fmla="*/ 8395298 w 11865431"/>
              <a:gd name="connsiteY1511" fmla="*/ 683899 h 12810097"/>
              <a:gd name="connsiteX1512" fmla="*/ 8444918 w 11865431"/>
              <a:gd name="connsiteY1512" fmla="*/ 718286 h 12810097"/>
              <a:gd name="connsiteX1513" fmla="*/ 8445312 w 11865431"/>
              <a:gd name="connsiteY1513" fmla="*/ 717675 h 12810097"/>
              <a:gd name="connsiteX1514" fmla="*/ 8467784 w 11865431"/>
              <a:gd name="connsiteY1514" fmla="*/ 647358 h 12810097"/>
              <a:gd name="connsiteX1515" fmla="*/ 8467502 w 11865431"/>
              <a:gd name="connsiteY1515" fmla="*/ 645742 h 12810097"/>
              <a:gd name="connsiteX1516" fmla="*/ 8440451 w 11865431"/>
              <a:gd name="connsiteY1516" fmla="*/ 602544 h 12810097"/>
              <a:gd name="connsiteX1517" fmla="*/ 8440433 w 11865431"/>
              <a:gd name="connsiteY1517" fmla="*/ 602487 h 12810097"/>
              <a:gd name="connsiteX1518" fmla="*/ 8409118 w 11865431"/>
              <a:gd name="connsiteY1518" fmla="*/ 581192 h 12810097"/>
              <a:gd name="connsiteX1519" fmla="*/ 8342780 w 11865431"/>
              <a:gd name="connsiteY1519" fmla="*/ 451836 h 12810097"/>
              <a:gd name="connsiteX1520" fmla="*/ 8419324 w 11865431"/>
              <a:gd name="connsiteY1520" fmla="*/ 461004 h 12810097"/>
              <a:gd name="connsiteX1521" fmla="*/ 8441930 w 11865431"/>
              <a:gd name="connsiteY1521" fmla="*/ 487309 h 12810097"/>
              <a:gd name="connsiteX1522" fmla="*/ 8478571 w 11865431"/>
              <a:gd name="connsiteY1522" fmla="*/ 486092 h 12810097"/>
              <a:gd name="connsiteX1523" fmla="*/ 8517161 w 11865431"/>
              <a:gd name="connsiteY1523" fmla="*/ 477235 h 12810097"/>
              <a:gd name="connsiteX1524" fmla="*/ 8539207 w 11865431"/>
              <a:gd name="connsiteY1524" fmla="*/ 451853 h 12810097"/>
              <a:gd name="connsiteX1525" fmla="*/ 8539038 w 11865431"/>
              <a:gd name="connsiteY1525" fmla="*/ 405006 h 12810097"/>
              <a:gd name="connsiteX1526" fmla="*/ 8637688 w 11865431"/>
              <a:gd name="connsiteY1526" fmla="*/ 375003 h 12810097"/>
              <a:gd name="connsiteX1527" fmla="*/ 8638078 w 11865431"/>
              <a:gd name="connsiteY1527" fmla="*/ 378721 h 12810097"/>
              <a:gd name="connsiteX1528" fmla="*/ 8639156 w 11865431"/>
              <a:gd name="connsiteY1528" fmla="*/ 374690 h 12810097"/>
              <a:gd name="connsiteX1529" fmla="*/ 8661388 w 11865431"/>
              <a:gd name="connsiteY1529" fmla="*/ 374690 h 12810097"/>
              <a:gd name="connsiteX1530" fmla="*/ 8661504 w 11865431"/>
              <a:gd name="connsiteY1530" fmla="*/ 374972 h 12810097"/>
              <a:gd name="connsiteX1531" fmla="*/ 8661412 w 11865431"/>
              <a:gd name="connsiteY1531" fmla="*/ 374152 h 12810097"/>
              <a:gd name="connsiteX1532" fmla="*/ 8500119 w 11865431"/>
              <a:gd name="connsiteY1532" fmla="*/ 138196 h 12810097"/>
              <a:gd name="connsiteX1533" fmla="*/ 8737577 w 11865431"/>
              <a:gd name="connsiteY1533" fmla="*/ 374151 h 12810097"/>
              <a:gd name="connsiteX1534" fmla="*/ 8739663 w 11865431"/>
              <a:gd name="connsiteY1534" fmla="*/ 377113 h 12810097"/>
              <a:gd name="connsiteX1535" fmla="*/ 8738535 w 11865431"/>
              <a:gd name="connsiteY1535" fmla="*/ 373126 h 12810097"/>
              <a:gd name="connsiteX1536" fmla="*/ 8782867 w 11865431"/>
              <a:gd name="connsiteY1536" fmla="*/ 366013 h 12810097"/>
              <a:gd name="connsiteX1537" fmla="*/ 8809100 w 11865431"/>
              <a:gd name="connsiteY1537" fmla="*/ 295860 h 12810097"/>
              <a:gd name="connsiteX1538" fmla="*/ 8810731 w 11865431"/>
              <a:gd name="connsiteY1538" fmla="*/ 296868 h 12810097"/>
              <a:gd name="connsiteX1539" fmla="*/ 8809726 w 11865431"/>
              <a:gd name="connsiteY1539" fmla="*/ 294525 h 12810097"/>
              <a:gd name="connsiteX1540" fmla="*/ 8789720 w 11865431"/>
              <a:gd name="connsiteY1540" fmla="*/ 260156 h 12810097"/>
              <a:gd name="connsiteX1541" fmla="*/ 8783407 w 11865431"/>
              <a:gd name="connsiteY1541" fmla="*/ 217348 h 12810097"/>
              <a:gd name="connsiteX1542" fmla="*/ 8782696 w 11865431"/>
              <a:gd name="connsiteY1542" fmla="*/ 218487 h 12810097"/>
              <a:gd name="connsiteX1543" fmla="*/ 8710035 w 11865431"/>
              <a:gd name="connsiteY1543" fmla="*/ 94401 h 12810097"/>
              <a:gd name="connsiteX1544" fmla="*/ 8711134 w 11865431"/>
              <a:gd name="connsiteY1544" fmla="*/ 95085 h 12810097"/>
              <a:gd name="connsiteX1545" fmla="*/ 8711129 w 11865431"/>
              <a:gd name="connsiteY1545" fmla="*/ 95077 h 12810097"/>
              <a:gd name="connsiteX1546" fmla="*/ 8786834 w 11865431"/>
              <a:gd name="connsiteY1546" fmla="*/ 914 h 12810097"/>
              <a:gd name="connsiteX1547" fmla="*/ 8807988 w 11865431"/>
              <a:gd name="connsiteY1547" fmla="*/ 34413 h 12810097"/>
              <a:gd name="connsiteX1548" fmla="*/ 8809092 w 11865431"/>
              <a:gd name="connsiteY1548" fmla="*/ 94691 h 12810097"/>
              <a:gd name="connsiteX1549" fmla="*/ 8809942 w 11865431"/>
              <a:gd name="connsiteY1549" fmla="*/ 94400 h 12810097"/>
              <a:gd name="connsiteX1550" fmla="*/ 8837187 w 11865431"/>
              <a:gd name="connsiteY1550" fmla="*/ 138197 h 12810097"/>
              <a:gd name="connsiteX1551" fmla="*/ 8837148 w 11865431"/>
              <a:gd name="connsiteY1551" fmla="*/ 138251 h 12810097"/>
              <a:gd name="connsiteX1552" fmla="*/ 8862224 w 11865431"/>
              <a:gd name="connsiteY1552" fmla="*/ 131526 h 12810097"/>
              <a:gd name="connsiteX1553" fmla="*/ 8885277 w 11865431"/>
              <a:gd name="connsiteY1553" fmla="*/ 103161 h 12810097"/>
              <a:gd name="connsiteX1554" fmla="*/ 8957249 w 11865431"/>
              <a:gd name="connsiteY1554" fmla="*/ 138614 h 12810097"/>
              <a:gd name="connsiteX1555" fmla="*/ 9028732 w 11865431"/>
              <a:gd name="connsiteY1555" fmla="*/ 168528 h 12810097"/>
              <a:gd name="connsiteX1556" fmla="*/ 9029174 w 11865431"/>
              <a:gd name="connsiteY1556" fmla="*/ 218144 h 12810097"/>
              <a:gd name="connsiteX1557" fmla="*/ 9077105 w 11865431"/>
              <a:gd name="connsiteY1557" fmla="*/ 295860 h 12810097"/>
              <a:gd name="connsiteX1558" fmla="*/ 9080085 w 11865431"/>
              <a:gd name="connsiteY1558" fmla="*/ 348987 h 12810097"/>
              <a:gd name="connsiteX1559" fmla="*/ 9081440 w 11865431"/>
              <a:gd name="connsiteY1559" fmla="*/ 351063 h 12810097"/>
              <a:gd name="connsiteX1560" fmla="*/ 9078344 w 11865431"/>
              <a:gd name="connsiteY1560" fmla="*/ 295860 h 12810097"/>
              <a:gd name="connsiteX1561" fmla="*/ 9201154 w 11865431"/>
              <a:gd name="connsiteY1561" fmla="*/ 388781 h 12810097"/>
              <a:gd name="connsiteX1562" fmla="*/ 9226748 w 11865431"/>
              <a:gd name="connsiteY1562" fmla="*/ 448469 h 12810097"/>
              <a:gd name="connsiteX1563" fmla="*/ 9229560 w 11865431"/>
              <a:gd name="connsiteY1563" fmla="*/ 451771 h 12810097"/>
              <a:gd name="connsiteX1564" fmla="*/ 9319500 w 11865431"/>
              <a:gd name="connsiteY1564" fmla="*/ 537608 h 12810097"/>
              <a:gd name="connsiteX1565" fmla="*/ 9316741 w 11865431"/>
              <a:gd name="connsiteY1565" fmla="*/ 538671 h 12810097"/>
              <a:gd name="connsiteX1566" fmla="*/ 9318995 w 11865431"/>
              <a:gd name="connsiteY1566" fmla="*/ 539918 h 12810097"/>
              <a:gd name="connsiteX1567" fmla="*/ 9372584 w 11865431"/>
              <a:gd name="connsiteY1567" fmla="*/ 611584 h 12810097"/>
              <a:gd name="connsiteX1568" fmla="*/ 9371177 w 11865431"/>
              <a:gd name="connsiteY1568" fmla="*/ 616997 h 12810097"/>
              <a:gd name="connsiteX1569" fmla="*/ 9374491 w 11865431"/>
              <a:gd name="connsiteY1569" fmla="*/ 611183 h 12810097"/>
              <a:gd name="connsiteX1570" fmla="*/ 9444631 w 11865431"/>
              <a:gd name="connsiteY1570" fmla="*/ 646358 h 12810097"/>
              <a:gd name="connsiteX1571" fmla="*/ 9444575 w 11865431"/>
              <a:gd name="connsiteY1571" fmla="*/ 646046 h 12810097"/>
              <a:gd name="connsiteX1572" fmla="*/ 9466508 w 11865431"/>
              <a:gd name="connsiteY1572" fmla="*/ 615523 h 12810097"/>
              <a:gd name="connsiteX1573" fmla="*/ 9471468 w 11865431"/>
              <a:gd name="connsiteY1573" fmla="*/ 575035 h 12810097"/>
              <a:gd name="connsiteX1574" fmla="*/ 9423638 w 11865431"/>
              <a:gd name="connsiteY1574" fmla="*/ 488555 h 12810097"/>
              <a:gd name="connsiteX1575" fmla="*/ 9498506 w 11865431"/>
              <a:gd name="connsiteY1575" fmla="*/ 481262 h 12810097"/>
              <a:gd name="connsiteX1576" fmla="*/ 9545514 w 11865431"/>
              <a:gd name="connsiteY1576" fmla="*/ 566245 h 12810097"/>
              <a:gd name="connsiteX1577" fmla="*/ 9548039 w 11865431"/>
              <a:gd name="connsiteY1577" fmla="*/ 567038 h 12810097"/>
              <a:gd name="connsiteX1578" fmla="*/ 9548039 w 11865431"/>
              <a:gd name="connsiteY1578" fmla="*/ 602931 h 12810097"/>
              <a:gd name="connsiteX1579" fmla="*/ 9574874 w 11865431"/>
              <a:gd name="connsiteY1579" fmla="*/ 653268 h 12810097"/>
              <a:gd name="connsiteX1580" fmla="*/ 9576508 w 11865431"/>
              <a:gd name="connsiteY1580" fmla="*/ 654086 h 12810097"/>
              <a:gd name="connsiteX1581" fmla="*/ 9612039 w 11865431"/>
              <a:gd name="connsiteY1581" fmla="*/ 639326 h 12810097"/>
              <a:gd name="connsiteX1582" fmla="*/ 9694936 w 11865431"/>
              <a:gd name="connsiteY1582" fmla="*/ 725052 h 12810097"/>
              <a:gd name="connsiteX1583" fmla="*/ 9693857 w 11865431"/>
              <a:gd name="connsiteY1583" fmla="*/ 726751 h 12810097"/>
              <a:gd name="connsiteX1584" fmla="*/ 9695983 w 11865431"/>
              <a:gd name="connsiteY1584" fmla="*/ 726371 h 12810097"/>
              <a:gd name="connsiteX1585" fmla="*/ 9767818 w 11865431"/>
              <a:gd name="connsiteY1585" fmla="*/ 762495 h 12810097"/>
              <a:gd name="connsiteX1586" fmla="*/ 9771767 w 11865431"/>
              <a:gd name="connsiteY1586" fmla="*/ 761688 h 12810097"/>
              <a:gd name="connsiteX1587" fmla="*/ 9768928 w 11865431"/>
              <a:gd name="connsiteY1587" fmla="*/ 760931 h 12810097"/>
              <a:gd name="connsiteX1588" fmla="*/ 9914626 w 11865431"/>
              <a:gd name="connsiteY1588" fmla="*/ 688497 h 12810097"/>
              <a:gd name="connsiteX1589" fmla="*/ 9914626 w 11865431"/>
              <a:gd name="connsiteY1589" fmla="*/ 704987 h 12810097"/>
              <a:gd name="connsiteX1590" fmla="*/ 9916633 w 11865431"/>
              <a:gd name="connsiteY1590" fmla="*/ 688950 h 12810097"/>
              <a:gd name="connsiteX1591" fmla="*/ 9916633 w 11865431"/>
              <a:gd name="connsiteY1591" fmla="*/ 646009 h 12810097"/>
              <a:gd name="connsiteX1592" fmla="*/ 9916677 w 11865431"/>
              <a:gd name="connsiteY1592" fmla="*/ 645914 h 12810097"/>
              <a:gd name="connsiteX1593" fmla="*/ 9915843 w 11865431"/>
              <a:gd name="connsiteY1593" fmla="*/ 646220 h 12810097"/>
              <a:gd name="connsiteX1594" fmla="*/ 9990902 w 11865431"/>
              <a:gd name="connsiteY1594" fmla="*/ 530808 h 12810097"/>
              <a:gd name="connsiteX1595" fmla="*/ 9989392 w 11865431"/>
              <a:gd name="connsiteY1595" fmla="*/ 535264 h 12810097"/>
              <a:gd name="connsiteX1596" fmla="*/ 9992690 w 11865431"/>
              <a:gd name="connsiteY1596" fmla="*/ 531498 h 12810097"/>
              <a:gd name="connsiteX1597" fmla="*/ 10063158 w 11865431"/>
              <a:gd name="connsiteY1597" fmla="*/ 513382 h 12810097"/>
              <a:gd name="connsiteX1598" fmla="*/ 10086648 w 11865431"/>
              <a:gd name="connsiteY1598" fmla="*/ 531498 h 12810097"/>
              <a:gd name="connsiteX1599" fmla="*/ 10087368 w 11865431"/>
              <a:gd name="connsiteY1599" fmla="*/ 532034 h 12810097"/>
              <a:gd name="connsiteX1600" fmla="*/ 10111907 w 11865431"/>
              <a:gd name="connsiteY1600" fmla="*/ 499475 h 12810097"/>
              <a:gd name="connsiteX1601" fmla="*/ 10111478 w 11865431"/>
              <a:gd name="connsiteY1601" fmla="*/ 496546 h 12810097"/>
              <a:gd name="connsiteX1602" fmla="*/ 10111478 w 11865431"/>
              <a:gd name="connsiteY1602" fmla="*/ 453215 h 12810097"/>
              <a:gd name="connsiteX1603" fmla="*/ 10237469 w 11865431"/>
              <a:gd name="connsiteY1603" fmla="*/ 409880 h 12810097"/>
              <a:gd name="connsiteX1604" fmla="*/ 10358961 w 11865431"/>
              <a:gd name="connsiteY1604" fmla="*/ 453215 h 12810097"/>
              <a:gd name="connsiteX1605" fmla="*/ 10475953 w 11865431"/>
              <a:gd name="connsiteY1605" fmla="*/ 308767 h 12810097"/>
              <a:gd name="connsiteX1606" fmla="*/ 10435453 w 11865431"/>
              <a:gd name="connsiteY1606" fmla="*/ 532658 h 12810097"/>
              <a:gd name="connsiteX1607" fmla="*/ 10435145 w 11865431"/>
              <a:gd name="connsiteY1607" fmla="*/ 535272 h 12810097"/>
              <a:gd name="connsiteX1608" fmla="*/ 10435874 w 11865431"/>
              <a:gd name="connsiteY1608" fmla="*/ 533622 h 12810097"/>
              <a:gd name="connsiteX1609" fmla="*/ 10507125 w 11865431"/>
              <a:gd name="connsiteY1609" fmla="*/ 533623 h 12810097"/>
              <a:gd name="connsiteX1610" fmla="*/ 10533845 w 11865431"/>
              <a:gd name="connsiteY1610" fmla="*/ 605672 h 12810097"/>
              <a:gd name="connsiteX1611" fmla="*/ 10533971 w 11865431"/>
              <a:gd name="connsiteY1611" fmla="*/ 606689 h 12810097"/>
              <a:gd name="connsiteX1612" fmla="*/ 10534187 w 11865431"/>
              <a:gd name="connsiteY1612" fmla="*/ 602425 h 12810097"/>
              <a:gd name="connsiteX1613" fmla="*/ 10578719 w 11865431"/>
              <a:gd name="connsiteY1613" fmla="*/ 609725 h 12810097"/>
              <a:gd name="connsiteX1614" fmla="*/ 10627702 w 11865431"/>
              <a:gd name="connsiteY1614" fmla="*/ 653522 h 12810097"/>
              <a:gd name="connsiteX1615" fmla="*/ 10632127 w 11865431"/>
              <a:gd name="connsiteY1615" fmla="*/ 689782 h 12810097"/>
              <a:gd name="connsiteX1616" fmla="*/ 10632577 w 11865431"/>
              <a:gd name="connsiteY1616" fmla="*/ 689799 h 12810097"/>
              <a:gd name="connsiteX1617" fmla="*/ 10676843 w 11865431"/>
              <a:gd name="connsiteY1617" fmla="*/ 725931 h 12810097"/>
              <a:gd name="connsiteX1618" fmla="*/ 10692957 w 11865431"/>
              <a:gd name="connsiteY1618" fmla="*/ 774150 h 12810097"/>
              <a:gd name="connsiteX1619" fmla="*/ 10695774 w 11865431"/>
              <a:gd name="connsiteY1619" fmla="*/ 776383 h 12810097"/>
              <a:gd name="connsiteX1620" fmla="*/ 10708405 w 11865431"/>
              <a:gd name="connsiteY1620" fmla="*/ 800906 h 12810097"/>
              <a:gd name="connsiteX1621" fmla="*/ 10716349 w 11865431"/>
              <a:gd name="connsiteY1621" fmla="*/ 794321 h 12810097"/>
              <a:gd name="connsiteX1622" fmla="*/ 10725916 w 11865431"/>
              <a:gd name="connsiteY1622" fmla="*/ 805053 h 12810097"/>
              <a:gd name="connsiteX1623" fmla="*/ 10779941 w 11865431"/>
              <a:gd name="connsiteY1623" fmla="*/ 847973 h 12810097"/>
              <a:gd name="connsiteX1624" fmla="*/ 10826404 w 11865431"/>
              <a:gd name="connsiteY1624" fmla="*/ 955356 h 12810097"/>
              <a:gd name="connsiteX1625" fmla="*/ 10872826 w 11865431"/>
              <a:gd name="connsiteY1625" fmla="*/ 911291 h 12810097"/>
              <a:gd name="connsiteX1626" fmla="*/ 10906350 w 11865431"/>
              <a:gd name="connsiteY1626" fmla="*/ 910143 h 12810097"/>
              <a:gd name="connsiteX1627" fmla="*/ 10999481 w 11865431"/>
              <a:gd name="connsiteY1627" fmla="*/ 1007209 h 12810097"/>
              <a:gd name="connsiteX1628" fmla="*/ 11098063 w 11865431"/>
              <a:gd name="connsiteY1628" fmla="*/ 1043104 h 12810097"/>
              <a:gd name="connsiteX1629" fmla="*/ 11147354 w 11865431"/>
              <a:gd name="connsiteY1629" fmla="*/ 1122080 h 12810097"/>
              <a:gd name="connsiteX1630" fmla="*/ 11129430 w 11865431"/>
              <a:gd name="connsiteY1630" fmla="*/ 1206441 h 12810097"/>
              <a:gd name="connsiteX1631" fmla="*/ 11098949 w 11865431"/>
              <a:gd name="connsiteY1631" fmla="*/ 1277951 h 12810097"/>
              <a:gd name="connsiteX1632" fmla="*/ 11179323 w 11865431"/>
              <a:gd name="connsiteY1632" fmla="*/ 1384872 h 12810097"/>
              <a:gd name="connsiteX1633" fmla="*/ 11232434 w 11865431"/>
              <a:gd name="connsiteY1633" fmla="*/ 1486618 h 12810097"/>
              <a:gd name="connsiteX1634" fmla="*/ 11236653 w 11865431"/>
              <a:gd name="connsiteY1634" fmla="*/ 1485521 h 12810097"/>
              <a:gd name="connsiteX1635" fmla="*/ 11393755 w 11865431"/>
              <a:gd name="connsiteY1635" fmla="*/ 1593409 h 12810097"/>
              <a:gd name="connsiteX1636" fmla="*/ 11488015 w 11865431"/>
              <a:gd name="connsiteY1636" fmla="*/ 1773218 h 12810097"/>
              <a:gd name="connsiteX1637" fmla="*/ 11559833 w 11865431"/>
              <a:gd name="connsiteY1637" fmla="*/ 1895486 h 12810097"/>
              <a:gd name="connsiteX1638" fmla="*/ 11640628 w 11865431"/>
              <a:gd name="connsiteY1638" fmla="*/ 2341416 h 12810097"/>
              <a:gd name="connsiteX1639" fmla="*/ 11640049 w 11865431"/>
              <a:gd name="connsiteY1639" fmla="*/ 2341548 h 12810097"/>
              <a:gd name="connsiteX1640" fmla="*/ 11640628 w 11865431"/>
              <a:gd name="connsiteY1640" fmla="*/ 2341971 h 12810097"/>
              <a:gd name="connsiteX1641" fmla="*/ 11541972 w 11865431"/>
              <a:gd name="connsiteY1641" fmla="*/ 2385327 h 12810097"/>
              <a:gd name="connsiteX1642" fmla="*/ 11541972 w 11865431"/>
              <a:gd name="connsiteY1642" fmla="*/ 2381634 h 12810097"/>
              <a:gd name="connsiteX1643" fmla="*/ 11541288 w 11865431"/>
              <a:gd name="connsiteY1643" fmla="*/ 2385519 h 12810097"/>
              <a:gd name="connsiteX1644" fmla="*/ 11515205 w 11865431"/>
              <a:gd name="connsiteY1644" fmla="*/ 2427661 h 12810097"/>
              <a:gd name="connsiteX1645" fmla="*/ 11519656 w 11865431"/>
              <a:gd name="connsiteY1645" fmla="*/ 2463476 h 12810097"/>
              <a:gd name="connsiteX1646" fmla="*/ 11520040 w 11865431"/>
              <a:gd name="connsiteY1646" fmla="*/ 2464559 h 12810097"/>
              <a:gd name="connsiteX1647" fmla="*/ 11596732 w 11865431"/>
              <a:gd name="connsiteY1647" fmla="*/ 2530441 h 12810097"/>
              <a:gd name="connsiteX1648" fmla="*/ 11640628 w 11865431"/>
              <a:gd name="connsiteY1648" fmla="*/ 2655874 h 12810097"/>
              <a:gd name="connsiteX1649" fmla="*/ 11640459 w 11865431"/>
              <a:gd name="connsiteY1649" fmla="*/ 2656142 h 12810097"/>
              <a:gd name="connsiteX1650" fmla="*/ 11689561 w 11865431"/>
              <a:gd name="connsiteY1650" fmla="*/ 2735367 h 12810097"/>
              <a:gd name="connsiteX1651" fmla="*/ 11689995 w 11865431"/>
              <a:gd name="connsiteY1651" fmla="*/ 2735251 h 12810097"/>
              <a:gd name="connsiteX1652" fmla="*/ 11735106 w 11865431"/>
              <a:gd name="connsiteY1652" fmla="*/ 2893363 h 12810097"/>
              <a:gd name="connsiteX1653" fmla="*/ 11586239 w 11865431"/>
              <a:gd name="connsiteY1653" fmla="*/ 3015540 h 12810097"/>
              <a:gd name="connsiteX1654" fmla="*/ 11584550 w 11865431"/>
              <a:gd name="connsiteY1654" fmla="*/ 3013570 h 12810097"/>
              <a:gd name="connsiteX1655" fmla="*/ 11585818 w 11865431"/>
              <a:gd name="connsiteY1655" fmla="*/ 3017659 h 12810097"/>
              <a:gd name="connsiteX1656" fmla="*/ 11564715 w 11865431"/>
              <a:gd name="connsiteY1656" fmla="*/ 3052064 h 12810097"/>
              <a:gd name="connsiteX1657" fmla="*/ 11600246 w 11865431"/>
              <a:gd name="connsiteY1657" fmla="*/ 3098364 h 12810097"/>
              <a:gd name="connsiteX1658" fmla="*/ 11612761 w 11865431"/>
              <a:gd name="connsiteY1658" fmla="*/ 3170556 h 12810097"/>
              <a:gd name="connsiteX1659" fmla="*/ 11614116 w 11865431"/>
              <a:gd name="connsiteY1659" fmla="*/ 3173108 h 12810097"/>
              <a:gd name="connsiteX1660" fmla="*/ 11640922 w 11865431"/>
              <a:gd name="connsiteY1660" fmla="*/ 3244516 h 12810097"/>
              <a:gd name="connsiteX1661" fmla="*/ 11641222 w 11865431"/>
              <a:gd name="connsiteY1661" fmla="*/ 3249762 h 12810097"/>
              <a:gd name="connsiteX1662" fmla="*/ 11641222 w 11865431"/>
              <a:gd name="connsiteY1662" fmla="*/ 3247660 h 12810097"/>
              <a:gd name="connsiteX1663" fmla="*/ 11711759 w 11865431"/>
              <a:gd name="connsiteY1663" fmla="*/ 3332121 h 12810097"/>
              <a:gd name="connsiteX1664" fmla="*/ 11733801 w 11865431"/>
              <a:gd name="connsiteY1664" fmla="*/ 3409542 h 12810097"/>
              <a:gd name="connsiteX1665" fmla="*/ 11733654 w 11865431"/>
              <a:gd name="connsiteY1665" fmla="*/ 3409696 h 12810097"/>
              <a:gd name="connsiteX1666" fmla="*/ 11734127 w 11865431"/>
              <a:gd name="connsiteY1666" fmla="*/ 3409695 h 12810097"/>
              <a:gd name="connsiteX1667" fmla="*/ 11810530 w 11865431"/>
              <a:gd name="connsiteY1667" fmla="*/ 3523563 h 12810097"/>
              <a:gd name="connsiteX1668" fmla="*/ 11711877 w 11865431"/>
              <a:gd name="connsiteY1668" fmla="*/ 3480958 h 12810097"/>
              <a:gd name="connsiteX1669" fmla="*/ 11711877 w 11865431"/>
              <a:gd name="connsiteY1669" fmla="*/ 3483355 h 12810097"/>
              <a:gd name="connsiteX1670" fmla="*/ 11661660 w 11865431"/>
              <a:gd name="connsiteY1670" fmla="*/ 3470811 h 12810097"/>
              <a:gd name="connsiteX1671" fmla="*/ 11635462 w 11865431"/>
              <a:gd name="connsiteY1671" fmla="*/ 3405313 h 12810097"/>
              <a:gd name="connsiteX1672" fmla="*/ 11635459 w 11865431"/>
              <a:gd name="connsiteY1672" fmla="*/ 3405319 h 12810097"/>
              <a:gd name="connsiteX1673" fmla="*/ 11517468 w 11865431"/>
              <a:gd name="connsiteY1673" fmla="*/ 3274797 h 12810097"/>
              <a:gd name="connsiteX1674" fmla="*/ 11512807 w 11865431"/>
              <a:gd name="connsiteY1674" fmla="*/ 3261480 h 12810097"/>
              <a:gd name="connsiteX1675" fmla="*/ 11489007 w 11865431"/>
              <a:gd name="connsiteY1675" fmla="*/ 3237378 h 12810097"/>
              <a:gd name="connsiteX1676" fmla="*/ 11453265 w 11865431"/>
              <a:gd name="connsiteY1676" fmla="*/ 3173107 h 12810097"/>
              <a:gd name="connsiteX1677" fmla="*/ 11453778 w 11865431"/>
              <a:gd name="connsiteY1677" fmla="*/ 3163262 h 12810097"/>
              <a:gd name="connsiteX1678" fmla="*/ 11417092 w 11865431"/>
              <a:gd name="connsiteY1678" fmla="*/ 3168626 h 12810097"/>
              <a:gd name="connsiteX1679" fmla="*/ 11538436 w 11865431"/>
              <a:gd name="connsiteY1679" fmla="*/ 3410145 h 12810097"/>
              <a:gd name="connsiteX1680" fmla="*/ 11538427 w 11865431"/>
              <a:gd name="connsiteY1680" fmla="*/ 3410460 h 12810097"/>
              <a:gd name="connsiteX1681" fmla="*/ 11563894 w 11865431"/>
              <a:gd name="connsiteY1681" fmla="*/ 3444904 h 12810097"/>
              <a:gd name="connsiteX1682" fmla="*/ 11563894 w 11865431"/>
              <a:gd name="connsiteY1682" fmla="*/ 3444739 h 12810097"/>
              <a:gd name="connsiteX1683" fmla="*/ 11618703 w 11865431"/>
              <a:gd name="connsiteY1683" fmla="*/ 3509380 h 12810097"/>
              <a:gd name="connsiteX1684" fmla="*/ 11618569 w 11865431"/>
              <a:gd name="connsiteY1684" fmla="*/ 3512148 h 12810097"/>
              <a:gd name="connsiteX1685" fmla="*/ 11665595 w 11865431"/>
              <a:gd name="connsiteY1685" fmla="*/ 3583594 h 12810097"/>
              <a:gd name="connsiteX1686" fmla="*/ 11689953 w 11865431"/>
              <a:gd name="connsiteY1686" fmla="*/ 3683854 h 12810097"/>
              <a:gd name="connsiteX1687" fmla="*/ 11688380 w 11865431"/>
              <a:gd name="connsiteY1687" fmla="*/ 3687429 h 12810097"/>
              <a:gd name="connsiteX1688" fmla="*/ 11690308 w 11865431"/>
              <a:gd name="connsiteY1688" fmla="*/ 3685607 h 12810097"/>
              <a:gd name="connsiteX1689" fmla="*/ 11717311 w 11865431"/>
              <a:gd name="connsiteY1689" fmla="*/ 3721133 h 12810097"/>
              <a:gd name="connsiteX1690" fmla="*/ 11787343 w 11865431"/>
              <a:gd name="connsiteY1690" fmla="*/ 3763811 h 12810097"/>
              <a:gd name="connsiteX1691" fmla="*/ 11782916 w 11865431"/>
              <a:gd name="connsiteY1691" fmla="*/ 3763810 h 12810097"/>
              <a:gd name="connsiteX1692" fmla="*/ 11782916 w 11865431"/>
              <a:gd name="connsiteY1692" fmla="*/ 3857159 h 12810097"/>
              <a:gd name="connsiteX1693" fmla="*/ 11783123 w 11865431"/>
              <a:gd name="connsiteY1693" fmla="*/ 3857101 h 12810097"/>
              <a:gd name="connsiteX1694" fmla="*/ 11783125 w 11865431"/>
              <a:gd name="connsiteY1694" fmla="*/ 3764438 h 12810097"/>
              <a:gd name="connsiteX1695" fmla="*/ 11829516 w 11865431"/>
              <a:gd name="connsiteY1695" fmla="*/ 3785089 h 12810097"/>
              <a:gd name="connsiteX1696" fmla="*/ 11853465 w 11865431"/>
              <a:gd name="connsiteY1696" fmla="*/ 3832273 h 12810097"/>
              <a:gd name="connsiteX1697" fmla="*/ 11859970 w 11865431"/>
              <a:gd name="connsiteY1697" fmla="*/ 3828476 h 12810097"/>
              <a:gd name="connsiteX1698" fmla="*/ 11865431 w 11865431"/>
              <a:gd name="connsiteY1698" fmla="*/ 3830600 h 12810097"/>
              <a:gd name="connsiteX1699" fmla="*/ 11865431 w 11865431"/>
              <a:gd name="connsiteY1699" fmla="*/ 3990669 h 12810097"/>
              <a:gd name="connsiteX1700" fmla="*/ 11847668 w 11865431"/>
              <a:gd name="connsiteY1700" fmla="*/ 4012237 h 12810097"/>
              <a:gd name="connsiteX1701" fmla="*/ 11752593 w 11865431"/>
              <a:gd name="connsiteY1701" fmla="*/ 4077044 h 12810097"/>
              <a:gd name="connsiteX1702" fmla="*/ 11747348 w 11865431"/>
              <a:gd name="connsiteY1702" fmla="*/ 4075728 h 12810097"/>
              <a:gd name="connsiteX1703" fmla="*/ 11752069 w 11865431"/>
              <a:gd name="connsiteY1703" fmla="*/ 4079892 h 12810097"/>
              <a:gd name="connsiteX1704" fmla="*/ 11810530 w 11865431"/>
              <a:gd name="connsiteY1704" fmla="*/ 4194010 h 12810097"/>
              <a:gd name="connsiteX1705" fmla="*/ 11810388 w 11865431"/>
              <a:gd name="connsiteY1705" fmla="*/ 4194650 h 12810097"/>
              <a:gd name="connsiteX1706" fmla="*/ 11810729 w 11865431"/>
              <a:gd name="connsiteY1706" fmla="*/ 4194339 h 12810097"/>
              <a:gd name="connsiteX1707" fmla="*/ 11848112 w 11865431"/>
              <a:gd name="connsiteY1707" fmla="*/ 4170932 h 12810097"/>
              <a:gd name="connsiteX1708" fmla="*/ 11829211 w 11865431"/>
              <a:gd name="connsiteY1708" fmla="*/ 4351304 h 12810097"/>
              <a:gd name="connsiteX1709" fmla="*/ 11820294 w 11865431"/>
              <a:gd name="connsiteY1709" fmla="*/ 4351047 h 12810097"/>
              <a:gd name="connsiteX1710" fmla="*/ 11761205 w 11865431"/>
              <a:gd name="connsiteY1710" fmla="*/ 4316825 h 12810097"/>
              <a:gd name="connsiteX1711" fmla="*/ 11765705 w 11865431"/>
              <a:gd name="connsiteY1711" fmla="*/ 4266389 h 12810097"/>
              <a:gd name="connsiteX1712" fmla="*/ 11766229 w 11865431"/>
              <a:gd name="connsiteY1712" fmla="*/ 4264987 h 12810097"/>
              <a:gd name="connsiteX1713" fmla="*/ 11765560 w 11865431"/>
              <a:gd name="connsiteY1713" fmla="*/ 4265333 h 12810097"/>
              <a:gd name="connsiteX1714" fmla="*/ 11635146 w 11865431"/>
              <a:gd name="connsiteY1714" fmla="*/ 4079892 h 12810097"/>
              <a:gd name="connsiteX1715" fmla="*/ 11635325 w 11865431"/>
              <a:gd name="connsiteY1715" fmla="*/ 4079331 h 12810097"/>
              <a:gd name="connsiteX1716" fmla="*/ 11597715 w 11865431"/>
              <a:gd name="connsiteY1716" fmla="*/ 4038557 h 12810097"/>
              <a:gd name="connsiteX1717" fmla="*/ 11586536 w 11865431"/>
              <a:gd name="connsiteY1717" fmla="*/ 3965100 h 12810097"/>
              <a:gd name="connsiteX1718" fmla="*/ 11589161 w 11865431"/>
              <a:gd name="connsiteY1718" fmla="*/ 3964057 h 12810097"/>
              <a:gd name="connsiteX1719" fmla="*/ 11587746 w 11865431"/>
              <a:gd name="connsiteY1719" fmla="*/ 3963547 h 12810097"/>
              <a:gd name="connsiteX1720" fmla="*/ 11587220 w 11865431"/>
              <a:gd name="connsiteY1720" fmla="*/ 3960375 h 12810097"/>
              <a:gd name="connsiteX1721" fmla="*/ 11586505 w 11865431"/>
              <a:gd name="connsiteY1721" fmla="*/ 3961520 h 12810097"/>
              <a:gd name="connsiteX1722" fmla="*/ 11541972 w 11865431"/>
              <a:gd name="connsiteY1722" fmla="*/ 3954421 h 12810097"/>
              <a:gd name="connsiteX1723" fmla="*/ 11540915 w 11865431"/>
              <a:gd name="connsiteY1723" fmla="*/ 3953729 h 12810097"/>
              <a:gd name="connsiteX1724" fmla="*/ 11541972 w 11865431"/>
              <a:gd name="connsiteY1724" fmla="*/ 3956432 h 12810097"/>
              <a:gd name="connsiteX1725" fmla="*/ 11515116 w 11865431"/>
              <a:gd name="connsiteY1725" fmla="*/ 3999662 h 12810097"/>
              <a:gd name="connsiteX1726" fmla="*/ 11513764 w 11865431"/>
              <a:gd name="connsiteY1726" fmla="*/ 4000932 h 12810097"/>
              <a:gd name="connsiteX1727" fmla="*/ 11515595 w 11865431"/>
              <a:gd name="connsiteY1727" fmla="*/ 4000932 h 12810097"/>
              <a:gd name="connsiteX1728" fmla="*/ 11520043 w 11865431"/>
              <a:gd name="connsiteY1728" fmla="*/ 4036478 h 12810097"/>
              <a:gd name="connsiteX1729" fmla="*/ 11552773 w 11865431"/>
              <a:gd name="connsiteY1729" fmla="*/ 4051297 h 12810097"/>
              <a:gd name="connsiteX1730" fmla="*/ 11573084 w 11865431"/>
              <a:gd name="connsiteY1730" fmla="*/ 4093676 h 12810097"/>
              <a:gd name="connsiteX1731" fmla="*/ 11565746 w 11865431"/>
              <a:gd name="connsiteY1731" fmla="*/ 4134250 h 12810097"/>
              <a:gd name="connsiteX1732" fmla="*/ 11542509 w 11865431"/>
              <a:gd name="connsiteY1732" fmla="*/ 4157570 h 12810097"/>
              <a:gd name="connsiteX1733" fmla="*/ 11612588 w 11865431"/>
              <a:gd name="connsiteY1733" fmla="*/ 4314832 h 12810097"/>
              <a:gd name="connsiteX1734" fmla="*/ 11613461 w 11865431"/>
              <a:gd name="connsiteY1734" fmla="*/ 4315462 h 12810097"/>
              <a:gd name="connsiteX1735" fmla="*/ 11640628 w 11865431"/>
              <a:gd name="connsiteY1735" fmla="*/ 4394295 h 12810097"/>
              <a:gd name="connsiteX1736" fmla="*/ 11640575 w 11865431"/>
              <a:gd name="connsiteY1736" fmla="*/ 4395629 h 12810097"/>
              <a:gd name="connsiteX1737" fmla="*/ 11640885 w 11865431"/>
              <a:gd name="connsiteY1737" fmla="*/ 4394464 h 12810097"/>
              <a:gd name="connsiteX1738" fmla="*/ 11706398 w 11865431"/>
              <a:gd name="connsiteY1738" fmla="*/ 4424817 h 12810097"/>
              <a:gd name="connsiteX1739" fmla="*/ 11707474 w 11865431"/>
              <a:gd name="connsiteY1739" fmla="*/ 4434383 h 12810097"/>
              <a:gd name="connsiteX1740" fmla="*/ 11716346 w 11865431"/>
              <a:gd name="connsiteY1740" fmla="*/ 4430127 h 12810097"/>
              <a:gd name="connsiteX1741" fmla="*/ 11783416 w 11865431"/>
              <a:gd name="connsiteY1741" fmla="*/ 4552103 h 12810097"/>
              <a:gd name="connsiteX1742" fmla="*/ 11640338 w 11865431"/>
              <a:gd name="connsiteY1742" fmla="*/ 4666902 h 12810097"/>
              <a:gd name="connsiteX1743" fmla="*/ 11640338 w 11865431"/>
              <a:gd name="connsiteY1743" fmla="*/ 4587975 h 12810097"/>
              <a:gd name="connsiteX1744" fmla="*/ 11639860 w 11865431"/>
              <a:gd name="connsiteY1744" fmla="*/ 4584900 h 12810097"/>
              <a:gd name="connsiteX1745" fmla="*/ 11639860 w 11865431"/>
              <a:gd name="connsiteY1745" fmla="*/ 4587788 h 12810097"/>
              <a:gd name="connsiteX1746" fmla="*/ 11536488 w 11865431"/>
              <a:gd name="connsiteY1746" fmla="*/ 4473921 h 12810097"/>
              <a:gd name="connsiteX1747" fmla="*/ 11537643 w 11865431"/>
              <a:gd name="connsiteY1747" fmla="*/ 4472359 h 12810097"/>
              <a:gd name="connsiteX1748" fmla="*/ 11493506 w 11865431"/>
              <a:gd name="connsiteY1748" fmla="*/ 4430422 h 12810097"/>
              <a:gd name="connsiteX1749" fmla="*/ 11493594 w 11865431"/>
              <a:gd name="connsiteY1749" fmla="*/ 4431379 h 12810097"/>
              <a:gd name="connsiteX1750" fmla="*/ 11448273 w 11865431"/>
              <a:gd name="connsiteY1750" fmla="*/ 4595424 h 12810097"/>
              <a:gd name="connsiteX1751" fmla="*/ 11393882 w 11865431"/>
              <a:gd name="connsiteY1751" fmla="*/ 4509835 h 12810097"/>
              <a:gd name="connsiteX1752" fmla="*/ 11393824 w 11865431"/>
              <a:gd name="connsiteY1752" fmla="*/ 4508032 h 12810097"/>
              <a:gd name="connsiteX1753" fmla="*/ 11393650 w 11865431"/>
              <a:gd name="connsiteY1753" fmla="*/ 4508959 h 12810097"/>
              <a:gd name="connsiteX1754" fmla="*/ 11364145 w 11865431"/>
              <a:gd name="connsiteY1754" fmla="*/ 4501720 h 12810097"/>
              <a:gd name="connsiteX1755" fmla="*/ 11344667 w 11865431"/>
              <a:gd name="connsiteY1755" fmla="*/ 4472788 h 12810097"/>
              <a:gd name="connsiteX1756" fmla="*/ 11344393 w 11865431"/>
              <a:gd name="connsiteY1756" fmla="*/ 4472773 h 12810097"/>
              <a:gd name="connsiteX1757" fmla="*/ 11138003 w 11865431"/>
              <a:gd name="connsiteY1757" fmla="*/ 4272800 h 12810097"/>
              <a:gd name="connsiteX1758" fmla="*/ 11131400 w 11865431"/>
              <a:gd name="connsiteY1758" fmla="*/ 4290190 h 12810097"/>
              <a:gd name="connsiteX1759" fmla="*/ 11132048 w 11865431"/>
              <a:gd name="connsiteY1759" fmla="*/ 4303754 h 12810097"/>
              <a:gd name="connsiteX1760" fmla="*/ 11222941 w 11865431"/>
              <a:gd name="connsiteY1760" fmla="*/ 4412988 h 12810097"/>
              <a:gd name="connsiteX1761" fmla="*/ 11294758 w 11865431"/>
              <a:gd name="connsiteY1761" fmla="*/ 4535253 h 12810097"/>
              <a:gd name="connsiteX1762" fmla="*/ 11375553 w 11865431"/>
              <a:gd name="connsiteY1762" fmla="*/ 4981186 h 12810097"/>
              <a:gd name="connsiteX1763" fmla="*/ 11374977 w 11865431"/>
              <a:gd name="connsiteY1763" fmla="*/ 4981315 h 12810097"/>
              <a:gd name="connsiteX1764" fmla="*/ 11375553 w 11865431"/>
              <a:gd name="connsiteY1764" fmla="*/ 4981735 h 12810097"/>
              <a:gd name="connsiteX1765" fmla="*/ 11276898 w 11865431"/>
              <a:gd name="connsiteY1765" fmla="*/ 5025094 h 12810097"/>
              <a:gd name="connsiteX1766" fmla="*/ 11276898 w 11865431"/>
              <a:gd name="connsiteY1766" fmla="*/ 5021403 h 12810097"/>
              <a:gd name="connsiteX1767" fmla="*/ 11276214 w 11865431"/>
              <a:gd name="connsiteY1767" fmla="*/ 5025287 h 12810097"/>
              <a:gd name="connsiteX1768" fmla="*/ 11250131 w 11865431"/>
              <a:gd name="connsiteY1768" fmla="*/ 5067428 h 12810097"/>
              <a:gd name="connsiteX1769" fmla="*/ 11254584 w 11865431"/>
              <a:gd name="connsiteY1769" fmla="*/ 5103245 h 12810097"/>
              <a:gd name="connsiteX1770" fmla="*/ 11254966 w 11865431"/>
              <a:gd name="connsiteY1770" fmla="*/ 5104323 h 12810097"/>
              <a:gd name="connsiteX1771" fmla="*/ 11331657 w 11865431"/>
              <a:gd name="connsiteY1771" fmla="*/ 5170210 h 12810097"/>
              <a:gd name="connsiteX1772" fmla="*/ 11375553 w 11865431"/>
              <a:gd name="connsiteY1772" fmla="*/ 5295643 h 12810097"/>
              <a:gd name="connsiteX1773" fmla="*/ 11375386 w 11865431"/>
              <a:gd name="connsiteY1773" fmla="*/ 5295910 h 12810097"/>
              <a:gd name="connsiteX1774" fmla="*/ 11424486 w 11865431"/>
              <a:gd name="connsiteY1774" fmla="*/ 5375133 h 12810097"/>
              <a:gd name="connsiteX1775" fmla="*/ 11424923 w 11865431"/>
              <a:gd name="connsiteY1775" fmla="*/ 5375017 h 12810097"/>
              <a:gd name="connsiteX1776" fmla="*/ 11470031 w 11865431"/>
              <a:gd name="connsiteY1776" fmla="*/ 5533131 h 12810097"/>
              <a:gd name="connsiteX1777" fmla="*/ 11321167 w 11865431"/>
              <a:gd name="connsiteY1777" fmla="*/ 5655307 h 12810097"/>
              <a:gd name="connsiteX1778" fmla="*/ 11319478 w 11865431"/>
              <a:gd name="connsiteY1778" fmla="*/ 5653333 h 12810097"/>
              <a:gd name="connsiteX1779" fmla="*/ 11320746 w 11865431"/>
              <a:gd name="connsiteY1779" fmla="*/ 5657428 h 12810097"/>
              <a:gd name="connsiteX1780" fmla="*/ 11299640 w 11865431"/>
              <a:gd name="connsiteY1780" fmla="*/ 5691830 h 12810097"/>
              <a:gd name="connsiteX1781" fmla="*/ 11335171 w 11865431"/>
              <a:gd name="connsiteY1781" fmla="*/ 5738130 h 12810097"/>
              <a:gd name="connsiteX1782" fmla="*/ 11347687 w 11865431"/>
              <a:gd name="connsiteY1782" fmla="*/ 5810321 h 12810097"/>
              <a:gd name="connsiteX1783" fmla="*/ 11349041 w 11865431"/>
              <a:gd name="connsiteY1783" fmla="*/ 5812874 h 12810097"/>
              <a:gd name="connsiteX1784" fmla="*/ 11375850 w 11865431"/>
              <a:gd name="connsiteY1784" fmla="*/ 5884280 h 12810097"/>
              <a:gd name="connsiteX1785" fmla="*/ 11376147 w 11865431"/>
              <a:gd name="connsiteY1785" fmla="*/ 5889524 h 12810097"/>
              <a:gd name="connsiteX1786" fmla="*/ 11376147 w 11865431"/>
              <a:gd name="connsiteY1786" fmla="*/ 5887423 h 12810097"/>
              <a:gd name="connsiteX1787" fmla="*/ 11446684 w 11865431"/>
              <a:gd name="connsiteY1787" fmla="*/ 5971883 h 12810097"/>
              <a:gd name="connsiteX1788" fmla="*/ 11468727 w 11865431"/>
              <a:gd name="connsiteY1788" fmla="*/ 6049311 h 12810097"/>
              <a:gd name="connsiteX1789" fmla="*/ 11468585 w 11865431"/>
              <a:gd name="connsiteY1789" fmla="*/ 6049462 h 12810097"/>
              <a:gd name="connsiteX1790" fmla="*/ 11469055 w 11865431"/>
              <a:gd name="connsiteY1790" fmla="*/ 6049462 h 12810097"/>
              <a:gd name="connsiteX1791" fmla="*/ 11545460 w 11865431"/>
              <a:gd name="connsiteY1791" fmla="*/ 6163330 h 12810097"/>
              <a:gd name="connsiteX1792" fmla="*/ 11446805 w 11865431"/>
              <a:gd name="connsiteY1792" fmla="*/ 6120727 h 12810097"/>
              <a:gd name="connsiteX1793" fmla="*/ 11446805 w 11865431"/>
              <a:gd name="connsiteY1793" fmla="*/ 6123121 h 12810097"/>
              <a:gd name="connsiteX1794" fmla="*/ 11396591 w 11865431"/>
              <a:gd name="connsiteY1794" fmla="*/ 6110578 h 12810097"/>
              <a:gd name="connsiteX1795" fmla="*/ 11370387 w 11865431"/>
              <a:gd name="connsiteY1795" fmla="*/ 6045077 h 12810097"/>
              <a:gd name="connsiteX1796" fmla="*/ 11370384 w 11865431"/>
              <a:gd name="connsiteY1796" fmla="*/ 6045086 h 12810097"/>
              <a:gd name="connsiteX1797" fmla="*/ 11252393 w 11865431"/>
              <a:gd name="connsiteY1797" fmla="*/ 5914563 h 12810097"/>
              <a:gd name="connsiteX1798" fmla="*/ 11247732 w 11865431"/>
              <a:gd name="connsiteY1798" fmla="*/ 5901246 h 12810097"/>
              <a:gd name="connsiteX1799" fmla="*/ 11223938 w 11865431"/>
              <a:gd name="connsiteY1799" fmla="*/ 5877141 h 12810097"/>
              <a:gd name="connsiteX1800" fmla="*/ 11188191 w 11865431"/>
              <a:gd name="connsiteY1800" fmla="*/ 5812874 h 12810097"/>
              <a:gd name="connsiteX1801" fmla="*/ 11188703 w 11865431"/>
              <a:gd name="connsiteY1801" fmla="*/ 5803029 h 12810097"/>
              <a:gd name="connsiteX1802" fmla="*/ 11152021 w 11865431"/>
              <a:gd name="connsiteY1802" fmla="*/ 5808395 h 12810097"/>
              <a:gd name="connsiteX1803" fmla="*/ 11273362 w 11865431"/>
              <a:gd name="connsiteY1803" fmla="*/ 6049909 h 12810097"/>
              <a:gd name="connsiteX1804" fmla="*/ 11273352 w 11865431"/>
              <a:gd name="connsiteY1804" fmla="*/ 6050225 h 12810097"/>
              <a:gd name="connsiteX1805" fmla="*/ 11298822 w 11865431"/>
              <a:gd name="connsiteY1805" fmla="*/ 6084672 h 12810097"/>
              <a:gd name="connsiteX1806" fmla="*/ 11298822 w 11865431"/>
              <a:gd name="connsiteY1806" fmla="*/ 6084502 h 12810097"/>
              <a:gd name="connsiteX1807" fmla="*/ 11353629 w 11865431"/>
              <a:gd name="connsiteY1807" fmla="*/ 6149144 h 12810097"/>
              <a:gd name="connsiteX1808" fmla="*/ 11353495 w 11865431"/>
              <a:gd name="connsiteY1808" fmla="*/ 6151912 h 12810097"/>
              <a:gd name="connsiteX1809" fmla="*/ 11400521 w 11865431"/>
              <a:gd name="connsiteY1809" fmla="*/ 6223360 h 12810097"/>
              <a:gd name="connsiteX1810" fmla="*/ 11424881 w 11865431"/>
              <a:gd name="connsiteY1810" fmla="*/ 6323622 h 12810097"/>
              <a:gd name="connsiteX1811" fmla="*/ 11423305 w 11865431"/>
              <a:gd name="connsiteY1811" fmla="*/ 6327195 h 12810097"/>
              <a:gd name="connsiteX1812" fmla="*/ 11425236 w 11865431"/>
              <a:gd name="connsiteY1812" fmla="*/ 6325374 h 12810097"/>
              <a:gd name="connsiteX1813" fmla="*/ 11452237 w 11865431"/>
              <a:gd name="connsiteY1813" fmla="*/ 6360898 h 12810097"/>
              <a:gd name="connsiteX1814" fmla="*/ 11522271 w 11865431"/>
              <a:gd name="connsiteY1814" fmla="*/ 6403581 h 12810097"/>
              <a:gd name="connsiteX1815" fmla="*/ 11517846 w 11865431"/>
              <a:gd name="connsiteY1815" fmla="*/ 6403581 h 12810097"/>
              <a:gd name="connsiteX1816" fmla="*/ 11517846 w 11865431"/>
              <a:gd name="connsiteY1816" fmla="*/ 6496927 h 12810097"/>
              <a:gd name="connsiteX1817" fmla="*/ 11518052 w 11865431"/>
              <a:gd name="connsiteY1817" fmla="*/ 6496868 h 12810097"/>
              <a:gd name="connsiteX1818" fmla="*/ 11518052 w 11865431"/>
              <a:gd name="connsiteY1818" fmla="*/ 6404205 h 12810097"/>
              <a:gd name="connsiteX1819" fmla="*/ 11564441 w 11865431"/>
              <a:gd name="connsiteY1819" fmla="*/ 6424854 h 12810097"/>
              <a:gd name="connsiteX1820" fmla="*/ 11588393 w 11865431"/>
              <a:gd name="connsiteY1820" fmla="*/ 6472038 h 12810097"/>
              <a:gd name="connsiteX1821" fmla="*/ 11594896 w 11865431"/>
              <a:gd name="connsiteY1821" fmla="*/ 6468240 h 12810097"/>
              <a:gd name="connsiteX1822" fmla="*/ 11607323 w 11865431"/>
              <a:gd name="connsiteY1822" fmla="*/ 6468806 h 12810097"/>
              <a:gd name="connsiteX1823" fmla="*/ 11588932 w 11865431"/>
              <a:gd name="connsiteY1823" fmla="*/ 6644307 h 12810097"/>
              <a:gd name="connsiteX1824" fmla="*/ 11582592 w 11865431"/>
              <a:gd name="connsiteY1824" fmla="*/ 6652006 h 12810097"/>
              <a:gd name="connsiteX1825" fmla="*/ 11487518 w 11865431"/>
              <a:gd name="connsiteY1825" fmla="*/ 6716812 h 12810097"/>
              <a:gd name="connsiteX1826" fmla="*/ 11482273 w 11865431"/>
              <a:gd name="connsiteY1826" fmla="*/ 6715497 h 12810097"/>
              <a:gd name="connsiteX1827" fmla="*/ 11486998 w 11865431"/>
              <a:gd name="connsiteY1827" fmla="*/ 6719656 h 12810097"/>
              <a:gd name="connsiteX1828" fmla="*/ 11545460 w 11865431"/>
              <a:gd name="connsiteY1828" fmla="*/ 6833774 h 12810097"/>
              <a:gd name="connsiteX1829" fmla="*/ 11545313 w 11865431"/>
              <a:gd name="connsiteY1829" fmla="*/ 6834415 h 12810097"/>
              <a:gd name="connsiteX1830" fmla="*/ 11545655 w 11865431"/>
              <a:gd name="connsiteY1830" fmla="*/ 6834102 h 12810097"/>
              <a:gd name="connsiteX1831" fmla="*/ 11570686 w 11865431"/>
              <a:gd name="connsiteY1831" fmla="*/ 6818430 h 12810097"/>
              <a:gd name="connsiteX1832" fmla="*/ 11552771 w 11865431"/>
              <a:gd name="connsiteY1832" fmla="*/ 6989394 h 12810097"/>
              <a:gd name="connsiteX1833" fmla="*/ 11496130 w 11865431"/>
              <a:gd name="connsiteY1833" fmla="*/ 6956591 h 12810097"/>
              <a:gd name="connsiteX1834" fmla="*/ 11500633 w 11865431"/>
              <a:gd name="connsiteY1834" fmla="*/ 6906154 h 12810097"/>
              <a:gd name="connsiteX1835" fmla="*/ 11501154 w 11865431"/>
              <a:gd name="connsiteY1835" fmla="*/ 6904754 h 12810097"/>
              <a:gd name="connsiteX1836" fmla="*/ 11500486 w 11865431"/>
              <a:gd name="connsiteY1836" fmla="*/ 6905102 h 12810097"/>
              <a:gd name="connsiteX1837" fmla="*/ 11370071 w 11865431"/>
              <a:gd name="connsiteY1837" fmla="*/ 6719656 h 12810097"/>
              <a:gd name="connsiteX1838" fmla="*/ 11370250 w 11865431"/>
              <a:gd name="connsiteY1838" fmla="*/ 6719099 h 12810097"/>
              <a:gd name="connsiteX1839" fmla="*/ 11332646 w 11865431"/>
              <a:gd name="connsiteY1839" fmla="*/ 6678323 h 12810097"/>
              <a:gd name="connsiteX1840" fmla="*/ 11321464 w 11865431"/>
              <a:gd name="connsiteY1840" fmla="*/ 6604866 h 12810097"/>
              <a:gd name="connsiteX1841" fmla="*/ 11324092 w 11865431"/>
              <a:gd name="connsiteY1841" fmla="*/ 6603825 h 12810097"/>
              <a:gd name="connsiteX1842" fmla="*/ 11322677 w 11865431"/>
              <a:gd name="connsiteY1842" fmla="*/ 6603313 h 12810097"/>
              <a:gd name="connsiteX1843" fmla="*/ 11322148 w 11865431"/>
              <a:gd name="connsiteY1843" fmla="*/ 6600138 h 12810097"/>
              <a:gd name="connsiteX1844" fmla="*/ 11321430 w 11865431"/>
              <a:gd name="connsiteY1844" fmla="*/ 6601286 h 12810097"/>
              <a:gd name="connsiteX1845" fmla="*/ 11276898 w 11865431"/>
              <a:gd name="connsiteY1845" fmla="*/ 6594186 h 12810097"/>
              <a:gd name="connsiteX1846" fmla="*/ 11275843 w 11865431"/>
              <a:gd name="connsiteY1846" fmla="*/ 6593495 h 12810097"/>
              <a:gd name="connsiteX1847" fmla="*/ 11276898 w 11865431"/>
              <a:gd name="connsiteY1847" fmla="*/ 6596196 h 12810097"/>
              <a:gd name="connsiteX1848" fmla="*/ 11250041 w 11865431"/>
              <a:gd name="connsiteY1848" fmla="*/ 6639428 h 12810097"/>
              <a:gd name="connsiteX1849" fmla="*/ 11248689 w 11865431"/>
              <a:gd name="connsiteY1849" fmla="*/ 6640703 h 12810097"/>
              <a:gd name="connsiteX1850" fmla="*/ 11250520 w 11865431"/>
              <a:gd name="connsiteY1850" fmla="*/ 6640702 h 12810097"/>
              <a:gd name="connsiteX1851" fmla="*/ 11254971 w 11865431"/>
              <a:gd name="connsiteY1851" fmla="*/ 6676245 h 12810097"/>
              <a:gd name="connsiteX1852" fmla="*/ 11287698 w 11865431"/>
              <a:gd name="connsiteY1852" fmla="*/ 6691063 h 12810097"/>
              <a:gd name="connsiteX1853" fmla="*/ 11308010 w 11865431"/>
              <a:gd name="connsiteY1853" fmla="*/ 6733446 h 12810097"/>
              <a:gd name="connsiteX1854" fmla="*/ 11300676 w 11865431"/>
              <a:gd name="connsiteY1854" fmla="*/ 6774018 h 12810097"/>
              <a:gd name="connsiteX1855" fmla="*/ 11277440 w 11865431"/>
              <a:gd name="connsiteY1855" fmla="*/ 6797336 h 12810097"/>
              <a:gd name="connsiteX1856" fmla="*/ 11347513 w 11865431"/>
              <a:gd name="connsiteY1856" fmla="*/ 6954596 h 12810097"/>
              <a:gd name="connsiteX1857" fmla="*/ 11348389 w 11865431"/>
              <a:gd name="connsiteY1857" fmla="*/ 6955229 h 12810097"/>
              <a:gd name="connsiteX1858" fmla="*/ 11375553 w 11865431"/>
              <a:gd name="connsiteY1858" fmla="*/ 7034060 h 12810097"/>
              <a:gd name="connsiteX1859" fmla="*/ 11375500 w 11865431"/>
              <a:gd name="connsiteY1859" fmla="*/ 7035395 h 12810097"/>
              <a:gd name="connsiteX1860" fmla="*/ 11375813 w 11865431"/>
              <a:gd name="connsiteY1860" fmla="*/ 7034228 h 12810097"/>
              <a:gd name="connsiteX1861" fmla="*/ 11441326 w 11865431"/>
              <a:gd name="connsiteY1861" fmla="*/ 7064587 h 12810097"/>
              <a:gd name="connsiteX1862" fmla="*/ 11442402 w 11865431"/>
              <a:gd name="connsiteY1862" fmla="*/ 7074151 h 12810097"/>
              <a:gd name="connsiteX1863" fmla="*/ 11451277 w 11865431"/>
              <a:gd name="connsiteY1863" fmla="*/ 7069892 h 12810097"/>
              <a:gd name="connsiteX1864" fmla="*/ 11518344 w 11865431"/>
              <a:gd name="connsiteY1864" fmla="*/ 7191867 h 12810097"/>
              <a:gd name="connsiteX1865" fmla="*/ 11375266 w 11865431"/>
              <a:gd name="connsiteY1865" fmla="*/ 7306668 h 12810097"/>
              <a:gd name="connsiteX1866" fmla="*/ 11375266 w 11865431"/>
              <a:gd name="connsiteY1866" fmla="*/ 7227744 h 12810097"/>
              <a:gd name="connsiteX1867" fmla="*/ 11374785 w 11865431"/>
              <a:gd name="connsiteY1867" fmla="*/ 7224667 h 12810097"/>
              <a:gd name="connsiteX1868" fmla="*/ 11374785 w 11865431"/>
              <a:gd name="connsiteY1868" fmla="*/ 7227554 h 12810097"/>
              <a:gd name="connsiteX1869" fmla="*/ 11271416 w 11865431"/>
              <a:gd name="connsiteY1869" fmla="*/ 7113687 h 12810097"/>
              <a:gd name="connsiteX1870" fmla="*/ 11272568 w 11865431"/>
              <a:gd name="connsiteY1870" fmla="*/ 7112125 h 12810097"/>
              <a:gd name="connsiteX1871" fmla="*/ 11228430 w 11865431"/>
              <a:gd name="connsiteY1871" fmla="*/ 7070189 h 12810097"/>
              <a:gd name="connsiteX1872" fmla="*/ 11228520 w 11865431"/>
              <a:gd name="connsiteY1872" fmla="*/ 7071145 h 12810097"/>
              <a:gd name="connsiteX1873" fmla="*/ 11183198 w 11865431"/>
              <a:gd name="connsiteY1873" fmla="*/ 7235188 h 12810097"/>
              <a:gd name="connsiteX1874" fmla="*/ 11128812 w 11865431"/>
              <a:gd name="connsiteY1874" fmla="*/ 7149601 h 12810097"/>
              <a:gd name="connsiteX1875" fmla="*/ 11128754 w 11865431"/>
              <a:gd name="connsiteY1875" fmla="*/ 7147798 h 12810097"/>
              <a:gd name="connsiteX1876" fmla="*/ 11128575 w 11865431"/>
              <a:gd name="connsiteY1876" fmla="*/ 7148725 h 12810097"/>
              <a:gd name="connsiteX1877" fmla="*/ 11099070 w 11865431"/>
              <a:gd name="connsiteY1877" fmla="*/ 7141490 h 12810097"/>
              <a:gd name="connsiteX1878" fmla="*/ 11079598 w 11865431"/>
              <a:gd name="connsiteY1878" fmla="*/ 7112552 h 12810097"/>
              <a:gd name="connsiteX1879" fmla="*/ 11079319 w 11865431"/>
              <a:gd name="connsiteY1879" fmla="*/ 7112540 h 12810097"/>
              <a:gd name="connsiteX1880" fmla="*/ 10872928 w 11865431"/>
              <a:gd name="connsiteY1880" fmla="*/ 6912566 h 12810097"/>
              <a:gd name="connsiteX1881" fmla="*/ 10854981 w 11865431"/>
              <a:gd name="connsiteY1881" fmla="*/ 7112539 h 12810097"/>
              <a:gd name="connsiteX1882" fmla="*/ 10783195 w 11865431"/>
              <a:gd name="connsiteY1882" fmla="*/ 6962560 h 12810097"/>
              <a:gd name="connsiteX1883" fmla="*/ 10781359 w 11865431"/>
              <a:gd name="connsiteY1883" fmla="*/ 6958012 h 12810097"/>
              <a:gd name="connsiteX1884" fmla="*/ 10715705 w 11865431"/>
              <a:gd name="connsiteY1884" fmla="*/ 6911080 h 12810097"/>
              <a:gd name="connsiteX1885" fmla="*/ 10654498 w 11865431"/>
              <a:gd name="connsiteY1885" fmla="*/ 6846671 h 12810097"/>
              <a:gd name="connsiteX1886" fmla="*/ 10654022 w 11865431"/>
              <a:gd name="connsiteY1886" fmla="*/ 6847787 h 12810097"/>
              <a:gd name="connsiteX1887" fmla="*/ 10567698 w 11865431"/>
              <a:gd name="connsiteY1887" fmla="*/ 6935879 h 12810097"/>
              <a:gd name="connsiteX1888" fmla="*/ 10537685 w 11865431"/>
              <a:gd name="connsiteY1888" fmla="*/ 6959603 h 12810097"/>
              <a:gd name="connsiteX1889" fmla="*/ 10537330 w 11865431"/>
              <a:gd name="connsiteY1889" fmla="*/ 6962480 h 12810097"/>
              <a:gd name="connsiteX1890" fmla="*/ 10541760 w 11865431"/>
              <a:gd name="connsiteY1890" fmla="*/ 6991376 h 12810097"/>
              <a:gd name="connsiteX1891" fmla="*/ 10580245 w 11865431"/>
              <a:gd name="connsiteY1891" fmla="*/ 7058357 h 12810097"/>
              <a:gd name="connsiteX1892" fmla="*/ 10576523 w 11865431"/>
              <a:gd name="connsiteY1892" fmla="*/ 7183794 h 12810097"/>
              <a:gd name="connsiteX1893" fmla="*/ 10514985 w 11865431"/>
              <a:gd name="connsiteY1893" fmla="*/ 7228723 h 12810097"/>
              <a:gd name="connsiteX1894" fmla="*/ 10510564 w 11865431"/>
              <a:gd name="connsiteY1894" fmla="*/ 7341424 h 12810097"/>
              <a:gd name="connsiteX1895" fmla="*/ 10389005 w 11865431"/>
              <a:gd name="connsiteY1895" fmla="*/ 7190928 h 12810097"/>
              <a:gd name="connsiteX1896" fmla="*/ 10390026 w 11865431"/>
              <a:gd name="connsiteY1896" fmla="*/ 7190047 h 12810097"/>
              <a:gd name="connsiteX1897" fmla="*/ 10342571 w 11865431"/>
              <a:gd name="connsiteY1897" fmla="*/ 7152841 h 12810097"/>
              <a:gd name="connsiteX1898" fmla="*/ 10291447 w 11865431"/>
              <a:gd name="connsiteY1898" fmla="*/ 7147494 h 12810097"/>
              <a:gd name="connsiteX1899" fmla="*/ 10291371 w 11865431"/>
              <a:gd name="connsiteY1899" fmla="*/ 7147436 h 12810097"/>
              <a:gd name="connsiteX1900" fmla="*/ 10292310 w 11865431"/>
              <a:gd name="connsiteY1900" fmla="*/ 7149240 h 12810097"/>
              <a:gd name="connsiteX1901" fmla="*/ 10296813 w 11865431"/>
              <a:gd name="connsiteY1901" fmla="*/ 7185303 h 12810097"/>
              <a:gd name="connsiteX1902" fmla="*/ 10296689 w 11865431"/>
              <a:gd name="connsiteY1902" fmla="*/ 7186879 h 12810097"/>
              <a:gd name="connsiteX1903" fmla="*/ 10356244 w 11865431"/>
              <a:gd name="connsiteY1903" fmla="*/ 7275276 h 12810097"/>
              <a:gd name="connsiteX1904" fmla="*/ 10362691 w 11865431"/>
              <a:gd name="connsiteY1904" fmla="*/ 7327493 h 12810097"/>
              <a:gd name="connsiteX1905" fmla="*/ 10317698 w 11865431"/>
              <a:gd name="connsiteY1905" fmla="*/ 7392974 h 12810097"/>
              <a:gd name="connsiteX1906" fmla="*/ 10301774 w 11865431"/>
              <a:gd name="connsiteY1906" fmla="*/ 7461077 h 12810097"/>
              <a:gd name="connsiteX1907" fmla="*/ 10269854 w 11865431"/>
              <a:gd name="connsiteY1907" fmla="*/ 7506996 h 12810097"/>
              <a:gd name="connsiteX1908" fmla="*/ 10269854 w 11865431"/>
              <a:gd name="connsiteY1908" fmla="*/ 7507956 h 12810097"/>
              <a:gd name="connsiteX1909" fmla="*/ 10296821 w 11865431"/>
              <a:gd name="connsiteY1909" fmla="*/ 7565451 h 12810097"/>
              <a:gd name="connsiteX1910" fmla="*/ 10238392 w 11865431"/>
              <a:gd name="connsiteY1910" fmla="*/ 7601389 h 12810097"/>
              <a:gd name="connsiteX1911" fmla="*/ 10170980 w 11865431"/>
              <a:gd name="connsiteY1911" fmla="*/ 7587014 h 12810097"/>
              <a:gd name="connsiteX1912" fmla="*/ 10168868 w 11865431"/>
              <a:gd name="connsiteY1912" fmla="*/ 7587159 h 12810097"/>
              <a:gd name="connsiteX1913" fmla="*/ 10138795 w 11865431"/>
              <a:gd name="connsiteY1913" fmla="*/ 7621350 h 12810097"/>
              <a:gd name="connsiteX1914" fmla="*/ 10139019 w 11865431"/>
              <a:gd name="connsiteY1914" fmla="*/ 7622003 h 12810097"/>
              <a:gd name="connsiteX1915" fmla="*/ 10143435 w 11865431"/>
              <a:gd name="connsiteY1915" fmla="*/ 7779375 h 12810097"/>
              <a:gd name="connsiteX1916" fmla="*/ 10099284 w 11865431"/>
              <a:gd name="connsiteY1916" fmla="*/ 7690853 h 12810097"/>
              <a:gd name="connsiteX1917" fmla="*/ 10068508 w 11865431"/>
              <a:gd name="connsiteY1917" fmla="*/ 7586678 h 12810097"/>
              <a:gd name="connsiteX1918" fmla="*/ 10067104 w 11865431"/>
              <a:gd name="connsiteY1918" fmla="*/ 7586677 h 12810097"/>
              <a:gd name="connsiteX1919" fmla="*/ 10053894 w 11865431"/>
              <a:gd name="connsiteY1919" fmla="*/ 7586678 h 12810097"/>
              <a:gd name="connsiteX1920" fmla="*/ 10045082 w 11865431"/>
              <a:gd name="connsiteY1920" fmla="*/ 7586678 h 12810097"/>
              <a:gd name="connsiteX1921" fmla="*/ 10045082 w 11865431"/>
              <a:gd name="connsiteY1921" fmla="*/ 7579434 h 12810097"/>
              <a:gd name="connsiteX1922" fmla="*/ 10043476 w 11865431"/>
              <a:gd name="connsiteY1922" fmla="*/ 7577791 h 12810097"/>
              <a:gd name="connsiteX1923" fmla="*/ 10043714 w 11865431"/>
              <a:gd name="connsiteY1923" fmla="*/ 7578268 h 12810097"/>
              <a:gd name="connsiteX1924" fmla="*/ 10040413 w 11865431"/>
              <a:gd name="connsiteY1924" fmla="*/ 7578728 h 12810097"/>
              <a:gd name="connsiteX1925" fmla="*/ 10043714 w 11865431"/>
              <a:gd name="connsiteY1925" fmla="*/ 7586678 h 12810097"/>
              <a:gd name="connsiteX1926" fmla="*/ 9945464 w 11865431"/>
              <a:gd name="connsiteY1926" fmla="*/ 7665505 h 12810097"/>
              <a:gd name="connsiteX1927" fmla="*/ 9923290 w 11865431"/>
              <a:gd name="connsiteY1927" fmla="*/ 7551625 h 12810097"/>
              <a:gd name="connsiteX1928" fmla="*/ 9863806 w 11865431"/>
              <a:gd name="connsiteY1928" fmla="*/ 7535565 h 12810097"/>
              <a:gd name="connsiteX1929" fmla="*/ 9841196 w 11865431"/>
              <a:gd name="connsiteY1929" fmla="*/ 7509437 h 12810097"/>
              <a:gd name="connsiteX1930" fmla="*/ 9825014 w 11865431"/>
              <a:gd name="connsiteY1930" fmla="*/ 7467289 h 12810097"/>
              <a:gd name="connsiteX1931" fmla="*/ 9807595 w 11865431"/>
              <a:gd name="connsiteY1931" fmla="*/ 7516186 h 12810097"/>
              <a:gd name="connsiteX1932" fmla="*/ 9805906 w 11865431"/>
              <a:gd name="connsiteY1932" fmla="*/ 7514214 h 12810097"/>
              <a:gd name="connsiteX1933" fmla="*/ 9807174 w 11865431"/>
              <a:gd name="connsiteY1933" fmla="*/ 7518309 h 12810097"/>
              <a:gd name="connsiteX1934" fmla="*/ 9786068 w 11865431"/>
              <a:gd name="connsiteY1934" fmla="*/ 7552712 h 12810097"/>
              <a:gd name="connsiteX1935" fmla="*/ 9821602 w 11865431"/>
              <a:gd name="connsiteY1935" fmla="*/ 7599009 h 12810097"/>
              <a:gd name="connsiteX1936" fmla="*/ 9834120 w 11865431"/>
              <a:gd name="connsiteY1936" fmla="*/ 7671199 h 12810097"/>
              <a:gd name="connsiteX1937" fmla="*/ 9835473 w 11865431"/>
              <a:gd name="connsiteY1937" fmla="*/ 7673757 h 12810097"/>
              <a:gd name="connsiteX1938" fmla="*/ 9862281 w 11865431"/>
              <a:gd name="connsiteY1938" fmla="*/ 7745161 h 12810097"/>
              <a:gd name="connsiteX1939" fmla="*/ 9862578 w 11865431"/>
              <a:gd name="connsiteY1939" fmla="*/ 7750405 h 12810097"/>
              <a:gd name="connsiteX1940" fmla="*/ 9862578 w 11865431"/>
              <a:gd name="connsiteY1940" fmla="*/ 7748303 h 12810097"/>
              <a:gd name="connsiteX1941" fmla="*/ 9933112 w 11865431"/>
              <a:gd name="connsiteY1941" fmla="*/ 7832767 h 12810097"/>
              <a:gd name="connsiteX1942" fmla="*/ 9955155 w 11865431"/>
              <a:gd name="connsiteY1942" fmla="*/ 7910189 h 12810097"/>
              <a:gd name="connsiteX1943" fmla="*/ 9955013 w 11865431"/>
              <a:gd name="connsiteY1943" fmla="*/ 7910345 h 12810097"/>
              <a:gd name="connsiteX1944" fmla="*/ 9955487 w 11865431"/>
              <a:gd name="connsiteY1944" fmla="*/ 7910345 h 12810097"/>
              <a:gd name="connsiteX1945" fmla="*/ 10025007 w 11865431"/>
              <a:gd name="connsiteY1945" fmla="*/ 7976398 h 12810097"/>
              <a:gd name="connsiteX1946" fmla="*/ 10025654 w 11865431"/>
              <a:gd name="connsiteY1946" fmla="*/ 7980900 h 12810097"/>
              <a:gd name="connsiteX1947" fmla="*/ 10031457 w 11865431"/>
              <a:gd name="connsiteY1947" fmla="*/ 7982119 h 12810097"/>
              <a:gd name="connsiteX1948" fmla="*/ 10093886 w 11865431"/>
              <a:gd name="connsiteY1948" fmla="*/ 8001073 h 12810097"/>
              <a:gd name="connsiteX1949" fmla="*/ 10210881 w 11865431"/>
              <a:gd name="connsiteY1949" fmla="*/ 7856630 h 12810097"/>
              <a:gd name="connsiteX1950" fmla="*/ 10170383 w 11865431"/>
              <a:gd name="connsiteY1950" fmla="*/ 8080523 h 12810097"/>
              <a:gd name="connsiteX1951" fmla="*/ 10170073 w 11865431"/>
              <a:gd name="connsiteY1951" fmla="*/ 8083135 h 12810097"/>
              <a:gd name="connsiteX1952" fmla="*/ 10170802 w 11865431"/>
              <a:gd name="connsiteY1952" fmla="*/ 8081485 h 12810097"/>
              <a:gd name="connsiteX1953" fmla="*/ 10242051 w 11865431"/>
              <a:gd name="connsiteY1953" fmla="*/ 8081486 h 12810097"/>
              <a:gd name="connsiteX1954" fmla="*/ 10268770 w 11865431"/>
              <a:gd name="connsiteY1954" fmla="*/ 8153538 h 12810097"/>
              <a:gd name="connsiteX1955" fmla="*/ 10268897 w 11865431"/>
              <a:gd name="connsiteY1955" fmla="*/ 8154557 h 12810097"/>
              <a:gd name="connsiteX1956" fmla="*/ 10269115 w 11865431"/>
              <a:gd name="connsiteY1956" fmla="*/ 8150285 h 12810097"/>
              <a:gd name="connsiteX1957" fmla="*/ 10273097 w 11865431"/>
              <a:gd name="connsiteY1957" fmla="*/ 8150941 h 12810097"/>
              <a:gd name="connsiteX1958" fmla="*/ 10257936 w 11865431"/>
              <a:gd name="connsiteY1958" fmla="*/ 8081768 h 12810097"/>
              <a:gd name="connsiteX1959" fmla="*/ 10650781 w 11865431"/>
              <a:gd name="connsiteY1959" fmla="*/ 8081767 h 12810097"/>
              <a:gd name="connsiteX1960" fmla="*/ 10742834 w 11865431"/>
              <a:gd name="connsiteY1960" fmla="*/ 8558138 h 12810097"/>
              <a:gd name="connsiteX1961" fmla="*/ 10832994 w 11865431"/>
              <a:gd name="connsiteY1961" fmla="*/ 8590967 h 12810097"/>
              <a:gd name="connsiteX1962" fmla="*/ 10882282 w 11865431"/>
              <a:gd name="connsiteY1962" fmla="*/ 8669946 h 12810097"/>
              <a:gd name="connsiteX1963" fmla="*/ 10864358 w 11865431"/>
              <a:gd name="connsiteY1963" fmla="*/ 8754306 h 12810097"/>
              <a:gd name="connsiteX1964" fmla="*/ 10833877 w 11865431"/>
              <a:gd name="connsiteY1964" fmla="*/ 8825819 h 12810097"/>
              <a:gd name="connsiteX1965" fmla="*/ 10914252 w 11865431"/>
              <a:gd name="connsiteY1965" fmla="*/ 8932737 h 12810097"/>
              <a:gd name="connsiteX1966" fmla="*/ 10967362 w 11865431"/>
              <a:gd name="connsiteY1966" fmla="*/ 9034484 h 12810097"/>
              <a:gd name="connsiteX1967" fmla="*/ 10971581 w 11865431"/>
              <a:gd name="connsiteY1967" fmla="*/ 9033386 h 12810097"/>
              <a:gd name="connsiteX1968" fmla="*/ 11128681 w 11865431"/>
              <a:gd name="connsiteY1968" fmla="*/ 9141272 h 12810097"/>
              <a:gd name="connsiteX1969" fmla="*/ 11174128 w 11865431"/>
              <a:gd name="connsiteY1969" fmla="*/ 9307145 h 12810097"/>
              <a:gd name="connsiteX1970" fmla="*/ 11216838 w 11865431"/>
              <a:gd name="connsiteY1970" fmla="*/ 9319340 h 12810097"/>
              <a:gd name="connsiteX1971" fmla="*/ 11253198 w 11865431"/>
              <a:gd name="connsiteY1971" fmla="*/ 9152383 h 12810097"/>
              <a:gd name="connsiteX1972" fmla="*/ 11315657 w 11865431"/>
              <a:gd name="connsiteY1972" fmla="*/ 9252198 h 12810097"/>
              <a:gd name="connsiteX1973" fmla="*/ 11029151 w 11865431"/>
              <a:gd name="connsiteY1973" fmla="*/ 11986354 h 12810097"/>
              <a:gd name="connsiteX1974" fmla="*/ 11021834 w 11865431"/>
              <a:gd name="connsiteY1974" fmla="*/ 11981354 h 12810097"/>
              <a:gd name="connsiteX1975" fmla="*/ 10872928 w 11865431"/>
              <a:gd name="connsiteY1975" fmla="*/ 11820663 h 12810097"/>
              <a:gd name="connsiteX1976" fmla="*/ 10854984 w 11865431"/>
              <a:gd name="connsiteY1976" fmla="*/ 12020634 h 12810097"/>
              <a:gd name="connsiteX1977" fmla="*/ 10783195 w 11865431"/>
              <a:gd name="connsiteY1977" fmla="*/ 11870655 h 12810097"/>
              <a:gd name="connsiteX1978" fmla="*/ 10781359 w 11865431"/>
              <a:gd name="connsiteY1978" fmla="*/ 11866109 h 12810097"/>
              <a:gd name="connsiteX1979" fmla="*/ 10715705 w 11865431"/>
              <a:gd name="connsiteY1979" fmla="*/ 11819177 h 12810097"/>
              <a:gd name="connsiteX1980" fmla="*/ 10654501 w 11865431"/>
              <a:gd name="connsiteY1980" fmla="*/ 11754768 h 12810097"/>
              <a:gd name="connsiteX1981" fmla="*/ 10654022 w 11865431"/>
              <a:gd name="connsiteY1981" fmla="*/ 11755884 h 12810097"/>
              <a:gd name="connsiteX1982" fmla="*/ 10567698 w 11865431"/>
              <a:gd name="connsiteY1982" fmla="*/ 11843976 h 12810097"/>
              <a:gd name="connsiteX1983" fmla="*/ 10537685 w 11865431"/>
              <a:gd name="connsiteY1983" fmla="*/ 11867700 h 12810097"/>
              <a:gd name="connsiteX1984" fmla="*/ 10537330 w 11865431"/>
              <a:gd name="connsiteY1984" fmla="*/ 11870577 h 12810097"/>
              <a:gd name="connsiteX1985" fmla="*/ 10541762 w 11865431"/>
              <a:gd name="connsiteY1985" fmla="*/ 11899471 h 12810097"/>
              <a:gd name="connsiteX1986" fmla="*/ 10580248 w 11865431"/>
              <a:gd name="connsiteY1986" fmla="*/ 11966455 h 12810097"/>
              <a:gd name="connsiteX1987" fmla="*/ 10576526 w 11865431"/>
              <a:gd name="connsiteY1987" fmla="*/ 12091888 h 12810097"/>
              <a:gd name="connsiteX1988" fmla="*/ 10514988 w 11865431"/>
              <a:gd name="connsiteY1988" fmla="*/ 12136820 h 12810097"/>
              <a:gd name="connsiteX1989" fmla="*/ 10510566 w 11865431"/>
              <a:gd name="connsiteY1989" fmla="*/ 12249519 h 12810097"/>
              <a:gd name="connsiteX1990" fmla="*/ 10389008 w 11865431"/>
              <a:gd name="connsiteY1990" fmla="*/ 12099022 h 12810097"/>
              <a:gd name="connsiteX1991" fmla="*/ 10390026 w 11865431"/>
              <a:gd name="connsiteY1991" fmla="*/ 12098139 h 12810097"/>
              <a:gd name="connsiteX1992" fmla="*/ 10342574 w 11865431"/>
              <a:gd name="connsiteY1992" fmla="*/ 12060934 h 12810097"/>
              <a:gd name="connsiteX1993" fmla="*/ 10291450 w 11865431"/>
              <a:gd name="connsiteY1993" fmla="*/ 12055585 h 12810097"/>
              <a:gd name="connsiteX1994" fmla="*/ 10291371 w 11865431"/>
              <a:gd name="connsiteY1994" fmla="*/ 12055531 h 12810097"/>
              <a:gd name="connsiteX1995" fmla="*/ 10292310 w 11865431"/>
              <a:gd name="connsiteY1995" fmla="*/ 12057337 h 12810097"/>
              <a:gd name="connsiteX1996" fmla="*/ 10296813 w 11865431"/>
              <a:gd name="connsiteY1996" fmla="*/ 12093400 h 12810097"/>
              <a:gd name="connsiteX1997" fmla="*/ 10296689 w 11865431"/>
              <a:gd name="connsiteY1997" fmla="*/ 12094976 h 12810097"/>
              <a:gd name="connsiteX1998" fmla="*/ 10356246 w 11865431"/>
              <a:gd name="connsiteY1998" fmla="*/ 12183372 h 12810097"/>
              <a:gd name="connsiteX1999" fmla="*/ 10362691 w 11865431"/>
              <a:gd name="connsiteY1999" fmla="*/ 12235589 h 12810097"/>
              <a:gd name="connsiteX2000" fmla="*/ 10317701 w 11865431"/>
              <a:gd name="connsiteY2000" fmla="*/ 12301070 h 12810097"/>
              <a:gd name="connsiteX2001" fmla="*/ 10301776 w 11865431"/>
              <a:gd name="connsiteY2001" fmla="*/ 12369177 h 12810097"/>
              <a:gd name="connsiteX2002" fmla="*/ 10269854 w 11865431"/>
              <a:gd name="connsiteY2002" fmla="*/ 12415091 h 12810097"/>
              <a:gd name="connsiteX2003" fmla="*/ 10269854 w 11865431"/>
              <a:gd name="connsiteY2003" fmla="*/ 12416052 h 12810097"/>
              <a:gd name="connsiteX2004" fmla="*/ 10296821 w 11865431"/>
              <a:gd name="connsiteY2004" fmla="*/ 12473551 h 12810097"/>
              <a:gd name="connsiteX2005" fmla="*/ 10238395 w 11865431"/>
              <a:gd name="connsiteY2005" fmla="*/ 12509484 h 12810097"/>
              <a:gd name="connsiteX2006" fmla="*/ 10170983 w 11865431"/>
              <a:gd name="connsiteY2006" fmla="*/ 12495109 h 12810097"/>
              <a:gd name="connsiteX2007" fmla="*/ 10168868 w 11865431"/>
              <a:gd name="connsiteY2007" fmla="*/ 12495256 h 12810097"/>
              <a:gd name="connsiteX2008" fmla="*/ 10138798 w 11865431"/>
              <a:gd name="connsiteY2008" fmla="*/ 12529447 h 12810097"/>
              <a:gd name="connsiteX2009" fmla="*/ 10139021 w 11865431"/>
              <a:gd name="connsiteY2009" fmla="*/ 12530101 h 12810097"/>
              <a:gd name="connsiteX2010" fmla="*/ 10143438 w 11865431"/>
              <a:gd name="connsiteY2010" fmla="*/ 12687472 h 12810097"/>
              <a:gd name="connsiteX2011" fmla="*/ 10099284 w 11865431"/>
              <a:gd name="connsiteY2011" fmla="*/ 12598951 h 12810097"/>
              <a:gd name="connsiteX2012" fmla="*/ 10068508 w 11865431"/>
              <a:gd name="connsiteY2012" fmla="*/ 12494775 h 12810097"/>
              <a:gd name="connsiteX2013" fmla="*/ 10067106 w 11865431"/>
              <a:gd name="connsiteY2013" fmla="*/ 12494774 h 12810097"/>
              <a:gd name="connsiteX2014" fmla="*/ 10053894 w 11865431"/>
              <a:gd name="connsiteY2014" fmla="*/ 12494775 h 12810097"/>
              <a:gd name="connsiteX2015" fmla="*/ 10045085 w 11865431"/>
              <a:gd name="connsiteY2015" fmla="*/ 12494775 h 12810097"/>
              <a:gd name="connsiteX2016" fmla="*/ 10045085 w 11865431"/>
              <a:gd name="connsiteY2016" fmla="*/ 12487530 h 12810097"/>
              <a:gd name="connsiteX2017" fmla="*/ 10043478 w 11865431"/>
              <a:gd name="connsiteY2017" fmla="*/ 12485886 h 12810097"/>
              <a:gd name="connsiteX2018" fmla="*/ 10043717 w 11865431"/>
              <a:gd name="connsiteY2018" fmla="*/ 12486367 h 12810097"/>
              <a:gd name="connsiteX2019" fmla="*/ 10040416 w 11865431"/>
              <a:gd name="connsiteY2019" fmla="*/ 12486824 h 12810097"/>
              <a:gd name="connsiteX2020" fmla="*/ 10043717 w 11865431"/>
              <a:gd name="connsiteY2020" fmla="*/ 12494775 h 12810097"/>
              <a:gd name="connsiteX2021" fmla="*/ 9945467 w 11865431"/>
              <a:gd name="connsiteY2021" fmla="*/ 12573603 h 12810097"/>
              <a:gd name="connsiteX2022" fmla="*/ 9923290 w 11865431"/>
              <a:gd name="connsiteY2022" fmla="*/ 12459722 h 12810097"/>
              <a:gd name="connsiteX2023" fmla="*/ 9863806 w 11865431"/>
              <a:gd name="connsiteY2023" fmla="*/ 12443662 h 12810097"/>
              <a:gd name="connsiteX2024" fmla="*/ 9824483 w 11865431"/>
              <a:gd name="connsiteY2024" fmla="*/ 12373991 h 12810097"/>
              <a:gd name="connsiteX2025" fmla="*/ 9825340 w 11865431"/>
              <a:gd name="connsiteY2025" fmla="*/ 12371191 h 12810097"/>
              <a:gd name="connsiteX2026" fmla="*/ 9772416 w 11865431"/>
              <a:gd name="connsiteY2026" fmla="*/ 12302074 h 12810097"/>
              <a:gd name="connsiteX2027" fmla="*/ 9776888 w 11865431"/>
              <a:gd name="connsiteY2027" fmla="*/ 12295065 h 12810097"/>
              <a:gd name="connsiteX2028" fmla="*/ 9778582 w 11865431"/>
              <a:gd name="connsiteY2028" fmla="*/ 12293312 h 12810097"/>
              <a:gd name="connsiteX2029" fmla="*/ 9775946 w 11865431"/>
              <a:gd name="connsiteY2029" fmla="*/ 12293313 h 12810097"/>
              <a:gd name="connsiteX2030" fmla="*/ 9775641 w 11865431"/>
              <a:gd name="connsiteY2030" fmla="*/ 12292489 h 12810097"/>
              <a:gd name="connsiteX2031" fmla="*/ 9771682 w 11865431"/>
              <a:gd name="connsiteY2031" fmla="*/ 12302075 h 12810097"/>
              <a:gd name="connsiteX2032" fmla="*/ 9664623 w 11865431"/>
              <a:gd name="connsiteY2032" fmla="*/ 12176997 h 12810097"/>
              <a:gd name="connsiteX2033" fmla="*/ 9628450 w 11865431"/>
              <a:gd name="connsiteY2033" fmla="*/ 12135841 h 12810097"/>
              <a:gd name="connsiteX2034" fmla="*/ 9628329 w 11865431"/>
              <a:gd name="connsiteY2034" fmla="*/ 12137195 h 12810097"/>
              <a:gd name="connsiteX2035" fmla="*/ 9583265 w 11865431"/>
              <a:gd name="connsiteY2035" fmla="*/ 12209330 h 12810097"/>
              <a:gd name="connsiteX2036" fmla="*/ 9475112 w 11865431"/>
              <a:gd name="connsiteY2036" fmla="*/ 12065063 h 12810097"/>
              <a:gd name="connsiteX2037" fmla="*/ 9474925 w 11865431"/>
              <a:gd name="connsiteY2037" fmla="*/ 12064666 h 12810097"/>
              <a:gd name="connsiteX2038" fmla="*/ 9404104 w 11865431"/>
              <a:gd name="connsiteY2038" fmla="*/ 12022164 h 12810097"/>
              <a:gd name="connsiteX2039" fmla="*/ 9403836 w 11865431"/>
              <a:gd name="connsiteY2039" fmla="*/ 12020878 h 12810097"/>
              <a:gd name="connsiteX2040" fmla="*/ 9403778 w 11865431"/>
              <a:gd name="connsiteY2040" fmla="*/ 12021170 h 12810097"/>
              <a:gd name="connsiteX2041" fmla="*/ 9430655 w 11865431"/>
              <a:gd name="connsiteY2041" fmla="*/ 12258282 h 12810097"/>
              <a:gd name="connsiteX2042" fmla="*/ 9381380 w 11865431"/>
              <a:gd name="connsiteY2042" fmla="*/ 12258281 h 12810097"/>
              <a:gd name="connsiteX2043" fmla="*/ 9282830 w 11865431"/>
              <a:gd name="connsiteY2043" fmla="*/ 12100208 h 12810097"/>
              <a:gd name="connsiteX2044" fmla="*/ 9282829 w 11865431"/>
              <a:gd name="connsiteY2044" fmla="*/ 12100193 h 12810097"/>
              <a:gd name="connsiteX2045" fmla="*/ 9235620 w 11865431"/>
              <a:gd name="connsiteY2045" fmla="*/ 12059407 h 12810097"/>
              <a:gd name="connsiteX2046" fmla="*/ 9217178 w 11865431"/>
              <a:gd name="connsiteY2046" fmla="*/ 12030072 h 12810097"/>
              <a:gd name="connsiteX2047" fmla="*/ 9207983 w 11865431"/>
              <a:gd name="connsiteY2047" fmla="*/ 11986400 h 12810097"/>
              <a:gd name="connsiteX2048" fmla="*/ 9206610 w 11865431"/>
              <a:gd name="connsiteY2048" fmla="*/ 11986748 h 12810097"/>
              <a:gd name="connsiteX2049" fmla="*/ 9136265 w 11865431"/>
              <a:gd name="connsiteY2049" fmla="*/ 11986748 h 12810097"/>
              <a:gd name="connsiteX2050" fmla="*/ 9132156 w 11865431"/>
              <a:gd name="connsiteY2050" fmla="*/ 12019100 h 12810097"/>
              <a:gd name="connsiteX2051" fmla="*/ 9129534 w 11865431"/>
              <a:gd name="connsiteY2051" fmla="*/ 12018116 h 12810097"/>
              <a:gd name="connsiteX2052" fmla="*/ 9130444 w 11865431"/>
              <a:gd name="connsiteY2052" fmla="*/ 12019764 h 12810097"/>
              <a:gd name="connsiteX2053" fmla="*/ 9156895 w 11865431"/>
              <a:gd name="connsiteY2053" fmla="*/ 12135654 h 12810097"/>
              <a:gd name="connsiteX2054" fmla="*/ 9134853 w 11865431"/>
              <a:gd name="connsiteY2054" fmla="*/ 12135654 h 12810097"/>
              <a:gd name="connsiteX2055" fmla="*/ 9059905 w 11865431"/>
              <a:gd name="connsiteY2055" fmla="*/ 12055981 h 12810097"/>
              <a:gd name="connsiteX2056" fmla="*/ 9064316 w 11865431"/>
              <a:gd name="connsiteY2056" fmla="*/ 11990792 h 12810097"/>
              <a:gd name="connsiteX2057" fmla="*/ 9063977 w 11865431"/>
              <a:gd name="connsiteY2057" fmla="*/ 11989113 h 12810097"/>
              <a:gd name="connsiteX2058" fmla="*/ 9063659 w 11865431"/>
              <a:gd name="connsiteY2058" fmla="*/ 11991126 h 12810097"/>
              <a:gd name="connsiteX2059" fmla="*/ 9058398 w 11865431"/>
              <a:gd name="connsiteY2059" fmla="*/ 11988999 h 12810097"/>
              <a:gd name="connsiteX2060" fmla="*/ 9058398 w 11865431"/>
              <a:gd name="connsiteY2060" fmla="*/ 12057051 h 12810097"/>
              <a:gd name="connsiteX2061" fmla="*/ 8977603 w 11865431"/>
              <a:gd name="connsiteY2061" fmla="*/ 12028470 h 12810097"/>
              <a:gd name="connsiteX2062" fmla="*/ 8816013 w 11865431"/>
              <a:gd name="connsiteY2062" fmla="*/ 11892706 h 12810097"/>
              <a:gd name="connsiteX2063" fmla="*/ 8818901 w 11865431"/>
              <a:gd name="connsiteY2063" fmla="*/ 11892228 h 12810097"/>
              <a:gd name="connsiteX2064" fmla="*/ 8817741 w 11865431"/>
              <a:gd name="connsiteY2064" fmla="*/ 11891758 h 12810097"/>
              <a:gd name="connsiteX2065" fmla="*/ 8813272 w 11865431"/>
              <a:gd name="connsiteY2065" fmla="*/ 11863370 h 12810097"/>
              <a:gd name="connsiteX2066" fmla="*/ 8814661 w 11865431"/>
              <a:gd name="connsiteY2066" fmla="*/ 11863322 h 12810097"/>
              <a:gd name="connsiteX2067" fmla="*/ 8812925 w 11865431"/>
              <a:gd name="connsiteY2067" fmla="*/ 11862227 h 12810097"/>
              <a:gd name="connsiteX2068" fmla="*/ 8791082 w 11865431"/>
              <a:gd name="connsiteY2068" fmla="*/ 11855249 h 12810097"/>
              <a:gd name="connsiteX2069" fmla="*/ 8791350 w 11865431"/>
              <a:gd name="connsiteY2069" fmla="*/ 11856955 h 12810097"/>
              <a:gd name="connsiteX2070" fmla="*/ 8764420 w 11865431"/>
              <a:gd name="connsiteY2070" fmla="*/ 11978787 h 12810097"/>
              <a:gd name="connsiteX2071" fmla="*/ 8762798 w 11865431"/>
              <a:gd name="connsiteY2071" fmla="*/ 11978829 h 12810097"/>
              <a:gd name="connsiteX2072" fmla="*/ 8767093 w 11865431"/>
              <a:gd name="connsiteY2072" fmla="*/ 12020403 h 12810097"/>
              <a:gd name="connsiteX2073" fmla="*/ 8767093 w 11865431"/>
              <a:gd name="connsiteY2073" fmla="*/ 12022236 h 12810097"/>
              <a:gd name="connsiteX2074" fmla="*/ 8835783 w 11865431"/>
              <a:gd name="connsiteY2074" fmla="*/ 12098230 h 12810097"/>
              <a:gd name="connsiteX2075" fmla="*/ 8859588 w 11865431"/>
              <a:gd name="connsiteY2075" fmla="*/ 12148258 h 12810097"/>
              <a:gd name="connsiteX2076" fmla="*/ 8861029 w 11865431"/>
              <a:gd name="connsiteY2076" fmla="*/ 12221298 h 12810097"/>
              <a:gd name="connsiteX2077" fmla="*/ 8862031 w 11865431"/>
              <a:gd name="connsiteY2077" fmla="*/ 12223660 h 12810097"/>
              <a:gd name="connsiteX2078" fmla="*/ 8857662 w 11865431"/>
              <a:gd name="connsiteY2078" fmla="*/ 12223660 h 12810097"/>
              <a:gd name="connsiteX2079" fmla="*/ 8896384 w 11865431"/>
              <a:gd name="connsiteY2079" fmla="*/ 12264165 h 12810097"/>
              <a:gd name="connsiteX2080" fmla="*/ 8888562 w 11865431"/>
              <a:gd name="connsiteY2080" fmla="*/ 12337109 h 12810097"/>
              <a:gd name="connsiteX2081" fmla="*/ 8821984 w 11865431"/>
              <a:gd name="connsiteY2081" fmla="*/ 12301788 h 12810097"/>
              <a:gd name="connsiteX2082" fmla="*/ 8821547 w 11865431"/>
              <a:gd name="connsiteY2082" fmla="*/ 12302740 h 12810097"/>
              <a:gd name="connsiteX2083" fmla="*/ 8767566 w 11865431"/>
              <a:gd name="connsiteY2083" fmla="*/ 12288361 h 12810097"/>
              <a:gd name="connsiteX2084" fmla="*/ 8766917 w 11865431"/>
              <a:gd name="connsiteY2084" fmla="*/ 12286633 h 12810097"/>
              <a:gd name="connsiteX2085" fmla="*/ 8766967 w 11865431"/>
              <a:gd name="connsiteY2085" fmla="*/ 12287550 h 12810097"/>
              <a:gd name="connsiteX2086" fmla="*/ 8762492 w 11865431"/>
              <a:gd name="connsiteY2086" fmla="*/ 12302073 h 12810097"/>
              <a:gd name="connsiteX2087" fmla="*/ 8574580 w 11865431"/>
              <a:gd name="connsiteY2087" fmla="*/ 12142335 h 12810097"/>
              <a:gd name="connsiteX2088" fmla="*/ 8564530 w 11865431"/>
              <a:gd name="connsiteY2088" fmla="*/ 12126028 h 12810097"/>
              <a:gd name="connsiteX2089" fmla="*/ 8563612 w 11865431"/>
              <a:gd name="connsiteY2089" fmla="*/ 12125674 h 12810097"/>
              <a:gd name="connsiteX2090" fmla="*/ 8565952 w 11865431"/>
              <a:gd name="connsiteY2090" fmla="*/ 12129811 h 12810097"/>
              <a:gd name="connsiteX2091" fmla="*/ 8574859 w 11865431"/>
              <a:gd name="connsiteY2091" fmla="*/ 12144088 h 12810097"/>
              <a:gd name="connsiteX2092" fmla="*/ 8544010 w 11865431"/>
              <a:gd name="connsiteY2092" fmla="*/ 12179399 h 12810097"/>
              <a:gd name="connsiteX2093" fmla="*/ 8594040 w 11865431"/>
              <a:gd name="connsiteY2093" fmla="*/ 12258660 h 12810097"/>
              <a:gd name="connsiteX2094" fmla="*/ 8593195 w 11865431"/>
              <a:gd name="connsiteY2094" fmla="*/ 12259999 h 12810097"/>
              <a:gd name="connsiteX2095" fmla="*/ 8609998 w 11865431"/>
              <a:gd name="connsiteY2095" fmla="*/ 12307870 h 12810097"/>
              <a:gd name="connsiteX2096" fmla="*/ 8588237 w 11865431"/>
              <a:gd name="connsiteY2096" fmla="*/ 12352053 h 12810097"/>
              <a:gd name="connsiteX2097" fmla="*/ 8556683 w 11865431"/>
              <a:gd name="connsiteY2097" fmla="*/ 12350249 h 12810097"/>
              <a:gd name="connsiteX2098" fmla="*/ 8544788 w 11865431"/>
              <a:gd name="connsiteY2098" fmla="*/ 12294690 h 12810097"/>
              <a:gd name="connsiteX2099" fmla="*/ 8543799 w 11865431"/>
              <a:gd name="connsiteY2099" fmla="*/ 12294837 h 12810097"/>
              <a:gd name="connsiteX2100" fmla="*/ 8493559 w 11865431"/>
              <a:gd name="connsiteY2100" fmla="*/ 12258660 h 12810097"/>
              <a:gd name="connsiteX2101" fmla="*/ 8493633 w 11865431"/>
              <a:gd name="connsiteY2101" fmla="*/ 12257409 h 12810097"/>
              <a:gd name="connsiteX2102" fmla="*/ 8432355 w 11865431"/>
              <a:gd name="connsiteY2102" fmla="*/ 12207425 h 12810097"/>
              <a:gd name="connsiteX2103" fmla="*/ 8408282 w 11865431"/>
              <a:gd name="connsiteY2103" fmla="*/ 12168955 h 12810097"/>
              <a:gd name="connsiteX2104" fmla="*/ 8396908 w 11865431"/>
              <a:gd name="connsiteY2104" fmla="*/ 12109339 h 12810097"/>
              <a:gd name="connsiteX2105" fmla="*/ 8395948 w 11865431"/>
              <a:gd name="connsiteY2105" fmla="*/ 12108644 h 12810097"/>
              <a:gd name="connsiteX2106" fmla="*/ 8341922 w 11865431"/>
              <a:gd name="connsiteY2106" fmla="*/ 12022803 h 12810097"/>
              <a:gd name="connsiteX2107" fmla="*/ 8342365 w 11865431"/>
              <a:gd name="connsiteY2107" fmla="*/ 12022236 h 12810097"/>
              <a:gd name="connsiteX2108" fmla="*/ 8341975 w 11865431"/>
              <a:gd name="connsiteY2108" fmla="*/ 12022124 h 12810097"/>
              <a:gd name="connsiteX2109" fmla="*/ 8270360 w 11865431"/>
              <a:gd name="connsiteY2109" fmla="*/ 11979043 h 12810097"/>
              <a:gd name="connsiteX2110" fmla="*/ 8238096 w 11865431"/>
              <a:gd name="connsiteY2110" fmla="*/ 11981387 h 12810097"/>
              <a:gd name="connsiteX2111" fmla="*/ 8186361 w 11865431"/>
              <a:gd name="connsiteY2111" fmla="*/ 12042924 h 12810097"/>
              <a:gd name="connsiteX2112" fmla="*/ 8159121 w 11865431"/>
              <a:gd name="connsiteY2112" fmla="*/ 12065327 h 12810097"/>
              <a:gd name="connsiteX2113" fmla="*/ 8154791 w 11865431"/>
              <a:gd name="connsiteY2113" fmla="*/ 12134292 h 12810097"/>
              <a:gd name="connsiteX2114" fmla="*/ 8154510 w 11865431"/>
              <a:gd name="connsiteY2114" fmla="*/ 12135947 h 12810097"/>
              <a:gd name="connsiteX2115" fmla="*/ 8198711 w 11865431"/>
              <a:gd name="connsiteY2115" fmla="*/ 12215854 h 12810097"/>
              <a:gd name="connsiteX2116" fmla="*/ 8199424 w 11865431"/>
              <a:gd name="connsiteY2116" fmla="*/ 12214481 h 12810097"/>
              <a:gd name="connsiteX2117" fmla="*/ 8199424 w 11865431"/>
              <a:gd name="connsiteY2117" fmla="*/ 12335960 h 12810097"/>
              <a:gd name="connsiteX2118" fmla="*/ 8176598 w 11865431"/>
              <a:gd name="connsiteY2118" fmla="*/ 12312736 h 12810097"/>
              <a:gd name="connsiteX2119" fmla="*/ 8177134 w 11865431"/>
              <a:gd name="connsiteY2119" fmla="*/ 12259668 h 12810097"/>
              <a:gd name="connsiteX2120" fmla="*/ 8176555 w 11865431"/>
              <a:gd name="connsiteY2120" fmla="*/ 12259735 h 12810097"/>
              <a:gd name="connsiteX2121" fmla="*/ 8078844 w 11865431"/>
              <a:gd name="connsiteY2121" fmla="*/ 12223242 h 12810097"/>
              <a:gd name="connsiteX2122" fmla="*/ 8102223 w 11865431"/>
              <a:gd name="connsiteY2122" fmla="*/ 12196124 h 12810097"/>
              <a:gd name="connsiteX2123" fmla="*/ 8096544 w 11865431"/>
              <a:gd name="connsiteY2123" fmla="*/ 12196834 h 12810097"/>
              <a:gd name="connsiteX2124" fmla="*/ 8078257 w 11865431"/>
              <a:gd name="connsiteY2124" fmla="*/ 12220375 h 12810097"/>
              <a:gd name="connsiteX2125" fmla="*/ 7979208 w 11865431"/>
              <a:gd name="connsiteY2125" fmla="*/ 12299282 h 12810097"/>
              <a:gd name="connsiteX2126" fmla="*/ 7974915 w 11865431"/>
              <a:gd name="connsiteY2126" fmla="*/ 12258240 h 12810097"/>
              <a:gd name="connsiteX2127" fmla="*/ 7930945 w 11865431"/>
              <a:gd name="connsiteY2127" fmla="*/ 12214786 h 12810097"/>
              <a:gd name="connsiteX2128" fmla="*/ 7930946 w 11865431"/>
              <a:gd name="connsiteY2128" fmla="*/ 12178542 h 12810097"/>
              <a:gd name="connsiteX2129" fmla="*/ 7930630 w 11865431"/>
              <a:gd name="connsiteY2129" fmla="*/ 12176442 h 12810097"/>
              <a:gd name="connsiteX2130" fmla="*/ 7930330 w 11865431"/>
              <a:gd name="connsiteY2130" fmla="*/ 12179448 h 12810097"/>
              <a:gd name="connsiteX2131" fmla="*/ 7930107 w 11865431"/>
              <a:gd name="connsiteY2131" fmla="*/ 12179349 h 12810097"/>
              <a:gd name="connsiteX2132" fmla="*/ 7930107 w 11865431"/>
              <a:gd name="connsiteY2132" fmla="*/ 12213231 h 12810097"/>
              <a:gd name="connsiteX2133" fmla="*/ 7773004 w 11865431"/>
              <a:gd name="connsiteY2133" fmla="*/ 12328349 h 12810097"/>
              <a:gd name="connsiteX2134" fmla="*/ 7685898 w 11865431"/>
              <a:gd name="connsiteY2134" fmla="*/ 12247409 h 12810097"/>
              <a:gd name="connsiteX2135" fmla="*/ 7679075 w 11865431"/>
              <a:gd name="connsiteY2135" fmla="*/ 12187340 h 12810097"/>
              <a:gd name="connsiteX2136" fmla="*/ 7607663 w 11865431"/>
              <a:gd name="connsiteY2136" fmla="*/ 12108847 h 12810097"/>
              <a:gd name="connsiteX2137" fmla="*/ 7607663 w 11865431"/>
              <a:gd name="connsiteY2137" fmla="*/ 12185047 h 12810097"/>
              <a:gd name="connsiteX2138" fmla="*/ 7633890 w 11865431"/>
              <a:gd name="connsiteY2138" fmla="*/ 12255810 h 12810097"/>
              <a:gd name="connsiteX2139" fmla="*/ 7634896 w 11865431"/>
              <a:gd name="connsiteY2139" fmla="*/ 12256436 h 12810097"/>
              <a:gd name="connsiteX2140" fmla="*/ 7634701 w 11865431"/>
              <a:gd name="connsiteY2140" fmla="*/ 12258002 h 12810097"/>
              <a:gd name="connsiteX2141" fmla="*/ 7634895 w 11865431"/>
              <a:gd name="connsiteY2141" fmla="*/ 12258529 h 12810097"/>
              <a:gd name="connsiteX2142" fmla="*/ 7634622 w 11865431"/>
              <a:gd name="connsiteY2142" fmla="*/ 12258636 h 12810097"/>
              <a:gd name="connsiteX2143" fmla="*/ 7630435 w 11865431"/>
              <a:gd name="connsiteY2143" fmla="*/ 12292163 h 12810097"/>
              <a:gd name="connsiteX2144" fmla="*/ 7628937 w 11865431"/>
              <a:gd name="connsiteY2144" fmla="*/ 12292223 h 12810097"/>
              <a:gd name="connsiteX2145" fmla="*/ 7630413 w 11865431"/>
              <a:gd name="connsiteY2145" fmla="*/ 12293616 h 12810097"/>
              <a:gd name="connsiteX2146" fmla="*/ 7634854 w 11865431"/>
              <a:gd name="connsiteY2146" fmla="*/ 12335793 h 12810097"/>
              <a:gd name="connsiteX2147" fmla="*/ 7635395 w 11865431"/>
              <a:gd name="connsiteY2147" fmla="*/ 12335648 h 12810097"/>
              <a:gd name="connsiteX2148" fmla="*/ 7711629 w 11865431"/>
              <a:gd name="connsiteY2148" fmla="*/ 12415943 h 12810097"/>
              <a:gd name="connsiteX2149" fmla="*/ 7711479 w 11865431"/>
              <a:gd name="connsiteY2149" fmla="*/ 12417337 h 12810097"/>
              <a:gd name="connsiteX2150" fmla="*/ 7743656 w 11865431"/>
              <a:gd name="connsiteY2150" fmla="*/ 12454193 h 12810097"/>
              <a:gd name="connsiteX2151" fmla="*/ 7763697 w 11865431"/>
              <a:gd name="connsiteY2151" fmla="*/ 12529806 h 12810097"/>
              <a:gd name="connsiteX2152" fmla="*/ 7656819 w 11865431"/>
              <a:gd name="connsiteY2152" fmla="*/ 12451525 h 12810097"/>
              <a:gd name="connsiteX2153" fmla="*/ 7656875 w 11865431"/>
              <a:gd name="connsiteY2153" fmla="*/ 12451515 h 12810097"/>
              <a:gd name="connsiteX2154" fmla="*/ 7625305 w 11865431"/>
              <a:gd name="connsiteY2154" fmla="*/ 12420504 h 12810097"/>
              <a:gd name="connsiteX2155" fmla="*/ 7586070 w 11865431"/>
              <a:gd name="connsiteY2155" fmla="*/ 12415943 h 12810097"/>
              <a:gd name="connsiteX2156" fmla="*/ 7585571 w 11865431"/>
              <a:gd name="connsiteY2156" fmla="*/ 12415781 h 12810097"/>
              <a:gd name="connsiteX2157" fmla="*/ 7585571 w 11865431"/>
              <a:gd name="connsiteY2157" fmla="*/ 12450977 h 12810097"/>
              <a:gd name="connsiteX2158" fmla="*/ 7584521 w 11865431"/>
              <a:gd name="connsiteY2158" fmla="*/ 12450977 h 12810097"/>
              <a:gd name="connsiteX2159" fmla="*/ 7585202 w 11865431"/>
              <a:gd name="connsiteY2159" fmla="*/ 12451603 h 12810097"/>
              <a:gd name="connsiteX2160" fmla="*/ 7512914 w 11865431"/>
              <a:gd name="connsiteY2160" fmla="*/ 12651314 h 12810097"/>
              <a:gd name="connsiteX2161" fmla="*/ 7512535 w 11865431"/>
              <a:gd name="connsiteY2161" fmla="*/ 12651354 h 12810097"/>
              <a:gd name="connsiteX2162" fmla="*/ 7520800 w 11865431"/>
              <a:gd name="connsiteY2162" fmla="*/ 12694038 h 12810097"/>
              <a:gd name="connsiteX2163" fmla="*/ 7499307 w 11865431"/>
              <a:gd name="connsiteY2163" fmla="*/ 12715393 h 12810097"/>
              <a:gd name="connsiteX2164" fmla="*/ 7459630 w 11865431"/>
              <a:gd name="connsiteY2164" fmla="*/ 12686032 h 12810097"/>
              <a:gd name="connsiteX2165" fmla="*/ 7459630 w 11865431"/>
              <a:gd name="connsiteY2165" fmla="*/ 12611219 h 12810097"/>
              <a:gd name="connsiteX2166" fmla="*/ 7438071 w 11865431"/>
              <a:gd name="connsiteY2166" fmla="*/ 12575063 h 12810097"/>
              <a:gd name="connsiteX2167" fmla="*/ 7440247 w 11865431"/>
              <a:gd name="connsiteY2167" fmla="*/ 12522145 h 12810097"/>
              <a:gd name="connsiteX2168" fmla="*/ 7440049 w 11865431"/>
              <a:gd name="connsiteY2168" fmla="*/ 12521378 h 12810097"/>
              <a:gd name="connsiteX2169" fmla="*/ 7437090 w 11865431"/>
              <a:gd name="connsiteY2169" fmla="*/ 12573603 h 12810097"/>
              <a:gd name="connsiteX2170" fmla="*/ 7415632 w 11865431"/>
              <a:gd name="connsiteY2170" fmla="*/ 12539179 h 12810097"/>
              <a:gd name="connsiteX2171" fmla="*/ 7413412 w 11865431"/>
              <a:gd name="connsiteY2171" fmla="*/ 12595611 h 12810097"/>
              <a:gd name="connsiteX2172" fmla="*/ 7411157 w 11865431"/>
              <a:gd name="connsiteY2172" fmla="*/ 12674334 h 12810097"/>
              <a:gd name="connsiteX2173" fmla="*/ 7212873 w 11865431"/>
              <a:gd name="connsiteY2173" fmla="*/ 12459630 h 12810097"/>
              <a:gd name="connsiteX2174" fmla="*/ 7212908 w 11865431"/>
              <a:gd name="connsiteY2174" fmla="*/ 12459559 h 12810097"/>
              <a:gd name="connsiteX2175" fmla="*/ 7212593 w 11865431"/>
              <a:gd name="connsiteY2175" fmla="*/ 12459737 h 12810097"/>
              <a:gd name="connsiteX2176" fmla="*/ 7190218 w 11865431"/>
              <a:gd name="connsiteY2176" fmla="*/ 12452536 h 12810097"/>
              <a:gd name="connsiteX2177" fmla="*/ 7168533 w 11865431"/>
              <a:gd name="connsiteY2177" fmla="*/ 12459737 h 12810097"/>
              <a:gd name="connsiteX2178" fmla="*/ 7190950 w 11865431"/>
              <a:gd name="connsiteY2178" fmla="*/ 12537621 h 12810097"/>
              <a:gd name="connsiteX2179" fmla="*/ 7092015 w 11865431"/>
              <a:gd name="connsiteY2179" fmla="*/ 12573132 h 12810097"/>
              <a:gd name="connsiteX2180" fmla="*/ 7015566 w 11865431"/>
              <a:gd name="connsiteY2180" fmla="*/ 12381378 h 12810097"/>
              <a:gd name="connsiteX2181" fmla="*/ 7015976 w 11865431"/>
              <a:gd name="connsiteY2181" fmla="*/ 12380861 h 12810097"/>
              <a:gd name="connsiteX2182" fmla="*/ 6988623 w 11865431"/>
              <a:gd name="connsiteY2182" fmla="*/ 12370379 h 12810097"/>
              <a:gd name="connsiteX2183" fmla="*/ 6921419 w 11865431"/>
              <a:gd name="connsiteY2183" fmla="*/ 12293988 h 12810097"/>
              <a:gd name="connsiteX2184" fmla="*/ 6918505 w 11865431"/>
              <a:gd name="connsiteY2184" fmla="*/ 12247145 h 12810097"/>
              <a:gd name="connsiteX2185" fmla="*/ 6913327 w 11865431"/>
              <a:gd name="connsiteY2185" fmla="*/ 12249519 h 12810097"/>
              <a:gd name="connsiteX2186" fmla="*/ 6873107 w 11865431"/>
              <a:gd name="connsiteY2186" fmla="*/ 12213645 h 12810097"/>
              <a:gd name="connsiteX2187" fmla="*/ 6792664 w 11865431"/>
              <a:gd name="connsiteY2187" fmla="*/ 12098844 h 12810097"/>
              <a:gd name="connsiteX2188" fmla="*/ 6789534 w 11865431"/>
              <a:gd name="connsiteY2188" fmla="*/ 12095956 h 12810097"/>
              <a:gd name="connsiteX2189" fmla="*/ 6792861 w 11865431"/>
              <a:gd name="connsiteY2189" fmla="*/ 12100616 h 12810097"/>
              <a:gd name="connsiteX2190" fmla="*/ 6770482 w 11865431"/>
              <a:gd name="connsiteY2190" fmla="*/ 12164287 h 12810097"/>
              <a:gd name="connsiteX2191" fmla="*/ 6725718 w 11865431"/>
              <a:gd name="connsiteY2191" fmla="*/ 12213811 h 12810097"/>
              <a:gd name="connsiteX2192" fmla="*/ 6676485 w 11865431"/>
              <a:gd name="connsiteY2192" fmla="*/ 12213811 h 12810097"/>
              <a:gd name="connsiteX2193" fmla="*/ 6676485 w 11865431"/>
              <a:gd name="connsiteY2193" fmla="*/ 12150137 h 12810097"/>
              <a:gd name="connsiteX2194" fmla="*/ 6677203 w 11865431"/>
              <a:gd name="connsiteY2194" fmla="*/ 12144460 h 12810097"/>
              <a:gd name="connsiteX2195" fmla="*/ 6675756 w 11865431"/>
              <a:gd name="connsiteY2195" fmla="*/ 12148792 h 12810097"/>
              <a:gd name="connsiteX2196" fmla="*/ 6636932 w 11865431"/>
              <a:gd name="connsiteY2196" fmla="*/ 12124772 h 12810097"/>
              <a:gd name="connsiteX2197" fmla="*/ 6625911 w 11865431"/>
              <a:gd name="connsiteY2197" fmla="*/ 12065513 h 12810097"/>
              <a:gd name="connsiteX2198" fmla="*/ 6625845 w 11865431"/>
              <a:gd name="connsiteY2198" fmla="*/ 12065578 h 12810097"/>
              <a:gd name="connsiteX2199" fmla="*/ 6522584 w 11865431"/>
              <a:gd name="connsiteY2199" fmla="*/ 11914653 h 12810097"/>
              <a:gd name="connsiteX2200" fmla="*/ 6522276 w 11865431"/>
              <a:gd name="connsiteY2200" fmla="*/ 11914062 h 12810097"/>
              <a:gd name="connsiteX2201" fmla="*/ 6504639 w 11865431"/>
              <a:gd name="connsiteY2201" fmla="*/ 12011731 h 12810097"/>
              <a:gd name="connsiteX2202" fmla="*/ 6505749 w 11865431"/>
              <a:gd name="connsiteY2202" fmla="*/ 12014550 h 12810097"/>
              <a:gd name="connsiteX2203" fmla="*/ 6532266 w 11865431"/>
              <a:gd name="connsiteY2203" fmla="*/ 12092502 h 12810097"/>
              <a:gd name="connsiteX2204" fmla="*/ 6532447 w 11865431"/>
              <a:gd name="connsiteY2204" fmla="*/ 12091855 h 12810097"/>
              <a:gd name="connsiteX2205" fmla="*/ 6549856 w 11865431"/>
              <a:gd name="connsiteY2205" fmla="*/ 12271418 h 12810097"/>
              <a:gd name="connsiteX2206" fmla="*/ 6501983 w 11865431"/>
              <a:gd name="connsiteY2206" fmla="*/ 12221138 h 12810097"/>
              <a:gd name="connsiteX2207" fmla="*/ 6500807 w 11865431"/>
              <a:gd name="connsiteY2207" fmla="*/ 12215325 h 12810097"/>
              <a:gd name="connsiteX2208" fmla="*/ 6499763 w 11865431"/>
              <a:gd name="connsiteY2208" fmla="*/ 12221243 h 12810097"/>
              <a:gd name="connsiteX2209" fmla="*/ 6460023 w 11865431"/>
              <a:gd name="connsiteY2209" fmla="*/ 12385286 h 12810097"/>
              <a:gd name="connsiteX2210" fmla="*/ 6446226 w 11865431"/>
              <a:gd name="connsiteY2210" fmla="*/ 12365671 h 12810097"/>
              <a:gd name="connsiteX2211" fmla="*/ 6429736 w 11865431"/>
              <a:gd name="connsiteY2211" fmla="*/ 12336462 h 12810097"/>
              <a:gd name="connsiteX2212" fmla="*/ 6429032 w 11865431"/>
              <a:gd name="connsiteY2212" fmla="*/ 12337109 h 12810097"/>
              <a:gd name="connsiteX2213" fmla="*/ 6402509 w 11865431"/>
              <a:gd name="connsiteY2213" fmla="*/ 12301172 h 12810097"/>
              <a:gd name="connsiteX2214" fmla="*/ 6401712 w 11865431"/>
              <a:gd name="connsiteY2214" fmla="*/ 12299102 h 12810097"/>
              <a:gd name="connsiteX2215" fmla="*/ 6401712 w 11865431"/>
              <a:gd name="connsiteY2215" fmla="*/ 12300075 h 12810097"/>
              <a:gd name="connsiteX2216" fmla="*/ 6325095 w 11865431"/>
              <a:gd name="connsiteY2216" fmla="*/ 12417423 h 12810097"/>
              <a:gd name="connsiteX2217" fmla="*/ 6285017 w 11865431"/>
              <a:gd name="connsiteY2217" fmla="*/ 12381958 h 12810097"/>
              <a:gd name="connsiteX2218" fmla="*/ 6281135 w 11865431"/>
              <a:gd name="connsiteY2218" fmla="*/ 12381342 h 12810097"/>
              <a:gd name="connsiteX2219" fmla="*/ 6231808 w 11865431"/>
              <a:gd name="connsiteY2219" fmla="*/ 12294627 h 12810097"/>
              <a:gd name="connsiteX2220" fmla="*/ 6233625 w 11865431"/>
              <a:gd name="connsiteY2220" fmla="*/ 12292329 h 12810097"/>
              <a:gd name="connsiteX2221" fmla="*/ 6231295 w 11865431"/>
              <a:gd name="connsiteY2221" fmla="*/ 12293313 h 12810097"/>
              <a:gd name="connsiteX2222" fmla="*/ 6165709 w 11865431"/>
              <a:gd name="connsiteY2222" fmla="*/ 12209132 h 12810097"/>
              <a:gd name="connsiteX2223" fmla="*/ 6111544 w 11865431"/>
              <a:gd name="connsiteY2223" fmla="*/ 12337109 h 12810097"/>
              <a:gd name="connsiteX2224" fmla="*/ 6110413 w 11865431"/>
              <a:gd name="connsiteY2224" fmla="*/ 12335861 h 12810097"/>
              <a:gd name="connsiteX2225" fmla="*/ 6111234 w 11865431"/>
              <a:gd name="connsiteY2225" fmla="*/ 12337506 h 12810097"/>
              <a:gd name="connsiteX2226" fmla="*/ 6111233 w 11865431"/>
              <a:gd name="connsiteY2226" fmla="*/ 12373338 h 12810097"/>
              <a:gd name="connsiteX2227" fmla="*/ 6110481 w 11865431"/>
              <a:gd name="connsiteY2227" fmla="*/ 12374188 h 12810097"/>
              <a:gd name="connsiteX2228" fmla="*/ 6110746 w 11865431"/>
              <a:gd name="connsiteY2228" fmla="*/ 12374233 h 12810097"/>
              <a:gd name="connsiteX2229" fmla="*/ 6137345 w 11865431"/>
              <a:gd name="connsiteY2229" fmla="*/ 12494775 h 12810097"/>
              <a:gd name="connsiteX2230" fmla="*/ 6004355 w 11865431"/>
              <a:gd name="connsiteY2230" fmla="*/ 12423867 h 12810097"/>
              <a:gd name="connsiteX2231" fmla="*/ 6005676 w 11865431"/>
              <a:gd name="connsiteY2231" fmla="*/ 12421101 h 12810097"/>
              <a:gd name="connsiteX2232" fmla="*/ 6002903 w 11865431"/>
              <a:gd name="connsiteY2232" fmla="*/ 12423503 h 12810097"/>
              <a:gd name="connsiteX2233" fmla="*/ 5957766 w 11865431"/>
              <a:gd name="connsiteY2233" fmla="*/ 12409171 h 12810097"/>
              <a:gd name="connsiteX2234" fmla="*/ 5958321 w 11865431"/>
              <a:gd name="connsiteY2234" fmla="*/ 12408551 h 12810097"/>
              <a:gd name="connsiteX2235" fmla="*/ 5957705 w 11865431"/>
              <a:gd name="connsiteY2235" fmla="*/ 12408784 h 12810097"/>
              <a:gd name="connsiteX2236" fmla="*/ 5935765 w 11865431"/>
              <a:gd name="connsiteY2236" fmla="*/ 12415813 h 12810097"/>
              <a:gd name="connsiteX2237" fmla="*/ 5864224 w 11865431"/>
              <a:gd name="connsiteY2237" fmla="*/ 12529430 h 12810097"/>
              <a:gd name="connsiteX2238" fmla="*/ 5864593 w 11865431"/>
              <a:gd name="connsiteY2238" fmla="*/ 12530021 h 12810097"/>
              <a:gd name="connsiteX2239" fmla="*/ 5738534 w 11865431"/>
              <a:gd name="connsiteY2239" fmla="*/ 12451298 h 12810097"/>
              <a:gd name="connsiteX2240" fmla="*/ 5738850 w 11865431"/>
              <a:gd name="connsiteY2240" fmla="*/ 12450882 h 12810097"/>
              <a:gd name="connsiteX2241" fmla="*/ 5738750 w 11865431"/>
              <a:gd name="connsiteY2241" fmla="*/ 12450977 h 12810097"/>
              <a:gd name="connsiteX2242" fmla="*/ 5619222 w 11865431"/>
              <a:gd name="connsiteY2242" fmla="*/ 12258181 h 12810097"/>
              <a:gd name="connsiteX2243" fmla="*/ 5617957 w 11865431"/>
              <a:gd name="connsiteY2243" fmla="*/ 12255120 h 12810097"/>
              <a:gd name="connsiteX2244" fmla="*/ 5617957 w 11865431"/>
              <a:gd name="connsiteY2244" fmla="*/ 12257403 h 12810097"/>
              <a:gd name="connsiteX2245" fmla="*/ 5421362 w 11865431"/>
              <a:gd name="connsiteY2245" fmla="*/ 12293536 h 12810097"/>
              <a:gd name="connsiteX2246" fmla="*/ 5421372 w 11865431"/>
              <a:gd name="connsiteY2246" fmla="*/ 12292658 h 12810097"/>
              <a:gd name="connsiteX2247" fmla="*/ 5420962 w 11865431"/>
              <a:gd name="connsiteY2247" fmla="*/ 12293313 h 12810097"/>
              <a:gd name="connsiteX2248" fmla="*/ 5394153 w 11865431"/>
              <a:gd name="connsiteY2248" fmla="*/ 12257605 h 12810097"/>
              <a:gd name="connsiteX2249" fmla="*/ 5359737 w 11865431"/>
              <a:gd name="connsiteY2249" fmla="*/ 12278266 h 12810097"/>
              <a:gd name="connsiteX2250" fmla="*/ 5345165 w 11865431"/>
              <a:gd name="connsiteY2250" fmla="*/ 12337233 h 12810097"/>
              <a:gd name="connsiteX2251" fmla="*/ 5345102 w 11865431"/>
              <a:gd name="connsiteY2251" fmla="*/ 12337286 h 12810097"/>
              <a:gd name="connsiteX2252" fmla="*/ 5353135 w 11865431"/>
              <a:gd name="connsiteY2252" fmla="*/ 12396877 h 12810097"/>
              <a:gd name="connsiteX2253" fmla="*/ 5344870 w 11865431"/>
              <a:gd name="connsiteY2253" fmla="*/ 12436550 h 12810097"/>
              <a:gd name="connsiteX2254" fmla="*/ 5299133 w 11865431"/>
              <a:gd name="connsiteY2254" fmla="*/ 12415813 h 12810097"/>
              <a:gd name="connsiteX2255" fmla="*/ 5270841 w 11865431"/>
              <a:gd name="connsiteY2255" fmla="*/ 12338080 h 12810097"/>
              <a:gd name="connsiteX2256" fmla="*/ 5268166 w 11865431"/>
              <a:gd name="connsiteY2256" fmla="*/ 12336065 h 12810097"/>
              <a:gd name="connsiteX2257" fmla="*/ 5223157 w 11865431"/>
              <a:gd name="connsiteY2257" fmla="*/ 12293535 h 12810097"/>
              <a:gd name="connsiteX2258" fmla="*/ 5200920 w 11865431"/>
              <a:gd name="connsiteY2258" fmla="*/ 12372145 h 12810097"/>
              <a:gd name="connsiteX2259" fmla="*/ 5200214 w 11865431"/>
              <a:gd name="connsiteY2259" fmla="*/ 12371771 h 12810097"/>
              <a:gd name="connsiteX2260" fmla="*/ 5200419 w 11865431"/>
              <a:gd name="connsiteY2260" fmla="*/ 12372145 h 12810097"/>
              <a:gd name="connsiteX2261" fmla="*/ 5231806 w 11865431"/>
              <a:gd name="connsiteY2261" fmla="*/ 12467035 h 12810097"/>
              <a:gd name="connsiteX2262" fmla="*/ 5173511 w 11865431"/>
              <a:gd name="connsiteY2262" fmla="*/ 12467035 h 12810097"/>
              <a:gd name="connsiteX2263" fmla="*/ 5097451 w 11865431"/>
              <a:gd name="connsiteY2263" fmla="*/ 12343226 h 12810097"/>
              <a:gd name="connsiteX2264" fmla="*/ 5054137 w 11865431"/>
              <a:gd name="connsiteY2264" fmla="*/ 12355164 h 12810097"/>
              <a:gd name="connsiteX2265" fmla="*/ 4958619 w 11865431"/>
              <a:gd name="connsiteY2265" fmla="*/ 12371250 h 12810097"/>
              <a:gd name="connsiteX2266" fmla="*/ 4928754 w 11865431"/>
              <a:gd name="connsiteY2266" fmla="*/ 12336830 h 12810097"/>
              <a:gd name="connsiteX2267" fmla="*/ 4933198 w 11865431"/>
              <a:gd name="connsiteY2267" fmla="*/ 12401208 h 12810097"/>
              <a:gd name="connsiteX2268" fmla="*/ 4933383 w 11865431"/>
              <a:gd name="connsiteY2268" fmla="*/ 12403977 h 12810097"/>
              <a:gd name="connsiteX2269" fmla="*/ 4973962 w 11865431"/>
              <a:gd name="connsiteY2269" fmla="*/ 12493893 h 12810097"/>
              <a:gd name="connsiteX2270" fmla="*/ 4973891 w 11865431"/>
              <a:gd name="connsiteY2270" fmla="*/ 12494001 h 12810097"/>
              <a:gd name="connsiteX2271" fmla="*/ 4994995 w 11865431"/>
              <a:gd name="connsiteY2271" fmla="*/ 12530500 h 12810097"/>
              <a:gd name="connsiteX2272" fmla="*/ 4982650 w 11865431"/>
              <a:gd name="connsiteY2272" fmla="*/ 12567379 h 12810097"/>
              <a:gd name="connsiteX2273" fmla="*/ 4843118 w 11865431"/>
              <a:gd name="connsiteY2273" fmla="*/ 12578790 h 12810097"/>
              <a:gd name="connsiteX2274" fmla="*/ 4799044 w 11865431"/>
              <a:gd name="connsiteY2274" fmla="*/ 12545606 h 12810097"/>
              <a:gd name="connsiteX2275" fmla="*/ 4798891 w 11865431"/>
              <a:gd name="connsiteY2275" fmla="*/ 12545940 h 12810097"/>
              <a:gd name="connsiteX2276" fmla="*/ 4763186 w 11865431"/>
              <a:gd name="connsiteY2276" fmla="*/ 12610347 h 12810097"/>
              <a:gd name="connsiteX2277" fmla="*/ 4709632 w 11865431"/>
              <a:gd name="connsiteY2277" fmla="*/ 12646132 h 12810097"/>
              <a:gd name="connsiteX2278" fmla="*/ 4709632 w 11865431"/>
              <a:gd name="connsiteY2278" fmla="*/ 12567408 h 12810097"/>
              <a:gd name="connsiteX2279" fmla="*/ 4708101 w 11865431"/>
              <a:gd name="connsiteY2279" fmla="*/ 12564651 h 12810097"/>
              <a:gd name="connsiteX2280" fmla="*/ 4708143 w 11865431"/>
              <a:gd name="connsiteY2280" fmla="*/ 12564846 h 12810097"/>
              <a:gd name="connsiteX2281" fmla="*/ 4559889 w 11865431"/>
              <a:gd name="connsiteY2281" fmla="*/ 12536318 h 12810097"/>
              <a:gd name="connsiteX2282" fmla="*/ 4557690 w 11865431"/>
              <a:gd name="connsiteY2282" fmla="*/ 12536705 h 12810097"/>
              <a:gd name="connsiteX2283" fmla="*/ 4561904 w 11865431"/>
              <a:gd name="connsiteY2283" fmla="*/ 12539422 h 12810097"/>
              <a:gd name="connsiteX2284" fmla="*/ 4512576 w 11865431"/>
              <a:gd name="connsiteY2284" fmla="*/ 12682972 h 12810097"/>
              <a:gd name="connsiteX2285" fmla="*/ 4409436 w 11865431"/>
              <a:gd name="connsiteY2285" fmla="*/ 12654261 h 12810097"/>
              <a:gd name="connsiteX2286" fmla="*/ 4410010 w 11865431"/>
              <a:gd name="connsiteY2286" fmla="*/ 12651390 h 12810097"/>
              <a:gd name="connsiteX2287" fmla="*/ 4409436 w 11865431"/>
              <a:gd name="connsiteY2287" fmla="*/ 12652435 h 12810097"/>
              <a:gd name="connsiteX2288" fmla="*/ 4360111 w 11865431"/>
              <a:gd name="connsiteY2288" fmla="*/ 12495523 h 12810097"/>
              <a:gd name="connsiteX2289" fmla="*/ 4360138 w 11865431"/>
              <a:gd name="connsiteY2289" fmla="*/ 12495471 h 12810097"/>
              <a:gd name="connsiteX2290" fmla="*/ 4359114 w 11865431"/>
              <a:gd name="connsiteY2290" fmla="*/ 12496349 h 12810097"/>
              <a:gd name="connsiteX2291" fmla="*/ 4350147 w 11865431"/>
              <a:gd name="connsiteY2291" fmla="*/ 12489165 h 12810097"/>
              <a:gd name="connsiteX2292" fmla="*/ 4341178 w 11865431"/>
              <a:gd name="connsiteY2292" fmla="*/ 12489165 h 12810097"/>
              <a:gd name="connsiteX2293" fmla="*/ 4339873 w 11865431"/>
              <a:gd name="connsiteY2293" fmla="*/ 12488704 h 12810097"/>
              <a:gd name="connsiteX2294" fmla="*/ 4340925 w 11865431"/>
              <a:gd name="connsiteY2294" fmla="*/ 12489690 h 12810097"/>
              <a:gd name="connsiteX2295" fmla="*/ 4314021 w 11865431"/>
              <a:gd name="connsiteY2295" fmla="*/ 12611791 h 12810097"/>
              <a:gd name="connsiteX2296" fmla="*/ 4313522 w 11865431"/>
              <a:gd name="connsiteY2296" fmla="*/ 12612125 h 12810097"/>
              <a:gd name="connsiteX2297" fmla="*/ 4313521 w 11865431"/>
              <a:gd name="connsiteY2297" fmla="*/ 12687471 h 12810097"/>
              <a:gd name="connsiteX2298" fmla="*/ 4261453 w 11865431"/>
              <a:gd name="connsiteY2298" fmla="*/ 12658689 h 12810097"/>
              <a:gd name="connsiteX2299" fmla="*/ 4261997 w 11865431"/>
              <a:gd name="connsiteY2299" fmla="*/ 12656892 h 12810097"/>
              <a:gd name="connsiteX2300" fmla="*/ 4265475 w 11865431"/>
              <a:gd name="connsiteY2300" fmla="*/ 12645366 h 12810097"/>
              <a:gd name="connsiteX2301" fmla="*/ 4239300 w 11865431"/>
              <a:gd name="connsiteY2301" fmla="*/ 12652300 h 12810097"/>
              <a:gd name="connsiteX2302" fmla="*/ 4239534 w 11865431"/>
              <a:gd name="connsiteY2302" fmla="*/ 12653063 h 12810097"/>
              <a:gd name="connsiteX2303" fmla="*/ 4184725 w 11865431"/>
              <a:gd name="connsiteY2303" fmla="*/ 12653063 h 12810097"/>
              <a:gd name="connsiteX2304" fmla="*/ 4183660 w 11865431"/>
              <a:gd name="connsiteY2304" fmla="*/ 12651339 h 12810097"/>
              <a:gd name="connsiteX2305" fmla="*/ 4140358 w 11865431"/>
              <a:gd name="connsiteY2305" fmla="*/ 12651338 h 12810097"/>
              <a:gd name="connsiteX2306" fmla="*/ 4139411 w 11865431"/>
              <a:gd name="connsiteY2306" fmla="*/ 12654202 h 12810097"/>
              <a:gd name="connsiteX2307" fmla="*/ 4154465 w 11865431"/>
              <a:gd name="connsiteY2307" fmla="*/ 12728577 h 12810097"/>
              <a:gd name="connsiteX2308" fmla="*/ 4139053 w 11865431"/>
              <a:gd name="connsiteY2308" fmla="*/ 12810097 h 12810097"/>
              <a:gd name="connsiteX2309" fmla="*/ 4116214 w 11865431"/>
              <a:gd name="connsiteY2309" fmla="*/ 12767101 h 12810097"/>
              <a:gd name="connsiteX2310" fmla="*/ 4116214 w 11865431"/>
              <a:gd name="connsiteY2310" fmla="*/ 12688269 h 12810097"/>
              <a:gd name="connsiteX2311" fmla="*/ 4117642 w 11865431"/>
              <a:gd name="connsiteY2311" fmla="*/ 12686027 h 12810097"/>
              <a:gd name="connsiteX2312" fmla="*/ 4091854 w 11865431"/>
              <a:gd name="connsiteY2312" fmla="*/ 12616026 h 12810097"/>
              <a:gd name="connsiteX2313" fmla="*/ 4089447 w 11865431"/>
              <a:gd name="connsiteY2313" fmla="*/ 12617399 h 12810097"/>
              <a:gd name="connsiteX2314" fmla="*/ 4044686 w 11865431"/>
              <a:gd name="connsiteY2314" fmla="*/ 12566748 h 12810097"/>
              <a:gd name="connsiteX2315" fmla="*/ 4044580 w 11865431"/>
              <a:gd name="connsiteY2315" fmla="*/ 12565672 h 12810097"/>
              <a:gd name="connsiteX2316" fmla="*/ 3992446 w 11865431"/>
              <a:gd name="connsiteY2316" fmla="*/ 12608148 h 12810097"/>
              <a:gd name="connsiteX2317" fmla="*/ 3992193 w 11865431"/>
              <a:gd name="connsiteY2317" fmla="*/ 12609143 h 12810097"/>
              <a:gd name="connsiteX2318" fmla="*/ 3892287 w 11865431"/>
              <a:gd name="connsiteY2318" fmla="*/ 12530685 h 12810097"/>
              <a:gd name="connsiteX2319" fmla="*/ 3892110 w 11865431"/>
              <a:gd name="connsiteY2319" fmla="*/ 12529806 h 12810097"/>
              <a:gd name="connsiteX2320" fmla="*/ 3844513 w 11865431"/>
              <a:gd name="connsiteY2320" fmla="*/ 12529806 h 12810097"/>
              <a:gd name="connsiteX2321" fmla="*/ 3844211 w 11865431"/>
              <a:gd name="connsiteY2321" fmla="*/ 12527763 h 12810097"/>
              <a:gd name="connsiteX2322" fmla="*/ 3842743 w 11865431"/>
              <a:gd name="connsiteY2322" fmla="*/ 12530132 h 12810097"/>
              <a:gd name="connsiteX2323" fmla="*/ 3820374 w 11865431"/>
              <a:gd name="connsiteY2323" fmla="*/ 12530131 h 12810097"/>
              <a:gd name="connsiteX2324" fmla="*/ 3784594 w 11865431"/>
              <a:gd name="connsiteY2324" fmla="*/ 12551703 h 12810097"/>
              <a:gd name="connsiteX2325" fmla="*/ 3484910 w 11865431"/>
              <a:gd name="connsiteY2325" fmla="*/ 11954800 h 12810097"/>
              <a:gd name="connsiteX2326" fmla="*/ 3493856 w 11865431"/>
              <a:gd name="connsiteY2326" fmla="*/ 11897267 h 12810097"/>
              <a:gd name="connsiteX2327" fmla="*/ 3505286 w 11865431"/>
              <a:gd name="connsiteY2327" fmla="*/ 11894864 h 12810097"/>
              <a:gd name="connsiteX2328" fmla="*/ 3502921 w 11865431"/>
              <a:gd name="connsiteY2328" fmla="*/ 11891194 h 12810097"/>
              <a:gd name="connsiteX2329" fmla="*/ 3502921 w 11865431"/>
              <a:gd name="connsiteY2329" fmla="*/ 11862528 h 12810097"/>
              <a:gd name="connsiteX2330" fmla="*/ 3502026 w 11865431"/>
              <a:gd name="connsiteY2330" fmla="*/ 11855430 h 12810097"/>
              <a:gd name="connsiteX2331" fmla="*/ 3502363 w 11865431"/>
              <a:gd name="connsiteY2331" fmla="*/ 11864123 h 12810097"/>
              <a:gd name="connsiteX2332" fmla="*/ 3453969 w 11865431"/>
              <a:gd name="connsiteY2332" fmla="*/ 11857019 h 12810097"/>
              <a:gd name="connsiteX2333" fmla="*/ 3454014 w 11865431"/>
              <a:gd name="connsiteY2333" fmla="*/ 11857207 h 12810097"/>
              <a:gd name="connsiteX2334" fmla="*/ 3434320 w 11865431"/>
              <a:gd name="connsiteY2334" fmla="*/ 11910800 h 12810097"/>
              <a:gd name="connsiteX2335" fmla="*/ 3406049 w 11865431"/>
              <a:gd name="connsiteY2335" fmla="*/ 11941276 h 12810097"/>
              <a:gd name="connsiteX2336" fmla="*/ 3405691 w 11865431"/>
              <a:gd name="connsiteY2336" fmla="*/ 11942406 h 12810097"/>
              <a:gd name="connsiteX2337" fmla="*/ 3342835 w 11865431"/>
              <a:gd name="connsiteY2337" fmla="*/ 11992223 h 12810097"/>
              <a:gd name="connsiteX2338" fmla="*/ 3236767 w 11865431"/>
              <a:gd name="connsiteY2338" fmla="*/ 11927172 h 12810097"/>
              <a:gd name="connsiteX2339" fmla="*/ 3204308 w 11865431"/>
              <a:gd name="connsiteY2339" fmla="*/ 11907225 h 12810097"/>
              <a:gd name="connsiteX2340" fmla="*/ 3181971 w 11865431"/>
              <a:gd name="connsiteY2340" fmla="*/ 11942956 h 12810097"/>
              <a:gd name="connsiteX2341" fmla="*/ 3131602 w 11865431"/>
              <a:gd name="connsiteY2341" fmla="*/ 11879580 h 12810097"/>
              <a:gd name="connsiteX2342" fmla="*/ 3105127 w 11865431"/>
              <a:gd name="connsiteY2342" fmla="*/ 11784050 h 12810097"/>
              <a:gd name="connsiteX2343" fmla="*/ 3104256 w 11865431"/>
              <a:gd name="connsiteY2343" fmla="*/ 11784742 h 12810097"/>
              <a:gd name="connsiteX2344" fmla="*/ 3050673 w 11865431"/>
              <a:gd name="connsiteY2344" fmla="*/ 11864625 h 12810097"/>
              <a:gd name="connsiteX2345" fmla="*/ 3033176 w 11865431"/>
              <a:gd name="connsiteY2345" fmla="*/ 11821955 h 12810097"/>
              <a:gd name="connsiteX2346" fmla="*/ 2961719 w 11865431"/>
              <a:gd name="connsiteY2346" fmla="*/ 11829074 h 12810097"/>
              <a:gd name="connsiteX2347" fmla="*/ 2961718 w 11865431"/>
              <a:gd name="connsiteY2347" fmla="*/ 11863858 h 12810097"/>
              <a:gd name="connsiteX2348" fmla="*/ 2961861 w 11865431"/>
              <a:gd name="connsiteY2348" fmla="*/ 11864262 h 12810097"/>
              <a:gd name="connsiteX2349" fmla="*/ 2961971 w 11865431"/>
              <a:gd name="connsiteY2349" fmla="*/ 11864883 h 12810097"/>
              <a:gd name="connsiteX2350" fmla="*/ 3013469 w 11865431"/>
              <a:gd name="connsiteY2350" fmla="*/ 11911599 h 12810097"/>
              <a:gd name="connsiteX2351" fmla="*/ 3048169 w 11865431"/>
              <a:gd name="connsiteY2351" fmla="*/ 11972729 h 12810097"/>
              <a:gd name="connsiteX2352" fmla="*/ 3064445 w 11865431"/>
              <a:gd name="connsiteY2352" fmla="*/ 11964849 h 12810097"/>
              <a:gd name="connsiteX2353" fmla="*/ 3108294 w 11865431"/>
              <a:gd name="connsiteY2353" fmla="*/ 12057364 h 12810097"/>
              <a:gd name="connsiteX2354" fmla="*/ 3033754 w 11865431"/>
              <a:gd name="connsiteY2354" fmla="*/ 12135649 h 12810097"/>
              <a:gd name="connsiteX2355" fmla="*/ 3032639 w 11865431"/>
              <a:gd name="connsiteY2355" fmla="*/ 12129865 h 12810097"/>
              <a:gd name="connsiteX2356" fmla="*/ 3033028 w 11865431"/>
              <a:gd name="connsiteY2356" fmla="*/ 12135195 h 12810097"/>
              <a:gd name="connsiteX2357" fmla="*/ 2894381 w 11865431"/>
              <a:gd name="connsiteY2357" fmla="*/ 12091946 h 12810097"/>
              <a:gd name="connsiteX2358" fmla="*/ 2636508 w 11865431"/>
              <a:gd name="connsiteY2358" fmla="*/ 12006804 h 12810097"/>
              <a:gd name="connsiteX2359" fmla="*/ 2568081 w 11865431"/>
              <a:gd name="connsiteY2359" fmla="*/ 11904833 h 12810097"/>
              <a:gd name="connsiteX2360" fmla="*/ 2568081 w 11865431"/>
              <a:gd name="connsiteY2360" fmla="*/ 11905636 h 12810097"/>
              <a:gd name="connsiteX2361" fmla="*/ 2473532 w 11865431"/>
              <a:gd name="connsiteY2361" fmla="*/ 11920002 h 12810097"/>
              <a:gd name="connsiteX2362" fmla="*/ 2392495 w 11865431"/>
              <a:gd name="connsiteY2362" fmla="*/ 11740442 h 12810097"/>
              <a:gd name="connsiteX2363" fmla="*/ 2419506 w 11865431"/>
              <a:gd name="connsiteY2363" fmla="*/ 11704529 h 12810097"/>
              <a:gd name="connsiteX2364" fmla="*/ 2419903 w 11865431"/>
              <a:gd name="connsiteY2364" fmla="*/ 11704410 h 12810097"/>
              <a:gd name="connsiteX2365" fmla="*/ 2419903 w 11865431"/>
              <a:gd name="connsiteY2365" fmla="*/ 11662665 h 12810097"/>
              <a:gd name="connsiteX2366" fmla="*/ 2422237 w 11865431"/>
              <a:gd name="connsiteY2366" fmla="*/ 11663006 h 12810097"/>
              <a:gd name="connsiteX2367" fmla="*/ 2420335 w 11865431"/>
              <a:gd name="connsiteY2367" fmla="*/ 11660912 h 12810097"/>
              <a:gd name="connsiteX2368" fmla="*/ 2408320 w 11865431"/>
              <a:gd name="connsiteY2368" fmla="*/ 11600669 h 12810097"/>
              <a:gd name="connsiteX2369" fmla="*/ 2406078 w 11865431"/>
              <a:gd name="connsiteY2369" fmla="*/ 11597192 h 12810097"/>
              <a:gd name="connsiteX2370" fmla="*/ 2405011 w 11865431"/>
              <a:gd name="connsiteY2370" fmla="*/ 11595470 h 12810097"/>
              <a:gd name="connsiteX2371" fmla="*/ 2361711 w 11865431"/>
              <a:gd name="connsiteY2371" fmla="*/ 11595471 h 12810097"/>
              <a:gd name="connsiteX2372" fmla="*/ 2360765 w 11865431"/>
              <a:gd name="connsiteY2372" fmla="*/ 11598336 h 12810097"/>
              <a:gd name="connsiteX2373" fmla="*/ 2375818 w 11865431"/>
              <a:gd name="connsiteY2373" fmla="*/ 11672713 h 12810097"/>
              <a:gd name="connsiteX2374" fmla="*/ 2360404 w 11865431"/>
              <a:gd name="connsiteY2374" fmla="*/ 11754229 h 12810097"/>
              <a:gd name="connsiteX2375" fmla="*/ 2337567 w 11865431"/>
              <a:gd name="connsiteY2375" fmla="*/ 11711232 h 12810097"/>
              <a:gd name="connsiteX2376" fmla="*/ 2337567 w 11865431"/>
              <a:gd name="connsiteY2376" fmla="*/ 11632400 h 12810097"/>
              <a:gd name="connsiteX2377" fmla="*/ 2338998 w 11865431"/>
              <a:gd name="connsiteY2377" fmla="*/ 11630162 h 12810097"/>
              <a:gd name="connsiteX2378" fmla="*/ 2313207 w 11865431"/>
              <a:gd name="connsiteY2378" fmla="*/ 11560162 h 12810097"/>
              <a:gd name="connsiteX2379" fmla="*/ 2310803 w 11865431"/>
              <a:gd name="connsiteY2379" fmla="*/ 11561530 h 12810097"/>
              <a:gd name="connsiteX2380" fmla="*/ 2266045 w 11865431"/>
              <a:gd name="connsiteY2380" fmla="*/ 11510878 h 12810097"/>
              <a:gd name="connsiteX2381" fmla="*/ 2265931 w 11865431"/>
              <a:gd name="connsiteY2381" fmla="*/ 11509808 h 12810097"/>
              <a:gd name="connsiteX2382" fmla="*/ 2213800 w 11865431"/>
              <a:gd name="connsiteY2382" fmla="*/ 11552282 h 12810097"/>
              <a:gd name="connsiteX2383" fmla="*/ 2213550 w 11865431"/>
              <a:gd name="connsiteY2383" fmla="*/ 11553274 h 12810097"/>
              <a:gd name="connsiteX2384" fmla="*/ 2113640 w 11865431"/>
              <a:gd name="connsiteY2384" fmla="*/ 11474817 h 12810097"/>
              <a:gd name="connsiteX2385" fmla="*/ 2113464 w 11865431"/>
              <a:gd name="connsiteY2385" fmla="*/ 11473942 h 12810097"/>
              <a:gd name="connsiteX2386" fmla="*/ 2065867 w 11865431"/>
              <a:gd name="connsiteY2386" fmla="*/ 11473942 h 12810097"/>
              <a:gd name="connsiteX2387" fmla="*/ 2065567 w 11865431"/>
              <a:gd name="connsiteY2387" fmla="*/ 11471899 h 12810097"/>
              <a:gd name="connsiteX2388" fmla="*/ 2064094 w 11865431"/>
              <a:gd name="connsiteY2388" fmla="*/ 11474264 h 12810097"/>
              <a:gd name="connsiteX2389" fmla="*/ 2041730 w 11865431"/>
              <a:gd name="connsiteY2389" fmla="*/ 11474264 h 12810097"/>
              <a:gd name="connsiteX2390" fmla="*/ 2005949 w 11865431"/>
              <a:gd name="connsiteY2390" fmla="*/ 11495837 h 12810097"/>
              <a:gd name="connsiteX2391" fmla="*/ 1706269 w 11865431"/>
              <a:gd name="connsiteY2391" fmla="*/ 10898930 h 12810097"/>
              <a:gd name="connsiteX2392" fmla="*/ 1715213 w 11865431"/>
              <a:gd name="connsiteY2392" fmla="*/ 10841396 h 12810097"/>
              <a:gd name="connsiteX2393" fmla="*/ 1726642 w 11865431"/>
              <a:gd name="connsiteY2393" fmla="*/ 10838994 h 12810097"/>
              <a:gd name="connsiteX2394" fmla="*/ 1724272 w 11865431"/>
              <a:gd name="connsiteY2394" fmla="*/ 10835330 h 12810097"/>
              <a:gd name="connsiteX2395" fmla="*/ 1724271 w 11865431"/>
              <a:gd name="connsiteY2395" fmla="*/ 10806663 h 12810097"/>
              <a:gd name="connsiteX2396" fmla="*/ 1723380 w 11865431"/>
              <a:gd name="connsiteY2396" fmla="*/ 10799563 h 12810097"/>
              <a:gd name="connsiteX2397" fmla="*/ 1723719 w 11865431"/>
              <a:gd name="connsiteY2397" fmla="*/ 10808253 h 12810097"/>
              <a:gd name="connsiteX2398" fmla="*/ 1675323 w 11865431"/>
              <a:gd name="connsiteY2398" fmla="*/ 10801152 h 12810097"/>
              <a:gd name="connsiteX2399" fmla="*/ 1675370 w 11865431"/>
              <a:gd name="connsiteY2399" fmla="*/ 10801341 h 12810097"/>
              <a:gd name="connsiteX2400" fmla="*/ 1655671 w 11865431"/>
              <a:gd name="connsiteY2400" fmla="*/ 10854930 h 12810097"/>
              <a:gd name="connsiteX2401" fmla="*/ 1627405 w 11865431"/>
              <a:gd name="connsiteY2401" fmla="*/ 10885409 h 12810097"/>
              <a:gd name="connsiteX2402" fmla="*/ 1627044 w 11865431"/>
              <a:gd name="connsiteY2402" fmla="*/ 10886537 h 12810097"/>
              <a:gd name="connsiteX2403" fmla="*/ 1564191 w 11865431"/>
              <a:gd name="connsiteY2403" fmla="*/ 10936355 h 12810097"/>
              <a:gd name="connsiteX2404" fmla="*/ 1458124 w 11865431"/>
              <a:gd name="connsiteY2404" fmla="*/ 10871306 h 12810097"/>
              <a:gd name="connsiteX2405" fmla="*/ 1425662 w 11865431"/>
              <a:gd name="connsiteY2405" fmla="*/ 10851356 h 12810097"/>
              <a:gd name="connsiteX2406" fmla="*/ 1403330 w 11865431"/>
              <a:gd name="connsiteY2406" fmla="*/ 10887088 h 12810097"/>
              <a:gd name="connsiteX2407" fmla="*/ 1352958 w 11865431"/>
              <a:gd name="connsiteY2407" fmla="*/ 10823710 h 12810097"/>
              <a:gd name="connsiteX2408" fmla="*/ 1326483 w 11865431"/>
              <a:gd name="connsiteY2408" fmla="*/ 10728184 h 12810097"/>
              <a:gd name="connsiteX2409" fmla="*/ 1325610 w 11865431"/>
              <a:gd name="connsiteY2409" fmla="*/ 10728876 h 12810097"/>
              <a:gd name="connsiteX2410" fmla="*/ 1272027 w 11865431"/>
              <a:gd name="connsiteY2410" fmla="*/ 10808759 h 12810097"/>
              <a:gd name="connsiteX2411" fmla="*/ 1254532 w 11865431"/>
              <a:gd name="connsiteY2411" fmla="*/ 10766087 h 12810097"/>
              <a:gd name="connsiteX2412" fmla="*/ 1183074 w 11865431"/>
              <a:gd name="connsiteY2412" fmla="*/ 10773206 h 12810097"/>
              <a:gd name="connsiteX2413" fmla="*/ 1183075 w 11865431"/>
              <a:gd name="connsiteY2413" fmla="*/ 10807992 h 12810097"/>
              <a:gd name="connsiteX2414" fmla="*/ 1183214 w 11865431"/>
              <a:gd name="connsiteY2414" fmla="*/ 10808397 h 12810097"/>
              <a:gd name="connsiteX2415" fmla="*/ 1183330 w 11865431"/>
              <a:gd name="connsiteY2415" fmla="*/ 10809015 h 12810097"/>
              <a:gd name="connsiteX2416" fmla="*/ 1234825 w 11865431"/>
              <a:gd name="connsiteY2416" fmla="*/ 10855733 h 12810097"/>
              <a:gd name="connsiteX2417" fmla="*/ 1269528 w 11865431"/>
              <a:gd name="connsiteY2417" fmla="*/ 10916861 h 12810097"/>
              <a:gd name="connsiteX2418" fmla="*/ 1285801 w 11865431"/>
              <a:gd name="connsiteY2418" fmla="*/ 10908981 h 12810097"/>
              <a:gd name="connsiteX2419" fmla="*/ 1329648 w 11865431"/>
              <a:gd name="connsiteY2419" fmla="*/ 11001500 h 12810097"/>
              <a:gd name="connsiteX2420" fmla="*/ 1255105 w 11865431"/>
              <a:gd name="connsiteY2420" fmla="*/ 11079783 h 12810097"/>
              <a:gd name="connsiteX2421" fmla="*/ 1253995 w 11865431"/>
              <a:gd name="connsiteY2421" fmla="*/ 11073998 h 12810097"/>
              <a:gd name="connsiteX2422" fmla="*/ 1254384 w 11865431"/>
              <a:gd name="connsiteY2422" fmla="*/ 11079329 h 12810097"/>
              <a:gd name="connsiteX2423" fmla="*/ 1115737 w 11865431"/>
              <a:gd name="connsiteY2423" fmla="*/ 11036080 h 12810097"/>
              <a:gd name="connsiteX2424" fmla="*/ 857864 w 11865431"/>
              <a:gd name="connsiteY2424" fmla="*/ 10950936 h 12810097"/>
              <a:gd name="connsiteX2425" fmla="*/ 789435 w 11865431"/>
              <a:gd name="connsiteY2425" fmla="*/ 10848965 h 12810097"/>
              <a:gd name="connsiteX2426" fmla="*/ 789435 w 11865431"/>
              <a:gd name="connsiteY2426" fmla="*/ 10849769 h 12810097"/>
              <a:gd name="connsiteX2427" fmla="*/ 694888 w 11865431"/>
              <a:gd name="connsiteY2427" fmla="*/ 10864136 h 12810097"/>
              <a:gd name="connsiteX2428" fmla="*/ 613851 w 11865431"/>
              <a:gd name="connsiteY2428" fmla="*/ 10684577 h 12810097"/>
              <a:gd name="connsiteX2429" fmla="*/ 640863 w 11865431"/>
              <a:gd name="connsiteY2429" fmla="*/ 10648663 h 12810097"/>
              <a:gd name="connsiteX2430" fmla="*/ 641254 w 11865431"/>
              <a:gd name="connsiteY2430" fmla="*/ 10648543 h 12810097"/>
              <a:gd name="connsiteX2431" fmla="*/ 641254 w 11865431"/>
              <a:gd name="connsiteY2431" fmla="*/ 10606797 h 12810097"/>
              <a:gd name="connsiteX2432" fmla="*/ 643590 w 11865431"/>
              <a:gd name="connsiteY2432" fmla="*/ 10607141 h 12810097"/>
              <a:gd name="connsiteX2433" fmla="*/ 641688 w 11865431"/>
              <a:gd name="connsiteY2433" fmla="*/ 10605043 h 12810097"/>
              <a:gd name="connsiteX2434" fmla="*/ 619332 w 11865431"/>
              <a:gd name="connsiteY2434" fmla="*/ 10492927 h 12810097"/>
              <a:gd name="connsiteX2435" fmla="*/ 620435 w 11865431"/>
              <a:gd name="connsiteY2435" fmla="*/ 10493620 h 12810097"/>
              <a:gd name="connsiteX2436" fmla="*/ 618849 w 11865431"/>
              <a:gd name="connsiteY2436" fmla="*/ 10491336 h 12810097"/>
              <a:gd name="connsiteX2437" fmla="*/ 538330 w 11865431"/>
              <a:gd name="connsiteY2437" fmla="*/ 10412506 h 12810097"/>
              <a:gd name="connsiteX2438" fmla="*/ 515964 w 11865431"/>
              <a:gd name="connsiteY2438" fmla="*/ 10369505 h 12810097"/>
              <a:gd name="connsiteX2439" fmla="*/ 466754 w 11865431"/>
              <a:gd name="connsiteY2439" fmla="*/ 10290673 h 12810097"/>
              <a:gd name="connsiteX2440" fmla="*/ 465229 w 11865431"/>
              <a:gd name="connsiteY2440" fmla="*/ 10286904 h 12810097"/>
              <a:gd name="connsiteX2441" fmla="*/ 465871 w 11865431"/>
              <a:gd name="connsiteY2441" fmla="*/ 10291469 h 12810097"/>
              <a:gd name="connsiteX2442" fmla="*/ 394619 w 11865431"/>
              <a:gd name="connsiteY2442" fmla="*/ 10211984 h 12810097"/>
              <a:gd name="connsiteX2443" fmla="*/ 421336 w 11865431"/>
              <a:gd name="connsiteY2443" fmla="*/ 10016874 h 12810097"/>
              <a:gd name="connsiteX2444" fmla="*/ 421415 w 11865431"/>
              <a:gd name="connsiteY2444" fmla="*/ 10016840 h 12810097"/>
              <a:gd name="connsiteX2445" fmla="*/ 421415 w 11865431"/>
              <a:gd name="connsiteY2445" fmla="*/ 9975659 h 12810097"/>
              <a:gd name="connsiteX2446" fmla="*/ 421167 w 11865431"/>
              <a:gd name="connsiteY2446" fmla="*/ 9974614 h 12810097"/>
              <a:gd name="connsiteX2447" fmla="*/ 420923 w 11865431"/>
              <a:gd name="connsiteY2447" fmla="*/ 9976150 h 12810097"/>
              <a:gd name="connsiteX2448" fmla="*/ 394619 w 11865431"/>
              <a:gd name="connsiteY2448" fmla="*/ 9939194 h 12810097"/>
              <a:gd name="connsiteX2449" fmla="*/ 394619 w 11865431"/>
              <a:gd name="connsiteY2449" fmla="*/ 9935972 h 12810097"/>
              <a:gd name="connsiteX2450" fmla="*/ 394224 w 11865431"/>
              <a:gd name="connsiteY2450" fmla="*/ 9936732 h 12810097"/>
              <a:gd name="connsiteX2451" fmla="*/ 302595 w 11865431"/>
              <a:gd name="connsiteY2451" fmla="*/ 9788586 h 12810097"/>
              <a:gd name="connsiteX2452" fmla="*/ 322491 w 11865431"/>
              <a:gd name="connsiteY2452" fmla="*/ 9701660 h 12810097"/>
              <a:gd name="connsiteX2453" fmla="*/ 322396 w 11865431"/>
              <a:gd name="connsiteY2453" fmla="*/ 9701195 h 12810097"/>
              <a:gd name="connsiteX2454" fmla="*/ 317888 w 11865431"/>
              <a:gd name="connsiteY2454" fmla="*/ 9622473 h 12810097"/>
              <a:gd name="connsiteX2455" fmla="*/ 318448 w 11865431"/>
              <a:gd name="connsiteY2455" fmla="*/ 9621353 h 12810097"/>
              <a:gd name="connsiteX2456" fmla="*/ 274121 w 11865431"/>
              <a:gd name="connsiteY2456" fmla="*/ 9542542 h 12810097"/>
              <a:gd name="connsiteX2457" fmla="*/ 274089 w 11865431"/>
              <a:gd name="connsiteY2457" fmla="*/ 9542576 h 12810097"/>
              <a:gd name="connsiteX2458" fmla="*/ 224712 w 11865431"/>
              <a:gd name="connsiteY2458" fmla="*/ 9349515 h 12810097"/>
              <a:gd name="connsiteX2459" fmla="*/ 309994 w 11865431"/>
              <a:gd name="connsiteY2459" fmla="*/ 9285164 h 12810097"/>
              <a:gd name="connsiteX2460" fmla="*/ 368068 w 11865431"/>
              <a:gd name="connsiteY2460" fmla="*/ 9283153 h 12810097"/>
              <a:gd name="connsiteX2461" fmla="*/ 368344 w 11865431"/>
              <a:gd name="connsiteY2461" fmla="*/ 9236007 h 12810097"/>
              <a:gd name="connsiteX2462" fmla="*/ 366742 w 11865431"/>
              <a:gd name="connsiteY2462" fmla="*/ 9236007 h 12810097"/>
              <a:gd name="connsiteX2463" fmla="*/ 317888 w 11865431"/>
              <a:gd name="connsiteY2463" fmla="*/ 9034269 h 12810097"/>
              <a:gd name="connsiteX2464" fmla="*/ 318267 w 11865431"/>
              <a:gd name="connsiteY2464" fmla="*/ 9034269 h 12810097"/>
              <a:gd name="connsiteX2465" fmla="*/ 317204 w 11865431"/>
              <a:gd name="connsiteY2465" fmla="*/ 9033378 h 12810097"/>
              <a:gd name="connsiteX2466" fmla="*/ 147980 w 11865431"/>
              <a:gd name="connsiteY2466" fmla="*/ 8596904 h 12810097"/>
              <a:gd name="connsiteX2467" fmla="*/ 148423 w 11865431"/>
              <a:gd name="connsiteY2467" fmla="*/ 8596273 h 12810097"/>
              <a:gd name="connsiteX2468" fmla="*/ 126062 w 11865431"/>
              <a:gd name="connsiteY2468" fmla="*/ 8480614 h 12810097"/>
              <a:gd name="connsiteX2469" fmla="*/ 126703 w 11865431"/>
              <a:gd name="connsiteY2469" fmla="*/ 8479166 h 12810097"/>
              <a:gd name="connsiteX2470" fmla="*/ 125330 w 11865431"/>
              <a:gd name="connsiteY2470" fmla="*/ 8479938 h 12810097"/>
              <a:gd name="connsiteX2471" fmla="*/ 99171 w 11865431"/>
              <a:gd name="connsiteY2471" fmla="*/ 8359974 h 12810097"/>
              <a:gd name="connsiteX2472" fmla="*/ 98808 w 11865431"/>
              <a:gd name="connsiteY2472" fmla="*/ 8360105 h 12810097"/>
              <a:gd name="connsiteX2473" fmla="*/ 0 w 11865431"/>
              <a:gd name="connsiteY2473" fmla="*/ 8049931 h 12810097"/>
              <a:gd name="connsiteX2474" fmla="*/ 76352 w 11865431"/>
              <a:gd name="connsiteY2474" fmla="*/ 8006650 h 12810097"/>
              <a:gd name="connsiteX2475" fmla="*/ 76376 w 11865431"/>
              <a:gd name="connsiteY2475" fmla="*/ 8006631 h 12810097"/>
              <a:gd name="connsiteX2476" fmla="*/ 71936 w 11865431"/>
              <a:gd name="connsiteY2476" fmla="*/ 7891943 h 12810097"/>
              <a:gd name="connsiteX2477" fmla="*/ 72025 w 11865431"/>
              <a:gd name="connsiteY2477" fmla="*/ 7887441 h 12810097"/>
              <a:gd name="connsiteX2478" fmla="*/ 70731 w 11865431"/>
              <a:gd name="connsiteY2478" fmla="*/ 7891493 h 12810097"/>
              <a:gd name="connsiteX2479" fmla="*/ 48544 w 11865431"/>
              <a:gd name="connsiteY2479" fmla="*/ 7848881 h 12810097"/>
              <a:gd name="connsiteX2480" fmla="*/ 48023 w 11865431"/>
              <a:gd name="connsiteY2480" fmla="*/ 7847096 h 12810097"/>
              <a:gd name="connsiteX2481" fmla="*/ 7492 w 11865431"/>
              <a:gd name="connsiteY2481" fmla="*/ 7836072 h 12810097"/>
              <a:gd name="connsiteX2482" fmla="*/ 2854 w 11865431"/>
              <a:gd name="connsiteY2482" fmla="*/ 7806837 h 12810097"/>
              <a:gd name="connsiteX2483" fmla="*/ 26691 w 11865431"/>
              <a:gd name="connsiteY2483" fmla="*/ 7731699 h 12810097"/>
              <a:gd name="connsiteX2484" fmla="*/ 26359 w 11865431"/>
              <a:gd name="connsiteY2484" fmla="*/ 7728147 h 12810097"/>
              <a:gd name="connsiteX2485" fmla="*/ 75166 w 11865431"/>
              <a:gd name="connsiteY2485" fmla="*/ 7642927 h 12810097"/>
              <a:gd name="connsiteX2486" fmla="*/ 97351 w 11865431"/>
              <a:gd name="connsiteY2486" fmla="*/ 7735250 h 12810097"/>
              <a:gd name="connsiteX2487" fmla="*/ 97235 w 11865431"/>
              <a:gd name="connsiteY2487" fmla="*/ 7738162 h 12810097"/>
              <a:gd name="connsiteX2488" fmla="*/ 98653 w 11865431"/>
              <a:gd name="connsiteY2488" fmla="*/ 7733834 h 12810097"/>
              <a:gd name="connsiteX2489" fmla="*/ 103106 w 11865431"/>
              <a:gd name="connsiteY2489" fmla="*/ 7769768 h 12810097"/>
              <a:gd name="connsiteX2490" fmla="*/ 105189 w 11865431"/>
              <a:gd name="connsiteY2490" fmla="*/ 7772592 h 12810097"/>
              <a:gd name="connsiteX2491" fmla="*/ 104135 w 11865431"/>
              <a:gd name="connsiteY2491" fmla="*/ 7768865 h 12810097"/>
              <a:gd name="connsiteX2492" fmla="*/ 162024 w 11865431"/>
              <a:gd name="connsiteY2492" fmla="*/ 7718703 h 12810097"/>
              <a:gd name="connsiteX2493" fmla="*/ 175384 w 11865431"/>
              <a:gd name="connsiteY2493" fmla="*/ 7804700 h 12810097"/>
              <a:gd name="connsiteX2494" fmla="*/ 171917 w 11865431"/>
              <a:gd name="connsiteY2494" fmla="*/ 7807746 h 12810097"/>
              <a:gd name="connsiteX2495" fmla="*/ 174142 w 11865431"/>
              <a:gd name="connsiteY2495" fmla="*/ 7807802 h 12810097"/>
              <a:gd name="connsiteX2496" fmla="*/ 201046 w 11865431"/>
              <a:gd name="connsiteY2496" fmla="*/ 7850638 h 12810097"/>
              <a:gd name="connsiteX2497" fmla="*/ 203166 w 11865431"/>
              <a:gd name="connsiteY2497" fmla="*/ 7854426 h 12810097"/>
              <a:gd name="connsiteX2498" fmla="*/ 202572 w 11865431"/>
              <a:gd name="connsiteY2498" fmla="*/ 7849959 h 12810097"/>
              <a:gd name="connsiteX2499" fmla="*/ 225040 w 11865431"/>
              <a:gd name="connsiteY2499" fmla="*/ 7813936 h 12810097"/>
              <a:gd name="connsiteX2500" fmla="*/ 226569 w 11865431"/>
              <a:gd name="connsiteY2500" fmla="*/ 7812666 h 12810097"/>
              <a:gd name="connsiteX2501" fmla="*/ 223799 w 11865431"/>
              <a:gd name="connsiteY2501" fmla="*/ 7812666 h 12810097"/>
              <a:gd name="connsiteX2502" fmla="*/ 196395 w 11865431"/>
              <a:gd name="connsiteY2502" fmla="*/ 7657668 h 12810097"/>
              <a:gd name="connsiteX2503" fmla="*/ 201185 w 11865431"/>
              <a:gd name="connsiteY2503" fmla="*/ 7657203 h 12810097"/>
              <a:gd name="connsiteX2504" fmla="*/ 197666 w 11865431"/>
              <a:gd name="connsiteY2504" fmla="*/ 7654307 h 12810097"/>
              <a:gd name="connsiteX2505" fmla="*/ 182746 w 11865431"/>
              <a:gd name="connsiteY2505" fmla="*/ 7525688 h 12810097"/>
              <a:gd name="connsiteX2506" fmla="*/ 223904 w 11865431"/>
              <a:gd name="connsiteY2506" fmla="*/ 7419230 h 12810097"/>
              <a:gd name="connsiteX2507" fmla="*/ 223799 w 11865431"/>
              <a:gd name="connsiteY2507" fmla="*/ 7418505 h 12810097"/>
              <a:gd name="connsiteX2508" fmla="*/ 224183 w 11865431"/>
              <a:gd name="connsiteY2508" fmla="*/ 7418505 h 12810097"/>
              <a:gd name="connsiteX2509" fmla="*/ 272661 w 11865431"/>
              <a:gd name="connsiteY2509" fmla="*/ 7418504 h 12810097"/>
              <a:gd name="connsiteX2510" fmla="*/ 272753 w 11865431"/>
              <a:gd name="connsiteY2510" fmla="*/ 7417774 h 12810097"/>
              <a:gd name="connsiteX2511" fmla="*/ 268631 w 11865431"/>
              <a:gd name="connsiteY2511" fmla="*/ 7411218 h 12810097"/>
              <a:gd name="connsiteX2512" fmla="*/ 268560 w 11865431"/>
              <a:gd name="connsiteY2512" fmla="*/ 7411208 h 12810097"/>
              <a:gd name="connsiteX2513" fmla="*/ 268571 w 11865431"/>
              <a:gd name="connsiteY2513" fmla="*/ 7411125 h 12810097"/>
              <a:gd name="connsiteX2514" fmla="*/ 268237 w 11865431"/>
              <a:gd name="connsiteY2514" fmla="*/ 7410598 h 12810097"/>
              <a:gd name="connsiteX2515" fmla="*/ 268671 w 11865431"/>
              <a:gd name="connsiteY2515" fmla="*/ 7410305 h 12810097"/>
              <a:gd name="connsiteX2516" fmla="*/ 273074 w 11865431"/>
              <a:gd name="connsiteY2516" fmla="*/ 7374708 h 12810097"/>
              <a:gd name="connsiteX2517" fmla="*/ 309184 w 11865431"/>
              <a:gd name="connsiteY2517" fmla="*/ 7379274 h 12810097"/>
              <a:gd name="connsiteX2518" fmla="*/ 344623 w 11865431"/>
              <a:gd name="connsiteY2518" fmla="*/ 7410617 h 12810097"/>
              <a:gd name="connsiteX2519" fmla="*/ 344968 w 11865431"/>
              <a:gd name="connsiteY2519" fmla="*/ 7410597 h 12810097"/>
              <a:gd name="connsiteX2520" fmla="*/ 376564 w 11865431"/>
              <a:gd name="connsiteY2520" fmla="*/ 7410598 h 12810097"/>
              <a:gd name="connsiteX2521" fmla="*/ 376314 w 11865431"/>
              <a:gd name="connsiteY2521" fmla="*/ 7412979 h 12810097"/>
              <a:gd name="connsiteX2522" fmla="*/ 376779 w 11865431"/>
              <a:gd name="connsiteY2522" fmla="*/ 7411848 h 12810097"/>
              <a:gd name="connsiteX2523" fmla="*/ 470161 w 11865431"/>
              <a:gd name="connsiteY2523" fmla="*/ 7498037 h 12810097"/>
              <a:gd name="connsiteX2524" fmla="*/ 473954 w 11865431"/>
              <a:gd name="connsiteY2524" fmla="*/ 7498037 h 12810097"/>
              <a:gd name="connsiteX2525" fmla="*/ 471113 w 11865431"/>
              <a:gd name="connsiteY2525" fmla="*/ 7496531 h 12810097"/>
              <a:gd name="connsiteX2526" fmla="*/ 482947 w 11865431"/>
              <a:gd name="connsiteY2526" fmla="*/ 7371218 h 12810097"/>
              <a:gd name="connsiteX2527" fmla="*/ 491028 w 11865431"/>
              <a:gd name="connsiteY2527" fmla="*/ 7363575 h 12810097"/>
              <a:gd name="connsiteX2528" fmla="*/ 489783 w 11865431"/>
              <a:gd name="connsiteY2528" fmla="*/ 7358169 h 12810097"/>
              <a:gd name="connsiteX2529" fmla="*/ 575071 w 11865431"/>
              <a:gd name="connsiteY2529" fmla="*/ 7293819 h 12810097"/>
              <a:gd name="connsiteX2530" fmla="*/ 633142 w 11865431"/>
              <a:gd name="connsiteY2530" fmla="*/ 7291806 h 12810097"/>
              <a:gd name="connsiteX2531" fmla="*/ 633416 w 11865431"/>
              <a:gd name="connsiteY2531" fmla="*/ 7244666 h 12810097"/>
              <a:gd name="connsiteX2532" fmla="*/ 631814 w 11865431"/>
              <a:gd name="connsiteY2532" fmla="*/ 7244666 h 12810097"/>
              <a:gd name="connsiteX2533" fmla="*/ 582960 w 11865431"/>
              <a:gd name="connsiteY2533" fmla="*/ 7042920 h 12810097"/>
              <a:gd name="connsiteX2534" fmla="*/ 583341 w 11865431"/>
              <a:gd name="connsiteY2534" fmla="*/ 7042920 h 12810097"/>
              <a:gd name="connsiteX2535" fmla="*/ 582276 w 11865431"/>
              <a:gd name="connsiteY2535" fmla="*/ 7042032 h 12810097"/>
              <a:gd name="connsiteX2536" fmla="*/ 413058 w 11865431"/>
              <a:gd name="connsiteY2536" fmla="*/ 6605555 h 12810097"/>
              <a:gd name="connsiteX2537" fmla="*/ 413492 w 11865431"/>
              <a:gd name="connsiteY2537" fmla="*/ 6604927 h 12810097"/>
              <a:gd name="connsiteX2538" fmla="*/ 391134 w 11865431"/>
              <a:gd name="connsiteY2538" fmla="*/ 6489267 h 12810097"/>
              <a:gd name="connsiteX2539" fmla="*/ 391775 w 11865431"/>
              <a:gd name="connsiteY2539" fmla="*/ 6487820 h 12810097"/>
              <a:gd name="connsiteX2540" fmla="*/ 390410 w 11865431"/>
              <a:gd name="connsiteY2540" fmla="*/ 6488589 h 12810097"/>
              <a:gd name="connsiteX2541" fmla="*/ 364240 w 11865431"/>
              <a:gd name="connsiteY2541" fmla="*/ 6368626 h 12810097"/>
              <a:gd name="connsiteX2542" fmla="*/ 363883 w 11865431"/>
              <a:gd name="connsiteY2542" fmla="*/ 6368755 h 12810097"/>
              <a:gd name="connsiteX2543" fmla="*/ 265072 w 11865431"/>
              <a:gd name="connsiteY2543" fmla="*/ 6058584 h 12810097"/>
              <a:gd name="connsiteX2544" fmla="*/ 308300 w 11865431"/>
              <a:gd name="connsiteY2544" fmla="*/ 6058582 h 12810097"/>
              <a:gd name="connsiteX2545" fmla="*/ 312356 w 11865431"/>
              <a:gd name="connsiteY2545" fmla="*/ 6053186 h 12810097"/>
              <a:gd name="connsiteX2546" fmla="*/ 302595 w 11865431"/>
              <a:gd name="connsiteY2546" fmla="*/ 6014653 h 12810097"/>
              <a:gd name="connsiteX2547" fmla="*/ 322491 w 11865431"/>
              <a:gd name="connsiteY2547" fmla="*/ 5927727 h 12810097"/>
              <a:gd name="connsiteX2548" fmla="*/ 322396 w 11865431"/>
              <a:gd name="connsiteY2548" fmla="*/ 5927267 h 12810097"/>
              <a:gd name="connsiteX2549" fmla="*/ 318995 w 11865431"/>
              <a:gd name="connsiteY2549" fmla="*/ 5867862 h 12810097"/>
              <a:gd name="connsiteX2550" fmla="*/ 313619 w 11865431"/>
              <a:gd name="connsiteY2550" fmla="*/ 5857536 h 12810097"/>
              <a:gd name="connsiteX2551" fmla="*/ 313098 w 11865431"/>
              <a:gd name="connsiteY2551" fmla="*/ 5855749 h 12810097"/>
              <a:gd name="connsiteX2552" fmla="*/ 272563 w 11865431"/>
              <a:gd name="connsiteY2552" fmla="*/ 5844725 h 12810097"/>
              <a:gd name="connsiteX2553" fmla="*/ 267926 w 11865431"/>
              <a:gd name="connsiteY2553" fmla="*/ 5815493 h 12810097"/>
              <a:gd name="connsiteX2554" fmla="*/ 279671 w 11865431"/>
              <a:gd name="connsiteY2554" fmla="*/ 5778475 h 12810097"/>
              <a:gd name="connsiteX2555" fmla="*/ 274121 w 11865431"/>
              <a:gd name="connsiteY2555" fmla="*/ 5768609 h 12810097"/>
              <a:gd name="connsiteX2556" fmla="*/ 274089 w 11865431"/>
              <a:gd name="connsiteY2556" fmla="*/ 5768644 h 12810097"/>
              <a:gd name="connsiteX2557" fmla="*/ 224712 w 11865431"/>
              <a:gd name="connsiteY2557" fmla="*/ 5575586 h 12810097"/>
              <a:gd name="connsiteX2558" fmla="*/ 309994 w 11865431"/>
              <a:gd name="connsiteY2558" fmla="*/ 5511236 h 12810097"/>
              <a:gd name="connsiteX2559" fmla="*/ 368068 w 11865431"/>
              <a:gd name="connsiteY2559" fmla="*/ 5509222 h 12810097"/>
              <a:gd name="connsiteX2560" fmla="*/ 368344 w 11865431"/>
              <a:gd name="connsiteY2560" fmla="*/ 5462075 h 12810097"/>
              <a:gd name="connsiteX2561" fmla="*/ 366742 w 11865431"/>
              <a:gd name="connsiteY2561" fmla="*/ 5462076 h 12810097"/>
              <a:gd name="connsiteX2562" fmla="*/ 317888 w 11865431"/>
              <a:gd name="connsiteY2562" fmla="*/ 5260337 h 12810097"/>
              <a:gd name="connsiteX2563" fmla="*/ 318267 w 11865431"/>
              <a:gd name="connsiteY2563" fmla="*/ 5260337 h 12810097"/>
              <a:gd name="connsiteX2564" fmla="*/ 317204 w 11865431"/>
              <a:gd name="connsiteY2564" fmla="*/ 5259443 h 12810097"/>
              <a:gd name="connsiteX2565" fmla="*/ 147981 w 11865431"/>
              <a:gd name="connsiteY2565" fmla="*/ 4822974 h 12810097"/>
              <a:gd name="connsiteX2566" fmla="*/ 148422 w 11865431"/>
              <a:gd name="connsiteY2566" fmla="*/ 4822341 h 12810097"/>
              <a:gd name="connsiteX2567" fmla="*/ 126061 w 11865431"/>
              <a:gd name="connsiteY2567" fmla="*/ 4706681 h 12810097"/>
              <a:gd name="connsiteX2568" fmla="*/ 126703 w 11865431"/>
              <a:gd name="connsiteY2568" fmla="*/ 4705233 h 12810097"/>
              <a:gd name="connsiteX2569" fmla="*/ 125330 w 11865431"/>
              <a:gd name="connsiteY2569" fmla="*/ 4706006 h 12810097"/>
              <a:gd name="connsiteX2570" fmla="*/ 99171 w 11865431"/>
              <a:gd name="connsiteY2570" fmla="*/ 4586044 h 12810097"/>
              <a:gd name="connsiteX2571" fmla="*/ 98808 w 11865431"/>
              <a:gd name="connsiteY2571" fmla="*/ 4586172 h 12810097"/>
              <a:gd name="connsiteX2572" fmla="*/ 0 w 11865431"/>
              <a:gd name="connsiteY2572" fmla="*/ 4276000 h 12810097"/>
              <a:gd name="connsiteX2573" fmla="*/ 76352 w 11865431"/>
              <a:gd name="connsiteY2573" fmla="*/ 4232720 h 12810097"/>
              <a:gd name="connsiteX2574" fmla="*/ 76376 w 11865431"/>
              <a:gd name="connsiteY2574" fmla="*/ 4232699 h 12810097"/>
              <a:gd name="connsiteX2575" fmla="*/ 71936 w 11865431"/>
              <a:gd name="connsiteY2575" fmla="*/ 4118011 h 12810097"/>
              <a:gd name="connsiteX2576" fmla="*/ 72025 w 11865431"/>
              <a:gd name="connsiteY2576" fmla="*/ 4113511 h 12810097"/>
              <a:gd name="connsiteX2577" fmla="*/ 70731 w 11865431"/>
              <a:gd name="connsiteY2577" fmla="*/ 4117562 h 12810097"/>
              <a:gd name="connsiteX2578" fmla="*/ 48544 w 11865431"/>
              <a:gd name="connsiteY2578" fmla="*/ 4074952 h 12810097"/>
              <a:gd name="connsiteX2579" fmla="*/ 48023 w 11865431"/>
              <a:gd name="connsiteY2579" fmla="*/ 4073166 h 12810097"/>
              <a:gd name="connsiteX2580" fmla="*/ 7492 w 11865431"/>
              <a:gd name="connsiteY2580" fmla="*/ 4062142 h 12810097"/>
              <a:gd name="connsiteX2581" fmla="*/ 2854 w 11865431"/>
              <a:gd name="connsiteY2581" fmla="*/ 4032908 h 128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</a:cxnLst>
            <a:rect l="l" t="t" r="r" b="b"/>
            <a:pathLst>
              <a:path w="11865431" h="12810097">
                <a:moveTo>
                  <a:pt x="10953528" y="11607380"/>
                </a:moveTo>
                <a:lnTo>
                  <a:pt x="10953528" y="11613033"/>
                </a:lnTo>
                <a:lnTo>
                  <a:pt x="10955454" y="11612922"/>
                </a:lnTo>
                <a:lnTo>
                  <a:pt x="10954291" y="11611655"/>
                </a:lnTo>
                <a:close/>
                <a:moveTo>
                  <a:pt x="11057592" y="9925702"/>
                </a:moveTo>
                <a:lnTo>
                  <a:pt x="11057445" y="9928527"/>
                </a:lnTo>
                <a:lnTo>
                  <a:pt x="11060838" y="9926751"/>
                </a:lnTo>
                <a:close/>
                <a:moveTo>
                  <a:pt x="11073303" y="9617294"/>
                </a:moveTo>
                <a:lnTo>
                  <a:pt x="11075105" y="9617975"/>
                </a:lnTo>
                <a:lnTo>
                  <a:pt x="11075494" y="9621036"/>
                </a:lnTo>
                <a:lnTo>
                  <a:pt x="11081297" y="9607965"/>
                </a:lnTo>
                <a:lnTo>
                  <a:pt x="11080053" y="9607784"/>
                </a:lnTo>
                <a:lnTo>
                  <a:pt x="11074718" y="9616214"/>
                </a:lnTo>
                <a:close/>
                <a:moveTo>
                  <a:pt x="10833130" y="11504291"/>
                </a:moveTo>
                <a:lnTo>
                  <a:pt x="10833130" y="11508959"/>
                </a:lnTo>
                <a:lnTo>
                  <a:pt x="10835871" y="11507549"/>
                </a:lnTo>
                <a:close/>
                <a:moveTo>
                  <a:pt x="11372975" y="5964382"/>
                </a:moveTo>
                <a:lnTo>
                  <a:pt x="11374848" y="5965939"/>
                </a:lnTo>
                <a:lnTo>
                  <a:pt x="11374848" y="5970037"/>
                </a:lnTo>
                <a:lnTo>
                  <a:pt x="11376147" y="5964848"/>
                </a:lnTo>
                <a:lnTo>
                  <a:pt x="11376147" y="5963709"/>
                </a:lnTo>
                <a:close/>
                <a:moveTo>
                  <a:pt x="11638045" y="3324619"/>
                </a:moveTo>
                <a:lnTo>
                  <a:pt x="11639920" y="3326174"/>
                </a:lnTo>
                <a:lnTo>
                  <a:pt x="11639920" y="3330271"/>
                </a:lnTo>
                <a:lnTo>
                  <a:pt x="11641222" y="3325079"/>
                </a:lnTo>
                <a:lnTo>
                  <a:pt x="11641222" y="3323942"/>
                </a:lnTo>
                <a:close/>
                <a:moveTo>
                  <a:pt x="11249494" y="6762513"/>
                </a:moveTo>
                <a:lnTo>
                  <a:pt x="11249494" y="6769503"/>
                </a:lnTo>
                <a:lnTo>
                  <a:pt x="11252993" y="6767170"/>
                </a:lnTo>
                <a:close/>
                <a:moveTo>
                  <a:pt x="11247787" y="6751653"/>
                </a:moveTo>
                <a:lnTo>
                  <a:pt x="11249331" y="6759209"/>
                </a:lnTo>
                <a:lnTo>
                  <a:pt x="11249331" y="6755081"/>
                </a:lnTo>
                <a:lnTo>
                  <a:pt x="11248500" y="6752865"/>
                </a:lnTo>
                <a:close/>
                <a:moveTo>
                  <a:pt x="11227736" y="6912227"/>
                </a:moveTo>
                <a:lnTo>
                  <a:pt x="11223877" y="7021170"/>
                </a:lnTo>
                <a:lnTo>
                  <a:pt x="11223987" y="7021218"/>
                </a:lnTo>
                <a:lnTo>
                  <a:pt x="11224553" y="7027442"/>
                </a:lnTo>
                <a:lnTo>
                  <a:pt x="11232210" y="6912228"/>
                </a:lnTo>
                <a:close/>
                <a:moveTo>
                  <a:pt x="11249494" y="6677930"/>
                </a:moveTo>
                <a:lnTo>
                  <a:pt x="11249494" y="6678056"/>
                </a:lnTo>
                <a:lnTo>
                  <a:pt x="11252817" y="6676285"/>
                </a:lnTo>
                <a:lnTo>
                  <a:pt x="11250520" y="6676285"/>
                </a:lnTo>
                <a:close/>
                <a:moveTo>
                  <a:pt x="11514569" y="4122744"/>
                </a:moveTo>
                <a:lnTo>
                  <a:pt x="11514569" y="4129735"/>
                </a:lnTo>
                <a:lnTo>
                  <a:pt x="11518067" y="4127402"/>
                </a:lnTo>
                <a:close/>
                <a:moveTo>
                  <a:pt x="11512862" y="4111882"/>
                </a:moveTo>
                <a:lnTo>
                  <a:pt x="11514406" y="4119440"/>
                </a:lnTo>
                <a:lnTo>
                  <a:pt x="11514406" y="4115317"/>
                </a:lnTo>
                <a:lnTo>
                  <a:pt x="11513575" y="4113101"/>
                </a:lnTo>
                <a:close/>
                <a:moveTo>
                  <a:pt x="11492808" y="4272465"/>
                </a:moveTo>
                <a:lnTo>
                  <a:pt x="11488952" y="4381404"/>
                </a:lnTo>
                <a:lnTo>
                  <a:pt x="11489059" y="4381450"/>
                </a:lnTo>
                <a:lnTo>
                  <a:pt x="11489625" y="4387676"/>
                </a:lnTo>
                <a:lnTo>
                  <a:pt x="11497285" y="4272465"/>
                </a:lnTo>
                <a:close/>
                <a:moveTo>
                  <a:pt x="11514564" y="4038162"/>
                </a:moveTo>
                <a:lnTo>
                  <a:pt x="11514564" y="4038290"/>
                </a:lnTo>
                <a:lnTo>
                  <a:pt x="11517888" y="4036519"/>
                </a:lnTo>
                <a:lnTo>
                  <a:pt x="11515595" y="4036518"/>
                </a:lnTo>
                <a:close/>
                <a:moveTo>
                  <a:pt x="11221141" y="6679484"/>
                </a:moveTo>
                <a:lnTo>
                  <a:pt x="11222329" y="6681081"/>
                </a:lnTo>
                <a:lnTo>
                  <a:pt x="11222128" y="6679798"/>
                </a:lnTo>
                <a:close/>
                <a:moveTo>
                  <a:pt x="11486216" y="4039719"/>
                </a:moveTo>
                <a:lnTo>
                  <a:pt x="11487400" y="4041312"/>
                </a:lnTo>
                <a:lnTo>
                  <a:pt x="11487200" y="4040035"/>
                </a:lnTo>
                <a:close/>
                <a:moveTo>
                  <a:pt x="11146883" y="7013677"/>
                </a:moveTo>
                <a:lnTo>
                  <a:pt x="11146986" y="7014165"/>
                </a:lnTo>
                <a:lnTo>
                  <a:pt x="11149425" y="7026052"/>
                </a:lnTo>
                <a:lnTo>
                  <a:pt x="11151474" y="7021218"/>
                </a:lnTo>
                <a:lnTo>
                  <a:pt x="11152238" y="7020875"/>
                </a:lnTo>
                <a:lnTo>
                  <a:pt x="11152354" y="7020830"/>
                </a:lnTo>
                <a:close/>
                <a:moveTo>
                  <a:pt x="11178242" y="6653841"/>
                </a:moveTo>
                <a:lnTo>
                  <a:pt x="11178242" y="6675736"/>
                </a:lnTo>
                <a:lnTo>
                  <a:pt x="11176185" y="6675736"/>
                </a:lnTo>
                <a:lnTo>
                  <a:pt x="11177559" y="6676833"/>
                </a:lnTo>
                <a:lnTo>
                  <a:pt x="11178242" y="6678474"/>
                </a:lnTo>
                <a:lnTo>
                  <a:pt x="11178242" y="6676833"/>
                </a:lnTo>
                <a:cubicBezTo>
                  <a:pt x="11182627" y="6669717"/>
                  <a:pt x="11185915" y="6666155"/>
                  <a:pt x="11189206" y="6667044"/>
                </a:cubicBezTo>
                <a:lnTo>
                  <a:pt x="11199959" y="6683628"/>
                </a:lnTo>
                <a:lnTo>
                  <a:pt x="11200164" y="6682533"/>
                </a:lnTo>
                <a:lnTo>
                  <a:pt x="11201690" y="6674487"/>
                </a:lnTo>
                <a:lnTo>
                  <a:pt x="11203420" y="6673822"/>
                </a:lnTo>
                <a:lnTo>
                  <a:pt x="11200851" y="6673004"/>
                </a:lnTo>
                <a:cubicBezTo>
                  <a:pt x="11196397" y="6673004"/>
                  <a:pt x="11196397" y="6665884"/>
                  <a:pt x="11191941" y="6658766"/>
                </a:cubicBezTo>
                <a:lnTo>
                  <a:pt x="11193998" y="6653841"/>
                </a:lnTo>
                <a:close/>
                <a:moveTo>
                  <a:pt x="11411958" y="4373913"/>
                </a:moveTo>
                <a:lnTo>
                  <a:pt x="11412058" y="4374396"/>
                </a:lnTo>
                <a:lnTo>
                  <a:pt x="11414499" y="4386282"/>
                </a:lnTo>
                <a:lnTo>
                  <a:pt x="11416545" y="4381450"/>
                </a:lnTo>
                <a:lnTo>
                  <a:pt x="11417310" y="4381109"/>
                </a:lnTo>
                <a:lnTo>
                  <a:pt x="11417426" y="4381063"/>
                </a:lnTo>
                <a:close/>
                <a:moveTo>
                  <a:pt x="11194177" y="6441429"/>
                </a:moveTo>
                <a:lnTo>
                  <a:pt x="11195519" y="6443589"/>
                </a:lnTo>
                <a:lnTo>
                  <a:pt x="11199512" y="6443236"/>
                </a:lnTo>
                <a:lnTo>
                  <a:pt x="11199638" y="6443620"/>
                </a:lnTo>
                <a:lnTo>
                  <a:pt x="11195540" y="6443620"/>
                </a:lnTo>
                <a:lnTo>
                  <a:pt x="11196329" y="6444892"/>
                </a:lnTo>
                <a:lnTo>
                  <a:pt x="11199143" y="6457307"/>
                </a:lnTo>
                <a:lnTo>
                  <a:pt x="11200616" y="6443452"/>
                </a:lnTo>
                <a:lnTo>
                  <a:pt x="11199835" y="6443207"/>
                </a:lnTo>
                <a:lnTo>
                  <a:pt x="11199512" y="6443236"/>
                </a:lnTo>
                <a:lnTo>
                  <a:pt x="11199470" y="6443093"/>
                </a:lnTo>
                <a:close/>
                <a:moveTo>
                  <a:pt x="11443317" y="4014073"/>
                </a:moveTo>
                <a:lnTo>
                  <a:pt x="11443317" y="4035968"/>
                </a:lnTo>
                <a:lnTo>
                  <a:pt x="11441260" y="4035968"/>
                </a:lnTo>
                <a:lnTo>
                  <a:pt x="11442633" y="4037065"/>
                </a:lnTo>
                <a:lnTo>
                  <a:pt x="11443317" y="4038704"/>
                </a:lnTo>
                <a:lnTo>
                  <a:pt x="11443317" y="4037065"/>
                </a:lnTo>
                <a:cubicBezTo>
                  <a:pt x="11447699" y="4029950"/>
                  <a:pt x="11450987" y="4026389"/>
                  <a:pt x="11454275" y="4027279"/>
                </a:cubicBezTo>
                <a:lnTo>
                  <a:pt x="11465033" y="4043864"/>
                </a:lnTo>
                <a:lnTo>
                  <a:pt x="11465239" y="4042769"/>
                </a:lnTo>
                <a:lnTo>
                  <a:pt x="11466764" y="4034720"/>
                </a:lnTo>
                <a:lnTo>
                  <a:pt x="11468495" y="4034055"/>
                </a:lnTo>
                <a:lnTo>
                  <a:pt x="11465923" y="4033233"/>
                </a:lnTo>
                <a:cubicBezTo>
                  <a:pt x="11461472" y="4033233"/>
                  <a:pt x="11461472" y="4026119"/>
                  <a:pt x="11457016" y="4018997"/>
                </a:cubicBezTo>
                <a:lnTo>
                  <a:pt x="11459073" y="4014073"/>
                </a:lnTo>
                <a:close/>
                <a:moveTo>
                  <a:pt x="11459252" y="3801662"/>
                </a:moveTo>
                <a:lnTo>
                  <a:pt x="11460593" y="3803823"/>
                </a:lnTo>
                <a:lnTo>
                  <a:pt x="11464586" y="3803470"/>
                </a:lnTo>
                <a:lnTo>
                  <a:pt x="11464710" y="3803854"/>
                </a:lnTo>
                <a:lnTo>
                  <a:pt x="11460614" y="3803855"/>
                </a:lnTo>
                <a:lnTo>
                  <a:pt x="11461404" y="3805128"/>
                </a:lnTo>
                <a:lnTo>
                  <a:pt x="11464218" y="3817540"/>
                </a:lnTo>
                <a:lnTo>
                  <a:pt x="11465691" y="3803688"/>
                </a:lnTo>
                <a:lnTo>
                  <a:pt x="11464907" y="3803443"/>
                </a:lnTo>
                <a:lnTo>
                  <a:pt x="11464586" y="3803470"/>
                </a:lnTo>
                <a:lnTo>
                  <a:pt x="11464542" y="3803325"/>
                </a:lnTo>
                <a:close/>
                <a:moveTo>
                  <a:pt x="11125487" y="6984077"/>
                </a:moveTo>
                <a:lnTo>
                  <a:pt x="11128560" y="6988072"/>
                </a:lnTo>
                <a:lnTo>
                  <a:pt x="11128560" y="6982639"/>
                </a:lnTo>
                <a:lnTo>
                  <a:pt x="11128560" y="6978421"/>
                </a:lnTo>
                <a:close/>
                <a:moveTo>
                  <a:pt x="11177624" y="6434393"/>
                </a:moveTo>
                <a:lnTo>
                  <a:pt x="11177737" y="6435140"/>
                </a:lnTo>
                <a:lnTo>
                  <a:pt x="11177943" y="6435039"/>
                </a:lnTo>
                <a:close/>
                <a:moveTo>
                  <a:pt x="11390559" y="4344311"/>
                </a:moveTo>
                <a:lnTo>
                  <a:pt x="11393634" y="4348306"/>
                </a:lnTo>
                <a:lnTo>
                  <a:pt x="11393634" y="4342875"/>
                </a:lnTo>
                <a:lnTo>
                  <a:pt x="11393634" y="4338653"/>
                </a:lnTo>
                <a:close/>
                <a:moveTo>
                  <a:pt x="11442696" y="3794629"/>
                </a:moveTo>
                <a:lnTo>
                  <a:pt x="11442809" y="3795371"/>
                </a:lnTo>
                <a:lnTo>
                  <a:pt x="11443017" y="3795271"/>
                </a:lnTo>
                <a:close/>
                <a:moveTo>
                  <a:pt x="11150266" y="6561870"/>
                </a:moveTo>
                <a:lnTo>
                  <a:pt x="11150839" y="6561871"/>
                </a:lnTo>
                <a:lnTo>
                  <a:pt x="11150839" y="6567165"/>
                </a:lnTo>
                <a:lnTo>
                  <a:pt x="11151386" y="6561871"/>
                </a:lnTo>
                <a:lnTo>
                  <a:pt x="11155400" y="6562482"/>
                </a:lnTo>
                <a:lnTo>
                  <a:pt x="11152357" y="6556351"/>
                </a:lnTo>
                <a:lnTo>
                  <a:pt x="11151415" y="6560637"/>
                </a:lnTo>
                <a:close/>
                <a:moveTo>
                  <a:pt x="10635762" y="11469968"/>
                </a:moveTo>
                <a:lnTo>
                  <a:pt x="10636385" y="11472219"/>
                </a:lnTo>
                <a:lnTo>
                  <a:pt x="10636475" y="11469967"/>
                </a:lnTo>
                <a:close/>
                <a:moveTo>
                  <a:pt x="11415335" y="3922102"/>
                </a:moveTo>
                <a:lnTo>
                  <a:pt x="11415914" y="3922101"/>
                </a:lnTo>
                <a:lnTo>
                  <a:pt x="11415914" y="3927399"/>
                </a:lnTo>
                <a:lnTo>
                  <a:pt x="11416461" y="3922102"/>
                </a:lnTo>
                <a:lnTo>
                  <a:pt x="11420475" y="3922714"/>
                </a:lnTo>
                <a:lnTo>
                  <a:pt x="11417429" y="3916583"/>
                </a:lnTo>
                <a:lnTo>
                  <a:pt x="11416487" y="3920868"/>
                </a:lnTo>
                <a:close/>
                <a:moveTo>
                  <a:pt x="11129828" y="6601900"/>
                </a:moveTo>
                <a:lnTo>
                  <a:pt x="11129828" y="6602506"/>
                </a:lnTo>
                <a:lnTo>
                  <a:pt x="11129948" y="6602467"/>
                </a:lnTo>
                <a:close/>
                <a:moveTo>
                  <a:pt x="11394902" y="3962134"/>
                </a:moveTo>
                <a:lnTo>
                  <a:pt x="11394902" y="3962738"/>
                </a:lnTo>
                <a:lnTo>
                  <a:pt x="11395018" y="3962704"/>
                </a:lnTo>
                <a:close/>
                <a:moveTo>
                  <a:pt x="11105638" y="6586507"/>
                </a:moveTo>
                <a:lnTo>
                  <a:pt x="11106864" y="6595895"/>
                </a:lnTo>
                <a:lnTo>
                  <a:pt x="11106993" y="6595895"/>
                </a:lnTo>
                <a:lnTo>
                  <a:pt x="11105736" y="6586146"/>
                </a:lnTo>
                <a:close/>
                <a:moveTo>
                  <a:pt x="11370713" y="3946743"/>
                </a:moveTo>
                <a:lnTo>
                  <a:pt x="11371936" y="3956127"/>
                </a:lnTo>
                <a:lnTo>
                  <a:pt x="11372065" y="3956127"/>
                </a:lnTo>
                <a:lnTo>
                  <a:pt x="11370808" y="3946381"/>
                </a:lnTo>
                <a:close/>
                <a:moveTo>
                  <a:pt x="11051171" y="6041284"/>
                </a:moveTo>
                <a:lnTo>
                  <a:pt x="11051460" y="6041946"/>
                </a:lnTo>
                <a:lnTo>
                  <a:pt x="11051837" y="6041513"/>
                </a:lnTo>
                <a:lnTo>
                  <a:pt x="11051829" y="6041503"/>
                </a:lnTo>
                <a:close/>
                <a:moveTo>
                  <a:pt x="11316246" y="3401513"/>
                </a:moveTo>
                <a:lnTo>
                  <a:pt x="11316532" y="3402182"/>
                </a:lnTo>
                <a:lnTo>
                  <a:pt x="11316911" y="3401749"/>
                </a:lnTo>
                <a:lnTo>
                  <a:pt x="11316901" y="3401740"/>
                </a:lnTo>
                <a:close/>
                <a:moveTo>
                  <a:pt x="10438157" y="11719024"/>
                </a:moveTo>
                <a:lnTo>
                  <a:pt x="10441839" y="11736116"/>
                </a:lnTo>
                <a:lnTo>
                  <a:pt x="10441866" y="11736109"/>
                </a:lnTo>
                <a:lnTo>
                  <a:pt x="10438325" y="11719041"/>
                </a:lnTo>
                <a:close/>
                <a:moveTo>
                  <a:pt x="10953528" y="6699285"/>
                </a:moveTo>
                <a:lnTo>
                  <a:pt x="10953528" y="6704936"/>
                </a:lnTo>
                <a:lnTo>
                  <a:pt x="10955454" y="6704825"/>
                </a:lnTo>
                <a:lnTo>
                  <a:pt x="10954291" y="6703558"/>
                </a:lnTo>
                <a:close/>
                <a:moveTo>
                  <a:pt x="11052894" y="5736722"/>
                </a:moveTo>
                <a:lnTo>
                  <a:pt x="11054493" y="5749173"/>
                </a:lnTo>
                <a:lnTo>
                  <a:pt x="11056855" y="5740013"/>
                </a:lnTo>
                <a:close/>
                <a:moveTo>
                  <a:pt x="11218603" y="4059518"/>
                </a:moveTo>
                <a:lnTo>
                  <a:pt x="11218603" y="4065171"/>
                </a:lnTo>
                <a:lnTo>
                  <a:pt x="11220526" y="4065059"/>
                </a:lnTo>
                <a:lnTo>
                  <a:pt x="11219363" y="4063792"/>
                </a:lnTo>
                <a:close/>
                <a:moveTo>
                  <a:pt x="11317970" y="3096957"/>
                </a:moveTo>
                <a:lnTo>
                  <a:pt x="11319568" y="3109407"/>
                </a:lnTo>
                <a:lnTo>
                  <a:pt x="11321930" y="3100243"/>
                </a:lnTo>
                <a:close/>
                <a:moveTo>
                  <a:pt x="11057592" y="5017605"/>
                </a:moveTo>
                <a:lnTo>
                  <a:pt x="11057445" y="5020427"/>
                </a:lnTo>
                <a:lnTo>
                  <a:pt x="11060838" y="5018655"/>
                </a:lnTo>
                <a:close/>
                <a:moveTo>
                  <a:pt x="10558913" y="9729177"/>
                </a:moveTo>
                <a:lnTo>
                  <a:pt x="10558913" y="9731210"/>
                </a:lnTo>
                <a:lnTo>
                  <a:pt x="10560283" y="9732439"/>
                </a:lnTo>
                <a:lnTo>
                  <a:pt x="10566309" y="9743827"/>
                </a:lnTo>
                <a:lnTo>
                  <a:pt x="10567156" y="9734861"/>
                </a:lnTo>
                <a:lnTo>
                  <a:pt x="10559370" y="9729915"/>
                </a:lnTo>
                <a:close/>
                <a:moveTo>
                  <a:pt x="11322666" y="2377837"/>
                </a:moveTo>
                <a:lnTo>
                  <a:pt x="11322516" y="2380664"/>
                </a:lnTo>
                <a:lnTo>
                  <a:pt x="11325912" y="2378889"/>
                </a:lnTo>
                <a:close/>
                <a:moveTo>
                  <a:pt x="11073300" y="4709198"/>
                </a:moveTo>
                <a:lnTo>
                  <a:pt x="11075105" y="4709880"/>
                </a:lnTo>
                <a:lnTo>
                  <a:pt x="11075492" y="4712942"/>
                </a:lnTo>
                <a:lnTo>
                  <a:pt x="11081297" y="4699868"/>
                </a:lnTo>
                <a:lnTo>
                  <a:pt x="11080050" y="4699689"/>
                </a:lnTo>
                <a:lnTo>
                  <a:pt x="11074719" y="4708116"/>
                </a:lnTo>
                <a:close/>
                <a:moveTo>
                  <a:pt x="10557108" y="9613934"/>
                </a:moveTo>
                <a:lnTo>
                  <a:pt x="10558573" y="9616769"/>
                </a:lnTo>
                <a:lnTo>
                  <a:pt x="10558702" y="9615228"/>
                </a:lnTo>
                <a:close/>
                <a:moveTo>
                  <a:pt x="11338375" y="2069429"/>
                </a:moveTo>
                <a:lnTo>
                  <a:pt x="11340180" y="2070112"/>
                </a:lnTo>
                <a:lnTo>
                  <a:pt x="11340564" y="2073176"/>
                </a:lnTo>
                <a:lnTo>
                  <a:pt x="11346369" y="2060103"/>
                </a:lnTo>
                <a:lnTo>
                  <a:pt x="11345125" y="2059922"/>
                </a:lnTo>
                <a:lnTo>
                  <a:pt x="11339790" y="2068350"/>
                </a:lnTo>
                <a:close/>
                <a:moveTo>
                  <a:pt x="10833130" y="6596194"/>
                </a:moveTo>
                <a:lnTo>
                  <a:pt x="10833130" y="6600865"/>
                </a:lnTo>
                <a:lnTo>
                  <a:pt x="10835869" y="6599456"/>
                </a:lnTo>
                <a:close/>
                <a:moveTo>
                  <a:pt x="11098202" y="3956427"/>
                </a:moveTo>
                <a:lnTo>
                  <a:pt x="11098202" y="3961096"/>
                </a:lnTo>
                <a:lnTo>
                  <a:pt x="11100941" y="3959685"/>
                </a:lnTo>
                <a:close/>
                <a:moveTo>
                  <a:pt x="10290655" y="11627000"/>
                </a:moveTo>
                <a:lnTo>
                  <a:pt x="10291957" y="11636247"/>
                </a:lnTo>
                <a:lnTo>
                  <a:pt x="10294690" y="11626608"/>
                </a:lnTo>
                <a:lnTo>
                  <a:pt x="10291455" y="11626515"/>
                </a:lnTo>
                <a:lnTo>
                  <a:pt x="10291034" y="11627627"/>
                </a:lnTo>
                <a:close/>
                <a:moveTo>
                  <a:pt x="10363914" y="10011583"/>
                </a:moveTo>
                <a:lnTo>
                  <a:pt x="10369101" y="10022252"/>
                </a:lnTo>
                <a:lnTo>
                  <a:pt x="10370327" y="10011583"/>
                </a:lnTo>
                <a:close/>
                <a:moveTo>
                  <a:pt x="10635762" y="6561871"/>
                </a:moveTo>
                <a:lnTo>
                  <a:pt x="10636383" y="6564122"/>
                </a:lnTo>
                <a:lnTo>
                  <a:pt x="10636472" y="6561871"/>
                </a:lnTo>
                <a:close/>
                <a:moveTo>
                  <a:pt x="10191700" y="10713253"/>
                </a:moveTo>
                <a:lnTo>
                  <a:pt x="10191700" y="10718299"/>
                </a:lnTo>
                <a:lnTo>
                  <a:pt x="10197516" y="10724530"/>
                </a:lnTo>
                <a:lnTo>
                  <a:pt x="10199412" y="10725665"/>
                </a:lnTo>
                <a:close/>
                <a:moveTo>
                  <a:pt x="10900837" y="3922104"/>
                </a:moveTo>
                <a:lnTo>
                  <a:pt x="10901457" y="3924355"/>
                </a:lnTo>
                <a:lnTo>
                  <a:pt x="10901547" y="3922104"/>
                </a:lnTo>
                <a:close/>
                <a:moveTo>
                  <a:pt x="10756223" y="5138524"/>
                </a:moveTo>
                <a:lnTo>
                  <a:pt x="10756223" y="5152094"/>
                </a:lnTo>
                <a:lnTo>
                  <a:pt x="10761074" y="5138525"/>
                </a:lnTo>
                <a:lnTo>
                  <a:pt x="10756313" y="5138524"/>
                </a:lnTo>
                <a:close/>
                <a:moveTo>
                  <a:pt x="9994887" y="12333334"/>
                </a:moveTo>
                <a:lnTo>
                  <a:pt x="9994887" y="12333945"/>
                </a:lnTo>
                <a:lnTo>
                  <a:pt x="9994923" y="12333822"/>
                </a:lnTo>
                <a:close/>
                <a:moveTo>
                  <a:pt x="9995094" y="12328792"/>
                </a:moveTo>
                <a:lnTo>
                  <a:pt x="9995094" y="12333263"/>
                </a:lnTo>
                <a:lnTo>
                  <a:pt x="9996388" y="12329002"/>
                </a:lnTo>
                <a:close/>
                <a:moveTo>
                  <a:pt x="9993850" y="12336627"/>
                </a:moveTo>
                <a:lnTo>
                  <a:pt x="9993758" y="12337656"/>
                </a:lnTo>
                <a:lnTo>
                  <a:pt x="9994042" y="12336718"/>
                </a:lnTo>
                <a:close/>
                <a:moveTo>
                  <a:pt x="11021292" y="2498758"/>
                </a:moveTo>
                <a:lnTo>
                  <a:pt x="11021293" y="2512327"/>
                </a:lnTo>
                <a:lnTo>
                  <a:pt x="11026148" y="2498758"/>
                </a:lnTo>
                <a:lnTo>
                  <a:pt x="11021387" y="2498758"/>
                </a:lnTo>
                <a:close/>
                <a:moveTo>
                  <a:pt x="11093675" y="1753107"/>
                </a:moveTo>
                <a:lnTo>
                  <a:pt x="11093818" y="1753393"/>
                </a:lnTo>
                <a:lnTo>
                  <a:pt x="11094091" y="1752437"/>
                </a:lnTo>
                <a:close/>
                <a:moveTo>
                  <a:pt x="10754482" y="4895951"/>
                </a:moveTo>
                <a:lnTo>
                  <a:pt x="10756313" y="4901264"/>
                </a:lnTo>
                <a:lnTo>
                  <a:pt x="10758191" y="4905941"/>
                </a:lnTo>
                <a:lnTo>
                  <a:pt x="10757962" y="4901594"/>
                </a:lnTo>
                <a:close/>
                <a:moveTo>
                  <a:pt x="11019556" y="2256183"/>
                </a:moveTo>
                <a:lnTo>
                  <a:pt x="11021387" y="2261497"/>
                </a:lnTo>
                <a:lnTo>
                  <a:pt x="11023263" y="2266174"/>
                </a:lnTo>
                <a:lnTo>
                  <a:pt x="11023034" y="2261828"/>
                </a:lnTo>
                <a:close/>
                <a:moveTo>
                  <a:pt x="9918863" y="12452595"/>
                </a:moveTo>
                <a:lnTo>
                  <a:pt x="9923266" y="12459594"/>
                </a:lnTo>
                <a:lnTo>
                  <a:pt x="9923137" y="12458941"/>
                </a:lnTo>
                <a:lnTo>
                  <a:pt x="9925305" y="12453724"/>
                </a:lnTo>
                <a:lnTo>
                  <a:pt x="9919118" y="12450893"/>
                </a:lnTo>
                <a:close/>
                <a:moveTo>
                  <a:pt x="10062748" y="11016013"/>
                </a:moveTo>
                <a:lnTo>
                  <a:pt x="10069976" y="10998528"/>
                </a:lnTo>
                <a:lnTo>
                  <a:pt x="10067790" y="10995325"/>
                </a:lnTo>
                <a:close/>
                <a:moveTo>
                  <a:pt x="11000126" y="1673969"/>
                </a:moveTo>
                <a:lnTo>
                  <a:pt x="11000349" y="1674544"/>
                </a:lnTo>
                <a:lnTo>
                  <a:pt x="11000660" y="1673807"/>
                </a:lnTo>
                <a:close/>
                <a:moveTo>
                  <a:pt x="10438157" y="6810931"/>
                </a:moveTo>
                <a:lnTo>
                  <a:pt x="10441839" y="6828016"/>
                </a:lnTo>
                <a:lnTo>
                  <a:pt x="10441863" y="6828012"/>
                </a:lnTo>
                <a:lnTo>
                  <a:pt x="10438322" y="6810945"/>
                </a:lnTo>
                <a:close/>
                <a:moveTo>
                  <a:pt x="10996107" y="1367149"/>
                </a:moveTo>
                <a:lnTo>
                  <a:pt x="10996972" y="1369563"/>
                </a:lnTo>
                <a:lnTo>
                  <a:pt x="10996630" y="1366782"/>
                </a:lnTo>
                <a:lnTo>
                  <a:pt x="10996667" y="1366423"/>
                </a:lnTo>
                <a:close/>
                <a:moveTo>
                  <a:pt x="9869635" y="11785293"/>
                </a:moveTo>
                <a:lnTo>
                  <a:pt x="9871066" y="11796958"/>
                </a:lnTo>
                <a:lnTo>
                  <a:pt x="9872537" y="11785293"/>
                </a:lnTo>
                <a:lnTo>
                  <a:pt x="9869901" y="11785292"/>
                </a:lnTo>
                <a:close/>
                <a:moveTo>
                  <a:pt x="10562208" y="4827987"/>
                </a:moveTo>
                <a:lnTo>
                  <a:pt x="10566307" y="4835728"/>
                </a:lnTo>
                <a:lnTo>
                  <a:pt x="10567156" y="4826766"/>
                </a:lnTo>
                <a:lnTo>
                  <a:pt x="10564313" y="4824958"/>
                </a:lnTo>
                <a:close/>
                <a:moveTo>
                  <a:pt x="10162760" y="8554267"/>
                </a:moveTo>
                <a:lnTo>
                  <a:pt x="10163329" y="8554266"/>
                </a:lnTo>
                <a:lnTo>
                  <a:pt x="10163523" y="8553590"/>
                </a:lnTo>
                <a:close/>
                <a:moveTo>
                  <a:pt x="10093240" y="9178352"/>
                </a:moveTo>
                <a:lnTo>
                  <a:pt x="10093260" y="9179282"/>
                </a:lnTo>
                <a:lnTo>
                  <a:pt x="10094676" y="9182658"/>
                </a:lnTo>
                <a:lnTo>
                  <a:pt x="10094818" y="9181832"/>
                </a:lnTo>
                <a:lnTo>
                  <a:pt x="10093558" y="9179478"/>
                </a:lnTo>
                <a:close/>
                <a:moveTo>
                  <a:pt x="10823987" y="2181314"/>
                </a:moveTo>
                <a:lnTo>
                  <a:pt x="10823987" y="2183345"/>
                </a:lnTo>
                <a:lnTo>
                  <a:pt x="10825355" y="2184576"/>
                </a:lnTo>
                <a:lnTo>
                  <a:pt x="10831379" y="2195962"/>
                </a:lnTo>
                <a:lnTo>
                  <a:pt x="10832228" y="2186998"/>
                </a:lnTo>
                <a:lnTo>
                  <a:pt x="10824445" y="2182052"/>
                </a:lnTo>
                <a:close/>
                <a:moveTo>
                  <a:pt x="10073980" y="9338410"/>
                </a:moveTo>
                <a:lnTo>
                  <a:pt x="10074248" y="9338426"/>
                </a:lnTo>
                <a:lnTo>
                  <a:pt x="10074072" y="9338264"/>
                </a:lnTo>
                <a:close/>
                <a:moveTo>
                  <a:pt x="10822183" y="2066072"/>
                </a:moveTo>
                <a:lnTo>
                  <a:pt x="10823645" y="2068907"/>
                </a:lnTo>
                <a:lnTo>
                  <a:pt x="10823771" y="2067365"/>
                </a:lnTo>
                <a:close/>
                <a:moveTo>
                  <a:pt x="10113186" y="8555166"/>
                </a:moveTo>
                <a:lnTo>
                  <a:pt x="10114709" y="8555400"/>
                </a:lnTo>
                <a:lnTo>
                  <a:pt x="10116939" y="8553425"/>
                </a:lnTo>
                <a:lnTo>
                  <a:pt x="10115406" y="8553426"/>
                </a:lnTo>
                <a:close/>
                <a:moveTo>
                  <a:pt x="10872676" y="1234090"/>
                </a:moveTo>
                <a:lnTo>
                  <a:pt x="10873907" y="1235660"/>
                </a:lnTo>
                <a:lnTo>
                  <a:pt x="10873859" y="1235326"/>
                </a:lnTo>
                <a:lnTo>
                  <a:pt x="10873580" y="1232352"/>
                </a:lnTo>
                <a:close/>
                <a:moveTo>
                  <a:pt x="10290655" y="6718907"/>
                </a:moveTo>
                <a:lnTo>
                  <a:pt x="10291955" y="6728152"/>
                </a:lnTo>
                <a:lnTo>
                  <a:pt x="10294690" y="6718513"/>
                </a:lnTo>
                <a:lnTo>
                  <a:pt x="10291455" y="6718420"/>
                </a:lnTo>
                <a:lnTo>
                  <a:pt x="10291034" y="6719530"/>
                </a:lnTo>
                <a:close/>
                <a:moveTo>
                  <a:pt x="10363911" y="5103489"/>
                </a:moveTo>
                <a:lnTo>
                  <a:pt x="10369099" y="5114154"/>
                </a:lnTo>
                <a:lnTo>
                  <a:pt x="10370324" y="5103489"/>
                </a:lnTo>
                <a:close/>
                <a:moveTo>
                  <a:pt x="10628986" y="2463720"/>
                </a:moveTo>
                <a:lnTo>
                  <a:pt x="10634173" y="2474389"/>
                </a:lnTo>
                <a:lnTo>
                  <a:pt x="10635399" y="2463720"/>
                </a:lnTo>
                <a:close/>
                <a:moveTo>
                  <a:pt x="9826902" y="9542404"/>
                </a:moveTo>
                <a:lnTo>
                  <a:pt x="9827796" y="9543567"/>
                </a:lnTo>
                <a:lnTo>
                  <a:pt x="9826981" y="9542203"/>
                </a:lnTo>
                <a:close/>
                <a:moveTo>
                  <a:pt x="10191697" y="5805161"/>
                </a:moveTo>
                <a:lnTo>
                  <a:pt x="10191697" y="5810199"/>
                </a:lnTo>
                <a:lnTo>
                  <a:pt x="10197513" y="5816436"/>
                </a:lnTo>
                <a:lnTo>
                  <a:pt x="10199412" y="5817567"/>
                </a:lnTo>
                <a:close/>
                <a:moveTo>
                  <a:pt x="10456769" y="3165394"/>
                </a:moveTo>
                <a:lnTo>
                  <a:pt x="10456769" y="3170432"/>
                </a:lnTo>
                <a:lnTo>
                  <a:pt x="10462588" y="3176668"/>
                </a:lnTo>
                <a:lnTo>
                  <a:pt x="10464487" y="3177799"/>
                </a:lnTo>
                <a:close/>
                <a:moveTo>
                  <a:pt x="9994884" y="7425239"/>
                </a:moveTo>
                <a:lnTo>
                  <a:pt x="9994884" y="7425848"/>
                </a:lnTo>
                <a:lnTo>
                  <a:pt x="9994921" y="7425723"/>
                </a:lnTo>
                <a:close/>
                <a:moveTo>
                  <a:pt x="9995092" y="7420697"/>
                </a:moveTo>
                <a:lnTo>
                  <a:pt x="9995092" y="7425167"/>
                </a:lnTo>
                <a:lnTo>
                  <a:pt x="9996388" y="7420905"/>
                </a:lnTo>
                <a:close/>
                <a:moveTo>
                  <a:pt x="9993848" y="7428533"/>
                </a:moveTo>
                <a:lnTo>
                  <a:pt x="9993758" y="7429556"/>
                </a:lnTo>
                <a:lnTo>
                  <a:pt x="9994042" y="7428621"/>
                </a:lnTo>
                <a:close/>
                <a:moveTo>
                  <a:pt x="9918860" y="7544500"/>
                </a:moveTo>
                <a:lnTo>
                  <a:pt x="9923264" y="7551499"/>
                </a:lnTo>
                <a:lnTo>
                  <a:pt x="9923137" y="7550847"/>
                </a:lnTo>
                <a:lnTo>
                  <a:pt x="9925305" y="7545626"/>
                </a:lnTo>
                <a:lnTo>
                  <a:pt x="9919116" y="7542795"/>
                </a:lnTo>
                <a:close/>
                <a:moveTo>
                  <a:pt x="10062748" y="6107917"/>
                </a:moveTo>
                <a:lnTo>
                  <a:pt x="10069974" y="6090436"/>
                </a:lnTo>
                <a:lnTo>
                  <a:pt x="10067790" y="6087230"/>
                </a:lnTo>
                <a:close/>
                <a:moveTo>
                  <a:pt x="9859403" y="7825266"/>
                </a:moveTo>
                <a:lnTo>
                  <a:pt x="9861276" y="7826820"/>
                </a:lnTo>
                <a:lnTo>
                  <a:pt x="9861276" y="7830920"/>
                </a:lnTo>
                <a:lnTo>
                  <a:pt x="9862578" y="7825727"/>
                </a:lnTo>
                <a:lnTo>
                  <a:pt x="9862578" y="7824590"/>
                </a:lnTo>
                <a:close/>
                <a:moveTo>
                  <a:pt x="9869633" y="6877197"/>
                </a:moveTo>
                <a:lnTo>
                  <a:pt x="9871066" y="6888859"/>
                </a:lnTo>
                <a:lnTo>
                  <a:pt x="9872537" y="6877198"/>
                </a:lnTo>
                <a:lnTo>
                  <a:pt x="9869898" y="6877198"/>
                </a:lnTo>
                <a:close/>
                <a:moveTo>
                  <a:pt x="10427832" y="1006402"/>
                </a:moveTo>
                <a:lnTo>
                  <a:pt x="10428398" y="1006402"/>
                </a:lnTo>
                <a:lnTo>
                  <a:pt x="10428595" y="1005727"/>
                </a:lnTo>
                <a:close/>
                <a:moveTo>
                  <a:pt x="10358311" y="1630488"/>
                </a:moveTo>
                <a:lnTo>
                  <a:pt x="10358330" y="1631419"/>
                </a:lnTo>
                <a:lnTo>
                  <a:pt x="10359748" y="1634794"/>
                </a:lnTo>
                <a:lnTo>
                  <a:pt x="10359890" y="1633967"/>
                </a:lnTo>
                <a:lnTo>
                  <a:pt x="10358630" y="1631612"/>
                </a:lnTo>
                <a:close/>
                <a:moveTo>
                  <a:pt x="10339052" y="1790546"/>
                </a:moveTo>
                <a:lnTo>
                  <a:pt x="10339323" y="1790564"/>
                </a:lnTo>
                <a:lnTo>
                  <a:pt x="10339144" y="1790398"/>
                </a:lnTo>
                <a:close/>
                <a:moveTo>
                  <a:pt x="10378258" y="1007303"/>
                </a:moveTo>
                <a:lnTo>
                  <a:pt x="10379783" y="1007535"/>
                </a:lnTo>
                <a:lnTo>
                  <a:pt x="10382011" y="1005561"/>
                </a:lnTo>
                <a:lnTo>
                  <a:pt x="10380478" y="1005560"/>
                </a:lnTo>
                <a:close/>
                <a:moveTo>
                  <a:pt x="9264057" y="11382529"/>
                </a:moveTo>
                <a:lnTo>
                  <a:pt x="9266735" y="11391038"/>
                </a:lnTo>
                <a:lnTo>
                  <a:pt x="9267748" y="11387016"/>
                </a:lnTo>
                <a:close/>
                <a:moveTo>
                  <a:pt x="9638448" y="7669274"/>
                </a:moveTo>
                <a:lnTo>
                  <a:pt x="9759790" y="7910790"/>
                </a:lnTo>
                <a:lnTo>
                  <a:pt x="9759780" y="7911108"/>
                </a:lnTo>
                <a:lnTo>
                  <a:pt x="9785250" y="7945553"/>
                </a:lnTo>
                <a:lnTo>
                  <a:pt x="9785250" y="7945385"/>
                </a:lnTo>
                <a:cubicBezTo>
                  <a:pt x="9803518" y="7966931"/>
                  <a:pt x="9821789" y="7988477"/>
                  <a:pt x="9840057" y="8010027"/>
                </a:cubicBezTo>
                <a:lnTo>
                  <a:pt x="9839923" y="8012795"/>
                </a:lnTo>
                <a:lnTo>
                  <a:pt x="9846404" y="8022643"/>
                </a:lnTo>
                <a:lnTo>
                  <a:pt x="9846404" y="8001073"/>
                </a:lnTo>
                <a:cubicBezTo>
                  <a:pt x="9856531" y="7995659"/>
                  <a:pt x="9865811" y="7984374"/>
                  <a:pt x="9874949" y="7971963"/>
                </a:cubicBezTo>
                <a:lnTo>
                  <a:pt x="9880396" y="7964907"/>
                </a:lnTo>
                <a:lnTo>
                  <a:pt x="9856815" y="7905961"/>
                </a:lnTo>
                <a:lnTo>
                  <a:pt x="9856815" y="7905968"/>
                </a:lnTo>
                <a:cubicBezTo>
                  <a:pt x="9819995" y="7857404"/>
                  <a:pt x="9770622" y="7833119"/>
                  <a:pt x="9738824" y="7775444"/>
                </a:cubicBezTo>
                <a:lnTo>
                  <a:pt x="9734160" y="7762129"/>
                </a:lnTo>
                <a:lnTo>
                  <a:pt x="9710365" y="7738023"/>
                </a:lnTo>
                <a:cubicBezTo>
                  <a:pt x="9692495" y="7723741"/>
                  <a:pt x="9683557" y="7702319"/>
                  <a:pt x="9674619" y="7673757"/>
                </a:cubicBezTo>
                <a:lnTo>
                  <a:pt x="9675134" y="7663908"/>
                </a:lnTo>
                <a:close/>
                <a:moveTo>
                  <a:pt x="9537602" y="7902163"/>
                </a:moveTo>
                <a:lnTo>
                  <a:pt x="9537886" y="7902827"/>
                </a:lnTo>
                <a:lnTo>
                  <a:pt x="9538267" y="7902396"/>
                </a:lnTo>
                <a:lnTo>
                  <a:pt x="9538257" y="7902386"/>
                </a:lnTo>
                <a:close/>
                <a:moveTo>
                  <a:pt x="9749106" y="5613428"/>
                </a:moveTo>
                <a:lnTo>
                  <a:pt x="9750047" y="5612000"/>
                </a:lnTo>
                <a:lnTo>
                  <a:pt x="9750047" y="5610786"/>
                </a:lnTo>
                <a:close/>
                <a:moveTo>
                  <a:pt x="9539322" y="7597603"/>
                </a:moveTo>
                <a:lnTo>
                  <a:pt x="9540924" y="7610055"/>
                </a:lnTo>
                <a:lnTo>
                  <a:pt x="9543283" y="7600893"/>
                </a:lnTo>
                <a:close/>
                <a:moveTo>
                  <a:pt x="10014180" y="2973662"/>
                </a:moveTo>
                <a:lnTo>
                  <a:pt x="10015122" y="2972234"/>
                </a:lnTo>
                <a:lnTo>
                  <a:pt x="10015122" y="2971020"/>
                </a:lnTo>
                <a:close/>
                <a:moveTo>
                  <a:pt x="10233186" y="757869"/>
                </a:moveTo>
                <a:lnTo>
                  <a:pt x="10233886" y="769677"/>
                </a:lnTo>
                <a:lnTo>
                  <a:pt x="10237106" y="768615"/>
                </a:lnTo>
                <a:lnTo>
                  <a:pt x="10234107" y="773402"/>
                </a:lnTo>
                <a:lnTo>
                  <a:pt x="10234328" y="777099"/>
                </a:lnTo>
                <a:lnTo>
                  <a:pt x="10233386" y="777970"/>
                </a:lnTo>
                <a:lnTo>
                  <a:pt x="10234796" y="782105"/>
                </a:lnTo>
                <a:lnTo>
                  <a:pt x="10234796" y="777605"/>
                </a:lnTo>
                <a:lnTo>
                  <a:pt x="10241230" y="782200"/>
                </a:lnTo>
                <a:lnTo>
                  <a:pt x="10238479" y="769033"/>
                </a:lnTo>
                <a:close/>
                <a:moveTo>
                  <a:pt x="10091974" y="1994540"/>
                </a:moveTo>
                <a:lnTo>
                  <a:pt x="10092871" y="1995704"/>
                </a:lnTo>
                <a:lnTo>
                  <a:pt x="10092053" y="1994343"/>
                </a:lnTo>
                <a:close/>
                <a:moveTo>
                  <a:pt x="9914626" y="766068"/>
                </a:moveTo>
                <a:lnTo>
                  <a:pt x="9914626" y="768172"/>
                </a:lnTo>
                <a:lnTo>
                  <a:pt x="9914778" y="771037"/>
                </a:lnTo>
                <a:lnTo>
                  <a:pt x="9920839" y="771037"/>
                </a:lnTo>
                <a:close/>
                <a:moveTo>
                  <a:pt x="9863015" y="1131754"/>
                </a:moveTo>
                <a:lnTo>
                  <a:pt x="9865516" y="1133674"/>
                </a:lnTo>
                <a:lnTo>
                  <a:pt x="9865735" y="1130878"/>
                </a:lnTo>
                <a:close/>
                <a:moveTo>
                  <a:pt x="9665754" y="889047"/>
                </a:moveTo>
                <a:lnTo>
                  <a:pt x="9668358" y="890548"/>
                </a:lnTo>
                <a:lnTo>
                  <a:pt x="9668448" y="889940"/>
                </a:lnTo>
                <a:lnTo>
                  <a:pt x="9668448" y="884743"/>
                </a:lnTo>
                <a:close/>
                <a:moveTo>
                  <a:pt x="8490276" y="11661706"/>
                </a:moveTo>
                <a:lnTo>
                  <a:pt x="8490481" y="11661963"/>
                </a:lnTo>
                <a:lnTo>
                  <a:pt x="8495032" y="11679508"/>
                </a:lnTo>
                <a:lnTo>
                  <a:pt x="8497626" y="11662394"/>
                </a:lnTo>
                <a:close/>
                <a:moveTo>
                  <a:pt x="8423336" y="11826504"/>
                </a:moveTo>
                <a:lnTo>
                  <a:pt x="8423412" y="11826795"/>
                </a:lnTo>
                <a:lnTo>
                  <a:pt x="8423412" y="11826473"/>
                </a:lnTo>
                <a:close/>
                <a:moveTo>
                  <a:pt x="9351828" y="691522"/>
                </a:moveTo>
                <a:lnTo>
                  <a:pt x="9352275" y="692243"/>
                </a:lnTo>
                <a:lnTo>
                  <a:pt x="9352125" y="690376"/>
                </a:lnTo>
                <a:close/>
                <a:moveTo>
                  <a:pt x="9175763" y="640119"/>
                </a:moveTo>
                <a:lnTo>
                  <a:pt x="9175763" y="648335"/>
                </a:lnTo>
                <a:lnTo>
                  <a:pt x="9176999" y="650162"/>
                </a:lnTo>
                <a:lnTo>
                  <a:pt x="9176999" y="641460"/>
                </a:lnTo>
                <a:close/>
                <a:moveTo>
                  <a:pt x="9077710" y="689618"/>
                </a:moveTo>
                <a:lnTo>
                  <a:pt x="9078710" y="690403"/>
                </a:lnTo>
                <a:lnTo>
                  <a:pt x="9078725" y="690414"/>
                </a:lnTo>
                <a:lnTo>
                  <a:pt x="9078344" y="689391"/>
                </a:lnTo>
                <a:lnTo>
                  <a:pt x="9078344" y="689036"/>
                </a:lnTo>
                <a:close/>
                <a:moveTo>
                  <a:pt x="8960155" y="1603254"/>
                </a:moveTo>
                <a:lnTo>
                  <a:pt x="8962967" y="1607780"/>
                </a:lnTo>
                <a:lnTo>
                  <a:pt x="8960981" y="1602321"/>
                </a:lnTo>
                <a:close/>
                <a:moveTo>
                  <a:pt x="8833168" y="577476"/>
                </a:moveTo>
                <a:lnTo>
                  <a:pt x="8835846" y="576397"/>
                </a:lnTo>
                <a:lnTo>
                  <a:pt x="8835383" y="574212"/>
                </a:lnTo>
                <a:close/>
                <a:moveTo>
                  <a:pt x="8699503" y="1390394"/>
                </a:moveTo>
                <a:lnTo>
                  <a:pt x="8710466" y="1407278"/>
                </a:lnTo>
                <a:lnTo>
                  <a:pt x="8705274" y="1384048"/>
                </a:lnTo>
                <a:close/>
                <a:moveTo>
                  <a:pt x="8754023" y="452504"/>
                </a:moveTo>
                <a:lnTo>
                  <a:pt x="8759218" y="453644"/>
                </a:lnTo>
                <a:lnTo>
                  <a:pt x="8760867" y="451955"/>
                </a:lnTo>
                <a:lnTo>
                  <a:pt x="8756966" y="438185"/>
                </a:lnTo>
                <a:close/>
                <a:moveTo>
                  <a:pt x="7508264" y="12099497"/>
                </a:moveTo>
                <a:lnTo>
                  <a:pt x="7516891" y="12119589"/>
                </a:lnTo>
                <a:lnTo>
                  <a:pt x="7516891" y="12098892"/>
                </a:lnTo>
                <a:lnTo>
                  <a:pt x="7509239" y="12099423"/>
                </a:lnTo>
                <a:close/>
                <a:moveTo>
                  <a:pt x="8686608" y="559541"/>
                </a:moveTo>
                <a:lnTo>
                  <a:pt x="8686643" y="559805"/>
                </a:lnTo>
                <a:lnTo>
                  <a:pt x="8686808" y="559784"/>
                </a:lnTo>
                <a:close/>
                <a:moveTo>
                  <a:pt x="7409806" y="12524398"/>
                </a:moveTo>
                <a:lnTo>
                  <a:pt x="7412675" y="12531234"/>
                </a:lnTo>
                <a:lnTo>
                  <a:pt x="7412428" y="12530433"/>
                </a:lnTo>
                <a:lnTo>
                  <a:pt x="7410513" y="12524299"/>
                </a:lnTo>
                <a:close/>
                <a:moveTo>
                  <a:pt x="7384198" y="12300949"/>
                </a:moveTo>
                <a:lnTo>
                  <a:pt x="7387981" y="12306126"/>
                </a:lnTo>
                <a:lnTo>
                  <a:pt x="7386400" y="12300422"/>
                </a:lnTo>
                <a:lnTo>
                  <a:pt x="7384335" y="12300823"/>
                </a:lnTo>
                <a:close/>
                <a:moveTo>
                  <a:pt x="7361090" y="12293315"/>
                </a:moveTo>
                <a:lnTo>
                  <a:pt x="7366338" y="12298263"/>
                </a:lnTo>
                <a:lnTo>
                  <a:pt x="7366338" y="12293559"/>
                </a:lnTo>
                <a:lnTo>
                  <a:pt x="7366080" y="12293315"/>
                </a:lnTo>
                <a:close/>
                <a:moveTo>
                  <a:pt x="8391263" y="1589619"/>
                </a:moveTo>
                <a:lnTo>
                  <a:pt x="8391653" y="1595320"/>
                </a:lnTo>
                <a:lnTo>
                  <a:pt x="8392968" y="1596038"/>
                </a:lnTo>
                <a:lnTo>
                  <a:pt x="8395332" y="1597650"/>
                </a:lnTo>
                <a:lnTo>
                  <a:pt x="8393348" y="1593493"/>
                </a:lnTo>
                <a:close/>
                <a:moveTo>
                  <a:pt x="7137276" y="11939277"/>
                </a:moveTo>
                <a:lnTo>
                  <a:pt x="7138399" y="11940525"/>
                </a:lnTo>
                <a:lnTo>
                  <a:pt x="7139146" y="11939728"/>
                </a:lnTo>
                <a:close/>
                <a:moveTo>
                  <a:pt x="7069689" y="12293884"/>
                </a:moveTo>
                <a:lnTo>
                  <a:pt x="7069689" y="12327489"/>
                </a:lnTo>
                <a:lnTo>
                  <a:pt x="7070373" y="12327102"/>
                </a:lnTo>
                <a:lnTo>
                  <a:pt x="7070373" y="12294623"/>
                </a:lnTo>
                <a:close/>
                <a:moveTo>
                  <a:pt x="8067302" y="2652485"/>
                </a:moveTo>
                <a:lnTo>
                  <a:pt x="8067437" y="2654700"/>
                </a:lnTo>
                <a:lnTo>
                  <a:pt x="8069172" y="2655927"/>
                </a:lnTo>
                <a:close/>
                <a:moveTo>
                  <a:pt x="7068658" y="12173190"/>
                </a:moveTo>
                <a:lnTo>
                  <a:pt x="7068657" y="12174749"/>
                </a:lnTo>
                <a:lnTo>
                  <a:pt x="7069773" y="12173251"/>
                </a:lnTo>
                <a:lnTo>
                  <a:pt x="7070373" y="12170382"/>
                </a:lnTo>
                <a:lnTo>
                  <a:pt x="7070373" y="12164531"/>
                </a:lnTo>
                <a:close/>
                <a:moveTo>
                  <a:pt x="8204313" y="989407"/>
                </a:moveTo>
                <a:lnTo>
                  <a:pt x="8204332" y="989432"/>
                </a:lnTo>
                <a:lnTo>
                  <a:pt x="8213870" y="970306"/>
                </a:lnTo>
                <a:lnTo>
                  <a:pt x="8216784" y="974199"/>
                </a:lnTo>
                <a:lnTo>
                  <a:pt x="8218702" y="969567"/>
                </a:lnTo>
                <a:lnTo>
                  <a:pt x="8216793" y="967316"/>
                </a:lnTo>
                <a:lnTo>
                  <a:pt x="8214348" y="969273"/>
                </a:lnTo>
                <a:close/>
                <a:moveTo>
                  <a:pt x="8195213" y="859253"/>
                </a:moveTo>
                <a:lnTo>
                  <a:pt x="8195213" y="882714"/>
                </a:lnTo>
                <a:lnTo>
                  <a:pt x="8195589" y="882714"/>
                </a:lnTo>
                <a:lnTo>
                  <a:pt x="8195588" y="859818"/>
                </a:lnTo>
                <a:close/>
                <a:moveTo>
                  <a:pt x="7801909" y="612643"/>
                </a:moveTo>
                <a:lnTo>
                  <a:pt x="7803235" y="614901"/>
                </a:lnTo>
                <a:lnTo>
                  <a:pt x="7803009" y="612644"/>
                </a:lnTo>
                <a:close/>
                <a:moveTo>
                  <a:pt x="7692933" y="1228470"/>
                </a:moveTo>
                <a:lnTo>
                  <a:pt x="7695728" y="1233224"/>
                </a:lnTo>
                <a:lnTo>
                  <a:pt x="7697793" y="1234460"/>
                </a:lnTo>
                <a:lnTo>
                  <a:pt x="7703801" y="1242401"/>
                </a:lnTo>
                <a:lnTo>
                  <a:pt x="7710277" y="1245625"/>
                </a:lnTo>
                <a:lnTo>
                  <a:pt x="7702270" y="1234460"/>
                </a:lnTo>
                <a:close/>
                <a:moveTo>
                  <a:pt x="6575899" y="11426090"/>
                </a:moveTo>
                <a:lnTo>
                  <a:pt x="6576117" y="11426210"/>
                </a:lnTo>
                <a:lnTo>
                  <a:pt x="6576065" y="11426016"/>
                </a:lnTo>
                <a:close/>
                <a:moveTo>
                  <a:pt x="6528950" y="10960508"/>
                </a:moveTo>
                <a:lnTo>
                  <a:pt x="6530154" y="10963135"/>
                </a:lnTo>
                <a:lnTo>
                  <a:pt x="6530580" y="10961335"/>
                </a:lnTo>
                <a:close/>
                <a:moveTo>
                  <a:pt x="7542322" y="648386"/>
                </a:moveTo>
                <a:lnTo>
                  <a:pt x="7554677" y="660978"/>
                </a:lnTo>
                <a:lnTo>
                  <a:pt x="7554676" y="647076"/>
                </a:lnTo>
                <a:close/>
                <a:moveTo>
                  <a:pt x="7501445" y="611183"/>
                </a:moveTo>
                <a:lnTo>
                  <a:pt x="7505328" y="611183"/>
                </a:lnTo>
                <a:lnTo>
                  <a:pt x="7505081" y="610697"/>
                </a:lnTo>
                <a:lnTo>
                  <a:pt x="7502405" y="603629"/>
                </a:lnTo>
                <a:close/>
                <a:moveTo>
                  <a:pt x="7454609" y="875330"/>
                </a:moveTo>
                <a:lnTo>
                  <a:pt x="7454643" y="882567"/>
                </a:lnTo>
                <a:lnTo>
                  <a:pt x="7454690" y="882567"/>
                </a:lnTo>
                <a:lnTo>
                  <a:pt x="7457344" y="906081"/>
                </a:lnTo>
                <a:lnTo>
                  <a:pt x="7456024" y="882714"/>
                </a:lnTo>
                <a:lnTo>
                  <a:pt x="7457078" y="883521"/>
                </a:lnTo>
                <a:lnTo>
                  <a:pt x="7456765" y="882525"/>
                </a:lnTo>
                <a:close/>
                <a:moveTo>
                  <a:pt x="7473153" y="534329"/>
                </a:moveTo>
                <a:lnTo>
                  <a:pt x="7477378" y="539142"/>
                </a:lnTo>
                <a:lnTo>
                  <a:pt x="7478435" y="540205"/>
                </a:lnTo>
                <a:lnTo>
                  <a:pt x="7477946" y="538921"/>
                </a:lnTo>
                <a:lnTo>
                  <a:pt x="7478193" y="531889"/>
                </a:lnTo>
                <a:close/>
                <a:moveTo>
                  <a:pt x="7230126" y="970451"/>
                </a:moveTo>
                <a:lnTo>
                  <a:pt x="7230647" y="970851"/>
                </a:lnTo>
                <a:lnTo>
                  <a:pt x="7227677" y="1004176"/>
                </a:lnTo>
                <a:lnTo>
                  <a:pt x="7231920" y="1005090"/>
                </a:lnTo>
                <a:lnTo>
                  <a:pt x="7235429" y="1009441"/>
                </a:lnTo>
                <a:lnTo>
                  <a:pt x="7232517" y="1005183"/>
                </a:lnTo>
                <a:cubicBezTo>
                  <a:pt x="7236981" y="990724"/>
                  <a:pt x="7236981" y="976265"/>
                  <a:pt x="7232518" y="969039"/>
                </a:cubicBezTo>
                <a:lnTo>
                  <a:pt x="7231957" y="965915"/>
                </a:lnTo>
                <a:close/>
                <a:moveTo>
                  <a:pt x="7032405" y="766078"/>
                </a:moveTo>
                <a:lnTo>
                  <a:pt x="7034686" y="769065"/>
                </a:lnTo>
                <a:lnTo>
                  <a:pt x="7042043" y="781006"/>
                </a:lnTo>
                <a:lnTo>
                  <a:pt x="7043668" y="768721"/>
                </a:lnTo>
                <a:lnTo>
                  <a:pt x="7034999" y="768720"/>
                </a:lnTo>
                <a:lnTo>
                  <a:pt x="7034678" y="762144"/>
                </a:lnTo>
                <a:close/>
                <a:moveTo>
                  <a:pt x="5804520" y="12275452"/>
                </a:moveTo>
                <a:lnTo>
                  <a:pt x="5814233" y="12291146"/>
                </a:lnTo>
                <a:lnTo>
                  <a:pt x="5815267" y="12290328"/>
                </a:lnTo>
                <a:lnTo>
                  <a:pt x="5815267" y="12286015"/>
                </a:lnTo>
                <a:cubicBezTo>
                  <a:pt x="5815268" y="12282364"/>
                  <a:pt x="5815267" y="12278716"/>
                  <a:pt x="5815267" y="12278716"/>
                </a:cubicBezTo>
                <a:lnTo>
                  <a:pt x="5815268" y="12277410"/>
                </a:lnTo>
                <a:close/>
                <a:moveTo>
                  <a:pt x="6915916" y="1200921"/>
                </a:moveTo>
                <a:lnTo>
                  <a:pt x="6916258" y="1200841"/>
                </a:lnTo>
                <a:lnTo>
                  <a:pt x="6916047" y="1200757"/>
                </a:lnTo>
                <a:close/>
                <a:moveTo>
                  <a:pt x="6715589" y="2499392"/>
                </a:moveTo>
                <a:lnTo>
                  <a:pt x="6716612" y="2500784"/>
                </a:lnTo>
                <a:lnTo>
                  <a:pt x="6717735" y="2503788"/>
                </a:lnTo>
                <a:lnTo>
                  <a:pt x="6719016" y="2500713"/>
                </a:lnTo>
                <a:lnTo>
                  <a:pt x="6716465" y="2499031"/>
                </a:lnTo>
                <a:close/>
                <a:moveTo>
                  <a:pt x="6887203" y="690093"/>
                </a:moveTo>
                <a:lnTo>
                  <a:pt x="6887944" y="696112"/>
                </a:lnTo>
                <a:lnTo>
                  <a:pt x="6891296" y="685231"/>
                </a:lnTo>
                <a:lnTo>
                  <a:pt x="6890459" y="684838"/>
                </a:lnTo>
                <a:close/>
                <a:moveTo>
                  <a:pt x="6815674" y="567814"/>
                </a:moveTo>
                <a:lnTo>
                  <a:pt x="6817892" y="570127"/>
                </a:lnTo>
                <a:lnTo>
                  <a:pt x="6818423" y="568848"/>
                </a:lnTo>
                <a:lnTo>
                  <a:pt x="6818965" y="566804"/>
                </a:lnTo>
                <a:lnTo>
                  <a:pt x="6815798" y="566805"/>
                </a:lnTo>
                <a:close/>
                <a:moveTo>
                  <a:pt x="6717890" y="1275215"/>
                </a:moveTo>
                <a:lnTo>
                  <a:pt x="6719526" y="1280455"/>
                </a:lnTo>
                <a:lnTo>
                  <a:pt x="6720847" y="1281840"/>
                </a:lnTo>
                <a:lnTo>
                  <a:pt x="6720847" y="1277498"/>
                </a:lnTo>
                <a:lnTo>
                  <a:pt x="6720847" y="1271333"/>
                </a:lnTo>
                <a:close/>
                <a:moveTo>
                  <a:pt x="5541223" y="12047731"/>
                </a:moveTo>
                <a:lnTo>
                  <a:pt x="5541223" y="12052424"/>
                </a:lnTo>
                <a:lnTo>
                  <a:pt x="5541613" y="12052114"/>
                </a:lnTo>
                <a:close/>
                <a:moveTo>
                  <a:pt x="5290721" y="12328758"/>
                </a:moveTo>
                <a:lnTo>
                  <a:pt x="5291968" y="12328349"/>
                </a:lnTo>
                <a:lnTo>
                  <a:pt x="5294624" y="12328717"/>
                </a:lnTo>
                <a:lnTo>
                  <a:pt x="5292515" y="12320160"/>
                </a:lnTo>
                <a:close/>
                <a:moveTo>
                  <a:pt x="6369478" y="1124481"/>
                </a:moveTo>
                <a:lnTo>
                  <a:pt x="6371810" y="1128210"/>
                </a:lnTo>
                <a:lnTo>
                  <a:pt x="6371976" y="1131085"/>
                </a:lnTo>
                <a:lnTo>
                  <a:pt x="6372299" y="1129652"/>
                </a:lnTo>
                <a:lnTo>
                  <a:pt x="6379351" y="1100188"/>
                </a:lnTo>
                <a:lnTo>
                  <a:pt x="6373930" y="1103784"/>
                </a:lnTo>
                <a:close/>
                <a:moveTo>
                  <a:pt x="5147376" y="12173436"/>
                </a:moveTo>
                <a:lnTo>
                  <a:pt x="5147396" y="12173567"/>
                </a:lnTo>
                <a:lnTo>
                  <a:pt x="5147412" y="12173548"/>
                </a:lnTo>
                <a:close/>
                <a:moveTo>
                  <a:pt x="6175604" y="1156448"/>
                </a:moveTo>
                <a:lnTo>
                  <a:pt x="6175330" y="1163004"/>
                </a:lnTo>
                <a:lnTo>
                  <a:pt x="6177869" y="1163003"/>
                </a:lnTo>
                <a:close/>
                <a:moveTo>
                  <a:pt x="4976700" y="12054743"/>
                </a:moveTo>
                <a:lnTo>
                  <a:pt x="4976700" y="12056900"/>
                </a:lnTo>
                <a:lnTo>
                  <a:pt x="4976084" y="12062753"/>
                </a:lnTo>
                <a:lnTo>
                  <a:pt x="4978888" y="12059464"/>
                </a:lnTo>
                <a:lnTo>
                  <a:pt x="4977773" y="12058182"/>
                </a:lnTo>
                <a:close/>
                <a:moveTo>
                  <a:pt x="4949108" y="12213281"/>
                </a:moveTo>
                <a:lnTo>
                  <a:pt x="4949186" y="12213648"/>
                </a:lnTo>
                <a:lnTo>
                  <a:pt x="4949265" y="12213462"/>
                </a:lnTo>
                <a:close/>
                <a:moveTo>
                  <a:pt x="6101309" y="928749"/>
                </a:moveTo>
                <a:lnTo>
                  <a:pt x="6102261" y="928748"/>
                </a:lnTo>
                <a:lnTo>
                  <a:pt x="6102261" y="927971"/>
                </a:lnTo>
                <a:close/>
                <a:moveTo>
                  <a:pt x="4801319" y="12540742"/>
                </a:moveTo>
                <a:lnTo>
                  <a:pt x="4811523" y="12523981"/>
                </a:lnTo>
                <a:lnTo>
                  <a:pt x="4810155" y="12521844"/>
                </a:lnTo>
                <a:close/>
                <a:moveTo>
                  <a:pt x="5660198" y="2262869"/>
                </a:moveTo>
                <a:lnTo>
                  <a:pt x="5663555" y="2268744"/>
                </a:lnTo>
                <a:lnTo>
                  <a:pt x="5663554" y="2265361"/>
                </a:lnTo>
                <a:close/>
                <a:moveTo>
                  <a:pt x="4430122" y="12442800"/>
                </a:moveTo>
                <a:lnTo>
                  <a:pt x="4431369" y="12442363"/>
                </a:lnTo>
                <a:lnTo>
                  <a:pt x="4439170" y="12420237"/>
                </a:lnTo>
                <a:lnTo>
                  <a:pt x="4435348" y="12416336"/>
                </a:lnTo>
                <a:lnTo>
                  <a:pt x="4435348" y="12417341"/>
                </a:lnTo>
                <a:close/>
                <a:moveTo>
                  <a:pt x="5460931" y="1120542"/>
                </a:moveTo>
                <a:lnTo>
                  <a:pt x="5461007" y="1120652"/>
                </a:lnTo>
                <a:lnTo>
                  <a:pt x="5461007" y="1122344"/>
                </a:lnTo>
                <a:lnTo>
                  <a:pt x="5461496" y="1120754"/>
                </a:lnTo>
                <a:close/>
                <a:moveTo>
                  <a:pt x="4156498" y="11927661"/>
                </a:moveTo>
                <a:lnTo>
                  <a:pt x="4166025" y="11960261"/>
                </a:lnTo>
                <a:lnTo>
                  <a:pt x="4170992" y="11949731"/>
                </a:lnTo>
                <a:close/>
                <a:moveTo>
                  <a:pt x="5022477" y="3051905"/>
                </a:moveTo>
                <a:lnTo>
                  <a:pt x="5022842" y="3052329"/>
                </a:lnTo>
                <a:lnTo>
                  <a:pt x="5022643" y="3051616"/>
                </a:lnTo>
                <a:close/>
                <a:moveTo>
                  <a:pt x="5120819" y="2022561"/>
                </a:moveTo>
                <a:lnTo>
                  <a:pt x="5121166" y="2025771"/>
                </a:lnTo>
                <a:lnTo>
                  <a:pt x="5121650" y="2025772"/>
                </a:lnTo>
                <a:lnTo>
                  <a:pt x="5122808" y="2027473"/>
                </a:lnTo>
                <a:lnTo>
                  <a:pt x="5121687" y="2024590"/>
                </a:lnTo>
                <a:close/>
                <a:moveTo>
                  <a:pt x="5120003" y="1241203"/>
                </a:moveTo>
                <a:lnTo>
                  <a:pt x="5120040" y="1241281"/>
                </a:lnTo>
                <a:lnTo>
                  <a:pt x="5120030" y="1241211"/>
                </a:lnTo>
                <a:close/>
                <a:moveTo>
                  <a:pt x="5155240" y="737119"/>
                </a:moveTo>
                <a:lnTo>
                  <a:pt x="5158749" y="742084"/>
                </a:lnTo>
                <a:lnTo>
                  <a:pt x="5162561" y="749014"/>
                </a:lnTo>
                <a:lnTo>
                  <a:pt x="5162521" y="747527"/>
                </a:lnTo>
                <a:lnTo>
                  <a:pt x="5155782" y="736955"/>
                </a:lnTo>
                <a:close/>
                <a:moveTo>
                  <a:pt x="3855645" y="12382421"/>
                </a:moveTo>
                <a:lnTo>
                  <a:pt x="3866903" y="12387071"/>
                </a:lnTo>
                <a:lnTo>
                  <a:pt x="3867500" y="12387829"/>
                </a:lnTo>
                <a:lnTo>
                  <a:pt x="3867334" y="12386772"/>
                </a:lnTo>
                <a:lnTo>
                  <a:pt x="3867929" y="12380069"/>
                </a:lnTo>
                <a:close/>
                <a:moveTo>
                  <a:pt x="4874993" y="2385139"/>
                </a:moveTo>
                <a:lnTo>
                  <a:pt x="4875557" y="2385718"/>
                </a:lnTo>
                <a:lnTo>
                  <a:pt x="4875109" y="2384888"/>
                </a:lnTo>
                <a:close/>
                <a:moveTo>
                  <a:pt x="4796506" y="2097753"/>
                </a:moveTo>
                <a:lnTo>
                  <a:pt x="4796971" y="2101828"/>
                </a:lnTo>
                <a:lnTo>
                  <a:pt x="4798471" y="2103578"/>
                </a:lnTo>
                <a:lnTo>
                  <a:pt x="4799307" y="2103367"/>
                </a:lnTo>
                <a:lnTo>
                  <a:pt x="4799283" y="2103349"/>
                </a:lnTo>
                <a:close/>
                <a:moveTo>
                  <a:pt x="4744890" y="856506"/>
                </a:moveTo>
                <a:lnTo>
                  <a:pt x="4745889" y="854882"/>
                </a:lnTo>
                <a:lnTo>
                  <a:pt x="4752212" y="853168"/>
                </a:lnTo>
                <a:lnTo>
                  <a:pt x="4748888" y="849534"/>
                </a:lnTo>
                <a:lnTo>
                  <a:pt x="4744978" y="855832"/>
                </a:lnTo>
                <a:close/>
                <a:moveTo>
                  <a:pt x="4700425" y="973087"/>
                </a:moveTo>
                <a:lnTo>
                  <a:pt x="4700426" y="973104"/>
                </a:lnTo>
                <a:lnTo>
                  <a:pt x="4700436" y="973078"/>
                </a:lnTo>
                <a:close/>
                <a:moveTo>
                  <a:pt x="3497170" y="11744486"/>
                </a:moveTo>
                <a:lnTo>
                  <a:pt x="3497918" y="11749247"/>
                </a:lnTo>
                <a:lnTo>
                  <a:pt x="3497962" y="11750467"/>
                </a:lnTo>
                <a:lnTo>
                  <a:pt x="3499833" y="11749469"/>
                </a:lnTo>
                <a:lnTo>
                  <a:pt x="3498846" y="11747832"/>
                </a:lnTo>
                <a:close/>
                <a:moveTo>
                  <a:pt x="4501910" y="811722"/>
                </a:moveTo>
                <a:lnTo>
                  <a:pt x="4502470" y="812904"/>
                </a:lnTo>
                <a:lnTo>
                  <a:pt x="4502691" y="813488"/>
                </a:lnTo>
                <a:lnTo>
                  <a:pt x="4502689" y="813320"/>
                </a:lnTo>
                <a:lnTo>
                  <a:pt x="4503125" y="811686"/>
                </a:lnTo>
                <a:close/>
                <a:moveTo>
                  <a:pt x="4297913" y="852864"/>
                </a:moveTo>
                <a:lnTo>
                  <a:pt x="4301822" y="854421"/>
                </a:lnTo>
                <a:lnTo>
                  <a:pt x="4301814" y="854415"/>
                </a:lnTo>
                <a:lnTo>
                  <a:pt x="4301859" y="853927"/>
                </a:lnTo>
                <a:close/>
                <a:moveTo>
                  <a:pt x="3112408" y="11774073"/>
                </a:moveTo>
                <a:lnTo>
                  <a:pt x="3112708" y="11775387"/>
                </a:lnTo>
                <a:lnTo>
                  <a:pt x="3113045" y="11775034"/>
                </a:lnTo>
                <a:close/>
                <a:moveTo>
                  <a:pt x="3909421" y="3125520"/>
                </a:moveTo>
                <a:lnTo>
                  <a:pt x="3911304" y="3130562"/>
                </a:lnTo>
                <a:lnTo>
                  <a:pt x="3922294" y="3151701"/>
                </a:lnTo>
                <a:lnTo>
                  <a:pt x="3918280" y="3142408"/>
                </a:lnTo>
                <a:lnTo>
                  <a:pt x="3915783" y="3137738"/>
                </a:lnTo>
                <a:lnTo>
                  <a:pt x="3911972" y="3128567"/>
                </a:lnTo>
                <a:close/>
                <a:moveTo>
                  <a:pt x="2791546" y="11802522"/>
                </a:moveTo>
                <a:lnTo>
                  <a:pt x="2794615" y="11842056"/>
                </a:lnTo>
                <a:lnTo>
                  <a:pt x="2794889" y="11841811"/>
                </a:lnTo>
                <a:lnTo>
                  <a:pt x="2791880" y="11803018"/>
                </a:lnTo>
                <a:close/>
                <a:moveTo>
                  <a:pt x="2568081" y="11898528"/>
                </a:moveTo>
                <a:lnTo>
                  <a:pt x="2568081" y="11904062"/>
                </a:lnTo>
                <a:lnTo>
                  <a:pt x="2569975" y="11899482"/>
                </a:lnTo>
                <a:close/>
                <a:moveTo>
                  <a:pt x="2467282" y="11669665"/>
                </a:moveTo>
                <a:lnTo>
                  <a:pt x="2468707" y="11669878"/>
                </a:lnTo>
                <a:lnTo>
                  <a:pt x="2469420" y="11671076"/>
                </a:lnTo>
                <a:lnTo>
                  <a:pt x="2469228" y="11670111"/>
                </a:lnTo>
                <a:lnTo>
                  <a:pt x="2469228" y="11665088"/>
                </a:lnTo>
                <a:close/>
                <a:moveTo>
                  <a:pt x="3123430" y="1861476"/>
                </a:moveTo>
                <a:lnTo>
                  <a:pt x="3127496" y="1867977"/>
                </a:lnTo>
                <a:lnTo>
                  <a:pt x="3127854" y="1865672"/>
                </a:lnTo>
                <a:lnTo>
                  <a:pt x="3126296" y="1857096"/>
                </a:lnTo>
                <a:close/>
                <a:moveTo>
                  <a:pt x="2076999" y="11326552"/>
                </a:moveTo>
                <a:lnTo>
                  <a:pt x="2088262" y="11331201"/>
                </a:lnTo>
                <a:lnTo>
                  <a:pt x="2088854" y="11331963"/>
                </a:lnTo>
                <a:lnTo>
                  <a:pt x="2088691" y="11330905"/>
                </a:lnTo>
                <a:lnTo>
                  <a:pt x="2089288" y="11324203"/>
                </a:lnTo>
                <a:close/>
                <a:moveTo>
                  <a:pt x="2831314" y="2674105"/>
                </a:moveTo>
                <a:lnTo>
                  <a:pt x="2831314" y="2676757"/>
                </a:lnTo>
                <a:lnTo>
                  <a:pt x="2831459" y="2676757"/>
                </a:lnTo>
                <a:close/>
                <a:moveTo>
                  <a:pt x="2851127" y="1438915"/>
                </a:moveTo>
                <a:lnTo>
                  <a:pt x="2851547" y="1438915"/>
                </a:lnTo>
                <a:lnTo>
                  <a:pt x="2851558" y="1438782"/>
                </a:lnTo>
                <a:close/>
                <a:moveTo>
                  <a:pt x="2823645" y="1444043"/>
                </a:moveTo>
                <a:lnTo>
                  <a:pt x="2825636" y="1451328"/>
                </a:lnTo>
                <a:lnTo>
                  <a:pt x="2833456" y="1438915"/>
                </a:lnTo>
                <a:lnTo>
                  <a:pt x="2835921" y="1438915"/>
                </a:lnTo>
                <a:lnTo>
                  <a:pt x="2829920" y="1411263"/>
                </a:lnTo>
                <a:lnTo>
                  <a:pt x="2832956" y="1435992"/>
                </a:lnTo>
                <a:cubicBezTo>
                  <a:pt x="2832956" y="1435992"/>
                  <a:pt x="2823986" y="1443291"/>
                  <a:pt x="2823986" y="1443291"/>
                </a:cubicBezTo>
                <a:close/>
                <a:moveTo>
                  <a:pt x="2625753" y="3330866"/>
                </a:moveTo>
                <a:lnTo>
                  <a:pt x="2634730" y="3330865"/>
                </a:lnTo>
                <a:lnTo>
                  <a:pt x="2636240" y="3332708"/>
                </a:lnTo>
                <a:lnTo>
                  <a:pt x="2635877" y="3331587"/>
                </a:lnTo>
                <a:lnTo>
                  <a:pt x="2635645" y="3331215"/>
                </a:lnTo>
                <a:lnTo>
                  <a:pt x="2633625" y="3324731"/>
                </a:lnTo>
                <a:close/>
                <a:moveTo>
                  <a:pt x="2728987" y="1668924"/>
                </a:moveTo>
                <a:lnTo>
                  <a:pt x="2732996" y="1681751"/>
                </a:lnTo>
                <a:lnTo>
                  <a:pt x="2733354" y="1682386"/>
                </a:lnTo>
                <a:lnTo>
                  <a:pt x="2740555" y="1654766"/>
                </a:lnTo>
                <a:close/>
                <a:moveTo>
                  <a:pt x="1865702" y="9617515"/>
                </a:moveTo>
                <a:lnTo>
                  <a:pt x="1867588" y="9622553"/>
                </a:lnTo>
                <a:lnTo>
                  <a:pt x="1878575" y="9643697"/>
                </a:lnTo>
                <a:lnTo>
                  <a:pt x="1874567" y="9634402"/>
                </a:lnTo>
                <a:lnTo>
                  <a:pt x="1872065" y="9629732"/>
                </a:lnTo>
                <a:lnTo>
                  <a:pt x="1868248" y="9620560"/>
                </a:lnTo>
                <a:close/>
                <a:moveTo>
                  <a:pt x="1718524" y="10688619"/>
                </a:moveTo>
                <a:lnTo>
                  <a:pt x="1719268" y="10693382"/>
                </a:lnTo>
                <a:lnTo>
                  <a:pt x="1719316" y="10694601"/>
                </a:lnTo>
                <a:lnTo>
                  <a:pt x="1721189" y="10693603"/>
                </a:lnTo>
                <a:lnTo>
                  <a:pt x="1720200" y="10691965"/>
                </a:lnTo>
                <a:close/>
                <a:moveTo>
                  <a:pt x="2458194" y="3529787"/>
                </a:moveTo>
                <a:lnTo>
                  <a:pt x="2458755" y="3530965"/>
                </a:lnTo>
                <a:lnTo>
                  <a:pt x="2458975" y="3531555"/>
                </a:lnTo>
                <a:lnTo>
                  <a:pt x="2458970" y="3531384"/>
                </a:lnTo>
                <a:lnTo>
                  <a:pt x="2459404" y="3529753"/>
                </a:lnTo>
                <a:close/>
                <a:moveTo>
                  <a:pt x="2486789" y="2970597"/>
                </a:moveTo>
                <a:lnTo>
                  <a:pt x="2492147" y="2972544"/>
                </a:lnTo>
                <a:lnTo>
                  <a:pt x="2492771" y="2973409"/>
                </a:lnTo>
                <a:lnTo>
                  <a:pt x="2492684" y="2972939"/>
                </a:lnTo>
                <a:lnTo>
                  <a:pt x="2491650" y="2964100"/>
                </a:lnTo>
                <a:close/>
                <a:moveTo>
                  <a:pt x="2558917" y="2261985"/>
                </a:moveTo>
                <a:lnTo>
                  <a:pt x="2558917" y="2266189"/>
                </a:lnTo>
                <a:lnTo>
                  <a:pt x="2560129" y="2262267"/>
                </a:lnTo>
                <a:lnTo>
                  <a:pt x="2559112" y="2262267"/>
                </a:lnTo>
                <a:close/>
                <a:moveTo>
                  <a:pt x="2483933" y="2736602"/>
                </a:moveTo>
                <a:lnTo>
                  <a:pt x="2484722" y="2739215"/>
                </a:lnTo>
                <a:lnTo>
                  <a:pt x="2488196" y="2736445"/>
                </a:lnTo>
                <a:lnTo>
                  <a:pt x="2489530" y="2735253"/>
                </a:lnTo>
                <a:lnTo>
                  <a:pt x="2487876" y="2735252"/>
                </a:lnTo>
                <a:lnTo>
                  <a:pt x="2486778" y="2733522"/>
                </a:lnTo>
                <a:close/>
                <a:moveTo>
                  <a:pt x="2559877" y="1753107"/>
                </a:moveTo>
                <a:lnTo>
                  <a:pt x="2565772" y="1751546"/>
                </a:lnTo>
                <a:lnTo>
                  <a:pt x="2563315" y="1720457"/>
                </a:lnTo>
                <a:close/>
                <a:moveTo>
                  <a:pt x="2508711" y="1839054"/>
                </a:moveTo>
                <a:lnTo>
                  <a:pt x="2508681" y="1841780"/>
                </a:lnTo>
                <a:lnTo>
                  <a:pt x="2509221" y="1839054"/>
                </a:lnTo>
                <a:close/>
                <a:moveTo>
                  <a:pt x="2514337" y="1273405"/>
                </a:moveTo>
                <a:lnTo>
                  <a:pt x="2514674" y="1276130"/>
                </a:lnTo>
                <a:lnTo>
                  <a:pt x="2514700" y="1275208"/>
                </a:lnTo>
                <a:close/>
                <a:moveTo>
                  <a:pt x="2512748" y="1279358"/>
                </a:moveTo>
                <a:lnTo>
                  <a:pt x="2514545" y="1280568"/>
                </a:lnTo>
                <a:lnTo>
                  <a:pt x="2514274" y="1289990"/>
                </a:lnTo>
                <a:lnTo>
                  <a:pt x="2517291" y="1288164"/>
                </a:lnTo>
                <a:lnTo>
                  <a:pt x="2514745" y="1275439"/>
                </a:lnTo>
                <a:lnTo>
                  <a:pt x="2514745" y="1276724"/>
                </a:lnTo>
                <a:lnTo>
                  <a:pt x="2515066" y="1279357"/>
                </a:lnTo>
                <a:lnTo>
                  <a:pt x="2514745" y="1279358"/>
                </a:lnTo>
                <a:lnTo>
                  <a:pt x="2514745" y="1280703"/>
                </a:lnTo>
                <a:lnTo>
                  <a:pt x="2514545" y="1280568"/>
                </a:lnTo>
                <a:lnTo>
                  <a:pt x="2514579" y="1279357"/>
                </a:lnTo>
                <a:close/>
                <a:moveTo>
                  <a:pt x="1544501" y="10116568"/>
                </a:moveTo>
                <a:lnTo>
                  <a:pt x="1551071" y="10138187"/>
                </a:lnTo>
                <a:lnTo>
                  <a:pt x="1548298" y="10134125"/>
                </a:lnTo>
                <a:lnTo>
                  <a:pt x="1551752" y="10141513"/>
                </a:lnTo>
                <a:lnTo>
                  <a:pt x="1551071" y="10138187"/>
                </a:lnTo>
                <a:lnTo>
                  <a:pt x="1551771" y="10138936"/>
                </a:lnTo>
                <a:lnTo>
                  <a:pt x="1545255" y="10118058"/>
                </a:lnTo>
                <a:close/>
                <a:moveTo>
                  <a:pt x="2419943" y="1742384"/>
                </a:moveTo>
                <a:lnTo>
                  <a:pt x="2419838" y="1743985"/>
                </a:lnTo>
                <a:lnTo>
                  <a:pt x="2420038" y="1743939"/>
                </a:lnTo>
                <a:lnTo>
                  <a:pt x="2420303" y="1743857"/>
                </a:lnTo>
                <a:close/>
                <a:moveTo>
                  <a:pt x="2415661" y="1161343"/>
                </a:moveTo>
                <a:lnTo>
                  <a:pt x="2415787" y="1163706"/>
                </a:lnTo>
                <a:lnTo>
                  <a:pt x="2418449" y="1161055"/>
                </a:lnTo>
                <a:close/>
                <a:moveTo>
                  <a:pt x="2289108" y="1832094"/>
                </a:moveTo>
                <a:lnTo>
                  <a:pt x="2289829" y="1832757"/>
                </a:lnTo>
                <a:lnTo>
                  <a:pt x="2290615" y="1834270"/>
                </a:lnTo>
                <a:lnTo>
                  <a:pt x="2290357" y="1833073"/>
                </a:lnTo>
                <a:lnTo>
                  <a:pt x="2290720" y="1833274"/>
                </a:lnTo>
                <a:lnTo>
                  <a:pt x="2290378" y="1831054"/>
                </a:lnTo>
                <a:close/>
                <a:moveTo>
                  <a:pt x="1333764" y="10718207"/>
                </a:moveTo>
                <a:lnTo>
                  <a:pt x="1334067" y="10719521"/>
                </a:lnTo>
                <a:lnTo>
                  <a:pt x="1334403" y="10719165"/>
                </a:lnTo>
                <a:close/>
                <a:moveTo>
                  <a:pt x="2311624" y="1158776"/>
                </a:moveTo>
                <a:lnTo>
                  <a:pt x="2312928" y="1158649"/>
                </a:lnTo>
                <a:lnTo>
                  <a:pt x="2312776" y="1157163"/>
                </a:lnTo>
                <a:lnTo>
                  <a:pt x="2312313" y="1155651"/>
                </a:lnTo>
                <a:close/>
                <a:moveTo>
                  <a:pt x="1128049" y="10303427"/>
                </a:moveTo>
                <a:lnTo>
                  <a:pt x="1128126" y="10303469"/>
                </a:lnTo>
                <a:lnTo>
                  <a:pt x="1128126" y="10303366"/>
                </a:lnTo>
                <a:close/>
                <a:moveTo>
                  <a:pt x="1012899" y="10746653"/>
                </a:moveTo>
                <a:lnTo>
                  <a:pt x="1015969" y="10786189"/>
                </a:lnTo>
                <a:lnTo>
                  <a:pt x="1016242" y="10785944"/>
                </a:lnTo>
                <a:lnTo>
                  <a:pt x="1013236" y="10747151"/>
                </a:lnTo>
                <a:close/>
                <a:moveTo>
                  <a:pt x="905243" y="10493352"/>
                </a:moveTo>
                <a:lnTo>
                  <a:pt x="908446" y="10492927"/>
                </a:lnTo>
                <a:lnTo>
                  <a:pt x="909664" y="10495608"/>
                </a:lnTo>
                <a:lnTo>
                  <a:pt x="909236" y="10490818"/>
                </a:lnTo>
                <a:lnTo>
                  <a:pt x="908718" y="10490818"/>
                </a:lnTo>
                <a:close/>
                <a:moveTo>
                  <a:pt x="903896" y="10295398"/>
                </a:moveTo>
                <a:lnTo>
                  <a:pt x="904677" y="10298269"/>
                </a:lnTo>
                <a:lnTo>
                  <a:pt x="905779" y="10300711"/>
                </a:lnTo>
                <a:lnTo>
                  <a:pt x="905211" y="10295030"/>
                </a:lnTo>
                <a:lnTo>
                  <a:pt x="904180" y="10295850"/>
                </a:lnTo>
                <a:close/>
                <a:moveTo>
                  <a:pt x="789435" y="10842657"/>
                </a:moveTo>
                <a:lnTo>
                  <a:pt x="789434" y="10848198"/>
                </a:lnTo>
                <a:lnTo>
                  <a:pt x="791331" y="10843611"/>
                </a:lnTo>
                <a:close/>
                <a:moveTo>
                  <a:pt x="688636" y="10613798"/>
                </a:moveTo>
                <a:lnTo>
                  <a:pt x="690061" y="10614009"/>
                </a:lnTo>
                <a:lnTo>
                  <a:pt x="690777" y="10615210"/>
                </a:lnTo>
                <a:lnTo>
                  <a:pt x="690585" y="10614243"/>
                </a:lnTo>
                <a:lnTo>
                  <a:pt x="690585" y="10609221"/>
                </a:lnTo>
                <a:close/>
                <a:moveTo>
                  <a:pt x="787594" y="9166099"/>
                </a:moveTo>
                <a:lnTo>
                  <a:pt x="787593" y="9168753"/>
                </a:lnTo>
                <a:lnTo>
                  <a:pt x="787743" y="9168754"/>
                </a:lnTo>
                <a:close/>
                <a:moveTo>
                  <a:pt x="847108" y="7831512"/>
                </a:moveTo>
                <a:lnTo>
                  <a:pt x="856089" y="7831511"/>
                </a:lnTo>
                <a:lnTo>
                  <a:pt x="857591" y="7833357"/>
                </a:lnTo>
                <a:lnTo>
                  <a:pt x="857230" y="7832234"/>
                </a:lnTo>
                <a:lnTo>
                  <a:pt x="857004" y="7831862"/>
                </a:lnTo>
                <a:lnTo>
                  <a:pt x="854979" y="7825380"/>
                </a:lnTo>
                <a:close/>
                <a:moveTo>
                  <a:pt x="589591" y="10005978"/>
                </a:moveTo>
                <a:lnTo>
                  <a:pt x="590065" y="10009996"/>
                </a:lnTo>
                <a:lnTo>
                  <a:pt x="592203" y="10008798"/>
                </a:lnTo>
                <a:lnTo>
                  <a:pt x="591014" y="10008422"/>
                </a:lnTo>
                <a:close/>
                <a:moveTo>
                  <a:pt x="582039" y="9822861"/>
                </a:moveTo>
                <a:lnTo>
                  <a:pt x="591014" y="9822861"/>
                </a:lnTo>
                <a:lnTo>
                  <a:pt x="592516" y="9824704"/>
                </a:lnTo>
                <a:lnTo>
                  <a:pt x="592158" y="9823582"/>
                </a:lnTo>
                <a:lnTo>
                  <a:pt x="591929" y="9823211"/>
                </a:lnTo>
                <a:lnTo>
                  <a:pt x="589904" y="9816726"/>
                </a:lnTo>
                <a:close/>
                <a:moveTo>
                  <a:pt x="1079711" y="4579540"/>
                </a:moveTo>
                <a:lnTo>
                  <a:pt x="1083780" y="4586044"/>
                </a:lnTo>
                <a:lnTo>
                  <a:pt x="1084135" y="4583736"/>
                </a:lnTo>
                <a:lnTo>
                  <a:pt x="1082581" y="4575159"/>
                </a:lnTo>
                <a:close/>
                <a:moveTo>
                  <a:pt x="443944" y="10128354"/>
                </a:moveTo>
                <a:lnTo>
                  <a:pt x="443602" y="10132496"/>
                </a:lnTo>
                <a:lnTo>
                  <a:pt x="443902" y="10134592"/>
                </a:lnTo>
                <a:lnTo>
                  <a:pt x="445390" y="10132345"/>
                </a:lnTo>
                <a:lnTo>
                  <a:pt x="443944" y="10131075"/>
                </a:lnTo>
                <a:close/>
                <a:moveTo>
                  <a:pt x="708140" y="7471242"/>
                </a:moveTo>
                <a:lnTo>
                  <a:pt x="713503" y="7473195"/>
                </a:lnTo>
                <a:lnTo>
                  <a:pt x="714127" y="7474057"/>
                </a:lnTo>
                <a:lnTo>
                  <a:pt x="714042" y="7473586"/>
                </a:lnTo>
                <a:lnTo>
                  <a:pt x="713003" y="7464748"/>
                </a:lnTo>
                <a:close/>
                <a:moveTo>
                  <a:pt x="705286" y="7237251"/>
                </a:moveTo>
                <a:lnTo>
                  <a:pt x="706075" y="7239863"/>
                </a:lnTo>
                <a:lnTo>
                  <a:pt x="709552" y="7237095"/>
                </a:lnTo>
                <a:lnTo>
                  <a:pt x="710886" y="7235901"/>
                </a:lnTo>
                <a:lnTo>
                  <a:pt x="709229" y="7235900"/>
                </a:lnTo>
                <a:lnTo>
                  <a:pt x="708135" y="7234168"/>
                </a:lnTo>
                <a:close/>
                <a:moveTo>
                  <a:pt x="443070" y="9462591"/>
                </a:moveTo>
                <a:lnTo>
                  <a:pt x="448429" y="9464539"/>
                </a:lnTo>
                <a:lnTo>
                  <a:pt x="449055" y="9465404"/>
                </a:lnTo>
                <a:lnTo>
                  <a:pt x="448968" y="9464935"/>
                </a:lnTo>
                <a:lnTo>
                  <a:pt x="447929" y="9456096"/>
                </a:lnTo>
                <a:close/>
                <a:moveTo>
                  <a:pt x="515196" y="8753979"/>
                </a:moveTo>
                <a:lnTo>
                  <a:pt x="515196" y="8758186"/>
                </a:lnTo>
                <a:lnTo>
                  <a:pt x="516414" y="8754261"/>
                </a:lnTo>
                <a:lnTo>
                  <a:pt x="515390" y="8754262"/>
                </a:lnTo>
                <a:close/>
                <a:moveTo>
                  <a:pt x="440211" y="9228598"/>
                </a:moveTo>
                <a:lnTo>
                  <a:pt x="441006" y="9231212"/>
                </a:lnTo>
                <a:lnTo>
                  <a:pt x="444480" y="9228442"/>
                </a:lnTo>
                <a:lnTo>
                  <a:pt x="445811" y="9227250"/>
                </a:lnTo>
                <a:lnTo>
                  <a:pt x="444154" y="9227250"/>
                </a:lnTo>
                <a:lnTo>
                  <a:pt x="443060" y="9225516"/>
                </a:lnTo>
                <a:close/>
                <a:moveTo>
                  <a:pt x="516164" y="8245102"/>
                </a:moveTo>
                <a:lnTo>
                  <a:pt x="522053" y="8243540"/>
                </a:lnTo>
                <a:lnTo>
                  <a:pt x="519601" y="8212454"/>
                </a:lnTo>
                <a:close/>
                <a:moveTo>
                  <a:pt x="464995" y="8331048"/>
                </a:moveTo>
                <a:lnTo>
                  <a:pt x="464966" y="8333776"/>
                </a:lnTo>
                <a:lnTo>
                  <a:pt x="465502" y="8331048"/>
                </a:lnTo>
                <a:close/>
                <a:moveTo>
                  <a:pt x="470618" y="7765399"/>
                </a:moveTo>
                <a:lnTo>
                  <a:pt x="470955" y="7768125"/>
                </a:lnTo>
                <a:lnTo>
                  <a:pt x="470976" y="7767203"/>
                </a:lnTo>
                <a:close/>
                <a:moveTo>
                  <a:pt x="469030" y="7771351"/>
                </a:moveTo>
                <a:lnTo>
                  <a:pt x="470824" y="7772565"/>
                </a:lnTo>
                <a:lnTo>
                  <a:pt x="470555" y="7781988"/>
                </a:lnTo>
                <a:lnTo>
                  <a:pt x="473573" y="7780164"/>
                </a:lnTo>
                <a:lnTo>
                  <a:pt x="471026" y="7767436"/>
                </a:lnTo>
                <a:lnTo>
                  <a:pt x="471026" y="7768720"/>
                </a:lnTo>
                <a:lnTo>
                  <a:pt x="471352" y="7771350"/>
                </a:lnTo>
                <a:lnTo>
                  <a:pt x="471026" y="7771351"/>
                </a:lnTo>
                <a:lnTo>
                  <a:pt x="471026" y="7772700"/>
                </a:lnTo>
                <a:lnTo>
                  <a:pt x="470824" y="7772565"/>
                </a:lnTo>
                <a:lnTo>
                  <a:pt x="470861" y="7771350"/>
                </a:lnTo>
                <a:close/>
                <a:moveTo>
                  <a:pt x="807408" y="4156980"/>
                </a:moveTo>
                <a:lnTo>
                  <a:pt x="807826" y="4156978"/>
                </a:lnTo>
                <a:lnTo>
                  <a:pt x="807842" y="4156849"/>
                </a:lnTo>
                <a:close/>
                <a:moveTo>
                  <a:pt x="376227" y="8234378"/>
                </a:moveTo>
                <a:lnTo>
                  <a:pt x="376117" y="8235978"/>
                </a:lnTo>
                <a:lnTo>
                  <a:pt x="376319" y="8235932"/>
                </a:lnTo>
                <a:lnTo>
                  <a:pt x="376585" y="8235855"/>
                </a:lnTo>
                <a:close/>
                <a:moveTo>
                  <a:pt x="779928" y="4162108"/>
                </a:moveTo>
                <a:lnTo>
                  <a:pt x="781917" y="4169393"/>
                </a:lnTo>
                <a:lnTo>
                  <a:pt x="789740" y="4156979"/>
                </a:lnTo>
                <a:lnTo>
                  <a:pt x="792204" y="4156979"/>
                </a:lnTo>
                <a:lnTo>
                  <a:pt x="786202" y="4129329"/>
                </a:lnTo>
                <a:lnTo>
                  <a:pt x="789240" y="4154057"/>
                </a:lnTo>
                <a:cubicBezTo>
                  <a:pt x="789240" y="4154057"/>
                  <a:pt x="780268" y="4161357"/>
                  <a:pt x="780268" y="4161357"/>
                </a:cubicBezTo>
                <a:close/>
                <a:moveTo>
                  <a:pt x="371945" y="7653338"/>
                </a:moveTo>
                <a:lnTo>
                  <a:pt x="372068" y="7655702"/>
                </a:lnTo>
                <a:lnTo>
                  <a:pt x="374733" y="7653048"/>
                </a:lnTo>
                <a:close/>
                <a:moveTo>
                  <a:pt x="685269" y="4386988"/>
                </a:moveTo>
                <a:lnTo>
                  <a:pt x="689277" y="4399816"/>
                </a:lnTo>
                <a:lnTo>
                  <a:pt x="689638" y="4400449"/>
                </a:lnTo>
                <a:lnTo>
                  <a:pt x="696834" y="4372828"/>
                </a:lnTo>
                <a:close/>
                <a:moveTo>
                  <a:pt x="245389" y="8324091"/>
                </a:moveTo>
                <a:lnTo>
                  <a:pt x="246110" y="8324752"/>
                </a:lnTo>
                <a:lnTo>
                  <a:pt x="246899" y="8326263"/>
                </a:lnTo>
                <a:lnTo>
                  <a:pt x="246638" y="8325066"/>
                </a:lnTo>
                <a:lnTo>
                  <a:pt x="247004" y="8325270"/>
                </a:lnTo>
                <a:lnTo>
                  <a:pt x="246662" y="8323049"/>
                </a:lnTo>
                <a:close/>
                <a:moveTo>
                  <a:pt x="267903" y="7650774"/>
                </a:moveTo>
                <a:lnTo>
                  <a:pt x="269210" y="7650645"/>
                </a:lnTo>
                <a:lnTo>
                  <a:pt x="269060" y="7649160"/>
                </a:lnTo>
                <a:lnTo>
                  <a:pt x="268594" y="7647648"/>
                </a:lnTo>
                <a:close/>
                <a:moveTo>
                  <a:pt x="443070" y="5688661"/>
                </a:moveTo>
                <a:lnTo>
                  <a:pt x="448429" y="5690610"/>
                </a:lnTo>
                <a:lnTo>
                  <a:pt x="449055" y="5691471"/>
                </a:lnTo>
                <a:lnTo>
                  <a:pt x="448968" y="5691002"/>
                </a:lnTo>
                <a:lnTo>
                  <a:pt x="447929" y="5682164"/>
                </a:lnTo>
                <a:close/>
                <a:moveTo>
                  <a:pt x="515196" y="4980051"/>
                </a:moveTo>
                <a:lnTo>
                  <a:pt x="515196" y="4984253"/>
                </a:lnTo>
                <a:lnTo>
                  <a:pt x="516414" y="4980329"/>
                </a:lnTo>
                <a:lnTo>
                  <a:pt x="515390" y="4980329"/>
                </a:lnTo>
                <a:close/>
                <a:moveTo>
                  <a:pt x="440211" y="5454664"/>
                </a:moveTo>
                <a:lnTo>
                  <a:pt x="441006" y="5457279"/>
                </a:lnTo>
                <a:lnTo>
                  <a:pt x="444480" y="5454511"/>
                </a:lnTo>
                <a:lnTo>
                  <a:pt x="445811" y="5453317"/>
                </a:lnTo>
                <a:lnTo>
                  <a:pt x="444154" y="5453317"/>
                </a:lnTo>
                <a:lnTo>
                  <a:pt x="443060" y="5451584"/>
                </a:lnTo>
                <a:close/>
                <a:moveTo>
                  <a:pt x="516164" y="4471172"/>
                </a:moveTo>
                <a:lnTo>
                  <a:pt x="522053" y="4469610"/>
                </a:lnTo>
                <a:lnTo>
                  <a:pt x="519602" y="4438521"/>
                </a:lnTo>
                <a:close/>
                <a:moveTo>
                  <a:pt x="464995" y="4557118"/>
                </a:moveTo>
                <a:lnTo>
                  <a:pt x="464966" y="4559846"/>
                </a:lnTo>
                <a:lnTo>
                  <a:pt x="465502" y="4557118"/>
                </a:lnTo>
                <a:close/>
                <a:moveTo>
                  <a:pt x="470619" y="3991469"/>
                </a:moveTo>
                <a:lnTo>
                  <a:pt x="470955" y="3994193"/>
                </a:lnTo>
                <a:lnTo>
                  <a:pt x="470976" y="3993271"/>
                </a:lnTo>
                <a:close/>
                <a:moveTo>
                  <a:pt x="469030" y="3997420"/>
                </a:moveTo>
                <a:lnTo>
                  <a:pt x="470824" y="3998633"/>
                </a:lnTo>
                <a:lnTo>
                  <a:pt x="470555" y="4008053"/>
                </a:lnTo>
                <a:lnTo>
                  <a:pt x="473573" y="4006228"/>
                </a:lnTo>
                <a:lnTo>
                  <a:pt x="471026" y="3993509"/>
                </a:lnTo>
                <a:lnTo>
                  <a:pt x="471026" y="3994790"/>
                </a:lnTo>
                <a:lnTo>
                  <a:pt x="471352" y="3997420"/>
                </a:lnTo>
                <a:lnTo>
                  <a:pt x="471026" y="3997420"/>
                </a:lnTo>
                <a:lnTo>
                  <a:pt x="471026" y="3998769"/>
                </a:lnTo>
                <a:lnTo>
                  <a:pt x="470824" y="3998633"/>
                </a:lnTo>
                <a:lnTo>
                  <a:pt x="470860" y="3997420"/>
                </a:lnTo>
                <a:close/>
                <a:moveTo>
                  <a:pt x="376227" y="4460448"/>
                </a:moveTo>
                <a:lnTo>
                  <a:pt x="376116" y="4462048"/>
                </a:lnTo>
                <a:lnTo>
                  <a:pt x="376319" y="4461998"/>
                </a:lnTo>
                <a:lnTo>
                  <a:pt x="376585" y="4461927"/>
                </a:lnTo>
                <a:close/>
                <a:moveTo>
                  <a:pt x="371945" y="3879407"/>
                </a:moveTo>
                <a:lnTo>
                  <a:pt x="372068" y="3881771"/>
                </a:lnTo>
                <a:lnTo>
                  <a:pt x="374733" y="3879115"/>
                </a:lnTo>
                <a:close/>
                <a:moveTo>
                  <a:pt x="245389" y="4550159"/>
                </a:moveTo>
                <a:lnTo>
                  <a:pt x="246110" y="4550819"/>
                </a:lnTo>
                <a:lnTo>
                  <a:pt x="246899" y="4552332"/>
                </a:lnTo>
                <a:lnTo>
                  <a:pt x="246638" y="4551136"/>
                </a:lnTo>
                <a:lnTo>
                  <a:pt x="247004" y="4551336"/>
                </a:lnTo>
                <a:lnTo>
                  <a:pt x="246662" y="4549117"/>
                </a:lnTo>
                <a:close/>
                <a:moveTo>
                  <a:pt x="267903" y="3876844"/>
                </a:moveTo>
                <a:lnTo>
                  <a:pt x="269210" y="3876717"/>
                </a:lnTo>
                <a:lnTo>
                  <a:pt x="269060" y="3875229"/>
                </a:lnTo>
                <a:lnTo>
                  <a:pt x="268594" y="3873716"/>
                </a:lnTo>
                <a:close/>
                <a:moveTo>
                  <a:pt x="2854" y="4032908"/>
                </a:moveTo>
                <a:lnTo>
                  <a:pt x="26691" y="3957769"/>
                </a:lnTo>
                <a:lnTo>
                  <a:pt x="26359" y="3954219"/>
                </a:lnTo>
                <a:cubicBezTo>
                  <a:pt x="39672" y="3918710"/>
                  <a:pt x="39672" y="3854791"/>
                  <a:pt x="75166" y="3868997"/>
                </a:cubicBezTo>
                <a:cubicBezTo>
                  <a:pt x="106226" y="3876099"/>
                  <a:pt x="92916" y="3925810"/>
                  <a:pt x="97351" y="3961321"/>
                </a:cubicBezTo>
                <a:lnTo>
                  <a:pt x="97235" y="3964230"/>
                </a:lnTo>
                <a:lnTo>
                  <a:pt x="98653" y="3959900"/>
                </a:lnTo>
                <a:cubicBezTo>
                  <a:pt x="98653" y="3974274"/>
                  <a:pt x="98653" y="3981460"/>
                  <a:pt x="103106" y="3995834"/>
                </a:cubicBezTo>
                <a:lnTo>
                  <a:pt x="105189" y="3998659"/>
                </a:lnTo>
                <a:lnTo>
                  <a:pt x="104135" y="3994935"/>
                </a:lnTo>
                <a:cubicBezTo>
                  <a:pt x="121948" y="3980600"/>
                  <a:pt x="130851" y="3916104"/>
                  <a:pt x="162024" y="3944771"/>
                </a:cubicBezTo>
                <a:cubicBezTo>
                  <a:pt x="170936" y="3959103"/>
                  <a:pt x="170936" y="4002101"/>
                  <a:pt x="175384" y="4030770"/>
                </a:cubicBezTo>
                <a:lnTo>
                  <a:pt x="171917" y="4033815"/>
                </a:lnTo>
                <a:lnTo>
                  <a:pt x="174142" y="4033870"/>
                </a:lnTo>
                <a:cubicBezTo>
                  <a:pt x="183109" y="4048147"/>
                  <a:pt x="192079" y="4062430"/>
                  <a:pt x="201046" y="4076709"/>
                </a:cubicBezTo>
                <a:lnTo>
                  <a:pt x="203166" y="4080495"/>
                </a:lnTo>
                <a:lnTo>
                  <a:pt x="202572" y="4076029"/>
                </a:lnTo>
                <a:cubicBezTo>
                  <a:pt x="207064" y="4061616"/>
                  <a:pt x="216052" y="4047211"/>
                  <a:pt x="225040" y="4040003"/>
                </a:cubicBezTo>
                <a:lnTo>
                  <a:pt x="226569" y="4038733"/>
                </a:lnTo>
                <a:lnTo>
                  <a:pt x="223799" y="4038734"/>
                </a:lnTo>
                <a:cubicBezTo>
                  <a:pt x="205528" y="3989418"/>
                  <a:pt x="191827" y="3940098"/>
                  <a:pt x="196395" y="3883737"/>
                </a:cubicBezTo>
                <a:lnTo>
                  <a:pt x="201185" y="3883272"/>
                </a:lnTo>
                <a:lnTo>
                  <a:pt x="197666" y="3880377"/>
                </a:lnTo>
                <a:cubicBezTo>
                  <a:pt x="175565" y="3830359"/>
                  <a:pt x="174458" y="3789273"/>
                  <a:pt x="182746" y="3751759"/>
                </a:cubicBezTo>
                <a:lnTo>
                  <a:pt x="223904" y="3645295"/>
                </a:lnTo>
                <a:lnTo>
                  <a:pt x="223799" y="3644576"/>
                </a:lnTo>
                <a:lnTo>
                  <a:pt x="224183" y="3644576"/>
                </a:lnTo>
                <a:lnTo>
                  <a:pt x="272661" y="3644577"/>
                </a:lnTo>
                <a:lnTo>
                  <a:pt x="272753" y="3643842"/>
                </a:lnTo>
                <a:lnTo>
                  <a:pt x="268631" y="3637290"/>
                </a:lnTo>
                <a:lnTo>
                  <a:pt x="268560" y="3637275"/>
                </a:lnTo>
                <a:lnTo>
                  <a:pt x="268571" y="3637195"/>
                </a:lnTo>
                <a:lnTo>
                  <a:pt x="268237" y="3636667"/>
                </a:lnTo>
                <a:lnTo>
                  <a:pt x="268671" y="3636375"/>
                </a:lnTo>
                <a:lnTo>
                  <a:pt x="273074" y="3600778"/>
                </a:lnTo>
                <a:cubicBezTo>
                  <a:pt x="284358" y="3600778"/>
                  <a:pt x="296774" y="3600778"/>
                  <a:pt x="309184" y="3605343"/>
                </a:cubicBezTo>
                <a:lnTo>
                  <a:pt x="344623" y="3636686"/>
                </a:lnTo>
                <a:lnTo>
                  <a:pt x="344968" y="3636667"/>
                </a:lnTo>
                <a:cubicBezTo>
                  <a:pt x="353998" y="3636667"/>
                  <a:pt x="367536" y="3636667"/>
                  <a:pt x="376564" y="3636668"/>
                </a:cubicBezTo>
                <a:lnTo>
                  <a:pt x="376314" y="3639049"/>
                </a:lnTo>
                <a:lnTo>
                  <a:pt x="376779" y="3637918"/>
                </a:lnTo>
                <a:cubicBezTo>
                  <a:pt x="434587" y="3587642"/>
                  <a:pt x="430139" y="3724106"/>
                  <a:pt x="470161" y="3724107"/>
                </a:cubicBezTo>
                <a:lnTo>
                  <a:pt x="473954" y="3724106"/>
                </a:lnTo>
                <a:lnTo>
                  <a:pt x="471113" y="3722600"/>
                </a:lnTo>
                <a:cubicBezTo>
                  <a:pt x="464379" y="3633222"/>
                  <a:pt x="475603" y="3593897"/>
                  <a:pt x="496922" y="3584063"/>
                </a:cubicBezTo>
                <a:cubicBezTo>
                  <a:pt x="518247" y="3574234"/>
                  <a:pt x="549664" y="3593897"/>
                  <a:pt x="583331" y="3622494"/>
                </a:cubicBezTo>
                <a:cubicBezTo>
                  <a:pt x="601283" y="3636800"/>
                  <a:pt x="614750" y="3679698"/>
                  <a:pt x="641683" y="3679698"/>
                </a:cubicBezTo>
                <a:cubicBezTo>
                  <a:pt x="650661" y="3751201"/>
                  <a:pt x="717985" y="3751202"/>
                  <a:pt x="717985" y="3837003"/>
                </a:cubicBezTo>
                <a:lnTo>
                  <a:pt x="715792" y="3838575"/>
                </a:lnTo>
                <a:lnTo>
                  <a:pt x="716841" y="3839262"/>
                </a:lnTo>
                <a:lnTo>
                  <a:pt x="718059" y="3840782"/>
                </a:lnTo>
                <a:lnTo>
                  <a:pt x="717985" y="3840193"/>
                </a:lnTo>
                <a:cubicBezTo>
                  <a:pt x="775880" y="3797857"/>
                  <a:pt x="771427" y="3882528"/>
                  <a:pt x="789240" y="3924866"/>
                </a:cubicBezTo>
                <a:lnTo>
                  <a:pt x="788785" y="3924744"/>
                </a:lnTo>
                <a:lnTo>
                  <a:pt x="789240" y="3925261"/>
                </a:lnTo>
                <a:cubicBezTo>
                  <a:pt x="780191" y="3932424"/>
                  <a:pt x="775664" y="3946762"/>
                  <a:pt x="771140" y="3961090"/>
                </a:cubicBezTo>
                <a:lnTo>
                  <a:pt x="769583" y="3962694"/>
                </a:lnTo>
                <a:lnTo>
                  <a:pt x="770477" y="3962656"/>
                </a:lnTo>
                <a:lnTo>
                  <a:pt x="770477" y="3990791"/>
                </a:lnTo>
                <a:lnTo>
                  <a:pt x="795745" y="4004846"/>
                </a:lnTo>
                <a:cubicBezTo>
                  <a:pt x="803168" y="4011990"/>
                  <a:pt x="808876" y="4022714"/>
                  <a:pt x="811162" y="4040573"/>
                </a:cubicBezTo>
                <a:lnTo>
                  <a:pt x="810685" y="4042284"/>
                </a:lnTo>
                <a:lnTo>
                  <a:pt x="811943" y="4038731"/>
                </a:lnTo>
                <a:lnTo>
                  <a:pt x="811943" y="4117562"/>
                </a:lnTo>
                <a:lnTo>
                  <a:pt x="860531" y="4117561"/>
                </a:lnTo>
                <a:lnTo>
                  <a:pt x="883268" y="4019992"/>
                </a:lnTo>
                <a:cubicBezTo>
                  <a:pt x="896055" y="3993982"/>
                  <a:pt x="913834" y="3974251"/>
                  <a:pt x="936063" y="3959900"/>
                </a:cubicBezTo>
                <a:lnTo>
                  <a:pt x="938401" y="3962391"/>
                </a:lnTo>
                <a:lnTo>
                  <a:pt x="988673" y="3931045"/>
                </a:lnTo>
                <a:cubicBezTo>
                  <a:pt x="1018878" y="3876526"/>
                  <a:pt x="997211" y="3767489"/>
                  <a:pt x="1030541" y="3719024"/>
                </a:cubicBezTo>
                <a:lnTo>
                  <a:pt x="1033484" y="3719714"/>
                </a:lnTo>
                <a:lnTo>
                  <a:pt x="1030394" y="3715569"/>
                </a:lnTo>
                <a:cubicBezTo>
                  <a:pt x="1057476" y="3651258"/>
                  <a:pt x="1084561" y="3622675"/>
                  <a:pt x="1107127" y="3715569"/>
                </a:cubicBezTo>
                <a:lnTo>
                  <a:pt x="1089343" y="3757800"/>
                </a:lnTo>
                <a:lnTo>
                  <a:pt x="1089980" y="3758598"/>
                </a:lnTo>
                <a:lnTo>
                  <a:pt x="1106596" y="3719024"/>
                </a:lnTo>
                <a:cubicBezTo>
                  <a:pt x="1124630" y="3722601"/>
                  <a:pt x="1139276" y="3733344"/>
                  <a:pt x="1151681" y="3748553"/>
                </a:cubicBezTo>
                <a:lnTo>
                  <a:pt x="1182625" y="3803832"/>
                </a:lnTo>
                <a:lnTo>
                  <a:pt x="1183856" y="3802236"/>
                </a:lnTo>
                <a:lnTo>
                  <a:pt x="1204126" y="3815310"/>
                </a:lnTo>
                <a:lnTo>
                  <a:pt x="1203042" y="3694258"/>
                </a:lnTo>
                <a:cubicBezTo>
                  <a:pt x="1203042" y="3653857"/>
                  <a:pt x="1210857" y="3617945"/>
                  <a:pt x="1248816" y="3596397"/>
                </a:cubicBezTo>
                <a:lnTo>
                  <a:pt x="1259437" y="3613482"/>
                </a:lnTo>
                <a:lnTo>
                  <a:pt x="1259516" y="3609402"/>
                </a:lnTo>
                <a:lnTo>
                  <a:pt x="1255452" y="3602886"/>
                </a:lnTo>
                <a:cubicBezTo>
                  <a:pt x="1253227" y="3599318"/>
                  <a:pt x="1250999" y="3595748"/>
                  <a:pt x="1250999" y="3595748"/>
                </a:cubicBezTo>
                <a:cubicBezTo>
                  <a:pt x="1246543" y="3560066"/>
                  <a:pt x="1237637" y="3524378"/>
                  <a:pt x="1233186" y="3488693"/>
                </a:cubicBezTo>
                <a:cubicBezTo>
                  <a:pt x="1242090" y="3474420"/>
                  <a:pt x="1246543" y="3460146"/>
                  <a:pt x="1255452" y="3445872"/>
                </a:cubicBezTo>
                <a:cubicBezTo>
                  <a:pt x="1298872" y="3440521"/>
                  <a:pt x="1334772" y="3459257"/>
                  <a:pt x="1357527" y="3508097"/>
                </a:cubicBezTo>
                <a:lnTo>
                  <a:pt x="1375550" y="3566764"/>
                </a:lnTo>
                <a:lnTo>
                  <a:pt x="1375877" y="3566752"/>
                </a:lnTo>
                <a:cubicBezTo>
                  <a:pt x="1384943" y="3587974"/>
                  <a:pt x="1394016" y="3602126"/>
                  <a:pt x="1403088" y="3616275"/>
                </a:cubicBezTo>
                <a:lnTo>
                  <a:pt x="1402762" y="3617297"/>
                </a:lnTo>
                <a:lnTo>
                  <a:pt x="1402996" y="3617074"/>
                </a:lnTo>
                <a:cubicBezTo>
                  <a:pt x="1411879" y="3595383"/>
                  <a:pt x="1420759" y="3580919"/>
                  <a:pt x="1429644" y="3559223"/>
                </a:cubicBezTo>
                <a:lnTo>
                  <a:pt x="1430594" y="3558912"/>
                </a:lnTo>
                <a:lnTo>
                  <a:pt x="1441100" y="3423997"/>
                </a:lnTo>
                <a:cubicBezTo>
                  <a:pt x="1450590" y="3382230"/>
                  <a:pt x="1468456" y="3345913"/>
                  <a:pt x="1501946" y="3320491"/>
                </a:cubicBezTo>
                <a:cubicBezTo>
                  <a:pt x="1519814" y="3349545"/>
                  <a:pt x="1537672" y="3378599"/>
                  <a:pt x="1551071" y="3400391"/>
                </a:cubicBezTo>
                <a:lnTo>
                  <a:pt x="1549843" y="3402150"/>
                </a:lnTo>
                <a:lnTo>
                  <a:pt x="1584819" y="3475998"/>
                </a:lnTo>
                <a:lnTo>
                  <a:pt x="1602721" y="3558743"/>
                </a:lnTo>
                <a:lnTo>
                  <a:pt x="1604257" y="3556987"/>
                </a:lnTo>
                <a:cubicBezTo>
                  <a:pt x="1617654" y="3556986"/>
                  <a:pt x="1635519" y="3564166"/>
                  <a:pt x="1648916" y="3564166"/>
                </a:cubicBezTo>
                <a:lnTo>
                  <a:pt x="1649755" y="3565211"/>
                </a:lnTo>
                <a:lnTo>
                  <a:pt x="1649724" y="3565041"/>
                </a:lnTo>
                <a:cubicBezTo>
                  <a:pt x="1675841" y="3532723"/>
                  <a:pt x="1697057" y="3524641"/>
                  <a:pt x="1711543" y="3555952"/>
                </a:cubicBezTo>
                <a:lnTo>
                  <a:pt x="1723711" y="3600931"/>
                </a:lnTo>
                <a:lnTo>
                  <a:pt x="1723861" y="3600778"/>
                </a:lnTo>
                <a:cubicBezTo>
                  <a:pt x="1755160" y="3622238"/>
                  <a:pt x="1768575" y="3665158"/>
                  <a:pt x="1773047" y="3722387"/>
                </a:cubicBezTo>
                <a:lnTo>
                  <a:pt x="1770969" y="3725361"/>
                </a:lnTo>
                <a:lnTo>
                  <a:pt x="1773402" y="3724615"/>
                </a:lnTo>
                <a:lnTo>
                  <a:pt x="1834977" y="3792818"/>
                </a:lnTo>
                <a:lnTo>
                  <a:pt x="1853810" y="3790697"/>
                </a:lnTo>
                <a:cubicBezTo>
                  <a:pt x="1869342" y="3794251"/>
                  <a:pt x="1873777" y="3808454"/>
                  <a:pt x="1874885" y="3826208"/>
                </a:cubicBezTo>
                <a:lnTo>
                  <a:pt x="1875024" y="3833422"/>
                </a:lnTo>
                <a:lnTo>
                  <a:pt x="1911229" y="3859819"/>
                </a:lnTo>
                <a:lnTo>
                  <a:pt x="1919270" y="3862026"/>
                </a:lnTo>
                <a:lnTo>
                  <a:pt x="1920980" y="3860200"/>
                </a:lnTo>
                <a:cubicBezTo>
                  <a:pt x="1926477" y="3857963"/>
                  <a:pt x="1932877" y="3859306"/>
                  <a:pt x="1940671" y="3866475"/>
                </a:cubicBezTo>
                <a:lnTo>
                  <a:pt x="1941007" y="3867991"/>
                </a:lnTo>
                <a:lnTo>
                  <a:pt x="1966196" y="3874901"/>
                </a:lnTo>
                <a:lnTo>
                  <a:pt x="1966596" y="3873941"/>
                </a:lnTo>
                <a:lnTo>
                  <a:pt x="1966596" y="3847920"/>
                </a:lnTo>
                <a:lnTo>
                  <a:pt x="1966375" y="3848136"/>
                </a:lnTo>
                <a:cubicBezTo>
                  <a:pt x="1925801" y="3805040"/>
                  <a:pt x="1871699" y="3761946"/>
                  <a:pt x="1898748" y="3675755"/>
                </a:cubicBezTo>
                <a:cubicBezTo>
                  <a:pt x="1903256" y="3661393"/>
                  <a:pt x="1908612" y="3654659"/>
                  <a:pt x="1914459" y="3652974"/>
                </a:cubicBezTo>
                <a:cubicBezTo>
                  <a:pt x="1923231" y="3650449"/>
                  <a:pt x="1933111" y="3659287"/>
                  <a:pt x="1942912" y="3670776"/>
                </a:cubicBezTo>
                <a:lnTo>
                  <a:pt x="1960191" y="3691601"/>
                </a:lnTo>
                <a:lnTo>
                  <a:pt x="1961390" y="3673463"/>
                </a:lnTo>
                <a:lnTo>
                  <a:pt x="2002545" y="3567000"/>
                </a:lnTo>
                <a:lnTo>
                  <a:pt x="2002443" y="3566279"/>
                </a:lnTo>
                <a:lnTo>
                  <a:pt x="2002829" y="3566279"/>
                </a:lnTo>
                <a:lnTo>
                  <a:pt x="2051305" y="3566279"/>
                </a:lnTo>
                <a:lnTo>
                  <a:pt x="2051400" y="3565545"/>
                </a:lnTo>
                <a:lnTo>
                  <a:pt x="2047273" y="3558992"/>
                </a:lnTo>
                <a:lnTo>
                  <a:pt x="2047207" y="3558979"/>
                </a:lnTo>
                <a:lnTo>
                  <a:pt x="2047215" y="3558899"/>
                </a:lnTo>
                <a:lnTo>
                  <a:pt x="2046883" y="3558372"/>
                </a:lnTo>
                <a:lnTo>
                  <a:pt x="2047320" y="3558080"/>
                </a:lnTo>
                <a:lnTo>
                  <a:pt x="2051721" y="3522482"/>
                </a:lnTo>
                <a:lnTo>
                  <a:pt x="2074229" y="3525329"/>
                </a:lnTo>
                <a:lnTo>
                  <a:pt x="2067960" y="3505899"/>
                </a:lnTo>
                <a:cubicBezTo>
                  <a:pt x="2066303" y="3483569"/>
                  <a:pt x="2069615" y="3458559"/>
                  <a:pt x="2078445" y="3429977"/>
                </a:cubicBezTo>
                <a:cubicBezTo>
                  <a:pt x="2091692" y="3462130"/>
                  <a:pt x="2097487" y="3502326"/>
                  <a:pt x="2116323" y="3517402"/>
                </a:cubicBezTo>
                <a:lnTo>
                  <a:pt x="2139549" y="3522708"/>
                </a:lnTo>
                <a:lnTo>
                  <a:pt x="2141627" y="3521322"/>
                </a:lnTo>
                <a:cubicBezTo>
                  <a:pt x="2141627" y="3506933"/>
                  <a:pt x="2141627" y="3499738"/>
                  <a:pt x="2141627" y="3485347"/>
                </a:cubicBezTo>
                <a:lnTo>
                  <a:pt x="2142479" y="3485564"/>
                </a:lnTo>
                <a:lnTo>
                  <a:pt x="2166332" y="3387807"/>
                </a:lnTo>
                <a:cubicBezTo>
                  <a:pt x="2179634" y="3357474"/>
                  <a:pt x="2192933" y="3327139"/>
                  <a:pt x="2190715" y="3287885"/>
                </a:cubicBezTo>
                <a:cubicBezTo>
                  <a:pt x="2204015" y="3270044"/>
                  <a:pt x="2218421" y="3248631"/>
                  <a:pt x="2233380" y="3241495"/>
                </a:cubicBezTo>
                <a:cubicBezTo>
                  <a:pt x="2248345" y="3234362"/>
                  <a:pt x="2263856" y="3241495"/>
                  <a:pt x="2279373" y="3280747"/>
                </a:cubicBezTo>
                <a:lnTo>
                  <a:pt x="2280064" y="3295114"/>
                </a:lnTo>
                <a:lnTo>
                  <a:pt x="2337336" y="3328678"/>
                </a:lnTo>
                <a:lnTo>
                  <a:pt x="2337567" y="3328567"/>
                </a:lnTo>
                <a:lnTo>
                  <a:pt x="2337567" y="3206621"/>
                </a:lnTo>
                <a:lnTo>
                  <a:pt x="2366012" y="3207437"/>
                </a:lnTo>
                <a:lnTo>
                  <a:pt x="2361604" y="3130480"/>
                </a:lnTo>
                <a:lnTo>
                  <a:pt x="2362164" y="3129355"/>
                </a:lnTo>
                <a:lnTo>
                  <a:pt x="2317839" y="3050545"/>
                </a:lnTo>
                <a:lnTo>
                  <a:pt x="2317805" y="3050578"/>
                </a:lnTo>
                <a:cubicBezTo>
                  <a:pt x="2272920" y="3000529"/>
                  <a:pt x="2290873" y="2914724"/>
                  <a:pt x="2268433" y="2857518"/>
                </a:cubicBezTo>
                <a:cubicBezTo>
                  <a:pt x="2272920" y="2757417"/>
                  <a:pt x="2304340" y="2728820"/>
                  <a:pt x="2353715" y="2793172"/>
                </a:cubicBezTo>
                <a:cubicBezTo>
                  <a:pt x="2400844" y="2862886"/>
                  <a:pt x="2410100" y="2836075"/>
                  <a:pt x="2411784" y="2791159"/>
                </a:cubicBezTo>
                <a:lnTo>
                  <a:pt x="2412062" y="2744012"/>
                </a:lnTo>
                <a:lnTo>
                  <a:pt x="2410458" y="2744012"/>
                </a:lnTo>
                <a:cubicBezTo>
                  <a:pt x="2392695" y="2671960"/>
                  <a:pt x="2379367" y="2607116"/>
                  <a:pt x="2361604" y="2542270"/>
                </a:cubicBezTo>
                <a:lnTo>
                  <a:pt x="2361988" y="2542270"/>
                </a:lnTo>
                <a:lnTo>
                  <a:pt x="2360922" y="2541381"/>
                </a:lnTo>
                <a:cubicBezTo>
                  <a:pt x="2258498" y="2441207"/>
                  <a:pt x="2231781" y="2262326"/>
                  <a:pt x="2191702" y="2104907"/>
                </a:cubicBezTo>
                <a:lnTo>
                  <a:pt x="2192136" y="2104277"/>
                </a:lnTo>
                <a:lnTo>
                  <a:pt x="2169777" y="1988617"/>
                </a:lnTo>
                <a:lnTo>
                  <a:pt x="2170422" y="1987171"/>
                </a:lnTo>
                <a:lnTo>
                  <a:pt x="2169052" y="1987942"/>
                </a:lnTo>
                <a:lnTo>
                  <a:pt x="2142887" y="1867977"/>
                </a:lnTo>
                <a:lnTo>
                  <a:pt x="2142524" y="1868108"/>
                </a:lnTo>
                <a:cubicBezTo>
                  <a:pt x="2043719" y="1817613"/>
                  <a:pt x="2079647" y="1658919"/>
                  <a:pt x="2043719" y="1557937"/>
                </a:cubicBezTo>
                <a:cubicBezTo>
                  <a:pt x="2079647" y="1593999"/>
                  <a:pt x="2097613" y="1536295"/>
                  <a:pt x="2120069" y="1514653"/>
                </a:cubicBezTo>
                <a:lnTo>
                  <a:pt x="2120095" y="1514635"/>
                </a:lnTo>
                <a:lnTo>
                  <a:pt x="2115652" y="1399949"/>
                </a:lnTo>
                <a:lnTo>
                  <a:pt x="2115747" y="1395444"/>
                </a:lnTo>
                <a:lnTo>
                  <a:pt x="2114450" y="1399497"/>
                </a:lnTo>
                <a:cubicBezTo>
                  <a:pt x="2105572" y="1385293"/>
                  <a:pt x="2101138" y="1371090"/>
                  <a:pt x="2092263" y="1356886"/>
                </a:cubicBezTo>
                <a:lnTo>
                  <a:pt x="2091739" y="1355102"/>
                </a:lnTo>
                <a:lnTo>
                  <a:pt x="2051208" y="1344078"/>
                </a:lnTo>
                <a:cubicBezTo>
                  <a:pt x="2044432" y="1336797"/>
                  <a:pt x="2044000" y="1326578"/>
                  <a:pt x="2046573" y="1314841"/>
                </a:cubicBezTo>
                <a:lnTo>
                  <a:pt x="2070409" y="1239702"/>
                </a:lnTo>
                <a:lnTo>
                  <a:pt x="2070078" y="1236149"/>
                </a:lnTo>
                <a:cubicBezTo>
                  <a:pt x="2083388" y="1200645"/>
                  <a:pt x="2083388" y="1136724"/>
                  <a:pt x="2118885" y="1150933"/>
                </a:cubicBezTo>
                <a:cubicBezTo>
                  <a:pt x="2149944" y="1158032"/>
                  <a:pt x="2136629" y="1207746"/>
                  <a:pt x="2141070" y="1243257"/>
                </a:cubicBezTo>
                <a:lnTo>
                  <a:pt x="2140954" y="1246165"/>
                </a:lnTo>
                <a:lnTo>
                  <a:pt x="2142374" y="1241836"/>
                </a:lnTo>
                <a:cubicBezTo>
                  <a:pt x="2142374" y="1256206"/>
                  <a:pt x="2142374" y="1263394"/>
                  <a:pt x="2146825" y="1277770"/>
                </a:cubicBezTo>
                <a:lnTo>
                  <a:pt x="2148906" y="1280598"/>
                </a:lnTo>
                <a:lnTo>
                  <a:pt x="2147850" y="1276871"/>
                </a:lnTo>
                <a:cubicBezTo>
                  <a:pt x="2165666" y="1262536"/>
                  <a:pt x="2174573" y="1198039"/>
                  <a:pt x="2205742" y="1226707"/>
                </a:cubicBezTo>
                <a:cubicBezTo>
                  <a:pt x="2214649" y="1241037"/>
                  <a:pt x="2214649" y="1284038"/>
                  <a:pt x="2219102" y="1312703"/>
                </a:cubicBezTo>
                <a:lnTo>
                  <a:pt x="2215633" y="1315751"/>
                </a:lnTo>
                <a:lnTo>
                  <a:pt x="2217858" y="1315805"/>
                </a:lnTo>
                <a:cubicBezTo>
                  <a:pt x="2226825" y="1330086"/>
                  <a:pt x="2235795" y="1344365"/>
                  <a:pt x="2244764" y="1358644"/>
                </a:cubicBezTo>
                <a:lnTo>
                  <a:pt x="2246885" y="1362431"/>
                </a:lnTo>
                <a:lnTo>
                  <a:pt x="2246290" y="1357966"/>
                </a:lnTo>
                <a:cubicBezTo>
                  <a:pt x="2250783" y="1343554"/>
                  <a:pt x="2259773" y="1329142"/>
                  <a:pt x="2268762" y="1321939"/>
                </a:cubicBezTo>
                <a:lnTo>
                  <a:pt x="2270284" y="1320670"/>
                </a:lnTo>
                <a:lnTo>
                  <a:pt x="2267518" y="1320669"/>
                </a:lnTo>
                <a:cubicBezTo>
                  <a:pt x="2249250" y="1271352"/>
                  <a:pt x="2235545" y="1222034"/>
                  <a:pt x="2240114" y="1165673"/>
                </a:cubicBezTo>
                <a:lnTo>
                  <a:pt x="2244904" y="1165208"/>
                </a:lnTo>
                <a:lnTo>
                  <a:pt x="2241382" y="1162310"/>
                </a:lnTo>
                <a:cubicBezTo>
                  <a:pt x="2219279" y="1112292"/>
                  <a:pt x="2218177" y="1071206"/>
                  <a:pt x="2226465" y="1033692"/>
                </a:cubicBezTo>
                <a:lnTo>
                  <a:pt x="2267623" y="927234"/>
                </a:lnTo>
                <a:lnTo>
                  <a:pt x="2267517" y="926508"/>
                </a:lnTo>
                <a:lnTo>
                  <a:pt x="2267902" y="926508"/>
                </a:lnTo>
                <a:lnTo>
                  <a:pt x="2316380" y="926508"/>
                </a:lnTo>
                <a:lnTo>
                  <a:pt x="2316469" y="925776"/>
                </a:lnTo>
                <a:lnTo>
                  <a:pt x="2312350" y="919223"/>
                </a:lnTo>
                <a:lnTo>
                  <a:pt x="2312276" y="919211"/>
                </a:lnTo>
                <a:lnTo>
                  <a:pt x="2312292" y="919131"/>
                </a:lnTo>
                <a:lnTo>
                  <a:pt x="2311958" y="918603"/>
                </a:lnTo>
                <a:lnTo>
                  <a:pt x="2312389" y="918311"/>
                </a:lnTo>
                <a:lnTo>
                  <a:pt x="2316793" y="882714"/>
                </a:lnTo>
                <a:cubicBezTo>
                  <a:pt x="2328077" y="882714"/>
                  <a:pt x="2340489" y="882714"/>
                  <a:pt x="2352902" y="887277"/>
                </a:cubicBezTo>
                <a:lnTo>
                  <a:pt x="2388342" y="918620"/>
                </a:lnTo>
                <a:lnTo>
                  <a:pt x="2388686" y="918603"/>
                </a:lnTo>
                <a:cubicBezTo>
                  <a:pt x="2397716" y="918603"/>
                  <a:pt x="2411258" y="918603"/>
                  <a:pt x="2420285" y="918603"/>
                </a:cubicBezTo>
                <a:lnTo>
                  <a:pt x="2420035" y="920981"/>
                </a:lnTo>
                <a:lnTo>
                  <a:pt x="2420501" y="919852"/>
                </a:lnTo>
                <a:cubicBezTo>
                  <a:pt x="2478303" y="869577"/>
                  <a:pt x="2473858" y="1006042"/>
                  <a:pt x="2513879" y="1006042"/>
                </a:cubicBezTo>
                <a:lnTo>
                  <a:pt x="2517672" y="1006042"/>
                </a:lnTo>
                <a:lnTo>
                  <a:pt x="2514832" y="1004537"/>
                </a:lnTo>
                <a:cubicBezTo>
                  <a:pt x="2508098" y="915156"/>
                  <a:pt x="2519319" y="875831"/>
                  <a:pt x="2540641" y="865998"/>
                </a:cubicBezTo>
                <a:cubicBezTo>
                  <a:pt x="2561963" y="856168"/>
                  <a:pt x="2593380" y="875830"/>
                  <a:pt x="2627044" y="904432"/>
                </a:cubicBezTo>
                <a:cubicBezTo>
                  <a:pt x="2644999" y="918734"/>
                  <a:pt x="2658466" y="961637"/>
                  <a:pt x="2685397" y="961636"/>
                </a:cubicBezTo>
                <a:cubicBezTo>
                  <a:pt x="2694377" y="1033133"/>
                  <a:pt x="2761709" y="1033133"/>
                  <a:pt x="2761709" y="1118936"/>
                </a:cubicBezTo>
                <a:lnTo>
                  <a:pt x="2759510" y="1120510"/>
                </a:lnTo>
                <a:lnTo>
                  <a:pt x="2760557" y="1121198"/>
                </a:lnTo>
                <a:lnTo>
                  <a:pt x="2761775" y="1122715"/>
                </a:lnTo>
                <a:lnTo>
                  <a:pt x="2761709" y="1122129"/>
                </a:lnTo>
                <a:cubicBezTo>
                  <a:pt x="2819599" y="1079790"/>
                  <a:pt x="2815143" y="1164463"/>
                  <a:pt x="2832956" y="1206800"/>
                </a:cubicBezTo>
                <a:lnTo>
                  <a:pt x="2832504" y="1206680"/>
                </a:lnTo>
                <a:lnTo>
                  <a:pt x="2832956" y="1207197"/>
                </a:lnTo>
                <a:cubicBezTo>
                  <a:pt x="2823905" y="1214362"/>
                  <a:pt x="2819383" y="1228696"/>
                  <a:pt x="2814859" y="1243025"/>
                </a:cubicBezTo>
                <a:lnTo>
                  <a:pt x="2813299" y="1244625"/>
                </a:lnTo>
                <a:lnTo>
                  <a:pt x="2814196" y="1244591"/>
                </a:lnTo>
                <a:lnTo>
                  <a:pt x="2814196" y="1272726"/>
                </a:lnTo>
                <a:lnTo>
                  <a:pt x="2839463" y="1286779"/>
                </a:lnTo>
                <a:cubicBezTo>
                  <a:pt x="2846886" y="1293926"/>
                  <a:pt x="2852594" y="1304647"/>
                  <a:pt x="2854883" y="1322509"/>
                </a:cubicBezTo>
                <a:lnTo>
                  <a:pt x="2854404" y="1324215"/>
                </a:lnTo>
                <a:lnTo>
                  <a:pt x="2855664" y="1320665"/>
                </a:lnTo>
                <a:lnTo>
                  <a:pt x="2855664" y="1399496"/>
                </a:lnTo>
                <a:lnTo>
                  <a:pt x="2904247" y="1399497"/>
                </a:lnTo>
                <a:lnTo>
                  <a:pt x="2926987" y="1301925"/>
                </a:lnTo>
                <a:cubicBezTo>
                  <a:pt x="2939771" y="1275917"/>
                  <a:pt x="2957552" y="1256185"/>
                  <a:pt x="2979781" y="1241835"/>
                </a:cubicBezTo>
                <a:lnTo>
                  <a:pt x="2982120" y="1244328"/>
                </a:lnTo>
                <a:lnTo>
                  <a:pt x="3032392" y="1212981"/>
                </a:lnTo>
                <a:cubicBezTo>
                  <a:pt x="3062597" y="1158464"/>
                  <a:pt x="3040933" y="1049422"/>
                  <a:pt x="3074262" y="1000960"/>
                </a:cubicBezTo>
                <a:lnTo>
                  <a:pt x="3077203" y="1001649"/>
                </a:lnTo>
                <a:lnTo>
                  <a:pt x="3074112" y="997505"/>
                </a:lnTo>
                <a:cubicBezTo>
                  <a:pt x="3101197" y="933192"/>
                  <a:pt x="3128277" y="904609"/>
                  <a:pt x="3150846" y="997504"/>
                </a:cubicBezTo>
                <a:lnTo>
                  <a:pt x="3133062" y="1039735"/>
                </a:lnTo>
                <a:lnTo>
                  <a:pt x="3133699" y="1040534"/>
                </a:lnTo>
                <a:lnTo>
                  <a:pt x="3150312" y="1000960"/>
                </a:lnTo>
                <a:cubicBezTo>
                  <a:pt x="3168351" y="1004539"/>
                  <a:pt x="3182997" y="1015278"/>
                  <a:pt x="3195397" y="1030491"/>
                </a:cubicBezTo>
                <a:lnTo>
                  <a:pt x="3226341" y="1085767"/>
                </a:lnTo>
                <a:lnTo>
                  <a:pt x="3227574" y="1084172"/>
                </a:lnTo>
                <a:lnTo>
                  <a:pt x="3247842" y="1097241"/>
                </a:lnTo>
                <a:lnTo>
                  <a:pt x="3246761" y="976193"/>
                </a:lnTo>
                <a:cubicBezTo>
                  <a:pt x="3246760" y="935794"/>
                  <a:pt x="3254575" y="899878"/>
                  <a:pt x="3292534" y="878332"/>
                </a:cubicBezTo>
                <a:lnTo>
                  <a:pt x="3303153" y="895420"/>
                </a:lnTo>
                <a:lnTo>
                  <a:pt x="3303232" y="891340"/>
                </a:lnTo>
                <a:lnTo>
                  <a:pt x="3299168" y="884823"/>
                </a:lnTo>
                <a:cubicBezTo>
                  <a:pt x="3296940" y="881251"/>
                  <a:pt x="3294715" y="877685"/>
                  <a:pt x="3294715" y="877685"/>
                </a:cubicBezTo>
                <a:cubicBezTo>
                  <a:pt x="3290262" y="842001"/>
                  <a:pt x="3281358" y="806314"/>
                  <a:pt x="3276905" y="770627"/>
                </a:cubicBezTo>
                <a:cubicBezTo>
                  <a:pt x="3285809" y="756356"/>
                  <a:pt x="3290262" y="742080"/>
                  <a:pt x="3299168" y="727811"/>
                </a:cubicBezTo>
                <a:cubicBezTo>
                  <a:pt x="3342588" y="722455"/>
                  <a:pt x="3378488" y="741191"/>
                  <a:pt x="3401243" y="790035"/>
                </a:cubicBezTo>
                <a:lnTo>
                  <a:pt x="3419269" y="848699"/>
                </a:lnTo>
                <a:lnTo>
                  <a:pt x="3419596" y="848687"/>
                </a:lnTo>
                <a:cubicBezTo>
                  <a:pt x="3428665" y="869909"/>
                  <a:pt x="3437734" y="884061"/>
                  <a:pt x="3446809" y="898211"/>
                </a:cubicBezTo>
                <a:lnTo>
                  <a:pt x="3446483" y="899233"/>
                </a:lnTo>
                <a:lnTo>
                  <a:pt x="3446712" y="899009"/>
                </a:lnTo>
                <a:cubicBezTo>
                  <a:pt x="3455597" y="877316"/>
                  <a:pt x="3464478" y="862856"/>
                  <a:pt x="3473363" y="841159"/>
                </a:cubicBezTo>
                <a:lnTo>
                  <a:pt x="3474313" y="840847"/>
                </a:lnTo>
                <a:lnTo>
                  <a:pt x="3484818" y="705930"/>
                </a:lnTo>
                <a:cubicBezTo>
                  <a:pt x="3494309" y="664166"/>
                  <a:pt x="3512172" y="627847"/>
                  <a:pt x="3545665" y="602425"/>
                </a:cubicBezTo>
                <a:cubicBezTo>
                  <a:pt x="3563527" y="631479"/>
                  <a:pt x="3581390" y="660533"/>
                  <a:pt x="3594789" y="682322"/>
                </a:cubicBezTo>
                <a:lnTo>
                  <a:pt x="3593561" y="684085"/>
                </a:lnTo>
                <a:lnTo>
                  <a:pt x="3628537" y="757934"/>
                </a:lnTo>
                <a:lnTo>
                  <a:pt x="3646440" y="840679"/>
                </a:lnTo>
                <a:lnTo>
                  <a:pt x="3647973" y="838920"/>
                </a:lnTo>
                <a:cubicBezTo>
                  <a:pt x="3661375" y="838920"/>
                  <a:pt x="3679238" y="846098"/>
                  <a:pt x="3692635" y="846098"/>
                </a:cubicBezTo>
                <a:lnTo>
                  <a:pt x="3693474" y="847149"/>
                </a:lnTo>
                <a:lnTo>
                  <a:pt x="3693442" y="846977"/>
                </a:lnTo>
                <a:cubicBezTo>
                  <a:pt x="3719559" y="814656"/>
                  <a:pt x="3740776" y="806577"/>
                  <a:pt x="3755259" y="837888"/>
                </a:cubicBezTo>
                <a:lnTo>
                  <a:pt x="3767427" y="882870"/>
                </a:lnTo>
                <a:lnTo>
                  <a:pt x="3767579" y="882715"/>
                </a:lnTo>
                <a:cubicBezTo>
                  <a:pt x="3798878" y="904174"/>
                  <a:pt x="3812291" y="947092"/>
                  <a:pt x="3816762" y="1004321"/>
                </a:cubicBezTo>
                <a:lnTo>
                  <a:pt x="3814690" y="1007297"/>
                </a:lnTo>
                <a:lnTo>
                  <a:pt x="3817117" y="1006551"/>
                </a:lnTo>
                <a:cubicBezTo>
                  <a:pt x="3861153" y="1049600"/>
                  <a:pt x="3902652" y="1112833"/>
                  <a:pt x="3954948" y="1141754"/>
                </a:cubicBezTo>
                <a:lnTo>
                  <a:pt x="4009917" y="1156837"/>
                </a:lnTo>
                <a:lnTo>
                  <a:pt x="4010315" y="1155874"/>
                </a:lnTo>
                <a:lnTo>
                  <a:pt x="4010314" y="1129854"/>
                </a:lnTo>
                <a:lnTo>
                  <a:pt x="4010096" y="1130070"/>
                </a:lnTo>
                <a:cubicBezTo>
                  <a:pt x="3969519" y="1086973"/>
                  <a:pt x="3915418" y="1043882"/>
                  <a:pt x="3942466" y="957691"/>
                </a:cubicBezTo>
                <a:cubicBezTo>
                  <a:pt x="3946977" y="943325"/>
                  <a:pt x="3952328" y="936593"/>
                  <a:pt x="3958178" y="934909"/>
                </a:cubicBezTo>
                <a:cubicBezTo>
                  <a:pt x="3975717" y="929859"/>
                  <a:pt x="3997696" y="970260"/>
                  <a:pt x="4014605" y="986422"/>
                </a:cubicBezTo>
                <a:lnTo>
                  <a:pt x="4017164" y="986579"/>
                </a:lnTo>
                <a:lnTo>
                  <a:pt x="4014847" y="982644"/>
                </a:lnTo>
                <a:cubicBezTo>
                  <a:pt x="4014847" y="946814"/>
                  <a:pt x="4005851" y="896649"/>
                  <a:pt x="4046332" y="925312"/>
                </a:cubicBezTo>
                <a:cubicBezTo>
                  <a:pt x="4086822" y="953977"/>
                  <a:pt x="4113812" y="932480"/>
                  <a:pt x="4136305" y="882315"/>
                </a:cubicBezTo>
                <a:lnTo>
                  <a:pt x="4136349" y="882309"/>
                </a:lnTo>
                <a:lnTo>
                  <a:pt x="4132030" y="847401"/>
                </a:lnTo>
                <a:lnTo>
                  <a:pt x="4130994" y="847679"/>
                </a:lnTo>
                <a:cubicBezTo>
                  <a:pt x="4108920" y="811951"/>
                  <a:pt x="4104503" y="769074"/>
                  <a:pt x="4122167" y="711912"/>
                </a:cubicBezTo>
                <a:cubicBezTo>
                  <a:pt x="4135413" y="744066"/>
                  <a:pt x="4141205" y="784260"/>
                  <a:pt x="4160039" y="799332"/>
                </a:cubicBezTo>
                <a:lnTo>
                  <a:pt x="4183265" y="804641"/>
                </a:lnTo>
                <a:lnTo>
                  <a:pt x="4185348" y="803258"/>
                </a:lnTo>
                <a:cubicBezTo>
                  <a:pt x="4185348" y="788869"/>
                  <a:pt x="4185348" y="781672"/>
                  <a:pt x="4185348" y="767283"/>
                </a:cubicBezTo>
                <a:lnTo>
                  <a:pt x="4186195" y="767497"/>
                </a:lnTo>
                <a:lnTo>
                  <a:pt x="4210050" y="669741"/>
                </a:lnTo>
                <a:cubicBezTo>
                  <a:pt x="4223352" y="639407"/>
                  <a:pt x="4236651" y="609073"/>
                  <a:pt x="4234431" y="569819"/>
                </a:cubicBezTo>
                <a:cubicBezTo>
                  <a:pt x="4247736" y="551978"/>
                  <a:pt x="4262140" y="530569"/>
                  <a:pt x="4277102" y="523431"/>
                </a:cubicBezTo>
                <a:cubicBezTo>
                  <a:pt x="4292063" y="516296"/>
                  <a:pt x="4307577" y="523431"/>
                  <a:pt x="4323091" y="562683"/>
                </a:cubicBezTo>
                <a:lnTo>
                  <a:pt x="4323778" y="577047"/>
                </a:lnTo>
                <a:lnTo>
                  <a:pt x="4381054" y="610609"/>
                </a:lnTo>
                <a:lnTo>
                  <a:pt x="4381286" y="610500"/>
                </a:lnTo>
                <a:lnTo>
                  <a:pt x="4381286" y="488555"/>
                </a:lnTo>
                <a:cubicBezTo>
                  <a:pt x="4444891" y="488555"/>
                  <a:pt x="4508501" y="488555"/>
                  <a:pt x="4553933" y="575387"/>
                </a:cubicBezTo>
                <a:lnTo>
                  <a:pt x="4552203" y="578327"/>
                </a:lnTo>
                <a:lnTo>
                  <a:pt x="4551661" y="642299"/>
                </a:lnTo>
                <a:lnTo>
                  <a:pt x="4534922" y="701337"/>
                </a:lnTo>
                <a:lnTo>
                  <a:pt x="4535800" y="703466"/>
                </a:lnTo>
                <a:cubicBezTo>
                  <a:pt x="4535800" y="703466"/>
                  <a:pt x="4535800" y="703466"/>
                  <a:pt x="4531270" y="710663"/>
                </a:cubicBezTo>
                <a:lnTo>
                  <a:pt x="4531497" y="712650"/>
                </a:lnTo>
                <a:lnTo>
                  <a:pt x="4578155" y="733029"/>
                </a:lnTo>
                <a:lnTo>
                  <a:pt x="4578478" y="732432"/>
                </a:lnTo>
                <a:cubicBezTo>
                  <a:pt x="4610171" y="703903"/>
                  <a:pt x="4610171" y="653979"/>
                  <a:pt x="4628282" y="611183"/>
                </a:cubicBezTo>
                <a:cubicBezTo>
                  <a:pt x="4669030" y="646847"/>
                  <a:pt x="4650922" y="711039"/>
                  <a:pt x="4650922" y="768098"/>
                </a:cubicBezTo>
                <a:lnTo>
                  <a:pt x="4650958" y="768847"/>
                </a:lnTo>
                <a:lnTo>
                  <a:pt x="4677447" y="768846"/>
                </a:lnTo>
                <a:lnTo>
                  <a:pt x="4679040" y="769820"/>
                </a:lnTo>
                <a:lnTo>
                  <a:pt x="4677249" y="767459"/>
                </a:lnTo>
                <a:cubicBezTo>
                  <a:pt x="4699820" y="710300"/>
                  <a:pt x="4722386" y="703151"/>
                  <a:pt x="4749472" y="767459"/>
                </a:cubicBezTo>
                <a:lnTo>
                  <a:pt x="4750003" y="775932"/>
                </a:lnTo>
                <a:lnTo>
                  <a:pt x="4750784" y="769521"/>
                </a:lnTo>
                <a:cubicBezTo>
                  <a:pt x="4790519" y="731495"/>
                  <a:pt x="4832739" y="693466"/>
                  <a:pt x="4866266" y="734890"/>
                </a:cubicBezTo>
                <a:lnTo>
                  <a:pt x="4895511" y="803456"/>
                </a:lnTo>
                <a:lnTo>
                  <a:pt x="4896731" y="804108"/>
                </a:lnTo>
                <a:cubicBezTo>
                  <a:pt x="4905700" y="775363"/>
                  <a:pt x="4914670" y="753797"/>
                  <a:pt x="4923640" y="725052"/>
                </a:cubicBezTo>
                <a:lnTo>
                  <a:pt x="4923803" y="725197"/>
                </a:lnTo>
                <a:lnTo>
                  <a:pt x="4923551" y="723932"/>
                </a:lnTo>
                <a:lnTo>
                  <a:pt x="4896084" y="659399"/>
                </a:lnTo>
                <a:cubicBezTo>
                  <a:pt x="4892733" y="635115"/>
                  <a:pt x="4894968" y="609930"/>
                  <a:pt x="4901676" y="588349"/>
                </a:cubicBezTo>
                <a:cubicBezTo>
                  <a:pt x="4915091" y="523597"/>
                  <a:pt x="4950856" y="581152"/>
                  <a:pt x="4973212" y="573957"/>
                </a:cubicBezTo>
                <a:lnTo>
                  <a:pt x="4971776" y="578373"/>
                </a:lnTo>
                <a:lnTo>
                  <a:pt x="4973731" y="576150"/>
                </a:lnTo>
                <a:cubicBezTo>
                  <a:pt x="5000720" y="604968"/>
                  <a:pt x="5023211" y="626585"/>
                  <a:pt x="5045706" y="655404"/>
                </a:cubicBezTo>
                <a:lnTo>
                  <a:pt x="5046437" y="656095"/>
                </a:lnTo>
                <a:lnTo>
                  <a:pt x="5046211" y="653209"/>
                </a:lnTo>
                <a:cubicBezTo>
                  <a:pt x="5059676" y="570697"/>
                  <a:pt x="5080995" y="524057"/>
                  <a:pt x="5109043" y="514193"/>
                </a:cubicBezTo>
                <a:cubicBezTo>
                  <a:pt x="5137090" y="504328"/>
                  <a:pt x="5171876" y="531235"/>
                  <a:pt x="5212262" y="595806"/>
                </a:cubicBezTo>
                <a:cubicBezTo>
                  <a:pt x="5252654" y="653209"/>
                  <a:pt x="5288558" y="681908"/>
                  <a:pt x="5342414" y="646032"/>
                </a:cubicBezTo>
                <a:cubicBezTo>
                  <a:pt x="5342413" y="660383"/>
                  <a:pt x="5342414" y="674732"/>
                  <a:pt x="5342413" y="689084"/>
                </a:cubicBezTo>
                <a:lnTo>
                  <a:pt x="5342266" y="690839"/>
                </a:lnTo>
                <a:lnTo>
                  <a:pt x="5381349" y="714222"/>
                </a:lnTo>
                <a:cubicBezTo>
                  <a:pt x="5395361" y="716944"/>
                  <a:pt x="5409935" y="711504"/>
                  <a:pt x="5425628" y="689742"/>
                </a:cubicBezTo>
                <a:cubicBezTo>
                  <a:pt x="5457019" y="646220"/>
                  <a:pt x="5474959" y="682486"/>
                  <a:pt x="5488408" y="726009"/>
                </a:cubicBezTo>
                <a:cubicBezTo>
                  <a:pt x="5479441" y="726009"/>
                  <a:pt x="5470474" y="726009"/>
                  <a:pt x="5461507" y="726009"/>
                </a:cubicBezTo>
                <a:lnTo>
                  <a:pt x="5461506" y="768332"/>
                </a:lnTo>
                <a:lnTo>
                  <a:pt x="5461806" y="769599"/>
                </a:lnTo>
                <a:lnTo>
                  <a:pt x="5461922" y="768846"/>
                </a:lnTo>
                <a:cubicBezTo>
                  <a:pt x="5471055" y="776016"/>
                  <a:pt x="5480190" y="790346"/>
                  <a:pt x="5489325" y="797511"/>
                </a:cubicBezTo>
                <a:lnTo>
                  <a:pt x="5489568" y="800011"/>
                </a:lnTo>
                <a:lnTo>
                  <a:pt x="5547615" y="842325"/>
                </a:lnTo>
                <a:cubicBezTo>
                  <a:pt x="5563843" y="861952"/>
                  <a:pt x="5576150" y="888719"/>
                  <a:pt x="5582868" y="927971"/>
                </a:cubicBezTo>
                <a:lnTo>
                  <a:pt x="5582862" y="927986"/>
                </a:lnTo>
                <a:lnTo>
                  <a:pt x="5584125" y="926148"/>
                </a:lnTo>
                <a:lnTo>
                  <a:pt x="5609182" y="885527"/>
                </a:lnTo>
                <a:lnTo>
                  <a:pt x="5569253" y="792497"/>
                </a:lnTo>
                <a:cubicBezTo>
                  <a:pt x="5546987" y="727856"/>
                  <a:pt x="5515814" y="656032"/>
                  <a:pt x="5564802" y="598572"/>
                </a:cubicBezTo>
                <a:cubicBezTo>
                  <a:pt x="5578159" y="584206"/>
                  <a:pt x="5590961" y="576576"/>
                  <a:pt x="5603001" y="574666"/>
                </a:cubicBezTo>
                <a:cubicBezTo>
                  <a:pt x="5621058" y="571809"/>
                  <a:pt x="5637390" y="581821"/>
                  <a:pt x="5651299" y="601304"/>
                </a:cubicBezTo>
                <a:lnTo>
                  <a:pt x="5684616" y="683718"/>
                </a:lnTo>
                <a:lnTo>
                  <a:pt x="5686504" y="681257"/>
                </a:lnTo>
                <a:cubicBezTo>
                  <a:pt x="5713516" y="710130"/>
                  <a:pt x="5731526" y="746222"/>
                  <a:pt x="5740527" y="803962"/>
                </a:cubicBezTo>
                <a:lnTo>
                  <a:pt x="5740596" y="804066"/>
                </a:lnTo>
                <a:lnTo>
                  <a:pt x="5740528" y="803882"/>
                </a:lnTo>
                <a:cubicBezTo>
                  <a:pt x="5762449" y="811096"/>
                  <a:pt x="5781086" y="825525"/>
                  <a:pt x="5795884" y="846259"/>
                </a:cubicBezTo>
                <a:lnTo>
                  <a:pt x="5825765" y="920413"/>
                </a:lnTo>
                <a:lnTo>
                  <a:pt x="5830045" y="925989"/>
                </a:lnTo>
                <a:lnTo>
                  <a:pt x="5869093" y="948328"/>
                </a:lnTo>
                <a:cubicBezTo>
                  <a:pt x="5875903" y="951026"/>
                  <a:pt x="5882719" y="951476"/>
                  <a:pt x="5889529" y="947203"/>
                </a:cubicBezTo>
                <a:lnTo>
                  <a:pt x="5908977" y="919171"/>
                </a:lnTo>
                <a:lnTo>
                  <a:pt x="5877549" y="804521"/>
                </a:lnTo>
                <a:lnTo>
                  <a:pt x="5877842" y="803365"/>
                </a:lnTo>
                <a:lnTo>
                  <a:pt x="5860129" y="772402"/>
                </a:lnTo>
                <a:lnTo>
                  <a:pt x="5855649" y="724998"/>
                </a:lnTo>
                <a:lnTo>
                  <a:pt x="5855624" y="725055"/>
                </a:lnTo>
                <a:cubicBezTo>
                  <a:pt x="5828220" y="675239"/>
                  <a:pt x="5841924" y="611187"/>
                  <a:pt x="5846490" y="554252"/>
                </a:cubicBezTo>
                <a:lnTo>
                  <a:pt x="5882450" y="603278"/>
                </a:lnTo>
                <a:lnTo>
                  <a:pt x="5882637" y="602425"/>
                </a:lnTo>
                <a:cubicBezTo>
                  <a:pt x="5914154" y="616814"/>
                  <a:pt x="5945666" y="631205"/>
                  <a:pt x="5981682" y="645592"/>
                </a:cubicBezTo>
                <a:lnTo>
                  <a:pt x="5981682" y="654218"/>
                </a:lnTo>
                <a:lnTo>
                  <a:pt x="5983055" y="646105"/>
                </a:lnTo>
                <a:cubicBezTo>
                  <a:pt x="5983054" y="624544"/>
                  <a:pt x="5983055" y="595800"/>
                  <a:pt x="5983054" y="567050"/>
                </a:cubicBezTo>
                <a:cubicBezTo>
                  <a:pt x="5989736" y="556272"/>
                  <a:pt x="5997527" y="550881"/>
                  <a:pt x="6005876" y="551776"/>
                </a:cubicBezTo>
                <a:cubicBezTo>
                  <a:pt x="6014225" y="552676"/>
                  <a:pt x="6023134" y="559864"/>
                  <a:pt x="6032037" y="574239"/>
                </a:cubicBezTo>
                <a:cubicBezTo>
                  <a:pt x="6027585" y="581425"/>
                  <a:pt x="6032038" y="595800"/>
                  <a:pt x="6032038" y="610172"/>
                </a:cubicBezTo>
                <a:lnTo>
                  <a:pt x="6239197" y="760278"/>
                </a:lnTo>
                <a:lnTo>
                  <a:pt x="6241548" y="755298"/>
                </a:lnTo>
                <a:cubicBezTo>
                  <a:pt x="6259498" y="733910"/>
                  <a:pt x="6277448" y="726783"/>
                  <a:pt x="6299890" y="733910"/>
                </a:cubicBezTo>
                <a:cubicBezTo>
                  <a:pt x="6308865" y="733910"/>
                  <a:pt x="6317837" y="733910"/>
                  <a:pt x="6322327" y="733910"/>
                </a:cubicBezTo>
                <a:lnTo>
                  <a:pt x="6323374" y="734186"/>
                </a:lnTo>
                <a:lnTo>
                  <a:pt x="6321497" y="732058"/>
                </a:lnTo>
                <a:cubicBezTo>
                  <a:pt x="6330550" y="703444"/>
                  <a:pt x="6339606" y="674833"/>
                  <a:pt x="6348660" y="646221"/>
                </a:cubicBezTo>
                <a:lnTo>
                  <a:pt x="6349625" y="646761"/>
                </a:lnTo>
                <a:lnTo>
                  <a:pt x="6351856" y="583518"/>
                </a:lnTo>
                <a:cubicBezTo>
                  <a:pt x="6354092" y="563599"/>
                  <a:pt x="6360799" y="549113"/>
                  <a:pt x="6380919" y="552731"/>
                </a:cubicBezTo>
                <a:cubicBezTo>
                  <a:pt x="6425628" y="559975"/>
                  <a:pt x="6421159" y="632407"/>
                  <a:pt x="6421158" y="683108"/>
                </a:cubicBezTo>
                <a:lnTo>
                  <a:pt x="6421713" y="684004"/>
                </a:lnTo>
                <a:lnTo>
                  <a:pt x="6470007" y="684004"/>
                </a:lnTo>
                <a:lnTo>
                  <a:pt x="6469476" y="682764"/>
                </a:lnTo>
                <a:cubicBezTo>
                  <a:pt x="6496880" y="645500"/>
                  <a:pt x="6524283" y="636187"/>
                  <a:pt x="6551689" y="657810"/>
                </a:cubicBezTo>
                <a:lnTo>
                  <a:pt x="6578456" y="689119"/>
                </a:lnTo>
                <a:lnTo>
                  <a:pt x="6599362" y="666018"/>
                </a:lnTo>
                <a:cubicBezTo>
                  <a:pt x="6610628" y="617619"/>
                  <a:pt x="6599765" y="511122"/>
                  <a:pt x="6628362" y="506324"/>
                </a:cubicBezTo>
                <a:cubicBezTo>
                  <a:pt x="6641072" y="504193"/>
                  <a:pt x="6661579" y="522149"/>
                  <a:pt x="6695290" y="574224"/>
                </a:cubicBezTo>
                <a:lnTo>
                  <a:pt x="6694974" y="576765"/>
                </a:lnTo>
                <a:lnTo>
                  <a:pt x="6721612" y="611866"/>
                </a:lnTo>
                <a:lnTo>
                  <a:pt x="6722277" y="609724"/>
                </a:lnTo>
                <a:cubicBezTo>
                  <a:pt x="6722277" y="566805"/>
                  <a:pt x="6726733" y="523883"/>
                  <a:pt x="6726734" y="466663"/>
                </a:cubicBezTo>
                <a:lnTo>
                  <a:pt x="6819250" y="565729"/>
                </a:lnTo>
                <a:lnTo>
                  <a:pt x="6832128" y="517195"/>
                </a:lnTo>
                <a:cubicBezTo>
                  <a:pt x="6831289" y="451367"/>
                  <a:pt x="6802754" y="358193"/>
                  <a:pt x="6890038" y="374399"/>
                </a:cubicBezTo>
                <a:lnTo>
                  <a:pt x="6890175" y="378228"/>
                </a:lnTo>
                <a:lnTo>
                  <a:pt x="6891501" y="374689"/>
                </a:lnTo>
                <a:cubicBezTo>
                  <a:pt x="6931859" y="381864"/>
                  <a:pt x="6963252" y="403388"/>
                  <a:pt x="6990151" y="453616"/>
                </a:cubicBezTo>
                <a:lnTo>
                  <a:pt x="6990114" y="453656"/>
                </a:lnTo>
                <a:lnTo>
                  <a:pt x="7026166" y="483004"/>
                </a:lnTo>
                <a:cubicBezTo>
                  <a:pt x="7061824" y="512037"/>
                  <a:pt x="7096224" y="530941"/>
                  <a:pt x="7133144" y="460720"/>
                </a:cubicBezTo>
                <a:cubicBezTo>
                  <a:pt x="7151041" y="482327"/>
                  <a:pt x="7168943" y="503935"/>
                  <a:pt x="7186840" y="532743"/>
                </a:cubicBezTo>
                <a:lnTo>
                  <a:pt x="7187783" y="533343"/>
                </a:lnTo>
                <a:lnTo>
                  <a:pt x="7187464" y="532868"/>
                </a:lnTo>
                <a:cubicBezTo>
                  <a:pt x="7223088" y="532868"/>
                  <a:pt x="7245353" y="532868"/>
                  <a:pt x="7245354" y="453519"/>
                </a:cubicBezTo>
                <a:cubicBezTo>
                  <a:pt x="7240901" y="403029"/>
                  <a:pt x="7254262" y="330896"/>
                  <a:pt x="7307696" y="374172"/>
                </a:cubicBezTo>
                <a:lnTo>
                  <a:pt x="7309028" y="376327"/>
                </a:lnTo>
                <a:lnTo>
                  <a:pt x="7308727" y="374879"/>
                </a:lnTo>
                <a:cubicBezTo>
                  <a:pt x="7313180" y="295955"/>
                  <a:pt x="7344353" y="252902"/>
                  <a:pt x="7384430" y="217029"/>
                </a:cubicBezTo>
                <a:cubicBezTo>
                  <a:pt x="7406699" y="238554"/>
                  <a:pt x="7428962" y="267254"/>
                  <a:pt x="7455682" y="295954"/>
                </a:cubicBezTo>
                <a:lnTo>
                  <a:pt x="7456297" y="295971"/>
                </a:lnTo>
                <a:lnTo>
                  <a:pt x="7456024" y="295534"/>
                </a:lnTo>
                <a:cubicBezTo>
                  <a:pt x="7469452" y="266986"/>
                  <a:pt x="7469452" y="217028"/>
                  <a:pt x="7505260" y="245576"/>
                </a:cubicBezTo>
                <a:lnTo>
                  <a:pt x="7506438" y="246765"/>
                </a:lnTo>
                <a:lnTo>
                  <a:pt x="7550055" y="245060"/>
                </a:lnTo>
                <a:cubicBezTo>
                  <a:pt x="7562747" y="253819"/>
                  <a:pt x="7573787" y="271336"/>
                  <a:pt x="7584823" y="295860"/>
                </a:cubicBezTo>
                <a:lnTo>
                  <a:pt x="7584810" y="295950"/>
                </a:lnTo>
                <a:lnTo>
                  <a:pt x="7678744" y="331990"/>
                </a:lnTo>
                <a:lnTo>
                  <a:pt x="7680054" y="334521"/>
                </a:lnTo>
                <a:lnTo>
                  <a:pt x="7680080" y="332798"/>
                </a:lnTo>
                <a:cubicBezTo>
                  <a:pt x="7684573" y="296621"/>
                  <a:pt x="7639630" y="224265"/>
                  <a:pt x="7702552" y="217028"/>
                </a:cubicBezTo>
                <a:lnTo>
                  <a:pt x="7751395" y="288520"/>
                </a:lnTo>
                <a:lnTo>
                  <a:pt x="7752563" y="288291"/>
                </a:lnTo>
                <a:lnTo>
                  <a:pt x="7778020" y="322293"/>
                </a:lnTo>
                <a:lnTo>
                  <a:pt x="7778146" y="322139"/>
                </a:lnTo>
                <a:cubicBezTo>
                  <a:pt x="7800568" y="351332"/>
                  <a:pt x="7827477" y="380531"/>
                  <a:pt x="7849895" y="417025"/>
                </a:cubicBezTo>
                <a:lnTo>
                  <a:pt x="7850640" y="425531"/>
                </a:lnTo>
                <a:lnTo>
                  <a:pt x="7850640" y="415442"/>
                </a:lnTo>
                <a:cubicBezTo>
                  <a:pt x="7909171" y="400967"/>
                  <a:pt x="7945186" y="451617"/>
                  <a:pt x="7976701" y="531210"/>
                </a:cubicBezTo>
                <a:lnTo>
                  <a:pt x="7975688" y="532351"/>
                </a:lnTo>
                <a:lnTo>
                  <a:pt x="7976014" y="532351"/>
                </a:lnTo>
                <a:lnTo>
                  <a:pt x="7997900" y="567034"/>
                </a:lnTo>
                <a:lnTo>
                  <a:pt x="7998031" y="567035"/>
                </a:lnTo>
                <a:lnTo>
                  <a:pt x="7998186" y="567486"/>
                </a:lnTo>
                <a:lnTo>
                  <a:pt x="7998623" y="568187"/>
                </a:lnTo>
                <a:lnTo>
                  <a:pt x="7998468" y="568320"/>
                </a:lnTo>
                <a:lnTo>
                  <a:pt x="8025197" y="646044"/>
                </a:lnTo>
                <a:lnTo>
                  <a:pt x="8025198" y="681563"/>
                </a:lnTo>
                <a:lnTo>
                  <a:pt x="8026028" y="681898"/>
                </a:lnTo>
                <a:lnTo>
                  <a:pt x="8026029" y="646916"/>
                </a:lnTo>
                <a:cubicBezTo>
                  <a:pt x="8057291" y="632619"/>
                  <a:pt x="8088550" y="625473"/>
                  <a:pt x="8119810" y="611183"/>
                </a:cubicBezTo>
                <a:cubicBezTo>
                  <a:pt x="8128743" y="625474"/>
                  <a:pt x="8137673" y="632620"/>
                  <a:pt x="8146605" y="646916"/>
                </a:cubicBezTo>
                <a:lnTo>
                  <a:pt x="8146527" y="647326"/>
                </a:lnTo>
                <a:lnTo>
                  <a:pt x="8180149" y="668616"/>
                </a:lnTo>
                <a:cubicBezTo>
                  <a:pt x="8189691" y="680260"/>
                  <a:pt x="8196428" y="696385"/>
                  <a:pt x="8198677" y="717886"/>
                </a:cubicBezTo>
                <a:lnTo>
                  <a:pt x="8196315" y="727598"/>
                </a:lnTo>
                <a:lnTo>
                  <a:pt x="8200755" y="720672"/>
                </a:lnTo>
                <a:lnTo>
                  <a:pt x="8245261" y="720673"/>
                </a:lnTo>
                <a:lnTo>
                  <a:pt x="8245261" y="718558"/>
                </a:lnTo>
                <a:cubicBezTo>
                  <a:pt x="8278601" y="671441"/>
                  <a:pt x="8311942" y="658759"/>
                  <a:pt x="8345287" y="664195"/>
                </a:cubicBezTo>
                <a:cubicBezTo>
                  <a:pt x="8361955" y="666913"/>
                  <a:pt x="8378627" y="674160"/>
                  <a:pt x="8395298" y="683899"/>
                </a:cubicBezTo>
                <a:lnTo>
                  <a:pt x="8444918" y="718286"/>
                </a:lnTo>
                <a:lnTo>
                  <a:pt x="8445312" y="717675"/>
                </a:lnTo>
                <a:lnTo>
                  <a:pt x="8467784" y="647358"/>
                </a:lnTo>
                <a:lnTo>
                  <a:pt x="8467502" y="645742"/>
                </a:lnTo>
                <a:cubicBezTo>
                  <a:pt x="8458480" y="631344"/>
                  <a:pt x="8449466" y="616944"/>
                  <a:pt x="8440451" y="602544"/>
                </a:cubicBezTo>
                <a:lnTo>
                  <a:pt x="8440433" y="602487"/>
                </a:lnTo>
                <a:lnTo>
                  <a:pt x="8409118" y="581192"/>
                </a:lnTo>
                <a:cubicBezTo>
                  <a:pt x="8369145" y="568631"/>
                  <a:pt x="8318965" y="571347"/>
                  <a:pt x="8342780" y="451836"/>
                </a:cubicBezTo>
                <a:cubicBezTo>
                  <a:pt x="8363192" y="484432"/>
                  <a:pt x="8393809" y="451836"/>
                  <a:pt x="8419324" y="461004"/>
                </a:cubicBezTo>
                <a:lnTo>
                  <a:pt x="8441930" y="487309"/>
                </a:lnTo>
                <a:lnTo>
                  <a:pt x="8478571" y="486092"/>
                </a:lnTo>
                <a:cubicBezTo>
                  <a:pt x="8491749" y="486178"/>
                  <a:pt x="8505012" y="484997"/>
                  <a:pt x="8517161" y="477235"/>
                </a:cubicBezTo>
                <a:lnTo>
                  <a:pt x="8539207" y="451853"/>
                </a:lnTo>
                <a:lnTo>
                  <a:pt x="8539038" y="405006"/>
                </a:lnTo>
                <a:cubicBezTo>
                  <a:pt x="8545651" y="312835"/>
                  <a:pt x="8598522" y="368706"/>
                  <a:pt x="8637688" y="375003"/>
                </a:cubicBezTo>
                <a:lnTo>
                  <a:pt x="8638078" y="378721"/>
                </a:lnTo>
                <a:lnTo>
                  <a:pt x="8639156" y="374690"/>
                </a:lnTo>
                <a:cubicBezTo>
                  <a:pt x="8648050" y="374690"/>
                  <a:pt x="8652497" y="374690"/>
                  <a:pt x="8661388" y="374690"/>
                </a:cubicBezTo>
                <a:lnTo>
                  <a:pt x="8661504" y="374972"/>
                </a:lnTo>
                <a:lnTo>
                  <a:pt x="8661412" y="374152"/>
                </a:lnTo>
                <a:cubicBezTo>
                  <a:pt x="8612126" y="302653"/>
                  <a:pt x="8562843" y="231152"/>
                  <a:pt x="8500119" y="138196"/>
                </a:cubicBezTo>
                <a:cubicBezTo>
                  <a:pt x="8621085" y="145349"/>
                  <a:pt x="8670371" y="281201"/>
                  <a:pt x="8737577" y="374151"/>
                </a:cubicBezTo>
                <a:lnTo>
                  <a:pt x="8739663" y="377113"/>
                </a:lnTo>
                <a:lnTo>
                  <a:pt x="8738535" y="373126"/>
                </a:lnTo>
                <a:lnTo>
                  <a:pt x="8782867" y="366013"/>
                </a:lnTo>
                <a:lnTo>
                  <a:pt x="8809100" y="295860"/>
                </a:lnTo>
                <a:lnTo>
                  <a:pt x="8810731" y="296868"/>
                </a:lnTo>
                <a:lnTo>
                  <a:pt x="8809726" y="294525"/>
                </a:lnTo>
                <a:cubicBezTo>
                  <a:pt x="8798610" y="287289"/>
                  <a:pt x="8793055" y="274627"/>
                  <a:pt x="8789720" y="260156"/>
                </a:cubicBezTo>
                <a:lnTo>
                  <a:pt x="8783407" y="217348"/>
                </a:lnTo>
                <a:lnTo>
                  <a:pt x="8782696" y="218487"/>
                </a:lnTo>
                <a:cubicBezTo>
                  <a:pt x="8769071" y="160095"/>
                  <a:pt x="8678244" y="225789"/>
                  <a:pt x="8710035" y="94401"/>
                </a:cubicBezTo>
                <a:lnTo>
                  <a:pt x="8711134" y="95085"/>
                </a:lnTo>
                <a:lnTo>
                  <a:pt x="8711129" y="95077"/>
                </a:lnTo>
                <a:cubicBezTo>
                  <a:pt x="8715585" y="29886"/>
                  <a:pt x="8746755" y="-6329"/>
                  <a:pt x="8786834" y="914"/>
                </a:cubicBezTo>
                <a:cubicBezTo>
                  <a:pt x="8802419" y="915"/>
                  <a:pt x="8806875" y="15400"/>
                  <a:pt x="8807988" y="34413"/>
                </a:cubicBezTo>
                <a:lnTo>
                  <a:pt x="8809092" y="94691"/>
                </a:lnTo>
                <a:lnTo>
                  <a:pt x="8809942" y="94400"/>
                </a:lnTo>
                <a:cubicBezTo>
                  <a:pt x="8819022" y="109001"/>
                  <a:pt x="8828105" y="123599"/>
                  <a:pt x="8837187" y="138197"/>
                </a:cubicBezTo>
                <a:lnTo>
                  <a:pt x="8837148" y="138251"/>
                </a:lnTo>
                <a:lnTo>
                  <a:pt x="8862224" y="131526"/>
                </a:lnTo>
                <a:cubicBezTo>
                  <a:pt x="8870657" y="126205"/>
                  <a:pt x="8878527" y="117339"/>
                  <a:pt x="8885277" y="103161"/>
                </a:cubicBezTo>
                <a:cubicBezTo>
                  <a:pt x="8907766" y="117340"/>
                  <a:pt x="8934759" y="124433"/>
                  <a:pt x="8957249" y="138614"/>
                </a:cubicBezTo>
                <a:cubicBezTo>
                  <a:pt x="8984243" y="138615"/>
                  <a:pt x="9018821" y="130638"/>
                  <a:pt x="9028732" y="168528"/>
                </a:cubicBezTo>
                <a:lnTo>
                  <a:pt x="9029174" y="218144"/>
                </a:lnTo>
                <a:lnTo>
                  <a:pt x="9077105" y="295860"/>
                </a:lnTo>
                <a:lnTo>
                  <a:pt x="9080085" y="348987"/>
                </a:lnTo>
                <a:lnTo>
                  <a:pt x="9081440" y="351063"/>
                </a:lnTo>
                <a:lnTo>
                  <a:pt x="9078344" y="295860"/>
                </a:lnTo>
                <a:cubicBezTo>
                  <a:pt x="9114920" y="338956"/>
                  <a:pt x="9166451" y="341648"/>
                  <a:pt x="9201154" y="388781"/>
                </a:cubicBezTo>
                <a:lnTo>
                  <a:pt x="9226748" y="448469"/>
                </a:lnTo>
                <a:lnTo>
                  <a:pt x="9229560" y="451771"/>
                </a:lnTo>
                <a:cubicBezTo>
                  <a:pt x="9265535" y="466078"/>
                  <a:pt x="9306012" y="466078"/>
                  <a:pt x="9319500" y="537608"/>
                </a:cubicBezTo>
                <a:lnTo>
                  <a:pt x="9316741" y="538671"/>
                </a:lnTo>
                <a:lnTo>
                  <a:pt x="9318995" y="539918"/>
                </a:lnTo>
                <a:cubicBezTo>
                  <a:pt x="9336856" y="561419"/>
                  <a:pt x="9354721" y="582919"/>
                  <a:pt x="9372584" y="611584"/>
                </a:cubicBezTo>
                <a:lnTo>
                  <a:pt x="9371177" y="616997"/>
                </a:lnTo>
                <a:lnTo>
                  <a:pt x="9374491" y="611183"/>
                </a:lnTo>
                <a:lnTo>
                  <a:pt x="9444631" y="646358"/>
                </a:lnTo>
                <a:lnTo>
                  <a:pt x="9444575" y="646046"/>
                </a:lnTo>
                <a:cubicBezTo>
                  <a:pt x="9455823" y="638864"/>
                  <a:pt x="9462573" y="628088"/>
                  <a:pt x="9466508" y="615523"/>
                </a:cubicBezTo>
                <a:lnTo>
                  <a:pt x="9471468" y="575035"/>
                </a:lnTo>
                <a:lnTo>
                  <a:pt x="9423638" y="488555"/>
                </a:lnTo>
                <a:cubicBezTo>
                  <a:pt x="9450062" y="466662"/>
                  <a:pt x="9472084" y="466662"/>
                  <a:pt x="9498506" y="481262"/>
                </a:cubicBezTo>
                <a:lnTo>
                  <a:pt x="9545514" y="566245"/>
                </a:lnTo>
                <a:lnTo>
                  <a:pt x="9548039" y="567038"/>
                </a:lnTo>
                <a:lnTo>
                  <a:pt x="9548039" y="602931"/>
                </a:lnTo>
                <a:lnTo>
                  <a:pt x="9574874" y="653268"/>
                </a:lnTo>
                <a:lnTo>
                  <a:pt x="9576508" y="654086"/>
                </a:lnTo>
                <a:lnTo>
                  <a:pt x="9612039" y="639326"/>
                </a:lnTo>
                <a:cubicBezTo>
                  <a:pt x="9647210" y="634396"/>
                  <a:pt x="9674842" y="661987"/>
                  <a:pt x="9694936" y="725052"/>
                </a:cubicBezTo>
                <a:lnTo>
                  <a:pt x="9693857" y="726751"/>
                </a:lnTo>
                <a:lnTo>
                  <a:pt x="9695983" y="726371"/>
                </a:lnTo>
                <a:cubicBezTo>
                  <a:pt x="9718433" y="748044"/>
                  <a:pt x="9740881" y="776949"/>
                  <a:pt x="9767818" y="762495"/>
                </a:cubicBezTo>
                <a:lnTo>
                  <a:pt x="9771767" y="761688"/>
                </a:lnTo>
                <a:lnTo>
                  <a:pt x="9768928" y="760931"/>
                </a:lnTo>
                <a:cubicBezTo>
                  <a:pt x="9808663" y="695744"/>
                  <a:pt x="9861644" y="681257"/>
                  <a:pt x="9914626" y="688497"/>
                </a:cubicBezTo>
                <a:lnTo>
                  <a:pt x="9914626" y="704987"/>
                </a:lnTo>
                <a:lnTo>
                  <a:pt x="9916633" y="688950"/>
                </a:lnTo>
                <a:cubicBezTo>
                  <a:pt x="9916633" y="674636"/>
                  <a:pt x="9916633" y="660318"/>
                  <a:pt x="9916633" y="646009"/>
                </a:cubicBezTo>
                <a:lnTo>
                  <a:pt x="9916677" y="645914"/>
                </a:lnTo>
                <a:lnTo>
                  <a:pt x="9915843" y="646220"/>
                </a:lnTo>
                <a:cubicBezTo>
                  <a:pt x="9911430" y="559660"/>
                  <a:pt x="9933506" y="523597"/>
                  <a:pt x="9990902" y="530808"/>
                </a:cubicBezTo>
                <a:lnTo>
                  <a:pt x="9989392" y="535264"/>
                </a:lnTo>
                <a:lnTo>
                  <a:pt x="9992690" y="531498"/>
                </a:lnTo>
                <a:cubicBezTo>
                  <a:pt x="10016180" y="531498"/>
                  <a:pt x="10039669" y="507346"/>
                  <a:pt x="10063158" y="513382"/>
                </a:cubicBezTo>
                <a:cubicBezTo>
                  <a:pt x="10070989" y="515394"/>
                  <a:pt x="10078820" y="520765"/>
                  <a:pt x="10086648" y="531498"/>
                </a:cubicBezTo>
                <a:lnTo>
                  <a:pt x="10087368" y="532034"/>
                </a:lnTo>
                <a:lnTo>
                  <a:pt x="10111907" y="499475"/>
                </a:lnTo>
                <a:lnTo>
                  <a:pt x="10111478" y="496546"/>
                </a:lnTo>
                <a:cubicBezTo>
                  <a:pt x="10111478" y="482102"/>
                  <a:pt x="10111478" y="467657"/>
                  <a:pt x="10111478" y="453215"/>
                </a:cubicBezTo>
                <a:cubicBezTo>
                  <a:pt x="10151976" y="431549"/>
                  <a:pt x="10178972" y="315992"/>
                  <a:pt x="10237469" y="409880"/>
                </a:cubicBezTo>
                <a:cubicBezTo>
                  <a:pt x="10273468" y="445991"/>
                  <a:pt x="10318464" y="424325"/>
                  <a:pt x="10358961" y="453215"/>
                </a:cubicBezTo>
                <a:cubicBezTo>
                  <a:pt x="10426457" y="467657"/>
                  <a:pt x="10385959" y="287099"/>
                  <a:pt x="10475953" y="308767"/>
                </a:cubicBezTo>
                <a:cubicBezTo>
                  <a:pt x="10435453" y="380993"/>
                  <a:pt x="10426457" y="453214"/>
                  <a:pt x="10435453" y="532658"/>
                </a:cubicBezTo>
                <a:lnTo>
                  <a:pt x="10435145" y="535272"/>
                </a:lnTo>
                <a:lnTo>
                  <a:pt x="10435874" y="533622"/>
                </a:lnTo>
                <a:cubicBezTo>
                  <a:pt x="10458140" y="569648"/>
                  <a:pt x="10480406" y="519213"/>
                  <a:pt x="10507125" y="533623"/>
                </a:cubicBezTo>
                <a:cubicBezTo>
                  <a:pt x="10516032" y="555236"/>
                  <a:pt x="10524938" y="584059"/>
                  <a:pt x="10533845" y="605672"/>
                </a:cubicBezTo>
                <a:lnTo>
                  <a:pt x="10533971" y="606689"/>
                </a:lnTo>
                <a:lnTo>
                  <a:pt x="10534187" y="602425"/>
                </a:lnTo>
                <a:cubicBezTo>
                  <a:pt x="10547547" y="609724"/>
                  <a:pt x="10565360" y="609725"/>
                  <a:pt x="10578719" y="609725"/>
                </a:cubicBezTo>
                <a:cubicBezTo>
                  <a:pt x="10600983" y="602424"/>
                  <a:pt x="10614343" y="624322"/>
                  <a:pt x="10627702" y="653522"/>
                </a:cubicBezTo>
                <a:lnTo>
                  <a:pt x="10632127" y="689782"/>
                </a:lnTo>
                <a:lnTo>
                  <a:pt x="10632577" y="689799"/>
                </a:lnTo>
                <a:cubicBezTo>
                  <a:pt x="10645857" y="704250"/>
                  <a:pt x="10663565" y="711479"/>
                  <a:pt x="10676843" y="725931"/>
                </a:cubicBezTo>
                <a:lnTo>
                  <a:pt x="10692957" y="774150"/>
                </a:lnTo>
                <a:lnTo>
                  <a:pt x="10695774" y="776383"/>
                </a:lnTo>
                <a:lnTo>
                  <a:pt x="10708405" y="800906"/>
                </a:lnTo>
                <a:lnTo>
                  <a:pt x="10716349" y="794321"/>
                </a:lnTo>
                <a:cubicBezTo>
                  <a:pt x="10720287" y="794321"/>
                  <a:pt x="10723665" y="797900"/>
                  <a:pt x="10725916" y="805053"/>
                </a:cubicBezTo>
                <a:cubicBezTo>
                  <a:pt x="10743923" y="819360"/>
                  <a:pt x="10761931" y="833663"/>
                  <a:pt x="10779941" y="847973"/>
                </a:cubicBezTo>
                <a:lnTo>
                  <a:pt x="10826404" y="955356"/>
                </a:lnTo>
                <a:lnTo>
                  <a:pt x="10872826" y="911291"/>
                </a:lnTo>
                <a:cubicBezTo>
                  <a:pt x="10884323" y="906669"/>
                  <a:pt x="10895471" y="906644"/>
                  <a:pt x="10906350" y="910143"/>
                </a:cubicBezTo>
                <a:cubicBezTo>
                  <a:pt x="10938988" y="920633"/>
                  <a:pt x="10969237" y="962784"/>
                  <a:pt x="10999481" y="1007209"/>
                </a:cubicBezTo>
                <a:cubicBezTo>
                  <a:pt x="11030849" y="1014386"/>
                  <a:pt x="11062216" y="1028746"/>
                  <a:pt x="11098063" y="1043104"/>
                </a:cubicBezTo>
                <a:cubicBezTo>
                  <a:pt x="11111504" y="1071823"/>
                  <a:pt x="11129430" y="1093361"/>
                  <a:pt x="11147354" y="1122080"/>
                </a:cubicBezTo>
                <a:cubicBezTo>
                  <a:pt x="11138389" y="1147212"/>
                  <a:pt x="11135030" y="1177721"/>
                  <a:pt x="11129430" y="1206441"/>
                </a:cubicBezTo>
                <a:lnTo>
                  <a:pt x="11098949" y="1277951"/>
                </a:lnTo>
                <a:lnTo>
                  <a:pt x="11179323" y="1384872"/>
                </a:lnTo>
                <a:lnTo>
                  <a:pt x="11232434" y="1486618"/>
                </a:lnTo>
                <a:lnTo>
                  <a:pt x="11236653" y="1485521"/>
                </a:lnTo>
                <a:cubicBezTo>
                  <a:pt x="11286025" y="1521484"/>
                  <a:pt x="11344378" y="1543061"/>
                  <a:pt x="11393755" y="1593409"/>
                </a:cubicBezTo>
                <a:cubicBezTo>
                  <a:pt x="11393755" y="1694100"/>
                  <a:pt x="11407220" y="1773218"/>
                  <a:pt x="11488015" y="1773218"/>
                </a:cubicBezTo>
                <a:cubicBezTo>
                  <a:pt x="11537388" y="1773217"/>
                  <a:pt x="11568810" y="1837948"/>
                  <a:pt x="11559833" y="1895486"/>
                </a:cubicBezTo>
                <a:cubicBezTo>
                  <a:pt x="11541878" y="2068104"/>
                  <a:pt x="11613695" y="2197570"/>
                  <a:pt x="11640628" y="2341416"/>
                </a:cubicBezTo>
                <a:lnTo>
                  <a:pt x="11640049" y="2341548"/>
                </a:lnTo>
                <a:lnTo>
                  <a:pt x="11640628" y="2341971"/>
                </a:lnTo>
                <a:cubicBezTo>
                  <a:pt x="11618204" y="2428688"/>
                  <a:pt x="11573363" y="2363652"/>
                  <a:pt x="11541972" y="2385327"/>
                </a:cubicBezTo>
                <a:lnTo>
                  <a:pt x="11541972" y="2381634"/>
                </a:lnTo>
                <a:lnTo>
                  <a:pt x="11541288" y="2385519"/>
                </a:lnTo>
                <a:lnTo>
                  <a:pt x="11515205" y="2427661"/>
                </a:lnTo>
                <a:lnTo>
                  <a:pt x="11519656" y="2463476"/>
                </a:lnTo>
                <a:lnTo>
                  <a:pt x="11520040" y="2464559"/>
                </a:lnTo>
                <a:lnTo>
                  <a:pt x="11596732" y="2530441"/>
                </a:lnTo>
                <a:cubicBezTo>
                  <a:pt x="11616991" y="2563360"/>
                  <a:pt x="11631621" y="2606059"/>
                  <a:pt x="11640628" y="2655874"/>
                </a:cubicBezTo>
                <a:lnTo>
                  <a:pt x="11640459" y="2656142"/>
                </a:lnTo>
                <a:lnTo>
                  <a:pt x="11689561" y="2735367"/>
                </a:lnTo>
                <a:lnTo>
                  <a:pt x="11689995" y="2735251"/>
                </a:lnTo>
                <a:cubicBezTo>
                  <a:pt x="11726086" y="2771188"/>
                  <a:pt x="11766686" y="2807117"/>
                  <a:pt x="11735106" y="2893363"/>
                </a:cubicBezTo>
                <a:cubicBezTo>
                  <a:pt x="11653906" y="2828685"/>
                  <a:pt x="11617817" y="2914924"/>
                  <a:pt x="11586239" y="3015540"/>
                </a:cubicBezTo>
                <a:lnTo>
                  <a:pt x="11584550" y="3013570"/>
                </a:lnTo>
                <a:lnTo>
                  <a:pt x="11585818" y="3017659"/>
                </a:lnTo>
                <a:lnTo>
                  <a:pt x="11564715" y="3052064"/>
                </a:lnTo>
                <a:lnTo>
                  <a:pt x="11600246" y="3098364"/>
                </a:lnTo>
                <a:lnTo>
                  <a:pt x="11612761" y="3170556"/>
                </a:lnTo>
                <a:lnTo>
                  <a:pt x="11614116" y="3173108"/>
                </a:lnTo>
                <a:cubicBezTo>
                  <a:pt x="11623051" y="3194532"/>
                  <a:pt x="11631987" y="3215951"/>
                  <a:pt x="11640922" y="3244516"/>
                </a:cubicBezTo>
                <a:lnTo>
                  <a:pt x="11641222" y="3249762"/>
                </a:lnTo>
                <a:lnTo>
                  <a:pt x="11641222" y="3247660"/>
                </a:lnTo>
                <a:cubicBezTo>
                  <a:pt x="11663265" y="3275810"/>
                  <a:pt x="11689716" y="3303964"/>
                  <a:pt x="11711759" y="3332121"/>
                </a:cubicBezTo>
                <a:cubicBezTo>
                  <a:pt x="11720576" y="3360279"/>
                  <a:pt x="11729393" y="3381388"/>
                  <a:pt x="11733801" y="3409542"/>
                </a:cubicBezTo>
                <a:lnTo>
                  <a:pt x="11733654" y="3409696"/>
                </a:lnTo>
                <a:lnTo>
                  <a:pt x="11734127" y="3409695"/>
                </a:lnTo>
                <a:cubicBezTo>
                  <a:pt x="11783568" y="3409696"/>
                  <a:pt x="11806037" y="3452396"/>
                  <a:pt x="11810530" y="3523563"/>
                </a:cubicBezTo>
                <a:lnTo>
                  <a:pt x="11711877" y="3480958"/>
                </a:lnTo>
                <a:lnTo>
                  <a:pt x="11711877" y="3483355"/>
                </a:lnTo>
                <a:cubicBezTo>
                  <a:pt x="11684797" y="3501271"/>
                  <a:pt x="11671256" y="3490520"/>
                  <a:pt x="11661660" y="3470811"/>
                </a:cubicBezTo>
                <a:lnTo>
                  <a:pt x="11635462" y="3405313"/>
                </a:lnTo>
                <a:lnTo>
                  <a:pt x="11635459" y="3405319"/>
                </a:lnTo>
                <a:cubicBezTo>
                  <a:pt x="11598639" y="3356754"/>
                  <a:pt x="11549269" y="3332471"/>
                  <a:pt x="11517468" y="3274797"/>
                </a:cubicBezTo>
                <a:lnTo>
                  <a:pt x="11512807" y="3261480"/>
                </a:lnTo>
                <a:lnTo>
                  <a:pt x="11489007" y="3237378"/>
                </a:lnTo>
                <a:cubicBezTo>
                  <a:pt x="11471136" y="3223094"/>
                  <a:pt x="11462201" y="3201669"/>
                  <a:pt x="11453265" y="3173107"/>
                </a:cubicBezTo>
                <a:lnTo>
                  <a:pt x="11453778" y="3163262"/>
                </a:lnTo>
                <a:lnTo>
                  <a:pt x="11417092" y="3168626"/>
                </a:lnTo>
                <a:lnTo>
                  <a:pt x="11538436" y="3410145"/>
                </a:lnTo>
                <a:lnTo>
                  <a:pt x="11538427" y="3410460"/>
                </a:lnTo>
                <a:lnTo>
                  <a:pt x="11563894" y="3444904"/>
                </a:lnTo>
                <a:lnTo>
                  <a:pt x="11563894" y="3444739"/>
                </a:lnTo>
                <a:cubicBezTo>
                  <a:pt x="11582165" y="3466280"/>
                  <a:pt x="11600433" y="3487831"/>
                  <a:pt x="11618703" y="3509380"/>
                </a:cubicBezTo>
                <a:lnTo>
                  <a:pt x="11618569" y="3512148"/>
                </a:lnTo>
                <a:lnTo>
                  <a:pt x="11665595" y="3583594"/>
                </a:lnTo>
                <a:cubicBezTo>
                  <a:pt x="11678621" y="3611595"/>
                  <a:pt x="11687685" y="3644115"/>
                  <a:pt x="11689953" y="3683854"/>
                </a:cubicBezTo>
                <a:lnTo>
                  <a:pt x="11688380" y="3687429"/>
                </a:lnTo>
                <a:lnTo>
                  <a:pt x="11690308" y="3685607"/>
                </a:lnTo>
                <a:lnTo>
                  <a:pt x="11717311" y="3721133"/>
                </a:lnTo>
                <a:lnTo>
                  <a:pt x="11787343" y="3763811"/>
                </a:lnTo>
                <a:cubicBezTo>
                  <a:pt x="11787343" y="3763811"/>
                  <a:pt x="11787343" y="3763811"/>
                  <a:pt x="11782916" y="3763810"/>
                </a:cubicBezTo>
                <a:lnTo>
                  <a:pt x="11782916" y="3857159"/>
                </a:lnTo>
                <a:lnTo>
                  <a:pt x="11783123" y="3857101"/>
                </a:lnTo>
                <a:lnTo>
                  <a:pt x="11783125" y="3764438"/>
                </a:lnTo>
                <a:cubicBezTo>
                  <a:pt x="11801013" y="3764439"/>
                  <a:pt x="11816658" y="3771621"/>
                  <a:pt x="11829516" y="3785089"/>
                </a:cubicBezTo>
                <a:lnTo>
                  <a:pt x="11853465" y="3832273"/>
                </a:lnTo>
                <a:lnTo>
                  <a:pt x="11859970" y="3828476"/>
                </a:lnTo>
                <a:lnTo>
                  <a:pt x="11865431" y="3830600"/>
                </a:lnTo>
                <a:lnTo>
                  <a:pt x="11865431" y="3990669"/>
                </a:lnTo>
                <a:lnTo>
                  <a:pt x="11847668" y="4012237"/>
                </a:lnTo>
                <a:cubicBezTo>
                  <a:pt x="11817466" y="4036207"/>
                  <a:pt x="11781674" y="4048636"/>
                  <a:pt x="11752593" y="4077044"/>
                </a:cubicBezTo>
                <a:lnTo>
                  <a:pt x="11747348" y="4075728"/>
                </a:lnTo>
                <a:lnTo>
                  <a:pt x="11752069" y="4079892"/>
                </a:lnTo>
                <a:cubicBezTo>
                  <a:pt x="11774556" y="4122685"/>
                  <a:pt x="11792546" y="4158345"/>
                  <a:pt x="11810530" y="4194010"/>
                </a:cubicBezTo>
                <a:lnTo>
                  <a:pt x="11810388" y="4194650"/>
                </a:lnTo>
                <a:lnTo>
                  <a:pt x="11810729" y="4194339"/>
                </a:lnTo>
                <a:lnTo>
                  <a:pt x="11848112" y="4170932"/>
                </a:lnTo>
                <a:lnTo>
                  <a:pt x="11829211" y="4351304"/>
                </a:lnTo>
                <a:lnTo>
                  <a:pt x="11820294" y="4351047"/>
                </a:lnTo>
                <a:cubicBezTo>
                  <a:pt x="11799471" y="4345643"/>
                  <a:pt x="11779212" y="4334836"/>
                  <a:pt x="11761205" y="4316825"/>
                </a:cubicBezTo>
                <a:cubicBezTo>
                  <a:pt x="11761205" y="4295209"/>
                  <a:pt x="11761205" y="4280799"/>
                  <a:pt x="11765705" y="4266389"/>
                </a:cubicBezTo>
                <a:lnTo>
                  <a:pt x="11766229" y="4264987"/>
                </a:lnTo>
                <a:lnTo>
                  <a:pt x="11765560" y="4265333"/>
                </a:lnTo>
                <a:cubicBezTo>
                  <a:pt x="11720591" y="4201141"/>
                  <a:pt x="11680115" y="4144082"/>
                  <a:pt x="11635146" y="4079892"/>
                </a:cubicBezTo>
                <a:lnTo>
                  <a:pt x="11635325" y="4079331"/>
                </a:lnTo>
                <a:lnTo>
                  <a:pt x="11597715" y="4038557"/>
                </a:lnTo>
                <a:cubicBezTo>
                  <a:pt x="11587657" y="4020641"/>
                  <a:pt x="11582070" y="3997348"/>
                  <a:pt x="11586536" y="3965100"/>
                </a:cubicBezTo>
                <a:lnTo>
                  <a:pt x="11589161" y="3964057"/>
                </a:lnTo>
                <a:lnTo>
                  <a:pt x="11587746" y="3963547"/>
                </a:lnTo>
                <a:lnTo>
                  <a:pt x="11587220" y="3960375"/>
                </a:lnTo>
                <a:lnTo>
                  <a:pt x="11586505" y="3961520"/>
                </a:lnTo>
                <a:cubicBezTo>
                  <a:pt x="11573142" y="3961520"/>
                  <a:pt x="11555332" y="3954420"/>
                  <a:pt x="11541972" y="3954421"/>
                </a:cubicBezTo>
                <a:lnTo>
                  <a:pt x="11540915" y="3953729"/>
                </a:lnTo>
                <a:lnTo>
                  <a:pt x="11541972" y="3956432"/>
                </a:lnTo>
                <a:cubicBezTo>
                  <a:pt x="11533018" y="3970844"/>
                  <a:pt x="11524067" y="3985253"/>
                  <a:pt x="11515116" y="3999662"/>
                </a:cubicBezTo>
                <a:lnTo>
                  <a:pt x="11513764" y="4000932"/>
                </a:lnTo>
                <a:lnTo>
                  <a:pt x="11515595" y="4000932"/>
                </a:lnTo>
                <a:lnTo>
                  <a:pt x="11520043" y="4036478"/>
                </a:lnTo>
                <a:lnTo>
                  <a:pt x="11552773" y="4051297"/>
                </a:lnTo>
                <a:cubicBezTo>
                  <a:pt x="11562926" y="4059414"/>
                  <a:pt x="11570828" y="4072035"/>
                  <a:pt x="11573084" y="4093676"/>
                </a:cubicBezTo>
                <a:cubicBezTo>
                  <a:pt x="11575341" y="4111712"/>
                  <a:pt x="11571953" y="4124331"/>
                  <a:pt x="11565746" y="4134250"/>
                </a:cubicBezTo>
                <a:lnTo>
                  <a:pt x="11542509" y="4157570"/>
                </a:lnTo>
                <a:lnTo>
                  <a:pt x="11612588" y="4314832"/>
                </a:lnTo>
                <a:lnTo>
                  <a:pt x="11613461" y="4315462"/>
                </a:lnTo>
                <a:cubicBezTo>
                  <a:pt x="11613461" y="4344127"/>
                  <a:pt x="11617990" y="4372794"/>
                  <a:pt x="11640628" y="4394295"/>
                </a:cubicBezTo>
                <a:lnTo>
                  <a:pt x="11640575" y="4395629"/>
                </a:lnTo>
                <a:lnTo>
                  <a:pt x="11640885" y="4394464"/>
                </a:lnTo>
                <a:cubicBezTo>
                  <a:pt x="11680820" y="4362088"/>
                  <a:pt x="11698288" y="4382323"/>
                  <a:pt x="11706398" y="4424817"/>
                </a:cubicBezTo>
                <a:lnTo>
                  <a:pt x="11707474" y="4434383"/>
                </a:lnTo>
                <a:lnTo>
                  <a:pt x="11716346" y="4430127"/>
                </a:lnTo>
                <a:cubicBezTo>
                  <a:pt x="11756591" y="4451651"/>
                  <a:pt x="11796831" y="4458827"/>
                  <a:pt x="11783416" y="4552103"/>
                </a:cubicBezTo>
                <a:cubicBezTo>
                  <a:pt x="11729761" y="4573626"/>
                  <a:pt x="11729761" y="4767351"/>
                  <a:pt x="11640338" y="4666902"/>
                </a:cubicBezTo>
                <a:cubicBezTo>
                  <a:pt x="11640338" y="4645377"/>
                  <a:pt x="11640338" y="4616676"/>
                  <a:pt x="11640338" y="4587975"/>
                </a:cubicBezTo>
                <a:lnTo>
                  <a:pt x="11639860" y="4584900"/>
                </a:lnTo>
                <a:lnTo>
                  <a:pt x="11639860" y="4587788"/>
                </a:lnTo>
                <a:cubicBezTo>
                  <a:pt x="11599409" y="4559320"/>
                  <a:pt x="11558958" y="4537971"/>
                  <a:pt x="11536488" y="4473921"/>
                </a:cubicBezTo>
                <a:lnTo>
                  <a:pt x="11537643" y="4472359"/>
                </a:lnTo>
                <a:lnTo>
                  <a:pt x="11493506" y="4430422"/>
                </a:lnTo>
                <a:lnTo>
                  <a:pt x="11493594" y="4431379"/>
                </a:lnTo>
                <a:cubicBezTo>
                  <a:pt x="11489059" y="4495572"/>
                  <a:pt x="11493594" y="4574023"/>
                  <a:pt x="11448273" y="4595424"/>
                </a:cubicBezTo>
                <a:cubicBezTo>
                  <a:pt x="11421080" y="4609690"/>
                  <a:pt x="11407481" y="4552629"/>
                  <a:pt x="11393882" y="4509835"/>
                </a:cubicBezTo>
                <a:lnTo>
                  <a:pt x="11393824" y="4508032"/>
                </a:lnTo>
                <a:lnTo>
                  <a:pt x="11393650" y="4508959"/>
                </a:lnTo>
                <a:cubicBezTo>
                  <a:pt x="11382513" y="4508959"/>
                  <a:pt x="11372494" y="4507146"/>
                  <a:pt x="11364145" y="4501720"/>
                </a:cubicBezTo>
                <a:lnTo>
                  <a:pt x="11344667" y="4472788"/>
                </a:lnTo>
                <a:lnTo>
                  <a:pt x="11344393" y="4472773"/>
                </a:lnTo>
                <a:cubicBezTo>
                  <a:pt x="11259145" y="4444207"/>
                  <a:pt x="11214279" y="4301366"/>
                  <a:pt x="11138003" y="4272800"/>
                </a:cubicBezTo>
                <a:lnTo>
                  <a:pt x="11131400" y="4290190"/>
                </a:lnTo>
                <a:lnTo>
                  <a:pt x="11132048" y="4303754"/>
                </a:lnTo>
                <a:cubicBezTo>
                  <a:pt x="11139623" y="4368480"/>
                  <a:pt x="11162344" y="4412989"/>
                  <a:pt x="11222941" y="4412988"/>
                </a:cubicBezTo>
                <a:cubicBezTo>
                  <a:pt x="11272316" y="4412989"/>
                  <a:pt x="11303738" y="4477716"/>
                  <a:pt x="11294758" y="4535253"/>
                </a:cubicBezTo>
                <a:cubicBezTo>
                  <a:pt x="11276803" y="4707871"/>
                  <a:pt x="11348623" y="4837336"/>
                  <a:pt x="11375553" y="4981186"/>
                </a:cubicBezTo>
                <a:lnTo>
                  <a:pt x="11374977" y="4981315"/>
                </a:lnTo>
                <a:lnTo>
                  <a:pt x="11375553" y="4981735"/>
                </a:lnTo>
                <a:cubicBezTo>
                  <a:pt x="11353132" y="5068453"/>
                  <a:pt x="11308289" y="5003417"/>
                  <a:pt x="11276898" y="5025094"/>
                </a:cubicBezTo>
                <a:lnTo>
                  <a:pt x="11276898" y="5021403"/>
                </a:lnTo>
                <a:lnTo>
                  <a:pt x="11276214" y="5025287"/>
                </a:lnTo>
                <a:lnTo>
                  <a:pt x="11250131" y="5067428"/>
                </a:lnTo>
                <a:lnTo>
                  <a:pt x="11254584" y="5103245"/>
                </a:lnTo>
                <a:lnTo>
                  <a:pt x="11254966" y="5104323"/>
                </a:lnTo>
                <a:lnTo>
                  <a:pt x="11331657" y="5170210"/>
                </a:lnTo>
                <a:cubicBezTo>
                  <a:pt x="11351919" y="5203127"/>
                  <a:pt x="11366552" y="5245827"/>
                  <a:pt x="11375553" y="5295643"/>
                </a:cubicBezTo>
                <a:lnTo>
                  <a:pt x="11375386" y="5295910"/>
                </a:lnTo>
                <a:lnTo>
                  <a:pt x="11424486" y="5375133"/>
                </a:lnTo>
                <a:lnTo>
                  <a:pt x="11424923" y="5375017"/>
                </a:lnTo>
                <a:cubicBezTo>
                  <a:pt x="11461012" y="5410953"/>
                  <a:pt x="11501612" y="5446886"/>
                  <a:pt x="11470031" y="5533131"/>
                </a:cubicBezTo>
                <a:cubicBezTo>
                  <a:pt x="11388834" y="5468447"/>
                  <a:pt x="11352742" y="5554692"/>
                  <a:pt x="11321167" y="5655307"/>
                </a:cubicBezTo>
                <a:lnTo>
                  <a:pt x="11319478" y="5653333"/>
                </a:lnTo>
                <a:lnTo>
                  <a:pt x="11320746" y="5657428"/>
                </a:lnTo>
                <a:lnTo>
                  <a:pt x="11299640" y="5691830"/>
                </a:lnTo>
                <a:lnTo>
                  <a:pt x="11335171" y="5738130"/>
                </a:lnTo>
                <a:lnTo>
                  <a:pt x="11347687" y="5810321"/>
                </a:lnTo>
                <a:lnTo>
                  <a:pt x="11349041" y="5812874"/>
                </a:lnTo>
                <a:cubicBezTo>
                  <a:pt x="11357979" y="5834300"/>
                  <a:pt x="11366912" y="5855718"/>
                  <a:pt x="11375850" y="5884280"/>
                </a:cubicBezTo>
                <a:lnTo>
                  <a:pt x="11376147" y="5889524"/>
                </a:lnTo>
                <a:lnTo>
                  <a:pt x="11376147" y="5887423"/>
                </a:lnTo>
                <a:cubicBezTo>
                  <a:pt x="11398190" y="5915576"/>
                  <a:pt x="11424641" y="5943730"/>
                  <a:pt x="11446684" y="5971883"/>
                </a:cubicBezTo>
                <a:cubicBezTo>
                  <a:pt x="11455501" y="6000039"/>
                  <a:pt x="11464318" y="6021154"/>
                  <a:pt x="11468727" y="6049311"/>
                </a:cubicBezTo>
                <a:lnTo>
                  <a:pt x="11468585" y="6049462"/>
                </a:lnTo>
                <a:lnTo>
                  <a:pt x="11469055" y="6049462"/>
                </a:lnTo>
                <a:cubicBezTo>
                  <a:pt x="11518493" y="6049461"/>
                  <a:pt x="11540968" y="6092163"/>
                  <a:pt x="11545460" y="6163330"/>
                </a:cubicBezTo>
                <a:lnTo>
                  <a:pt x="11446805" y="6120727"/>
                </a:lnTo>
                <a:lnTo>
                  <a:pt x="11446805" y="6123121"/>
                </a:lnTo>
                <a:cubicBezTo>
                  <a:pt x="11419722" y="6141039"/>
                  <a:pt x="11406181" y="6130288"/>
                  <a:pt x="11396591" y="6110578"/>
                </a:cubicBezTo>
                <a:lnTo>
                  <a:pt x="11370387" y="6045077"/>
                </a:lnTo>
                <a:lnTo>
                  <a:pt x="11370384" y="6045086"/>
                </a:lnTo>
                <a:cubicBezTo>
                  <a:pt x="11333567" y="5996523"/>
                  <a:pt x="11284194" y="5972236"/>
                  <a:pt x="11252393" y="5914563"/>
                </a:cubicBezTo>
                <a:lnTo>
                  <a:pt x="11247732" y="5901246"/>
                </a:lnTo>
                <a:lnTo>
                  <a:pt x="11223938" y="5877141"/>
                </a:lnTo>
                <a:cubicBezTo>
                  <a:pt x="11206067" y="5862862"/>
                  <a:pt x="11197130" y="5841438"/>
                  <a:pt x="11188191" y="5812874"/>
                </a:cubicBezTo>
                <a:lnTo>
                  <a:pt x="11188703" y="5803029"/>
                </a:lnTo>
                <a:lnTo>
                  <a:pt x="11152021" y="5808395"/>
                </a:lnTo>
                <a:lnTo>
                  <a:pt x="11273362" y="6049909"/>
                </a:lnTo>
                <a:lnTo>
                  <a:pt x="11273352" y="6050225"/>
                </a:lnTo>
                <a:lnTo>
                  <a:pt x="11298822" y="6084672"/>
                </a:lnTo>
                <a:lnTo>
                  <a:pt x="11298822" y="6084502"/>
                </a:lnTo>
                <a:cubicBezTo>
                  <a:pt x="11317090" y="6106048"/>
                  <a:pt x="11335361" y="6127596"/>
                  <a:pt x="11353629" y="6149144"/>
                </a:cubicBezTo>
                <a:lnTo>
                  <a:pt x="11353495" y="6151912"/>
                </a:lnTo>
                <a:lnTo>
                  <a:pt x="11400521" y="6223360"/>
                </a:lnTo>
                <a:cubicBezTo>
                  <a:pt x="11413549" y="6251361"/>
                  <a:pt x="11422613" y="6283882"/>
                  <a:pt x="11424881" y="6323622"/>
                </a:cubicBezTo>
                <a:lnTo>
                  <a:pt x="11423305" y="6327195"/>
                </a:lnTo>
                <a:lnTo>
                  <a:pt x="11425236" y="6325374"/>
                </a:lnTo>
                <a:lnTo>
                  <a:pt x="11452237" y="6360898"/>
                </a:lnTo>
                <a:lnTo>
                  <a:pt x="11522271" y="6403581"/>
                </a:lnTo>
                <a:cubicBezTo>
                  <a:pt x="11522271" y="6403581"/>
                  <a:pt x="11522271" y="6403581"/>
                  <a:pt x="11517846" y="6403581"/>
                </a:cubicBezTo>
                <a:lnTo>
                  <a:pt x="11517846" y="6496927"/>
                </a:lnTo>
                <a:lnTo>
                  <a:pt x="11518052" y="6496868"/>
                </a:lnTo>
                <a:lnTo>
                  <a:pt x="11518052" y="6404205"/>
                </a:lnTo>
                <a:cubicBezTo>
                  <a:pt x="11535938" y="6404205"/>
                  <a:pt x="11551586" y="6411389"/>
                  <a:pt x="11564441" y="6424854"/>
                </a:cubicBezTo>
                <a:lnTo>
                  <a:pt x="11588393" y="6472038"/>
                </a:lnTo>
                <a:lnTo>
                  <a:pt x="11594896" y="6468240"/>
                </a:lnTo>
                <a:lnTo>
                  <a:pt x="11607323" y="6468806"/>
                </a:lnTo>
                <a:lnTo>
                  <a:pt x="11588932" y="6644307"/>
                </a:lnTo>
                <a:lnTo>
                  <a:pt x="11582592" y="6652006"/>
                </a:lnTo>
                <a:cubicBezTo>
                  <a:pt x="11552392" y="6675975"/>
                  <a:pt x="11516599" y="6688404"/>
                  <a:pt x="11487518" y="6716812"/>
                </a:cubicBezTo>
                <a:lnTo>
                  <a:pt x="11482273" y="6715497"/>
                </a:lnTo>
                <a:lnTo>
                  <a:pt x="11486998" y="6719656"/>
                </a:lnTo>
                <a:cubicBezTo>
                  <a:pt x="11509482" y="6762450"/>
                  <a:pt x="11527471" y="6798114"/>
                  <a:pt x="11545460" y="6833774"/>
                </a:cubicBezTo>
                <a:lnTo>
                  <a:pt x="11545313" y="6834415"/>
                </a:lnTo>
                <a:lnTo>
                  <a:pt x="11545655" y="6834102"/>
                </a:lnTo>
                <a:lnTo>
                  <a:pt x="11570686" y="6818430"/>
                </a:lnTo>
                <a:lnTo>
                  <a:pt x="11552771" y="6989394"/>
                </a:lnTo>
                <a:lnTo>
                  <a:pt x="11496130" y="6956591"/>
                </a:lnTo>
                <a:cubicBezTo>
                  <a:pt x="11496130" y="6934975"/>
                  <a:pt x="11496130" y="6920564"/>
                  <a:pt x="11500633" y="6906154"/>
                </a:cubicBezTo>
                <a:lnTo>
                  <a:pt x="11501154" y="6904754"/>
                </a:lnTo>
                <a:lnTo>
                  <a:pt x="11500486" y="6905102"/>
                </a:lnTo>
                <a:cubicBezTo>
                  <a:pt x="11455517" y="6840907"/>
                  <a:pt x="11415044" y="6783850"/>
                  <a:pt x="11370071" y="6719656"/>
                </a:cubicBezTo>
                <a:lnTo>
                  <a:pt x="11370250" y="6719099"/>
                </a:lnTo>
                <a:lnTo>
                  <a:pt x="11332646" y="6678323"/>
                </a:lnTo>
                <a:cubicBezTo>
                  <a:pt x="11322582" y="6660408"/>
                  <a:pt x="11316995" y="6637117"/>
                  <a:pt x="11321464" y="6604866"/>
                </a:cubicBezTo>
                <a:lnTo>
                  <a:pt x="11324092" y="6603825"/>
                </a:lnTo>
                <a:lnTo>
                  <a:pt x="11322677" y="6603313"/>
                </a:lnTo>
                <a:lnTo>
                  <a:pt x="11322148" y="6600138"/>
                </a:lnTo>
                <a:lnTo>
                  <a:pt x="11321430" y="6601286"/>
                </a:lnTo>
                <a:cubicBezTo>
                  <a:pt x="11308073" y="6601286"/>
                  <a:pt x="11290257" y="6594186"/>
                  <a:pt x="11276898" y="6594186"/>
                </a:cubicBezTo>
                <a:lnTo>
                  <a:pt x="11275843" y="6593495"/>
                </a:lnTo>
                <a:lnTo>
                  <a:pt x="11276898" y="6596196"/>
                </a:lnTo>
                <a:cubicBezTo>
                  <a:pt x="11267946" y="6610611"/>
                  <a:pt x="11258995" y="6625021"/>
                  <a:pt x="11250041" y="6639428"/>
                </a:cubicBezTo>
                <a:lnTo>
                  <a:pt x="11248689" y="6640703"/>
                </a:lnTo>
                <a:lnTo>
                  <a:pt x="11250520" y="6640702"/>
                </a:lnTo>
                <a:lnTo>
                  <a:pt x="11254971" y="6676245"/>
                </a:lnTo>
                <a:lnTo>
                  <a:pt x="11287698" y="6691063"/>
                </a:lnTo>
                <a:cubicBezTo>
                  <a:pt x="11297851" y="6699179"/>
                  <a:pt x="11305753" y="6711804"/>
                  <a:pt x="11308010" y="6733446"/>
                </a:cubicBezTo>
                <a:cubicBezTo>
                  <a:pt x="11310267" y="6751479"/>
                  <a:pt x="11306884" y="6764098"/>
                  <a:pt x="11300676" y="6774018"/>
                </a:cubicBezTo>
                <a:lnTo>
                  <a:pt x="11277440" y="6797336"/>
                </a:lnTo>
                <a:lnTo>
                  <a:pt x="11347513" y="6954596"/>
                </a:lnTo>
                <a:lnTo>
                  <a:pt x="11348389" y="6955229"/>
                </a:lnTo>
                <a:cubicBezTo>
                  <a:pt x="11348389" y="6983895"/>
                  <a:pt x="11352916" y="7012561"/>
                  <a:pt x="11375553" y="7034060"/>
                </a:cubicBezTo>
                <a:lnTo>
                  <a:pt x="11375500" y="7035395"/>
                </a:lnTo>
                <a:lnTo>
                  <a:pt x="11375813" y="7034228"/>
                </a:lnTo>
                <a:cubicBezTo>
                  <a:pt x="11415745" y="7001854"/>
                  <a:pt x="11433216" y="7022089"/>
                  <a:pt x="11441326" y="7064587"/>
                </a:cubicBezTo>
                <a:lnTo>
                  <a:pt x="11442402" y="7074151"/>
                </a:lnTo>
                <a:lnTo>
                  <a:pt x="11451277" y="7069892"/>
                </a:lnTo>
                <a:cubicBezTo>
                  <a:pt x="11491516" y="7091418"/>
                  <a:pt x="11531756" y="7098592"/>
                  <a:pt x="11518344" y="7191867"/>
                </a:cubicBezTo>
                <a:cubicBezTo>
                  <a:pt x="11464686" y="7213390"/>
                  <a:pt x="11464686" y="7407115"/>
                  <a:pt x="11375266" y="7306668"/>
                </a:cubicBezTo>
                <a:cubicBezTo>
                  <a:pt x="11375266" y="7285141"/>
                  <a:pt x="11375266" y="7256442"/>
                  <a:pt x="11375266" y="7227744"/>
                </a:cubicBezTo>
                <a:lnTo>
                  <a:pt x="11374785" y="7224667"/>
                </a:lnTo>
                <a:lnTo>
                  <a:pt x="11374785" y="7227554"/>
                </a:lnTo>
                <a:cubicBezTo>
                  <a:pt x="11334335" y="7199087"/>
                  <a:pt x="11293887" y="7177738"/>
                  <a:pt x="11271416" y="7113687"/>
                </a:cubicBezTo>
                <a:lnTo>
                  <a:pt x="11272568" y="7112125"/>
                </a:lnTo>
                <a:lnTo>
                  <a:pt x="11228430" y="7070189"/>
                </a:lnTo>
                <a:lnTo>
                  <a:pt x="11228520" y="7071145"/>
                </a:lnTo>
                <a:cubicBezTo>
                  <a:pt x="11223987" y="7135334"/>
                  <a:pt x="11228520" y="7213791"/>
                  <a:pt x="11183198" y="7235188"/>
                </a:cubicBezTo>
                <a:cubicBezTo>
                  <a:pt x="11156005" y="7249454"/>
                  <a:pt x="11142409" y="7192392"/>
                  <a:pt x="11128812" y="7149601"/>
                </a:cubicBezTo>
                <a:lnTo>
                  <a:pt x="11128754" y="7147798"/>
                </a:lnTo>
                <a:lnTo>
                  <a:pt x="11128575" y="7148725"/>
                </a:lnTo>
                <a:cubicBezTo>
                  <a:pt x="11117441" y="7148725"/>
                  <a:pt x="11107422" y="7146913"/>
                  <a:pt x="11099070" y="7141490"/>
                </a:cubicBezTo>
                <a:lnTo>
                  <a:pt x="11079598" y="7112552"/>
                </a:lnTo>
                <a:lnTo>
                  <a:pt x="11079319" y="7112540"/>
                </a:lnTo>
                <a:cubicBezTo>
                  <a:pt x="10994073" y="7083971"/>
                  <a:pt x="10949204" y="6941134"/>
                  <a:pt x="10872928" y="6912566"/>
                </a:cubicBezTo>
                <a:cubicBezTo>
                  <a:pt x="10828064" y="6983986"/>
                  <a:pt x="10940229" y="7055409"/>
                  <a:pt x="10854981" y="7112539"/>
                </a:cubicBezTo>
                <a:cubicBezTo>
                  <a:pt x="10832549" y="7062549"/>
                  <a:pt x="10805627" y="7012552"/>
                  <a:pt x="10783195" y="6962560"/>
                </a:cubicBezTo>
                <a:lnTo>
                  <a:pt x="10781359" y="6958012"/>
                </a:lnTo>
                <a:lnTo>
                  <a:pt x="10715705" y="6911080"/>
                </a:lnTo>
                <a:lnTo>
                  <a:pt x="10654498" y="6846671"/>
                </a:lnTo>
                <a:lnTo>
                  <a:pt x="10654022" y="6847787"/>
                </a:lnTo>
                <a:cubicBezTo>
                  <a:pt x="10599857" y="6810840"/>
                  <a:pt x="10591393" y="6892659"/>
                  <a:pt x="10567698" y="6935879"/>
                </a:cubicBezTo>
                <a:lnTo>
                  <a:pt x="10537685" y="6959603"/>
                </a:lnTo>
                <a:lnTo>
                  <a:pt x="10537330" y="6962480"/>
                </a:lnTo>
                <a:lnTo>
                  <a:pt x="10541760" y="6991376"/>
                </a:lnTo>
                <a:lnTo>
                  <a:pt x="10580245" y="7058357"/>
                </a:lnTo>
                <a:cubicBezTo>
                  <a:pt x="10609203" y="7116718"/>
                  <a:pt x="10608766" y="7150827"/>
                  <a:pt x="10576523" y="7183794"/>
                </a:cubicBezTo>
                <a:lnTo>
                  <a:pt x="10514985" y="7228723"/>
                </a:lnTo>
                <a:lnTo>
                  <a:pt x="10510564" y="7341424"/>
                </a:lnTo>
                <a:cubicBezTo>
                  <a:pt x="10447534" y="7334257"/>
                  <a:pt x="10420520" y="7262592"/>
                  <a:pt x="10389005" y="7190928"/>
                </a:cubicBezTo>
                <a:lnTo>
                  <a:pt x="10390026" y="7190047"/>
                </a:lnTo>
                <a:lnTo>
                  <a:pt x="10342571" y="7152841"/>
                </a:lnTo>
                <a:cubicBezTo>
                  <a:pt x="10326278" y="7145708"/>
                  <a:pt x="10309426" y="7143926"/>
                  <a:pt x="10291447" y="7147494"/>
                </a:cubicBezTo>
                <a:lnTo>
                  <a:pt x="10291371" y="7147436"/>
                </a:lnTo>
                <a:lnTo>
                  <a:pt x="10292310" y="7149240"/>
                </a:lnTo>
                <a:cubicBezTo>
                  <a:pt x="10292310" y="7163665"/>
                  <a:pt x="10292310" y="7178096"/>
                  <a:pt x="10296813" y="7185303"/>
                </a:cubicBezTo>
                <a:lnTo>
                  <a:pt x="10296689" y="7186879"/>
                </a:lnTo>
                <a:lnTo>
                  <a:pt x="10356244" y="7275276"/>
                </a:lnTo>
                <a:cubicBezTo>
                  <a:pt x="10364093" y="7291133"/>
                  <a:pt x="10367736" y="7308122"/>
                  <a:pt x="10362691" y="7327493"/>
                </a:cubicBezTo>
                <a:lnTo>
                  <a:pt x="10317698" y="7392974"/>
                </a:lnTo>
                <a:lnTo>
                  <a:pt x="10301774" y="7461077"/>
                </a:lnTo>
                <a:lnTo>
                  <a:pt x="10269854" y="7506996"/>
                </a:lnTo>
                <a:lnTo>
                  <a:pt x="10269854" y="7507956"/>
                </a:lnTo>
                <a:cubicBezTo>
                  <a:pt x="10278845" y="7529522"/>
                  <a:pt x="10301313" y="7558267"/>
                  <a:pt x="10296821" y="7565451"/>
                </a:cubicBezTo>
                <a:cubicBezTo>
                  <a:pt x="10287833" y="7601389"/>
                  <a:pt x="10265361" y="7601389"/>
                  <a:pt x="10238392" y="7601389"/>
                </a:cubicBezTo>
                <a:cubicBezTo>
                  <a:pt x="10215923" y="7594200"/>
                  <a:pt x="10197945" y="7472026"/>
                  <a:pt x="10170980" y="7587014"/>
                </a:cubicBezTo>
                <a:lnTo>
                  <a:pt x="10168868" y="7587159"/>
                </a:lnTo>
                <a:lnTo>
                  <a:pt x="10138795" y="7621350"/>
                </a:lnTo>
                <a:lnTo>
                  <a:pt x="10139019" y="7622003"/>
                </a:lnTo>
                <a:cubicBezTo>
                  <a:pt x="10116944" y="7679228"/>
                  <a:pt x="10227321" y="7722150"/>
                  <a:pt x="10143435" y="7779375"/>
                </a:cubicBezTo>
                <a:cubicBezTo>
                  <a:pt x="10132395" y="7747187"/>
                  <a:pt x="10114736" y="7720359"/>
                  <a:pt x="10099284" y="7690853"/>
                </a:cubicBezTo>
                <a:lnTo>
                  <a:pt x="10068508" y="7586678"/>
                </a:lnTo>
                <a:lnTo>
                  <a:pt x="10067104" y="7586677"/>
                </a:lnTo>
                <a:lnTo>
                  <a:pt x="10053894" y="7586678"/>
                </a:lnTo>
                <a:cubicBezTo>
                  <a:pt x="10053894" y="7586678"/>
                  <a:pt x="10053894" y="7586678"/>
                  <a:pt x="10045082" y="7586678"/>
                </a:cubicBezTo>
                <a:cubicBezTo>
                  <a:pt x="10045082" y="7586678"/>
                  <a:pt x="10045082" y="7586678"/>
                  <a:pt x="10045082" y="7579434"/>
                </a:cubicBezTo>
                <a:lnTo>
                  <a:pt x="10043476" y="7577791"/>
                </a:lnTo>
                <a:lnTo>
                  <a:pt x="10043714" y="7578268"/>
                </a:lnTo>
                <a:lnTo>
                  <a:pt x="10040413" y="7578728"/>
                </a:lnTo>
                <a:lnTo>
                  <a:pt x="10043714" y="7586678"/>
                </a:lnTo>
                <a:cubicBezTo>
                  <a:pt x="10016921" y="7636840"/>
                  <a:pt x="9981195" y="7658342"/>
                  <a:pt x="9945464" y="7665505"/>
                </a:cubicBezTo>
                <a:lnTo>
                  <a:pt x="9923290" y="7551625"/>
                </a:lnTo>
                <a:lnTo>
                  <a:pt x="9863806" y="7535565"/>
                </a:lnTo>
                <a:cubicBezTo>
                  <a:pt x="9855379" y="7529312"/>
                  <a:pt x="9847793" y="7520827"/>
                  <a:pt x="9841196" y="7509437"/>
                </a:cubicBezTo>
                <a:lnTo>
                  <a:pt x="9825014" y="7467289"/>
                </a:lnTo>
                <a:lnTo>
                  <a:pt x="9807595" y="7516186"/>
                </a:lnTo>
                <a:lnTo>
                  <a:pt x="9805906" y="7514214"/>
                </a:lnTo>
                <a:lnTo>
                  <a:pt x="9807174" y="7518309"/>
                </a:lnTo>
                <a:lnTo>
                  <a:pt x="9786068" y="7552712"/>
                </a:lnTo>
                <a:lnTo>
                  <a:pt x="9821602" y="7599009"/>
                </a:lnTo>
                <a:lnTo>
                  <a:pt x="9834120" y="7671199"/>
                </a:lnTo>
                <a:lnTo>
                  <a:pt x="9835473" y="7673757"/>
                </a:lnTo>
                <a:cubicBezTo>
                  <a:pt x="9844407" y="7695177"/>
                  <a:pt x="9853340" y="7716599"/>
                  <a:pt x="9862281" y="7745161"/>
                </a:cubicBezTo>
                <a:lnTo>
                  <a:pt x="9862578" y="7750405"/>
                </a:lnTo>
                <a:lnTo>
                  <a:pt x="9862578" y="7748303"/>
                </a:lnTo>
                <a:cubicBezTo>
                  <a:pt x="9884621" y="7776457"/>
                  <a:pt x="9911069" y="7804611"/>
                  <a:pt x="9933112" y="7832767"/>
                </a:cubicBezTo>
                <a:cubicBezTo>
                  <a:pt x="9941929" y="7860922"/>
                  <a:pt x="9950746" y="7882035"/>
                  <a:pt x="9955155" y="7910189"/>
                </a:cubicBezTo>
                <a:lnTo>
                  <a:pt x="9955013" y="7910345"/>
                </a:lnTo>
                <a:lnTo>
                  <a:pt x="9955487" y="7910345"/>
                </a:lnTo>
                <a:cubicBezTo>
                  <a:pt x="9992561" y="7910345"/>
                  <a:pt x="10014472" y="7934365"/>
                  <a:pt x="10025007" y="7976398"/>
                </a:cubicBezTo>
                <a:lnTo>
                  <a:pt x="10025654" y="7980900"/>
                </a:lnTo>
                <a:lnTo>
                  <a:pt x="10031457" y="7982119"/>
                </a:lnTo>
                <a:cubicBezTo>
                  <a:pt x="10052268" y="7984826"/>
                  <a:pt x="10073638" y="7986632"/>
                  <a:pt x="10093886" y="8001073"/>
                </a:cubicBezTo>
                <a:cubicBezTo>
                  <a:pt x="10161385" y="8015522"/>
                  <a:pt x="10120885" y="7834963"/>
                  <a:pt x="10210881" y="7856630"/>
                </a:cubicBezTo>
                <a:cubicBezTo>
                  <a:pt x="10170383" y="7928854"/>
                  <a:pt x="10161385" y="8001073"/>
                  <a:pt x="10170383" y="8080523"/>
                </a:cubicBezTo>
                <a:lnTo>
                  <a:pt x="10170073" y="8083135"/>
                </a:lnTo>
                <a:lnTo>
                  <a:pt x="10170802" y="8081485"/>
                </a:lnTo>
                <a:cubicBezTo>
                  <a:pt x="10193068" y="8117514"/>
                  <a:pt x="10215337" y="8067078"/>
                  <a:pt x="10242051" y="8081486"/>
                </a:cubicBezTo>
                <a:cubicBezTo>
                  <a:pt x="10250957" y="8103101"/>
                  <a:pt x="10259866" y="8131921"/>
                  <a:pt x="10268770" y="8153538"/>
                </a:cubicBezTo>
                <a:lnTo>
                  <a:pt x="10268897" y="8154557"/>
                </a:lnTo>
                <a:lnTo>
                  <a:pt x="10269115" y="8150285"/>
                </a:lnTo>
                <a:lnTo>
                  <a:pt x="10273097" y="8150941"/>
                </a:lnTo>
                <a:lnTo>
                  <a:pt x="10257936" y="8081768"/>
                </a:lnTo>
                <a:lnTo>
                  <a:pt x="10650781" y="8081767"/>
                </a:lnTo>
                <a:lnTo>
                  <a:pt x="10742834" y="8558138"/>
                </a:lnTo>
                <a:lnTo>
                  <a:pt x="10832994" y="8590967"/>
                </a:lnTo>
                <a:cubicBezTo>
                  <a:pt x="10846435" y="8619687"/>
                  <a:pt x="10864358" y="8641225"/>
                  <a:pt x="10882282" y="8669946"/>
                </a:cubicBezTo>
                <a:cubicBezTo>
                  <a:pt x="10873317" y="8695074"/>
                  <a:pt x="10869958" y="8725583"/>
                  <a:pt x="10864358" y="8754306"/>
                </a:cubicBezTo>
                <a:lnTo>
                  <a:pt x="10833877" y="8825819"/>
                </a:lnTo>
                <a:lnTo>
                  <a:pt x="10914252" y="8932737"/>
                </a:lnTo>
                <a:lnTo>
                  <a:pt x="10967362" y="9034484"/>
                </a:lnTo>
                <a:lnTo>
                  <a:pt x="10971581" y="9033386"/>
                </a:lnTo>
                <a:cubicBezTo>
                  <a:pt x="11020956" y="9069348"/>
                  <a:pt x="11079308" y="9090925"/>
                  <a:pt x="11128681" y="9141272"/>
                </a:cubicBezTo>
                <a:cubicBezTo>
                  <a:pt x="11128681" y="9216792"/>
                  <a:pt x="11136256" y="9280175"/>
                  <a:pt x="11174128" y="9307145"/>
                </a:cubicBezTo>
                <a:lnTo>
                  <a:pt x="11216838" y="9319340"/>
                </a:lnTo>
                <a:lnTo>
                  <a:pt x="11253198" y="9152383"/>
                </a:lnTo>
                <a:lnTo>
                  <a:pt x="11315657" y="9252198"/>
                </a:lnTo>
                <a:lnTo>
                  <a:pt x="11029151" y="11986354"/>
                </a:lnTo>
                <a:lnTo>
                  <a:pt x="11021834" y="11981354"/>
                </a:lnTo>
                <a:cubicBezTo>
                  <a:pt x="10969676" y="11927790"/>
                  <a:pt x="10930135" y="11842087"/>
                  <a:pt x="10872928" y="11820663"/>
                </a:cubicBezTo>
                <a:cubicBezTo>
                  <a:pt x="10828064" y="11892081"/>
                  <a:pt x="10940232" y="11963504"/>
                  <a:pt x="10854984" y="12020634"/>
                </a:cubicBezTo>
                <a:cubicBezTo>
                  <a:pt x="10832549" y="11970645"/>
                  <a:pt x="10805627" y="11920650"/>
                  <a:pt x="10783195" y="11870655"/>
                </a:cubicBezTo>
                <a:lnTo>
                  <a:pt x="10781359" y="11866109"/>
                </a:lnTo>
                <a:lnTo>
                  <a:pt x="10715705" y="11819177"/>
                </a:lnTo>
                <a:lnTo>
                  <a:pt x="10654501" y="11754768"/>
                </a:lnTo>
                <a:lnTo>
                  <a:pt x="10654022" y="11755884"/>
                </a:lnTo>
                <a:cubicBezTo>
                  <a:pt x="10599857" y="11718933"/>
                  <a:pt x="10591395" y="11800754"/>
                  <a:pt x="10567698" y="11843976"/>
                </a:cubicBezTo>
                <a:lnTo>
                  <a:pt x="10537685" y="11867700"/>
                </a:lnTo>
                <a:lnTo>
                  <a:pt x="10537330" y="11870577"/>
                </a:lnTo>
                <a:lnTo>
                  <a:pt x="10541762" y="11899471"/>
                </a:lnTo>
                <a:lnTo>
                  <a:pt x="10580248" y="11966455"/>
                </a:lnTo>
                <a:cubicBezTo>
                  <a:pt x="10609206" y="12024813"/>
                  <a:pt x="10608769" y="12058921"/>
                  <a:pt x="10576526" y="12091888"/>
                </a:cubicBezTo>
                <a:lnTo>
                  <a:pt x="10514988" y="12136820"/>
                </a:lnTo>
                <a:lnTo>
                  <a:pt x="10510566" y="12249519"/>
                </a:lnTo>
                <a:cubicBezTo>
                  <a:pt x="10447537" y="12242352"/>
                  <a:pt x="10420523" y="12170689"/>
                  <a:pt x="10389008" y="12099022"/>
                </a:cubicBezTo>
                <a:lnTo>
                  <a:pt x="10390026" y="12098139"/>
                </a:lnTo>
                <a:lnTo>
                  <a:pt x="10342574" y="12060934"/>
                </a:lnTo>
                <a:cubicBezTo>
                  <a:pt x="10326281" y="12053805"/>
                  <a:pt x="10309426" y="12052023"/>
                  <a:pt x="10291450" y="12055585"/>
                </a:cubicBezTo>
                <a:lnTo>
                  <a:pt x="10291371" y="12055531"/>
                </a:lnTo>
                <a:lnTo>
                  <a:pt x="10292310" y="12057337"/>
                </a:lnTo>
                <a:cubicBezTo>
                  <a:pt x="10292310" y="12071762"/>
                  <a:pt x="10292310" y="12086192"/>
                  <a:pt x="10296813" y="12093400"/>
                </a:cubicBezTo>
                <a:lnTo>
                  <a:pt x="10296689" y="12094976"/>
                </a:lnTo>
                <a:lnTo>
                  <a:pt x="10356246" y="12183372"/>
                </a:lnTo>
                <a:cubicBezTo>
                  <a:pt x="10364096" y="12199230"/>
                  <a:pt x="10367736" y="12216219"/>
                  <a:pt x="10362691" y="12235589"/>
                </a:cubicBezTo>
                <a:lnTo>
                  <a:pt x="10317701" y="12301070"/>
                </a:lnTo>
                <a:lnTo>
                  <a:pt x="10301776" y="12369177"/>
                </a:lnTo>
                <a:lnTo>
                  <a:pt x="10269854" y="12415091"/>
                </a:lnTo>
                <a:lnTo>
                  <a:pt x="10269854" y="12416052"/>
                </a:lnTo>
                <a:cubicBezTo>
                  <a:pt x="10278845" y="12437615"/>
                  <a:pt x="10301314" y="12466362"/>
                  <a:pt x="10296821" y="12473551"/>
                </a:cubicBezTo>
                <a:cubicBezTo>
                  <a:pt x="10287833" y="12509484"/>
                  <a:pt x="10265361" y="12509484"/>
                  <a:pt x="10238395" y="12509484"/>
                </a:cubicBezTo>
                <a:cubicBezTo>
                  <a:pt x="10215923" y="12502297"/>
                  <a:pt x="10197947" y="12380121"/>
                  <a:pt x="10170983" y="12495109"/>
                </a:cubicBezTo>
                <a:lnTo>
                  <a:pt x="10168868" y="12495256"/>
                </a:lnTo>
                <a:lnTo>
                  <a:pt x="10138798" y="12529447"/>
                </a:lnTo>
                <a:lnTo>
                  <a:pt x="10139021" y="12530101"/>
                </a:lnTo>
                <a:cubicBezTo>
                  <a:pt x="10116944" y="12587326"/>
                  <a:pt x="10227323" y="12630245"/>
                  <a:pt x="10143438" y="12687472"/>
                </a:cubicBezTo>
                <a:cubicBezTo>
                  <a:pt x="10132398" y="12655282"/>
                  <a:pt x="10114737" y="12628457"/>
                  <a:pt x="10099284" y="12598951"/>
                </a:cubicBezTo>
                <a:lnTo>
                  <a:pt x="10068508" y="12494775"/>
                </a:lnTo>
                <a:lnTo>
                  <a:pt x="10067106" y="12494774"/>
                </a:lnTo>
                <a:lnTo>
                  <a:pt x="10053894" y="12494775"/>
                </a:lnTo>
                <a:cubicBezTo>
                  <a:pt x="10053894" y="12494775"/>
                  <a:pt x="10053894" y="12494775"/>
                  <a:pt x="10045085" y="12494775"/>
                </a:cubicBezTo>
                <a:cubicBezTo>
                  <a:pt x="10045085" y="12494775"/>
                  <a:pt x="10045085" y="12494775"/>
                  <a:pt x="10045085" y="12487530"/>
                </a:cubicBezTo>
                <a:lnTo>
                  <a:pt x="10043478" y="12485886"/>
                </a:lnTo>
                <a:lnTo>
                  <a:pt x="10043717" y="12486367"/>
                </a:lnTo>
                <a:lnTo>
                  <a:pt x="10040416" y="12486824"/>
                </a:lnTo>
                <a:lnTo>
                  <a:pt x="10043717" y="12494775"/>
                </a:lnTo>
                <a:cubicBezTo>
                  <a:pt x="10016921" y="12544937"/>
                  <a:pt x="9981195" y="12566439"/>
                  <a:pt x="9945467" y="12573603"/>
                </a:cubicBezTo>
                <a:lnTo>
                  <a:pt x="9923290" y="12459722"/>
                </a:lnTo>
                <a:lnTo>
                  <a:pt x="9863806" y="12443662"/>
                </a:lnTo>
                <a:cubicBezTo>
                  <a:pt x="9846956" y="12431158"/>
                  <a:pt x="9833470" y="12409720"/>
                  <a:pt x="9824483" y="12373991"/>
                </a:cubicBezTo>
                <a:lnTo>
                  <a:pt x="9825340" y="12371191"/>
                </a:lnTo>
                <a:lnTo>
                  <a:pt x="9772416" y="12302074"/>
                </a:lnTo>
                <a:cubicBezTo>
                  <a:pt x="9772416" y="12302074"/>
                  <a:pt x="9772416" y="12302074"/>
                  <a:pt x="9776888" y="12295065"/>
                </a:cubicBezTo>
                <a:lnTo>
                  <a:pt x="9778582" y="12293312"/>
                </a:lnTo>
                <a:lnTo>
                  <a:pt x="9775946" y="12293313"/>
                </a:lnTo>
                <a:lnTo>
                  <a:pt x="9775641" y="12292489"/>
                </a:lnTo>
                <a:lnTo>
                  <a:pt x="9771682" y="12302075"/>
                </a:lnTo>
                <a:cubicBezTo>
                  <a:pt x="9724660" y="12285805"/>
                  <a:pt x="9697790" y="12224793"/>
                  <a:pt x="9664623" y="12176997"/>
                </a:cubicBezTo>
                <a:lnTo>
                  <a:pt x="9628450" y="12135841"/>
                </a:lnTo>
                <a:lnTo>
                  <a:pt x="9628329" y="12137195"/>
                </a:lnTo>
                <a:cubicBezTo>
                  <a:pt x="9619317" y="12180477"/>
                  <a:pt x="9641849" y="12267036"/>
                  <a:pt x="9583265" y="12209330"/>
                </a:cubicBezTo>
                <a:cubicBezTo>
                  <a:pt x="9542707" y="12173264"/>
                  <a:pt x="9511164" y="12115556"/>
                  <a:pt x="9475112" y="12065063"/>
                </a:cubicBezTo>
                <a:lnTo>
                  <a:pt x="9474925" y="12064666"/>
                </a:lnTo>
                <a:lnTo>
                  <a:pt x="9404104" y="12022164"/>
                </a:lnTo>
                <a:lnTo>
                  <a:pt x="9403836" y="12020878"/>
                </a:lnTo>
                <a:lnTo>
                  <a:pt x="9403778" y="12021170"/>
                </a:lnTo>
                <a:cubicBezTo>
                  <a:pt x="9363460" y="12114576"/>
                  <a:pt x="9470969" y="12164876"/>
                  <a:pt x="9430655" y="12258282"/>
                </a:cubicBezTo>
                <a:cubicBezTo>
                  <a:pt x="9412737" y="12251098"/>
                  <a:pt x="9394819" y="12215169"/>
                  <a:pt x="9381380" y="12258281"/>
                </a:cubicBezTo>
                <a:cubicBezTo>
                  <a:pt x="9336582" y="12222357"/>
                  <a:pt x="9282830" y="12200800"/>
                  <a:pt x="9282830" y="12100208"/>
                </a:cubicBezTo>
                <a:lnTo>
                  <a:pt x="9282829" y="12100193"/>
                </a:lnTo>
                <a:lnTo>
                  <a:pt x="9235620" y="12059407"/>
                </a:lnTo>
                <a:cubicBezTo>
                  <a:pt x="9228410" y="12051349"/>
                  <a:pt x="9222034" y="12041939"/>
                  <a:pt x="9217178" y="12030072"/>
                </a:cubicBezTo>
                <a:lnTo>
                  <a:pt x="9207983" y="11986400"/>
                </a:lnTo>
                <a:lnTo>
                  <a:pt x="9206610" y="11986748"/>
                </a:lnTo>
                <a:lnTo>
                  <a:pt x="9136265" y="11986748"/>
                </a:lnTo>
                <a:lnTo>
                  <a:pt x="9132156" y="12019100"/>
                </a:lnTo>
                <a:lnTo>
                  <a:pt x="9129534" y="12018116"/>
                </a:lnTo>
                <a:lnTo>
                  <a:pt x="9130444" y="12019764"/>
                </a:lnTo>
                <a:cubicBezTo>
                  <a:pt x="9161304" y="12041495"/>
                  <a:pt x="9156895" y="12092196"/>
                  <a:pt x="9156895" y="12135654"/>
                </a:cubicBezTo>
                <a:cubicBezTo>
                  <a:pt x="9152487" y="12135654"/>
                  <a:pt x="9143670" y="12135654"/>
                  <a:pt x="9134853" y="12135654"/>
                </a:cubicBezTo>
                <a:cubicBezTo>
                  <a:pt x="9108401" y="12113925"/>
                  <a:pt x="9086359" y="12084954"/>
                  <a:pt x="9059905" y="12055981"/>
                </a:cubicBezTo>
                <a:cubicBezTo>
                  <a:pt x="9064316" y="12034250"/>
                  <a:pt x="9064316" y="12012522"/>
                  <a:pt x="9064316" y="11990792"/>
                </a:cubicBezTo>
                <a:lnTo>
                  <a:pt x="9063977" y="11989113"/>
                </a:lnTo>
                <a:lnTo>
                  <a:pt x="9063659" y="11991126"/>
                </a:lnTo>
                <a:lnTo>
                  <a:pt x="9058398" y="11988999"/>
                </a:lnTo>
                <a:lnTo>
                  <a:pt x="9058398" y="12057051"/>
                </a:lnTo>
                <a:cubicBezTo>
                  <a:pt x="9031465" y="12049907"/>
                  <a:pt x="8995558" y="12014178"/>
                  <a:pt x="8977603" y="12028470"/>
                </a:cubicBezTo>
                <a:cubicBezTo>
                  <a:pt x="8869875" y="12135649"/>
                  <a:pt x="8847430" y="12014177"/>
                  <a:pt x="8816013" y="11892706"/>
                </a:cubicBezTo>
                <a:lnTo>
                  <a:pt x="8818901" y="11892228"/>
                </a:lnTo>
                <a:lnTo>
                  <a:pt x="8817741" y="11891758"/>
                </a:lnTo>
                <a:cubicBezTo>
                  <a:pt x="8817741" y="11884662"/>
                  <a:pt x="8817741" y="11870464"/>
                  <a:pt x="8813272" y="11863370"/>
                </a:cubicBezTo>
                <a:lnTo>
                  <a:pt x="8814661" y="11863322"/>
                </a:lnTo>
                <a:lnTo>
                  <a:pt x="8812925" y="11862227"/>
                </a:lnTo>
                <a:lnTo>
                  <a:pt x="8791082" y="11855249"/>
                </a:lnTo>
                <a:lnTo>
                  <a:pt x="8791350" y="11856955"/>
                </a:lnTo>
                <a:cubicBezTo>
                  <a:pt x="8782375" y="11899954"/>
                  <a:pt x="8773398" y="11942952"/>
                  <a:pt x="8764420" y="11978787"/>
                </a:cubicBezTo>
                <a:lnTo>
                  <a:pt x="8762798" y="11978829"/>
                </a:lnTo>
                <a:lnTo>
                  <a:pt x="8767093" y="12020403"/>
                </a:lnTo>
                <a:lnTo>
                  <a:pt x="8767093" y="12022236"/>
                </a:lnTo>
                <a:lnTo>
                  <a:pt x="8835783" y="12098230"/>
                </a:lnTo>
                <a:cubicBezTo>
                  <a:pt x="8846178" y="12112172"/>
                  <a:pt x="8854743" y="12128132"/>
                  <a:pt x="8859588" y="12148258"/>
                </a:cubicBezTo>
                <a:lnTo>
                  <a:pt x="8861029" y="12221298"/>
                </a:lnTo>
                <a:lnTo>
                  <a:pt x="8862031" y="12223660"/>
                </a:lnTo>
                <a:lnTo>
                  <a:pt x="8857662" y="12223660"/>
                </a:lnTo>
                <a:lnTo>
                  <a:pt x="8896384" y="12264165"/>
                </a:lnTo>
                <a:cubicBezTo>
                  <a:pt x="8900859" y="12283731"/>
                  <a:pt x="8897505" y="12308641"/>
                  <a:pt x="8888562" y="12337109"/>
                </a:cubicBezTo>
                <a:lnTo>
                  <a:pt x="8821984" y="12301788"/>
                </a:lnTo>
                <a:lnTo>
                  <a:pt x="8821547" y="12302740"/>
                </a:lnTo>
                <a:cubicBezTo>
                  <a:pt x="8799052" y="12345870"/>
                  <a:pt x="8785558" y="12295549"/>
                  <a:pt x="8767566" y="12288361"/>
                </a:cubicBezTo>
                <a:lnTo>
                  <a:pt x="8766917" y="12286633"/>
                </a:lnTo>
                <a:lnTo>
                  <a:pt x="8766967" y="12287550"/>
                </a:lnTo>
                <a:cubicBezTo>
                  <a:pt x="8766967" y="12287550"/>
                  <a:pt x="8762492" y="12302073"/>
                  <a:pt x="8762492" y="12302073"/>
                </a:cubicBezTo>
                <a:cubicBezTo>
                  <a:pt x="8690906" y="12280292"/>
                  <a:pt x="8655112" y="12142335"/>
                  <a:pt x="8574580" y="12142335"/>
                </a:cubicBezTo>
                <a:lnTo>
                  <a:pt x="8564530" y="12126028"/>
                </a:lnTo>
                <a:lnTo>
                  <a:pt x="8563612" y="12125674"/>
                </a:lnTo>
                <a:lnTo>
                  <a:pt x="8565952" y="12129811"/>
                </a:lnTo>
                <a:cubicBezTo>
                  <a:pt x="8565952" y="12129811"/>
                  <a:pt x="8574859" y="12144088"/>
                  <a:pt x="8574859" y="12144088"/>
                </a:cubicBezTo>
                <a:lnTo>
                  <a:pt x="8544010" y="12179399"/>
                </a:lnTo>
                <a:lnTo>
                  <a:pt x="8594040" y="12258660"/>
                </a:lnTo>
                <a:lnTo>
                  <a:pt x="8593195" y="12259999"/>
                </a:lnTo>
                <a:lnTo>
                  <a:pt x="8609998" y="12307870"/>
                </a:lnTo>
                <a:cubicBezTo>
                  <a:pt x="8608912" y="12325000"/>
                  <a:pt x="8601294" y="12341229"/>
                  <a:pt x="8588237" y="12352053"/>
                </a:cubicBezTo>
                <a:cubicBezTo>
                  <a:pt x="8573002" y="12366478"/>
                  <a:pt x="8563212" y="12362872"/>
                  <a:pt x="8556683" y="12350249"/>
                </a:cubicBezTo>
                <a:lnTo>
                  <a:pt x="8544788" y="12294690"/>
                </a:lnTo>
                <a:lnTo>
                  <a:pt x="8543799" y="12294837"/>
                </a:lnTo>
                <a:cubicBezTo>
                  <a:pt x="8525529" y="12287600"/>
                  <a:pt x="8511830" y="12273131"/>
                  <a:pt x="8493559" y="12258660"/>
                </a:cubicBezTo>
                <a:lnTo>
                  <a:pt x="8493633" y="12257409"/>
                </a:lnTo>
                <a:lnTo>
                  <a:pt x="8432355" y="12207425"/>
                </a:lnTo>
                <a:cubicBezTo>
                  <a:pt x="8422891" y="12197170"/>
                  <a:pt x="8414542" y="12184902"/>
                  <a:pt x="8408282" y="12168955"/>
                </a:cubicBezTo>
                <a:lnTo>
                  <a:pt x="8396908" y="12109339"/>
                </a:lnTo>
                <a:lnTo>
                  <a:pt x="8395948" y="12108644"/>
                </a:lnTo>
                <a:cubicBezTo>
                  <a:pt x="8377937" y="12080030"/>
                  <a:pt x="8359930" y="12051418"/>
                  <a:pt x="8341922" y="12022803"/>
                </a:cubicBezTo>
                <a:lnTo>
                  <a:pt x="8342365" y="12022236"/>
                </a:lnTo>
                <a:lnTo>
                  <a:pt x="8341975" y="12022124"/>
                </a:lnTo>
                <a:lnTo>
                  <a:pt x="8270360" y="11979043"/>
                </a:lnTo>
                <a:lnTo>
                  <a:pt x="8238096" y="11981387"/>
                </a:lnTo>
                <a:cubicBezTo>
                  <a:pt x="8218800" y="11993334"/>
                  <a:pt x="8203422" y="12021959"/>
                  <a:pt x="8186361" y="12042924"/>
                </a:cubicBezTo>
                <a:lnTo>
                  <a:pt x="8159121" y="12065327"/>
                </a:lnTo>
                <a:lnTo>
                  <a:pt x="8154791" y="12134292"/>
                </a:lnTo>
                <a:lnTo>
                  <a:pt x="8154510" y="12135947"/>
                </a:lnTo>
                <a:lnTo>
                  <a:pt x="8198711" y="12215854"/>
                </a:lnTo>
                <a:lnTo>
                  <a:pt x="8199424" y="12214481"/>
                </a:lnTo>
                <a:cubicBezTo>
                  <a:pt x="8230596" y="12257357"/>
                  <a:pt x="8235047" y="12314521"/>
                  <a:pt x="8199424" y="12335960"/>
                </a:cubicBezTo>
                <a:cubicBezTo>
                  <a:pt x="8181611" y="12343104"/>
                  <a:pt x="8177155" y="12330600"/>
                  <a:pt x="8176598" y="12312736"/>
                </a:cubicBezTo>
                <a:lnTo>
                  <a:pt x="8177134" y="12259668"/>
                </a:lnTo>
                <a:lnTo>
                  <a:pt x="8176555" y="12259735"/>
                </a:lnTo>
                <a:cubicBezTo>
                  <a:pt x="8149904" y="12201347"/>
                  <a:pt x="8114373" y="12223242"/>
                  <a:pt x="8078844" y="12223242"/>
                </a:cubicBezTo>
                <a:lnTo>
                  <a:pt x="8102223" y="12196124"/>
                </a:lnTo>
                <a:lnTo>
                  <a:pt x="8096544" y="12196834"/>
                </a:lnTo>
                <a:cubicBezTo>
                  <a:pt x="8088385" y="12199752"/>
                  <a:pt x="8081633" y="12206027"/>
                  <a:pt x="8078257" y="12220375"/>
                </a:cubicBezTo>
                <a:cubicBezTo>
                  <a:pt x="8064748" y="12306453"/>
                  <a:pt x="8015228" y="12277762"/>
                  <a:pt x="7979208" y="12299282"/>
                </a:cubicBezTo>
                <a:lnTo>
                  <a:pt x="7974915" y="12258240"/>
                </a:lnTo>
                <a:lnTo>
                  <a:pt x="7930945" y="12214786"/>
                </a:lnTo>
                <a:cubicBezTo>
                  <a:pt x="7930946" y="12200284"/>
                  <a:pt x="7930946" y="12193040"/>
                  <a:pt x="7930946" y="12178542"/>
                </a:cubicBezTo>
                <a:lnTo>
                  <a:pt x="7930630" y="12176442"/>
                </a:lnTo>
                <a:lnTo>
                  <a:pt x="7930330" y="12179448"/>
                </a:lnTo>
                <a:lnTo>
                  <a:pt x="7930107" y="12179349"/>
                </a:lnTo>
                <a:lnTo>
                  <a:pt x="7930107" y="12213231"/>
                </a:lnTo>
                <a:cubicBezTo>
                  <a:pt x="7880732" y="12256402"/>
                  <a:pt x="7755052" y="12047745"/>
                  <a:pt x="7773004" y="12328349"/>
                </a:cubicBezTo>
                <a:cubicBezTo>
                  <a:pt x="7732607" y="12317560"/>
                  <a:pt x="7699787" y="12298673"/>
                  <a:pt x="7685898" y="12247409"/>
                </a:cubicBezTo>
                <a:lnTo>
                  <a:pt x="7679075" y="12187340"/>
                </a:lnTo>
                <a:lnTo>
                  <a:pt x="7607663" y="12108847"/>
                </a:lnTo>
                <a:lnTo>
                  <a:pt x="7607663" y="12185047"/>
                </a:lnTo>
                <a:lnTo>
                  <a:pt x="7633890" y="12255810"/>
                </a:lnTo>
                <a:lnTo>
                  <a:pt x="7634896" y="12256436"/>
                </a:lnTo>
                <a:lnTo>
                  <a:pt x="7634701" y="12258002"/>
                </a:lnTo>
                <a:lnTo>
                  <a:pt x="7634895" y="12258529"/>
                </a:lnTo>
                <a:lnTo>
                  <a:pt x="7634622" y="12258636"/>
                </a:lnTo>
                <a:lnTo>
                  <a:pt x="7630435" y="12292163"/>
                </a:lnTo>
                <a:lnTo>
                  <a:pt x="7628937" y="12292223"/>
                </a:lnTo>
                <a:lnTo>
                  <a:pt x="7630413" y="12293616"/>
                </a:lnTo>
                <a:lnTo>
                  <a:pt x="7634854" y="12335793"/>
                </a:lnTo>
                <a:lnTo>
                  <a:pt x="7635395" y="12335648"/>
                </a:lnTo>
                <a:cubicBezTo>
                  <a:pt x="7675754" y="12328348"/>
                  <a:pt x="7693690" y="12364845"/>
                  <a:pt x="7711629" y="12415943"/>
                </a:cubicBezTo>
                <a:lnTo>
                  <a:pt x="7711479" y="12417337"/>
                </a:lnTo>
                <a:lnTo>
                  <a:pt x="7743656" y="12454193"/>
                </a:lnTo>
                <a:cubicBezTo>
                  <a:pt x="7753679" y="12471098"/>
                  <a:pt x="7761469" y="12494226"/>
                  <a:pt x="7763697" y="12529806"/>
                </a:cubicBezTo>
                <a:cubicBezTo>
                  <a:pt x="7719165" y="12501341"/>
                  <a:pt x="7683539" y="12501341"/>
                  <a:pt x="7656819" y="12451525"/>
                </a:cubicBezTo>
                <a:lnTo>
                  <a:pt x="7656875" y="12451515"/>
                </a:lnTo>
                <a:lnTo>
                  <a:pt x="7625305" y="12420504"/>
                </a:lnTo>
                <a:cubicBezTo>
                  <a:pt x="7612974" y="12415942"/>
                  <a:pt x="7599522" y="12415943"/>
                  <a:pt x="7586070" y="12415943"/>
                </a:cubicBezTo>
                <a:lnTo>
                  <a:pt x="7585571" y="12415781"/>
                </a:lnTo>
                <a:lnTo>
                  <a:pt x="7585571" y="12450977"/>
                </a:lnTo>
                <a:lnTo>
                  <a:pt x="7584521" y="12450977"/>
                </a:lnTo>
                <a:lnTo>
                  <a:pt x="7585202" y="12451603"/>
                </a:lnTo>
                <a:cubicBezTo>
                  <a:pt x="7634896" y="12587119"/>
                  <a:pt x="7558094" y="12608514"/>
                  <a:pt x="7512914" y="12651314"/>
                </a:cubicBezTo>
                <a:lnTo>
                  <a:pt x="7512535" y="12651354"/>
                </a:lnTo>
                <a:lnTo>
                  <a:pt x="7520800" y="12694038"/>
                </a:lnTo>
                <a:cubicBezTo>
                  <a:pt x="7522452" y="12708274"/>
                  <a:pt x="7519149" y="12718949"/>
                  <a:pt x="7499307" y="12715393"/>
                </a:cubicBezTo>
                <a:cubicBezTo>
                  <a:pt x="7483879" y="12711832"/>
                  <a:pt x="7468447" y="12702935"/>
                  <a:pt x="7459630" y="12686032"/>
                </a:cubicBezTo>
                <a:lnTo>
                  <a:pt x="7459630" y="12611219"/>
                </a:lnTo>
                <a:lnTo>
                  <a:pt x="7438071" y="12575063"/>
                </a:lnTo>
                <a:cubicBezTo>
                  <a:pt x="7446776" y="12553166"/>
                  <a:pt x="7444597" y="12536744"/>
                  <a:pt x="7440247" y="12522145"/>
                </a:cubicBezTo>
                <a:lnTo>
                  <a:pt x="7440049" y="12521378"/>
                </a:lnTo>
                <a:lnTo>
                  <a:pt x="7437090" y="12573603"/>
                </a:lnTo>
                <a:lnTo>
                  <a:pt x="7415632" y="12539179"/>
                </a:lnTo>
                <a:lnTo>
                  <a:pt x="7413412" y="12595611"/>
                </a:lnTo>
                <a:cubicBezTo>
                  <a:pt x="7412286" y="12617079"/>
                  <a:pt x="7411157" y="12642129"/>
                  <a:pt x="7411157" y="12674334"/>
                </a:cubicBezTo>
                <a:cubicBezTo>
                  <a:pt x="7348067" y="12566982"/>
                  <a:pt x="7253431" y="12581295"/>
                  <a:pt x="7212873" y="12459630"/>
                </a:cubicBezTo>
                <a:lnTo>
                  <a:pt x="7212908" y="12459559"/>
                </a:lnTo>
                <a:lnTo>
                  <a:pt x="7212593" y="12459737"/>
                </a:lnTo>
                <a:lnTo>
                  <a:pt x="7190218" y="12452536"/>
                </a:lnTo>
                <a:lnTo>
                  <a:pt x="7168533" y="12459737"/>
                </a:lnTo>
                <a:lnTo>
                  <a:pt x="7190950" y="12537621"/>
                </a:lnTo>
                <a:cubicBezTo>
                  <a:pt x="7168467" y="12608638"/>
                  <a:pt x="7132491" y="12608638"/>
                  <a:pt x="7092015" y="12573132"/>
                </a:cubicBezTo>
                <a:cubicBezTo>
                  <a:pt x="7074029" y="12502110"/>
                  <a:pt x="7020061" y="12466604"/>
                  <a:pt x="7015566" y="12381378"/>
                </a:cubicBezTo>
                <a:lnTo>
                  <a:pt x="7015976" y="12380861"/>
                </a:lnTo>
                <a:lnTo>
                  <a:pt x="6988623" y="12370379"/>
                </a:lnTo>
                <a:cubicBezTo>
                  <a:pt x="6963684" y="12351028"/>
                  <a:pt x="6945088" y="12310283"/>
                  <a:pt x="6921419" y="12293988"/>
                </a:cubicBezTo>
                <a:lnTo>
                  <a:pt x="6918505" y="12247145"/>
                </a:lnTo>
                <a:lnTo>
                  <a:pt x="6913327" y="12249519"/>
                </a:lnTo>
                <a:cubicBezTo>
                  <a:pt x="6895452" y="12242343"/>
                  <a:pt x="6882044" y="12235169"/>
                  <a:pt x="6873107" y="12213645"/>
                </a:cubicBezTo>
                <a:cubicBezTo>
                  <a:pt x="6859700" y="12149070"/>
                  <a:pt x="6815009" y="12141898"/>
                  <a:pt x="6792664" y="12098844"/>
                </a:cubicBezTo>
                <a:lnTo>
                  <a:pt x="6789534" y="12095956"/>
                </a:lnTo>
                <a:lnTo>
                  <a:pt x="6792861" y="12100616"/>
                </a:lnTo>
                <a:cubicBezTo>
                  <a:pt x="6761528" y="12107689"/>
                  <a:pt x="6761528" y="12128913"/>
                  <a:pt x="6770482" y="12164287"/>
                </a:cubicBezTo>
                <a:cubicBezTo>
                  <a:pt x="6801815" y="12284555"/>
                  <a:pt x="6757057" y="12235033"/>
                  <a:pt x="6725718" y="12213811"/>
                </a:cubicBezTo>
                <a:cubicBezTo>
                  <a:pt x="6707819" y="12213811"/>
                  <a:pt x="6694387" y="12213811"/>
                  <a:pt x="6676485" y="12213811"/>
                </a:cubicBezTo>
                <a:cubicBezTo>
                  <a:pt x="6676485" y="12192584"/>
                  <a:pt x="6676485" y="12171359"/>
                  <a:pt x="6676485" y="12150137"/>
                </a:cubicBezTo>
                <a:lnTo>
                  <a:pt x="6677203" y="12144460"/>
                </a:lnTo>
                <a:lnTo>
                  <a:pt x="6675756" y="12148792"/>
                </a:lnTo>
                <a:cubicBezTo>
                  <a:pt x="6659769" y="12145232"/>
                  <a:pt x="6646070" y="12138119"/>
                  <a:pt x="6636932" y="12124772"/>
                </a:cubicBezTo>
                <a:lnTo>
                  <a:pt x="6625911" y="12065513"/>
                </a:lnTo>
                <a:lnTo>
                  <a:pt x="6625845" y="12065578"/>
                </a:lnTo>
                <a:cubicBezTo>
                  <a:pt x="6567479" y="12058394"/>
                  <a:pt x="6558499" y="11957773"/>
                  <a:pt x="6522584" y="11914653"/>
                </a:cubicBezTo>
                <a:lnTo>
                  <a:pt x="6522276" y="11914062"/>
                </a:lnTo>
                <a:lnTo>
                  <a:pt x="6504639" y="12011731"/>
                </a:lnTo>
                <a:lnTo>
                  <a:pt x="6505749" y="12014550"/>
                </a:lnTo>
                <a:lnTo>
                  <a:pt x="6532266" y="12092502"/>
                </a:lnTo>
                <a:lnTo>
                  <a:pt x="6532447" y="12091855"/>
                </a:lnTo>
                <a:cubicBezTo>
                  <a:pt x="6558562" y="12142133"/>
                  <a:pt x="6571620" y="12199594"/>
                  <a:pt x="6549856" y="12271418"/>
                </a:cubicBezTo>
                <a:cubicBezTo>
                  <a:pt x="6536799" y="12249872"/>
                  <a:pt x="6519391" y="12235508"/>
                  <a:pt x="6501983" y="12221138"/>
                </a:cubicBezTo>
                <a:lnTo>
                  <a:pt x="6500807" y="12215325"/>
                </a:lnTo>
                <a:lnTo>
                  <a:pt x="6499763" y="12221243"/>
                </a:lnTo>
                <a:cubicBezTo>
                  <a:pt x="6504177" y="12285431"/>
                  <a:pt x="6499763" y="12349624"/>
                  <a:pt x="6460023" y="12385286"/>
                </a:cubicBezTo>
                <a:cubicBezTo>
                  <a:pt x="6457816" y="12385286"/>
                  <a:pt x="6452300" y="12376369"/>
                  <a:pt x="6446226" y="12365671"/>
                </a:cubicBezTo>
                <a:lnTo>
                  <a:pt x="6429736" y="12336462"/>
                </a:lnTo>
                <a:lnTo>
                  <a:pt x="6429032" y="12337109"/>
                </a:lnTo>
                <a:cubicBezTo>
                  <a:pt x="6420193" y="12322737"/>
                  <a:pt x="6411350" y="12308364"/>
                  <a:pt x="6402509" y="12301172"/>
                </a:cubicBezTo>
                <a:lnTo>
                  <a:pt x="6401712" y="12299102"/>
                </a:lnTo>
                <a:lnTo>
                  <a:pt x="6401712" y="12300075"/>
                </a:lnTo>
                <a:cubicBezTo>
                  <a:pt x="6384967" y="12380313"/>
                  <a:pt x="6363195" y="12432465"/>
                  <a:pt x="6325095" y="12417423"/>
                </a:cubicBezTo>
                <a:lnTo>
                  <a:pt x="6285017" y="12381958"/>
                </a:lnTo>
                <a:lnTo>
                  <a:pt x="6281135" y="12381342"/>
                </a:lnTo>
                <a:cubicBezTo>
                  <a:pt x="6263196" y="12352436"/>
                  <a:pt x="6249744" y="12323531"/>
                  <a:pt x="6231808" y="12294627"/>
                </a:cubicBezTo>
                <a:lnTo>
                  <a:pt x="6233625" y="12292329"/>
                </a:lnTo>
                <a:lnTo>
                  <a:pt x="6231295" y="12293313"/>
                </a:lnTo>
                <a:lnTo>
                  <a:pt x="6165709" y="12209132"/>
                </a:lnTo>
                <a:lnTo>
                  <a:pt x="6111544" y="12337109"/>
                </a:lnTo>
                <a:lnTo>
                  <a:pt x="6110413" y="12335861"/>
                </a:lnTo>
                <a:lnTo>
                  <a:pt x="6111234" y="12337506"/>
                </a:lnTo>
                <a:cubicBezTo>
                  <a:pt x="6111233" y="12344672"/>
                  <a:pt x="6111234" y="12359006"/>
                  <a:pt x="6111233" y="12373338"/>
                </a:cubicBezTo>
                <a:lnTo>
                  <a:pt x="6110481" y="12374188"/>
                </a:lnTo>
                <a:lnTo>
                  <a:pt x="6110746" y="12374233"/>
                </a:lnTo>
                <a:cubicBezTo>
                  <a:pt x="6146207" y="12395505"/>
                  <a:pt x="6155077" y="12438048"/>
                  <a:pt x="6137345" y="12494775"/>
                </a:cubicBezTo>
                <a:cubicBezTo>
                  <a:pt x="6088586" y="12487681"/>
                  <a:pt x="6039819" y="12487681"/>
                  <a:pt x="6004355" y="12423867"/>
                </a:cubicBezTo>
                <a:lnTo>
                  <a:pt x="6005676" y="12421101"/>
                </a:lnTo>
                <a:lnTo>
                  <a:pt x="6002903" y="12423503"/>
                </a:lnTo>
                <a:cubicBezTo>
                  <a:pt x="5989362" y="12416338"/>
                  <a:pt x="5975826" y="12409171"/>
                  <a:pt x="5957766" y="12409171"/>
                </a:cubicBezTo>
                <a:lnTo>
                  <a:pt x="5958321" y="12408551"/>
                </a:lnTo>
                <a:lnTo>
                  <a:pt x="5957705" y="12408784"/>
                </a:lnTo>
                <a:lnTo>
                  <a:pt x="5935765" y="12415813"/>
                </a:lnTo>
                <a:lnTo>
                  <a:pt x="5864224" y="12529430"/>
                </a:lnTo>
                <a:lnTo>
                  <a:pt x="5864593" y="12530021"/>
                </a:lnTo>
                <a:cubicBezTo>
                  <a:pt x="5779057" y="12687472"/>
                  <a:pt x="5783558" y="12472769"/>
                  <a:pt x="5738534" y="12451298"/>
                </a:cubicBezTo>
                <a:lnTo>
                  <a:pt x="5738850" y="12450882"/>
                </a:lnTo>
                <a:lnTo>
                  <a:pt x="5738750" y="12450977"/>
                </a:lnTo>
                <a:cubicBezTo>
                  <a:pt x="5685626" y="12408133"/>
                  <a:pt x="5659065" y="12329589"/>
                  <a:pt x="5619222" y="12258181"/>
                </a:cubicBezTo>
                <a:lnTo>
                  <a:pt x="5617957" y="12255120"/>
                </a:lnTo>
                <a:lnTo>
                  <a:pt x="5617957" y="12257403"/>
                </a:lnTo>
                <a:cubicBezTo>
                  <a:pt x="5555406" y="12322440"/>
                  <a:pt x="5497317" y="12459737"/>
                  <a:pt x="5421362" y="12293536"/>
                </a:cubicBezTo>
                <a:lnTo>
                  <a:pt x="5421372" y="12292658"/>
                </a:lnTo>
                <a:lnTo>
                  <a:pt x="5420962" y="12293313"/>
                </a:lnTo>
                <a:lnTo>
                  <a:pt x="5394153" y="12257605"/>
                </a:lnTo>
                <a:lnTo>
                  <a:pt x="5359737" y="12278266"/>
                </a:lnTo>
                <a:cubicBezTo>
                  <a:pt x="5351891" y="12291873"/>
                  <a:pt x="5347401" y="12311830"/>
                  <a:pt x="5345165" y="12337233"/>
                </a:cubicBezTo>
                <a:lnTo>
                  <a:pt x="5345102" y="12337286"/>
                </a:lnTo>
                <a:lnTo>
                  <a:pt x="5353135" y="12396877"/>
                </a:lnTo>
                <a:cubicBezTo>
                  <a:pt x="5356993" y="12416712"/>
                  <a:pt x="5358095" y="12432947"/>
                  <a:pt x="5344870" y="12436550"/>
                </a:cubicBezTo>
                <a:cubicBezTo>
                  <a:pt x="5327236" y="12443762"/>
                  <a:pt x="5311809" y="12434748"/>
                  <a:pt x="5299133" y="12415813"/>
                </a:cubicBezTo>
                <a:lnTo>
                  <a:pt x="5270841" y="12338080"/>
                </a:lnTo>
                <a:lnTo>
                  <a:pt x="5268166" y="12336065"/>
                </a:lnTo>
                <a:lnTo>
                  <a:pt x="5223157" y="12293535"/>
                </a:lnTo>
                <a:lnTo>
                  <a:pt x="5200920" y="12372145"/>
                </a:lnTo>
                <a:lnTo>
                  <a:pt x="5200214" y="12371771"/>
                </a:lnTo>
                <a:lnTo>
                  <a:pt x="5200419" y="12372145"/>
                </a:lnTo>
                <a:cubicBezTo>
                  <a:pt x="5204902" y="12408641"/>
                  <a:pt x="5245263" y="12423239"/>
                  <a:pt x="5231806" y="12467035"/>
                </a:cubicBezTo>
                <a:cubicBezTo>
                  <a:pt x="5218357" y="12503531"/>
                  <a:pt x="5191451" y="12488934"/>
                  <a:pt x="5173511" y="12467035"/>
                </a:cubicBezTo>
                <a:lnTo>
                  <a:pt x="5097451" y="12343226"/>
                </a:lnTo>
                <a:lnTo>
                  <a:pt x="5054137" y="12355164"/>
                </a:lnTo>
                <a:cubicBezTo>
                  <a:pt x="5021677" y="12370009"/>
                  <a:pt x="4989573" y="12391080"/>
                  <a:pt x="4958619" y="12371250"/>
                </a:cubicBezTo>
                <a:lnTo>
                  <a:pt x="4928754" y="12336830"/>
                </a:lnTo>
                <a:lnTo>
                  <a:pt x="4933198" y="12401208"/>
                </a:lnTo>
                <a:lnTo>
                  <a:pt x="4933383" y="12403977"/>
                </a:lnTo>
                <a:lnTo>
                  <a:pt x="4973962" y="12493893"/>
                </a:lnTo>
                <a:lnTo>
                  <a:pt x="4973891" y="12494001"/>
                </a:lnTo>
                <a:lnTo>
                  <a:pt x="4994995" y="12530500"/>
                </a:lnTo>
                <a:cubicBezTo>
                  <a:pt x="4998364" y="12543405"/>
                  <a:pt x="4996117" y="12556313"/>
                  <a:pt x="4982650" y="12567379"/>
                </a:cubicBezTo>
                <a:cubicBezTo>
                  <a:pt x="4935508" y="12595039"/>
                  <a:pt x="4888364" y="12601955"/>
                  <a:pt x="4843118" y="12578790"/>
                </a:cubicBezTo>
                <a:lnTo>
                  <a:pt x="4799044" y="12545606"/>
                </a:lnTo>
                <a:lnTo>
                  <a:pt x="4798891" y="12545940"/>
                </a:lnTo>
                <a:cubicBezTo>
                  <a:pt x="4772109" y="12545940"/>
                  <a:pt x="4758720" y="12553093"/>
                  <a:pt x="4763186" y="12610347"/>
                </a:cubicBezTo>
                <a:cubicBezTo>
                  <a:pt x="4772108" y="12696231"/>
                  <a:pt x="4740870" y="12674762"/>
                  <a:pt x="4709632" y="12646132"/>
                </a:cubicBezTo>
                <a:cubicBezTo>
                  <a:pt x="4709632" y="12624663"/>
                  <a:pt x="4709632" y="12596036"/>
                  <a:pt x="4709632" y="12567408"/>
                </a:cubicBezTo>
                <a:lnTo>
                  <a:pt x="4708101" y="12564651"/>
                </a:lnTo>
                <a:lnTo>
                  <a:pt x="4708143" y="12564846"/>
                </a:lnTo>
                <a:cubicBezTo>
                  <a:pt x="4658723" y="12557713"/>
                  <a:pt x="4609308" y="12543447"/>
                  <a:pt x="4559889" y="12536318"/>
                </a:cubicBezTo>
                <a:lnTo>
                  <a:pt x="4557690" y="12536705"/>
                </a:lnTo>
                <a:lnTo>
                  <a:pt x="4561904" y="12539422"/>
                </a:lnTo>
                <a:cubicBezTo>
                  <a:pt x="4606746" y="12639905"/>
                  <a:pt x="4557422" y="12654261"/>
                  <a:pt x="4512576" y="12682972"/>
                </a:cubicBezTo>
                <a:cubicBezTo>
                  <a:pt x="4494640" y="12560952"/>
                  <a:pt x="4431857" y="12761922"/>
                  <a:pt x="4409436" y="12654261"/>
                </a:cubicBezTo>
                <a:lnTo>
                  <a:pt x="4410010" y="12651390"/>
                </a:lnTo>
                <a:lnTo>
                  <a:pt x="4409436" y="12652435"/>
                </a:lnTo>
                <a:cubicBezTo>
                  <a:pt x="4387020" y="12609639"/>
                  <a:pt x="4364593" y="12559714"/>
                  <a:pt x="4360111" y="12495523"/>
                </a:cubicBezTo>
                <a:lnTo>
                  <a:pt x="4360138" y="12495471"/>
                </a:lnTo>
                <a:lnTo>
                  <a:pt x="4359114" y="12496349"/>
                </a:lnTo>
                <a:lnTo>
                  <a:pt x="4350147" y="12489165"/>
                </a:lnTo>
                <a:cubicBezTo>
                  <a:pt x="4350147" y="12489165"/>
                  <a:pt x="4350147" y="12489165"/>
                  <a:pt x="4341178" y="12489165"/>
                </a:cubicBezTo>
                <a:lnTo>
                  <a:pt x="4339873" y="12488704"/>
                </a:lnTo>
                <a:lnTo>
                  <a:pt x="4340925" y="12489690"/>
                </a:lnTo>
                <a:cubicBezTo>
                  <a:pt x="4309537" y="12518420"/>
                  <a:pt x="4314021" y="12568699"/>
                  <a:pt x="4314021" y="12611791"/>
                </a:cubicBezTo>
                <a:lnTo>
                  <a:pt x="4313522" y="12612125"/>
                </a:lnTo>
                <a:lnTo>
                  <a:pt x="4313521" y="12687471"/>
                </a:lnTo>
                <a:cubicBezTo>
                  <a:pt x="4296167" y="12680278"/>
                  <a:pt x="4278814" y="12665886"/>
                  <a:pt x="4261453" y="12658689"/>
                </a:cubicBezTo>
                <a:cubicBezTo>
                  <a:pt x="4261453" y="12658689"/>
                  <a:pt x="4261453" y="12658689"/>
                  <a:pt x="4261997" y="12656892"/>
                </a:cubicBezTo>
                <a:lnTo>
                  <a:pt x="4265475" y="12645366"/>
                </a:lnTo>
                <a:lnTo>
                  <a:pt x="4239300" y="12652300"/>
                </a:lnTo>
                <a:lnTo>
                  <a:pt x="4239534" y="12653063"/>
                </a:lnTo>
                <a:cubicBezTo>
                  <a:pt x="4221266" y="12696231"/>
                  <a:pt x="4202993" y="12689036"/>
                  <a:pt x="4184725" y="12653063"/>
                </a:cubicBezTo>
                <a:lnTo>
                  <a:pt x="4183660" y="12651339"/>
                </a:lnTo>
                <a:lnTo>
                  <a:pt x="4140358" y="12651338"/>
                </a:lnTo>
                <a:lnTo>
                  <a:pt x="4139411" y="12654202"/>
                </a:lnTo>
                <a:lnTo>
                  <a:pt x="4154465" y="12728577"/>
                </a:lnTo>
                <a:cubicBezTo>
                  <a:pt x="4160747" y="12754557"/>
                  <a:pt x="4161885" y="12781431"/>
                  <a:pt x="4139053" y="12810097"/>
                </a:cubicBezTo>
                <a:cubicBezTo>
                  <a:pt x="4129916" y="12795768"/>
                  <a:pt x="4125349" y="12781431"/>
                  <a:pt x="4116214" y="12767101"/>
                </a:cubicBezTo>
                <a:cubicBezTo>
                  <a:pt x="4116214" y="12745601"/>
                  <a:pt x="4116214" y="12716934"/>
                  <a:pt x="4116214" y="12688269"/>
                </a:cubicBezTo>
                <a:lnTo>
                  <a:pt x="4117642" y="12686027"/>
                </a:lnTo>
                <a:lnTo>
                  <a:pt x="4091854" y="12616026"/>
                </a:lnTo>
                <a:lnTo>
                  <a:pt x="4089447" y="12617399"/>
                </a:lnTo>
                <a:cubicBezTo>
                  <a:pt x="4076022" y="12602928"/>
                  <a:pt x="4062593" y="12581219"/>
                  <a:pt x="4044686" y="12566748"/>
                </a:cubicBezTo>
                <a:lnTo>
                  <a:pt x="4044580" y="12565672"/>
                </a:lnTo>
                <a:lnTo>
                  <a:pt x="3992446" y="12608148"/>
                </a:lnTo>
                <a:lnTo>
                  <a:pt x="3992193" y="12609143"/>
                </a:lnTo>
                <a:cubicBezTo>
                  <a:pt x="3946777" y="12630537"/>
                  <a:pt x="3928614" y="12552082"/>
                  <a:pt x="3892287" y="12530685"/>
                </a:cubicBezTo>
                <a:lnTo>
                  <a:pt x="3892110" y="12529806"/>
                </a:lnTo>
                <a:lnTo>
                  <a:pt x="3844513" y="12529806"/>
                </a:lnTo>
                <a:lnTo>
                  <a:pt x="3844211" y="12527763"/>
                </a:lnTo>
                <a:lnTo>
                  <a:pt x="3842743" y="12530132"/>
                </a:lnTo>
                <a:cubicBezTo>
                  <a:pt x="3838269" y="12530132"/>
                  <a:pt x="3829320" y="12530132"/>
                  <a:pt x="3820374" y="12530131"/>
                </a:cubicBezTo>
                <a:cubicBezTo>
                  <a:pt x="3811428" y="12544512"/>
                  <a:pt x="3798013" y="12551703"/>
                  <a:pt x="3784594" y="12551703"/>
                </a:cubicBezTo>
                <a:cubicBezTo>
                  <a:pt x="3645935" y="12400682"/>
                  <a:pt x="3569896" y="12170546"/>
                  <a:pt x="3484910" y="11954800"/>
                </a:cubicBezTo>
                <a:cubicBezTo>
                  <a:pt x="3480438" y="11940416"/>
                  <a:pt x="3489385" y="11918841"/>
                  <a:pt x="3493856" y="11897267"/>
                </a:cubicBezTo>
                <a:lnTo>
                  <a:pt x="3505286" y="11894864"/>
                </a:lnTo>
                <a:lnTo>
                  <a:pt x="3502921" y="11891194"/>
                </a:lnTo>
                <a:cubicBezTo>
                  <a:pt x="3502921" y="11884027"/>
                  <a:pt x="3502921" y="11869697"/>
                  <a:pt x="3502921" y="11862528"/>
                </a:cubicBezTo>
                <a:lnTo>
                  <a:pt x="3502026" y="11855430"/>
                </a:lnTo>
                <a:lnTo>
                  <a:pt x="3502363" y="11864123"/>
                </a:lnTo>
                <a:lnTo>
                  <a:pt x="3453969" y="11857019"/>
                </a:lnTo>
                <a:lnTo>
                  <a:pt x="3454014" y="11857207"/>
                </a:lnTo>
                <a:cubicBezTo>
                  <a:pt x="3449510" y="11878642"/>
                  <a:pt x="3442758" y="11896506"/>
                  <a:pt x="3434320" y="11910800"/>
                </a:cubicBezTo>
                <a:lnTo>
                  <a:pt x="3406049" y="11941276"/>
                </a:lnTo>
                <a:lnTo>
                  <a:pt x="3405691" y="11942406"/>
                </a:lnTo>
                <a:cubicBezTo>
                  <a:pt x="3387731" y="11977992"/>
                  <a:pt x="3365283" y="12034923"/>
                  <a:pt x="3342835" y="11992223"/>
                </a:cubicBezTo>
                <a:cubicBezTo>
                  <a:pt x="3312533" y="11933511"/>
                  <a:pt x="3272123" y="11938847"/>
                  <a:pt x="3236767" y="11927172"/>
                </a:cubicBezTo>
                <a:lnTo>
                  <a:pt x="3204308" y="11907225"/>
                </a:lnTo>
                <a:lnTo>
                  <a:pt x="3181971" y="11942956"/>
                </a:lnTo>
                <a:cubicBezTo>
                  <a:pt x="3161601" y="11924847"/>
                  <a:pt x="3144620" y="11904928"/>
                  <a:pt x="3131602" y="11879580"/>
                </a:cubicBezTo>
                <a:lnTo>
                  <a:pt x="3105127" y="11784050"/>
                </a:lnTo>
                <a:lnTo>
                  <a:pt x="3104256" y="11784742"/>
                </a:lnTo>
                <a:cubicBezTo>
                  <a:pt x="3068943" y="11716247"/>
                  <a:pt x="3085128" y="11925633"/>
                  <a:pt x="3050673" y="11864625"/>
                </a:cubicBezTo>
                <a:lnTo>
                  <a:pt x="3033176" y="11821955"/>
                </a:lnTo>
                <a:lnTo>
                  <a:pt x="2961719" y="11829074"/>
                </a:lnTo>
                <a:lnTo>
                  <a:pt x="2961718" y="11863858"/>
                </a:lnTo>
                <a:lnTo>
                  <a:pt x="2961861" y="11864262"/>
                </a:lnTo>
                <a:lnTo>
                  <a:pt x="2961971" y="11864883"/>
                </a:lnTo>
                <a:lnTo>
                  <a:pt x="3013469" y="11911599"/>
                </a:lnTo>
                <a:lnTo>
                  <a:pt x="3048169" y="11972729"/>
                </a:lnTo>
                <a:lnTo>
                  <a:pt x="3064445" y="11964849"/>
                </a:lnTo>
                <a:cubicBezTo>
                  <a:pt x="3095138" y="11979083"/>
                  <a:pt x="3121446" y="11993317"/>
                  <a:pt x="3108294" y="12057364"/>
                </a:cubicBezTo>
                <a:cubicBezTo>
                  <a:pt x="3073215" y="12057364"/>
                  <a:pt x="3060061" y="12107182"/>
                  <a:pt x="3033754" y="12135649"/>
                </a:cubicBezTo>
                <a:lnTo>
                  <a:pt x="3032639" y="12129865"/>
                </a:lnTo>
                <a:lnTo>
                  <a:pt x="3033028" y="12135195"/>
                </a:lnTo>
                <a:cubicBezTo>
                  <a:pt x="2974886" y="12214481"/>
                  <a:pt x="2952523" y="12048696"/>
                  <a:pt x="2894381" y="12091946"/>
                </a:cubicBezTo>
                <a:cubicBezTo>
                  <a:pt x="2787040" y="12173039"/>
                  <a:pt x="2707369" y="12104109"/>
                  <a:pt x="2636508" y="12006804"/>
                </a:cubicBezTo>
                <a:lnTo>
                  <a:pt x="2568081" y="11904833"/>
                </a:lnTo>
                <a:lnTo>
                  <a:pt x="2568081" y="11905636"/>
                </a:lnTo>
                <a:cubicBezTo>
                  <a:pt x="2532061" y="11898456"/>
                  <a:pt x="2500547" y="12034921"/>
                  <a:pt x="2473532" y="11920002"/>
                </a:cubicBezTo>
                <a:cubicBezTo>
                  <a:pt x="2460030" y="11840996"/>
                  <a:pt x="2410505" y="11812267"/>
                  <a:pt x="2392495" y="11740442"/>
                </a:cubicBezTo>
                <a:cubicBezTo>
                  <a:pt x="2401501" y="11733260"/>
                  <a:pt x="2410505" y="11718893"/>
                  <a:pt x="2419506" y="11704529"/>
                </a:cubicBezTo>
                <a:lnTo>
                  <a:pt x="2419903" y="11704410"/>
                </a:lnTo>
                <a:lnTo>
                  <a:pt x="2419903" y="11662665"/>
                </a:lnTo>
                <a:lnTo>
                  <a:pt x="2422237" y="11663006"/>
                </a:lnTo>
                <a:lnTo>
                  <a:pt x="2420335" y="11660912"/>
                </a:lnTo>
                <a:lnTo>
                  <a:pt x="2408320" y="11600669"/>
                </a:lnTo>
                <a:lnTo>
                  <a:pt x="2406078" y="11597192"/>
                </a:lnTo>
                <a:lnTo>
                  <a:pt x="2405011" y="11595470"/>
                </a:lnTo>
                <a:lnTo>
                  <a:pt x="2361711" y="11595471"/>
                </a:lnTo>
                <a:lnTo>
                  <a:pt x="2360765" y="11598336"/>
                </a:lnTo>
                <a:lnTo>
                  <a:pt x="2375818" y="11672713"/>
                </a:lnTo>
                <a:cubicBezTo>
                  <a:pt x="2382102" y="11698691"/>
                  <a:pt x="2383244" y="11725563"/>
                  <a:pt x="2360404" y="11754229"/>
                </a:cubicBezTo>
                <a:cubicBezTo>
                  <a:pt x="2351271" y="11739899"/>
                  <a:pt x="2346702" y="11725563"/>
                  <a:pt x="2337567" y="11711232"/>
                </a:cubicBezTo>
                <a:cubicBezTo>
                  <a:pt x="2337567" y="11689731"/>
                  <a:pt x="2337567" y="11661065"/>
                  <a:pt x="2337567" y="11632400"/>
                </a:cubicBezTo>
                <a:lnTo>
                  <a:pt x="2338998" y="11630162"/>
                </a:lnTo>
                <a:lnTo>
                  <a:pt x="2313207" y="11560162"/>
                </a:lnTo>
                <a:lnTo>
                  <a:pt x="2310803" y="11561530"/>
                </a:lnTo>
                <a:cubicBezTo>
                  <a:pt x="2297377" y="11547061"/>
                  <a:pt x="2283947" y="11525353"/>
                  <a:pt x="2266045" y="11510878"/>
                </a:cubicBezTo>
                <a:lnTo>
                  <a:pt x="2265931" y="11509808"/>
                </a:lnTo>
                <a:lnTo>
                  <a:pt x="2213800" y="11552282"/>
                </a:lnTo>
                <a:lnTo>
                  <a:pt x="2213550" y="11553274"/>
                </a:lnTo>
                <a:cubicBezTo>
                  <a:pt x="2168131" y="11574670"/>
                  <a:pt x="2149968" y="11496213"/>
                  <a:pt x="2113640" y="11474817"/>
                </a:cubicBezTo>
                <a:lnTo>
                  <a:pt x="2113464" y="11473942"/>
                </a:lnTo>
                <a:lnTo>
                  <a:pt x="2065867" y="11473942"/>
                </a:lnTo>
                <a:lnTo>
                  <a:pt x="2065567" y="11471899"/>
                </a:lnTo>
                <a:lnTo>
                  <a:pt x="2064094" y="11474264"/>
                </a:lnTo>
                <a:cubicBezTo>
                  <a:pt x="2059622" y="11474264"/>
                  <a:pt x="2050676" y="11474264"/>
                  <a:pt x="2041730" y="11474264"/>
                </a:cubicBezTo>
                <a:cubicBezTo>
                  <a:pt x="2032784" y="11488647"/>
                  <a:pt x="2019367" y="11495837"/>
                  <a:pt x="2005949" y="11495837"/>
                </a:cubicBezTo>
                <a:cubicBezTo>
                  <a:pt x="1867291" y="11344815"/>
                  <a:pt x="1791252" y="11114680"/>
                  <a:pt x="1706269" y="10898930"/>
                </a:cubicBezTo>
                <a:cubicBezTo>
                  <a:pt x="1701792" y="10884549"/>
                  <a:pt x="1710738" y="10862972"/>
                  <a:pt x="1715213" y="10841396"/>
                </a:cubicBezTo>
                <a:lnTo>
                  <a:pt x="1726642" y="10838994"/>
                </a:lnTo>
                <a:lnTo>
                  <a:pt x="1724272" y="10835330"/>
                </a:lnTo>
                <a:cubicBezTo>
                  <a:pt x="1724271" y="10828163"/>
                  <a:pt x="1724271" y="10813828"/>
                  <a:pt x="1724271" y="10806663"/>
                </a:cubicBezTo>
                <a:lnTo>
                  <a:pt x="1723380" y="10799563"/>
                </a:lnTo>
                <a:lnTo>
                  <a:pt x="1723719" y="10808253"/>
                </a:lnTo>
                <a:lnTo>
                  <a:pt x="1675323" y="10801152"/>
                </a:lnTo>
                <a:lnTo>
                  <a:pt x="1675370" y="10801341"/>
                </a:lnTo>
                <a:cubicBezTo>
                  <a:pt x="1670864" y="10822778"/>
                  <a:pt x="1664115" y="10840639"/>
                  <a:pt x="1655671" y="10854930"/>
                </a:cubicBezTo>
                <a:lnTo>
                  <a:pt x="1627405" y="10885409"/>
                </a:lnTo>
                <a:lnTo>
                  <a:pt x="1627044" y="10886537"/>
                </a:lnTo>
                <a:cubicBezTo>
                  <a:pt x="1609084" y="10922128"/>
                  <a:pt x="1586637" y="10979059"/>
                  <a:pt x="1564191" y="10936355"/>
                </a:cubicBezTo>
                <a:cubicBezTo>
                  <a:pt x="1533887" y="10877647"/>
                  <a:pt x="1493479" y="10882981"/>
                  <a:pt x="1458124" y="10871306"/>
                </a:cubicBezTo>
                <a:lnTo>
                  <a:pt x="1425662" y="10851356"/>
                </a:lnTo>
                <a:lnTo>
                  <a:pt x="1403330" y="10887088"/>
                </a:lnTo>
                <a:cubicBezTo>
                  <a:pt x="1382958" y="10868981"/>
                  <a:pt x="1365973" y="10849062"/>
                  <a:pt x="1352958" y="10823710"/>
                </a:cubicBezTo>
                <a:lnTo>
                  <a:pt x="1326483" y="10728184"/>
                </a:lnTo>
                <a:lnTo>
                  <a:pt x="1325610" y="10728876"/>
                </a:lnTo>
                <a:cubicBezTo>
                  <a:pt x="1290300" y="10660381"/>
                  <a:pt x="1306485" y="10869767"/>
                  <a:pt x="1272027" y="10808759"/>
                </a:cubicBezTo>
                <a:lnTo>
                  <a:pt x="1254532" y="10766087"/>
                </a:lnTo>
                <a:lnTo>
                  <a:pt x="1183074" y="10773206"/>
                </a:lnTo>
                <a:lnTo>
                  <a:pt x="1183075" y="10807992"/>
                </a:lnTo>
                <a:lnTo>
                  <a:pt x="1183214" y="10808397"/>
                </a:lnTo>
                <a:lnTo>
                  <a:pt x="1183330" y="10809015"/>
                </a:lnTo>
                <a:lnTo>
                  <a:pt x="1234825" y="10855733"/>
                </a:lnTo>
                <a:lnTo>
                  <a:pt x="1269528" y="10916861"/>
                </a:lnTo>
                <a:lnTo>
                  <a:pt x="1285801" y="10908981"/>
                </a:lnTo>
                <a:cubicBezTo>
                  <a:pt x="1316493" y="10923217"/>
                  <a:pt x="1342802" y="10937450"/>
                  <a:pt x="1329648" y="11001500"/>
                </a:cubicBezTo>
                <a:cubicBezTo>
                  <a:pt x="1294569" y="11001500"/>
                  <a:pt x="1281414" y="11051316"/>
                  <a:pt x="1255105" y="11079783"/>
                </a:cubicBezTo>
                <a:lnTo>
                  <a:pt x="1253995" y="11073998"/>
                </a:lnTo>
                <a:lnTo>
                  <a:pt x="1254384" y="11079329"/>
                </a:lnTo>
                <a:cubicBezTo>
                  <a:pt x="1196240" y="11158617"/>
                  <a:pt x="1173876" y="10992830"/>
                  <a:pt x="1115737" y="11036080"/>
                </a:cubicBezTo>
                <a:cubicBezTo>
                  <a:pt x="1008393" y="11117171"/>
                  <a:pt x="928724" y="11048241"/>
                  <a:pt x="857864" y="10950936"/>
                </a:cubicBezTo>
                <a:lnTo>
                  <a:pt x="789435" y="10848965"/>
                </a:lnTo>
                <a:lnTo>
                  <a:pt x="789435" y="10849769"/>
                </a:lnTo>
                <a:cubicBezTo>
                  <a:pt x="753414" y="10842588"/>
                  <a:pt x="721902" y="10979052"/>
                  <a:pt x="694888" y="10864136"/>
                </a:cubicBezTo>
                <a:cubicBezTo>
                  <a:pt x="681381" y="10785130"/>
                  <a:pt x="631859" y="10756400"/>
                  <a:pt x="613851" y="10684577"/>
                </a:cubicBezTo>
                <a:cubicBezTo>
                  <a:pt x="622852" y="10677393"/>
                  <a:pt x="631859" y="10663027"/>
                  <a:pt x="640863" y="10648663"/>
                </a:cubicBezTo>
                <a:lnTo>
                  <a:pt x="641254" y="10648543"/>
                </a:lnTo>
                <a:lnTo>
                  <a:pt x="641254" y="10606797"/>
                </a:lnTo>
                <a:lnTo>
                  <a:pt x="643590" y="10607141"/>
                </a:lnTo>
                <a:lnTo>
                  <a:pt x="641688" y="10605043"/>
                </a:lnTo>
                <a:cubicBezTo>
                  <a:pt x="632747" y="10570010"/>
                  <a:pt x="628273" y="10534972"/>
                  <a:pt x="619332" y="10492927"/>
                </a:cubicBezTo>
                <a:lnTo>
                  <a:pt x="620435" y="10493620"/>
                </a:lnTo>
                <a:lnTo>
                  <a:pt x="618849" y="10491336"/>
                </a:lnTo>
                <a:cubicBezTo>
                  <a:pt x="592006" y="10462671"/>
                  <a:pt x="565170" y="10434006"/>
                  <a:pt x="538330" y="10412506"/>
                </a:cubicBezTo>
                <a:cubicBezTo>
                  <a:pt x="533856" y="10398169"/>
                  <a:pt x="524910" y="10383839"/>
                  <a:pt x="515964" y="10369505"/>
                </a:cubicBezTo>
                <a:cubicBezTo>
                  <a:pt x="502544" y="10348006"/>
                  <a:pt x="484649" y="10319339"/>
                  <a:pt x="466754" y="10290673"/>
                </a:cubicBezTo>
                <a:lnTo>
                  <a:pt x="465229" y="10286904"/>
                </a:lnTo>
                <a:lnTo>
                  <a:pt x="465871" y="10291469"/>
                </a:lnTo>
                <a:cubicBezTo>
                  <a:pt x="443602" y="10269793"/>
                  <a:pt x="421336" y="10240888"/>
                  <a:pt x="394619" y="10211984"/>
                </a:cubicBezTo>
                <a:cubicBezTo>
                  <a:pt x="425794" y="10154175"/>
                  <a:pt x="394619" y="10074684"/>
                  <a:pt x="421336" y="10016874"/>
                </a:cubicBezTo>
                <a:lnTo>
                  <a:pt x="421415" y="10016840"/>
                </a:lnTo>
                <a:lnTo>
                  <a:pt x="421415" y="9975659"/>
                </a:lnTo>
                <a:lnTo>
                  <a:pt x="421167" y="9974614"/>
                </a:lnTo>
                <a:lnTo>
                  <a:pt x="420923" y="9976150"/>
                </a:lnTo>
                <a:cubicBezTo>
                  <a:pt x="412153" y="9968756"/>
                  <a:pt x="403386" y="9953976"/>
                  <a:pt x="394619" y="9939194"/>
                </a:cubicBezTo>
                <a:lnTo>
                  <a:pt x="394619" y="9935972"/>
                </a:lnTo>
                <a:lnTo>
                  <a:pt x="394224" y="9936732"/>
                </a:lnTo>
                <a:cubicBezTo>
                  <a:pt x="367449" y="9888356"/>
                  <a:pt x="305525" y="9860139"/>
                  <a:pt x="302595" y="9788586"/>
                </a:cubicBezTo>
                <a:lnTo>
                  <a:pt x="322491" y="9701660"/>
                </a:lnTo>
                <a:lnTo>
                  <a:pt x="322396" y="9701195"/>
                </a:lnTo>
                <a:cubicBezTo>
                  <a:pt x="322396" y="9679725"/>
                  <a:pt x="317888" y="9651101"/>
                  <a:pt x="317888" y="9622473"/>
                </a:cubicBezTo>
                <a:lnTo>
                  <a:pt x="318448" y="9621353"/>
                </a:lnTo>
                <a:lnTo>
                  <a:pt x="274121" y="9542542"/>
                </a:lnTo>
                <a:lnTo>
                  <a:pt x="274089" y="9542576"/>
                </a:lnTo>
                <a:cubicBezTo>
                  <a:pt x="229202" y="9492522"/>
                  <a:pt x="247154" y="9406719"/>
                  <a:pt x="224712" y="9349515"/>
                </a:cubicBezTo>
                <a:cubicBezTo>
                  <a:pt x="229201" y="9249416"/>
                  <a:pt x="260622" y="9220814"/>
                  <a:pt x="309994" y="9285164"/>
                </a:cubicBezTo>
                <a:cubicBezTo>
                  <a:pt x="357125" y="9354882"/>
                  <a:pt x="366384" y="9328069"/>
                  <a:pt x="368068" y="9283153"/>
                </a:cubicBezTo>
                <a:lnTo>
                  <a:pt x="368344" y="9236007"/>
                </a:lnTo>
                <a:lnTo>
                  <a:pt x="366742" y="9236007"/>
                </a:lnTo>
                <a:cubicBezTo>
                  <a:pt x="348976" y="9163956"/>
                  <a:pt x="335651" y="9099111"/>
                  <a:pt x="317888" y="9034269"/>
                </a:cubicBezTo>
                <a:lnTo>
                  <a:pt x="318267" y="9034269"/>
                </a:lnTo>
                <a:lnTo>
                  <a:pt x="317204" y="9033378"/>
                </a:lnTo>
                <a:cubicBezTo>
                  <a:pt x="214779" y="8933204"/>
                  <a:pt x="188062" y="8754323"/>
                  <a:pt x="147980" y="8596904"/>
                </a:cubicBezTo>
                <a:lnTo>
                  <a:pt x="148423" y="8596273"/>
                </a:lnTo>
                <a:lnTo>
                  <a:pt x="126062" y="8480614"/>
                </a:lnTo>
                <a:lnTo>
                  <a:pt x="126703" y="8479166"/>
                </a:lnTo>
                <a:lnTo>
                  <a:pt x="125330" y="8479938"/>
                </a:lnTo>
                <a:lnTo>
                  <a:pt x="99171" y="8359974"/>
                </a:lnTo>
                <a:lnTo>
                  <a:pt x="98808" y="8360105"/>
                </a:lnTo>
                <a:cubicBezTo>
                  <a:pt x="0" y="8309611"/>
                  <a:pt x="35929" y="8150916"/>
                  <a:pt x="0" y="8049931"/>
                </a:cubicBezTo>
                <a:cubicBezTo>
                  <a:pt x="35929" y="8085996"/>
                  <a:pt x="53894" y="8028290"/>
                  <a:pt x="76352" y="8006650"/>
                </a:cubicBezTo>
                <a:lnTo>
                  <a:pt x="76376" y="8006631"/>
                </a:lnTo>
                <a:lnTo>
                  <a:pt x="71936" y="7891943"/>
                </a:lnTo>
                <a:lnTo>
                  <a:pt x="72025" y="7887441"/>
                </a:lnTo>
                <a:lnTo>
                  <a:pt x="70731" y="7891493"/>
                </a:lnTo>
                <a:cubicBezTo>
                  <a:pt x="61854" y="7877287"/>
                  <a:pt x="57422" y="7863087"/>
                  <a:pt x="48544" y="7848881"/>
                </a:cubicBezTo>
                <a:lnTo>
                  <a:pt x="48023" y="7847096"/>
                </a:lnTo>
                <a:lnTo>
                  <a:pt x="7492" y="7836072"/>
                </a:lnTo>
                <a:cubicBezTo>
                  <a:pt x="710" y="7828792"/>
                  <a:pt x="284" y="7818574"/>
                  <a:pt x="2854" y="7806837"/>
                </a:cubicBezTo>
                <a:lnTo>
                  <a:pt x="26691" y="7731699"/>
                </a:lnTo>
                <a:lnTo>
                  <a:pt x="26359" y="7728147"/>
                </a:lnTo>
                <a:cubicBezTo>
                  <a:pt x="39672" y="7692640"/>
                  <a:pt x="39672" y="7628721"/>
                  <a:pt x="75166" y="7642927"/>
                </a:cubicBezTo>
                <a:cubicBezTo>
                  <a:pt x="106226" y="7650030"/>
                  <a:pt x="92916" y="7699740"/>
                  <a:pt x="97351" y="7735250"/>
                </a:cubicBezTo>
                <a:lnTo>
                  <a:pt x="97235" y="7738162"/>
                </a:lnTo>
                <a:lnTo>
                  <a:pt x="98653" y="7733834"/>
                </a:lnTo>
                <a:cubicBezTo>
                  <a:pt x="98653" y="7748203"/>
                  <a:pt x="98653" y="7755391"/>
                  <a:pt x="103106" y="7769768"/>
                </a:cubicBezTo>
                <a:lnTo>
                  <a:pt x="105189" y="7772592"/>
                </a:lnTo>
                <a:lnTo>
                  <a:pt x="104135" y="7768865"/>
                </a:lnTo>
                <a:cubicBezTo>
                  <a:pt x="121947" y="7754531"/>
                  <a:pt x="130851" y="7690036"/>
                  <a:pt x="162024" y="7718703"/>
                </a:cubicBezTo>
                <a:cubicBezTo>
                  <a:pt x="170936" y="7733034"/>
                  <a:pt x="170936" y="7776033"/>
                  <a:pt x="175384" y="7804700"/>
                </a:cubicBezTo>
                <a:lnTo>
                  <a:pt x="171917" y="7807746"/>
                </a:lnTo>
                <a:lnTo>
                  <a:pt x="174142" y="7807802"/>
                </a:lnTo>
                <a:cubicBezTo>
                  <a:pt x="183109" y="7822078"/>
                  <a:pt x="192079" y="7836360"/>
                  <a:pt x="201046" y="7850638"/>
                </a:cubicBezTo>
                <a:lnTo>
                  <a:pt x="203166" y="7854426"/>
                </a:lnTo>
                <a:lnTo>
                  <a:pt x="202572" y="7849959"/>
                </a:lnTo>
                <a:cubicBezTo>
                  <a:pt x="207064" y="7835548"/>
                  <a:pt x="216052" y="7821141"/>
                  <a:pt x="225040" y="7813936"/>
                </a:cubicBezTo>
                <a:lnTo>
                  <a:pt x="226569" y="7812666"/>
                </a:lnTo>
                <a:lnTo>
                  <a:pt x="223799" y="7812666"/>
                </a:lnTo>
                <a:cubicBezTo>
                  <a:pt x="205528" y="7763348"/>
                  <a:pt x="191826" y="7714031"/>
                  <a:pt x="196395" y="7657668"/>
                </a:cubicBezTo>
                <a:lnTo>
                  <a:pt x="201185" y="7657203"/>
                </a:lnTo>
                <a:lnTo>
                  <a:pt x="197666" y="7654307"/>
                </a:lnTo>
                <a:cubicBezTo>
                  <a:pt x="175565" y="7604289"/>
                  <a:pt x="174458" y="7563202"/>
                  <a:pt x="182746" y="7525688"/>
                </a:cubicBezTo>
                <a:lnTo>
                  <a:pt x="223904" y="7419230"/>
                </a:lnTo>
                <a:lnTo>
                  <a:pt x="223799" y="7418505"/>
                </a:lnTo>
                <a:lnTo>
                  <a:pt x="224183" y="7418505"/>
                </a:lnTo>
                <a:lnTo>
                  <a:pt x="272661" y="7418504"/>
                </a:lnTo>
                <a:lnTo>
                  <a:pt x="272753" y="7417774"/>
                </a:lnTo>
                <a:lnTo>
                  <a:pt x="268631" y="7411218"/>
                </a:lnTo>
                <a:lnTo>
                  <a:pt x="268560" y="7411208"/>
                </a:lnTo>
                <a:lnTo>
                  <a:pt x="268571" y="7411125"/>
                </a:lnTo>
                <a:lnTo>
                  <a:pt x="268237" y="7410598"/>
                </a:lnTo>
                <a:lnTo>
                  <a:pt x="268671" y="7410305"/>
                </a:lnTo>
                <a:lnTo>
                  <a:pt x="273074" y="7374708"/>
                </a:lnTo>
                <a:cubicBezTo>
                  <a:pt x="284358" y="7374708"/>
                  <a:pt x="296774" y="7374709"/>
                  <a:pt x="309184" y="7379274"/>
                </a:cubicBezTo>
                <a:lnTo>
                  <a:pt x="344623" y="7410617"/>
                </a:lnTo>
                <a:lnTo>
                  <a:pt x="344968" y="7410597"/>
                </a:lnTo>
                <a:cubicBezTo>
                  <a:pt x="353998" y="7410597"/>
                  <a:pt x="367536" y="7410597"/>
                  <a:pt x="376564" y="7410598"/>
                </a:cubicBezTo>
                <a:lnTo>
                  <a:pt x="376314" y="7412979"/>
                </a:lnTo>
                <a:lnTo>
                  <a:pt x="376779" y="7411848"/>
                </a:lnTo>
                <a:cubicBezTo>
                  <a:pt x="434588" y="7361570"/>
                  <a:pt x="430140" y="7498036"/>
                  <a:pt x="470161" y="7498037"/>
                </a:cubicBezTo>
                <a:lnTo>
                  <a:pt x="473954" y="7498037"/>
                </a:lnTo>
                <a:lnTo>
                  <a:pt x="471113" y="7496531"/>
                </a:lnTo>
                <a:cubicBezTo>
                  <a:pt x="466063" y="7429495"/>
                  <a:pt x="471113" y="7390618"/>
                  <a:pt x="482947" y="7371218"/>
                </a:cubicBezTo>
                <a:lnTo>
                  <a:pt x="491028" y="7363575"/>
                </a:lnTo>
                <a:lnTo>
                  <a:pt x="489783" y="7358169"/>
                </a:lnTo>
                <a:cubicBezTo>
                  <a:pt x="494271" y="7258067"/>
                  <a:pt x="525693" y="7229467"/>
                  <a:pt x="575071" y="7293819"/>
                </a:cubicBezTo>
                <a:cubicBezTo>
                  <a:pt x="622200" y="7363531"/>
                  <a:pt x="631456" y="7336720"/>
                  <a:pt x="633142" y="7291806"/>
                </a:cubicBezTo>
                <a:lnTo>
                  <a:pt x="633416" y="7244666"/>
                </a:lnTo>
                <a:lnTo>
                  <a:pt x="631814" y="7244666"/>
                </a:lnTo>
                <a:cubicBezTo>
                  <a:pt x="614048" y="7172608"/>
                  <a:pt x="600723" y="7107763"/>
                  <a:pt x="582960" y="7042920"/>
                </a:cubicBezTo>
                <a:lnTo>
                  <a:pt x="583341" y="7042920"/>
                </a:lnTo>
                <a:lnTo>
                  <a:pt x="582276" y="7042032"/>
                </a:lnTo>
                <a:cubicBezTo>
                  <a:pt x="479854" y="6941854"/>
                  <a:pt x="453134" y="6762975"/>
                  <a:pt x="413058" y="6605555"/>
                </a:cubicBezTo>
                <a:lnTo>
                  <a:pt x="413492" y="6604927"/>
                </a:lnTo>
                <a:lnTo>
                  <a:pt x="391134" y="6489267"/>
                </a:lnTo>
                <a:lnTo>
                  <a:pt x="391775" y="6487820"/>
                </a:lnTo>
                <a:lnTo>
                  <a:pt x="390410" y="6488589"/>
                </a:lnTo>
                <a:lnTo>
                  <a:pt x="364240" y="6368626"/>
                </a:lnTo>
                <a:lnTo>
                  <a:pt x="363883" y="6368755"/>
                </a:lnTo>
                <a:cubicBezTo>
                  <a:pt x="265072" y="6318265"/>
                  <a:pt x="301006" y="6159568"/>
                  <a:pt x="265072" y="6058584"/>
                </a:cubicBezTo>
                <a:cubicBezTo>
                  <a:pt x="283038" y="6076615"/>
                  <a:pt x="296513" y="6071205"/>
                  <a:pt x="308300" y="6058582"/>
                </a:cubicBezTo>
                <a:lnTo>
                  <a:pt x="312356" y="6053186"/>
                </a:lnTo>
                <a:lnTo>
                  <a:pt x="302595" y="6014653"/>
                </a:lnTo>
                <a:lnTo>
                  <a:pt x="322491" y="5927727"/>
                </a:lnTo>
                <a:lnTo>
                  <a:pt x="322396" y="5927267"/>
                </a:lnTo>
                <a:lnTo>
                  <a:pt x="318995" y="5867862"/>
                </a:lnTo>
                <a:lnTo>
                  <a:pt x="313619" y="5857536"/>
                </a:lnTo>
                <a:lnTo>
                  <a:pt x="313098" y="5855749"/>
                </a:lnTo>
                <a:lnTo>
                  <a:pt x="272563" y="5844725"/>
                </a:lnTo>
                <a:cubicBezTo>
                  <a:pt x="265785" y="5837443"/>
                  <a:pt x="265359" y="5827227"/>
                  <a:pt x="267926" y="5815493"/>
                </a:cubicBezTo>
                <a:lnTo>
                  <a:pt x="279671" y="5778475"/>
                </a:lnTo>
                <a:lnTo>
                  <a:pt x="274121" y="5768609"/>
                </a:lnTo>
                <a:lnTo>
                  <a:pt x="274089" y="5768644"/>
                </a:lnTo>
                <a:cubicBezTo>
                  <a:pt x="229202" y="5718589"/>
                  <a:pt x="247154" y="5632790"/>
                  <a:pt x="224712" y="5575586"/>
                </a:cubicBezTo>
                <a:cubicBezTo>
                  <a:pt x="229202" y="5475486"/>
                  <a:pt x="260622" y="5446884"/>
                  <a:pt x="309994" y="5511236"/>
                </a:cubicBezTo>
                <a:cubicBezTo>
                  <a:pt x="357125" y="5580948"/>
                  <a:pt x="366384" y="5554137"/>
                  <a:pt x="368068" y="5509222"/>
                </a:cubicBezTo>
                <a:lnTo>
                  <a:pt x="368344" y="5462075"/>
                </a:lnTo>
                <a:lnTo>
                  <a:pt x="366742" y="5462076"/>
                </a:lnTo>
                <a:cubicBezTo>
                  <a:pt x="348976" y="5390025"/>
                  <a:pt x="335651" y="5325181"/>
                  <a:pt x="317888" y="5260337"/>
                </a:cubicBezTo>
                <a:lnTo>
                  <a:pt x="318267" y="5260337"/>
                </a:lnTo>
                <a:lnTo>
                  <a:pt x="317204" y="5259443"/>
                </a:lnTo>
                <a:cubicBezTo>
                  <a:pt x="214779" y="5159272"/>
                  <a:pt x="188062" y="4980390"/>
                  <a:pt x="147981" y="4822974"/>
                </a:cubicBezTo>
                <a:lnTo>
                  <a:pt x="148422" y="4822341"/>
                </a:lnTo>
                <a:lnTo>
                  <a:pt x="126061" y="4706681"/>
                </a:lnTo>
                <a:lnTo>
                  <a:pt x="126703" y="4705233"/>
                </a:lnTo>
                <a:lnTo>
                  <a:pt x="125330" y="4706006"/>
                </a:lnTo>
                <a:lnTo>
                  <a:pt x="99171" y="4586044"/>
                </a:lnTo>
                <a:lnTo>
                  <a:pt x="98808" y="4586172"/>
                </a:lnTo>
                <a:cubicBezTo>
                  <a:pt x="0" y="4535679"/>
                  <a:pt x="35929" y="4376986"/>
                  <a:pt x="0" y="4276000"/>
                </a:cubicBezTo>
                <a:cubicBezTo>
                  <a:pt x="35929" y="4312066"/>
                  <a:pt x="53894" y="4254358"/>
                  <a:pt x="76352" y="4232720"/>
                </a:cubicBezTo>
                <a:lnTo>
                  <a:pt x="76376" y="4232699"/>
                </a:lnTo>
                <a:lnTo>
                  <a:pt x="71936" y="4118011"/>
                </a:lnTo>
                <a:lnTo>
                  <a:pt x="72025" y="4113511"/>
                </a:lnTo>
                <a:lnTo>
                  <a:pt x="70731" y="4117562"/>
                </a:lnTo>
                <a:cubicBezTo>
                  <a:pt x="61854" y="4103357"/>
                  <a:pt x="57422" y="4089157"/>
                  <a:pt x="48544" y="4074952"/>
                </a:cubicBezTo>
                <a:lnTo>
                  <a:pt x="48023" y="4073166"/>
                </a:lnTo>
                <a:lnTo>
                  <a:pt x="7492" y="4062142"/>
                </a:lnTo>
                <a:cubicBezTo>
                  <a:pt x="710" y="4054859"/>
                  <a:pt x="284" y="4044644"/>
                  <a:pt x="2854" y="403290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493" name="Freeform: Shape 492">
            <a:extLst>
              <a:ext uri="{FF2B5EF4-FFF2-40B4-BE49-F238E27FC236}">
                <a16:creationId xmlns:a16="http://schemas.microsoft.com/office/drawing/2014/main" id="{B753B7FA-8C2D-4510-A646-3985CBA28F53}"/>
              </a:ext>
            </a:extLst>
          </p:cNvPr>
          <p:cNvSpPr/>
          <p:nvPr/>
        </p:nvSpPr>
        <p:spPr>
          <a:xfrm rot="3600000">
            <a:off x="196163" y="608479"/>
            <a:ext cx="6187590" cy="6631187"/>
          </a:xfrm>
          <a:custGeom>
            <a:avLst/>
            <a:gdLst>
              <a:gd name="connsiteX0" fmla="*/ 11704736 w 12376792"/>
              <a:gd name="connsiteY0" fmla="*/ 6967347 h 13264101"/>
              <a:gd name="connsiteX1" fmla="*/ 11705973 w 12376792"/>
              <a:gd name="connsiteY1" fmla="*/ 6969014 h 13264101"/>
              <a:gd name="connsiteX2" fmla="*/ 11705765 w 12376792"/>
              <a:gd name="connsiteY2" fmla="*/ 6967676 h 13264101"/>
              <a:gd name="connsiteX3" fmla="*/ 10549031 w 12376792"/>
              <a:gd name="connsiteY3" fmla="*/ 8923865 h 13264101"/>
              <a:gd name="connsiteX4" fmla="*/ 10550619 w 12376792"/>
              <a:gd name="connsiteY4" fmla="*/ 8924109 h 13264101"/>
              <a:gd name="connsiteX5" fmla="*/ 10552947 w 12376792"/>
              <a:gd name="connsiteY5" fmla="*/ 8922050 h 13264101"/>
              <a:gd name="connsiteX6" fmla="*/ 10551346 w 12376792"/>
              <a:gd name="connsiteY6" fmla="*/ 8922050 h 13264101"/>
              <a:gd name="connsiteX7" fmla="*/ 11659988 w 12376792"/>
              <a:gd name="connsiteY7" fmla="*/ 6940599 h 13264101"/>
              <a:gd name="connsiteX8" fmla="*/ 11659988 w 12376792"/>
              <a:gd name="connsiteY8" fmla="*/ 6963438 h 13264101"/>
              <a:gd name="connsiteX9" fmla="*/ 11657842 w 12376792"/>
              <a:gd name="connsiteY9" fmla="*/ 6963438 h 13264101"/>
              <a:gd name="connsiteX10" fmla="*/ 11659274 w 12376792"/>
              <a:gd name="connsiteY10" fmla="*/ 6964582 h 13264101"/>
              <a:gd name="connsiteX11" fmla="*/ 11659988 w 12376792"/>
              <a:gd name="connsiteY11" fmla="*/ 6966294 h 13264101"/>
              <a:gd name="connsiteX12" fmla="*/ 11659988 w 12376792"/>
              <a:gd name="connsiteY12" fmla="*/ 6964581 h 13264101"/>
              <a:gd name="connsiteX13" fmla="*/ 11671424 w 12376792"/>
              <a:gd name="connsiteY13" fmla="*/ 6954372 h 13264101"/>
              <a:gd name="connsiteX14" fmla="*/ 11682641 w 12376792"/>
              <a:gd name="connsiteY14" fmla="*/ 6971670 h 13264101"/>
              <a:gd name="connsiteX15" fmla="*/ 11682854 w 12376792"/>
              <a:gd name="connsiteY15" fmla="*/ 6970528 h 13264101"/>
              <a:gd name="connsiteX16" fmla="*/ 11684446 w 12376792"/>
              <a:gd name="connsiteY16" fmla="*/ 6962136 h 13264101"/>
              <a:gd name="connsiteX17" fmla="*/ 11686251 w 12376792"/>
              <a:gd name="connsiteY17" fmla="*/ 6961440 h 13264101"/>
              <a:gd name="connsiteX18" fmla="*/ 11683570 w 12376792"/>
              <a:gd name="connsiteY18" fmla="*/ 6960588 h 13264101"/>
              <a:gd name="connsiteX19" fmla="*/ 11674277 w 12376792"/>
              <a:gd name="connsiteY19" fmla="*/ 6945736 h 13264101"/>
              <a:gd name="connsiteX20" fmla="*/ 11676423 w 12376792"/>
              <a:gd name="connsiteY20" fmla="*/ 6940600 h 13264101"/>
              <a:gd name="connsiteX21" fmla="*/ 11609486 w 12376792"/>
              <a:gd name="connsiteY21" fmla="*/ 6886420 h 13264101"/>
              <a:gd name="connsiteX22" fmla="*/ 11609486 w 12376792"/>
              <a:gd name="connsiteY22" fmla="*/ 6887051 h 13264101"/>
              <a:gd name="connsiteX23" fmla="*/ 11609613 w 12376792"/>
              <a:gd name="connsiteY23" fmla="*/ 6887012 h 13264101"/>
              <a:gd name="connsiteX24" fmla="*/ 11632987 w 12376792"/>
              <a:gd name="connsiteY24" fmla="*/ 6838908 h 13264101"/>
              <a:gd name="connsiteX25" fmla="*/ 11632005 w 12376792"/>
              <a:gd name="connsiteY25" fmla="*/ 6843378 h 13264101"/>
              <a:gd name="connsiteX26" fmla="*/ 11630805 w 12376792"/>
              <a:gd name="connsiteY26" fmla="*/ 6844665 h 13264101"/>
              <a:gd name="connsiteX27" fmla="*/ 11631404 w 12376792"/>
              <a:gd name="connsiteY27" fmla="*/ 6844665 h 13264101"/>
              <a:gd name="connsiteX28" fmla="*/ 11631403 w 12376792"/>
              <a:gd name="connsiteY28" fmla="*/ 6850188 h 13264101"/>
              <a:gd name="connsiteX29" fmla="*/ 11631974 w 12376792"/>
              <a:gd name="connsiteY29" fmla="*/ 6844666 h 13264101"/>
              <a:gd name="connsiteX30" fmla="*/ 11636161 w 12376792"/>
              <a:gd name="connsiteY30" fmla="*/ 6845304 h 13264101"/>
              <a:gd name="connsiteX31" fmla="*/ 11676609 w 12376792"/>
              <a:gd name="connsiteY31" fmla="*/ 6719033 h 13264101"/>
              <a:gd name="connsiteX32" fmla="*/ 11678009 w 12376792"/>
              <a:gd name="connsiteY32" fmla="*/ 6721286 h 13264101"/>
              <a:gd name="connsiteX33" fmla="*/ 11682174 w 12376792"/>
              <a:gd name="connsiteY33" fmla="*/ 6720918 h 13264101"/>
              <a:gd name="connsiteX34" fmla="*/ 11682305 w 12376792"/>
              <a:gd name="connsiteY34" fmla="*/ 6721320 h 13264101"/>
              <a:gd name="connsiteX35" fmla="*/ 11678031 w 12376792"/>
              <a:gd name="connsiteY35" fmla="*/ 6721320 h 13264101"/>
              <a:gd name="connsiteX36" fmla="*/ 11678854 w 12376792"/>
              <a:gd name="connsiteY36" fmla="*/ 6722646 h 13264101"/>
              <a:gd name="connsiteX37" fmla="*/ 11681791 w 12376792"/>
              <a:gd name="connsiteY37" fmla="*/ 6735596 h 13264101"/>
              <a:gd name="connsiteX38" fmla="*/ 11683326 w 12376792"/>
              <a:gd name="connsiteY38" fmla="*/ 6721144 h 13264101"/>
              <a:gd name="connsiteX39" fmla="*/ 11682511 w 12376792"/>
              <a:gd name="connsiteY39" fmla="*/ 6720887 h 13264101"/>
              <a:gd name="connsiteX40" fmla="*/ 11682174 w 12376792"/>
              <a:gd name="connsiteY40" fmla="*/ 6720918 h 13264101"/>
              <a:gd name="connsiteX41" fmla="*/ 11682130 w 12376792"/>
              <a:gd name="connsiteY41" fmla="*/ 6720769 h 13264101"/>
              <a:gd name="connsiteX42" fmla="*/ 11584356 w 12376792"/>
              <a:gd name="connsiteY42" fmla="*/ 6869988 h 13264101"/>
              <a:gd name="connsiteX43" fmla="*/ 11584256 w 12376792"/>
              <a:gd name="connsiteY43" fmla="*/ 6870362 h 13264101"/>
              <a:gd name="connsiteX44" fmla="*/ 11585533 w 12376792"/>
              <a:gd name="connsiteY44" fmla="*/ 6880156 h 13264101"/>
              <a:gd name="connsiteX45" fmla="*/ 11585668 w 12376792"/>
              <a:gd name="connsiteY45" fmla="*/ 6880156 h 13264101"/>
              <a:gd name="connsiteX46" fmla="*/ 11659343 w 12376792"/>
              <a:gd name="connsiteY46" fmla="*/ 6711694 h 13264101"/>
              <a:gd name="connsiteX47" fmla="*/ 11659461 w 12376792"/>
              <a:gd name="connsiteY47" fmla="*/ 6712473 h 13264101"/>
              <a:gd name="connsiteX48" fmla="*/ 11659675 w 12376792"/>
              <a:gd name="connsiteY48" fmla="*/ 6712368 h 13264101"/>
              <a:gd name="connsiteX49" fmla="*/ 11425589 w 12376792"/>
              <a:gd name="connsiteY49" fmla="*/ 6988002 h 13264101"/>
              <a:gd name="connsiteX50" fmla="*/ 11425589 w 12376792"/>
              <a:gd name="connsiteY50" fmla="*/ 6993897 h 13264101"/>
              <a:gd name="connsiteX51" fmla="*/ 11427598 w 12376792"/>
              <a:gd name="connsiteY51" fmla="*/ 6993781 h 13264101"/>
              <a:gd name="connsiteX52" fmla="*/ 11426386 w 12376792"/>
              <a:gd name="connsiteY52" fmla="*/ 6992459 h 13264101"/>
              <a:gd name="connsiteX53" fmla="*/ 11863113 w 12376792"/>
              <a:gd name="connsiteY53" fmla="*/ 6221428 h 13264101"/>
              <a:gd name="connsiteX54" fmla="*/ 11865067 w 12376792"/>
              <a:gd name="connsiteY54" fmla="*/ 6223050 h 13264101"/>
              <a:gd name="connsiteX55" fmla="*/ 11865067 w 12376792"/>
              <a:gd name="connsiteY55" fmla="*/ 6227326 h 13264101"/>
              <a:gd name="connsiteX56" fmla="*/ 11866422 w 12376792"/>
              <a:gd name="connsiteY56" fmla="*/ 6221913 h 13264101"/>
              <a:gd name="connsiteX57" fmla="*/ 11866422 w 12376792"/>
              <a:gd name="connsiteY57" fmla="*/ 6220725 h 13264101"/>
              <a:gd name="connsiteX58" fmla="*/ 11300003 w 12376792"/>
              <a:gd name="connsiteY58" fmla="*/ 6880468 h 13264101"/>
              <a:gd name="connsiteX59" fmla="*/ 11300003 w 12376792"/>
              <a:gd name="connsiteY59" fmla="*/ 6885340 h 13264101"/>
              <a:gd name="connsiteX60" fmla="*/ 11302859 w 12376792"/>
              <a:gd name="connsiteY60" fmla="*/ 6883871 h 13264101"/>
              <a:gd name="connsiteX61" fmla="*/ 7729144 w 12376792"/>
              <a:gd name="connsiteY61" fmla="*/ 13064158 h 13264101"/>
              <a:gd name="connsiteX62" fmla="*/ 7732137 w 12376792"/>
              <a:gd name="connsiteY62" fmla="*/ 13071287 h 13264101"/>
              <a:gd name="connsiteX63" fmla="*/ 7731879 w 12376792"/>
              <a:gd name="connsiteY63" fmla="*/ 13070452 h 13264101"/>
              <a:gd name="connsiteX64" fmla="*/ 7729882 w 12376792"/>
              <a:gd name="connsiteY64" fmla="*/ 13064055 h 13264101"/>
              <a:gd name="connsiteX65" fmla="*/ 11527440 w 12376792"/>
              <a:gd name="connsiteY65" fmla="*/ 6301641 h 13264101"/>
              <a:gd name="connsiteX66" fmla="*/ 11527742 w 12376792"/>
              <a:gd name="connsiteY66" fmla="*/ 6302333 h 13264101"/>
              <a:gd name="connsiteX67" fmla="*/ 11528134 w 12376792"/>
              <a:gd name="connsiteY67" fmla="*/ 6301881 h 13264101"/>
              <a:gd name="connsiteX68" fmla="*/ 11528126 w 12376792"/>
              <a:gd name="connsiteY68" fmla="*/ 6301873 h 13264101"/>
              <a:gd name="connsiteX69" fmla="*/ 7831845 w 12376792"/>
              <a:gd name="connsiteY69" fmla="*/ 12620945 h 13264101"/>
              <a:gd name="connsiteX70" fmla="*/ 7840844 w 12376792"/>
              <a:gd name="connsiteY70" fmla="*/ 12641902 h 13264101"/>
              <a:gd name="connsiteX71" fmla="*/ 7840845 w 12376792"/>
              <a:gd name="connsiteY71" fmla="*/ 12620314 h 13264101"/>
              <a:gd name="connsiteX72" fmla="*/ 7832863 w 12376792"/>
              <a:gd name="connsiteY72" fmla="*/ 12620869 h 13264101"/>
              <a:gd name="connsiteX73" fmla="*/ 7702433 w 12376792"/>
              <a:gd name="connsiteY73" fmla="*/ 12831078 h 13264101"/>
              <a:gd name="connsiteX74" fmla="*/ 7706379 w 12376792"/>
              <a:gd name="connsiteY74" fmla="*/ 12836478 h 13264101"/>
              <a:gd name="connsiteX75" fmla="*/ 7704730 w 12376792"/>
              <a:gd name="connsiteY75" fmla="*/ 12830528 h 13264101"/>
              <a:gd name="connsiteX76" fmla="*/ 7702576 w 12376792"/>
              <a:gd name="connsiteY76" fmla="*/ 12830947 h 13264101"/>
              <a:gd name="connsiteX77" fmla="*/ 7678330 w 12376792"/>
              <a:gd name="connsiteY77" fmla="*/ 12823116 h 13264101"/>
              <a:gd name="connsiteX78" fmla="*/ 7683803 w 12376792"/>
              <a:gd name="connsiteY78" fmla="*/ 12828276 h 13264101"/>
              <a:gd name="connsiteX79" fmla="*/ 7683803 w 12376792"/>
              <a:gd name="connsiteY79" fmla="*/ 12823370 h 13264101"/>
              <a:gd name="connsiteX80" fmla="*/ 7683534 w 12376792"/>
              <a:gd name="connsiteY80" fmla="*/ 12823116 h 13264101"/>
              <a:gd name="connsiteX81" fmla="*/ 11094128 w 12376792"/>
              <a:gd name="connsiteY81" fmla="*/ 6844666 h 13264101"/>
              <a:gd name="connsiteX82" fmla="*/ 11094776 w 12376792"/>
              <a:gd name="connsiteY82" fmla="*/ 6847013 h 13264101"/>
              <a:gd name="connsiteX83" fmla="*/ 11094870 w 12376792"/>
              <a:gd name="connsiteY83" fmla="*/ 6844665 h 13264101"/>
              <a:gd name="connsiteX84" fmla="*/ 10284311 w 12376792"/>
              <a:gd name="connsiteY84" fmla="*/ 8162510 h 13264101"/>
              <a:gd name="connsiteX85" fmla="*/ 10286265 w 12376792"/>
              <a:gd name="connsiteY85" fmla="*/ 8164129 h 13264101"/>
              <a:gd name="connsiteX86" fmla="*/ 10286266 w 12376792"/>
              <a:gd name="connsiteY86" fmla="*/ 8168407 h 13264101"/>
              <a:gd name="connsiteX87" fmla="*/ 10287623 w 12376792"/>
              <a:gd name="connsiteY87" fmla="*/ 8162989 h 13264101"/>
              <a:gd name="connsiteX88" fmla="*/ 10287623 w 12376792"/>
              <a:gd name="connsiteY88" fmla="*/ 8161803 h 13264101"/>
              <a:gd name="connsiteX89" fmla="*/ 10888007 w 12376792"/>
              <a:gd name="connsiteY89" fmla="*/ 7104460 h 13264101"/>
              <a:gd name="connsiteX90" fmla="*/ 10891848 w 12376792"/>
              <a:gd name="connsiteY90" fmla="*/ 7122281 h 13264101"/>
              <a:gd name="connsiteX91" fmla="*/ 10891873 w 12376792"/>
              <a:gd name="connsiteY91" fmla="*/ 7122277 h 13264101"/>
              <a:gd name="connsiteX92" fmla="*/ 10888180 w 12376792"/>
              <a:gd name="connsiteY92" fmla="*/ 7104474 h 13264101"/>
              <a:gd name="connsiteX93" fmla="*/ 11529237 w 12376792"/>
              <a:gd name="connsiteY93" fmla="*/ 5983956 h 13264101"/>
              <a:gd name="connsiteX94" fmla="*/ 11530905 w 12376792"/>
              <a:gd name="connsiteY94" fmla="*/ 5996943 h 13264101"/>
              <a:gd name="connsiteX95" fmla="*/ 11533369 w 12376792"/>
              <a:gd name="connsiteY95" fmla="*/ 5987389 h 13264101"/>
              <a:gd name="connsiteX96" fmla="*/ 10424550 w 12376792"/>
              <a:gd name="connsiteY96" fmla="*/ 7748678 h 13264101"/>
              <a:gd name="connsiteX97" fmla="*/ 10424456 w 12376792"/>
              <a:gd name="connsiteY97" fmla="*/ 7749745 h 13264101"/>
              <a:gd name="connsiteX98" fmla="*/ 10424752 w 12376792"/>
              <a:gd name="connsiteY98" fmla="*/ 7748770 h 13264101"/>
              <a:gd name="connsiteX99" fmla="*/ 10425630 w 12376792"/>
              <a:gd name="connsiteY99" fmla="*/ 7745242 h 13264101"/>
              <a:gd name="connsiteX100" fmla="*/ 10425630 w 12376792"/>
              <a:gd name="connsiteY100" fmla="*/ 7745878 h 13264101"/>
              <a:gd name="connsiteX101" fmla="*/ 10425669 w 12376792"/>
              <a:gd name="connsiteY101" fmla="*/ 7745746 h 13264101"/>
              <a:gd name="connsiteX102" fmla="*/ 10425847 w 12376792"/>
              <a:gd name="connsiteY102" fmla="*/ 7740504 h 13264101"/>
              <a:gd name="connsiteX103" fmla="*/ 10425847 w 12376792"/>
              <a:gd name="connsiteY103" fmla="*/ 7745168 h 13264101"/>
              <a:gd name="connsiteX104" fmla="*/ 10427200 w 12376792"/>
              <a:gd name="connsiteY104" fmla="*/ 7740721 h 13264101"/>
              <a:gd name="connsiteX105" fmla="*/ 10346598 w 12376792"/>
              <a:gd name="connsiteY105" fmla="*/ 7867865 h 13264101"/>
              <a:gd name="connsiteX106" fmla="*/ 10346331 w 12376792"/>
              <a:gd name="connsiteY106" fmla="*/ 7869642 h 13264101"/>
              <a:gd name="connsiteX107" fmla="*/ 10350924 w 12376792"/>
              <a:gd name="connsiteY107" fmla="*/ 7876943 h 13264101"/>
              <a:gd name="connsiteX108" fmla="*/ 10350792 w 12376792"/>
              <a:gd name="connsiteY108" fmla="*/ 7876264 h 13264101"/>
              <a:gd name="connsiteX109" fmla="*/ 10353053 w 12376792"/>
              <a:gd name="connsiteY109" fmla="*/ 7870818 h 13264101"/>
              <a:gd name="connsiteX110" fmla="*/ 10734148 w 12376792"/>
              <a:gd name="connsiteY110" fmla="*/ 7008470 h 13264101"/>
              <a:gd name="connsiteX111" fmla="*/ 10735504 w 12376792"/>
              <a:gd name="connsiteY111" fmla="*/ 7018112 h 13264101"/>
              <a:gd name="connsiteX112" fmla="*/ 10738357 w 12376792"/>
              <a:gd name="connsiteY112" fmla="*/ 7008057 h 13264101"/>
              <a:gd name="connsiteX113" fmla="*/ 10734983 w 12376792"/>
              <a:gd name="connsiteY113" fmla="*/ 7007962 h 13264101"/>
              <a:gd name="connsiteX114" fmla="*/ 10734544 w 12376792"/>
              <a:gd name="connsiteY114" fmla="*/ 7009119 h 13264101"/>
              <a:gd name="connsiteX115" fmla="*/ 7374369 w 12376792"/>
              <a:gd name="connsiteY115" fmla="*/ 12823710 h 13264101"/>
              <a:gd name="connsiteX116" fmla="*/ 7374369 w 12376792"/>
              <a:gd name="connsiteY116" fmla="*/ 12858762 h 13264101"/>
              <a:gd name="connsiteX117" fmla="*/ 7375082 w 12376792"/>
              <a:gd name="connsiteY117" fmla="*/ 12858359 h 13264101"/>
              <a:gd name="connsiteX118" fmla="*/ 7375082 w 12376792"/>
              <a:gd name="connsiteY118" fmla="*/ 12824478 h 13264101"/>
              <a:gd name="connsiteX119" fmla="*/ 9948641 w 12376792"/>
              <a:gd name="connsiteY119" fmla="*/ 8242719 h 13264101"/>
              <a:gd name="connsiteX120" fmla="*/ 9948937 w 12376792"/>
              <a:gd name="connsiteY120" fmla="*/ 8243412 h 13264101"/>
              <a:gd name="connsiteX121" fmla="*/ 9949335 w 12376792"/>
              <a:gd name="connsiteY121" fmla="*/ 8242963 h 13264101"/>
              <a:gd name="connsiteX122" fmla="*/ 9949325 w 12376792"/>
              <a:gd name="connsiteY122" fmla="*/ 8242952 h 13264101"/>
              <a:gd name="connsiteX123" fmla="*/ 7375082 w 12376792"/>
              <a:gd name="connsiteY123" fmla="*/ 12688781 h 13264101"/>
              <a:gd name="connsiteX124" fmla="*/ 7373293 w 12376792"/>
              <a:gd name="connsiteY124" fmla="*/ 12697813 h 13264101"/>
              <a:gd name="connsiteX125" fmla="*/ 7373293 w 12376792"/>
              <a:gd name="connsiteY125" fmla="*/ 12699441 h 13264101"/>
              <a:gd name="connsiteX126" fmla="*/ 7374457 w 12376792"/>
              <a:gd name="connsiteY126" fmla="*/ 12697878 h 13264101"/>
              <a:gd name="connsiteX127" fmla="*/ 7375082 w 12376792"/>
              <a:gd name="connsiteY127" fmla="*/ 12694885 h 13264101"/>
              <a:gd name="connsiteX128" fmla="*/ 10053833 w 12376792"/>
              <a:gd name="connsiteY128" fmla="*/ 7999794 h 13264101"/>
              <a:gd name="connsiteX129" fmla="*/ 10180405 w 12376792"/>
              <a:gd name="connsiteY129" fmla="*/ 8251719 h 13264101"/>
              <a:gd name="connsiteX130" fmla="*/ 10180394 w 12376792"/>
              <a:gd name="connsiteY130" fmla="*/ 8252050 h 13264101"/>
              <a:gd name="connsiteX131" fmla="*/ 10206962 w 12376792"/>
              <a:gd name="connsiteY131" fmla="*/ 8287980 h 13264101"/>
              <a:gd name="connsiteX132" fmla="*/ 10206962 w 12376792"/>
              <a:gd name="connsiteY132" fmla="*/ 8287804 h 13264101"/>
              <a:gd name="connsiteX133" fmla="*/ 10264131 w 12376792"/>
              <a:gd name="connsiteY133" fmla="*/ 8355232 h 13264101"/>
              <a:gd name="connsiteX134" fmla="*/ 10263991 w 12376792"/>
              <a:gd name="connsiteY134" fmla="*/ 8358119 h 13264101"/>
              <a:gd name="connsiteX135" fmla="*/ 10270751 w 12376792"/>
              <a:gd name="connsiteY135" fmla="*/ 8368391 h 13264101"/>
              <a:gd name="connsiteX136" fmla="*/ 10270751 w 12376792"/>
              <a:gd name="connsiteY136" fmla="*/ 8345892 h 13264101"/>
              <a:gd name="connsiteX137" fmla="*/ 10300527 w 12376792"/>
              <a:gd name="connsiteY137" fmla="*/ 8315527 h 13264101"/>
              <a:gd name="connsiteX138" fmla="*/ 10306209 w 12376792"/>
              <a:gd name="connsiteY138" fmla="*/ 8308167 h 13264101"/>
              <a:gd name="connsiteX139" fmla="*/ 10281611 w 12376792"/>
              <a:gd name="connsiteY139" fmla="*/ 8246681 h 13264101"/>
              <a:gd name="connsiteX140" fmla="*/ 10281612 w 12376792"/>
              <a:gd name="connsiteY140" fmla="*/ 8246688 h 13264101"/>
              <a:gd name="connsiteX141" fmla="*/ 10158535 w 12376792"/>
              <a:gd name="connsiteY141" fmla="*/ 8110541 h 13264101"/>
              <a:gd name="connsiteX142" fmla="*/ 10153670 w 12376792"/>
              <a:gd name="connsiteY142" fmla="*/ 8096650 h 13264101"/>
              <a:gd name="connsiteX143" fmla="*/ 10128850 w 12376792"/>
              <a:gd name="connsiteY143" fmla="*/ 8071506 h 13264101"/>
              <a:gd name="connsiteX144" fmla="*/ 10091564 w 12376792"/>
              <a:gd name="connsiteY144" fmla="*/ 8004470 h 13264101"/>
              <a:gd name="connsiteX145" fmla="*/ 10092100 w 12376792"/>
              <a:gd name="connsiteY145" fmla="*/ 7994197 h 13264101"/>
              <a:gd name="connsiteX146" fmla="*/ 7444870 w 12376792"/>
              <a:gd name="connsiteY146" fmla="*/ 12453821 h 13264101"/>
              <a:gd name="connsiteX147" fmla="*/ 7446042 w 12376792"/>
              <a:gd name="connsiteY147" fmla="*/ 12455121 h 13264101"/>
              <a:gd name="connsiteX148" fmla="*/ 7446821 w 12376792"/>
              <a:gd name="connsiteY148" fmla="*/ 12454290 h 13264101"/>
              <a:gd name="connsiteX149" fmla="*/ 11988110 w 12376792"/>
              <a:gd name="connsiteY149" fmla="*/ 4456594 h 13264101"/>
              <a:gd name="connsiteX150" fmla="*/ 11984088 w 12376792"/>
              <a:gd name="connsiteY150" fmla="*/ 4570228 h 13264101"/>
              <a:gd name="connsiteX151" fmla="*/ 11984200 w 12376792"/>
              <a:gd name="connsiteY151" fmla="*/ 4570276 h 13264101"/>
              <a:gd name="connsiteX152" fmla="*/ 11984790 w 12376792"/>
              <a:gd name="connsiteY152" fmla="*/ 4576770 h 13264101"/>
              <a:gd name="connsiteX153" fmla="*/ 11992780 w 12376792"/>
              <a:gd name="connsiteY153" fmla="*/ 4456594 h 13264101"/>
              <a:gd name="connsiteX154" fmla="*/ 11534138 w 12376792"/>
              <a:gd name="connsiteY154" fmla="*/ 5233847 h 13264101"/>
              <a:gd name="connsiteX155" fmla="*/ 11533984 w 12376792"/>
              <a:gd name="connsiteY155" fmla="*/ 5236791 h 13264101"/>
              <a:gd name="connsiteX156" fmla="*/ 11537523 w 12376792"/>
              <a:gd name="connsiteY156" fmla="*/ 5234943 h 13264101"/>
              <a:gd name="connsiteX157" fmla="*/ 11903775 w 12376792"/>
              <a:gd name="connsiteY157" fmla="*/ 4562414 h 13264101"/>
              <a:gd name="connsiteX158" fmla="*/ 11903880 w 12376792"/>
              <a:gd name="connsiteY158" fmla="*/ 4562918 h 13264101"/>
              <a:gd name="connsiteX159" fmla="*/ 11906426 w 12376792"/>
              <a:gd name="connsiteY159" fmla="*/ 4575317 h 13264101"/>
              <a:gd name="connsiteX160" fmla="*/ 11908561 w 12376792"/>
              <a:gd name="connsiteY160" fmla="*/ 4570275 h 13264101"/>
              <a:gd name="connsiteX161" fmla="*/ 11909359 w 12376792"/>
              <a:gd name="connsiteY161" fmla="*/ 4569920 h 13264101"/>
              <a:gd name="connsiteX162" fmla="*/ 11909480 w 12376792"/>
              <a:gd name="connsiteY162" fmla="*/ 4569872 h 13264101"/>
              <a:gd name="connsiteX163" fmla="*/ 9950435 w 12376792"/>
              <a:gd name="connsiteY163" fmla="*/ 7925034 h 13264101"/>
              <a:gd name="connsiteX164" fmla="*/ 9952106 w 12376792"/>
              <a:gd name="connsiteY164" fmla="*/ 7938022 h 13264101"/>
              <a:gd name="connsiteX165" fmla="*/ 9954567 w 12376792"/>
              <a:gd name="connsiteY165" fmla="*/ 7928465 h 13264101"/>
              <a:gd name="connsiteX166" fmla="*/ 11884662 w 12376792"/>
              <a:gd name="connsiteY166" fmla="*/ 4525633 h 13264101"/>
              <a:gd name="connsiteX167" fmla="*/ 11881456 w 12376792"/>
              <a:gd name="connsiteY167" fmla="*/ 4531535 h 13264101"/>
              <a:gd name="connsiteX168" fmla="*/ 11884662 w 12376792"/>
              <a:gd name="connsiteY168" fmla="*/ 4535703 h 13264101"/>
              <a:gd name="connsiteX169" fmla="*/ 11884662 w 12376792"/>
              <a:gd name="connsiteY169" fmla="*/ 4530039 h 13264101"/>
              <a:gd name="connsiteX170" fmla="*/ 12010809 w 12376792"/>
              <a:gd name="connsiteY170" fmla="*/ 4300421 h 13264101"/>
              <a:gd name="connsiteX171" fmla="*/ 12010809 w 12376792"/>
              <a:gd name="connsiteY171" fmla="*/ 4307713 h 13264101"/>
              <a:gd name="connsiteX172" fmla="*/ 12014458 w 12376792"/>
              <a:gd name="connsiteY172" fmla="*/ 4305279 h 13264101"/>
              <a:gd name="connsiteX173" fmla="*/ 12009028 w 12376792"/>
              <a:gd name="connsiteY173" fmla="*/ 4289091 h 13264101"/>
              <a:gd name="connsiteX174" fmla="*/ 12010639 w 12376792"/>
              <a:gd name="connsiteY174" fmla="*/ 4296974 h 13264101"/>
              <a:gd name="connsiteX175" fmla="*/ 12010639 w 12376792"/>
              <a:gd name="connsiteY175" fmla="*/ 4292673 h 13264101"/>
              <a:gd name="connsiteX176" fmla="*/ 12009772 w 12376792"/>
              <a:gd name="connsiteY176" fmla="*/ 4290362 h 13264101"/>
              <a:gd name="connsiteX177" fmla="*/ 12010803 w 12376792"/>
              <a:gd name="connsiteY177" fmla="*/ 4212193 h 13264101"/>
              <a:gd name="connsiteX178" fmla="*/ 12010803 w 12376792"/>
              <a:gd name="connsiteY178" fmla="*/ 4212327 h 13264101"/>
              <a:gd name="connsiteX179" fmla="*/ 12014272 w 12376792"/>
              <a:gd name="connsiteY179" fmla="*/ 4210478 h 13264101"/>
              <a:gd name="connsiteX180" fmla="*/ 12011879 w 12376792"/>
              <a:gd name="connsiteY180" fmla="*/ 4210479 h 13264101"/>
              <a:gd name="connsiteX181" fmla="*/ 10294981 w 12376792"/>
              <a:gd name="connsiteY181" fmla="*/ 7173581 h 13264101"/>
              <a:gd name="connsiteX182" fmla="*/ 10296477 w 12376792"/>
              <a:gd name="connsiteY182" fmla="*/ 7185745 h 13264101"/>
              <a:gd name="connsiteX183" fmla="*/ 10298011 w 12376792"/>
              <a:gd name="connsiteY183" fmla="*/ 7173581 h 13264101"/>
              <a:gd name="connsiteX184" fmla="*/ 10295259 w 12376792"/>
              <a:gd name="connsiteY184" fmla="*/ 7173582 h 13264101"/>
              <a:gd name="connsiteX185" fmla="*/ 11981234 w 12376792"/>
              <a:gd name="connsiteY185" fmla="*/ 4213818 h 13264101"/>
              <a:gd name="connsiteX186" fmla="*/ 11982469 w 12376792"/>
              <a:gd name="connsiteY186" fmla="*/ 4215480 h 13264101"/>
              <a:gd name="connsiteX187" fmla="*/ 11982260 w 12376792"/>
              <a:gd name="connsiteY187" fmla="*/ 4214146 h 13264101"/>
              <a:gd name="connsiteX188" fmla="*/ 11550523 w 12376792"/>
              <a:gd name="connsiteY188" fmla="*/ 4912150 h 13264101"/>
              <a:gd name="connsiteX189" fmla="*/ 11552405 w 12376792"/>
              <a:gd name="connsiteY189" fmla="*/ 4912860 h 13264101"/>
              <a:gd name="connsiteX190" fmla="*/ 11552809 w 12376792"/>
              <a:gd name="connsiteY190" fmla="*/ 4916054 h 13264101"/>
              <a:gd name="connsiteX191" fmla="*/ 11558864 w 12376792"/>
              <a:gd name="connsiteY191" fmla="*/ 4902418 h 13264101"/>
              <a:gd name="connsiteX192" fmla="*/ 11557564 w 12376792"/>
              <a:gd name="connsiteY192" fmla="*/ 4902229 h 13264101"/>
              <a:gd name="connsiteX193" fmla="*/ 11552002 w 12376792"/>
              <a:gd name="connsiteY193" fmla="*/ 4911020 h 13264101"/>
              <a:gd name="connsiteX194" fmla="*/ 11936486 w 12376792"/>
              <a:gd name="connsiteY194" fmla="*/ 4187066 h 13264101"/>
              <a:gd name="connsiteX195" fmla="*/ 11936487 w 12376792"/>
              <a:gd name="connsiteY195" fmla="*/ 4209904 h 13264101"/>
              <a:gd name="connsiteX196" fmla="*/ 11934341 w 12376792"/>
              <a:gd name="connsiteY196" fmla="*/ 4209904 h 13264101"/>
              <a:gd name="connsiteX197" fmla="*/ 11935773 w 12376792"/>
              <a:gd name="connsiteY197" fmla="*/ 4211048 h 13264101"/>
              <a:gd name="connsiteX198" fmla="*/ 11936486 w 12376792"/>
              <a:gd name="connsiteY198" fmla="*/ 4212759 h 13264101"/>
              <a:gd name="connsiteX199" fmla="*/ 11936486 w 12376792"/>
              <a:gd name="connsiteY199" fmla="*/ 4211049 h 13264101"/>
              <a:gd name="connsiteX200" fmla="*/ 11947917 w 12376792"/>
              <a:gd name="connsiteY200" fmla="*/ 4200841 h 13264101"/>
              <a:gd name="connsiteX201" fmla="*/ 11959139 w 12376792"/>
              <a:gd name="connsiteY201" fmla="*/ 4218141 h 13264101"/>
              <a:gd name="connsiteX202" fmla="*/ 11959353 w 12376792"/>
              <a:gd name="connsiteY202" fmla="*/ 4216998 h 13264101"/>
              <a:gd name="connsiteX203" fmla="*/ 11960944 w 12376792"/>
              <a:gd name="connsiteY203" fmla="*/ 4208604 h 13264101"/>
              <a:gd name="connsiteX204" fmla="*/ 11962749 w 12376792"/>
              <a:gd name="connsiteY204" fmla="*/ 4207909 h 13264101"/>
              <a:gd name="connsiteX205" fmla="*/ 11960066 w 12376792"/>
              <a:gd name="connsiteY205" fmla="*/ 4207051 h 13264101"/>
              <a:gd name="connsiteX206" fmla="*/ 11950776 w 12376792"/>
              <a:gd name="connsiteY206" fmla="*/ 4192203 h 13264101"/>
              <a:gd name="connsiteX207" fmla="*/ 11952921 w 12376792"/>
              <a:gd name="connsiteY207" fmla="*/ 4187065 h 13264101"/>
              <a:gd name="connsiteX208" fmla="*/ 11219781 w 12376792"/>
              <a:gd name="connsiteY208" fmla="*/ 5359977 h 13264101"/>
              <a:gd name="connsiteX209" fmla="*/ 11219780 w 12376792"/>
              <a:gd name="connsiteY209" fmla="*/ 5374132 h 13264101"/>
              <a:gd name="connsiteX210" fmla="*/ 11224840 w 12376792"/>
              <a:gd name="connsiteY210" fmla="*/ 5359977 h 13264101"/>
              <a:gd name="connsiteX211" fmla="*/ 11219874 w 12376792"/>
              <a:gd name="connsiteY211" fmla="*/ 5359977 h 13264101"/>
              <a:gd name="connsiteX212" fmla="*/ 11885985 w 12376792"/>
              <a:gd name="connsiteY212" fmla="*/ 4132889 h 13264101"/>
              <a:gd name="connsiteX213" fmla="*/ 11885985 w 12376792"/>
              <a:gd name="connsiteY213" fmla="*/ 4133518 h 13264101"/>
              <a:gd name="connsiteX214" fmla="*/ 11886105 w 12376792"/>
              <a:gd name="connsiteY214" fmla="*/ 4133483 h 13264101"/>
              <a:gd name="connsiteX215" fmla="*/ 11909481 w 12376792"/>
              <a:gd name="connsiteY215" fmla="*/ 4085374 h 13264101"/>
              <a:gd name="connsiteX216" fmla="*/ 11908500 w 12376792"/>
              <a:gd name="connsiteY216" fmla="*/ 4089845 h 13264101"/>
              <a:gd name="connsiteX217" fmla="*/ 11907298 w 12376792"/>
              <a:gd name="connsiteY217" fmla="*/ 4091132 h 13264101"/>
              <a:gd name="connsiteX218" fmla="*/ 11907902 w 12376792"/>
              <a:gd name="connsiteY218" fmla="*/ 4091132 h 13264101"/>
              <a:gd name="connsiteX219" fmla="*/ 11907902 w 12376792"/>
              <a:gd name="connsiteY219" fmla="*/ 4096656 h 13264101"/>
              <a:gd name="connsiteX220" fmla="*/ 11908473 w 12376792"/>
              <a:gd name="connsiteY220" fmla="*/ 4091131 h 13264101"/>
              <a:gd name="connsiteX221" fmla="*/ 11912660 w 12376792"/>
              <a:gd name="connsiteY221" fmla="*/ 4091769 h 13264101"/>
              <a:gd name="connsiteX222" fmla="*/ 11953108 w 12376792"/>
              <a:gd name="connsiteY222" fmla="*/ 3965501 h 13264101"/>
              <a:gd name="connsiteX223" fmla="*/ 11954507 w 12376792"/>
              <a:gd name="connsiteY223" fmla="*/ 3967755 h 13264101"/>
              <a:gd name="connsiteX224" fmla="*/ 11958672 w 12376792"/>
              <a:gd name="connsiteY224" fmla="*/ 3967386 h 13264101"/>
              <a:gd name="connsiteX225" fmla="*/ 11958801 w 12376792"/>
              <a:gd name="connsiteY225" fmla="*/ 3967788 h 13264101"/>
              <a:gd name="connsiteX226" fmla="*/ 11954529 w 12376792"/>
              <a:gd name="connsiteY226" fmla="*/ 3967788 h 13264101"/>
              <a:gd name="connsiteX227" fmla="*/ 11955352 w 12376792"/>
              <a:gd name="connsiteY227" fmla="*/ 3969116 h 13264101"/>
              <a:gd name="connsiteX228" fmla="*/ 11958288 w 12376792"/>
              <a:gd name="connsiteY228" fmla="*/ 3982063 h 13264101"/>
              <a:gd name="connsiteX229" fmla="*/ 11959825 w 12376792"/>
              <a:gd name="connsiteY229" fmla="*/ 3967614 h 13264101"/>
              <a:gd name="connsiteX230" fmla="*/ 11959007 w 12376792"/>
              <a:gd name="connsiteY230" fmla="*/ 3967358 h 13264101"/>
              <a:gd name="connsiteX231" fmla="*/ 11958672 w 12376792"/>
              <a:gd name="connsiteY231" fmla="*/ 3967386 h 13264101"/>
              <a:gd name="connsiteX232" fmla="*/ 11958626 w 12376792"/>
              <a:gd name="connsiteY232" fmla="*/ 3967235 h 13264101"/>
              <a:gd name="connsiteX233" fmla="*/ 11860852 w 12376792"/>
              <a:gd name="connsiteY233" fmla="*/ 4116457 h 13264101"/>
              <a:gd name="connsiteX234" fmla="*/ 11860753 w 12376792"/>
              <a:gd name="connsiteY234" fmla="*/ 4116834 h 13264101"/>
              <a:gd name="connsiteX235" fmla="*/ 11862029 w 12376792"/>
              <a:gd name="connsiteY235" fmla="*/ 4126622 h 13264101"/>
              <a:gd name="connsiteX236" fmla="*/ 11862164 w 12376792"/>
              <a:gd name="connsiteY236" fmla="*/ 4126623 h 13264101"/>
              <a:gd name="connsiteX237" fmla="*/ 11935839 w 12376792"/>
              <a:gd name="connsiteY237" fmla="*/ 3958166 h 13264101"/>
              <a:gd name="connsiteX238" fmla="*/ 11935957 w 12376792"/>
              <a:gd name="connsiteY238" fmla="*/ 3958939 h 13264101"/>
              <a:gd name="connsiteX239" fmla="*/ 11936174 w 12376792"/>
              <a:gd name="connsiteY239" fmla="*/ 3958833 h 13264101"/>
              <a:gd name="connsiteX240" fmla="*/ 10501679 w 12376792"/>
              <a:gd name="connsiteY240" fmla="*/ 6349569 h 13264101"/>
              <a:gd name="connsiteX241" fmla="*/ 10496419 w 12376792"/>
              <a:gd name="connsiteY241" fmla="*/ 6371147 h 13264101"/>
              <a:gd name="connsiteX242" fmla="*/ 10503956 w 12376792"/>
              <a:gd name="connsiteY242" fmla="*/ 6352912 h 13264101"/>
              <a:gd name="connsiteX243" fmla="*/ 11217965 w 12376792"/>
              <a:gd name="connsiteY243" fmla="*/ 5106949 h 13264101"/>
              <a:gd name="connsiteX244" fmla="*/ 11219874 w 12376792"/>
              <a:gd name="connsiteY244" fmla="*/ 5112491 h 13264101"/>
              <a:gd name="connsiteX245" fmla="*/ 11221833 w 12376792"/>
              <a:gd name="connsiteY245" fmla="*/ 5117370 h 13264101"/>
              <a:gd name="connsiteX246" fmla="*/ 11221595 w 12376792"/>
              <a:gd name="connsiteY246" fmla="*/ 5112836 h 13264101"/>
              <a:gd name="connsiteX247" fmla="*/ 11702088 w 12376792"/>
              <a:gd name="connsiteY247" fmla="*/ 4234471 h 13264101"/>
              <a:gd name="connsiteX248" fmla="*/ 11702088 w 12376792"/>
              <a:gd name="connsiteY248" fmla="*/ 4240366 h 13264101"/>
              <a:gd name="connsiteX249" fmla="*/ 11704094 w 12376792"/>
              <a:gd name="connsiteY249" fmla="*/ 4240249 h 13264101"/>
              <a:gd name="connsiteX250" fmla="*/ 11702881 w 12376792"/>
              <a:gd name="connsiteY250" fmla="*/ 4238927 h 13264101"/>
              <a:gd name="connsiteX251" fmla="*/ 12139606 w 12376792"/>
              <a:gd name="connsiteY251" fmla="*/ 3467899 h 13264101"/>
              <a:gd name="connsiteX252" fmla="*/ 12141562 w 12376792"/>
              <a:gd name="connsiteY252" fmla="*/ 3469521 h 13264101"/>
              <a:gd name="connsiteX253" fmla="*/ 12141562 w 12376792"/>
              <a:gd name="connsiteY253" fmla="*/ 3473795 h 13264101"/>
              <a:gd name="connsiteX254" fmla="*/ 12142920 w 12376792"/>
              <a:gd name="connsiteY254" fmla="*/ 3468379 h 13264101"/>
              <a:gd name="connsiteX255" fmla="*/ 12142920 w 12376792"/>
              <a:gd name="connsiteY255" fmla="*/ 3467193 h 13264101"/>
              <a:gd name="connsiteX256" fmla="*/ 10630926 w 12376792"/>
              <a:gd name="connsiteY256" fmla="*/ 6055343 h 13264101"/>
              <a:gd name="connsiteX257" fmla="*/ 10630926 w 12376792"/>
              <a:gd name="connsiteY257" fmla="*/ 6060601 h 13264101"/>
              <a:gd name="connsiteX258" fmla="*/ 10636992 w 12376792"/>
              <a:gd name="connsiteY258" fmla="*/ 6067105 h 13264101"/>
              <a:gd name="connsiteX259" fmla="*/ 10638973 w 12376792"/>
              <a:gd name="connsiteY259" fmla="*/ 6068285 h 13264101"/>
              <a:gd name="connsiteX260" fmla="*/ 11576498 w 12376792"/>
              <a:gd name="connsiteY260" fmla="*/ 4126936 h 13264101"/>
              <a:gd name="connsiteX261" fmla="*/ 11576498 w 12376792"/>
              <a:gd name="connsiteY261" fmla="*/ 4131805 h 13264101"/>
              <a:gd name="connsiteX262" fmla="*/ 11579355 w 12376792"/>
              <a:gd name="connsiteY262" fmla="*/ 4130335 h 13264101"/>
              <a:gd name="connsiteX263" fmla="*/ 11017405 w 12376792"/>
              <a:gd name="connsiteY263" fmla="*/ 5036056 h 13264101"/>
              <a:gd name="connsiteX264" fmla="*/ 11021680 w 12376792"/>
              <a:gd name="connsiteY264" fmla="*/ 5044132 h 13264101"/>
              <a:gd name="connsiteX265" fmla="*/ 11022566 w 12376792"/>
              <a:gd name="connsiteY265" fmla="*/ 5034783 h 13264101"/>
              <a:gd name="connsiteX266" fmla="*/ 11019600 w 12376792"/>
              <a:gd name="connsiteY266" fmla="*/ 5032898 h 13264101"/>
              <a:gd name="connsiteX267" fmla="*/ 10810562 w 12376792"/>
              <a:gd name="connsiteY267" fmla="*/ 5323432 h 13264101"/>
              <a:gd name="connsiteX268" fmla="*/ 10815973 w 12376792"/>
              <a:gd name="connsiteY268" fmla="*/ 5334558 h 13264101"/>
              <a:gd name="connsiteX269" fmla="*/ 10817251 w 12376792"/>
              <a:gd name="connsiteY269" fmla="*/ 5323433 h 13264101"/>
              <a:gd name="connsiteX270" fmla="*/ 11803939 w 12376792"/>
              <a:gd name="connsiteY270" fmla="*/ 3548107 h 13264101"/>
              <a:gd name="connsiteX271" fmla="*/ 11804238 w 12376792"/>
              <a:gd name="connsiteY271" fmla="*/ 3548804 h 13264101"/>
              <a:gd name="connsiteX272" fmla="*/ 11804634 w 12376792"/>
              <a:gd name="connsiteY272" fmla="*/ 3548352 h 13264101"/>
              <a:gd name="connsiteX273" fmla="*/ 11804622 w 12376792"/>
              <a:gd name="connsiteY273" fmla="*/ 3548343 h 13264101"/>
              <a:gd name="connsiteX274" fmla="*/ 6859299 w 12376792"/>
              <a:gd name="connsiteY274" fmla="*/ 11918515 h 13264101"/>
              <a:gd name="connsiteX275" fmla="*/ 6859527 w 12376792"/>
              <a:gd name="connsiteY275" fmla="*/ 11918643 h 13264101"/>
              <a:gd name="connsiteX276" fmla="*/ 6859471 w 12376792"/>
              <a:gd name="connsiteY276" fmla="*/ 11918438 h 13264101"/>
              <a:gd name="connsiteX277" fmla="*/ 11370627 w 12376792"/>
              <a:gd name="connsiteY277" fmla="*/ 4091133 h 13264101"/>
              <a:gd name="connsiteX278" fmla="*/ 11371274 w 12376792"/>
              <a:gd name="connsiteY278" fmla="*/ 4093482 h 13264101"/>
              <a:gd name="connsiteX279" fmla="*/ 11371368 w 12376792"/>
              <a:gd name="connsiteY279" fmla="*/ 4091133 h 13264101"/>
              <a:gd name="connsiteX280" fmla="*/ 11805736 w 12376792"/>
              <a:gd name="connsiteY280" fmla="*/ 3230426 h 13264101"/>
              <a:gd name="connsiteX281" fmla="*/ 11807404 w 12376792"/>
              <a:gd name="connsiteY281" fmla="*/ 3243412 h 13264101"/>
              <a:gd name="connsiteX282" fmla="*/ 11809868 w 12376792"/>
              <a:gd name="connsiteY282" fmla="*/ 3233854 h 13264101"/>
              <a:gd name="connsiteX283" fmla="*/ 10170242 w 12376792"/>
              <a:gd name="connsiteY283" fmla="*/ 5852592 h 13264101"/>
              <a:gd name="connsiteX284" fmla="*/ 10169261 w 12376792"/>
              <a:gd name="connsiteY284" fmla="*/ 5855347 h 13264101"/>
              <a:gd name="connsiteX285" fmla="*/ 10170242 w 12376792"/>
              <a:gd name="connsiteY285" fmla="*/ 5853859 h 13264101"/>
              <a:gd name="connsiteX286" fmla="*/ 6054676 w 12376792"/>
              <a:gd name="connsiteY286" fmla="*/ 12804482 h 13264101"/>
              <a:gd name="connsiteX287" fmla="*/ 6064808 w 12376792"/>
              <a:gd name="connsiteY287" fmla="*/ 12820853 h 13264101"/>
              <a:gd name="connsiteX288" fmla="*/ 6065887 w 12376792"/>
              <a:gd name="connsiteY288" fmla="*/ 12820000 h 13264101"/>
              <a:gd name="connsiteX289" fmla="*/ 6065887 w 12376792"/>
              <a:gd name="connsiteY289" fmla="*/ 12815501 h 13264101"/>
              <a:gd name="connsiteX290" fmla="*/ 6065887 w 12376792"/>
              <a:gd name="connsiteY290" fmla="*/ 12807887 h 13264101"/>
              <a:gd name="connsiteX291" fmla="*/ 6065887 w 12376792"/>
              <a:gd name="connsiteY291" fmla="*/ 12806525 h 13264101"/>
              <a:gd name="connsiteX292" fmla="*/ 6810326 w 12376792"/>
              <a:gd name="connsiteY292" fmla="*/ 11432869 h 13264101"/>
              <a:gd name="connsiteX293" fmla="*/ 6811582 w 12376792"/>
              <a:gd name="connsiteY293" fmla="*/ 11435609 h 13264101"/>
              <a:gd name="connsiteX294" fmla="*/ 6812026 w 12376792"/>
              <a:gd name="connsiteY294" fmla="*/ 11433732 h 13264101"/>
              <a:gd name="connsiteX295" fmla="*/ 11810636 w 12376792"/>
              <a:gd name="connsiteY295" fmla="*/ 2480313 h 13264101"/>
              <a:gd name="connsiteX296" fmla="*/ 11810480 w 12376792"/>
              <a:gd name="connsiteY296" fmla="*/ 2483262 h 13264101"/>
              <a:gd name="connsiteX297" fmla="*/ 11814022 w 12376792"/>
              <a:gd name="connsiteY297" fmla="*/ 2481411 h 13264101"/>
              <a:gd name="connsiteX298" fmla="*/ 11827022 w 12376792"/>
              <a:gd name="connsiteY298" fmla="*/ 2158614 h 13264101"/>
              <a:gd name="connsiteX299" fmla="*/ 11828904 w 12376792"/>
              <a:gd name="connsiteY299" fmla="*/ 2159326 h 13264101"/>
              <a:gd name="connsiteX300" fmla="*/ 11829305 w 12376792"/>
              <a:gd name="connsiteY300" fmla="*/ 2162523 h 13264101"/>
              <a:gd name="connsiteX301" fmla="*/ 11835360 w 12376792"/>
              <a:gd name="connsiteY301" fmla="*/ 2148887 h 13264101"/>
              <a:gd name="connsiteX302" fmla="*/ 11834062 w 12376792"/>
              <a:gd name="connsiteY302" fmla="*/ 2148698 h 13264101"/>
              <a:gd name="connsiteX303" fmla="*/ 11828498 w 12376792"/>
              <a:gd name="connsiteY303" fmla="*/ 2157489 h 13264101"/>
              <a:gd name="connsiteX304" fmla="*/ 5780031 w 12376792"/>
              <a:gd name="connsiteY304" fmla="*/ 12566947 h 13264101"/>
              <a:gd name="connsiteX305" fmla="*/ 5780031 w 12376792"/>
              <a:gd name="connsiteY305" fmla="*/ 12571843 h 13264101"/>
              <a:gd name="connsiteX306" fmla="*/ 5780438 w 12376792"/>
              <a:gd name="connsiteY306" fmla="*/ 12571519 h 13264101"/>
              <a:gd name="connsiteX307" fmla="*/ 11496274 w 12376792"/>
              <a:gd name="connsiteY307" fmla="*/ 2606446 h 13264101"/>
              <a:gd name="connsiteX308" fmla="*/ 11496274 w 12376792"/>
              <a:gd name="connsiteY308" fmla="*/ 2620600 h 13264101"/>
              <a:gd name="connsiteX309" fmla="*/ 11501339 w 12376792"/>
              <a:gd name="connsiteY309" fmla="*/ 2606445 h 13264101"/>
              <a:gd name="connsiteX310" fmla="*/ 11496373 w 12376792"/>
              <a:gd name="connsiteY310" fmla="*/ 2606445 h 13264101"/>
              <a:gd name="connsiteX311" fmla="*/ 11494463 w 12376792"/>
              <a:gd name="connsiteY311" fmla="*/ 2353418 h 13264101"/>
              <a:gd name="connsiteX312" fmla="*/ 11496373 w 12376792"/>
              <a:gd name="connsiteY312" fmla="*/ 2358961 h 13264101"/>
              <a:gd name="connsiteX313" fmla="*/ 11498330 w 12376792"/>
              <a:gd name="connsiteY313" fmla="*/ 2363838 h 13264101"/>
              <a:gd name="connsiteX314" fmla="*/ 11498090 w 12376792"/>
              <a:gd name="connsiteY314" fmla="*/ 2359304 h 13264101"/>
              <a:gd name="connsiteX315" fmla="*/ 10907422 w 12376792"/>
              <a:gd name="connsiteY315" fmla="*/ 3301811 h 13264101"/>
              <a:gd name="connsiteX316" fmla="*/ 10907422 w 12376792"/>
              <a:gd name="connsiteY316" fmla="*/ 3307066 h 13264101"/>
              <a:gd name="connsiteX317" fmla="*/ 10913492 w 12376792"/>
              <a:gd name="connsiteY317" fmla="*/ 3313571 h 13264101"/>
              <a:gd name="connsiteX318" fmla="*/ 10915472 w 12376792"/>
              <a:gd name="connsiteY318" fmla="*/ 3314751 h 13264101"/>
              <a:gd name="connsiteX319" fmla="*/ 5369211 w 12376792"/>
              <a:gd name="connsiteY319" fmla="*/ 12698070 h 13264101"/>
              <a:gd name="connsiteX320" fmla="*/ 5369233 w 12376792"/>
              <a:gd name="connsiteY320" fmla="*/ 12698206 h 13264101"/>
              <a:gd name="connsiteX321" fmla="*/ 5369248 w 12376792"/>
              <a:gd name="connsiteY321" fmla="*/ 12698187 h 13264101"/>
              <a:gd name="connsiteX322" fmla="*/ 11571776 w 12376792"/>
              <a:gd name="connsiteY322" fmla="*/ 1828660 h 13264101"/>
              <a:gd name="connsiteX323" fmla="*/ 11571925 w 12376792"/>
              <a:gd name="connsiteY323" fmla="*/ 1828959 h 13264101"/>
              <a:gd name="connsiteX324" fmla="*/ 11572210 w 12376792"/>
              <a:gd name="connsiteY324" fmla="*/ 1827961 h 13264101"/>
              <a:gd name="connsiteX325" fmla="*/ 11290465 w 12376792"/>
              <a:gd name="connsiteY325" fmla="*/ 2275321 h 13264101"/>
              <a:gd name="connsiteX326" fmla="*/ 11290465 w 12376792"/>
              <a:gd name="connsiteY326" fmla="*/ 2277439 h 13264101"/>
              <a:gd name="connsiteX327" fmla="*/ 11291892 w 12376792"/>
              <a:gd name="connsiteY327" fmla="*/ 2278725 h 13264101"/>
              <a:gd name="connsiteX328" fmla="*/ 11298175 w 12376792"/>
              <a:gd name="connsiteY328" fmla="*/ 2290600 h 13264101"/>
              <a:gd name="connsiteX329" fmla="*/ 11299062 w 12376792"/>
              <a:gd name="connsiteY329" fmla="*/ 2281250 h 13264101"/>
              <a:gd name="connsiteX330" fmla="*/ 11290943 w 12376792"/>
              <a:gd name="connsiteY330" fmla="*/ 2276091 h 13264101"/>
              <a:gd name="connsiteX331" fmla="*/ 11087060 w 12376792"/>
              <a:gd name="connsiteY331" fmla="*/ 2569898 h 13264101"/>
              <a:gd name="connsiteX332" fmla="*/ 11092471 w 12376792"/>
              <a:gd name="connsiteY332" fmla="*/ 2581027 h 13264101"/>
              <a:gd name="connsiteX333" fmla="*/ 11093750 w 12376792"/>
              <a:gd name="connsiteY333" fmla="*/ 2569898 h 13264101"/>
              <a:gd name="connsiteX334" fmla="*/ 11288582 w 12376792"/>
              <a:gd name="connsiteY334" fmla="*/ 2155113 h 13264101"/>
              <a:gd name="connsiteX335" fmla="*/ 11290109 w 12376792"/>
              <a:gd name="connsiteY335" fmla="*/ 2158071 h 13264101"/>
              <a:gd name="connsiteX336" fmla="*/ 11290240 w 12376792"/>
              <a:gd name="connsiteY336" fmla="*/ 2156462 h 13264101"/>
              <a:gd name="connsiteX337" fmla="*/ 11474195 w 12376792"/>
              <a:gd name="connsiteY337" fmla="*/ 1746111 h 13264101"/>
              <a:gd name="connsiteX338" fmla="*/ 11474428 w 12376792"/>
              <a:gd name="connsiteY338" fmla="*/ 1746711 h 13264101"/>
              <a:gd name="connsiteX339" fmla="*/ 11474752 w 12376792"/>
              <a:gd name="connsiteY339" fmla="*/ 1745942 h 13264101"/>
              <a:gd name="connsiteX340" fmla="*/ 5191180 w 12376792"/>
              <a:gd name="connsiteY340" fmla="*/ 12574262 h 13264101"/>
              <a:gd name="connsiteX341" fmla="*/ 5191180 w 12376792"/>
              <a:gd name="connsiteY341" fmla="*/ 12576510 h 13264101"/>
              <a:gd name="connsiteX342" fmla="*/ 5190537 w 12376792"/>
              <a:gd name="connsiteY342" fmla="*/ 12582617 h 13264101"/>
              <a:gd name="connsiteX343" fmla="*/ 5193462 w 12376792"/>
              <a:gd name="connsiteY343" fmla="*/ 12579186 h 13264101"/>
              <a:gd name="connsiteX344" fmla="*/ 5192300 w 12376792"/>
              <a:gd name="connsiteY344" fmla="*/ 12577849 h 13264101"/>
              <a:gd name="connsiteX345" fmla="*/ 11470002 w 12376792"/>
              <a:gd name="connsiteY345" fmla="*/ 1426069 h 13264101"/>
              <a:gd name="connsiteX346" fmla="*/ 11470905 w 12376792"/>
              <a:gd name="connsiteY346" fmla="*/ 1428586 h 13264101"/>
              <a:gd name="connsiteX347" fmla="*/ 11470549 w 12376792"/>
              <a:gd name="connsiteY347" fmla="*/ 1425686 h 13264101"/>
              <a:gd name="connsiteX348" fmla="*/ 11470587 w 12376792"/>
              <a:gd name="connsiteY348" fmla="*/ 1425310 h 13264101"/>
              <a:gd name="connsiteX349" fmla="*/ 10446741 w 12376792"/>
              <a:gd name="connsiteY349" fmla="*/ 3099060 h 13264101"/>
              <a:gd name="connsiteX350" fmla="*/ 10445759 w 12376792"/>
              <a:gd name="connsiteY350" fmla="*/ 3101816 h 13264101"/>
              <a:gd name="connsiteX351" fmla="*/ 10446741 w 12376792"/>
              <a:gd name="connsiteY351" fmla="*/ 3100328 h 13264101"/>
              <a:gd name="connsiteX352" fmla="*/ 11342196 w 12376792"/>
              <a:gd name="connsiteY352" fmla="*/ 1285462 h 13264101"/>
              <a:gd name="connsiteX353" fmla="*/ 11341252 w 12376792"/>
              <a:gd name="connsiteY353" fmla="*/ 1287275 h 13264101"/>
              <a:gd name="connsiteX354" fmla="*/ 11342536 w 12376792"/>
              <a:gd name="connsiteY354" fmla="*/ 1288913 h 13264101"/>
              <a:gd name="connsiteX355" fmla="*/ 11342486 w 12376792"/>
              <a:gd name="connsiteY355" fmla="*/ 1288564 h 13264101"/>
              <a:gd name="connsiteX356" fmla="*/ 10784631 w 12376792"/>
              <a:gd name="connsiteY356" fmla="*/ 1867712 h 13264101"/>
              <a:gd name="connsiteX357" fmla="*/ 10784913 w 12376792"/>
              <a:gd name="connsiteY357" fmla="*/ 1867732 h 13264101"/>
              <a:gd name="connsiteX358" fmla="*/ 10784727 w 12376792"/>
              <a:gd name="connsiteY358" fmla="*/ 1867558 h 13264101"/>
              <a:gd name="connsiteX359" fmla="*/ 10804719 w 12376792"/>
              <a:gd name="connsiteY359" fmla="*/ 1700756 h 13264101"/>
              <a:gd name="connsiteX360" fmla="*/ 10804740 w 12376792"/>
              <a:gd name="connsiteY360" fmla="*/ 1701727 h 13264101"/>
              <a:gd name="connsiteX361" fmla="*/ 10806219 w 12376792"/>
              <a:gd name="connsiteY361" fmla="*/ 1705249 h 13264101"/>
              <a:gd name="connsiteX362" fmla="*/ 10806367 w 12376792"/>
              <a:gd name="connsiteY362" fmla="*/ 1704385 h 13264101"/>
              <a:gd name="connsiteX363" fmla="*/ 10805051 w 12376792"/>
              <a:gd name="connsiteY363" fmla="*/ 1701929 h 13264101"/>
              <a:gd name="connsiteX364" fmla="*/ 10526986 w 12376792"/>
              <a:gd name="connsiteY364" fmla="*/ 2080292 h 13264101"/>
              <a:gd name="connsiteX365" fmla="*/ 10526905 w 12376792"/>
              <a:gd name="connsiteY365" fmla="*/ 2080497 h 13264101"/>
              <a:gd name="connsiteX366" fmla="*/ 10527841 w 12376792"/>
              <a:gd name="connsiteY366" fmla="*/ 2081712 h 13264101"/>
              <a:gd name="connsiteX367" fmla="*/ 10877238 w 12376792"/>
              <a:gd name="connsiteY367" fmla="*/ 1049774 h 13264101"/>
              <a:gd name="connsiteX368" fmla="*/ 10877828 w 12376792"/>
              <a:gd name="connsiteY368" fmla="*/ 1049774 h 13264101"/>
              <a:gd name="connsiteX369" fmla="*/ 10878032 w 12376792"/>
              <a:gd name="connsiteY369" fmla="*/ 1049070 h 13264101"/>
              <a:gd name="connsiteX370" fmla="*/ 10825526 w 12376792"/>
              <a:gd name="connsiteY370" fmla="*/ 1050714 h 13264101"/>
              <a:gd name="connsiteX371" fmla="*/ 10827118 w 12376792"/>
              <a:gd name="connsiteY371" fmla="*/ 1050955 h 13264101"/>
              <a:gd name="connsiteX372" fmla="*/ 10829442 w 12376792"/>
              <a:gd name="connsiteY372" fmla="*/ 1048897 h 13264101"/>
              <a:gd name="connsiteX373" fmla="*/ 10827842 w 12376792"/>
              <a:gd name="connsiteY373" fmla="*/ 1048897 h 13264101"/>
              <a:gd name="connsiteX374" fmla="*/ 10674203 w 12376792"/>
              <a:gd name="connsiteY374" fmla="*/ 790530 h 13264101"/>
              <a:gd name="connsiteX375" fmla="*/ 10674933 w 12376792"/>
              <a:gd name="connsiteY375" fmla="*/ 802847 h 13264101"/>
              <a:gd name="connsiteX376" fmla="*/ 10678292 w 12376792"/>
              <a:gd name="connsiteY376" fmla="*/ 801740 h 13264101"/>
              <a:gd name="connsiteX377" fmla="*/ 10675163 w 12376792"/>
              <a:gd name="connsiteY377" fmla="*/ 806733 h 13264101"/>
              <a:gd name="connsiteX378" fmla="*/ 10675394 w 12376792"/>
              <a:gd name="connsiteY378" fmla="*/ 810589 h 13264101"/>
              <a:gd name="connsiteX379" fmla="*/ 10674412 w 12376792"/>
              <a:gd name="connsiteY379" fmla="*/ 811499 h 13264101"/>
              <a:gd name="connsiteX380" fmla="*/ 10675882 w 12376792"/>
              <a:gd name="connsiteY380" fmla="*/ 815811 h 13264101"/>
              <a:gd name="connsiteX381" fmla="*/ 10675882 w 12376792"/>
              <a:gd name="connsiteY381" fmla="*/ 811117 h 13264101"/>
              <a:gd name="connsiteX382" fmla="*/ 10682593 w 12376792"/>
              <a:gd name="connsiteY382" fmla="*/ 815910 h 13264101"/>
              <a:gd name="connsiteX383" fmla="*/ 10679724 w 12376792"/>
              <a:gd name="connsiteY383" fmla="*/ 802177 h 13264101"/>
              <a:gd name="connsiteX384" fmla="*/ 10288078 w 12376792"/>
              <a:gd name="connsiteY384" fmla="*/ 1180528 h 13264101"/>
              <a:gd name="connsiteX385" fmla="*/ 10290687 w 12376792"/>
              <a:gd name="connsiteY385" fmla="*/ 1182532 h 13264101"/>
              <a:gd name="connsiteX386" fmla="*/ 10290915 w 12376792"/>
              <a:gd name="connsiteY386" fmla="*/ 1179616 h 13264101"/>
              <a:gd name="connsiteX387" fmla="*/ 10341913 w 12376792"/>
              <a:gd name="connsiteY387" fmla="*/ 799083 h 13264101"/>
              <a:gd name="connsiteX388" fmla="*/ 10341913 w 12376792"/>
              <a:gd name="connsiteY388" fmla="*/ 801278 h 13264101"/>
              <a:gd name="connsiteX389" fmla="*/ 10342072 w 12376792"/>
              <a:gd name="connsiteY389" fmla="*/ 804265 h 13264101"/>
              <a:gd name="connsiteX390" fmla="*/ 10348394 w 12376792"/>
              <a:gd name="connsiteY390" fmla="*/ 804265 h 13264101"/>
              <a:gd name="connsiteX391" fmla="*/ 10082316 w 12376792"/>
              <a:gd name="connsiteY391" fmla="*/ 927362 h 13264101"/>
              <a:gd name="connsiteX392" fmla="*/ 10085034 w 12376792"/>
              <a:gd name="connsiteY392" fmla="*/ 928928 h 13264101"/>
              <a:gd name="connsiteX393" fmla="*/ 10085126 w 12376792"/>
              <a:gd name="connsiteY393" fmla="*/ 928294 h 13264101"/>
              <a:gd name="connsiteX394" fmla="*/ 10085126 w 12376792"/>
              <a:gd name="connsiteY394" fmla="*/ 922872 h 13264101"/>
              <a:gd name="connsiteX395" fmla="*/ 9346309 w 12376792"/>
              <a:gd name="connsiteY395" fmla="*/ 1672349 h 13264101"/>
              <a:gd name="connsiteX396" fmla="*/ 9349243 w 12376792"/>
              <a:gd name="connsiteY396" fmla="*/ 1677069 h 13264101"/>
              <a:gd name="connsiteX397" fmla="*/ 9347170 w 12376792"/>
              <a:gd name="connsiteY397" fmla="*/ 1671375 h 13264101"/>
              <a:gd name="connsiteX398" fmla="*/ 9755171 w 12376792"/>
              <a:gd name="connsiteY398" fmla="*/ 720129 h 13264101"/>
              <a:gd name="connsiteX399" fmla="*/ 9754861 w 12376792"/>
              <a:gd name="connsiteY399" fmla="*/ 721324 h 13264101"/>
              <a:gd name="connsiteX400" fmla="*/ 9755327 w 12376792"/>
              <a:gd name="connsiteY400" fmla="*/ 722076 h 13264101"/>
              <a:gd name="connsiteX401" fmla="*/ 8414976 w 12376792"/>
              <a:gd name="connsiteY401" fmla="*/ 2766798 h 13264101"/>
              <a:gd name="connsiteX402" fmla="*/ 8415116 w 12376792"/>
              <a:gd name="connsiteY402" fmla="*/ 2769109 h 13264101"/>
              <a:gd name="connsiteX403" fmla="*/ 8416928 w 12376792"/>
              <a:gd name="connsiteY403" fmla="*/ 2770389 h 13264101"/>
              <a:gd name="connsiteX404" fmla="*/ 9571208 w 12376792"/>
              <a:gd name="connsiteY404" fmla="*/ 667706 h 13264101"/>
              <a:gd name="connsiteX405" fmla="*/ 9571208 w 12376792"/>
              <a:gd name="connsiteY405" fmla="*/ 676276 h 13264101"/>
              <a:gd name="connsiteX406" fmla="*/ 9572498 w 12376792"/>
              <a:gd name="connsiteY406" fmla="*/ 678182 h 13264101"/>
              <a:gd name="connsiteX407" fmla="*/ 9572498 w 12376792"/>
              <a:gd name="connsiteY407" fmla="*/ 669104 h 13264101"/>
              <a:gd name="connsiteX408" fmla="*/ 9074422 w 12376792"/>
              <a:gd name="connsiteY408" fmla="*/ 1450315 h 13264101"/>
              <a:gd name="connsiteX409" fmla="*/ 9085858 w 12376792"/>
              <a:gd name="connsiteY409" fmla="*/ 1467927 h 13264101"/>
              <a:gd name="connsiteX410" fmla="*/ 9080443 w 12376792"/>
              <a:gd name="connsiteY410" fmla="*/ 1443696 h 13264101"/>
              <a:gd name="connsiteX411" fmla="*/ 9468930 w 12376792"/>
              <a:gd name="connsiteY411" fmla="*/ 719338 h 13264101"/>
              <a:gd name="connsiteX412" fmla="*/ 9469972 w 12376792"/>
              <a:gd name="connsiteY412" fmla="*/ 720158 h 13264101"/>
              <a:gd name="connsiteX413" fmla="*/ 9469989 w 12376792"/>
              <a:gd name="connsiteY413" fmla="*/ 720169 h 13264101"/>
              <a:gd name="connsiteX414" fmla="*/ 9469591 w 12376792"/>
              <a:gd name="connsiteY414" fmla="*/ 719101 h 13264101"/>
              <a:gd name="connsiteX415" fmla="*/ 9469591 w 12376792"/>
              <a:gd name="connsiteY415" fmla="*/ 718730 h 13264101"/>
              <a:gd name="connsiteX416" fmla="*/ 8752899 w 12376792"/>
              <a:gd name="connsiteY416" fmla="*/ 1658127 h 13264101"/>
              <a:gd name="connsiteX417" fmla="*/ 8753305 w 12376792"/>
              <a:gd name="connsiteY417" fmla="*/ 1664073 h 13264101"/>
              <a:gd name="connsiteX418" fmla="*/ 8754677 w 12376792"/>
              <a:gd name="connsiteY418" fmla="*/ 1664823 h 13264101"/>
              <a:gd name="connsiteX419" fmla="*/ 8757144 w 12376792"/>
              <a:gd name="connsiteY419" fmla="*/ 1666504 h 13264101"/>
              <a:gd name="connsiteX420" fmla="*/ 8755072 w 12376792"/>
              <a:gd name="connsiteY420" fmla="*/ 1662167 h 13264101"/>
              <a:gd name="connsiteX421" fmla="*/ 9213849 w 12376792"/>
              <a:gd name="connsiteY421" fmla="*/ 602363 h 13264101"/>
              <a:gd name="connsiteX422" fmla="*/ 9216642 w 12376792"/>
              <a:gd name="connsiteY422" fmla="*/ 601238 h 13264101"/>
              <a:gd name="connsiteX423" fmla="*/ 9216159 w 12376792"/>
              <a:gd name="connsiteY423" fmla="*/ 598958 h 13264101"/>
              <a:gd name="connsiteX424" fmla="*/ 9134362 w 12376792"/>
              <a:gd name="connsiteY424" fmla="*/ 457069 h 13264101"/>
              <a:gd name="connsiteX425" fmla="*/ 9131292 w 12376792"/>
              <a:gd name="connsiteY425" fmla="*/ 472006 h 13264101"/>
              <a:gd name="connsiteX426" fmla="*/ 9136711 w 12376792"/>
              <a:gd name="connsiteY426" fmla="*/ 473194 h 13264101"/>
              <a:gd name="connsiteX427" fmla="*/ 9138431 w 12376792"/>
              <a:gd name="connsiteY427" fmla="*/ 471433 h 13264101"/>
              <a:gd name="connsiteX428" fmla="*/ 9060973 w 12376792"/>
              <a:gd name="connsiteY428" fmla="*/ 583655 h 13264101"/>
              <a:gd name="connsiteX429" fmla="*/ 9061008 w 12376792"/>
              <a:gd name="connsiteY429" fmla="*/ 583931 h 13264101"/>
              <a:gd name="connsiteX430" fmla="*/ 9061182 w 12376792"/>
              <a:gd name="connsiteY430" fmla="*/ 583909 h 13264101"/>
              <a:gd name="connsiteX431" fmla="*/ 8568360 w 12376792"/>
              <a:gd name="connsiteY431" fmla="*/ 1011045 h 13264101"/>
              <a:gd name="connsiteX432" fmla="*/ 8557893 w 12376792"/>
              <a:gd name="connsiteY432" fmla="*/ 1032048 h 13264101"/>
              <a:gd name="connsiteX433" fmla="*/ 8557912 w 12376792"/>
              <a:gd name="connsiteY433" fmla="*/ 1032072 h 13264101"/>
              <a:gd name="connsiteX434" fmla="*/ 8567861 w 12376792"/>
              <a:gd name="connsiteY434" fmla="*/ 1012124 h 13264101"/>
              <a:gd name="connsiteX435" fmla="*/ 8570901 w 12376792"/>
              <a:gd name="connsiteY435" fmla="*/ 1016184 h 13264101"/>
              <a:gd name="connsiteX436" fmla="*/ 8572901 w 12376792"/>
              <a:gd name="connsiteY436" fmla="*/ 1011351 h 13264101"/>
              <a:gd name="connsiteX437" fmla="*/ 8570909 w 12376792"/>
              <a:gd name="connsiteY437" fmla="*/ 1009004 h 13264101"/>
              <a:gd name="connsiteX438" fmla="*/ 8548399 w 12376792"/>
              <a:gd name="connsiteY438" fmla="*/ 896284 h 13264101"/>
              <a:gd name="connsiteX439" fmla="*/ 8548399 w 12376792"/>
              <a:gd name="connsiteY439" fmla="*/ 920756 h 13264101"/>
              <a:gd name="connsiteX440" fmla="*/ 8548792 w 12376792"/>
              <a:gd name="connsiteY440" fmla="*/ 920757 h 13264101"/>
              <a:gd name="connsiteX441" fmla="*/ 8548793 w 12376792"/>
              <a:gd name="connsiteY441" fmla="*/ 896874 h 13264101"/>
              <a:gd name="connsiteX442" fmla="*/ 8024472 w 12376792"/>
              <a:gd name="connsiteY442" fmla="*/ 1281412 h 13264101"/>
              <a:gd name="connsiteX443" fmla="*/ 8027389 w 12376792"/>
              <a:gd name="connsiteY443" fmla="*/ 1286372 h 13264101"/>
              <a:gd name="connsiteX444" fmla="*/ 8029543 w 12376792"/>
              <a:gd name="connsiteY444" fmla="*/ 1287661 h 13264101"/>
              <a:gd name="connsiteX445" fmla="*/ 8035810 w 12376792"/>
              <a:gd name="connsiteY445" fmla="*/ 1295944 h 13264101"/>
              <a:gd name="connsiteX446" fmla="*/ 8042565 w 12376792"/>
              <a:gd name="connsiteY446" fmla="*/ 1299308 h 13264101"/>
              <a:gd name="connsiteX447" fmla="*/ 8034213 w 12376792"/>
              <a:gd name="connsiteY447" fmla="*/ 1287662 h 13264101"/>
              <a:gd name="connsiteX448" fmla="*/ 7005008 w 12376792"/>
              <a:gd name="connsiteY448" fmla="*/ 2607108 h 13264101"/>
              <a:gd name="connsiteX449" fmla="*/ 7006076 w 12376792"/>
              <a:gd name="connsiteY449" fmla="*/ 2608559 h 13264101"/>
              <a:gd name="connsiteX450" fmla="*/ 7007247 w 12376792"/>
              <a:gd name="connsiteY450" fmla="*/ 2611692 h 13264101"/>
              <a:gd name="connsiteX451" fmla="*/ 7008583 w 12376792"/>
              <a:gd name="connsiteY451" fmla="*/ 2608485 h 13264101"/>
              <a:gd name="connsiteX452" fmla="*/ 7005923 w 12376792"/>
              <a:gd name="connsiteY452" fmla="*/ 2606731 h 13264101"/>
              <a:gd name="connsiteX453" fmla="*/ 8138146 w 12376792"/>
              <a:gd name="connsiteY453" fmla="*/ 639046 h 13264101"/>
              <a:gd name="connsiteX454" fmla="*/ 8139529 w 12376792"/>
              <a:gd name="connsiteY454" fmla="*/ 641401 h 13264101"/>
              <a:gd name="connsiteX455" fmla="*/ 8139293 w 12376792"/>
              <a:gd name="connsiteY455" fmla="*/ 639047 h 13264101"/>
              <a:gd name="connsiteX456" fmla="*/ 7775878 w 12376792"/>
              <a:gd name="connsiteY456" fmla="*/ 913054 h 13264101"/>
              <a:gd name="connsiteX457" fmla="*/ 7775914 w 12376792"/>
              <a:gd name="connsiteY457" fmla="*/ 920603 h 13264101"/>
              <a:gd name="connsiteX458" fmla="*/ 7775963 w 12376792"/>
              <a:gd name="connsiteY458" fmla="*/ 920602 h 13264101"/>
              <a:gd name="connsiteX459" fmla="*/ 7778731 w 12376792"/>
              <a:gd name="connsiteY459" fmla="*/ 945129 h 13264101"/>
              <a:gd name="connsiteX460" fmla="*/ 7777354 w 12376792"/>
              <a:gd name="connsiteY460" fmla="*/ 920756 h 13264101"/>
              <a:gd name="connsiteX461" fmla="*/ 7778454 w 12376792"/>
              <a:gd name="connsiteY461" fmla="*/ 921598 h 13264101"/>
              <a:gd name="connsiteX462" fmla="*/ 7778127 w 12376792"/>
              <a:gd name="connsiteY462" fmla="*/ 920558 h 13264101"/>
              <a:gd name="connsiteX463" fmla="*/ 7867372 w 12376792"/>
              <a:gd name="connsiteY463" fmla="*/ 676329 h 13264101"/>
              <a:gd name="connsiteX464" fmla="*/ 7880258 w 12376792"/>
              <a:gd name="connsiteY464" fmla="*/ 689464 h 13264101"/>
              <a:gd name="connsiteX465" fmla="*/ 7880258 w 12376792"/>
              <a:gd name="connsiteY465" fmla="*/ 674963 h 13264101"/>
              <a:gd name="connsiteX466" fmla="*/ 7825734 w 12376792"/>
              <a:gd name="connsiteY466" fmla="*/ 629644 h 13264101"/>
              <a:gd name="connsiteX467" fmla="*/ 7824733 w 12376792"/>
              <a:gd name="connsiteY467" fmla="*/ 637523 h 13264101"/>
              <a:gd name="connsiteX468" fmla="*/ 7828783 w 12376792"/>
              <a:gd name="connsiteY468" fmla="*/ 637523 h 13264101"/>
              <a:gd name="connsiteX469" fmla="*/ 7828525 w 12376792"/>
              <a:gd name="connsiteY469" fmla="*/ 637017 h 13264101"/>
              <a:gd name="connsiteX470" fmla="*/ 7543631 w 12376792"/>
              <a:gd name="connsiteY470" fmla="*/ 1007544 h 13264101"/>
              <a:gd name="connsiteX471" fmla="*/ 7541721 w 12376792"/>
              <a:gd name="connsiteY471" fmla="*/ 1012275 h 13264101"/>
              <a:gd name="connsiteX472" fmla="*/ 7542264 w 12376792"/>
              <a:gd name="connsiteY472" fmla="*/ 1012691 h 13264101"/>
              <a:gd name="connsiteX473" fmla="*/ 7539166 w 12376792"/>
              <a:gd name="connsiteY473" fmla="*/ 1047452 h 13264101"/>
              <a:gd name="connsiteX474" fmla="*/ 7543592 w 12376792"/>
              <a:gd name="connsiteY474" fmla="*/ 1048406 h 13264101"/>
              <a:gd name="connsiteX475" fmla="*/ 7547253 w 12376792"/>
              <a:gd name="connsiteY475" fmla="*/ 1052945 h 13264101"/>
              <a:gd name="connsiteX476" fmla="*/ 7544215 w 12376792"/>
              <a:gd name="connsiteY476" fmla="*/ 1048503 h 13264101"/>
              <a:gd name="connsiteX477" fmla="*/ 7544215 w 12376792"/>
              <a:gd name="connsiteY477" fmla="*/ 1010802 h 13264101"/>
              <a:gd name="connsiteX478" fmla="*/ 7795221 w 12376792"/>
              <a:gd name="connsiteY478" fmla="*/ 557357 h 13264101"/>
              <a:gd name="connsiteX479" fmla="*/ 7799627 w 12376792"/>
              <a:gd name="connsiteY479" fmla="*/ 562377 h 13264101"/>
              <a:gd name="connsiteX480" fmla="*/ 7800731 w 12376792"/>
              <a:gd name="connsiteY480" fmla="*/ 563487 h 13264101"/>
              <a:gd name="connsiteX481" fmla="*/ 7800221 w 12376792"/>
              <a:gd name="connsiteY481" fmla="*/ 562147 h 13264101"/>
              <a:gd name="connsiteX482" fmla="*/ 7800479 w 12376792"/>
              <a:gd name="connsiteY482" fmla="*/ 554811 h 13264101"/>
              <a:gd name="connsiteX483" fmla="*/ 7213969 w 12376792"/>
              <a:gd name="connsiteY483" fmla="*/ 1252677 h 13264101"/>
              <a:gd name="connsiteX484" fmla="*/ 7214326 w 12376792"/>
              <a:gd name="connsiteY484" fmla="*/ 1252593 h 13264101"/>
              <a:gd name="connsiteX485" fmla="*/ 7214107 w 12376792"/>
              <a:gd name="connsiteY485" fmla="*/ 1252506 h 13264101"/>
              <a:gd name="connsiteX486" fmla="*/ 7335479 w 12376792"/>
              <a:gd name="connsiteY486" fmla="*/ 799094 h 13264101"/>
              <a:gd name="connsiteX487" fmla="*/ 7337857 w 12376792"/>
              <a:gd name="connsiteY487" fmla="*/ 802210 h 13264101"/>
              <a:gd name="connsiteX488" fmla="*/ 7345532 w 12376792"/>
              <a:gd name="connsiteY488" fmla="*/ 814665 h 13264101"/>
              <a:gd name="connsiteX489" fmla="*/ 7347228 w 12376792"/>
              <a:gd name="connsiteY489" fmla="*/ 801850 h 13264101"/>
              <a:gd name="connsiteX490" fmla="*/ 7338184 w 12376792"/>
              <a:gd name="connsiteY490" fmla="*/ 801850 h 13264101"/>
              <a:gd name="connsiteX491" fmla="*/ 7337850 w 12376792"/>
              <a:gd name="connsiteY491" fmla="*/ 794990 h 13264101"/>
              <a:gd name="connsiteX492" fmla="*/ 7007409 w 12376792"/>
              <a:gd name="connsiteY492" fmla="*/ 1330172 h 13264101"/>
              <a:gd name="connsiteX493" fmla="*/ 7009116 w 12376792"/>
              <a:gd name="connsiteY493" fmla="*/ 1335638 h 13264101"/>
              <a:gd name="connsiteX494" fmla="*/ 7010494 w 12376792"/>
              <a:gd name="connsiteY494" fmla="*/ 1337082 h 13264101"/>
              <a:gd name="connsiteX495" fmla="*/ 7010493 w 12376792"/>
              <a:gd name="connsiteY495" fmla="*/ 1332553 h 13264101"/>
              <a:gd name="connsiteX496" fmla="*/ 7010493 w 12376792"/>
              <a:gd name="connsiteY496" fmla="*/ 1326123 h 13264101"/>
              <a:gd name="connsiteX497" fmla="*/ 1946108 w 12376792"/>
              <a:gd name="connsiteY497" fmla="*/ 10031997 h 13264101"/>
              <a:gd name="connsiteX498" fmla="*/ 1948075 w 12376792"/>
              <a:gd name="connsiteY498" fmla="*/ 10037252 h 13264101"/>
              <a:gd name="connsiteX499" fmla="*/ 1959536 w 12376792"/>
              <a:gd name="connsiteY499" fmla="*/ 10059308 h 13264101"/>
              <a:gd name="connsiteX500" fmla="*/ 1955354 w 12376792"/>
              <a:gd name="connsiteY500" fmla="*/ 10049613 h 13264101"/>
              <a:gd name="connsiteX501" fmla="*/ 1952745 w 12376792"/>
              <a:gd name="connsiteY501" fmla="*/ 10044742 h 13264101"/>
              <a:gd name="connsiteX502" fmla="*/ 1948764 w 12376792"/>
              <a:gd name="connsiteY502" fmla="*/ 10035174 h 13264101"/>
              <a:gd name="connsiteX503" fmla="*/ 1611063 w 12376792"/>
              <a:gd name="connsiteY503" fmla="*/ 10552558 h 13264101"/>
              <a:gd name="connsiteX504" fmla="*/ 1617917 w 12376792"/>
              <a:gd name="connsiteY504" fmla="*/ 10575110 h 13264101"/>
              <a:gd name="connsiteX505" fmla="*/ 1615025 w 12376792"/>
              <a:gd name="connsiteY505" fmla="*/ 10570872 h 13264101"/>
              <a:gd name="connsiteX506" fmla="*/ 1618628 w 12376792"/>
              <a:gd name="connsiteY506" fmla="*/ 10578578 h 13264101"/>
              <a:gd name="connsiteX507" fmla="*/ 1617917 w 12376792"/>
              <a:gd name="connsiteY507" fmla="*/ 10575110 h 13264101"/>
              <a:gd name="connsiteX508" fmla="*/ 1618647 w 12376792"/>
              <a:gd name="connsiteY508" fmla="*/ 10575890 h 13264101"/>
              <a:gd name="connsiteX509" fmla="*/ 1611850 w 12376792"/>
              <a:gd name="connsiteY509" fmla="*/ 10554113 h 13264101"/>
              <a:gd name="connsiteX510" fmla="*/ 7184019 w 12376792"/>
              <a:gd name="connsiteY510" fmla="*/ 719833 h 13264101"/>
              <a:gd name="connsiteX511" fmla="*/ 7184793 w 12376792"/>
              <a:gd name="connsiteY511" fmla="*/ 726112 h 13264101"/>
              <a:gd name="connsiteX512" fmla="*/ 7188288 w 12376792"/>
              <a:gd name="connsiteY512" fmla="*/ 714762 h 13264101"/>
              <a:gd name="connsiteX513" fmla="*/ 7187415 w 12376792"/>
              <a:gd name="connsiteY513" fmla="*/ 714352 h 13264101"/>
              <a:gd name="connsiteX514" fmla="*/ 7109537 w 12376792"/>
              <a:gd name="connsiteY514" fmla="*/ 591232 h 13264101"/>
              <a:gd name="connsiteX515" fmla="*/ 7109408 w 12376792"/>
              <a:gd name="connsiteY515" fmla="*/ 592284 h 13264101"/>
              <a:gd name="connsiteX516" fmla="*/ 7111721 w 12376792"/>
              <a:gd name="connsiteY516" fmla="*/ 594698 h 13264101"/>
              <a:gd name="connsiteX517" fmla="*/ 7112275 w 12376792"/>
              <a:gd name="connsiteY517" fmla="*/ 593363 h 13264101"/>
              <a:gd name="connsiteX518" fmla="*/ 7112840 w 12376792"/>
              <a:gd name="connsiteY518" fmla="*/ 591232 h 13264101"/>
              <a:gd name="connsiteX519" fmla="*/ 6648626 w 12376792"/>
              <a:gd name="connsiteY519" fmla="*/ 1151353 h 13264101"/>
              <a:gd name="connsiteX520" fmla="*/ 6643981 w 12376792"/>
              <a:gd name="connsiteY520" fmla="*/ 1172942 h 13264101"/>
              <a:gd name="connsiteX521" fmla="*/ 6646414 w 12376792"/>
              <a:gd name="connsiteY521" fmla="*/ 1176831 h 13264101"/>
              <a:gd name="connsiteX522" fmla="*/ 6646587 w 12376792"/>
              <a:gd name="connsiteY522" fmla="*/ 1179831 h 13264101"/>
              <a:gd name="connsiteX523" fmla="*/ 6646924 w 12376792"/>
              <a:gd name="connsiteY523" fmla="*/ 1178336 h 13264101"/>
              <a:gd name="connsiteX524" fmla="*/ 6654281 w 12376792"/>
              <a:gd name="connsiteY524" fmla="*/ 1147602 h 13264101"/>
              <a:gd name="connsiteX525" fmla="*/ 5904134 w 12376792"/>
              <a:gd name="connsiteY525" fmla="*/ 2360392 h 13264101"/>
              <a:gd name="connsiteX526" fmla="*/ 5907635 w 12376792"/>
              <a:gd name="connsiteY526" fmla="*/ 2366520 h 13264101"/>
              <a:gd name="connsiteX527" fmla="*/ 5907635 w 12376792"/>
              <a:gd name="connsiteY527" fmla="*/ 2362991 h 13264101"/>
              <a:gd name="connsiteX528" fmla="*/ 6441753 w 12376792"/>
              <a:gd name="connsiteY528" fmla="*/ 1206287 h 13264101"/>
              <a:gd name="connsiteX529" fmla="*/ 6441467 w 12376792"/>
              <a:gd name="connsiteY529" fmla="*/ 1213125 h 13264101"/>
              <a:gd name="connsiteX530" fmla="*/ 6444114 w 12376792"/>
              <a:gd name="connsiteY530" fmla="*/ 1213126 h 13264101"/>
              <a:gd name="connsiteX531" fmla="*/ 5239102 w 12376792"/>
              <a:gd name="connsiteY531" fmla="*/ 3183131 h 13264101"/>
              <a:gd name="connsiteX532" fmla="*/ 5238929 w 12376792"/>
              <a:gd name="connsiteY532" fmla="*/ 3183432 h 13264101"/>
              <a:gd name="connsiteX533" fmla="*/ 5239310 w 12376792"/>
              <a:gd name="connsiteY533" fmla="*/ 3183875 h 13264101"/>
              <a:gd name="connsiteX534" fmla="*/ 6364255 w 12376792"/>
              <a:gd name="connsiteY534" fmla="*/ 968775 h 13264101"/>
              <a:gd name="connsiteX535" fmla="*/ 6365249 w 12376792"/>
              <a:gd name="connsiteY535" fmla="*/ 968775 h 13264101"/>
              <a:gd name="connsiteX536" fmla="*/ 6365249 w 12376792"/>
              <a:gd name="connsiteY536" fmla="*/ 967963 h 13264101"/>
              <a:gd name="connsiteX537" fmla="*/ 5341510 w 12376792"/>
              <a:gd name="connsiteY537" fmla="*/ 2109727 h 13264101"/>
              <a:gd name="connsiteX538" fmla="*/ 5341871 w 12376792"/>
              <a:gd name="connsiteY538" fmla="*/ 2113076 h 13264101"/>
              <a:gd name="connsiteX539" fmla="*/ 5342376 w 12376792"/>
              <a:gd name="connsiteY539" fmla="*/ 2113075 h 13264101"/>
              <a:gd name="connsiteX540" fmla="*/ 5343584 w 12376792"/>
              <a:gd name="connsiteY540" fmla="*/ 2114852 h 13264101"/>
              <a:gd name="connsiteX541" fmla="*/ 5342415 w 12376792"/>
              <a:gd name="connsiteY541" fmla="*/ 2111843 h 13264101"/>
              <a:gd name="connsiteX542" fmla="*/ 5085211 w 12376792"/>
              <a:gd name="connsiteY542" fmla="*/ 2487669 h 13264101"/>
              <a:gd name="connsiteX543" fmla="*/ 5085090 w 12376792"/>
              <a:gd name="connsiteY543" fmla="*/ 2487930 h 13264101"/>
              <a:gd name="connsiteX544" fmla="*/ 5085677 w 12376792"/>
              <a:gd name="connsiteY544" fmla="*/ 2488536 h 13264101"/>
              <a:gd name="connsiteX545" fmla="*/ 5696279 w 12376792"/>
              <a:gd name="connsiteY545" fmla="*/ 1168834 h 13264101"/>
              <a:gd name="connsiteX546" fmla="*/ 5696359 w 12376792"/>
              <a:gd name="connsiteY546" fmla="*/ 1168948 h 13264101"/>
              <a:gd name="connsiteX547" fmla="*/ 5696359 w 12376792"/>
              <a:gd name="connsiteY547" fmla="*/ 1170713 h 13264101"/>
              <a:gd name="connsiteX548" fmla="*/ 5696869 w 12376792"/>
              <a:gd name="connsiteY548" fmla="*/ 1169056 h 13264101"/>
              <a:gd name="connsiteX549" fmla="*/ 821536 w 12376792"/>
              <a:gd name="connsiteY549" fmla="*/ 9561127 h 13264101"/>
              <a:gd name="connsiteX550" fmla="*/ 821536 w 12376792"/>
              <a:gd name="connsiteY550" fmla="*/ 9563896 h 13264101"/>
              <a:gd name="connsiteX551" fmla="*/ 821692 w 12376792"/>
              <a:gd name="connsiteY551" fmla="*/ 9563896 h 13264101"/>
              <a:gd name="connsiteX552" fmla="*/ 5003219 w 12376792"/>
              <a:gd name="connsiteY552" fmla="*/ 2188159 h 13264101"/>
              <a:gd name="connsiteX553" fmla="*/ 5003705 w 12376792"/>
              <a:gd name="connsiteY553" fmla="*/ 2192410 h 13264101"/>
              <a:gd name="connsiteX554" fmla="*/ 5005269 w 12376792"/>
              <a:gd name="connsiteY554" fmla="*/ 2194237 h 13264101"/>
              <a:gd name="connsiteX555" fmla="*/ 5006141 w 12376792"/>
              <a:gd name="connsiteY555" fmla="*/ 2194015 h 13264101"/>
              <a:gd name="connsiteX556" fmla="*/ 5006116 w 12376792"/>
              <a:gd name="connsiteY556" fmla="*/ 2193995 h 13264101"/>
              <a:gd name="connsiteX557" fmla="*/ 462166 w 12376792"/>
              <a:gd name="connsiteY557" fmla="*/ 9870398 h 13264101"/>
              <a:gd name="connsiteX558" fmla="*/ 467754 w 12376792"/>
              <a:gd name="connsiteY558" fmla="*/ 9872430 h 13264101"/>
              <a:gd name="connsiteX559" fmla="*/ 468408 w 12376792"/>
              <a:gd name="connsiteY559" fmla="*/ 9873331 h 13264101"/>
              <a:gd name="connsiteX560" fmla="*/ 468317 w 12376792"/>
              <a:gd name="connsiteY560" fmla="*/ 9872842 h 13264101"/>
              <a:gd name="connsiteX561" fmla="*/ 467233 w 12376792"/>
              <a:gd name="connsiteY561" fmla="*/ 9863623 h 13264101"/>
              <a:gd name="connsiteX562" fmla="*/ 5340660 w 12376792"/>
              <a:gd name="connsiteY562" fmla="*/ 1294694 h 13264101"/>
              <a:gd name="connsiteX563" fmla="*/ 5340697 w 12376792"/>
              <a:gd name="connsiteY563" fmla="*/ 1294776 h 13264101"/>
              <a:gd name="connsiteX564" fmla="*/ 5340687 w 12376792"/>
              <a:gd name="connsiteY564" fmla="*/ 1294703 h 13264101"/>
              <a:gd name="connsiteX565" fmla="*/ 459183 w 12376792"/>
              <a:gd name="connsiteY565" fmla="*/ 9626319 h 13264101"/>
              <a:gd name="connsiteX566" fmla="*/ 460012 w 12376792"/>
              <a:gd name="connsiteY566" fmla="*/ 9629046 h 13264101"/>
              <a:gd name="connsiteX567" fmla="*/ 463636 w 12376792"/>
              <a:gd name="connsiteY567" fmla="*/ 9626157 h 13264101"/>
              <a:gd name="connsiteX568" fmla="*/ 465025 w 12376792"/>
              <a:gd name="connsiteY568" fmla="*/ 9624914 h 13264101"/>
              <a:gd name="connsiteX569" fmla="*/ 463296 w 12376792"/>
              <a:gd name="connsiteY569" fmla="*/ 9624914 h 13264101"/>
              <a:gd name="connsiteX570" fmla="*/ 462154 w 12376792"/>
              <a:gd name="connsiteY570" fmla="*/ 9623105 h 13264101"/>
              <a:gd name="connsiteX571" fmla="*/ 4077904 w 12376792"/>
              <a:gd name="connsiteY571" fmla="*/ 3260219 h 13264101"/>
              <a:gd name="connsiteX572" fmla="*/ 4079869 w 12376792"/>
              <a:gd name="connsiteY572" fmla="*/ 3265479 h 13264101"/>
              <a:gd name="connsiteX573" fmla="*/ 4091331 w 12376792"/>
              <a:gd name="connsiteY573" fmla="*/ 3287531 h 13264101"/>
              <a:gd name="connsiteX574" fmla="*/ 4087145 w 12376792"/>
              <a:gd name="connsiteY574" fmla="*/ 3277835 h 13264101"/>
              <a:gd name="connsiteX575" fmla="*/ 4084541 w 12376792"/>
              <a:gd name="connsiteY575" fmla="*/ 3272964 h 13264101"/>
              <a:gd name="connsiteX576" fmla="*/ 4080565 w 12376792"/>
              <a:gd name="connsiteY576" fmla="*/ 3263399 h 13264101"/>
              <a:gd name="connsiteX577" fmla="*/ 5377415 w 12376792"/>
              <a:gd name="connsiteY577" fmla="*/ 768886 h 13264101"/>
              <a:gd name="connsiteX578" fmla="*/ 5381074 w 12376792"/>
              <a:gd name="connsiteY578" fmla="*/ 774065 h 13264101"/>
              <a:gd name="connsiteX579" fmla="*/ 5385050 w 12376792"/>
              <a:gd name="connsiteY579" fmla="*/ 781294 h 13264101"/>
              <a:gd name="connsiteX580" fmla="*/ 5385009 w 12376792"/>
              <a:gd name="connsiteY580" fmla="*/ 779744 h 13264101"/>
              <a:gd name="connsiteX581" fmla="*/ 5377980 w 12376792"/>
              <a:gd name="connsiteY581" fmla="*/ 768715 h 13264101"/>
              <a:gd name="connsiteX582" fmla="*/ 537399 w 12376792"/>
              <a:gd name="connsiteY582" fmla="*/ 9131247 h 13264101"/>
              <a:gd name="connsiteX583" fmla="*/ 537399 w 12376792"/>
              <a:gd name="connsiteY583" fmla="*/ 9135634 h 13264101"/>
              <a:gd name="connsiteX584" fmla="*/ 538669 w 12376792"/>
              <a:gd name="connsiteY584" fmla="*/ 9131541 h 13264101"/>
              <a:gd name="connsiteX585" fmla="*/ 537602 w 12376792"/>
              <a:gd name="connsiteY585" fmla="*/ 9131541 h 13264101"/>
              <a:gd name="connsiteX586" fmla="*/ 883616 w 12376792"/>
              <a:gd name="connsiteY586" fmla="*/ 8169023 h 13264101"/>
              <a:gd name="connsiteX587" fmla="*/ 892983 w 12376792"/>
              <a:gd name="connsiteY587" fmla="*/ 8169023 h 13264101"/>
              <a:gd name="connsiteX588" fmla="*/ 894550 w 12376792"/>
              <a:gd name="connsiteY588" fmla="*/ 8170948 h 13264101"/>
              <a:gd name="connsiteX589" fmla="*/ 894174 w 12376792"/>
              <a:gd name="connsiteY589" fmla="*/ 8169777 h 13264101"/>
              <a:gd name="connsiteX590" fmla="*/ 893938 w 12376792"/>
              <a:gd name="connsiteY590" fmla="*/ 8169389 h 13264101"/>
              <a:gd name="connsiteX591" fmla="*/ 891826 w 12376792"/>
              <a:gd name="connsiteY591" fmla="*/ 8162628 h 13264101"/>
              <a:gd name="connsiteX592" fmla="*/ 485035 w 12376792"/>
              <a:gd name="connsiteY592" fmla="*/ 8690089 h 13264101"/>
              <a:gd name="connsiteX593" fmla="*/ 485005 w 12376792"/>
              <a:gd name="connsiteY593" fmla="*/ 8692935 h 13264101"/>
              <a:gd name="connsiteX594" fmla="*/ 485564 w 12376792"/>
              <a:gd name="connsiteY594" fmla="*/ 8690089 h 13264101"/>
              <a:gd name="connsiteX595" fmla="*/ 4902998 w 12376792"/>
              <a:gd name="connsiteY595" fmla="*/ 1015024 h 13264101"/>
              <a:gd name="connsiteX596" fmla="*/ 4902998 w 12376792"/>
              <a:gd name="connsiteY596" fmla="*/ 1015041 h 13264101"/>
              <a:gd name="connsiteX597" fmla="*/ 4903009 w 12376792"/>
              <a:gd name="connsiteY597" fmla="*/ 1015015 h 13264101"/>
              <a:gd name="connsiteX598" fmla="*/ 541995 w 12376792"/>
              <a:gd name="connsiteY598" fmla="*/ 8566383 h 13264101"/>
              <a:gd name="connsiteX599" fmla="*/ 538409 w 12376792"/>
              <a:gd name="connsiteY599" fmla="*/ 8600438 h 13264101"/>
              <a:gd name="connsiteX600" fmla="*/ 544552 w 12376792"/>
              <a:gd name="connsiteY600" fmla="*/ 8598809 h 13264101"/>
              <a:gd name="connsiteX601" fmla="*/ 4949472 w 12376792"/>
              <a:gd name="connsiteY601" fmla="*/ 892715 h 13264101"/>
              <a:gd name="connsiteX602" fmla="*/ 4949379 w 12376792"/>
              <a:gd name="connsiteY602" fmla="*/ 893419 h 13264101"/>
              <a:gd name="connsiteX603" fmla="*/ 4950421 w 12376792"/>
              <a:gd name="connsiteY603" fmla="*/ 891724 h 13264101"/>
              <a:gd name="connsiteX604" fmla="*/ 4957017 w 12376792"/>
              <a:gd name="connsiteY604" fmla="*/ 889937 h 13264101"/>
              <a:gd name="connsiteX605" fmla="*/ 4953549 w 12376792"/>
              <a:gd name="connsiteY605" fmla="*/ 886146 h 13264101"/>
              <a:gd name="connsiteX606" fmla="*/ 392441 w 12376792"/>
              <a:gd name="connsiteY606" fmla="*/ 8589252 h 13264101"/>
              <a:gd name="connsiteX607" fmla="*/ 392326 w 12376792"/>
              <a:gd name="connsiteY607" fmla="*/ 8590921 h 13264101"/>
              <a:gd name="connsiteX608" fmla="*/ 392538 w 12376792"/>
              <a:gd name="connsiteY608" fmla="*/ 8590873 h 13264101"/>
              <a:gd name="connsiteX609" fmla="*/ 392815 w 12376792"/>
              <a:gd name="connsiteY609" fmla="*/ 8590794 h 13264101"/>
              <a:gd name="connsiteX610" fmla="*/ 255965 w 12376792"/>
              <a:gd name="connsiteY610" fmla="*/ 8682832 h 13264101"/>
              <a:gd name="connsiteX611" fmla="*/ 256717 w 12376792"/>
              <a:gd name="connsiteY611" fmla="*/ 8683520 h 13264101"/>
              <a:gd name="connsiteX612" fmla="*/ 257539 w 12376792"/>
              <a:gd name="connsiteY612" fmla="*/ 8685097 h 13264101"/>
              <a:gd name="connsiteX613" fmla="*/ 257268 w 12376792"/>
              <a:gd name="connsiteY613" fmla="*/ 8683849 h 13264101"/>
              <a:gd name="connsiteX614" fmla="*/ 257649 w 12376792"/>
              <a:gd name="connsiteY614" fmla="*/ 8684062 h 13264101"/>
              <a:gd name="connsiteX615" fmla="*/ 257293 w 12376792"/>
              <a:gd name="connsiteY615" fmla="*/ 8681744 h 13264101"/>
              <a:gd name="connsiteX616" fmla="*/ 738658 w 12376792"/>
              <a:gd name="connsiteY616" fmla="*/ 7793228 h 13264101"/>
              <a:gd name="connsiteX617" fmla="*/ 744253 w 12376792"/>
              <a:gd name="connsiteY617" fmla="*/ 7795265 h 13264101"/>
              <a:gd name="connsiteX618" fmla="*/ 744903 w 12376792"/>
              <a:gd name="connsiteY618" fmla="*/ 7796163 h 13264101"/>
              <a:gd name="connsiteX619" fmla="*/ 744815 w 12376792"/>
              <a:gd name="connsiteY619" fmla="*/ 7795672 h 13264101"/>
              <a:gd name="connsiteX620" fmla="*/ 743732 w 12376792"/>
              <a:gd name="connsiteY620" fmla="*/ 7786453 h 13264101"/>
              <a:gd name="connsiteX621" fmla="*/ 4695928 w 12376792"/>
              <a:gd name="connsiteY621" fmla="*/ 846705 h 13264101"/>
              <a:gd name="connsiteX622" fmla="*/ 4696512 w 12376792"/>
              <a:gd name="connsiteY622" fmla="*/ 847937 h 13264101"/>
              <a:gd name="connsiteX623" fmla="*/ 4696743 w 12376792"/>
              <a:gd name="connsiteY623" fmla="*/ 848546 h 13264101"/>
              <a:gd name="connsiteX624" fmla="*/ 4696740 w 12376792"/>
              <a:gd name="connsiteY624" fmla="*/ 848371 h 13264101"/>
              <a:gd name="connsiteX625" fmla="*/ 4697195 w 12376792"/>
              <a:gd name="connsiteY625" fmla="*/ 846668 h 13264101"/>
              <a:gd name="connsiteX626" fmla="*/ 491326 w 12376792"/>
              <a:gd name="connsiteY626" fmla="*/ 8102187 h 13264101"/>
              <a:gd name="connsiteX627" fmla="*/ 491326 w 12376792"/>
              <a:gd name="connsiteY627" fmla="*/ 8103526 h 13264101"/>
              <a:gd name="connsiteX628" fmla="*/ 491666 w 12376792"/>
              <a:gd name="connsiteY628" fmla="*/ 8106269 h 13264101"/>
              <a:gd name="connsiteX629" fmla="*/ 491326 w 12376792"/>
              <a:gd name="connsiteY629" fmla="*/ 8106269 h 13264101"/>
              <a:gd name="connsiteX630" fmla="*/ 491326 w 12376792"/>
              <a:gd name="connsiteY630" fmla="*/ 8107677 h 13264101"/>
              <a:gd name="connsiteX631" fmla="*/ 491115 w 12376792"/>
              <a:gd name="connsiteY631" fmla="*/ 8107536 h 13264101"/>
              <a:gd name="connsiteX632" fmla="*/ 491153 w 12376792"/>
              <a:gd name="connsiteY632" fmla="*/ 8106269 h 13264101"/>
              <a:gd name="connsiteX633" fmla="*/ 489244 w 12376792"/>
              <a:gd name="connsiteY633" fmla="*/ 8106269 h 13264101"/>
              <a:gd name="connsiteX634" fmla="*/ 491115 w 12376792"/>
              <a:gd name="connsiteY634" fmla="*/ 8107536 h 13264101"/>
              <a:gd name="connsiteX635" fmla="*/ 490835 w 12376792"/>
              <a:gd name="connsiteY635" fmla="*/ 8117365 h 13264101"/>
              <a:gd name="connsiteX636" fmla="*/ 493982 w 12376792"/>
              <a:gd name="connsiteY636" fmla="*/ 8115462 h 13264101"/>
              <a:gd name="connsiteX637" fmla="*/ 490901 w 12376792"/>
              <a:gd name="connsiteY637" fmla="*/ 8100062 h 13264101"/>
              <a:gd name="connsiteX638" fmla="*/ 491252 w 12376792"/>
              <a:gd name="connsiteY638" fmla="*/ 8102906 h 13264101"/>
              <a:gd name="connsiteX639" fmla="*/ 491274 w 12376792"/>
              <a:gd name="connsiteY639" fmla="*/ 8101943 h 13264101"/>
              <a:gd name="connsiteX640" fmla="*/ 735682 w 12376792"/>
              <a:gd name="connsiteY640" fmla="*/ 7549151 h 13264101"/>
              <a:gd name="connsiteX641" fmla="*/ 736505 w 12376792"/>
              <a:gd name="connsiteY641" fmla="*/ 7551877 h 13264101"/>
              <a:gd name="connsiteX642" fmla="*/ 740132 w 12376792"/>
              <a:gd name="connsiteY642" fmla="*/ 7548989 h 13264101"/>
              <a:gd name="connsiteX643" fmla="*/ 741523 w 12376792"/>
              <a:gd name="connsiteY643" fmla="*/ 7547744 h 13264101"/>
              <a:gd name="connsiteX644" fmla="*/ 739794 w 12376792"/>
              <a:gd name="connsiteY644" fmla="*/ 7547744 h 13264101"/>
              <a:gd name="connsiteX645" fmla="*/ 738653 w 12376792"/>
              <a:gd name="connsiteY645" fmla="*/ 7545937 h 13264101"/>
              <a:gd name="connsiteX646" fmla="*/ 387974 w 12376792"/>
              <a:gd name="connsiteY646" fmla="*/ 7983171 h 13264101"/>
              <a:gd name="connsiteX647" fmla="*/ 388103 w 12376792"/>
              <a:gd name="connsiteY647" fmla="*/ 7985637 h 13264101"/>
              <a:gd name="connsiteX648" fmla="*/ 390883 w 12376792"/>
              <a:gd name="connsiteY648" fmla="*/ 7982868 h 13264101"/>
              <a:gd name="connsiteX649" fmla="*/ 4483139 w 12376792"/>
              <a:gd name="connsiteY649" fmla="*/ 889619 h 13264101"/>
              <a:gd name="connsiteX650" fmla="*/ 4487217 w 12376792"/>
              <a:gd name="connsiteY650" fmla="*/ 891243 h 13264101"/>
              <a:gd name="connsiteX651" fmla="*/ 4487208 w 12376792"/>
              <a:gd name="connsiteY651" fmla="*/ 891238 h 13264101"/>
              <a:gd name="connsiteX652" fmla="*/ 4487255 w 12376792"/>
              <a:gd name="connsiteY652" fmla="*/ 890729 h 13264101"/>
              <a:gd name="connsiteX653" fmla="*/ 280170 w 12376792"/>
              <a:gd name="connsiteY653" fmla="*/ 7977236 h 13264101"/>
              <a:gd name="connsiteX654" fmla="*/ 279448 w 12376792"/>
              <a:gd name="connsiteY654" fmla="*/ 7980496 h 13264101"/>
              <a:gd name="connsiteX655" fmla="*/ 280812 w 12376792"/>
              <a:gd name="connsiteY655" fmla="*/ 7980362 h 13264101"/>
              <a:gd name="connsiteX656" fmla="*/ 280656 w 12376792"/>
              <a:gd name="connsiteY656" fmla="*/ 7978812 h 13264101"/>
              <a:gd name="connsiteX657" fmla="*/ 2738914 w 12376792"/>
              <a:gd name="connsiteY657" fmla="*/ 3474415 h 13264101"/>
              <a:gd name="connsiteX658" fmla="*/ 2748278 w 12376792"/>
              <a:gd name="connsiteY658" fmla="*/ 3474415 h 13264101"/>
              <a:gd name="connsiteX659" fmla="*/ 2749853 w 12376792"/>
              <a:gd name="connsiteY659" fmla="*/ 3476338 h 13264101"/>
              <a:gd name="connsiteX660" fmla="*/ 2749475 w 12376792"/>
              <a:gd name="connsiteY660" fmla="*/ 3475167 h 13264101"/>
              <a:gd name="connsiteX661" fmla="*/ 2749233 w 12376792"/>
              <a:gd name="connsiteY661" fmla="*/ 3474779 h 13264101"/>
              <a:gd name="connsiteX662" fmla="*/ 2747126 w 12376792"/>
              <a:gd name="connsiteY662" fmla="*/ 3468015 h 13264101"/>
              <a:gd name="connsiteX663" fmla="*/ 2564134 w 12376792"/>
              <a:gd name="connsiteY663" fmla="*/ 3681908 h 13264101"/>
              <a:gd name="connsiteX664" fmla="*/ 2564719 w 12376792"/>
              <a:gd name="connsiteY664" fmla="*/ 3683138 h 13264101"/>
              <a:gd name="connsiteX665" fmla="*/ 2564949 w 12376792"/>
              <a:gd name="connsiteY665" fmla="*/ 3683752 h 13264101"/>
              <a:gd name="connsiteX666" fmla="*/ 2564944 w 12376792"/>
              <a:gd name="connsiteY666" fmla="*/ 3683574 h 13264101"/>
              <a:gd name="connsiteX667" fmla="*/ 2565397 w 12376792"/>
              <a:gd name="connsiteY667" fmla="*/ 3681873 h 13264101"/>
              <a:gd name="connsiteX668" fmla="*/ 2953335 w 12376792"/>
              <a:gd name="connsiteY668" fmla="*/ 2789349 h 13264101"/>
              <a:gd name="connsiteX669" fmla="*/ 2953335 w 12376792"/>
              <a:gd name="connsiteY669" fmla="*/ 2792115 h 13264101"/>
              <a:gd name="connsiteX670" fmla="*/ 2953486 w 12376792"/>
              <a:gd name="connsiteY670" fmla="*/ 2792116 h 13264101"/>
              <a:gd name="connsiteX671" fmla="*/ 2593962 w 12376792"/>
              <a:gd name="connsiteY671" fmla="*/ 3098619 h 13264101"/>
              <a:gd name="connsiteX672" fmla="*/ 2599551 w 12376792"/>
              <a:gd name="connsiteY672" fmla="*/ 3100649 h 13264101"/>
              <a:gd name="connsiteX673" fmla="*/ 2600201 w 12376792"/>
              <a:gd name="connsiteY673" fmla="*/ 3101553 h 13264101"/>
              <a:gd name="connsiteX674" fmla="*/ 2600111 w 12376792"/>
              <a:gd name="connsiteY674" fmla="*/ 3101062 h 13264101"/>
              <a:gd name="connsiteX675" fmla="*/ 2599032 w 12376792"/>
              <a:gd name="connsiteY675" fmla="*/ 3091842 h 13264101"/>
              <a:gd name="connsiteX676" fmla="*/ 3258040 w 12376792"/>
              <a:gd name="connsiteY676" fmla="*/ 1941698 h 13264101"/>
              <a:gd name="connsiteX677" fmla="*/ 3262281 w 12376792"/>
              <a:gd name="connsiteY677" fmla="*/ 1948481 h 13264101"/>
              <a:gd name="connsiteX678" fmla="*/ 3262654 w 12376792"/>
              <a:gd name="connsiteY678" fmla="*/ 1946076 h 13264101"/>
              <a:gd name="connsiteX679" fmla="*/ 3261030 w 12376792"/>
              <a:gd name="connsiteY679" fmla="*/ 1937131 h 13264101"/>
              <a:gd name="connsiteX680" fmla="*/ 2590982 w 12376792"/>
              <a:gd name="connsiteY680" fmla="*/ 2854541 h 13264101"/>
              <a:gd name="connsiteX681" fmla="*/ 2591805 w 12376792"/>
              <a:gd name="connsiteY681" fmla="*/ 2857266 h 13264101"/>
              <a:gd name="connsiteX682" fmla="*/ 2595430 w 12376792"/>
              <a:gd name="connsiteY682" fmla="*/ 2854376 h 13264101"/>
              <a:gd name="connsiteX683" fmla="*/ 2596821 w 12376792"/>
              <a:gd name="connsiteY683" fmla="*/ 2853133 h 13264101"/>
              <a:gd name="connsiteX684" fmla="*/ 2595095 w 12376792"/>
              <a:gd name="connsiteY684" fmla="*/ 2853134 h 13264101"/>
              <a:gd name="connsiteX685" fmla="*/ 2593951 w 12376792"/>
              <a:gd name="connsiteY685" fmla="*/ 2851327 h 13264101"/>
              <a:gd name="connsiteX686" fmla="*/ 2669198 w 12376792"/>
              <a:gd name="connsiteY686" fmla="*/ 2359469 h 13264101"/>
              <a:gd name="connsiteX687" fmla="*/ 2669198 w 12376792"/>
              <a:gd name="connsiteY687" fmla="*/ 2363854 h 13264101"/>
              <a:gd name="connsiteX688" fmla="*/ 2670463 w 12376792"/>
              <a:gd name="connsiteY688" fmla="*/ 2359762 h 13264101"/>
              <a:gd name="connsiteX689" fmla="*/ 2669401 w 12376792"/>
              <a:gd name="connsiteY689" fmla="*/ 2359763 h 13264101"/>
              <a:gd name="connsiteX690" fmla="*/ 462166 w 12376792"/>
              <a:gd name="connsiteY690" fmla="*/ 5933823 h 13264101"/>
              <a:gd name="connsiteX691" fmla="*/ 467755 w 12376792"/>
              <a:gd name="connsiteY691" fmla="*/ 5935855 h 13264101"/>
              <a:gd name="connsiteX692" fmla="*/ 468407 w 12376792"/>
              <a:gd name="connsiteY692" fmla="*/ 5936754 h 13264101"/>
              <a:gd name="connsiteX693" fmla="*/ 468317 w 12376792"/>
              <a:gd name="connsiteY693" fmla="*/ 5936266 h 13264101"/>
              <a:gd name="connsiteX694" fmla="*/ 467233 w 12376792"/>
              <a:gd name="connsiteY694" fmla="*/ 5927046 h 13264101"/>
              <a:gd name="connsiteX695" fmla="*/ 1126243 w 12376792"/>
              <a:gd name="connsiteY695" fmla="*/ 4776903 h 13264101"/>
              <a:gd name="connsiteX696" fmla="*/ 1130488 w 12376792"/>
              <a:gd name="connsiteY696" fmla="*/ 4783686 h 13264101"/>
              <a:gd name="connsiteX697" fmla="*/ 1130858 w 12376792"/>
              <a:gd name="connsiteY697" fmla="*/ 4781279 h 13264101"/>
              <a:gd name="connsiteX698" fmla="*/ 1129236 w 12376792"/>
              <a:gd name="connsiteY698" fmla="*/ 4772332 h 13264101"/>
              <a:gd name="connsiteX699" fmla="*/ 2846598 w 12376792"/>
              <a:gd name="connsiteY699" fmla="*/ 1740849 h 13264101"/>
              <a:gd name="connsiteX700" fmla="*/ 2850779 w 12376792"/>
              <a:gd name="connsiteY700" fmla="*/ 1754230 h 13264101"/>
              <a:gd name="connsiteX701" fmla="*/ 2851152 w 12376792"/>
              <a:gd name="connsiteY701" fmla="*/ 1754891 h 13264101"/>
              <a:gd name="connsiteX702" fmla="*/ 2858665 w 12376792"/>
              <a:gd name="connsiteY702" fmla="*/ 1726081 h 13264101"/>
              <a:gd name="connsiteX703" fmla="*/ 2974001 w 12376792"/>
              <a:gd name="connsiteY703" fmla="*/ 1500928 h 13264101"/>
              <a:gd name="connsiteX704" fmla="*/ 2974440 w 12376792"/>
              <a:gd name="connsiteY704" fmla="*/ 1500927 h 13264101"/>
              <a:gd name="connsiteX705" fmla="*/ 2974451 w 12376792"/>
              <a:gd name="connsiteY705" fmla="*/ 1500789 h 13264101"/>
              <a:gd name="connsiteX706" fmla="*/ 2951881 w 12376792"/>
              <a:gd name="connsiteY706" fmla="*/ 1472084 h 13264101"/>
              <a:gd name="connsiteX707" fmla="*/ 2955047 w 12376792"/>
              <a:gd name="connsiteY707" fmla="*/ 1497877 h 13264101"/>
              <a:gd name="connsiteX708" fmla="*/ 2945691 w 12376792"/>
              <a:gd name="connsiteY708" fmla="*/ 1505492 h 13264101"/>
              <a:gd name="connsiteX709" fmla="*/ 2945334 w 12376792"/>
              <a:gd name="connsiteY709" fmla="*/ 1506277 h 13264101"/>
              <a:gd name="connsiteX710" fmla="*/ 2947411 w 12376792"/>
              <a:gd name="connsiteY710" fmla="*/ 1513876 h 13264101"/>
              <a:gd name="connsiteX711" fmla="*/ 2955568 w 12376792"/>
              <a:gd name="connsiteY711" fmla="*/ 1500928 h 13264101"/>
              <a:gd name="connsiteX712" fmla="*/ 2958139 w 12376792"/>
              <a:gd name="connsiteY712" fmla="*/ 1500927 h 13264101"/>
              <a:gd name="connsiteX713" fmla="*/ 459183 w 12376792"/>
              <a:gd name="connsiteY713" fmla="*/ 5689743 h 13264101"/>
              <a:gd name="connsiteX714" fmla="*/ 460012 w 12376792"/>
              <a:gd name="connsiteY714" fmla="*/ 5692470 h 13264101"/>
              <a:gd name="connsiteX715" fmla="*/ 463636 w 12376792"/>
              <a:gd name="connsiteY715" fmla="*/ 5689582 h 13264101"/>
              <a:gd name="connsiteX716" fmla="*/ 465025 w 12376792"/>
              <a:gd name="connsiteY716" fmla="*/ 5688337 h 13264101"/>
              <a:gd name="connsiteX717" fmla="*/ 463296 w 12376792"/>
              <a:gd name="connsiteY717" fmla="*/ 5688336 h 13264101"/>
              <a:gd name="connsiteX718" fmla="*/ 462154 w 12376792"/>
              <a:gd name="connsiteY718" fmla="*/ 5686528 h 13264101"/>
              <a:gd name="connsiteX719" fmla="*/ 2616828 w 12376792"/>
              <a:gd name="connsiteY719" fmla="*/ 1918310 h 13264101"/>
              <a:gd name="connsiteX720" fmla="*/ 2616798 w 12376792"/>
              <a:gd name="connsiteY720" fmla="*/ 1921154 h 13264101"/>
              <a:gd name="connsiteX721" fmla="*/ 2617360 w 12376792"/>
              <a:gd name="connsiteY721" fmla="*/ 1918311 h 13264101"/>
              <a:gd name="connsiteX722" fmla="*/ 2673785 w 12376792"/>
              <a:gd name="connsiteY722" fmla="*/ 1794603 h 13264101"/>
              <a:gd name="connsiteX723" fmla="*/ 2670199 w 12376792"/>
              <a:gd name="connsiteY723" fmla="*/ 1828660 h 13264101"/>
              <a:gd name="connsiteX724" fmla="*/ 2676348 w 12376792"/>
              <a:gd name="connsiteY724" fmla="*/ 1827031 h 13264101"/>
              <a:gd name="connsiteX725" fmla="*/ 2524235 w 12376792"/>
              <a:gd name="connsiteY725" fmla="*/ 1817474 h 13264101"/>
              <a:gd name="connsiteX726" fmla="*/ 2524125 w 12376792"/>
              <a:gd name="connsiteY726" fmla="*/ 1819145 h 13264101"/>
              <a:gd name="connsiteX727" fmla="*/ 2524334 w 12376792"/>
              <a:gd name="connsiteY727" fmla="*/ 1819097 h 13264101"/>
              <a:gd name="connsiteX728" fmla="*/ 2524611 w 12376792"/>
              <a:gd name="connsiteY728" fmla="*/ 1819011 h 13264101"/>
              <a:gd name="connsiteX729" fmla="*/ 537399 w 12376792"/>
              <a:gd name="connsiteY729" fmla="*/ 5194675 h 13264101"/>
              <a:gd name="connsiteX730" fmla="*/ 537399 w 12376792"/>
              <a:gd name="connsiteY730" fmla="*/ 5199057 h 13264101"/>
              <a:gd name="connsiteX731" fmla="*/ 538670 w 12376792"/>
              <a:gd name="connsiteY731" fmla="*/ 5194964 h 13264101"/>
              <a:gd name="connsiteX732" fmla="*/ 537602 w 12376792"/>
              <a:gd name="connsiteY732" fmla="*/ 5194965 h 13264101"/>
              <a:gd name="connsiteX733" fmla="*/ 2387760 w 12376792"/>
              <a:gd name="connsiteY733" fmla="*/ 1911052 h 13264101"/>
              <a:gd name="connsiteX734" fmla="*/ 2388512 w 12376792"/>
              <a:gd name="connsiteY734" fmla="*/ 1911742 h 13264101"/>
              <a:gd name="connsiteX735" fmla="*/ 2389333 w 12376792"/>
              <a:gd name="connsiteY735" fmla="*/ 1913321 h 13264101"/>
              <a:gd name="connsiteX736" fmla="*/ 2389064 w 12376792"/>
              <a:gd name="connsiteY736" fmla="*/ 1912074 h 13264101"/>
              <a:gd name="connsiteX737" fmla="*/ 2389442 w 12376792"/>
              <a:gd name="connsiteY737" fmla="*/ 1912282 h 13264101"/>
              <a:gd name="connsiteX738" fmla="*/ 2389086 w 12376792"/>
              <a:gd name="connsiteY738" fmla="*/ 1909966 h 13264101"/>
              <a:gd name="connsiteX739" fmla="*/ 2623122 w 12376792"/>
              <a:gd name="connsiteY739" fmla="*/ 1330407 h 13264101"/>
              <a:gd name="connsiteX740" fmla="*/ 2623122 w 12376792"/>
              <a:gd name="connsiteY740" fmla="*/ 1331746 h 13264101"/>
              <a:gd name="connsiteX741" fmla="*/ 2623456 w 12376792"/>
              <a:gd name="connsiteY741" fmla="*/ 1334494 h 13264101"/>
              <a:gd name="connsiteX742" fmla="*/ 2623122 w 12376792"/>
              <a:gd name="connsiteY742" fmla="*/ 1334494 h 13264101"/>
              <a:gd name="connsiteX743" fmla="*/ 2623122 w 12376792"/>
              <a:gd name="connsiteY743" fmla="*/ 1335897 h 13264101"/>
              <a:gd name="connsiteX744" fmla="*/ 2622913 w 12376792"/>
              <a:gd name="connsiteY744" fmla="*/ 1335756 h 13264101"/>
              <a:gd name="connsiteX745" fmla="*/ 2622950 w 12376792"/>
              <a:gd name="connsiteY745" fmla="*/ 1334492 h 13264101"/>
              <a:gd name="connsiteX746" fmla="*/ 2621039 w 12376792"/>
              <a:gd name="connsiteY746" fmla="*/ 1334493 h 13264101"/>
              <a:gd name="connsiteX747" fmla="*/ 2622913 w 12376792"/>
              <a:gd name="connsiteY747" fmla="*/ 1335756 h 13264101"/>
              <a:gd name="connsiteX748" fmla="*/ 2622631 w 12376792"/>
              <a:gd name="connsiteY748" fmla="*/ 1345585 h 13264101"/>
              <a:gd name="connsiteX749" fmla="*/ 2625778 w 12376792"/>
              <a:gd name="connsiteY749" fmla="*/ 1343680 h 13264101"/>
              <a:gd name="connsiteX750" fmla="*/ 2622697 w 12376792"/>
              <a:gd name="connsiteY750" fmla="*/ 1328285 h 13264101"/>
              <a:gd name="connsiteX751" fmla="*/ 2623048 w 12376792"/>
              <a:gd name="connsiteY751" fmla="*/ 1331125 h 13264101"/>
              <a:gd name="connsiteX752" fmla="*/ 2623076 w 12376792"/>
              <a:gd name="connsiteY752" fmla="*/ 1330166 h 13264101"/>
              <a:gd name="connsiteX753" fmla="*/ 714802 w 12376792"/>
              <a:gd name="connsiteY753" fmla="*/ 4576052 h 13264101"/>
              <a:gd name="connsiteX754" fmla="*/ 718983 w 12376792"/>
              <a:gd name="connsiteY754" fmla="*/ 4589433 h 13264101"/>
              <a:gd name="connsiteX755" fmla="*/ 719359 w 12376792"/>
              <a:gd name="connsiteY755" fmla="*/ 4590093 h 13264101"/>
              <a:gd name="connsiteX756" fmla="*/ 726866 w 12376792"/>
              <a:gd name="connsiteY756" fmla="*/ 4561282 h 13264101"/>
              <a:gd name="connsiteX757" fmla="*/ 842205 w 12376792"/>
              <a:gd name="connsiteY757" fmla="*/ 4336131 h 13264101"/>
              <a:gd name="connsiteX758" fmla="*/ 842641 w 12376792"/>
              <a:gd name="connsiteY758" fmla="*/ 4336131 h 13264101"/>
              <a:gd name="connsiteX759" fmla="*/ 842657 w 12376792"/>
              <a:gd name="connsiteY759" fmla="*/ 4335995 h 13264101"/>
              <a:gd name="connsiteX760" fmla="*/ 820085 w 12376792"/>
              <a:gd name="connsiteY760" fmla="*/ 4307289 h 13264101"/>
              <a:gd name="connsiteX761" fmla="*/ 823254 w 12376792"/>
              <a:gd name="connsiteY761" fmla="*/ 4333083 h 13264101"/>
              <a:gd name="connsiteX762" fmla="*/ 813895 w 12376792"/>
              <a:gd name="connsiteY762" fmla="*/ 4340698 h 13264101"/>
              <a:gd name="connsiteX763" fmla="*/ 813541 w 12376792"/>
              <a:gd name="connsiteY763" fmla="*/ 4341480 h 13264101"/>
              <a:gd name="connsiteX764" fmla="*/ 815615 w 12376792"/>
              <a:gd name="connsiteY764" fmla="*/ 4349079 h 13264101"/>
              <a:gd name="connsiteX765" fmla="*/ 823775 w 12376792"/>
              <a:gd name="connsiteY765" fmla="*/ 4336131 h 13264101"/>
              <a:gd name="connsiteX766" fmla="*/ 826346 w 12376792"/>
              <a:gd name="connsiteY766" fmla="*/ 4336131 h 13264101"/>
              <a:gd name="connsiteX767" fmla="*/ 485034 w 12376792"/>
              <a:gd name="connsiteY767" fmla="*/ 4753515 h 13264101"/>
              <a:gd name="connsiteX768" fmla="*/ 485004 w 12376792"/>
              <a:gd name="connsiteY768" fmla="*/ 4756361 h 13264101"/>
              <a:gd name="connsiteX769" fmla="*/ 485564 w 12376792"/>
              <a:gd name="connsiteY769" fmla="*/ 4753514 h 13264101"/>
              <a:gd name="connsiteX770" fmla="*/ 2519768 w 12376792"/>
              <a:gd name="connsiteY770" fmla="*/ 1211393 h 13264101"/>
              <a:gd name="connsiteX771" fmla="*/ 2519899 w 12376792"/>
              <a:gd name="connsiteY771" fmla="*/ 1213857 h 13264101"/>
              <a:gd name="connsiteX772" fmla="*/ 2522676 w 12376792"/>
              <a:gd name="connsiteY772" fmla="*/ 1211093 h 13264101"/>
              <a:gd name="connsiteX773" fmla="*/ 541995 w 12376792"/>
              <a:gd name="connsiteY773" fmla="*/ 4629807 h 13264101"/>
              <a:gd name="connsiteX774" fmla="*/ 538409 w 12376792"/>
              <a:gd name="connsiteY774" fmla="*/ 4663864 h 13264101"/>
              <a:gd name="connsiteX775" fmla="*/ 544552 w 12376792"/>
              <a:gd name="connsiteY775" fmla="*/ 4662235 h 13264101"/>
              <a:gd name="connsiteX776" fmla="*/ 2411966 w 12376792"/>
              <a:gd name="connsiteY776" fmla="*/ 1205456 h 13264101"/>
              <a:gd name="connsiteX777" fmla="*/ 2411248 w 12376792"/>
              <a:gd name="connsiteY777" fmla="*/ 1208715 h 13264101"/>
              <a:gd name="connsiteX778" fmla="*/ 2412608 w 12376792"/>
              <a:gd name="connsiteY778" fmla="*/ 1208582 h 13264101"/>
              <a:gd name="connsiteX779" fmla="*/ 2412450 w 12376792"/>
              <a:gd name="connsiteY779" fmla="*/ 1207032 h 13264101"/>
              <a:gd name="connsiteX780" fmla="*/ 392441 w 12376792"/>
              <a:gd name="connsiteY780" fmla="*/ 4652678 h 13264101"/>
              <a:gd name="connsiteX781" fmla="*/ 392326 w 12376792"/>
              <a:gd name="connsiteY781" fmla="*/ 4654346 h 13264101"/>
              <a:gd name="connsiteX782" fmla="*/ 392538 w 12376792"/>
              <a:gd name="connsiteY782" fmla="*/ 4654295 h 13264101"/>
              <a:gd name="connsiteX783" fmla="*/ 392815 w 12376792"/>
              <a:gd name="connsiteY783" fmla="*/ 4654221 h 13264101"/>
              <a:gd name="connsiteX784" fmla="*/ 255965 w 12376792"/>
              <a:gd name="connsiteY784" fmla="*/ 4746255 h 13264101"/>
              <a:gd name="connsiteX785" fmla="*/ 256717 w 12376792"/>
              <a:gd name="connsiteY785" fmla="*/ 4746943 h 13264101"/>
              <a:gd name="connsiteX786" fmla="*/ 257539 w 12376792"/>
              <a:gd name="connsiteY786" fmla="*/ 4748522 h 13264101"/>
              <a:gd name="connsiteX787" fmla="*/ 257268 w 12376792"/>
              <a:gd name="connsiteY787" fmla="*/ 4747275 h 13264101"/>
              <a:gd name="connsiteX788" fmla="*/ 257649 w 12376792"/>
              <a:gd name="connsiteY788" fmla="*/ 4747483 h 13264101"/>
              <a:gd name="connsiteX789" fmla="*/ 257292 w 12376792"/>
              <a:gd name="connsiteY789" fmla="*/ 4745168 h 13264101"/>
              <a:gd name="connsiteX790" fmla="*/ 491326 w 12376792"/>
              <a:gd name="connsiteY790" fmla="*/ 4165614 h 13264101"/>
              <a:gd name="connsiteX791" fmla="*/ 491326 w 12376792"/>
              <a:gd name="connsiteY791" fmla="*/ 4166952 h 13264101"/>
              <a:gd name="connsiteX792" fmla="*/ 491666 w 12376792"/>
              <a:gd name="connsiteY792" fmla="*/ 4169695 h 13264101"/>
              <a:gd name="connsiteX793" fmla="*/ 491326 w 12376792"/>
              <a:gd name="connsiteY793" fmla="*/ 4169695 h 13264101"/>
              <a:gd name="connsiteX794" fmla="*/ 491326 w 12376792"/>
              <a:gd name="connsiteY794" fmla="*/ 4171103 h 13264101"/>
              <a:gd name="connsiteX795" fmla="*/ 491114 w 12376792"/>
              <a:gd name="connsiteY795" fmla="*/ 4170960 h 13264101"/>
              <a:gd name="connsiteX796" fmla="*/ 491153 w 12376792"/>
              <a:gd name="connsiteY796" fmla="*/ 4169695 h 13264101"/>
              <a:gd name="connsiteX797" fmla="*/ 489244 w 12376792"/>
              <a:gd name="connsiteY797" fmla="*/ 4169695 h 13264101"/>
              <a:gd name="connsiteX798" fmla="*/ 491114 w 12376792"/>
              <a:gd name="connsiteY798" fmla="*/ 4170960 h 13264101"/>
              <a:gd name="connsiteX799" fmla="*/ 490835 w 12376792"/>
              <a:gd name="connsiteY799" fmla="*/ 4180786 h 13264101"/>
              <a:gd name="connsiteX800" fmla="*/ 493982 w 12376792"/>
              <a:gd name="connsiteY800" fmla="*/ 4178883 h 13264101"/>
              <a:gd name="connsiteX801" fmla="*/ 490901 w 12376792"/>
              <a:gd name="connsiteY801" fmla="*/ 4163488 h 13264101"/>
              <a:gd name="connsiteX802" fmla="*/ 491252 w 12376792"/>
              <a:gd name="connsiteY802" fmla="*/ 4166330 h 13264101"/>
              <a:gd name="connsiteX803" fmla="*/ 491274 w 12376792"/>
              <a:gd name="connsiteY803" fmla="*/ 4165367 h 13264101"/>
              <a:gd name="connsiteX804" fmla="*/ 387974 w 12376792"/>
              <a:gd name="connsiteY804" fmla="*/ 4046597 h 13264101"/>
              <a:gd name="connsiteX805" fmla="*/ 388104 w 12376792"/>
              <a:gd name="connsiteY805" fmla="*/ 4049063 h 13264101"/>
              <a:gd name="connsiteX806" fmla="*/ 390883 w 12376792"/>
              <a:gd name="connsiteY806" fmla="*/ 4046292 h 13264101"/>
              <a:gd name="connsiteX807" fmla="*/ 280170 w 12376792"/>
              <a:gd name="connsiteY807" fmla="*/ 4040660 h 13264101"/>
              <a:gd name="connsiteX808" fmla="*/ 279448 w 12376792"/>
              <a:gd name="connsiteY808" fmla="*/ 4043922 h 13264101"/>
              <a:gd name="connsiteX809" fmla="*/ 280812 w 12376792"/>
              <a:gd name="connsiteY809" fmla="*/ 4043790 h 13264101"/>
              <a:gd name="connsiteX810" fmla="*/ 280656 w 12376792"/>
              <a:gd name="connsiteY810" fmla="*/ 4042238 h 13264101"/>
              <a:gd name="connsiteX811" fmla="*/ 56784 w 12376792"/>
              <a:gd name="connsiteY811" fmla="*/ 4038167 h 13264101"/>
              <a:gd name="connsiteX812" fmla="*/ 78406 w 12376792"/>
              <a:gd name="connsiteY812" fmla="*/ 4035738 h 13264101"/>
              <a:gd name="connsiteX813" fmla="*/ 101547 w 12376792"/>
              <a:gd name="connsiteY813" fmla="*/ 4132040 h 13264101"/>
              <a:gd name="connsiteX814" fmla="*/ 101426 w 12376792"/>
              <a:gd name="connsiteY814" fmla="*/ 4135074 h 13264101"/>
              <a:gd name="connsiteX815" fmla="*/ 102905 w 12376792"/>
              <a:gd name="connsiteY815" fmla="*/ 4130558 h 13264101"/>
              <a:gd name="connsiteX816" fmla="*/ 107550 w 12376792"/>
              <a:gd name="connsiteY816" fmla="*/ 4168042 h 13264101"/>
              <a:gd name="connsiteX817" fmla="*/ 109723 w 12376792"/>
              <a:gd name="connsiteY817" fmla="*/ 4170989 h 13264101"/>
              <a:gd name="connsiteX818" fmla="*/ 108623 w 12376792"/>
              <a:gd name="connsiteY818" fmla="*/ 4167104 h 13264101"/>
              <a:gd name="connsiteX819" fmla="*/ 169007 w 12376792"/>
              <a:gd name="connsiteY819" fmla="*/ 4114777 h 13264101"/>
              <a:gd name="connsiteX820" fmla="*/ 182943 w 12376792"/>
              <a:gd name="connsiteY820" fmla="*/ 4204482 h 13264101"/>
              <a:gd name="connsiteX821" fmla="*/ 179326 w 12376792"/>
              <a:gd name="connsiteY821" fmla="*/ 4207659 h 13264101"/>
              <a:gd name="connsiteX822" fmla="*/ 181648 w 12376792"/>
              <a:gd name="connsiteY822" fmla="*/ 4207716 h 13264101"/>
              <a:gd name="connsiteX823" fmla="*/ 209711 w 12376792"/>
              <a:gd name="connsiteY823" fmla="*/ 4252402 h 13264101"/>
              <a:gd name="connsiteX824" fmla="*/ 211922 w 12376792"/>
              <a:gd name="connsiteY824" fmla="*/ 4256351 h 13264101"/>
              <a:gd name="connsiteX825" fmla="*/ 211302 w 12376792"/>
              <a:gd name="connsiteY825" fmla="*/ 4251692 h 13264101"/>
              <a:gd name="connsiteX826" fmla="*/ 234739 w 12376792"/>
              <a:gd name="connsiteY826" fmla="*/ 4214113 h 13264101"/>
              <a:gd name="connsiteX827" fmla="*/ 236333 w 12376792"/>
              <a:gd name="connsiteY827" fmla="*/ 4212789 h 13264101"/>
              <a:gd name="connsiteX828" fmla="*/ 233444 w 12376792"/>
              <a:gd name="connsiteY828" fmla="*/ 4212789 h 13264101"/>
              <a:gd name="connsiteX829" fmla="*/ 204859 w 12376792"/>
              <a:gd name="connsiteY829" fmla="*/ 4051113 h 13264101"/>
              <a:gd name="connsiteX830" fmla="*/ 209856 w 12376792"/>
              <a:gd name="connsiteY830" fmla="*/ 4050629 h 13264101"/>
              <a:gd name="connsiteX831" fmla="*/ 206185 w 12376792"/>
              <a:gd name="connsiteY831" fmla="*/ 4047607 h 13264101"/>
              <a:gd name="connsiteX832" fmla="*/ 190622 w 12376792"/>
              <a:gd name="connsiteY832" fmla="*/ 3913446 h 13264101"/>
              <a:gd name="connsiteX833" fmla="*/ 233554 w 12376792"/>
              <a:gd name="connsiteY833" fmla="*/ 3802395 h 13264101"/>
              <a:gd name="connsiteX834" fmla="*/ 233444 w 12376792"/>
              <a:gd name="connsiteY834" fmla="*/ 3801646 h 13264101"/>
              <a:gd name="connsiteX835" fmla="*/ 233844 w 12376792"/>
              <a:gd name="connsiteY835" fmla="*/ 3801646 h 13264101"/>
              <a:gd name="connsiteX836" fmla="*/ 284412 w 12376792"/>
              <a:gd name="connsiteY836" fmla="*/ 3801646 h 13264101"/>
              <a:gd name="connsiteX837" fmla="*/ 284508 w 12376792"/>
              <a:gd name="connsiteY837" fmla="*/ 3800881 h 13264101"/>
              <a:gd name="connsiteX838" fmla="*/ 280208 w 12376792"/>
              <a:gd name="connsiteY838" fmla="*/ 3794045 h 13264101"/>
              <a:gd name="connsiteX839" fmla="*/ 280135 w 12376792"/>
              <a:gd name="connsiteY839" fmla="*/ 3794029 h 13264101"/>
              <a:gd name="connsiteX840" fmla="*/ 280145 w 12376792"/>
              <a:gd name="connsiteY840" fmla="*/ 3793946 h 13264101"/>
              <a:gd name="connsiteX841" fmla="*/ 279797 w 12376792"/>
              <a:gd name="connsiteY841" fmla="*/ 3793396 h 13264101"/>
              <a:gd name="connsiteX842" fmla="*/ 280250 w 12376792"/>
              <a:gd name="connsiteY842" fmla="*/ 3793090 h 13264101"/>
              <a:gd name="connsiteX843" fmla="*/ 284843 w 12376792"/>
              <a:gd name="connsiteY843" fmla="*/ 3755960 h 13264101"/>
              <a:gd name="connsiteX844" fmla="*/ 322509 w 12376792"/>
              <a:gd name="connsiteY844" fmla="*/ 3760722 h 13264101"/>
              <a:gd name="connsiteX845" fmla="*/ 359475 w 12376792"/>
              <a:gd name="connsiteY845" fmla="*/ 3793415 h 13264101"/>
              <a:gd name="connsiteX846" fmla="*/ 359834 w 12376792"/>
              <a:gd name="connsiteY846" fmla="*/ 3793396 h 13264101"/>
              <a:gd name="connsiteX847" fmla="*/ 392793 w 12376792"/>
              <a:gd name="connsiteY847" fmla="*/ 3793395 h 13264101"/>
              <a:gd name="connsiteX848" fmla="*/ 392532 w 12376792"/>
              <a:gd name="connsiteY848" fmla="*/ 3795879 h 13264101"/>
              <a:gd name="connsiteX849" fmla="*/ 393017 w 12376792"/>
              <a:gd name="connsiteY849" fmla="*/ 3794700 h 13264101"/>
              <a:gd name="connsiteX850" fmla="*/ 490423 w 12376792"/>
              <a:gd name="connsiteY850" fmla="*/ 3884603 h 13264101"/>
              <a:gd name="connsiteX851" fmla="*/ 494380 w 12376792"/>
              <a:gd name="connsiteY851" fmla="*/ 3884602 h 13264101"/>
              <a:gd name="connsiteX852" fmla="*/ 491417 w 12376792"/>
              <a:gd name="connsiteY852" fmla="*/ 3883031 h 13264101"/>
              <a:gd name="connsiteX853" fmla="*/ 518338 w 12376792"/>
              <a:gd name="connsiteY853" fmla="*/ 3738524 h 13264101"/>
              <a:gd name="connsiteX854" fmla="*/ 608471 w 12376792"/>
              <a:gd name="connsiteY854" fmla="*/ 3778612 h 13264101"/>
              <a:gd name="connsiteX855" fmla="*/ 669338 w 12376792"/>
              <a:gd name="connsiteY855" fmla="*/ 3838281 h 13264101"/>
              <a:gd name="connsiteX856" fmla="*/ 748929 w 12376792"/>
              <a:gd name="connsiteY856" fmla="*/ 4002364 h 13264101"/>
              <a:gd name="connsiteX857" fmla="*/ 746640 w 12376792"/>
              <a:gd name="connsiteY857" fmla="*/ 4004004 h 13264101"/>
              <a:gd name="connsiteX858" fmla="*/ 747735 w 12376792"/>
              <a:gd name="connsiteY858" fmla="*/ 4004721 h 13264101"/>
              <a:gd name="connsiteX859" fmla="*/ 749005 w 12376792"/>
              <a:gd name="connsiteY859" fmla="*/ 4006306 h 13264101"/>
              <a:gd name="connsiteX860" fmla="*/ 748928 w 12376792"/>
              <a:gd name="connsiteY860" fmla="*/ 4005692 h 13264101"/>
              <a:gd name="connsiteX861" fmla="*/ 823254 w 12376792"/>
              <a:gd name="connsiteY861" fmla="*/ 4094015 h 13264101"/>
              <a:gd name="connsiteX862" fmla="*/ 822779 w 12376792"/>
              <a:gd name="connsiteY862" fmla="*/ 4093887 h 13264101"/>
              <a:gd name="connsiteX863" fmla="*/ 823254 w 12376792"/>
              <a:gd name="connsiteY863" fmla="*/ 4094427 h 13264101"/>
              <a:gd name="connsiteX864" fmla="*/ 804374 w 12376792"/>
              <a:gd name="connsiteY864" fmla="*/ 4131801 h 13264101"/>
              <a:gd name="connsiteX865" fmla="*/ 802750 w 12376792"/>
              <a:gd name="connsiteY865" fmla="*/ 4133471 h 13264101"/>
              <a:gd name="connsiteX866" fmla="*/ 803682 w 12376792"/>
              <a:gd name="connsiteY866" fmla="*/ 4133432 h 13264101"/>
              <a:gd name="connsiteX867" fmla="*/ 803682 w 12376792"/>
              <a:gd name="connsiteY867" fmla="*/ 4162780 h 13264101"/>
              <a:gd name="connsiteX868" fmla="*/ 830039 w 12376792"/>
              <a:gd name="connsiteY868" fmla="*/ 4177441 h 13264101"/>
              <a:gd name="connsiteX869" fmla="*/ 846120 w 12376792"/>
              <a:gd name="connsiteY869" fmla="*/ 4214708 h 13264101"/>
              <a:gd name="connsiteX870" fmla="*/ 845624 w 12376792"/>
              <a:gd name="connsiteY870" fmla="*/ 4216492 h 13264101"/>
              <a:gd name="connsiteX871" fmla="*/ 846935 w 12376792"/>
              <a:gd name="connsiteY871" fmla="*/ 4212788 h 13264101"/>
              <a:gd name="connsiteX872" fmla="*/ 846935 w 12376792"/>
              <a:gd name="connsiteY872" fmla="*/ 4295014 h 13264101"/>
              <a:gd name="connsiteX873" fmla="*/ 897617 w 12376792"/>
              <a:gd name="connsiteY873" fmla="*/ 4295015 h 13264101"/>
              <a:gd name="connsiteX874" fmla="*/ 921335 w 12376792"/>
              <a:gd name="connsiteY874" fmla="*/ 4193239 h 13264101"/>
              <a:gd name="connsiteX875" fmla="*/ 976404 w 12376792"/>
              <a:gd name="connsiteY875" fmla="*/ 4130558 h 13264101"/>
              <a:gd name="connsiteX876" fmla="*/ 978844 w 12376792"/>
              <a:gd name="connsiteY876" fmla="*/ 4133156 h 13264101"/>
              <a:gd name="connsiteX877" fmla="*/ 1031282 w 12376792"/>
              <a:gd name="connsiteY877" fmla="*/ 4100460 h 13264101"/>
              <a:gd name="connsiteX878" fmla="*/ 1074954 w 12376792"/>
              <a:gd name="connsiteY878" fmla="*/ 3879301 h 13264101"/>
              <a:gd name="connsiteX879" fmla="*/ 1078025 w 12376792"/>
              <a:gd name="connsiteY879" fmla="*/ 3880020 h 13264101"/>
              <a:gd name="connsiteX880" fmla="*/ 1074801 w 12376792"/>
              <a:gd name="connsiteY880" fmla="*/ 3875697 h 13264101"/>
              <a:gd name="connsiteX881" fmla="*/ 1154841 w 12376792"/>
              <a:gd name="connsiteY881" fmla="*/ 3875697 h 13264101"/>
              <a:gd name="connsiteX882" fmla="*/ 1136290 w 12376792"/>
              <a:gd name="connsiteY882" fmla="*/ 3919748 h 13264101"/>
              <a:gd name="connsiteX883" fmla="*/ 1136954 w 12376792"/>
              <a:gd name="connsiteY883" fmla="*/ 3920580 h 13264101"/>
              <a:gd name="connsiteX884" fmla="*/ 1154287 w 12376792"/>
              <a:gd name="connsiteY884" fmla="*/ 3879301 h 13264101"/>
              <a:gd name="connsiteX885" fmla="*/ 1201315 w 12376792"/>
              <a:gd name="connsiteY885" fmla="*/ 3910103 h 13264101"/>
              <a:gd name="connsiteX886" fmla="*/ 1233592 w 12376792"/>
              <a:gd name="connsiteY886" fmla="*/ 3967764 h 13264101"/>
              <a:gd name="connsiteX887" fmla="*/ 1234876 w 12376792"/>
              <a:gd name="connsiteY887" fmla="*/ 3966100 h 13264101"/>
              <a:gd name="connsiteX888" fmla="*/ 1256020 w 12376792"/>
              <a:gd name="connsiteY888" fmla="*/ 3979736 h 13264101"/>
              <a:gd name="connsiteX889" fmla="*/ 1254889 w 12376792"/>
              <a:gd name="connsiteY889" fmla="*/ 3853468 h 13264101"/>
              <a:gd name="connsiteX890" fmla="*/ 1302636 w 12376792"/>
              <a:gd name="connsiteY890" fmla="*/ 3751390 h 13264101"/>
              <a:gd name="connsiteX891" fmla="*/ 1313715 w 12376792"/>
              <a:gd name="connsiteY891" fmla="*/ 3769211 h 13264101"/>
              <a:gd name="connsiteX892" fmla="*/ 1313798 w 12376792"/>
              <a:gd name="connsiteY892" fmla="*/ 3764955 h 13264101"/>
              <a:gd name="connsiteX893" fmla="*/ 1309558 w 12376792"/>
              <a:gd name="connsiteY893" fmla="*/ 3758159 h 13264101"/>
              <a:gd name="connsiteX894" fmla="*/ 1304913 w 12376792"/>
              <a:gd name="connsiteY894" fmla="*/ 3750713 h 13264101"/>
              <a:gd name="connsiteX895" fmla="*/ 1286333 w 12376792"/>
              <a:gd name="connsiteY895" fmla="*/ 3639044 h 13264101"/>
              <a:gd name="connsiteX896" fmla="*/ 1309558 w 12376792"/>
              <a:gd name="connsiteY896" fmla="*/ 3594378 h 13264101"/>
              <a:gd name="connsiteX897" fmla="*/ 1416032 w 12376792"/>
              <a:gd name="connsiteY897" fmla="*/ 3659285 h 13264101"/>
              <a:gd name="connsiteX898" fmla="*/ 1434832 w 12376792"/>
              <a:gd name="connsiteY898" fmla="*/ 3720480 h 13264101"/>
              <a:gd name="connsiteX899" fmla="*/ 1435172 w 12376792"/>
              <a:gd name="connsiteY899" fmla="*/ 3720467 h 13264101"/>
              <a:gd name="connsiteX900" fmla="*/ 1463557 w 12376792"/>
              <a:gd name="connsiteY900" fmla="*/ 3772125 h 13264101"/>
              <a:gd name="connsiteX901" fmla="*/ 1463217 w 12376792"/>
              <a:gd name="connsiteY901" fmla="*/ 3773190 h 13264101"/>
              <a:gd name="connsiteX902" fmla="*/ 1463461 w 12376792"/>
              <a:gd name="connsiteY902" fmla="*/ 3772958 h 13264101"/>
              <a:gd name="connsiteX903" fmla="*/ 1491258 w 12376792"/>
              <a:gd name="connsiteY903" fmla="*/ 3712613 h 13264101"/>
              <a:gd name="connsiteX904" fmla="*/ 1492248 w 12376792"/>
              <a:gd name="connsiteY904" fmla="*/ 3712289 h 13264101"/>
              <a:gd name="connsiteX905" fmla="*/ 1503207 w 12376792"/>
              <a:gd name="connsiteY905" fmla="*/ 3571559 h 13264101"/>
              <a:gd name="connsiteX906" fmla="*/ 1566675 w 12376792"/>
              <a:gd name="connsiteY906" fmla="*/ 3463593 h 13264101"/>
              <a:gd name="connsiteX907" fmla="*/ 1617917 w 12376792"/>
              <a:gd name="connsiteY907" fmla="*/ 3546936 h 13264101"/>
              <a:gd name="connsiteX908" fmla="*/ 1616636 w 12376792"/>
              <a:gd name="connsiteY908" fmla="*/ 3548771 h 13264101"/>
              <a:gd name="connsiteX909" fmla="*/ 1653120 w 12376792"/>
              <a:gd name="connsiteY909" fmla="*/ 3625801 h 13264101"/>
              <a:gd name="connsiteX910" fmla="*/ 1671794 w 12376792"/>
              <a:gd name="connsiteY910" fmla="*/ 3712113 h 13264101"/>
              <a:gd name="connsiteX911" fmla="*/ 1673396 w 12376792"/>
              <a:gd name="connsiteY911" fmla="*/ 3710281 h 13264101"/>
              <a:gd name="connsiteX912" fmla="*/ 1719979 w 12376792"/>
              <a:gd name="connsiteY912" fmla="*/ 3717770 h 13264101"/>
              <a:gd name="connsiteX913" fmla="*/ 1720855 w 12376792"/>
              <a:gd name="connsiteY913" fmla="*/ 3718859 h 13264101"/>
              <a:gd name="connsiteX914" fmla="*/ 1720822 w 12376792"/>
              <a:gd name="connsiteY914" fmla="*/ 3718681 h 13264101"/>
              <a:gd name="connsiteX915" fmla="*/ 1785305 w 12376792"/>
              <a:gd name="connsiteY915" fmla="*/ 3709202 h 13264101"/>
              <a:gd name="connsiteX916" fmla="*/ 1797998 w 12376792"/>
              <a:gd name="connsiteY916" fmla="*/ 3756120 h 13264101"/>
              <a:gd name="connsiteX917" fmla="*/ 1798154 w 12376792"/>
              <a:gd name="connsiteY917" fmla="*/ 3755960 h 13264101"/>
              <a:gd name="connsiteX918" fmla="*/ 1849459 w 12376792"/>
              <a:gd name="connsiteY918" fmla="*/ 3882809 h 13264101"/>
              <a:gd name="connsiteX919" fmla="*/ 1847292 w 12376792"/>
              <a:gd name="connsiteY919" fmla="*/ 3885911 h 13264101"/>
              <a:gd name="connsiteX920" fmla="*/ 1849830 w 12376792"/>
              <a:gd name="connsiteY920" fmla="*/ 3885133 h 13264101"/>
              <a:gd name="connsiteX921" fmla="*/ 1914058 w 12376792"/>
              <a:gd name="connsiteY921" fmla="*/ 3956275 h 13264101"/>
              <a:gd name="connsiteX922" fmla="*/ 1933703 w 12376792"/>
              <a:gd name="connsiteY922" fmla="*/ 3954064 h 13264101"/>
              <a:gd name="connsiteX923" fmla="*/ 1955686 w 12376792"/>
              <a:gd name="connsiteY923" fmla="*/ 3991104 h 13264101"/>
              <a:gd name="connsiteX924" fmla="*/ 1955832 w 12376792"/>
              <a:gd name="connsiteY924" fmla="*/ 3998628 h 13264101"/>
              <a:gd name="connsiteX925" fmla="*/ 1993597 w 12376792"/>
              <a:gd name="connsiteY925" fmla="*/ 4026163 h 13264101"/>
              <a:gd name="connsiteX926" fmla="*/ 2001984 w 12376792"/>
              <a:gd name="connsiteY926" fmla="*/ 4028465 h 13264101"/>
              <a:gd name="connsiteX927" fmla="*/ 2003768 w 12376792"/>
              <a:gd name="connsiteY927" fmla="*/ 4026562 h 13264101"/>
              <a:gd name="connsiteX928" fmla="*/ 2024308 w 12376792"/>
              <a:gd name="connsiteY928" fmla="*/ 4033107 h 13264101"/>
              <a:gd name="connsiteX929" fmla="*/ 2024659 w 12376792"/>
              <a:gd name="connsiteY929" fmla="*/ 4034687 h 13264101"/>
              <a:gd name="connsiteX930" fmla="*/ 2050932 w 12376792"/>
              <a:gd name="connsiteY930" fmla="*/ 4041897 h 13264101"/>
              <a:gd name="connsiteX931" fmla="*/ 2051350 w 12376792"/>
              <a:gd name="connsiteY931" fmla="*/ 4040894 h 13264101"/>
              <a:gd name="connsiteX932" fmla="*/ 2051350 w 12376792"/>
              <a:gd name="connsiteY932" fmla="*/ 4013752 h 13264101"/>
              <a:gd name="connsiteX933" fmla="*/ 2051119 w 12376792"/>
              <a:gd name="connsiteY933" fmla="*/ 4013978 h 13264101"/>
              <a:gd name="connsiteX934" fmla="*/ 1980578 w 12376792"/>
              <a:gd name="connsiteY934" fmla="*/ 3834168 h 13264101"/>
              <a:gd name="connsiteX935" fmla="*/ 1996966 w 12376792"/>
              <a:gd name="connsiteY935" fmla="*/ 3810404 h 13264101"/>
              <a:gd name="connsiteX936" fmla="*/ 2026645 w 12376792"/>
              <a:gd name="connsiteY936" fmla="*/ 3828975 h 13264101"/>
              <a:gd name="connsiteX937" fmla="*/ 2044668 w 12376792"/>
              <a:gd name="connsiteY937" fmla="*/ 3850697 h 13264101"/>
              <a:gd name="connsiteX938" fmla="*/ 2045920 w 12376792"/>
              <a:gd name="connsiteY938" fmla="*/ 3831776 h 13264101"/>
              <a:gd name="connsiteX939" fmla="*/ 2088848 w 12376792"/>
              <a:gd name="connsiteY939" fmla="*/ 3720726 h 13264101"/>
              <a:gd name="connsiteX940" fmla="*/ 2088742 w 12376792"/>
              <a:gd name="connsiteY940" fmla="*/ 3719973 h 13264101"/>
              <a:gd name="connsiteX941" fmla="*/ 2089145 w 12376792"/>
              <a:gd name="connsiteY941" fmla="*/ 3719973 h 13264101"/>
              <a:gd name="connsiteX942" fmla="*/ 2139709 w 12376792"/>
              <a:gd name="connsiteY942" fmla="*/ 3719973 h 13264101"/>
              <a:gd name="connsiteX943" fmla="*/ 2139808 w 12376792"/>
              <a:gd name="connsiteY943" fmla="*/ 3719208 h 13264101"/>
              <a:gd name="connsiteX944" fmla="*/ 2135503 w 12376792"/>
              <a:gd name="connsiteY944" fmla="*/ 3712372 h 13264101"/>
              <a:gd name="connsiteX945" fmla="*/ 2135435 w 12376792"/>
              <a:gd name="connsiteY945" fmla="*/ 3712359 h 13264101"/>
              <a:gd name="connsiteX946" fmla="*/ 2135443 w 12376792"/>
              <a:gd name="connsiteY946" fmla="*/ 3712275 h 13264101"/>
              <a:gd name="connsiteX947" fmla="*/ 2135098 w 12376792"/>
              <a:gd name="connsiteY947" fmla="*/ 3711725 h 13264101"/>
              <a:gd name="connsiteX948" fmla="*/ 2135553 w 12376792"/>
              <a:gd name="connsiteY948" fmla="*/ 3711420 h 13264101"/>
              <a:gd name="connsiteX949" fmla="*/ 2140143 w 12376792"/>
              <a:gd name="connsiteY949" fmla="*/ 3674289 h 13264101"/>
              <a:gd name="connsiteX950" fmla="*/ 2163622 w 12376792"/>
              <a:gd name="connsiteY950" fmla="*/ 3677258 h 13264101"/>
              <a:gd name="connsiteX951" fmla="*/ 2157083 w 12376792"/>
              <a:gd name="connsiteY951" fmla="*/ 3656991 h 13264101"/>
              <a:gd name="connsiteX952" fmla="*/ 2168019 w 12376792"/>
              <a:gd name="connsiteY952" fmla="*/ 3577796 h 13264101"/>
              <a:gd name="connsiteX953" fmla="*/ 2207529 w 12376792"/>
              <a:gd name="connsiteY953" fmla="*/ 3668991 h 13264101"/>
              <a:gd name="connsiteX954" fmla="*/ 2231757 w 12376792"/>
              <a:gd name="connsiteY954" fmla="*/ 3674524 h 13264101"/>
              <a:gd name="connsiteX955" fmla="*/ 2233924 w 12376792"/>
              <a:gd name="connsiteY955" fmla="*/ 3673079 h 13264101"/>
              <a:gd name="connsiteX956" fmla="*/ 2233924 w 12376792"/>
              <a:gd name="connsiteY956" fmla="*/ 3635554 h 13264101"/>
              <a:gd name="connsiteX957" fmla="*/ 2234813 w 12376792"/>
              <a:gd name="connsiteY957" fmla="*/ 3635780 h 13264101"/>
              <a:gd name="connsiteX958" fmla="*/ 2259694 w 12376792"/>
              <a:gd name="connsiteY958" fmla="*/ 3533810 h 13264101"/>
              <a:gd name="connsiteX959" fmla="*/ 2285128 w 12376792"/>
              <a:gd name="connsiteY959" fmla="*/ 3429582 h 13264101"/>
              <a:gd name="connsiteX960" fmla="*/ 2329632 w 12376792"/>
              <a:gd name="connsiteY960" fmla="*/ 3381193 h 13264101"/>
              <a:gd name="connsiteX961" fmla="*/ 2377606 w 12376792"/>
              <a:gd name="connsiteY961" fmla="*/ 3422136 h 13264101"/>
              <a:gd name="connsiteX962" fmla="*/ 2378328 w 12376792"/>
              <a:gd name="connsiteY962" fmla="*/ 3437122 h 13264101"/>
              <a:gd name="connsiteX963" fmla="*/ 2438067 w 12376792"/>
              <a:gd name="connsiteY963" fmla="*/ 3472132 h 13264101"/>
              <a:gd name="connsiteX964" fmla="*/ 2438309 w 12376792"/>
              <a:gd name="connsiteY964" fmla="*/ 3472016 h 13264101"/>
              <a:gd name="connsiteX965" fmla="*/ 2438309 w 12376792"/>
              <a:gd name="connsiteY965" fmla="*/ 3344816 h 13264101"/>
              <a:gd name="connsiteX966" fmla="*/ 2467980 w 12376792"/>
              <a:gd name="connsiteY966" fmla="*/ 3345667 h 13264101"/>
              <a:gd name="connsiteX967" fmla="*/ 2463381 w 12376792"/>
              <a:gd name="connsiteY967" fmla="*/ 3265394 h 13264101"/>
              <a:gd name="connsiteX968" fmla="*/ 2463966 w 12376792"/>
              <a:gd name="connsiteY968" fmla="*/ 3264220 h 13264101"/>
              <a:gd name="connsiteX969" fmla="*/ 2417731 w 12376792"/>
              <a:gd name="connsiteY969" fmla="*/ 3182013 h 13264101"/>
              <a:gd name="connsiteX970" fmla="*/ 2417695 w 12376792"/>
              <a:gd name="connsiteY970" fmla="*/ 3182048 h 13264101"/>
              <a:gd name="connsiteX971" fmla="*/ 2366195 w 12376792"/>
              <a:gd name="connsiteY971" fmla="*/ 2980669 h 13264101"/>
              <a:gd name="connsiteX972" fmla="*/ 2455152 w 12376792"/>
              <a:gd name="connsiteY972" fmla="*/ 2913548 h 13264101"/>
              <a:gd name="connsiteX973" fmla="*/ 2515723 w 12376792"/>
              <a:gd name="connsiteY973" fmla="*/ 2911448 h 13264101"/>
              <a:gd name="connsiteX974" fmla="*/ 2516015 w 12376792"/>
              <a:gd name="connsiteY974" fmla="*/ 2862269 h 13264101"/>
              <a:gd name="connsiteX975" fmla="*/ 2514341 w 12376792"/>
              <a:gd name="connsiteY975" fmla="*/ 2862269 h 13264101"/>
              <a:gd name="connsiteX976" fmla="*/ 2463381 w 12376792"/>
              <a:gd name="connsiteY976" fmla="*/ 2651834 h 13264101"/>
              <a:gd name="connsiteX977" fmla="*/ 2463782 w 12376792"/>
              <a:gd name="connsiteY977" fmla="*/ 2651833 h 13264101"/>
              <a:gd name="connsiteX978" fmla="*/ 2462671 w 12376792"/>
              <a:gd name="connsiteY978" fmla="*/ 2650906 h 13264101"/>
              <a:gd name="connsiteX979" fmla="*/ 2286157 w 12376792"/>
              <a:gd name="connsiteY979" fmla="*/ 2195622 h 13264101"/>
              <a:gd name="connsiteX980" fmla="*/ 2286610 w 12376792"/>
              <a:gd name="connsiteY980" fmla="*/ 2194965 h 13264101"/>
              <a:gd name="connsiteX981" fmla="*/ 2263288 w 12376792"/>
              <a:gd name="connsiteY981" fmla="*/ 2074319 h 13264101"/>
              <a:gd name="connsiteX982" fmla="*/ 2263960 w 12376792"/>
              <a:gd name="connsiteY982" fmla="*/ 2072811 h 13264101"/>
              <a:gd name="connsiteX983" fmla="*/ 2262531 w 12376792"/>
              <a:gd name="connsiteY983" fmla="*/ 2073616 h 13264101"/>
              <a:gd name="connsiteX984" fmla="*/ 2235239 w 12376792"/>
              <a:gd name="connsiteY984" fmla="*/ 1948481 h 13264101"/>
              <a:gd name="connsiteX985" fmla="*/ 2234860 w 12376792"/>
              <a:gd name="connsiteY985" fmla="*/ 1948616 h 13264101"/>
              <a:gd name="connsiteX986" fmla="*/ 2131796 w 12376792"/>
              <a:gd name="connsiteY986" fmla="*/ 1625078 h 13264101"/>
              <a:gd name="connsiteX987" fmla="*/ 2211437 w 12376792"/>
              <a:gd name="connsiteY987" fmla="*/ 1579929 h 13264101"/>
              <a:gd name="connsiteX988" fmla="*/ 2211463 w 12376792"/>
              <a:gd name="connsiteY988" fmla="*/ 1579912 h 13264101"/>
              <a:gd name="connsiteX989" fmla="*/ 2206830 w 12376792"/>
              <a:gd name="connsiteY989" fmla="*/ 1460282 h 13264101"/>
              <a:gd name="connsiteX990" fmla="*/ 2206928 w 12376792"/>
              <a:gd name="connsiteY990" fmla="*/ 1455584 h 13264101"/>
              <a:gd name="connsiteX991" fmla="*/ 2205576 w 12376792"/>
              <a:gd name="connsiteY991" fmla="*/ 1459811 h 13264101"/>
              <a:gd name="connsiteX992" fmla="*/ 2182432 w 12376792"/>
              <a:gd name="connsiteY992" fmla="*/ 1415363 h 13264101"/>
              <a:gd name="connsiteX993" fmla="*/ 2181886 w 12376792"/>
              <a:gd name="connsiteY993" fmla="*/ 1413502 h 13264101"/>
              <a:gd name="connsiteX994" fmla="*/ 2139608 w 12376792"/>
              <a:gd name="connsiteY994" fmla="*/ 1402003 h 13264101"/>
              <a:gd name="connsiteX995" fmla="*/ 2134774 w 12376792"/>
              <a:gd name="connsiteY995" fmla="*/ 1371506 h 13264101"/>
              <a:gd name="connsiteX996" fmla="*/ 2159637 w 12376792"/>
              <a:gd name="connsiteY996" fmla="*/ 1293129 h 13264101"/>
              <a:gd name="connsiteX997" fmla="*/ 2159291 w 12376792"/>
              <a:gd name="connsiteY997" fmla="*/ 1289424 h 13264101"/>
              <a:gd name="connsiteX998" fmla="*/ 2210202 w 12376792"/>
              <a:gd name="connsiteY998" fmla="*/ 1200534 h 13264101"/>
              <a:gd name="connsiteX999" fmla="*/ 2233342 w 12376792"/>
              <a:gd name="connsiteY999" fmla="*/ 1296837 h 13264101"/>
              <a:gd name="connsiteX1000" fmla="*/ 2233222 w 12376792"/>
              <a:gd name="connsiteY1000" fmla="*/ 1299871 h 13264101"/>
              <a:gd name="connsiteX1001" fmla="*/ 2234703 w 12376792"/>
              <a:gd name="connsiteY1001" fmla="*/ 1295355 h 13264101"/>
              <a:gd name="connsiteX1002" fmla="*/ 2239346 w 12376792"/>
              <a:gd name="connsiteY1002" fmla="*/ 1332839 h 13264101"/>
              <a:gd name="connsiteX1003" fmla="*/ 2241516 w 12376792"/>
              <a:gd name="connsiteY1003" fmla="*/ 1335787 h 13264101"/>
              <a:gd name="connsiteX1004" fmla="*/ 2240416 w 12376792"/>
              <a:gd name="connsiteY1004" fmla="*/ 1331900 h 13264101"/>
              <a:gd name="connsiteX1005" fmla="*/ 2300803 w 12376792"/>
              <a:gd name="connsiteY1005" fmla="*/ 1279573 h 13264101"/>
              <a:gd name="connsiteX1006" fmla="*/ 2314738 w 12376792"/>
              <a:gd name="connsiteY1006" fmla="*/ 1369277 h 13264101"/>
              <a:gd name="connsiteX1007" fmla="*/ 2311120 w 12376792"/>
              <a:gd name="connsiteY1007" fmla="*/ 1372454 h 13264101"/>
              <a:gd name="connsiteX1008" fmla="*/ 2313441 w 12376792"/>
              <a:gd name="connsiteY1008" fmla="*/ 1372512 h 13264101"/>
              <a:gd name="connsiteX1009" fmla="*/ 2341507 w 12376792"/>
              <a:gd name="connsiteY1009" fmla="*/ 1417196 h 13264101"/>
              <a:gd name="connsiteX1010" fmla="*/ 2343718 w 12376792"/>
              <a:gd name="connsiteY1010" fmla="*/ 1421147 h 13264101"/>
              <a:gd name="connsiteX1011" fmla="*/ 2343098 w 12376792"/>
              <a:gd name="connsiteY1011" fmla="*/ 1416490 h 13264101"/>
              <a:gd name="connsiteX1012" fmla="*/ 2366538 w 12376792"/>
              <a:gd name="connsiteY1012" fmla="*/ 1378910 h 13264101"/>
              <a:gd name="connsiteX1013" fmla="*/ 2368126 w 12376792"/>
              <a:gd name="connsiteY1013" fmla="*/ 1377586 h 13264101"/>
              <a:gd name="connsiteX1014" fmla="*/ 2365240 w 12376792"/>
              <a:gd name="connsiteY1014" fmla="*/ 1377586 h 13264101"/>
              <a:gd name="connsiteX1015" fmla="*/ 2336655 w 12376792"/>
              <a:gd name="connsiteY1015" fmla="*/ 1215910 h 13264101"/>
              <a:gd name="connsiteX1016" fmla="*/ 2341652 w 12376792"/>
              <a:gd name="connsiteY1016" fmla="*/ 1215425 h 13264101"/>
              <a:gd name="connsiteX1017" fmla="*/ 2337978 w 12376792"/>
              <a:gd name="connsiteY1017" fmla="*/ 1212401 h 13264101"/>
              <a:gd name="connsiteX1018" fmla="*/ 2322418 w 12376792"/>
              <a:gd name="connsiteY1018" fmla="*/ 1078240 h 13264101"/>
              <a:gd name="connsiteX1019" fmla="*/ 2365350 w 12376792"/>
              <a:gd name="connsiteY1019" fmla="*/ 967194 h 13264101"/>
              <a:gd name="connsiteX1020" fmla="*/ 2365240 w 12376792"/>
              <a:gd name="connsiteY1020" fmla="*/ 966437 h 13264101"/>
              <a:gd name="connsiteX1021" fmla="*/ 2365640 w 12376792"/>
              <a:gd name="connsiteY1021" fmla="*/ 966438 h 13264101"/>
              <a:gd name="connsiteX1022" fmla="*/ 2416208 w 12376792"/>
              <a:gd name="connsiteY1022" fmla="*/ 966437 h 13264101"/>
              <a:gd name="connsiteX1023" fmla="*/ 2416301 w 12376792"/>
              <a:gd name="connsiteY1023" fmla="*/ 965675 h 13264101"/>
              <a:gd name="connsiteX1024" fmla="*/ 2412005 w 12376792"/>
              <a:gd name="connsiteY1024" fmla="*/ 958839 h 13264101"/>
              <a:gd name="connsiteX1025" fmla="*/ 2411928 w 12376792"/>
              <a:gd name="connsiteY1025" fmla="*/ 958825 h 13264101"/>
              <a:gd name="connsiteX1026" fmla="*/ 2411944 w 12376792"/>
              <a:gd name="connsiteY1026" fmla="*/ 958742 h 13264101"/>
              <a:gd name="connsiteX1027" fmla="*/ 2411596 w 12376792"/>
              <a:gd name="connsiteY1027" fmla="*/ 958192 h 13264101"/>
              <a:gd name="connsiteX1028" fmla="*/ 2412045 w 12376792"/>
              <a:gd name="connsiteY1028" fmla="*/ 957888 h 13264101"/>
              <a:gd name="connsiteX1029" fmla="*/ 2416638 w 12376792"/>
              <a:gd name="connsiteY1029" fmla="*/ 920756 h 13264101"/>
              <a:gd name="connsiteX1030" fmla="*/ 2454305 w 12376792"/>
              <a:gd name="connsiteY1030" fmla="*/ 925516 h 13264101"/>
              <a:gd name="connsiteX1031" fmla="*/ 2491271 w 12376792"/>
              <a:gd name="connsiteY1031" fmla="*/ 958210 h 13264101"/>
              <a:gd name="connsiteX1032" fmla="*/ 2491631 w 12376792"/>
              <a:gd name="connsiteY1032" fmla="*/ 958192 h 13264101"/>
              <a:gd name="connsiteX1033" fmla="*/ 2524591 w 12376792"/>
              <a:gd name="connsiteY1033" fmla="*/ 958192 h 13264101"/>
              <a:gd name="connsiteX1034" fmla="*/ 2524331 w 12376792"/>
              <a:gd name="connsiteY1034" fmla="*/ 960671 h 13264101"/>
              <a:gd name="connsiteX1035" fmla="*/ 2524816 w 12376792"/>
              <a:gd name="connsiteY1035" fmla="*/ 959494 h 13264101"/>
              <a:gd name="connsiteX1036" fmla="*/ 2622220 w 12376792"/>
              <a:gd name="connsiteY1036" fmla="*/ 1049399 h 13264101"/>
              <a:gd name="connsiteX1037" fmla="*/ 2626176 w 12376792"/>
              <a:gd name="connsiteY1037" fmla="*/ 1049399 h 13264101"/>
              <a:gd name="connsiteX1038" fmla="*/ 2623213 w 12376792"/>
              <a:gd name="connsiteY1038" fmla="*/ 1047829 h 13264101"/>
              <a:gd name="connsiteX1039" fmla="*/ 2650134 w 12376792"/>
              <a:gd name="connsiteY1039" fmla="*/ 903319 h 13264101"/>
              <a:gd name="connsiteX1040" fmla="*/ 2740261 w 12376792"/>
              <a:gd name="connsiteY1040" fmla="*/ 943410 h 13264101"/>
              <a:gd name="connsiteX1041" fmla="*/ 2801128 w 12376792"/>
              <a:gd name="connsiteY1041" fmla="*/ 1003080 h 13264101"/>
              <a:gd name="connsiteX1042" fmla="*/ 2880730 w 12376792"/>
              <a:gd name="connsiteY1042" fmla="*/ 1167159 h 13264101"/>
              <a:gd name="connsiteX1043" fmla="*/ 2878436 w 12376792"/>
              <a:gd name="connsiteY1043" fmla="*/ 1168801 h 13264101"/>
              <a:gd name="connsiteX1044" fmla="*/ 2879528 w 12376792"/>
              <a:gd name="connsiteY1044" fmla="*/ 1169518 h 13264101"/>
              <a:gd name="connsiteX1045" fmla="*/ 2880799 w 12376792"/>
              <a:gd name="connsiteY1045" fmla="*/ 1171100 h 13264101"/>
              <a:gd name="connsiteX1046" fmla="*/ 2880730 w 12376792"/>
              <a:gd name="connsiteY1046" fmla="*/ 1170489 h 13264101"/>
              <a:gd name="connsiteX1047" fmla="*/ 2955047 w 12376792"/>
              <a:gd name="connsiteY1047" fmla="*/ 1258809 h 13264101"/>
              <a:gd name="connsiteX1048" fmla="*/ 2954576 w 12376792"/>
              <a:gd name="connsiteY1048" fmla="*/ 1258683 h 13264101"/>
              <a:gd name="connsiteX1049" fmla="*/ 2955047 w 12376792"/>
              <a:gd name="connsiteY1049" fmla="*/ 1259224 h 13264101"/>
              <a:gd name="connsiteX1050" fmla="*/ 2936170 w 12376792"/>
              <a:gd name="connsiteY1050" fmla="*/ 1296595 h 13264101"/>
              <a:gd name="connsiteX1051" fmla="*/ 2934543 w 12376792"/>
              <a:gd name="connsiteY1051" fmla="*/ 1298264 h 13264101"/>
              <a:gd name="connsiteX1052" fmla="*/ 2935479 w 12376792"/>
              <a:gd name="connsiteY1052" fmla="*/ 1298228 h 13264101"/>
              <a:gd name="connsiteX1053" fmla="*/ 2935479 w 12376792"/>
              <a:gd name="connsiteY1053" fmla="*/ 1327576 h 13264101"/>
              <a:gd name="connsiteX1054" fmla="*/ 2961835 w 12376792"/>
              <a:gd name="connsiteY1054" fmla="*/ 1342235 h 13264101"/>
              <a:gd name="connsiteX1055" fmla="*/ 2977919 w 12376792"/>
              <a:gd name="connsiteY1055" fmla="*/ 1379503 h 13264101"/>
              <a:gd name="connsiteX1056" fmla="*/ 2977420 w 12376792"/>
              <a:gd name="connsiteY1056" fmla="*/ 1381284 h 13264101"/>
              <a:gd name="connsiteX1057" fmla="*/ 2978734 w 12376792"/>
              <a:gd name="connsiteY1057" fmla="*/ 1377581 h 13264101"/>
              <a:gd name="connsiteX1058" fmla="*/ 2978734 w 12376792"/>
              <a:gd name="connsiteY1058" fmla="*/ 1459811 h 13264101"/>
              <a:gd name="connsiteX1059" fmla="*/ 3029411 w 12376792"/>
              <a:gd name="connsiteY1059" fmla="*/ 1459810 h 13264101"/>
              <a:gd name="connsiteX1060" fmla="*/ 3053131 w 12376792"/>
              <a:gd name="connsiteY1060" fmla="*/ 1358033 h 13264101"/>
              <a:gd name="connsiteX1061" fmla="*/ 3108200 w 12376792"/>
              <a:gd name="connsiteY1061" fmla="*/ 1295354 h 13264101"/>
              <a:gd name="connsiteX1062" fmla="*/ 3110639 w 12376792"/>
              <a:gd name="connsiteY1062" fmla="*/ 1297955 h 13264101"/>
              <a:gd name="connsiteX1063" fmla="*/ 3163078 w 12376792"/>
              <a:gd name="connsiteY1063" fmla="*/ 1265257 h 13264101"/>
              <a:gd name="connsiteX1064" fmla="*/ 3206754 w 12376792"/>
              <a:gd name="connsiteY1064" fmla="*/ 1044097 h 13264101"/>
              <a:gd name="connsiteX1065" fmla="*/ 3209821 w 12376792"/>
              <a:gd name="connsiteY1065" fmla="*/ 1044817 h 13264101"/>
              <a:gd name="connsiteX1066" fmla="*/ 3206596 w 12376792"/>
              <a:gd name="connsiteY1066" fmla="*/ 1040493 h 13264101"/>
              <a:gd name="connsiteX1067" fmla="*/ 3286637 w 12376792"/>
              <a:gd name="connsiteY1067" fmla="*/ 1040494 h 13264101"/>
              <a:gd name="connsiteX1068" fmla="*/ 3268087 w 12376792"/>
              <a:gd name="connsiteY1068" fmla="*/ 1084544 h 13264101"/>
              <a:gd name="connsiteX1069" fmla="*/ 3268751 w 12376792"/>
              <a:gd name="connsiteY1069" fmla="*/ 1085376 h 13264101"/>
              <a:gd name="connsiteX1070" fmla="*/ 3286080 w 12376792"/>
              <a:gd name="connsiteY1070" fmla="*/ 1044098 h 13264101"/>
              <a:gd name="connsiteX1071" fmla="*/ 3333108 w 12376792"/>
              <a:gd name="connsiteY1071" fmla="*/ 1074902 h 13264101"/>
              <a:gd name="connsiteX1072" fmla="*/ 3365385 w 12376792"/>
              <a:gd name="connsiteY1072" fmla="*/ 1132560 h 13264101"/>
              <a:gd name="connsiteX1073" fmla="*/ 3366672 w 12376792"/>
              <a:gd name="connsiteY1073" fmla="*/ 1130896 h 13264101"/>
              <a:gd name="connsiteX1074" fmla="*/ 3387813 w 12376792"/>
              <a:gd name="connsiteY1074" fmla="*/ 1144529 h 13264101"/>
              <a:gd name="connsiteX1075" fmla="*/ 3386685 w 12376792"/>
              <a:gd name="connsiteY1075" fmla="*/ 1018264 h 13264101"/>
              <a:gd name="connsiteX1076" fmla="*/ 3434432 w 12376792"/>
              <a:gd name="connsiteY1076" fmla="*/ 916185 h 13264101"/>
              <a:gd name="connsiteX1077" fmla="*/ 3445508 w 12376792"/>
              <a:gd name="connsiteY1077" fmla="*/ 934009 h 13264101"/>
              <a:gd name="connsiteX1078" fmla="*/ 3445591 w 12376792"/>
              <a:gd name="connsiteY1078" fmla="*/ 929754 h 13264101"/>
              <a:gd name="connsiteX1079" fmla="*/ 3441352 w 12376792"/>
              <a:gd name="connsiteY1079" fmla="*/ 922955 h 13264101"/>
              <a:gd name="connsiteX1080" fmla="*/ 3436706 w 12376792"/>
              <a:gd name="connsiteY1080" fmla="*/ 915510 h 13264101"/>
              <a:gd name="connsiteX1081" fmla="*/ 3418129 w 12376792"/>
              <a:gd name="connsiteY1081" fmla="*/ 803839 h 13264101"/>
              <a:gd name="connsiteX1082" fmla="*/ 3441352 w 12376792"/>
              <a:gd name="connsiteY1082" fmla="*/ 759176 h 13264101"/>
              <a:gd name="connsiteX1083" fmla="*/ 3547825 w 12376792"/>
              <a:gd name="connsiteY1083" fmla="*/ 824083 h 13264101"/>
              <a:gd name="connsiteX1084" fmla="*/ 3566628 w 12376792"/>
              <a:gd name="connsiteY1084" fmla="*/ 885276 h 13264101"/>
              <a:gd name="connsiteX1085" fmla="*/ 3566969 w 12376792"/>
              <a:gd name="connsiteY1085" fmla="*/ 885263 h 13264101"/>
              <a:gd name="connsiteX1086" fmla="*/ 3595356 w 12376792"/>
              <a:gd name="connsiteY1086" fmla="*/ 936921 h 13264101"/>
              <a:gd name="connsiteX1087" fmla="*/ 3595015 w 12376792"/>
              <a:gd name="connsiteY1087" fmla="*/ 937986 h 13264101"/>
              <a:gd name="connsiteX1088" fmla="*/ 3595254 w 12376792"/>
              <a:gd name="connsiteY1088" fmla="*/ 937755 h 13264101"/>
              <a:gd name="connsiteX1089" fmla="*/ 3623053 w 12376792"/>
              <a:gd name="connsiteY1089" fmla="*/ 877410 h 13264101"/>
              <a:gd name="connsiteX1090" fmla="*/ 3624044 w 12376792"/>
              <a:gd name="connsiteY1090" fmla="*/ 877085 h 13264101"/>
              <a:gd name="connsiteX1091" fmla="*/ 3635003 w 12376792"/>
              <a:gd name="connsiteY1091" fmla="*/ 736353 h 13264101"/>
              <a:gd name="connsiteX1092" fmla="*/ 3698471 w 12376792"/>
              <a:gd name="connsiteY1092" fmla="*/ 628387 h 13264101"/>
              <a:gd name="connsiteX1093" fmla="*/ 3749713 w 12376792"/>
              <a:gd name="connsiteY1093" fmla="*/ 711728 h 13264101"/>
              <a:gd name="connsiteX1094" fmla="*/ 3748432 w 12376792"/>
              <a:gd name="connsiteY1094" fmla="*/ 713567 h 13264101"/>
              <a:gd name="connsiteX1095" fmla="*/ 3784916 w 12376792"/>
              <a:gd name="connsiteY1095" fmla="*/ 790598 h 13264101"/>
              <a:gd name="connsiteX1096" fmla="*/ 3803590 w 12376792"/>
              <a:gd name="connsiteY1096" fmla="*/ 876910 h 13264101"/>
              <a:gd name="connsiteX1097" fmla="*/ 3805189 w 12376792"/>
              <a:gd name="connsiteY1097" fmla="*/ 875075 h 13264101"/>
              <a:gd name="connsiteX1098" fmla="*/ 3851775 w 12376792"/>
              <a:gd name="connsiteY1098" fmla="*/ 882562 h 13264101"/>
              <a:gd name="connsiteX1099" fmla="*/ 3852650 w 12376792"/>
              <a:gd name="connsiteY1099" fmla="*/ 883658 h 13264101"/>
              <a:gd name="connsiteX1100" fmla="*/ 3852618 w 12376792"/>
              <a:gd name="connsiteY1100" fmla="*/ 883478 h 13264101"/>
              <a:gd name="connsiteX1101" fmla="*/ 3917098 w 12376792"/>
              <a:gd name="connsiteY1101" fmla="*/ 873998 h 13264101"/>
              <a:gd name="connsiteX1102" fmla="*/ 3929791 w 12376792"/>
              <a:gd name="connsiteY1102" fmla="*/ 920919 h 13264101"/>
              <a:gd name="connsiteX1103" fmla="*/ 3929950 w 12376792"/>
              <a:gd name="connsiteY1103" fmla="*/ 920756 h 13264101"/>
              <a:gd name="connsiteX1104" fmla="*/ 3981252 w 12376792"/>
              <a:gd name="connsiteY1104" fmla="*/ 1047604 h 13264101"/>
              <a:gd name="connsiteX1105" fmla="*/ 3979091 w 12376792"/>
              <a:gd name="connsiteY1105" fmla="*/ 1050708 h 13264101"/>
              <a:gd name="connsiteX1106" fmla="*/ 3981623 w 12376792"/>
              <a:gd name="connsiteY1106" fmla="*/ 1049930 h 13264101"/>
              <a:gd name="connsiteX1107" fmla="*/ 4125392 w 12376792"/>
              <a:gd name="connsiteY1107" fmla="*/ 1190960 h 13264101"/>
              <a:gd name="connsiteX1108" fmla="*/ 4182732 w 12376792"/>
              <a:gd name="connsiteY1108" fmla="*/ 1206692 h 13264101"/>
              <a:gd name="connsiteX1109" fmla="*/ 4183146 w 12376792"/>
              <a:gd name="connsiteY1109" fmla="*/ 1205688 h 13264101"/>
              <a:gd name="connsiteX1110" fmla="*/ 4183146 w 12376792"/>
              <a:gd name="connsiteY1110" fmla="*/ 1178546 h 13264101"/>
              <a:gd name="connsiteX1111" fmla="*/ 4182918 w 12376792"/>
              <a:gd name="connsiteY1111" fmla="*/ 1178772 h 13264101"/>
              <a:gd name="connsiteX1112" fmla="*/ 4112374 w 12376792"/>
              <a:gd name="connsiteY1112" fmla="*/ 998964 h 13264101"/>
              <a:gd name="connsiteX1113" fmla="*/ 4128762 w 12376792"/>
              <a:gd name="connsiteY1113" fmla="*/ 975200 h 13264101"/>
              <a:gd name="connsiteX1114" fmla="*/ 4187621 w 12376792"/>
              <a:gd name="connsiteY1114" fmla="*/ 1028933 h 13264101"/>
              <a:gd name="connsiteX1115" fmla="*/ 4190290 w 12376792"/>
              <a:gd name="connsiteY1115" fmla="*/ 1029097 h 13264101"/>
              <a:gd name="connsiteX1116" fmla="*/ 4187873 w 12376792"/>
              <a:gd name="connsiteY1116" fmla="*/ 1024993 h 13264101"/>
              <a:gd name="connsiteX1117" fmla="*/ 4220716 w 12376792"/>
              <a:gd name="connsiteY1117" fmla="*/ 965190 h 13264101"/>
              <a:gd name="connsiteX1118" fmla="*/ 4314566 w 12376792"/>
              <a:gd name="connsiteY1118" fmla="*/ 920339 h 13264101"/>
              <a:gd name="connsiteX1119" fmla="*/ 4314613 w 12376792"/>
              <a:gd name="connsiteY1119" fmla="*/ 920332 h 13264101"/>
              <a:gd name="connsiteX1120" fmla="*/ 4310107 w 12376792"/>
              <a:gd name="connsiteY1120" fmla="*/ 883921 h 13264101"/>
              <a:gd name="connsiteX1121" fmla="*/ 4309026 w 12376792"/>
              <a:gd name="connsiteY1121" fmla="*/ 884210 h 13264101"/>
              <a:gd name="connsiteX1122" fmla="*/ 4299818 w 12376792"/>
              <a:gd name="connsiteY1122" fmla="*/ 742593 h 13264101"/>
              <a:gd name="connsiteX1123" fmla="*/ 4339323 w 12376792"/>
              <a:gd name="connsiteY1123" fmla="*/ 833779 h 13264101"/>
              <a:gd name="connsiteX1124" fmla="*/ 4363550 w 12376792"/>
              <a:gd name="connsiteY1124" fmla="*/ 839319 h 13264101"/>
              <a:gd name="connsiteX1125" fmla="*/ 4365724 w 12376792"/>
              <a:gd name="connsiteY1125" fmla="*/ 837875 h 13264101"/>
              <a:gd name="connsiteX1126" fmla="*/ 4365723 w 12376792"/>
              <a:gd name="connsiteY1126" fmla="*/ 800351 h 13264101"/>
              <a:gd name="connsiteX1127" fmla="*/ 4366607 w 12376792"/>
              <a:gd name="connsiteY1127" fmla="*/ 800574 h 13264101"/>
              <a:gd name="connsiteX1128" fmla="*/ 4391490 w 12376792"/>
              <a:gd name="connsiteY1128" fmla="*/ 698604 h 13264101"/>
              <a:gd name="connsiteX1129" fmla="*/ 4416921 w 12376792"/>
              <a:gd name="connsiteY1129" fmla="*/ 594376 h 13264101"/>
              <a:gd name="connsiteX1130" fmla="*/ 4461431 w 12376792"/>
              <a:gd name="connsiteY1130" fmla="*/ 545989 h 13264101"/>
              <a:gd name="connsiteX1131" fmla="*/ 4509402 w 12376792"/>
              <a:gd name="connsiteY1131" fmla="*/ 586932 h 13264101"/>
              <a:gd name="connsiteX1132" fmla="*/ 4510118 w 12376792"/>
              <a:gd name="connsiteY1132" fmla="*/ 601916 h 13264101"/>
              <a:gd name="connsiteX1133" fmla="*/ 4569863 w 12376792"/>
              <a:gd name="connsiteY1133" fmla="*/ 636925 h 13264101"/>
              <a:gd name="connsiteX1134" fmla="*/ 4570105 w 12376792"/>
              <a:gd name="connsiteY1134" fmla="*/ 636810 h 13264101"/>
              <a:gd name="connsiteX1135" fmla="*/ 4570105 w 12376792"/>
              <a:gd name="connsiteY1135" fmla="*/ 509610 h 13264101"/>
              <a:gd name="connsiteX1136" fmla="*/ 4750194 w 12376792"/>
              <a:gd name="connsiteY1136" fmla="*/ 600184 h 13264101"/>
              <a:gd name="connsiteX1137" fmla="*/ 4748388 w 12376792"/>
              <a:gd name="connsiteY1137" fmla="*/ 603251 h 13264101"/>
              <a:gd name="connsiteX1138" fmla="*/ 4747823 w 12376792"/>
              <a:gd name="connsiteY1138" fmla="*/ 669980 h 13264101"/>
              <a:gd name="connsiteX1139" fmla="*/ 4730362 w 12376792"/>
              <a:gd name="connsiteY1139" fmla="*/ 731563 h 13264101"/>
              <a:gd name="connsiteX1140" fmla="*/ 4731278 w 12376792"/>
              <a:gd name="connsiteY1140" fmla="*/ 733784 h 13264101"/>
              <a:gd name="connsiteX1141" fmla="*/ 4726553 w 12376792"/>
              <a:gd name="connsiteY1141" fmla="*/ 741291 h 13264101"/>
              <a:gd name="connsiteX1142" fmla="*/ 4726789 w 12376792"/>
              <a:gd name="connsiteY1142" fmla="*/ 743363 h 13264101"/>
              <a:gd name="connsiteX1143" fmla="*/ 4775458 w 12376792"/>
              <a:gd name="connsiteY1143" fmla="*/ 764620 h 13264101"/>
              <a:gd name="connsiteX1144" fmla="*/ 4775796 w 12376792"/>
              <a:gd name="connsiteY1144" fmla="*/ 763997 h 13264101"/>
              <a:gd name="connsiteX1145" fmla="*/ 4827746 w 12376792"/>
              <a:gd name="connsiteY1145" fmla="*/ 637523 h 13264101"/>
              <a:gd name="connsiteX1146" fmla="*/ 4851361 w 12376792"/>
              <a:gd name="connsiteY1146" fmla="*/ 801201 h 13264101"/>
              <a:gd name="connsiteX1147" fmla="*/ 4851399 w 12376792"/>
              <a:gd name="connsiteY1147" fmla="*/ 801981 h 13264101"/>
              <a:gd name="connsiteX1148" fmla="*/ 4879029 w 12376792"/>
              <a:gd name="connsiteY1148" fmla="*/ 801981 h 13264101"/>
              <a:gd name="connsiteX1149" fmla="*/ 4880692 w 12376792"/>
              <a:gd name="connsiteY1149" fmla="*/ 802996 h 13264101"/>
              <a:gd name="connsiteX1150" fmla="*/ 4878823 w 12376792"/>
              <a:gd name="connsiteY1150" fmla="*/ 800534 h 13264101"/>
              <a:gd name="connsiteX1151" fmla="*/ 4954158 w 12376792"/>
              <a:gd name="connsiteY1151" fmla="*/ 800535 h 13264101"/>
              <a:gd name="connsiteX1152" fmla="*/ 4954712 w 12376792"/>
              <a:gd name="connsiteY1152" fmla="*/ 809372 h 13264101"/>
              <a:gd name="connsiteX1153" fmla="*/ 4955527 w 12376792"/>
              <a:gd name="connsiteY1153" fmla="*/ 802685 h 13264101"/>
              <a:gd name="connsiteX1154" fmla="*/ 5075987 w 12376792"/>
              <a:gd name="connsiteY1154" fmla="*/ 766560 h 13264101"/>
              <a:gd name="connsiteX1155" fmla="*/ 5106491 w 12376792"/>
              <a:gd name="connsiteY1155" fmla="*/ 838082 h 13264101"/>
              <a:gd name="connsiteX1156" fmla="*/ 5107764 w 12376792"/>
              <a:gd name="connsiteY1156" fmla="*/ 838761 h 13264101"/>
              <a:gd name="connsiteX1157" fmla="*/ 5135833 w 12376792"/>
              <a:gd name="connsiteY1157" fmla="*/ 756300 h 13264101"/>
              <a:gd name="connsiteX1158" fmla="*/ 5136003 w 12376792"/>
              <a:gd name="connsiteY1158" fmla="*/ 756451 h 13264101"/>
              <a:gd name="connsiteX1159" fmla="*/ 5135740 w 12376792"/>
              <a:gd name="connsiteY1159" fmla="*/ 755132 h 13264101"/>
              <a:gd name="connsiteX1160" fmla="*/ 5107089 w 12376792"/>
              <a:gd name="connsiteY1160" fmla="*/ 687817 h 13264101"/>
              <a:gd name="connsiteX1161" fmla="*/ 5112922 w 12376792"/>
              <a:gd name="connsiteY1161" fmla="*/ 613704 h 13264101"/>
              <a:gd name="connsiteX1162" fmla="*/ 5187541 w 12376792"/>
              <a:gd name="connsiteY1162" fmla="*/ 598693 h 13264101"/>
              <a:gd name="connsiteX1163" fmla="*/ 5186043 w 12376792"/>
              <a:gd name="connsiteY1163" fmla="*/ 603300 h 13264101"/>
              <a:gd name="connsiteX1164" fmla="*/ 5188082 w 12376792"/>
              <a:gd name="connsiteY1164" fmla="*/ 600979 h 13264101"/>
              <a:gd name="connsiteX1165" fmla="*/ 5263159 w 12376792"/>
              <a:gd name="connsiteY1165" fmla="*/ 683650 h 13264101"/>
              <a:gd name="connsiteX1166" fmla="*/ 5263922 w 12376792"/>
              <a:gd name="connsiteY1166" fmla="*/ 684371 h 13264101"/>
              <a:gd name="connsiteX1167" fmla="*/ 5263686 w 12376792"/>
              <a:gd name="connsiteY1167" fmla="*/ 681360 h 13264101"/>
              <a:gd name="connsiteX1168" fmla="*/ 5329226 w 12376792"/>
              <a:gd name="connsiteY1168" fmla="*/ 536354 h 13264101"/>
              <a:gd name="connsiteX1169" fmla="*/ 5436893 w 12376792"/>
              <a:gd name="connsiteY1169" fmla="*/ 621483 h 13264101"/>
              <a:gd name="connsiteX1170" fmla="*/ 5572654 w 12376792"/>
              <a:gd name="connsiteY1170" fmla="*/ 673873 h 13264101"/>
              <a:gd name="connsiteX1171" fmla="*/ 5572654 w 12376792"/>
              <a:gd name="connsiteY1171" fmla="*/ 718781 h 13264101"/>
              <a:gd name="connsiteX1172" fmla="*/ 5572500 w 12376792"/>
              <a:gd name="connsiteY1172" fmla="*/ 720611 h 13264101"/>
              <a:gd name="connsiteX1173" fmla="*/ 5613267 w 12376792"/>
              <a:gd name="connsiteY1173" fmla="*/ 745002 h 13264101"/>
              <a:gd name="connsiteX1174" fmla="*/ 5659455 w 12376792"/>
              <a:gd name="connsiteY1174" fmla="*/ 719467 h 13264101"/>
              <a:gd name="connsiteX1175" fmla="*/ 5724941 w 12376792"/>
              <a:gd name="connsiteY1175" fmla="*/ 757297 h 13264101"/>
              <a:gd name="connsiteX1176" fmla="*/ 5696879 w 12376792"/>
              <a:gd name="connsiteY1176" fmla="*/ 757298 h 13264101"/>
              <a:gd name="connsiteX1177" fmla="*/ 5696880 w 12376792"/>
              <a:gd name="connsiteY1177" fmla="*/ 801444 h 13264101"/>
              <a:gd name="connsiteX1178" fmla="*/ 5697193 w 12376792"/>
              <a:gd name="connsiteY1178" fmla="*/ 802766 h 13264101"/>
              <a:gd name="connsiteX1179" fmla="*/ 5697314 w 12376792"/>
              <a:gd name="connsiteY1179" fmla="*/ 801980 h 13264101"/>
              <a:gd name="connsiteX1180" fmla="*/ 5725897 w 12376792"/>
              <a:gd name="connsiteY1180" fmla="*/ 831882 h 13264101"/>
              <a:gd name="connsiteX1181" fmla="*/ 5726150 w 12376792"/>
              <a:gd name="connsiteY1181" fmla="*/ 834489 h 13264101"/>
              <a:gd name="connsiteX1182" fmla="*/ 5786699 w 12376792"/>
              <a:gd name="connsiteY1182" fmla="*/ 878627 h 13264101"/>
              <a:gd name="connsiteX1183" fmla="*/ 5823471 w 12376792"/>
              <a:gd name="connsiteY1183" fmla="*/ 967963 h 13264101"/>
              <a:gd name="connsiteX1184" fmla="*/ 5823465 w 12376792"/>
              <a:gd name="connsiteY1184" fmla="*/ 967979 h 13264101"/>
              <a:gd name="connsiteX1185" fmla="*/ 5824783 w 12376792"/>
              <a:gd name="connsiteY1185" fmla="*/ 966063 h 13264101"/>
              <a:gd name="connsiteX1186" fmla="*/ 5850919 w 12376792"/>
              <a:gd name="connsiteY1186" fmla="*/ 923690 h 13264101"/>
              <a:gd name="connsiteX1187" fmla="*/ 5809270 w 12376792"/>
              <a:gd name="connsiteY1187" fmla="*/ 826650 h 13264101"/>
              <a:gd name="connsiteX1188" fmla="*/ 5804627 w 12376792"/>
              <a:gd name="connsiteY1188" fmla="*/ 624368 h 13264101"/>
              <a:gd name="connsiteX1189" fmla="*/ 5844472 w 12376792"/>
              <a:gd name="connsiteY1189" fmla="*/ 599432 h 13264101"/>
              <a:gd name="connsiteX1190" fmla="*/ 5894852 w 12376792"/>
              <a:gd name="connsiteY1190" fmla="*/ 627219 h 13264101"/>
              <a:gd name="connsiteX1191" fmla="*/ 5929605 w 12376792"/>
              <a:gd name="connsiteY1191" fmla="*/ 713183 h 13264101"/>
              <a:gd name="connsiteX1192" fmla="*/ 5931574 w 12376792"/>
              <a:gd name="connsiteY1192" fmla="*/ 710616 h 13264101"/>
              <a:gd name="connsiteX1193" fmla="*/ 5987925 w 12376792"/>
              <a:gd name="connsiteY1193" fmla="*/ 838610 h 13264101"/>
              <a:gd name="connsiteX1194" fmla="*/ 5987997 w 12376792"/>
              <a:gd name="connsiteY1194" fmla="*/ 838718 h 13264101"/>
              <a:gd name="connsiteX1195" fmla="*/ 5987926 w 12376792"/>
              <a:gd name="connsiteY1195" fmla="*/ 838527 h 13264101"/>
              <a:gd name="connsiteX1196" fmla="*/ 6045669 w 12376792"/>
              <a:gd name="connsiteY1196" fmla="*/ 882730 h 13264101"/>
              <a:gd name="connsiteX1197" fmla="*/ 6076837 w 12376792"/>
              <a:gd name="connsiteY1197" fmla="*/ 960080 h 13264101"/>
              <a:gd name="connsiteX1198" fmla="*/ 6081300 w 12376792"/>
              <a:gd name="connsiteY1198" fmla="*/ 965896 h 13264101"/>
              <a:gd name="connsiteX1199" fmla="*/ 6122031 w 12376792"/>
              <a:gd name="connsiteY1199" fmla="*/ 989197 h 13264101"/>
              <a:gd name="connsiteX1200" fmla="*/ 6143348 w 12376792"/>
              <a:gd name="connsiteY1200" fmla="*/ 988025 h 13264101"/>
              <a:gd name="connsiteX1201" fmla="*/ 6163636 w 12376792"/>
              <a:gd name="connsiteY1201" fmla="*/ 958783 h 13264101"/>
              <a:gd name="connsiteX1202" fmla="*/ 6130853 w 12376792"/>
              <a:gd name="connsiteY1202" fmla="*/ 839193 h 13264101"/>
              <a:gd name="connsiteX1203" fmla="*/ 6131158 w 12376792"/>
              <a:gd name="connsiteY1203" fmla="*/ 837988 h 13264101"/>
              <a:gd name="connsiteX1204" fmla="*/ 6112681 w 12376792"/>
              <a:gd name="connsiteY1204" fmla="*/ 805691 h 13264101"/>
              <a:gd name="connsiteX1205" fmla="*/ 6108009 w 12376792"/>
              <a:gd name="connsiteY1205" fmla="*/ 756243 h 13264101"/>
              <a:gd name="connsiteX1206" fmla="*/ 6107981 w 12376792"/>
              <a:gd name="connsiteY1206" fmla="*/ 756302 h 13264101"/>
              <a:gd name="connsiteX1207" fmla="*/ 6098455 w 12376792"/>
              <a:gd name="connsiteY1207" fmla="*/ 578139 h 13264101"/>
              <a:gd name="connsiteX1208" fmla="*/ 6135965 w 12376792"/>
              <a:gd name="connsiteY1208" fmla="*/ 629277 h 13264101"/>
              <a:gd name="connsiteX1209" fmla="*/ 6136160 w 12376792"/>
              <a:gd name="connsiteY1209" fmla="*/ 628387 h 13264101"/>
              <a:gd name="connsiteX1210" fmla="*/ 6239472 w 12376792"/>
              <a:gd name="connsiteY1210" fmla="*/ 673415 h 13264101"/>
              <a:gd name="connsiteX1211" fmla="*/ 6239472 w 12376792"/>
              <a:gd name="connsiteY1211" fmla="*/ 682413 h 13264101"/>
              <a:gd name="connsiteX1212" fmla="*/ 6240905 w 12376792"/>
              <a:gd name="connsiteY1212" fmla="*/ 673950 h 13264101"/>
              <a:gd name="connsiteX1213" fmla="*/ 6240905 w 12376792"/>
              <a:gd name="connsiteY1213" fmla="*/ 591488 h 13264101"/>
              <a:gd name="connsiteX1214" fmla="*/ 6264710 w 12376792"/>
              <a:gd name="connsiteY1214" fmla="*/ 575556 h 13264101"/>
              <a:gd name="connsiteX1215" fmla="*/ 6291999 w 12376792"/>
              <a:gd name="connsiteY1215" fmla="*/ 598987 h 13264101"/>
              <a:gd name="connsiteX1216" fmla="*/ 6291999 w 12376792"/>
              <a:gd name="connsiteY1216" fmla="*/ 636468 h 13264101"/>
              <a:gd name="connsiteX1217" fmla="*/ 6508085 w 12376792"/>
              <a:gd name="connsiteY1217" fmla="*/ 793042 h 13264101"/>
              <a:gd name="connsiteX1218" fmla="*/ 6510538 w 12376792"/>
              <a:gd name="connsiteY1218" fmla="*/ 787849 h 13264101"/>
              <a:gd name="connsiteX1219" fmla="*/ 6571395 w 12376792"/>
              <a:gd name="connsiteY1219" fmla="*/ 765538 h 13264101"/>
              <a:gd name="connsiteX1220" fmla="*/ 6594799 w 12376792"/>
              <a:gd name="connsiteY1220" fmla="*/ 765539 h 13264101"/>
              <a:gd name="connsiteX1221" fmla="*/ 6595891 w 12376792"/>
              <a:gd name="connsiteY1221" fmla="*/ 765826 h 13264101"/>
              <a:gd name="connsiteX1222" fmla="*/ 6593931 w 12376792"/>
              <a:gd name="connsiteY1222" fmla="*/ 763607 h 13264101"/>
              <a:gd name="connsiteX1223" fmla="*/ 6622266 w 12376792"/>
              <a:gd name="connsiteY1223" fmla="*/ 674071 h 13264101"/>
              <a:gd name="connsiteX1224" fmla="*/ 6623274 w 12376792"/>
              <a:gd name="connsiteY1224" fmla="*/ 674634 h 13264101"/>
              <a:gd name="connsiteX1225" fmla="*/ 6625601 w 12376792"/>
              <a:gd name="connsiteY1225" fmla="*/ 608666 h 13264101"/>
              <a:gd name="connsiteX1226" fmla="*/ 6655916 w 12376792"/>
              <a:gd name="connsiteY1226" fmla="*/ 576551 h 13264101"/>
              <a:gd name="connsiteX1227" fmla="*/ 6697890 w 12376792"/>
              <a:gd name="connsiteY1227" fmla="*/ 712547 h 13264101"/>
              <a:gd name="connsiteX1228" fmla="*/ 6698469 w 12376792"/>
              <a:gd name="connsiteY1228" fmla="*/ 713482 h 13264101"/>
              <a:gd name="connsiteX1229" fmla="*/ 6748843 w 12376792"/>
              <a:gd name="connsiteY1229" fmla="*/ 713481 h 13264101"/>
              <a:gd name="connsiteX1230" fmla="*/ 6748290 w 12376792"/>
              <a:gd name="connsiteY1230" fmla="*/ 712188 h 13264101"/>
              <a:gd name="connsiteX1231" fmla="*/ 6834046 w 12376792"/>
              <a:gd name="connsiteY1231" fmla="*/ 686160 h 13264101"/>
              <a:gd name="connsiteX1232" fmla="*/ 6861966 w 12376792"/>
              <a:gd name="connsiteY1232" fmla="*/ 718819 h 13264101"/>
              <a:gd name="connsiteX1233" fmla="*/ 6883773 w 12376792"/>
              <a:gd name="connsiteY1233" fmla="*/ 694721 h 13264101"/>
              <a:gd name="connsiteX1234" fmla="*/ 6914023 w 12376792"/>
              <a:gd name="connsiteY1234" fmla="*/ 528145 h 13264101"/>
              <a:gd name="connsiteX1235" fmla="*/ 6983835 w 12376792"/>
              <a:gd name="connsiteY1235" fmla="*/ 598972 h 13264101"/>
              <a:gd name="connsiteX1236" fmla="*/ 6983506 w 12376792"/>
              <a:gd name="connsiteY1236" fmla="*/ 601622 h 13264101"/>
              <a:gd name="connsiteX1237" fmla="*/ 7011291 w 12376792"/>
              <a:gd name="connsiteY1237" fmla="*/ 638235 h 13264101"/>
              <a:gd name="connsiteX1238" fmla="*/ 7011986 w 12376792"/>
              <a:gd name="connsiteY1238" fmla="*/ 636001 h 13264101"/>
              <a:gd name="connsiteX1239" fmla="*/ 7016634 w 12376792"/>
              <a:gd name="connsiteY1239" fmla="*/ 486773 h 13264101"/>
              <a:gd name="connsiteX1240" fmla="*/ 7113137 w 12376792"/>
              <a:gd name="connsiteY1240" fmla="*/ 590109 h 13264101"/>
              <a:gd name="connsiteX1241" fmla="*/ 7126570 w 12376792"/>
              <a:gd name="connsiteY1241" fmla="*/ 539485 h 13264101"/>
              <a:gd name="connsiteX1242" fmla="*/ 7186976 w 12376792"/>
              <a:gd name="connsiteY1242" fmla="*/ 390535 h 13264101"/>
              <a:gd name="connsiteX1243" fmla="*/ 7187119 w 12376792"/>
              <a:gd name="connsiteY1243" fmla="*/ 394527 h 13264101"/>
              <a:gd name="connsiteX1244" fmla="*/ 7188502 w 12376792"/>
              <a:gd name="connsiteY1244" fmla="*/ 390837 h 13264101"/>
              <a:gd name="connsiteX1245" fmla="*/ 7291404 w 12376792"/>
              <a:gd name="connsiteY1245" fmla="*/ 473165 h 13264101"/>
              <a:gd name="connsiteX1246" fmla="*/ 7291366 w 12376792"/>
              <a:gd name="connsiteY1246" fmla="*/ 473207 h 13264101"/>
              <a:gd name="connsiteX1247" fmla="*/ 7328971 w 12376792"/>
              <a:gd name="connsiteY1247" fmla="*/ 503820 h 13264101"/>
              <a:gd name="connsiteX1248" fmla="*/ 7440559 w 12376792"/>
              <a:gd name="connsiteY1248" fmla="*/ 480576 h 13264101"/>
              <a:gd name="connsiteX1249" fmla="*/ 7496570 w 12376792"/>
              <a:gd name="connsiteY1249" fmla="*/ 555701 h 13264101"/>
              <a:gd name="connsiteX1250" fmla="*/ 7497552 w 12376792"/>
              <a:gd name="connsiteY1250" fmla="*/ 556328 h 13264101"/>
              <a:gd name="connsiteX1251" fmla="*/ 7497221 w 12376792"/>
              <a:gd name="connsiteY1251" fmla="*/ 555833 h 13264101"/>
              <a:gd name="connsiteX1252" fmla="*/ 7557605 w 12376792"/>
              <a:gd name="connsiteY1252" fmla="*/ 473064 h 13264101"/>
              <a:gd name="connsiteX1253" fmla="*/ 7622634 w 12376792"/>
              <a:gd name="connsiteY1253" fmla="*/ 390298 h 13264101"/>
              <a:gd name="connsiteX1254" fmla="*/ 7624023 w 12376792"/>
              <a:gd name="connsiteY1254" fmla="*/ 392546 h 13264101"/>
              <a:gd name="connsiteX1255" fmla="*/ 7623710 w 12376792"/>
              <a:gd name="connsiteY1255" fmla="*/ 391035 h 13264101"/>
              <a:gd name="connsiteX1256" fmla="*/ 7702675 w 12376792"/>
              <a:gd name="connsiteY1256" fmla="*/ 226381 h 13264101"/>
              <a:gd name="connsiteX1257" fmla="*/ 7776998 w 12376792"/>
              <a:gd name="connsiteY1257" fmla="*/ 308710 h 13264101"/>
              <a:gd name="connsiteX1258" fmla="*/ 7777639 w 12376792"/>
              <a:gd name="connsiteY1258" fmla="*/ 308727 h 13264101"/>
              <a:gd name="connsiteX1259" fmla="*/ 7777355 w 12376792"/>
              <a:gd name="connsiteY1259" fmla="*/ 308271 h 13264101"/>
              <a:gd name="connsiteX1260" fmla="*/ 7828712 w 12376792"/>
              <a:gd name="connsiteY1260" fmla="*/ 256159 h 13264101"/>
              <a:gd name="connsiteX1261" fmla="*/ 7829941 w 12376792"/>
              <a:gd name="connsiteY1261" fmla="*/ 257400 h 13264101"/>
              <a:gd name="connsiteX1262" fmla="*/ 7875437 w 12376792"/>
              <a:gd name="connsiteY1262" fmla="*/ 255622 h 13264101"/>
              <a:gd name="connsiteX1263" fmla="*/ 7911704 w 12376792"/>
              <a:gd name="connsiteY1263" fmla="*/ 308610 h 13264101"/>
              <a:gd name="connsiteX1264" fmla="*/ 7911690 w 12376792"/>
              <a:gd name="connsiteY1264" fmla="*/ 308705 h 13264101"/>
              <a:gd name="connsiteX1265" fmla="*/ 8009672 w 12376792"/>
              <a:gd name="connsiteY1265" fmla="*/ 346299 h 13264101"/>
              <a:gd name="connsiteX1266" fmla="*/ 8011039 w 12376792"/>
              <a:gd name="connsiteY1266" fmla="*/ 348938 h 13264101"/>
              <a:gd name="connsiteX1267" fmla="*/ 8011067 w 12376792"/>
              <a:gd name="connsiteY1267" fmla="*/ 347141 h 13264101"/>
              <a:gd name="connsiteX1268" fmla="*/ 8034507 w 12376792"/>
              <a:gd name="connsiteY1268" fmla="*/ 226381 h 13264101"/>
              <a:gd name="connsiteX1269" fmla="*/ 8085455 w 12376792"/>
              <a:gd name="connsiteY1269" fmla="*/ 300954 h 13264101"/>
              <a:gd name="connsiteX1270" fmla="*/ 8086673 w 12376792"/>
              <a:gd name="connsiteY1270" fmla="*/ 300716 h 13264101"/>
              <a:gd name="connsiteX1271" fmla="*/ 8113227 w 12376792"/>
              <a:gd name="connsiteY1271" fmla="*/ 336183 h 13264101"/>
              <a:gd name="connsiteX1272" fmla="*/ 8113359 w 12376792"/>
              <a:gd name="connsiteY1272" fmla="*/ 336023 h 13264101"/>
              <a:gd name="connsiteX1273" fmla="*/ 8188200 w 12376792"/>
              <a:gd name="connsiteY1273" fmla="*/ 434997 h 13264101"/>
              <a:gd name="connsiteX1274" fmla="*/ 8188977 w 12376792"/>
              <a:gd name="connsiteY1274" fmla="*/ 443870 h 13264101"/>
              <a:gd name="connsiteX1275" fmla="*/ 8188977 w 12376792"/>
              <a:gd name="connsiteY1275" fmla="*/ 433346 h 13264101"/>
              <a:gd name="connsiteX1276" fmla="*/ 8320471 w 12376792"/>
              <a:gd name="connsiteY1276" fmla="*/ 554104 h 13264101"/>
              <a:gd name="connsiteX1277" fmla="*/ 8319414 w 12376792"/>
              <a:gd name="connsiteY1277" fmla="*/ 555294 h 13264101"/>
              <a:gd name="connsiteX1278" fmla="*/ 8319755 w 12376792"/>
              <a:gd name="connsiteY1278" fmla="*/ 555294 h 13264101"/>
              <a:gd name="connsiteX1279" fmla="*/ 8342582 w 12376792"/>
              <a:gd name="connsiteY1279" fmla="*/ 591471 h 13264101"/>
              <a:gd name="connsiteX1280" fmla="*/ 8342720 w 12376792"/>
              <a:gd name="connsiteY1280" fmla="*/ 591474 h 13264101"/>
              <a:gd name="connsiteX1281" fmla="*/ 8342882 w 12376792"/>
              <a:gd name="connsiteY1281" fmla="*/ 591943 h 13264101"/>
              <a:gd name="connsiteX1282" fmla="*/ 8343337 w 12376792"/>
              <a:gd name="connsiteY1282" fmla="*/ 592674 h 13264101"/>
              <a:gd name="connsiteX1283" fmla="*/ 8343175 w 12376792"/>
              <a:gd name="connsiteY1283" fmla="*/ 592813 h 13264101"/>
              <a:gd name="connsiteX1284" fmla="*/ 8371057 w 12376792"/>
              <a:gd name="connsiteY1284" fmla="*/ 673886 h 13264101"/>
              <a:gd name="connsiteX1285" fmla="*/ 8371057 w 12376792"/>
              <a:gd name="connsiteY1285" fmla="*/ 710936 h 13264101"/>
              <a:gd name="connsiteX1286" fmla="*/ 8371924 w 12376792"/>
              <a:gd name="connsiteY1286" fmla="*/ 711284 h 13264101"/>
              <a:gd name="connsiteX1287" fmla="*/ 8371925 w 12376792"/>
              <a:gd name="connsiteY1287" fmla="*/ 674796 h 13264101"/>
              <a:gd name="connsiteX1288" fmla="*/ 8469747 w 12376792"/>
              <a:gd name="connsiteY1288" fmla="*/ 637523 h 13264101"/>
              <a:gd name="connsiteX1289" fmla="*/ 8497698 w 12376792"/>
              <a:gd name="connsiteY1289" fmla="*/ 674796 h 13264101"/>
              <a:gd name="connsiteX1290" fmla="*/ 8497615 w 12376792"/>
              <a:gd name="connsiteY1290" fmla="*/ 675224 h 13264101"/>
              <a:gd name="connsiteX1291" fmla="*/ 8532686 w 12376792"/>
              <a:gd name="connsiteY1291" fmla="*/ 697431 h 13264101"/>
              <a:gd name="connsiteX1292" fmla="*/ 8552013 w 12376792"/>
              <a:gd name="connsiteY1292" fmla="*/ 748824 h 13264101"/>
              <a:gd name="connsiteX1293" fmla="*/ 8549550 w 12376792"/>
              <a:gd name="connsiteY1293" fmla="*/ 758955 h 13264101"/>
              <a:gd name="connsiteX1294" fmla="*/ 8554180 w 12376792"/>
              <a:gd name="connsiteY1294" fmla="*/ 751731 h 13264101"/>
              <a:gd name="connsiteX1295" fmla="*/ 8600605 w 12376792"/>
              <a:gd name="connsiteY1295" fmla="*/ 751731 h 13264101"/>
              <a:gd name="connsiteX1296" fmla="*/ 8600606 w 12376792"/>
              <a:gd name="connsiteY1296" fmla="*/ 749525 h 13264101"/>
              <a:gd name="connsiteX1297" fmla="*/ 8704941 w 12376792"/>
              <a:gd name="connsiteY1297" fmla="*/ 692820 h 13264101"/>
              <a:gd name="connsiteX1298" fmla="*/ 8757108 w 12376792"/>
              <a:gd name="connsiteY1298" fmla="*/ 713372 h 13264101"/>
              <a:gd name="connsiteX1299" fmla="*/ 8808866 w 12376792"/>
              <a:gd name="connsiteY1299" fmla="*/ 749243 h 13264101"/>
              <a:gd name="connsiteX1300" fmla="*/ 8809278 w 12376792"/>
              <a:gd name="connsiteY1300" fmla="*/ 748604 h 13264101"/>
              <a:gd name="connsiteX1301" fmla="*/ 8832717 w 12376792"/>
              <a:gd name="connsiteY1301" fmla="*/ 675257 h 13264101"/>
              <a:gd name="connsiteX1302" fmla="*/ 8832424 w 12376792"/>
              <a:gd name="connsiteY1302" fmla="*/ 673571 h 13264101"/>
              <a:gd name="connsiteX1303" fmla="*/ 8804207 w 12376792"/>
              <a:gd name="connsiteY1303" fmla="*/ 628513 h 13264101"/>
              <a:gd name="connsiteX1304" fmla="*/ 8804189 w 12376792"/>
              <a:gd name="connsiteY1304" fmla="*/ 628453 h 13264101"/>
              <a:gd name="connsiteX1305" fmla="*/ 8771524 w 12376792"/>
              <a:gd name="connsiteY1305" fmla="*/ 606239 h 13264101"/>
              <a:gd name="connsiteX1306" fmla="*/ 8702326 w 12376792"/>
              <a:gd name="connsiteY1306" fmla="*/ 471309 h 13264101"/>
              <a:gd name="connsiteX1307" fmla="*/ 8782169 w 12376792"/>
              <a:gd name="connsiteY1307" fmla="*/ 480872 h 13264101"/>
              <a:gd name="connsiteX1308" fmla="*/ 8805749 w 12376792"/>
              <a:gd name="connsiteY1308" fmla="*/ 508311 h 13264101"/>
              <a:gd name="connsiteX1309" fmla="*/ 8843970 w 12376792"/>
              <a:gd name="connsiteY1309" fmla="*/ 507041 h 13264101"/>
              <a:gd name="connsiteX1310" fmla="*/ 8884223 w 12376792"/>
              <a:gd name="connsiteY1310" fmla="*/ 497802 h 13264101"/>
              <a:gd name="connsiteX1311" fmla="*/ 8907218 w 12376792"/>
              <a:gd name="connsiteY1311" fmla="*/ 471326 h 13264101"/>
              <a:gd name="connsiteX1312" fmla="*/ 8907043 w 12376792"/>
              <a:gd name="connsiteY1312" fmla="*/ 422461 h 13264101"/>
              <a:gd name="connsiteX1313" fmla="*/ 9009944 w 12376792"/>
              <a:gd name="connsiteY1313" fmla="*/ 391164 h 13264101"/>
              <a:gd name="connsiteX1314" fmla="*/ 9010350 w 12376792"/>
              <a:gd name="connsiteY1314" fmla="*/ 395043 h 13264101"/>
              <a:gd name="connsiteX1315" fmla="*/ 9011476 w 12376792"/>
              <a:gd name="connsiteY1315" fmla="*/ 390837 h 13264101"/>
              <a:gd name="connsiteX1316" fmla="*/ 9034666 w 12376792"/>
              <a:gd name="connsiteY1316" fmla="*/ 390838 h 13264101"/>
              <a:gd name="connsiteX1317" fmla="*/ 9034786 w 12376792"/>
              <a:gd name="connsiteY1317" fmla="*/ 391131 h 13264101"/>
              <a:gd name="connsiteX1318" fmla="*/ 9034690 w 12376792"/>
              <a:gd name="connsiteY1318" fmla="*/ 390277 h 13264101"/>
              <a:gd name="connsiteX1319" fmla="*/ 8866446 w 12376792"/>
              <a:gd name="connsiteY1319" fmla="*/ 144152 h 13264101"/>
              <a:gd name="connsiteX1320" fmla="*/ 9114138 w 12376792"/>
              <a:gd name="connsiteY1320" fmla="*/ 390276 h 13264101"/>
              <a:gd name="connsiteX1321" fmla="*/ 9116314 w 12376792"/>
              <a:gd name="connsiteY1321" fmla="*/ 393365 h 13264101"/>
              <a:gd name="connsiteX1322" fmla="*/ 9115137 w 12376792"/>
              <a:gd name="connsiteY1322" fmla="*/ 389207 h 13264101"/>
              <a:gd name="connsiteX1323" fmla="*/ 9161380 w 12376792"/>
              <a:gd name="connsiteY1323" fmla="*/ 381787 h 13264101"/>
              <a:gd name="connsiteX1324" fmla="*/ 9188743 w 12376792"/>
              <a:gd name="connsiteY1324" fmla="*/ 308611 h 13264101"/>
              <a:gd name="connsiteX1325" fmla="*/ 9190445 w 12376792"/>
              <a:gd name="connsiteY1325" fmla="*/ 309663 h 13264101"/>
              <a:gd name="connsiteX1326" fmla="*/ 9189396 w 12376792"/>
              <a:gd name="connsiteY1326" fmla="*/ 307219 h 13264101"/>
              <a:gd name="connsiteX1327" fmla="*/ 9168527 w 12376792"/>
              <a:gd name="connsiteY1327" fmla="*/ 271368 h 13264101"/>
              <a:gd name="connsiteX1328" fmla="*/ 9161942 w 12376792"/>
              <a:gd name="connsiteY1328" fmla="*/ 226714 h 13264101"/>
              <a:gd name="connsiteX1329" fmla="*/ 9161203 w 12376792"/>
              <a:gd name="connsiteY1329" fmla="*/ 227903 h 13264101"/>
              <a:gd name="connsiteX1330" fmla="*/ 9085408 w 12376792"/>
              <a:gd name="connsiteY1330" fmla="*/ 98469 h 13264101"/>
              <a:gd name="connsiteX1331" fmla="*/ 9086555 w 12376792"/>
              <a:gd name="connsiteY1331" fmla="*/ 99183 h 13264101"/>
              <a:gd name="connsiteX1332" fmla="*/ 9086550 w 12376792"/>
              <a:gd name="connsiteY1332" fmla="*/ 99174 h 13264101"/>
              <a:gd name="connsiteX1333" fmla="*/ 9165518 w 12376792"/>
              <a:gd name="connsiteY1333" fmla="*/ 954 h 13264101"/>
              <a:gd name="connsiteX1334" fmla="*/ 9187583 w 12376792"/>
              <a:gd name="connsiteY1334" fmla="*/ 35897 h 13264101"/>
              <a:gd name="connsiteX1335" fmla="*/ 9188735 w 12376792"/>
              <a:gd name="connsiteY1335" fmla="*/ 98771 h 13264101"/>
              <a:gd name="connsiteX1336" fmla="*/ 9189621 w 12376792"/>
              <a:gd name="connsiteY1336" fmla="*/ 98468 h 13264101"/>
              <a:gd name="connsiteX1337" fmla="*/ 9218041 w 12376792"/>
              <a:gd name="connsiteY1337" fmla="*/ 144152 h 13264101"/>
              <a:gd name="connsiteX1338" fmla="*/ 9218000 w 12376792"/>
              <a:gd name="connsiteY1338" fmla="*/ 144209 h 13264101"/>
              <a:gd name="connsiteX1339" fmla="*/ 9244156 w 12376792"/>
              <a:gd name="connsiteY1339" fmla="*/ 137194 h 13264101"/>
              <a:gd name="connsiteX1340" fmla="*/ 9268202 w 12376792"/>
              <a:gd name="connsiteY1340" fmla="*/ 107607 h 13264101"/>
              <a:gd name="connsiteX1341" fmla="*/ 9343277 w 12376792"/>
              <a:gd name="connsiteY1341" fmla="*/ 144588 h 13264101"/>
              <a:gd name="connsiteX1342" fmla="*/ 9417841 w 12376792"/>
              <a:gd name="connsiteY1342" fmla="*/ 175792 h 13264101"/>
              <a:gd name="connsiteX1343" fmla="*/ 9418302 w 12376792"/>
              <a:gd name="connsiteY1343" fmla="*/ 227546 h 13264101"/>
              <a:gd name="connsiteX1344" fmla="*/ 9468298 w 12376792"/>
              <a:gd name="connsiteY1344" fmla="*/ 308610 h 13264101"/>
              <a:gd name="connsiteX1345" fmla="*/ 9471407 w 12376792"/>
              <a:gd name="connsiteY1345" fmla="*/ 364026 h 13264101"/>
              <a:gd name="connsiteX1346" fmla="*/ 9472820 w 12376792"/>
              <a:gd name="connsiteY1346" fmla="*/ 366193 h 13264101"/>
              <a:gd name="connsiteX1347" fmla="*/ 9469591 w 12376792"/>
              <a:gd name="connsiteY1347" fmla="*/ 308611 h 13264101"/>
              <a:gd name="connsiteX1348" fmla="*/ 9597694 w 12376792"/>
              <a:gd name="connsiteY1348" fmla="*/ 405536 h 13264101"/>
              <a:gd name="connsiteX1349" fmla="*/ 9624390 w 12376792"/>
              <a:gd name="connsiteY1349" fmla="*/ 467796 h 13264101"/>
              <a:gd name="connsiteX1350" fmla="*/ 9627324 w 12376792"/>
              <a:gd name="connsiteY1350" fmla="*/ 471240 h 13264101"/>
              <a:gd name="connsiteX1351" fmla="*/ 9721140 w 12376792"/>
              <a:gd name="connsiteY1351" fmla="*/ 560777 h 13264101"/>
              <a:gd name="connsiteX1352" fmla="*/ 9718262 w 12376792"/>
              <a:gd name="connsiteY1352" fmla="*/ 561887 h 13264101"/>
              <a:gd name="connsiteX1353" fmla="*/ 9720614 w 12376792"/>
              <a:gd name="connsiteY1353" fmla="*/ 563187 h 13264101"/>
              <a:gd name="connsiteX1354" fmla="*/ 9776513 w 12376792"/>
              <a:gd name="connsiteY1354" fmla="*/ 637942 h 13264101"/>
              <a:gd name="connsiteX1355" fmla="*/ 9775044 w 12376792"/>
              <a:gd name="connsiteY1355" fmla="*/ 643588 h 13264101"/>
              <a:gd name="connsiteX1356" fmla="*/ 9778501 w 12376792"/>
              <a:gd name="connsiteY1356" fmla="*/ 637523 h 13264101"/>
              <a:gd name="connsiteX1357" fmla="*/ 9851663 w 12376792"/>
              <a:gd name="connsiteY1357" fmla="*/ 674214 h 13264101"/>
              <a:gd name="connsiteX1358" fmla="*/ 9851605 w 12376792"/>
              <a:gd name="connsiteY1358" fmla="*/ 673889 h 13264101"/>
              <a:gd name="connsiteX1359" fmla="*/ 9874483 w 12376792"/>
              <a:gd name="connsiteY1359" fmla="*/ 642050 h 13264101"/>
              <a:gd name="connsiteX1360" fmla="*/ 9879658 w 12376792"/>
              <a:gd name="connsiteY1360" fmla="*/ 599818 h 13264101"/>
              <a:gd name="connsiteX1361" fmla="*/ 9829766 w 12376792"/>
              <a:gd name="connsiteY1361" fmla="*/ 509610 h 13264101"/>
              <a:gd name="connsiteX1362" fmla="*/ 9907861 w 12376792"/>
              <a:gd name="connsiteY1362" fmla="*/ 502002 h 13264101"/>
              <a:gd name="connsiteX1363" fmla="*/ 9956894 w 12376792"/>
              <a:gd name="connsiteY1363" fmla="*/ 590650 h 13264101"/>
              <a:gd name="connsiteX1364" fmla="*/ 9959529 w 12376792"/>
              <a:gd name="connsiteY1364" fmla="*/ 591475 h 13264101"/>
              <a:gd name="connsiteX1365" fmla="*/ 9959529 w 12376792"/>
              <a:gd name="connsiteY1365" fmla="*/ 628915 h 13264101"/>
              <a:gd name="connsiteX1366" fmla="*/ 9987520 w 12376792"/>
              <a:gd name="connsiteY1366" fmla="*/ 681422 h 13264101"/>
              <a:gd name="connsiteX1367" fmla="*/ 9989224 w 12376792"/>
              <a:gd name="connsiteY1367" fmla="*/ 682275 h 13264101"/>
              <a:gd name="connsiteX1368" fmla="*/ 10026286 w 12376792"/>
              <a:gd name="connsiteY1368" fmla="*/ 666879 h 13264101"/>
              <a:gd name="connsiteX1369" fmla="*/ 10112755 w 12376792"/>
              <a:gd name="connsiteY1369" fmla="*/ 756300 h 13264101"/>
              <a:gd name="connsiteX1370" fmla="*/ 10111630 w 12376792"/>
              <a:gd name="connsiteY1370" fmla="*/ 758072 h 13264101"/>
              <a:gd name="connsiteX1371" fmla="*/ 10113847 w 12376792"/>
              <a:gd name="connsiteY1371" fmla="*/ 757675 h 13264101"/>
              <a:gd name="connsiteX1372" fmla="*/ 10188779 w 12376792"/>
              <a:gd name="connsiteY1372" fmla="*/ 795356 h 13264101"/>
              <a:gd name="connsiteX1373" fmla="*/ 10192898 w 12376792"/>
              <a:gd name="connsiteY1373" fmla="*/ 794514 h 13264101"/>
              <a:gd name="connsiteX1374" fmla="*/ 10189937 w 12376792"/>
              <a:gd name="connsiteY1374" fmla="*/ 793725 h 13264101"/>
              <a:gd name="connsiteX1375" fmla="*/ 10341913 w 12376792"/>
              <a:gd name="connsiteY1375" fmla="*/ 718169 h 13264101"/>
              <a:gd name="connsiteX1376" fmla="*/ 10341913 w 12376792"/>
              <a:gd name="connsiteY1376" fmla="*/ 735369 h 13264101"/>
              <a:gd name="connsiteX1377" fmla="*/ 10344007 w 12376792"/>
              <a:gd name="connsiteY1377" fmla="*/ 718640 h 13264101"/>
              <a:gd name="connsiteX1378" fmla="*/ 10344007 w 12376792"/>
              <a:gd name="connsiteY1378" fmla="*/ 673850 h 13264101"/>
              <a:gd name="connsiteX1379" fmla="*/ 10344053 w 12376792"/>
              <a:gd name="connsiteY1379" fmla="*/ 673750 h 13264101"/>
              <a:gd name="connsiteX1380" fmla="*/ 10343184 w 12376792"/>
              <a:gd name="connsiteY1380" fmla="*/ 674071 h 13264101"/>
              <a:gd name="connsiteX1381" fmla="*/ 10421476 w 12376792"/>
              <a:gd name="connsiteY1381" fmla="*/ 553685 h 13264101"/>
              <a:gd name="connsiteX1382" fmla="*/ 10419902 w 12376792"/>
              <a:gd name="connsiteY1382" fmla="*/ 558332 h 13264101"/>
              <a:gd name="connsiteX1383" fmla="*/ 10423342 w 12376792"/>
              <a:gd name="connsiteY1383" fmla="*/ 554403 h 13264101"/>
              <a:gd name="connsiteX1384" fmla="*/ 10496847 w 12376792"/>
              <a:gd name="connsiteY1384" fmla="*/ 535507 h 13264101"/>
              <a:gd name="connsiteX1385" fmla="*/ 10521349 w 12376792"/>
              <a:gd name="connsiteY1385" fmla="*/ 554404 h 13264101"/>
              <a:gd name="connsiteX1386" fmla="*/ 10522101 w 12376792"/>
              <a:gd name="connsiteY1386" fmla="*/ 554962 h 13264101"/>
              <a:gd name="connsiteX1387" fmla="*/ 10547697 w 12376792"/>
              <a:gd name="connsiteY1387" fmla="*/ 521000 h 13264101"/>
              <a:gd name="connsiteX1388" fmla="*/ 10547250 w 12376792"/>
              <a:gd name="connsiteY1388" fmla="*/ 517946 h 13264101"/>
              <a:gd name="connsiteX1389" fmla="*/ 10547250 w 12376792"/>
              <a:gd name="connsiteY1389" fmla="*/ 472746 h 13264101"/>
              <a:gd name="connsiteX1390" fmla="*/ 10678670 w 12376792"/>
              <a:gd name="connsiteY1390" fmla="*/ 427546 h 13264101"/>
              <a:gd name="connsiteX1391" fmla="*/ 10805398 w 12376792"/>
              <a:gd name="connsiteY1391" fmla="*/ 472746 h 13264101"/>
              <a:gd name="connsiteX1392" fmla="*/ 10927432 w 12376792"/>
              <a:gd name="connsiteY1392" fmla="*/ 322074 h 13264101"/>
              <a:gd name="connsiteX1393" fmla="*/ 10885186 w 12376792"/>
              <a:gd name="connsiteY1393" fmla="*/ 555614 h 13264101"/>
              <a:gd name="connsiteX1394" fmla="*/ 10884865 w 12376792"/>
              <a:gd name="connsiteY1394" fmla="*/ 558342 h 13264101"/>
              <a:gd name="connsiteX1395" fmla="*/ 10885625 w 12376792"/>
              <a:gd name="connsiteY1395" fmla="*/ 556620 h 13264101"/>
              <a:gd name="connsiteX1396" fmla="*/ 10959948 w 12376792"/>
              <a:gd name="connsiteY1396" fmla="*/ 556620 h 13264101"/>
              <a:gd name="connsiteX1397" fmla="*/ 10987819 w 12376792"/>
              <a:gd name="connsiteY1397" fmla="*/ 631775 h 13264101"/>
              <a:gd name="connsiteX1398" fmla="*/ 10987951 w 12376792"/>
              <a:gd name="connsiteY1398" fmla="*/ 632836 h 13264101"/>
              <a:gd name="connsiteX1399" fmla="*/ 10988176 w 12376792"/>
              <a:gd name="connsiteY1399" fmla="*/ 628387 h 13264101"/>
              <a:gd name="connsiteX1400" fmla="*/ 11034626 w 12376792"/>
              <a:gd name="connsiteY1400" fmla="*/ 636002 h 13264101"/>
              <a:gd name="connsiteX1401" fmla="*/ 11085721 w 12376792"/>
              <a:gd name="connsiteY1401" fmla="*/ 681688 h 13264101"/>
              <a:gd name="connsiteX1402" fmla="*/ 11090335 w 12376792"/>
              <a:gd name="connsiteY1402" fmla="*/ 719509 h 13264101"/>
              <a:gd name="connsiteX1403" fmla="*/ 11090806 w 12376792"/>
              <a:gd name="connsiteY1403" fmla="*/ 719526 h 13264101"/>
              <a:gd name="connsiteX1404" fmla="*/ 11136980 w 12376792"/>
              <a:gd name="connsiteY1404" fmla="*/ 757216 h 13264101"/>
              <a:gd name="connsiteX1405" fmla="*/ 11153789 w 12376792"/>
              <a:gd name="connsiteY1405" fmla="*/ 807513 h 13264101"/>
              <a:gd name="connsiteX1406" fmla="*/ 11156727 w 12376792"/>
              <a:gd name="connsiteY1406" fmla="*/ 809843 h 13264101"/>
              <a:gd name="connsiteX1407" fmla="*/ 11169901 w 12376792"/>
              <a:gd name="connsiteY1407" fmla="*/ 835422 h 13264101"/>
              <a:gd name="connsiteX1408" fmla="*/ 11178188 w 12376792"/>
              <a:gd name="connsiteY1408" fmla="*/ 828554 h 13264101"/>
              <a:gd name="connsiteX1409" fmla="*/ 11188167 w 12376792"/>
              <a:gd name="connsiteY1409" fmla="*/ 839748 h 13264101"/>
              <a:gd name="connsiteX1410" fmla="*/ 11244521 w 12376792"/>
              <a:gd name="connsiteY1410" fmla="*/ 884518 h 13264101"/>
              <a:gd name="connsiteX1411" fmla="*/ 11292987 w 12376792"/>
              <a:gd name="connsiteY1411" fmla="*/ 996528 h 13264101"/>
              <a:gd name="connsiteX1412" fmla="*/ 11341409 w 12376792"/>
              <a:gd name="connsiteY1412" fmla="*/ 950564 h 13264101"/>
              <a:gd name="connsiteX1413" fmla="*/ 11376378 w 12376792"/>
              <a:gd name="connsiteY1413" fmla="*/ 949367 h 13264101"/>
              <a:gd name="connsiteX1414" fmla="*/ 11473523 w 12376792"/>
              <a:gd name="connsiteY1414" fmla="*/ 1050616 h 13264101"/>
              <a:gd name="connsiteX1415" fmla="*/ 11576353 w 12376792"/>
              <a:gd name="connsiteY1415" fmla="*/ 1088058 h 13264101"/>
              <a:gd name="connsiteX1416" fmla="*/ 11627768 w 12376792"/>
              <a:gd name="connsiteY1416" fmla="*/ 1170438 h 13264101"/>
              <a:gd name="connsiteX1417" fmla="*/ 11609073 w 12376792"/>
              <a:gd name="connsiteY1417" fmla="*/ 1258434 h 13264101"/>
              <a:gd name="connsiteX1418" fmla="*/ 11577278 w 12376792"/>
              <a:gd name="connsiteY1418" fmla="*/ 1333027 h 13264101"/>
              <a:gd name="connsiteX1419" fmla="*/ 11661116 w 12376792"/>
              <a:gd name="connsiteY1419" fmla="*/ 1444556 h 13264101"/>
              <a:gd name="connsiteX1420" fmla="*/ 11716515 w 12376792"/>
              <a:gd name="connsiteY1420" fmla="*/ 1550686 h 13264101"/>
              <a:gd name="connsiteX1421" fmla="*/ 11720915 w 12376792"/>
              <a:gd name="connsiteY1421" fmla="*/ 1549542 h 13264101"/>
              <a:gd name="connsiteX1422" fmla="*/ 11884789 w 12376792"/>
              <a:gd name="connsiteY1422" fmla="*/ 1662079 h 13264101"/>
              <a:gd name="connsiteX1423" fmla="*/ 11983111 w 12376792"/>
              <a:gd name="connsiteY1423" fmla="*/ 1849637 h 13264101"/>
              <a:gd name="connsiteX1424" fmla="*/ 12058023 w 12376792"/>
              <a:gd name="connsiteY1424" fmla="*/ 1977175 h 13264101"/>
              <a:gd name="connsiteX1425" fmla="*/ 12142300 w 12376792"/>
              <a:gd name="connsiteY1425" fmla="*/ 2442323 h 13264101"/>
              <a:gd name="connsiteX1426" fmla="*/ 12141697 w 12376792"/>
              <a:gd name="connsiteY1426" fmla="*/ 2442461 h 13264101"/>
              <a:gd name="connsiteX1427" fmla="*/ 12142299 w 12376792"/>
              <a:gd name="connsiteY1427" fmla="*/ 2442902 h 13264101"/>
              <a:gd name="connsiteX1428" fmla="*/ 12039393 w 12376792"/>
              <a:gd name="connsiteY1428" fmla="*/ 2488127 h 13264101"/>
              <a:gd name="connsiteX1429" fmla="*/ 12039393 w 12376792"/>
              <a:gd name="connsiteY1429" fmla="*/ 2484275 h 13264101"/>
              <a:gd name="connsiteX1430" fmla="*/ 12038680 w 12376792"/>
              <a:gd name="connsiteY1430" fmla="*/ 2488327 h 13264101"/>
              <a:gd name="connsiteX1431" fmla="*/ 12011473 w 12376792"/>
              <a:gd name="connsiteY1431" fmla="*/ 2532284 h 13264101"/>
              <a:gd name="connsiteX1432" fmla="*/ 12016115 w 12376792"/>
              <a:gd name="connsiteY1432" fmla="*/ 2569644 h 13264101"/>
              <a:gd name="connsiteX1433" fmla="*/ 12016516 w 12376792"/>
              <a:gd name="connsiteY1433" fmla="*/ 2570773 h 13264101"/>
              <a:gd name="connsiteX1434" fmla="*/ 12096513 w 12376792"/>
              <a:gd name="connsiteY1434" fmla="*/ 2639494 h 13264101"/>
              <a:gd name="connsiteX1435" fmla="*/ 12142300 w 12376792"/>
              <a:gd name="connsiteY1435" fmla="*/ 2770335 h 13264101"/>
              <a:gd name="connsiteX1436" fmla="*/ 12142125 w 12376792"/>
              <a:gd name="connsiteY1436" fmla="*/ 2770612 h 13264101"/>
              <a:gd name="connsiteX1437" fmla="*/ 12193342 w 12376792"/>
              <a:gd name="connsiteY1437" fmla="*/ 2853252 h 13264101"/>
              <a:gd name="connsiteX1438" fmla="*/ 12193795 w 12376792"/>
              <a:gd name="connsiteY1438" fmla="*/ 2853131 h 13264101"/>
              <a:gd name="connsiteX1439" fmla="*/ 12240850 w 12376792"/>
              <a:gd name="connsiteY1439" fmla="*/ 3018056 h 13264101"/>
              <a:gd name="connsiteX1440" fmla="*/ 12085568 w 12376792"/>
              <a:gd name="connsiteY1440" fmla="*/ 3145500 h 13264101"/>
              <a:gd name="connsiteX1441" fmla="*/ 12083806 w 12376792"/>
              <a:gd name="connsiteY1441" fmla="*/ 3143444 h 13264101"/>
              <a:gd name="connsiteX1442" fmla="*/ 12085129 w 12376792"/>
              <a:gd name="connsiteY1442" fmla="*/ 3147710 h 13264101"/>
              <a:gd name="connsiteX1443" fmla="*/ 12063116 w 12376792"/>
              <a:gd name="connsiteY1443" fmla="*/ 3183598 h 13264101"/>
              <a:gd name="connsiteX1444" fmla="*/ 12100178 w 12376792"/>
              <a:gd name="connsiteY1444" fmla="*/ 3231893 h 13264101"/>
              <a:gd name="connsiteX1445" fmla="*/ 12113233 w 12376792"/>
              <a:gd name="connsiteY1445" fmla="*/ 3307196 h 13264101"/>
              <a:gd name="connsiteX1446" fmla="*/ 12114645 w 12376792"/>
              <a:gd name="connsiteY1446" fmla="*/ 3309858 h 13264101"/>
              <a:gd name="connsiteX1447" fmla="*/ 12142608 w 12376792"/>
              <a:gd name="connsiteY1447" fmla="*/ 3384343 h 13264101"/>
              <a:gd name="connsiteX1448" fmla="*/ 12142920 w 12376792"/>
              <a:gd name="connsiteY1448" fmla="*/ 3389815 h 13264101"/>
              <a:gd name="connsiteX1449" fmla="*/ 12142920 w 12376792"/>
              <a:gd name="connsiteY1449" fmla="*/ 3387623 h 13264101"/>
              <a:gd name="connsiteX1450" fmla="*/ 12216497 w 12376792"/>
              <a:gd name="connsiteY1450" fmla="*/ 3475724 h 13264101"/>
              <a:gd name="connsiteX1451" fmla="*/ 12239489 w 12376792"/>
              <a:gd name="connsiteY1451" fmla="*/ 3556482 h 13264101"/>
              <a:gd name="connsiteX1452" fmla="*/ 12239336 w 12376792"/>
              <a:gd name="connsiteY1452" fmla="*/ 3556642 h 13264101"/>
              <a:gd name="connsiteX1453" fmla="*/ 12239830 w 12376792"/>
              <a:gd name="connsiteY1453" fmla="*/ 3556642 h 13264101"/>
              <a:gd name="connsiteX1454" fmla="*/ 12319524 w 12376792"/>
              <a:gd name="connsiteY1454" fmla="*/ 3675417 h 13264101"/>
              <a:gd name="connsiteX1455" fmla="*/ 12216620 w 12376792"/>
              <a:gd name="connsiteY1455" fmla="*/ 3630976 h 13264101"/>
              <a:gd name="connsiteX1456" fmla="*/ 12216620 w 12376792"/>
              <a:gd name="connsiteY1456" fmla="*/ 3633476 h 13264101"/>
              <a:gd name="connsiteX1457" fmla="*/ 12164239 w 12376792"/>
              <a:gd name="connsiteY1457" fmla="*/ 3620391 h 13264101"/>
              <a:gd name="connsiteX1458" fmla="*/ 12136912 w 12376792"/>
              <a:gd name="connsiteY1458" fmla="*/ 3552071 h 13264101"/>
              <a:gd name="connsiteX1459" fmla="*/ 12136909 w 12376792"/>
              <a:gd name="connsiteY1459" fmla="*/ 3552077 h 13264101"/>
              <a:gd name="connsiteX1460" fmla="*/ 12013833 w 12376792"/>
              <a:gd name="connsiteY1460" fmla="*/ 3415930 h 13264101"/>
              <a:gd name="connsiteX1461" fmla="*/ 12008971 w 12376792"/>
              <a:gd name="connsiteY1461" fmla="*/ 3402039 h 13264101"/>
              <a:gd name="connsiteX1462" fmla="*/ 11984144 w 12376792"/>
              <a:gd name="connsiteY1462" fmla="*/ 3376898 h 13264101"/>
              <a:gd name="connsiteX1463" fmla="*/ 11946863 w 12376792"/>
              <a:gd name="connsiteY1463" fmla="*/ 3309858 h 13264101"/>
              <a:gd name="connsiteX1464" fmla="*/ 11947398 w 12376792"/>
              <a:gd name="connsiteY1464" fmla="*/ 3299588 h 13264101"/>
              <a:gd name="connsiteX1465" fmla="*/ 11909131 w 12376792"/>
              <a:gd name="connsiteY1465" fmla="*/ 3305183 h 13264101"/>
              <a:gd name="connsiteX1466" fmla="*/ 12035706 w 12376792"/>
              <a:gd name="connsiteY1466" fmla="*/ 3557111 h 13264101"/>
              <a:gd name="connsiteX1467" fmla="*/ 12035695 w 12376792"/>
              <a:gd name="connsiteY1467" fmla="*/ 3557440 h 13264101"/>
              <a:gd name="connsiteX1468" fmla="*/ 12062260 w 12376792"/>
              <a:gd name="connsiteY1468" fmla="*/ 3593367 h 13264101"/>
              <a:gd name="connsiteX1469" fmla="*/ 12062260 w 12376792"/>
              <a:gd name="connsiteY1469" fmla="*/ 3593196 h 13264101"/>
              <a:gd name="connsiteX1470" fmla="*/ 12119431 w 12376792"/>
              <a:gd name="connsiteY1470" fmla="*/ 3660622 h 13264101"/>
              <a:gd name="connsiteX1471" fmla="*/ 12119291 w 12376792"/>
              <a:gd name="connsiteY1471" fmla="*/ 3663509 h 13264101"/>
              <a:gd name="connsiteX1472" fmla="*/ 12168344 w 12376792"/>
              <a:gd name="connsiteY1472" fmla="*/ 3738035 h 13264101"/>
              <a:gd name="connsiteX1473" fmla="*/ 12193751 w 12376792"/>
              <a:gd name="connsiteY1473" fmla="*/ 3842616 h 13264101"/>
              <a:gd name="connsiteX1474" fmla="*/ 12192110 w 12376792"/>
              <a:gd name="connsiteY1474" fmla="*/ 3846345 h 13264101"/>
              <a:gd name="connsiteX1475" fmla="*/ 12194121 w 12376792"/>
              <a:gd name="connsiteY1475" fmla="*/ 3844444 h 13264101"/>
              <a:gd name="connsiteX1476" fmla="*/ 12222289 w 12376792"/>
              <a:gd name="connsiteY1476" fmla="*/ 3881500 h 13264101"/>
              <a:gd name="connsiteX1477" fmla="*/ 12295338 w 12376792"/>
              <a:gd name="connsiteY1477" fmla="*/ 3926018 h 13264101"/>
              <a:gd name="connsiteX1478" fmla="*/ 12290721 w 12376792"/>
              <a:gd name="connsiteY1478" fmla="*/ 3926018 h 13264101"/>
              <a:gd name="connsiteX1479" fmla="*/ 12290721 w 12376792"/>
              <a:gd name="connsiteY1479" fmla="*/ 4023390 h 13264101"/>
              <a:gd name="connsiteX1480" fmla="*/ 12290937 w 12376792"/>
              <a:gd name="connsiteY1480" fmla="*/ 4023328 h 13264101"/>
              <a:gd name="connsiteX1481" fmla="*/ 12290937 w 12376792"/>
              <a:gd name="connsiteY1481" fmla="*/ 3926673 h 13264101"/>
              <a:gd name="connsiteX1482" fmla="*/ 12339329 w 12376792"/>
              <a:gd name="connsiteY1482" fmla="*/ 3948214 h 13264101"/>
              <a:gd name="connsiteX1483" fmla="*/ 12364311 w 12376792"/>
              <a:gd name="connsiteY1483" fmla="*/ 3997432 h 13264101"/>
              <a:gd name="connsiteX1484" fmla="*/ 12371096 w 12376792"/>
              <a:gd name="connsiteY1484" fmla="*/ 3993470 h 13264101"/>
              <a:gd name="connsiteX1485" fmla="*/ 12376792 w 12376792"/>
              <a:gd name="connsiteY1485" fmla="*/ 3995687 h 13264101"/>
              <a:gd name="connsiteX1486" fmla="*/ 12376792 w 12376792"/>
              <a:gd name="connsiteY1486" fmla="*/ 4162653 h 13264101"/>
              <a:gd name="connsiteX1487" fmla="*/ 12358263 w 12376792"/>
              <a:gd name="connsiteY1487" fmla="*/ 4185152 h 13264101"/>
              <a:gd name="connsiteX1488" fmla="*/ 12259091 w 12376792"/>
              <a:gd name="connsiteY1488" fmla="*/ 4252751 h 13264101"/>
              <a:gd name="connsiteX1489" fmla="*/ 12253620 w 12376792"/>
              <a:gd name="connsiteY1489" fmla="*/ 4251378 h 13264101"/>
              <a:gd name="connsiteX1490" fmla="*/ 12258545 w 12376792"/>
              <a:gd name="connsiteY1490" fmla="*/ 4255721 h 13264101"/>
              <a:gd name="connsiteX1491" fmla="*/ 12319524 w 12376792"/>
              <a:gd name="connsiteY1491" fmla="*/ 4374758 h 13264101"/>
              <a:gd name="connsiteX1492" fmla="*/ 12319376 w 12376792"/>
              <a:gd name="connsiteY1492" fmla="*/ 4375426 h 13264101"/>
              <a:gd name="connsiteX1493" fmla="*/ 12319733 w 12376792"/>
              <a:gd name="connsiteY1493" fmla="*/ 4375101 h 13264101"/>
              <a:gd name="connsiteX1494" fmla="*/ 12359869 w 12376792"/>
              <a:gd name="connsiteY1494" fmla="*/ 4349969 h 13264101"/>
              <a:gd name="connsiteX1495" fmla="*/ 12376792 w 12376792"/>
              <a:gd name="connsiteY1495" fmla="*/ 4354065 h 13264101"/>
              <a:gd name="connsiteX1496" fmla="*/ 12376792 w 12376792"/>
              <a:gd name="connsiteY1496" fmla="*/ 4539919 h 13264101"/>
              <a:gd name="connsiteX1497" fmla="*/ 12329709 w 12376792"/>
              <a:gd name="connsiteY1497" fmla="*/ 4538562 h 13264101"/>
              <a:gd name="connsiteX1498" fmla="*/ 12268074 w 12376792"/>
              <a:gd name="connsiteY1498" fmla="*/ 4502865 h 13264101"/>
              <a:gd name="connsiteX1499" fmla="*/ 12272768 w 12376792"/>
              <a:gd name="connsiteY1499" fmla="*/ 4450256 h 13264101"/>
              <a:gd name="connsiteX1500" fmla="*/ 12273314 w 12376792"/>
              <a:gd name="connsiteY1500" fmla="*/ 4448794 h 13264101"/>
              <a:gd name="connsiteX1501" fmla="*/ 12272617 w 12376792"/>
              <a:gd name="connsiteY1501" fmla="*/ 4449155 h 13264101"/>
              <a:gd name="connsiteX1502" fmla="*/ 12136581 w 12376792"/>
              <a:gd name="connsiteY1502" fmla="*/ 4255722 h 13264101"/>
              <a:gd name="connsiteX1503" fmla="*/ 12136769 w 12376792"/>
              <a:gd name="connsiteY1503" fmla="*/ 4255136 h 13264101"/>
              <a:gd name="connsiteX1504" fmla="*/ 12097539 w 12376792"/>
              <a:gd name="connsiteY1504" fmla="*/ 4212606 h 13264101"/>
              <a:gd name="connsiteX1505" fmla="*/ 12085878 w 12376792"/>
              <a:gd name="connsiteY1505" fmla="*/ 4135982 h 13264101"/>
              <a:gd name="connsiteX1506" fmla="*/ 12088616 w 12376792"/>
              <a:gd name="connsiteY1506" fmla="*/ 4134895 h 13264101"/>
              <a:gd name="connsiteX1507" fmla="*/ 12087140 w 12376792"/>
              <a:gd name="connsiteY1507" fmla="*/ 4134362 h 13264101"/>
              <a:gd name="connsiteX1508" fmla="*/ 12086591 w 12376792"/>
              <a:gd name="connsiteY1508" fmla="*/ 4131053 h 13264101"/>
              <a:gd name="connsiteX1509" fmla="*/ 12085845 w 12376792"/>
              <a:gd name="connsiteY1509" fmla="*/ 4132248 h 13264101"/>
              <a:gd name="connsiteX1510" fmla="*/ 12039393 w 12376792"/>
              <a:gd name="connsiteY1510" fmla="*/ 4124843 h 13264101"/>
              <a:gd name="connsiteX1511" fmla="*/ 12038290 w 12376792"/>
              <a:gd name="connsiteY1511" fmla="*/ 4124121 h 13264101"/>
              <a:gd name="connsiteX1512" fmla="*/ 12039393 w 12376792"/>
              <a:gd name="connsiteY1512" fmla="*/ 4126940 h 13264101"/>
              <a:gd name="connsiteX1513" fmla="*/ 12011380 w 12376792"/>
              <a:gd name="connsiteY1513" fmla="*/ 4172035 h 13264101"/>
              <a:gd name="connsiteX1514" fmla="*/ 12009969 w 12376792"/>
              <a:gd name="connsiteY1514" fmla="*/ 4173359 h 13264101"/>
              <a:gd name="connsiteX1515" fmla="*/ 12011879 w 12376792"/>
              <a:gd name="connsiteY1515" fmla="*/ 4173359 h 13264101"/>
              <a:gd name="connsiteX1516" fmla="*/ 12016519 w 12376792"/>
              <a:gd name="connsiteY1516" fmla="*/ 4210438 h 13264101"/>
              <a:gd name="connsiteX1517" fmla="*/ 12050659 w 12376792"/>
              <a:gd name="connsiteY1517" fmla="*/ 4225893 h 13264101"/>
              <a:gd name="connsiteX1518" fmla="*/ 12071846 w 12376792"/>
              <a:gd name="connsiteY1518" fmla="*/ 4270099 h 13264101"/>
              <a:gd name="connsiteX1519" fmla="*/ 12064191 w 12376792"/>
              <a:gd name="connsiteY1519" fmla="*/ 4312422 h 13264101"/>
              <a:gd name="connsiteX1520" fmla="*/ 12039953 w 12376792"/>
              <a:gd name="connsiteY1520" fmla="*/ 4336747 h 13264101"/>
              <a:gd name="connsiteX1521" fmla="*/ 12113052 w 12376792"/>
              <a:gd name="connsiteY1521" fmla="*/ 4500788 h 13264101"/>
              <a:gd name="connsiteX1522" fmla="*/ 12113963 w 12376792"/>
              <a:gd name="connsiteY1522" fmla="*/ 4501444 h 13264101"/>
              <a:gd name="connsiteX1523" fmla="*/ 12142300 w 12376792"/>
              <a:gd name="connsiteY1523" fmla="*/ 4583673 h 13264101"/>
              <a:gd name="connsiteX1524" fmla="*/ 12142245 w 12376792"/>
              <a:gd name="connsiteY1524" fmla="*/ 4585066 h 13264101"/>
              <a:gd name="connsiteX1525" fmla="*/ 12142569 w 12376792"/>
              <a:gd name="connsiteY1525" fmla="*/ 4583851 h 13264101"/>
              <a:gd name="connsiteX1526" fmla="*/ 12210905 w 12376792"/>
              <a:gd name="connsiteY1526" fmla="*/ 4615512 h 13264101"/>
              <a:gd name="connsiteX1527" fmla="*/ 12212028 w 12376792"/>
              <a:gd name="connsiteY1527" fmla="*/ 4625489 h 13264101"/>
              <a:gd name="connsiteX1528" fmla="*/ 12221282 w 12376792"/>
              <a:gd name="connsiteY1528" fmla="*/ 4621050 h 13264101"/>
              <a:gd name="connsiteX1529" fmla="*/ 12291242 w 12376792"/>
              <a:gd name="connsiteY1529" fmla="*/ 4748284 h 13264101"/>
              <a:gd name="connsiteX1530" fmla="*/ 12141999 w 12376792"/>
              <a:gd name="connsiteY1530" fmla="*/ 4868029 h 13264101"/>
              <a:gd name="connsiteX1531" fmla="*/ 12141999 w 12376792"/>
              <a:gd name="connsiteY1531" fmla="*/ 4785701 h 13264101"/>
              <a:gd name="connsiteX1532" fmla="*/ 12141499 w 12376792"/>
              <a:gd name="connsiteY1532" fmla="*/ 4782494 h 13264101"/>
              <a:gd name="connsiteX1533" fmla="*/ 12141499 w 12376792"/>
              <a:gd name="connsiteY1533" fmla="*/ 4785506 h 13264101"/>
              <a:gd name="connsiteX1534" fmla="*/ 12033673 w 12376792"/>
              <a:gd name="connsiteY1534" fmla="*/ 4666732 h 13264101"/>
              <a:gd name="connsiteX1535" fmla="*/ 12034877 w 12376792"/>
              <a:gd name="connsiteY1535" fmla="*/ 4665102 h 13264101"/>
              <a:gd name="connsiteX1536" fmla="*/ 11988837 w 12376792"/>
              <a:gd name="connsiteY1536" fmla="*/ 4621360 h 13264101"/>
              <a:gd name="connsiteX1537" fmla="*/ 11988930 w 12376792"/>
              <a:gd name="connsiteY1537" fmla="*/ 4622357 h 13264101"/>
              <a:gd name="connsiteX1538" fmla="*/ 11941656 w 12376792"/>
              <a:gd name="connsiteY1538" fmla="*/ 4793472 h 13264101"/>
              <a:gd name="connsiteX1539" fmla="*/ 11884920 w 12376792"/>
              <a:gd name="connsiteY1539" fmla="*/ 4704194 h 13264101"/>
              <a:gd name="connsiteX1540" fmla="*/ 11884860 w 12376792"/>
              <a:gd name="connsiteY1540" fmla="*/ 4702313 h 13264101"/>
              <a:gd name="connsiteX1541" fmla="*/ 11884679 w 12376792"/>
              <a:gd name="connsiteY1541" fmla="*/ 4703280 h 13264101"/>
              <a:gd name="connsiteX1542" fmla="*/ 11853902 w 12376792"/>
              <a:gd name="connsiteY1542" fmla="*/ 4695729 h 13264101"/>
              <a:gd name="connsiteX1543" fmla="*/ 11833585 w 12376792"/>
              <a:gd name="connsiteY1543" fmla="*/ 4665550 h 13264101"/>
              <a:gd name="connsiteX1544" fmla="*/ 11833299 w 12376792"/>
              <a:gd name="connsiteY1544" fmla="*/ 4665535 h 13264101"/>
              <a:gd name="connsiteX1545" fmla="*/ 11618014 w 12376792"/>
              <a:gd name="connsiteY1545" fmla="*/ 4456942 h 13264101"/>
              <a:gd name="connsiteX1546" fmla="*/ 11611127 w 12376792"/>
              <a:gd name="connsiteY1546" fmla="*/ 4475083 h 13264101"/>
              <a:gd name="connsiteX1547" fmla="*/ 11611802 w 12376792"/>
              <a:gd name="connsiteY1547" fmla="*/ 4489230 h 13264101"/>
              <a:gd name="connsiteX1548" fmla="*/ 11706612 w 12376792"/>
              <a:gd name="connsiteY1548" fmla="*/ 4603173 h 13264101"/>
              <a:gd name="connsiteX1549" fmla="*/ 11781525 w 12376792"/>
              <a:gd name="connsiteY1549" fmla="*/ 4730707 h 13264101"/>
              <a:gd name="connsiteX1550" fmla="*/ 11865802 w 12376792"/>
              <a:gd name="connsiteY1550" fmla="*/ 5195859 h 13264101"/>
              <a:gd name="connsiteX1551" fmla="*/ 11865201 w 12376792"/>
              <a:gd name="connsiteY1551" fmla="*/ 5195992 h 13264101"/>
              <a:gd name="connsiteX1552" fmla="*/ 11865802 w 12376792"/>
              <a:gd name="connsiteY1552" fmla="*/ 5196431 h 13264101"/>
              <a:gd name="connsiteX1553" fmla="*/ 11762894 w 12376792"/>
              <a:gd name="connsiteY1553" fmla="*/ 5241659 h 13264101"/>
              <a:gd name="connsiteX1554" fmla="*/ 11762895 w 12376792"/>
              <a:gd name="connsiteY1554" fmla="*/ 5237808 h 13264101"/>
              <a:gd name="connsiteX1555" fmla="*/ 11762181 w 12376792"/>
              <a:gd name="connsiteY1555" fmla="*/ 5241861 h 13264101"/>
              <a:gd name="connsiteX1556" fmla="*/ 11734974 w 12376792"/>
              <a:gd name="connsiteY1556" fmla="*/ 5285816 h 13264101"/>
              <a:gd name="connsiteX1557" fmla="*/ 11739620 w 12376792"/>
              <a:gd name="connsiteY1557" fmla="*/ 5323178 h 13264101"/>
              <a:gd name="connsiteX1558" fmla="*/ 11740017 w 12376792"/>
              <a:gd name="connsiteY1558" fmla="*/ 5324302 h 13264101"/>
              <a:gd name="connsiteX1559" fmla="*/ 11820014 w 12376792"/>
              <a:gd name="connsiteY1559" fmla="*/ 5393028 h 13264101"/>
              <a:gd name="connsiteX1560" fmla="*/ 11865802 w 12376792"/>
              <a:gd name="connsiteY1560" fmla="*/ 5523868 h 13264101"/>
              <a:gd name="connsiteX1561" fmla="*/ 11865626 w 12376792"/>
              <a:gd name="connsiteY1561" fmla="*/ 5524147 h 13264101"/>
              <a:gd name="connsiteX1562" fmla="*/ 11916844 w 12376792"/>
              <a:gd name="connsiteY1562" fmla="*/ 5606784 h 13264101"/>
              <a:gd name="connsiteX1563" fmla="*/ 11917299 w 12376792"/>
              <a:gd name="connsiteY1563" fmla="*/ 5606661 h 13264101"/>
              <a:gd name="connsiteX1564" fmla="*/ 11964352 w 12376792"/>
              <a:gd name="connsiteY1564" fmla="*/ 5771591 h 13264101"/>
              <a:gd name="connsiteX1565" fmla="*/ 11809073 w 12376792"/>
              <a:gd name="connsiteY1565" fmla="*/ 5899031 h 13264101"/>
              <a:gd name="connsiteX1566" fmla="*/ 11807311 w 12376792"/>
              <a:gd name="connsiteY1566" fmla="*/ 5896973 h 13264101"/>
              <a:gd name="connsiteX1567" fmla="*/ 11808634 w 12376792"/>
              <a:gd name="connsiteY1567" fmla="*/ 5901244 h 13264101"/>
              <a:gd name="connsiteX1568" fmla="*/ 11786617 w 12376792"/>
              <a:gd name="connsiteY1568" fmla="*/ 5937129 h 13264101"/>
              <a:gd name="connsiteX1569" fmla="*/ 11823680 w 12376792"/>
              <a:gd name="connsiteY1569" fmla="*/ 5985424 h 13264101"/>
              <a:gd name="connsiteX1570" fmla="*/ 11836735 w 12376792"/>
              <a:gd name="connsiteY1570" fmla="*/ 6060724 h 13264101"/>
              <a:gd name="connsiteX1571" fmla="*/ 11838148 w 12376792"/>
              <a:gd name="connsiteY1571" fmla="*/ 6063389 h 13264101"/>
              <a:gd name="connsiteX1572" fmla="*/ 11866112 w 12376792"/>
              <a:gd name="connsiteY1572" fmla="*/ 6137872 h 13264101"/>
              <a:gd name="connsiteX1573" fmla="*/ 11866422 w 12376792"/>
              <a:gd name="connsiteY1573" fmla="*/ 6143343 h 13264101"/>
              <a:gd name="connsiteX1574" fmla="*/ 11866422 w 12376792"/>
              <a:gd name="connsiteY1574" fmla="*/ 6141151 h 13264101"/>
              <a:gd name="connsiteX1575" fmla="*/ 11939998 w 12376792"/>
              <a:gd name="connsiteY1575" fmla="*/ 6229251 h 13264101"/>
              <a:gd name="connsiteX1576" fmla="*/ 11962991 w 12376792"/>
              <a:gd name="connsiteY1576" fmla="*/ 6310015 h 13264101"/>
              <a:gd name="connsiteX1577" fmla="*/ 11962843 w 12376792"/>
              <a:gd name="connsiteY1577" fmla="*/ 6310174 h 13264101"/>
              <a:gd name="connsiteX1578" fmla="*/ 11963334 w 12376792"/>
              <a:gd name="connsiteY1578" fmla="*/ 6310173 h 13264101"/>
              <a:gd name="connsiteX1579" fmla="*/ 12035853 w 12376792"/>
              <a:gd name="connsiteY1579" fmla="*/ 6379072 h 13264101"/>
              <a:gd name="connsiteX1580" fmla="*/ 12038756 w 12376792"/>
              <a:gd name="connsiteY1580" fmla="*/ 6399234 h 13264101"/>
              <a:gd name="connsiteX1581" fmla="*/ 12025878 w 12376792"/>
              <a:gd name="connsiteY1581" fmla="*/ 6421540 h 13264101"/>
              <a:gd name="connsiteX1582" fmla="*/ 11940125 w 12376792"/>
              <a:gd name="connsiteY1582" fmla="*/ 6384510 h 13264101"/>
              <a:gd name="connsiteX1583" fmla="*/ 11940125 w 12376792"/>
              <a:gd name="connsiteY1583" fmla="*/ 6387006 h 13264101"/>
              <a:gd name="connsiteX1584" fmla="*/ 11887747 w 12376792"/>
              <a:gd name="connsiteY1584" fmla="*/ 6373922 h 13264101"/>
              <a:gd name="connsiteX1585" fmla="*/ 11860413 w 12376792"/>
              <a:gd name="connsiteY1585" fmla="*/ 6305600 h 13264101"/>
              <a:gd name="connsiteX1586" fmla="*/ 11860410 w 12376792"/>
              <a:gd name="connsiteY1586" fmla="*/ 6305609 h 13264101"/>
              <a:gd name="connsiteX1587" fmla="*/ 11737334 w 12376792"/>
              <a:gd name="connsiteY1587" fmla="*/ 6169460 h 13264101"/>
              <a:gd name="connsiteX1588" fmla="*/ 11732472 w 12376792"/>
              <a:gd name="connsiteY1588" fmla="*/ 6155570 h 13264101"/>
              <a:gd name="connsiteX1589" fmla="*/ 11707652 w 12376792"/>
              <a:gd name="connsiteY1589" fmla="*/ 6130427 h 13264101"/>
              <a:gd name="connsiteX1590" fmla="*/ 11670365 w 12376792"/>
              <a:gd name="connsiteY1590" fmla="*/ 6063390 h 13264101"/>
              <a:gd name="connsiteX1591" fmla="*/ 11670900 w 12376792"/>
              <a:gd name="connsiteY1591" fmla="*/ 6053120 h 13264101"/>
              <a:gd name="connsiteX1592" fmla="*/ 11632635 w 12376792"/>
              <a:gd name="connsiteY1592" fmla="*/ 6058717 h 13264101"/>
              <a:gd name="connsiteX1593" fmla="*/ 11759207 w 12376792"/>
              <a:gd name="connsiteY1593" fmla="*/ 6310641 h 13264101"/>
              <a:gd name="connsiteX1594" fmla="*/ 11759196 w 12376792"/>
              <a:gd name="connsiteY1594" fmla="*/ 6310969 h 13264101"/>
              <a:gd name="connsiteX1595" fmla="*/ 11785764 w 12376792"/>
              <a:gd name="connsiteY1595" fmla="*/ 6346901 h 13264101"/>
              <a:gd name="connsiteX1596" fmla="*/ 11785764 w 12376792"/>
              <a:gd name="connsiteY1596" fmla="*/ 6346723 h 13264101"/>
              <a:gd name="connsiteX1597" fmla="*/ 11842933 w 12376792"/>
              <a:gd name="connsiteY1597" fmla="*/ 6414151 h 13264101"/>
              <a:gd name="connsiteX1598" fmla="*/ 11842793 w 12376792"/>
              <a:gd name="connsiteY1598" fmla="*/ 6417039 h 13264101"/>
              <a:gd name="connsiteX1599" fmla="*/ 11891846 w 12376792"/>
              <a:gd name="connsiteY1599" fmla="*/ 6491566 h 13264101"/>
              <a:gd name="connsiteX1600" fmla="*/ 11917256 w 12376792"/>
              <a:gd name="connsiteY1600" fmla="*/ 6596149 h 13264101"/>
              <a:gd name="connsiteX1601" fmla="*/ 11915612 w 12376792"/>
              <a:gd name="connsiteY1601" fmla="*/ 6599876 h 13264101"/>
              <a:gd name="connsiteX1602" fmla="*/ 11917626 w 12376792"/>
              <a:gd name="connsiteY1602" fmla="*/ 6597975 h 13264101"/>
              <a:gd name="connsiteX1603" fmla="*/ 11921256 w 12376792"/>
              <a:gd name="connsiteY1603" fmla="*/ 6602751 h 13264101"/>
              <a:gd name="connsiteX1604" fmla="*/ 11762336 w 12376792"/>
              <a:gd name="connsiteY1604" fmla="*/ 6878008 h 13264101"/>
              <a:gd name="connsiteX1605" fmla="*/ 11761795 w 12376792"/>
              <a:gd name="connsiteY1605" fmla="*/ 6877653 h 13264101"/>
              <a:gd name="connsiteX1606" fmla="*/ 11762096 w 12376792"/>
              <a:gd name="connsiteY1606" fmla="*/ 6878423 h 13264101"/>
              <a:gd name="connsiteX1607" fmla="*/ 11734876 w 12376792"/>
              <a:gd name="connsiteY1607" fmla="*/ 6925570 h 13264101"/>
              <a:gd name="connsiteX1608" fmla="*/ 11733471 w 12376792"/>
              <a:gd name="connsiteY1608" fmla="*/ 6926895 h 13264101"/>
              <a:gd name="connsiteX1609" fmla="*/ 11734111 w 12376792"/>
              <a:gd name="connsiteY1609" fmla="*/ 6926895 h 13264101"/>
              <a:gd name="connsiteX1610" fmla="*/ 11483290 w 12376792"/>
              <a:gd name="connsiteY1610" fmla="*/ 7361330 h 13264101"/>
              <a:gd name="connsiteX1611" fmla="*/ 11445650 w 12376792"/>
              <a:gd name="connsiteY1611" fmla="*/ 7314770 h 13264101"/>
              <a:gd name="connsiteX1612" fmla="*/ 11341516 w 12376792"/>
              <a:gd name="connsiteY1612" fmla="*/ 7210473 h 13264101"/>
              <a:gd name="connsiteX1613" fmla="*/ 11322794 w 12376792"/>
              <a:gd name="connsiteY1613" fmla="*/ 7419066 h 13264101"/>
              <a:gd name="connsiteX1614" fmla="*/ 11247915 w 12376792"/>
              <a:gd name="connsiteY1614" fmla="*/ 7262623 h 13264101"/>
              <a:gd name="connsiteX1615" fmla="*/ 11246001 w 12376792"/>
              <a:gd name="connsiteY1615" fmla="*/ 7257879 h 13264101"/>
              <a:gd name="connsiteX1616" fmla="*/ 11177516 w 12376792"/>
              <a:gd name="connsiteY1616" fmla="*/ 7208924 h 13264101"/>
              <a:gd name="connsiteX1617" fmla="*/ 11113672 w 12376792"/>
              <a:gd name="connsiteY1617" fmla="*/ 7141739 h 13264101"/>
              <a:gd name="connsiteX1618" fmla="*/ 11113175 w 12376792"/>
              <a:gd name="connsiteY1618" fmla="*/ 7142903 h 13264101"/>
              <a:gd name="connsiteX1619" fmla="*/ 11023131 w 12376792"/>
              <a:gd name="connsiteY1619" fmla="*/ 7234792 h 13264101"/>
              <a:gd name="connsiteX1620" fmla="*/ 10991825 w 12376792"/>
              <a:gd name="connsiteY1620" fmla="*/ 7259538 h 13264101"/>
              <a:gd name="connsiteX1621" fmla="*/ 10991455 w 12376792"/>
              <a:gd name="connsiteY1621" fmla="*/ 7262539 h 13264101"/>
              <a:gd name="connsiteX1622" fmla="*/ 10996074 w 12376792"/>
              <a:gd name="connsiteY1622" fmla="*/ 7292682 h 13264101"/>
              <a:gd name="connsiteX1623" fmla="*/ 11036219 w 12376792"/>
              <a:gd name="connsiteY1623" fmla="*/ 7362549 h 13264101"/>
              <a:gd name="connsiteX1624" fmla="*/ 11032336 w 12376792"/>
              <a:gd name="connsiteY1624" fmla="*/ 7493391 h 13264101"/>
              <a:gd name="connsiteX1625" fmla="*/ 10968146 w 12376792"/>
              <a:gd name="connsiteY1625" fmla="*/ 7540257 h 13264101"/>
              <a:gd name="connsiteX1626" fmla="*/ 10963534 w 12376792"/>
              <a:gd name="connsiteY1626" fmla="*/ 7657815 h 13264101"/>
              <a:gd name="connsiteX1627" fmla="*/ 10836737 w 12376792"/>
              <a:gd name="connsiteY1627" fmla="*/ 7500832 h 13264101"/>
              <a:gd name="connsiteX1628" fmla="*/ 10837802 w 12376792"/>
              <a:gd name="connsiteY1628" fmla="*/ 7499914 h 13264101"/>
              <a:gd name="connsiteX1629" fmla="*/ 10788302 w 12376792"/>
              <a:gd name="connsiteY1629" fmla="*/ 7461104 h 13264101"/>
              <a:gd name="connsiteX1630" fmla="*/ 10734975 w 12376792"/>
              <a:gd name="connsiteY1630" fmla="*/ 7455526 h 13264101"/>
              <a:gd name="connsiteX1631" fmla="*/ 10734895 w 12376792"/>
              <a:gd name="connsiteY1631" fmla="*/ 7455467 h 13264101"/>
              <a:gd name="connsiteX1632" fmla="*/ 10735874 w 12376792"/>
              <a:gd name="connsiteY1632" fmla="*/ 7457348 h 13264101"/>
              <a:gd name="connsiteX1633" fmla="*/ 10740572 w 12376792"/>
              <a:gd name="connsiteY1633" fmla="*/ 7494965 h 13264101"/>
              <a:gd name="connsiteX1634" fmla="*/ 10740443 w 12376792"/>
              <a:gd name="connsiteY1634" fmla="*/ 7496610 h 13264101"/>
              <a:gd name="connsiteX1635" fmla="*/ 10802564 w 12376792"/>
              <a:gd name="connsiteY1635" fmla="*/ 7588817 h 13264101"/>
              <a:gd name="connsiteX1636" fmla="*/ 10809289 w 12376792"/>
              <a:gd name="connsiteY1636" fmla="*/ 7643284 h 13264101"/>
              <a:gd name="connsiteX1637" fmla="*/ 10762357 w 12376792"/>
              <a:gd name="connsiteY1637" fmla="*/ 7711586 h 13264101"/>
              <a:gd name="connsiteX1638" fmla="*/ 10745746 w 12376792"/>
              <a:gd name="connsiteY1638" fmla="*/ 7782625 h 13264101"/>
              <a:gd name="connsiteX1639" fmla="*/ 10712451 w 12376792"/>
              <a:gd name="connsiteY1639" fmla="*/ 7830523 h 13264101"/>
              <a:gd name="connsiteX1640" fmla="*/ 10712452 w 12376792"/>
              <a:gd name="connsiteY1640" fmla="*/ 7831523 h 13264101"/>
              <a:gd name="connsiteX1641" fmla="*/ 10740580 w 12376792"/>
              <a:gd name="connsiteY1641" fmla="*/ 7891497 h 13264101"/>
              <a:gd name="connsiteX1642" fmla="*/ 10679633 w 12376792"/>
              <a:gd name="connsiteY1642" fmla="*/ 7928983 h 13264101"/>
              <a:gd name="connsiteX1643" fmla="*/ 10609316 w 12376792"/>
              <a:gd name="connsiteY1643" fmla="*/ 7913988 h 13264101"/>
              <a:gd name="connsiteX1644" fmla="*/ 10607113 w 12376792"/>
              <a:gd name="connsiteY1644" fmla="*/ 7914140 h 13264101"/>
              <a:gd name="connsiteX1645" fmla="*/ 10575745 w 12376792"/>
              <a:gd name="connsiteY1645" fmla="*/ 7949804 h 13264101"/>
              <a:gd name="connsiteX1646" fmla="*/ 10575977 w 12376792"/>
              <a:gd name="connsiteY1646" fmla="*/ 7950486 h 13264101"/>
              <a:gd name="connsiteX1647" fmla="*/ 10580584 w 12376792"/>
              <a:gd name="connsiteY1647" fmla="*/ 8114640 h 13264101"/>
              <a:gd name="connsiteX1648" fmla="*/ 10534530 w 12376792"/>
              <a:gd name="connsiteY1648" fmla="*/ 8022304 h 13264101"/>
              <a:gd name="connsiteX1649" fmla="*/ 10502428 w 12376792"/>
              <a:gd name="connsiteY1649" fmla="*/ 7913638 h 13264101"/>
              <a:gd name="connsiteX1650" fmla="*/ 10500963 w 12376792"/>
              <a:gd name="connsiteY1650" fmla="*/ 7913638 h 13264101"/>
              <a:gd name="connsiteX1651" fmla="*/ 10487184 w 12376792"/>
              <a:gd name="connsiteY1651" fmla="*/ 7913638 h 13264101"/>
              <a:gd name="connsiteX1652" fmla="*/ 10477992 w 12376792"/>
              <a:gd name="connsiteY1652" fmla="*/ 7913638 h 13264101"/>
              <a:gd name="connsiteX1653" fmla="*/ 10477992 w 12376792"/>
              <a:gd name="connsiteY1653" fmla="*/ 7906083 h 13264101"/>
              <a:gd name="connsiteX1654" fmla="*/ 10476316 w 12376792"/>
              <a:gd name="connsiteY1654" fmla="*/ 7904368 h 13264101"/>
              <a:gd name="connsiteX1655" fmla="*/ 10476565 w 12376792"/>
              <a:gd name="connsiteY1655" fmla="*/ 7904866 h 13264101"/>
              <a:gd name="connsiteX1656" fmla="*/ 10473122 w 12376792"/>
              <a:gd name="connsiteY1656" fmla="*/ 7905346 h 13264101"/>
              <a:gd name="connsiteX1657" fmla="*/ 10476565 w 12376792"/>
              <a:gd name="connsiteY1657" fmla="*/ 7913638 h 13264101"/>
              <a:gd name="connsiteX1658" fmla="*/ 10374081 w 12376792"/>
              <a:gd name="connsiteY1658" fmla="*/ 7995863 h 13264101"/>
              <a:gd name="connsiteX1659" fmla="*/ 10350951 w 12376792"/>
              <a:gd name="connsiteY1659" fmla="*/ 7877074 h 13264101"/>
              <a:gd name="connsiteX1660" fmla="*/ 10288904 w 12376792"/>
              <a:gd name="connsiteY1660" fmla="*/ 7860322 h 13264101"/>
              <a:gd name="connsiteX1661" fmla="*/ 10265319 w 12376792"/>
              <a:gd name="connsiteY1661" fmla="*/ 7833069 h 13264101"/>
              <a:gd name="connsiteX1662" fmla="*/ 10248439 w 12376792"/>
              <a:gd name="connsiteY1662" fmla="*/ 7789104 h 13264101"/>
              <a:gd name="connsiteX1663" fmla="*/ 10230270 w 12376792"/>
              <a:gd name="connsiteY1663" fmla="*/ 7840108 h 13264101"/>
              <a:gd name="connsiteX1664" fmla="*/ 10228509 w 12376792"/>
              <a:gd name="connsiteY1664" fmla="*/ 7838052 h 13264101"/>
              <a:gd name="connsiteX1665" fmla="*/ 10229831 w 12376792"/>
              <a:gd name="connsiteY1665" fmla="*/ 7842322 h 13264101"/>
              <a:gd name="connsiteX1666" fmla="*/ 10207815 w 12376792"/>
              <a:gd name="connsiteY1666" fmla="*/ 7878208 h 13264101"/>
              <a:gd name="connsiteX1667" fmla="*/ 10244881 w 12376792"/>
              <a:gd name="connsiteY1667" fmla="*/ 7926501 h 13264101"/>
              <a:gd name="connsiteX1668" fmla="*/ 10257939 w 12376792"/>
              <a:gd name="connsiteY1668" fmla="*/ 8001802 h 13264101"/>
              <a:gd name="connsiteX1669" fmla="*/ 10259348 w 12376792"/>
              <a:gd name="connsiteY1669" fmla="*/ 8004471 h 13264101"/>
              <a:gd name="connsiteX1670" fmla="*/ 10287313 w 12376792"/>
              <a:gd name="connsiteY1670" fmla="*/ 8078952 h 13264101"/>
              <a:gd name="connsiteX1671" fmla="*/ 10287623 w 12376792"/>
              <a:gd name="connsiteY1671" fmla="*/ 8084421 h 13264101"/>
              <a:gd name="connsiteX1672" fmla="*/ 10287623 w 12376792"/>
              <a:gd name="connsiteY1672" fmla="*/ 8082229 h 13264101"/>
              <a:gd name="connsiteX1673" fmla="*/ 10361196 w 12376792"/>
              <a:gd name="connsiteY1673" fmla="*/ 8170331 h 13264101"/>
              <a:gd name="connsiteX1674" fmla="*/ 10384189 w 12376792"/>
              <a:gd name="connsiteY1674" fmla="*/ 8251092 h 13264101"/>
              <a:gd name="connsiteX1675" fmla="*/ 10384041 w 12376792"/>
              <a:gd name="connsiteY1675" fmla="*/ 8251254 h 13264101"/>
              <a:gd name="connsiteX1676" fmla="*/ 10384536 w 12376792"/>
              <a:gd name="connsiteY1676" fmla="*/ 8251254 h 13264101"/>
              <a:gd name="connsiteX1677" fmla="*/ 10457052 w 12376792"/>
              <a:gd name="connsiteY1677" fmla="*/ 8320154 h 13264101"/>
              <a:gd name="connsiteX1678" fmla="*/ 10457728 w 12376792"/>
              <a:gd name="connsiteY1678" fmla="*/ 8324850 h 13264101"/>
              <a:gd name="connsiteX1679" fmla="*/ 10463780 w 12376792"/>
              <a:gd name="connsiteY1679" fmla="*/ 8326121 h 13264101"/>
              <a:gd name="connsiteX1680" fmla="*/ 10528900 w 12376792"/>
              <a:gd name="connsiteY1680" fmla="*/ 8345893 h 13264101"/>
              <a:gd name="connsiteX1681" fmla="*/ 10650936 w 12376792"/>
              <a:gd name="connsiteY1681" fmla="*/ 8195225 h 13264101"/>
              <a:gd name="connsiteX1682" fmla="*/ 10608693 w 12376792"/>
              <a:gd name="connsiteY1682" fmla="*/ 8428766 h 13264101"/>
              <a:gd name="connsiteX1683" fmla="*/ 10608370 w 12376792"/>
              <a:gd name="connsiteY1683" fmla="*/ 8431492 h 13264101"/>
              <a:gd name="connsiteX1684" fmla="*/ 10609130 w 12376792"/>
              <a:gd name="connsiteY1684" fmla="*/ 8429771 h 13264101"/>
              <a:gd name="connsiteX1685" fmla="*/ 10683450 w 12376792"/>
              <a:gd name="connsiteY1685" fmla="*/ 8429771 h 13264101"/>
              <a:gd name="connsiteX1686" fmla="*/ 10711321 w 12376792"/>
              <a:gd name="connsiteY1686" fmla="*/ 8504927 h 13264101"/>
              <a:gd name="connsiteX1687" fmla="*/ 10711452 w 12376792"/>
              <a:gd name="connsiteY1687" fmla="*/ 8505990 h 13264101"/>
              <a:gd name="connsiteX1688" fmla="*/ 10711680 w 12376792"/>
              <a:gd name="connsiteY1688" fmla="*/ 8501536 h 13264101"/>
              <a:gd name="connsiteX1689" fmla="*/ 10715834 w 12376792"/>
              <a:gd name="connsiteY1689" fmla="*/ 8502220 h 13264101"/>
              <a:gd name="connsiteX1690" fmla="*/ 10700019 w 12376792"/>
              <a:gd name="connsiteY1690" fmla="*/ 8430065 h 13264101"/>
              <a:gd name="connsiteX1691" fmla="*/ 10866256 w 12376792"/>
              <a:gd name="connsiteY1691" fmla="*/ 8430065 h 13264101"/>
              <a:gd name="connsiteX1692" fmla="*/ 8327078 w 12376792"/>
              <a:gd name="connsiteY1692" fmla="*/ 12828049 h 13264101"/>
              <a:gd name="connsiteX1693" fmla="*/ 8323086 w 12376792"/>
              <a:gd name="connsiteY1693" fmla="*/ 12829340 h 13264101"/>
              <a:gd name="connsiteX1694" fmla="*/ 8318608 w 12376792"/>
              <a:gd name="connsiteY1694" fmla="*/ 12786528 h 13264101"/>
              <a:gd name="connsiteX1695" fmla="*/ 8272743 w 12376792"/>
              <a:gd name="connsiteY1695" fmla="*/ 12741202 h 13264101"/>
              <a:gd name="connsiteX1696" fmla="*/ 8272743 w 12376792"/>
              <a:gd name="connsiteY1696" fmla="*/ 12703396 h 13264101"/>
              <a:gd name="connsiteX1697" fmla="*/ 8272414 w 12376792"/>
              <a:gd name="connsiteY1697" fmla="*/ 12701206 h 13264101"/>
              <a:gd name="connsiteX1698" fmla="*/ 8272101 w 12376792"/>
              <a:gd name="connsiteY1698" fmla="*/ 12704341 h 13264101"/>
              <a:gd name="connsiteX1699" fmla="*/ 8271868 w 12376792"/>
              <a:gd name="connsiteY1699" fmla="*/ 12704237 h 13264101"/>
              <a:gd name="connsiteX1700" fmla="*/ 8271868 w 12376792"/>
              <a:gd name="connsiteY1700" fmla="*/ 12739579 h 13264101"/>
              <a:gd name="connsiteX1701" fmla="*/ 8107995 w 12376792"/>
              <a:gd name="connsiteY1701" fmla="*/ 12859658 h 13264101"/>
              <a:gd name="connsiteX1702" fmla="*/ 8017136 w 12376792"/>
              <a:gd name="connsiteY1702" fmla="*/ 12775231 h 13264101"/>
              <a:gd name="connsiteX1703" fmla="*/ 8010018 w 12376792"/>
              <a:gd name="connsiteY1703" fmla="*/ 12712572 h 13264101"/>
              <a:gd name="connsiteX1704" fmla="*/ 7935528 w 12376792"/>
              <a:gd name="connsiteY1704" fmla="*/ 12630697 h 13264101"/>
              <a:gd name="connsiteX1705" fmla="*/ 7935529 w 12376792"/>
              <a:gd name="connsiteY1705" fmla="*/ 12710181 h 13264101"/>
              <a:gd name="connsiteX1706" fmla="*/ 7962886 w 12376792"/>
              <a:gd name="connsiteY1706" fmla="*/ 12783994 h 13264101"/>
              <a:gd name="connsiteX1707" fmla="*/ 7963934 w 12376792"/>
              <a:gd name="connsiteY1707" fmla="*/ 12784646 h 13264101"/>
              <a:gd name="connsiteX1708" fmla="*/ 7963732 w 12376792"/>
              <a:gd name="connsiteY1708" fmla="*/ 12786281 h 13264101"/>
              <a:gd name="connsiteX1709" fmla="*/ 7963934 w 12376792"/>
              <a:gd name="connsiteY1709" fmla="*/ 12786830 h 13264101"/>
              <a:gd name="connsiteX1710" fmla="*/ 7963649 w 12376792"/>
              <a:gd name="connsiteY1710" fmla="*/ 12786943 h 13264101"/>
              <a:gd name="connsiteX1711" fmla="*/ 7959281 w 12376792"/>
              <a:gd name="connsiteY1711" fmla="*/ 12821914 h 13264101"/>
              <a:gd name="connsiteX1712" fmla="*/ 7957720 w 12376792"/>
              <a:gd name="connsiteY1712" fmla="*/ 12821978 h 13264101"/>
              <a:gd name="connsiteX1713" fmla="*/ 7959259 w 12376792"/>
              <a:gd name="connsiteY1713" fmla="*/ 12823429 h 13264101"/>
              <a:gd name="connsiteX1714" fmla="*/ 7963890 w 12376792"/>
              <a:gd name="connsiteY1714" fmla="*/ 12867424 h 13264101"/>
              <a:gd name="connsiteX1715" fmla="*/ 7964456 w 12376792"/>
              <a:gd name="connsiteY1715" fmla="*/ 12867273 h 13264101"/>
              <a:gd name="connsiteX1716" fmla="*/ 8043975 w 12376792"/>
              <a:gd name="connsiteY1716" fmla="*/ 12951028 h 13264101"/>
              <a:gd name="connsiteX1717" fmla="*/ 8043819 w 12376792"/>
              <a:gd name="connsiteY1717" fmla="*/ 12952482 h 13264101"/>
              <a:gd name="connsiteX1718" fmla="*/ 8077383 w 12376792"/>
              <a:gd name="connsiteY1718" fmla="*/ 12990926 h 13264101"/>
              <a:gd name="connsiteX1719" fmla="*/ 8098288 w 12376792"/>
              <a:gd name="connsiteY1719" fmla="*/ 13069799 h 13264101"/>
              <a:gd name="connsiteX1720" fmla="*/ 7986804 w 12376792"/>
              <a:gd name="connsiteY1720" fmla="*/ 12988144 h 13264101"/>
              <a:gd name="connsiteX1721" fmla="*/ 7986861 w 12376792"/>
              <a:gd name="connsiteY1721" fmla="*/ 12988132 h 13264101"/>
              <a:gd name="connsiteX1722" fmla="*/ 7953930 w 12376792"/>
              <a:gd name="connsiteY1722" fmla="*/ 12955786 h 13264101"/>
              <a:gd name="connsiteX1723" fmla="*/ 7913005 w 12376792"/>
              <a:gd name="connsiteY1723" fmla="*/ 12951028 h 13264101"/>
              <a:gd name="connsiteX1724" fmla="*/ 7912484 w 12376792"/>
              <a:gd name="connsiteY1724" fmla="*/ 12950860 h 13264101"/>
              <a:gd name="connsiteX1725" fmla="*/ 7912484 w 12376792"/>
              <a:gd name="connsiteY1725" fmla="*/ 12987572 h 13264101"/>
              <a:gd name="connsiteX1726" fmla="*/ 7911389 w 12376792"/>
              <a:gd name="connsiteY1726" fmla="*/ 12987572 h 13264101"/>
              <a:gd name="connsiteX1727" fmla="*/ 7912100 w 12376792"/>
              <a:gd name="connsiteY1727" fmla="*/ 12988225 h 13264101"/>
              <a:gd name="connsiteX1728" fmla="*/ 7836696 w 12376792"/>
              <a:gd name="connsiteY1728" fmla="*/ 13196542 h 13264101"/>
              <a:gd name="connsiteX1729" fmla="*/ 7836301 w 12376792"/>
              <a:gd name="connsiteY1729" fmla="*/ 13196584 h 13264101"/>
              <a:gd name="connsiteX1730" fmla="*/ 7844922 w 12376792"/>
              <a:gd name="connsiteY1730" fmla="*/ 13241108 h 13264101"/>
              <a:gd name="connsiteX1731" fmla="*/ 7822503 w 12376792"/>
              <a:gd name="connsiteY1731" fmla="*/ 13263383 h 13264101"/>
              <a:gd name="connsiteX1732" fmla="*/ 7781116 w 12376792"/>
              <a:gd name="connsiteY1732" fmla="*/ 13232758 h 13264101"/>
              <a:gd name="connsiteX1733" fmla="*/ 7781116 w 12376792"/>
              <a:gd name="connsiteY1733" fmla="*/ 13154720 h 13264101"/>
              <a:gd name="connsiteX1734" fmla="*/ 7758628 w 12376792"/>
              <a:gd name="connsiteY1734" fmla="*/ 13117005 h 13264101"/>
              <a:gd name="connsiteX1735" fmla="*/ 7760897 w 12376792"/>
              <a:gd name="connsiteY1735" fmla="*/ 13061807 h 13264101"/>
              <a:gd name="connsiteX1736" fmla="*/ 7760691 w 12376792"/>
              <a:gd name="connsiteY1736" fmla="*/ 13061006 h 13264101"/>
              <a:gd name="connsiteX1737" fmla="*/ 7757605 w 12376792"/>
              <a:gd name="connsiteY1737" fmla="*/ 13115482 h 13264101"/>
              <a:gd name="connsiteX1738" fmla="*/ 7735221 w 12376792"/>
              <a:gd name="connsiteY1738" fmla="*/ 13079575 h 13264101"/>
              <a:gd name="connsiteX1739" fmla="*/ 7732905 w 12376792"/>
              <a:gd name="connsiteY1739" fmla="*/ 13138439 h 13264101"/>
              <a:gd name="connsiteX1740" fmla="*/ 7730554 w 12376792"/>
              <a:gd name="connsiteY1740" fmla="*/ 13220555 h 13264101"/>
              <a:gd name="connsiteX1741" fmla="*/ 7523725 w 12376792"/>
              <a:gd name="connsiteY1741" fmla="*/ 12996598 h 13264101"/>
              <a:gd name="connsiteX1742" fmla="*/ 7523761 w 12376792"/>
              <a:gd name="connsiteY1742" fmla="*/ 12996523 h 13264101"/>
              <a:gd name="connsiteX1743" fmla="*/ 7523431 w 12376792"/>
              <a:gd name="connsiteY1743" fmla="*/ 12996710 h 13264101"/>
              <a:gd name="connsiteX1744" fmla="*/ 7500092 w 12376792"/>
              <a:gd name="connsiteY1744" fmla="*/ 12989199 h 13264101"/>
              <a:gd name="connsiteX1745" fmla="*/ 7477473 w 12376792"/>
              <a:gd name="connsiteY1745" fmla="*/ 12996709 h 13264101"/>
              <a:gd name="connsiteX1746" fmla="*/ 7500856 w 12376792"/>
              <a:gd name="connsiteY1746" fmla="*/ 13077950 h 13264101"/>
              <a:gd name="connsiteX1747" fmla="*/ 7397658 w 12376792"/>
              <a:gd name="connsiteY1747" fmla="*/ 13114991 h 13264101"/>
              <a:gd name="connsiteX1748" fmla="*/ 7317913 w 12376792"/>
              <a:gd name="connsiteY1748" fmla="*/ 12914974 h 13264101"/>
              <a:gd name="connsiteX1749" fmla="*/ 7318342 w 12376792"/>
              <a:gd name="connsiteY1749" fmla="*/ 12914435 h 13264101"/>
              <a:gd name="connsiteX1750" fmla="*/ 7289809 w 12376792"/>
              <a:gd name="connsiteY1750" fmla="*/ 12903501 h 13264101"/>
              <a:gd name="connsiteX1751" fmla="*/ 7219709 w 12376792"/>
              <a:gd name="connsiteY1751" fmla="*/ 12823816 h 13264101"/>
              <a:gd name="connsiteX1752" fmla="*/ 7216670 w 12376792"/>
              <a:gd name="connsiteY1752" fmla="*/ 12774957 h 13264101"/>
              <a:gd name="connsiteX1753" fmla="*/ 7211270 w 12376792"/>
              <a:gd name="connsiteY1753" fmla="*/ 12777432 h 13264101"/>
              <a:gd name="connsiteX1754" fmla="*/ 7169315 w 12376792"/>
              <a:gd name="connsiteY1754" fmla="*/ 12740012 h 13264101"/>
              <a:gd name="connsiteX1755" fmla="*/ 7085406 w 12376792"/>
              <a:gd name="connsiteY1755" fmla="*/ 12620263 h 13264101"/>
              <a:gd name="connsiteX1756" fmla="*/ 7082140 w 12376792"/>
              <a:gd name="connsiteY1756" fmla="*/ 12617250 h 13264101"/>
              <a:gd name="connsiteX1757" fmla="*/ 7085611 w 12376792"/>
              <a:gd name="connsiteY1757" fmla="*/ 12622111 h 13264101"/>
              <a:gd name="connsiteX1758" fmla="*/ 7062268 w 12376792"/>
              <a:gd name="connsiteY1758" fmla="*/ 12688527 h 13264101"/>
              <a:gd name="connsiteX1759" fmla="*/ 7015575 w 12376792"/>
              <a:gd name="connsiteY1759" fmla="*/ 12740185 h 13264101"/>
              <a:gd name="connsiteX1760" fmla="*/ 6964220 w 12376792"/>
              <a:gd name="connsiteY1760" fmla="*/ 12740185 h 13264101"/>
              <a:gd name="connsiteX1761" fmla="*/ 6964220 w 12376792"/>
              <a:gd name="connsiteY1761" fmla="*/ 12673767 h 13264101"/>
              <a:gd name="connsiteX1762" fmla="*/ 6964969 w 12376792"/>
              <a:gd name="connsiteY1762" fmla="*/ 12667846 h 13264101"/>
              <a:gd name="connsiteX1763" fmla="*/ 6963459 w 12376792"/>
              <a:gd name="connsiteY1763" fmla="*/ 12672364 h 13264101"/>
              <a:gd name="connsiteX1764" fmla="*/ 6922962 w 12376792"/>
              <a:gd name="connsiteY1764" fmla="*/ 12647309 h 13264101"/>
              <a:gd name="connsiteX1765" fmla="*/ 6911466 w 12376792"/>
              <a:gd name="connsiteY1765" fmla="*/ 12585496 h 13264101"/>
              <a:gd name="connsiteX1766" fmla="*/ 6911397 w 12376792"/>
              <a:gd name="connsiteY1766" fmla="*/ 12585564 h 13264101"/>
              <a:gd name="connsiteX1767" fmla="*/ 6803686 w 12376792"/>
              <a:gd name="connsiteY1767" fmla="*/ 12428134 h 13264101"/>
              <a:gd name="connsiteX1768" fmla="*/ 6803365 w 12376792"/>
              <a:gd name="connsiteY1768" fmla="*/ 12427518 h 13264101"/>
              <a:gd name="connsiteX1769" fmla="*/ 6784968 w 12376792"/>
              <a:gd name="connsiteY1769" fmla="*/ 12529396 h 13264101"/>
              <a:gd name="connsiteX1770" fmla="*/ 6786125 w 12376792"/>
              <a:gd name="connsiteY1770" fmla="*/ 12532335 h 13264101"/>
              <a:gd name="connsiteX1771" fmla="*/ 6813785 w 12376792"/>
              <a:gd name="connsiteY1771" fmla="*/ 12613649 h 13264101"/>
              <a:gd name="connsiteX1772" fmla="*/ 6813974 w 12376792"/>
              <a:gd name="connsiteY1772" fmla="*/ 12612973 h 13264101"/>
              <a:gd name="connsiteX1773" fmla="*/ 6832134 w 12376792"/>
              <a:gd name="connsiteY1773" fmla="*/ 12800275 h 13264101"/>
              <a:gd name="connsiteX1774" fmla="*/ 6782197 w 12376792"/>
              <a:gd name="connsiteY1774" fmla="*/ 12747828 h 13264101"/>
              <a:gd name="connsiteX1775" fmla="*/ 6780970 w 12376792"/>
              <a:gd name="connsiteY1775" fmla="*/ 12741766 h 13264101"/>
              <a:gd name="connsiteX1776" fmla="*/ 6779881 w 12376792"/>
              <a:gd name="connsiteY1776" fmla="*/ 12747937 h 13264101"/>
              <a:gd name="connsiteX1777" fmla="*/ 6738429 w 12376792"/>
              <a:gd name="connsiteY1777" fmla="*/ 12919050 h 13264101"/>
              <a:gd name="connsiteX1778" fmla="*/ 6724038 w 12376792"/>
              <a:gd name="connsiteY1778" fmla="*/ 12898590 h 13264101"/>
              <a:gd name="connsiteX1779" fmla="*/ 6706838 w 12376792"/>
              <a:gd name="connsiteY1779" fmla="*/ 12868122 h 13264101"/>
              <a:gd name="connsiteX1780" fmla="*/ 6706102 w 12376792"/>
              <a:gd name="connsiteY1780" fmla="*/ 12868796 h 13264101"/>
              <a:gd name="connsiteX1781" fmla="*/ 6678436 w 12376792"/>
              <a:gd name="connsiteY1781" fmla="*/ 12831311 h 13264101"/>
              <a:gd name="connsiteX1782" fmla="*/ 6677605 w 12376792"/>
              <a:gd name="connsiteY1782" fmla="*/ 12829150 h 13264101"/>
              <a:gd name="connsiteX1783" fmla="*/ 6677605 w 12376792"/>
              <a:gd name="connsiteY1783" fmla="*/ 12830166 h 13264101"/>
              <a:gd name="connsiteX1784" fmla="*/ 6597685 w 12376792"/>
              <a:gd name="connsiteY1784" fmla="*/ 12952572 h 13264101"/>
              <a:gd name="connsiteX1785" fmla="*/ 6555882 w 12376792"/>
              <a:gd name="connsiteY1785" fmla="*/ 12915579 h 13264101"/>
              <a:gd name="connsiteX1786" fmla="*/ 6551831 w 12376792"/>
              <a:gd name="connsiteY1786" fmla="*/ 12914936 h 13264101"/>
              <a:gd name="connsiteX1787" fmla="*/ 6500378 w 12376792"/>
              <a:gd name="connsiteY1787" fmla="*/ 12824484 h 13264101"/>
              <a:gd name="connsiteX1788" fmla="*/ 6502274 w 12376792"/>
              <a:gd name="connsiteY1788" fmla="*/ 12822086 h 13264101"/>
              <a:gd name="connsiteX1789" fmla="*/ 6499843 w 12376792"/>
              <a:gd name="connsiteY1789" fmla="*/ 12823113 h 13264101"/>
              <a:gd name="connsiteX1790" fmla="*/ 6431431 w 12376792"/>
              <a:gd name="connsiteY1790" fmla="*/ 12735304 h 13264101"/>
              <a:gd name="connsiteX1791" fmla="*/ 6374931 w 12376792"/>
              <a:gd name="connsiteY1791" fmla="*/ 12868797 h 13264101"/>
              <a:gd name="connsiteX1792" fmla="*/ 6373752 w 12376792"/>
              <a:gd name="connsiteY1792" fmla="*/ 12867495 h 13264101"/>
              <a:gd name="connsiteX1793" fmla="*/ 6374608 w 12376792"/>
              <a:gd name="connsiteY1793" fmla="*/ 12869211 h 13264101"/>
              <a:gd name="connsiteX1794" fmla="*/ 6374607 w 12376792"/>
              <a:gd name="connsiteY1794" fmla="*/ 12906588 h 13264101"/>
              <a:gd name="connsiteX1795" fmla="*/ 6373823 w 12376792"/>
              <a:gd name="connsiteY1795" fmla="*/ 12907474 h 13264101"/>
              <a:gd name="connsiteX1796" fmla="*/ 6374099 w 12376792"/>
              <a:gd name="connsiteY1796" fmla="*/ 12907522 h 13264101"/>
              <a:gd name="connsiteX1797" fmla="*/ 6401845 w 12376792"/>
              <a:gd name="connsiteY1797" fmla="*/ 13033257 h 13264101"/>
              <a:gd name="connsiteX1798" fmla="*/ 6263123 w 12376792"/>
              <a:gd name="connsiteY1798" fmla="*/ 12959294 h 13264101"/>
              <a:gd name="connsiteX1799" fmla="*/ 6264500 w 12376792"/>
              <a:gd name="connsiteY1799" fmla="*/ 12956408 h 13264101"/>
              <a:gd name="connsiteX1800" fmla="*/ 6261609 w 12376792"/>
              <a:gd name="connsiteY1800" fmla="*/ 12958915 h 13264101"/>
              <a:gd name="connsiteX1801" fmla="*/ 6214526 w 12376792"/>
              <a:gd name="connsiteY1801" fmla="*/ 12943964 h 13264101"/>
              <a:gd name="connsiteX1802" fmla="*/ 6215105 w 12376792"/>
              <a:gd name="connsiteY1802" fmla="*/ 12943318 h 13264101"/>
              <a:gd name="connsiteX1803" fmla="*/ 6214463 w 12376792"/>
              <a:gd name="connsiteY1803" fmla="*/ 12943561 h 13264101"/>
              <a:gd name="connsiteX1804" fmla="*/ 6191578 w 12376792"/>
              <a:gd name="connsiteY1804" fmla="*/ 12950892 h 13264101"/>
              <a:gd name="connsiteX1805" fmla="*/ 6116953 w 12376792"/>
              <a:gd name="connsiteY1805" fmla="*/ 13069406 h 13264101"/>
              <a:gd name="connsiteX1806" fmla="*/ 6117338 w 12376792"/>
              <a:gd name="connsiteY1806" fmla="*/ 13070022 h 13264101"/>
              <a:gd name="connsiteX1807" fmla="*/ 5985846 w 12376792"/>
              <a:gd name="connsiteY1807" fmla="*/ 12987907 h 13264101"/>
              <a:gd name="connsiteX1808" fmla="*/ 5986175 w 12376792"/>
              <a:gd name="connsiteY1808" fmla="*/ 12987473 h 13264101"/>
              <a:gd name="connsiteX1809" fmla="*/ 5986070 w 12376792"/>
              <a:gd name="connsiteY1809" fmla="*/ 12987572 h 13264101"/>
              <a:gd name="connsiteX1810" fmla="*/ 5861392 w 12376792"/>
              <a:gd name="connsiteY1810" fmla="*/ 12786467 h 13264101"/>
              <a:gd name="connsiteX1811" fmla="*/ 5860073 w 12376792"/>
              <a:gd name="connsiteY1811" fmla="*/ 12783275 h 13264101"/>
              <a:gd name="connsiteX1812" fmla="*/ 5860073 w 12376792"/>
              <a:gd name="connsiteY1812" fmla="*/ 12785656 h 13264101"/>
              <a:gd name="connsiteX1813" fmla="*/ 5655005 w 12376792"/>
              <a:gd name="connsiteY1813" fmla="*/ 12823346 h 13264101"/>
              <a:gd name="connsiteX1814" fmla="*/ 5655015 w 12376792"/>
              <a:gd name="connsiteY1814" fmla="*/ 12822431 h 13264101"/>
              <a:gd name="connsiteX1815" fmla="*/ 5654587 w 12376792"/>
              <a:gd name="connsiteY1815" fmla="*/ 12823113 h 13264101"/>
              <a:gd name="connsiteX1816" fmla="*/ 5626623 w 12376792"/>
              <a:gd name="connsiteY1816" fmla="*/ 12785866 h 13264101"/>
              <a:gd name="connsiteX1817" fmla="*/ 5590724 w 12376792"/>
              <a:gd name="connsiteY1817" fmla="*/ 12807417 h 13264101"/>
              <a:gd name="connsiteX1818" fmla="*/ 5575523 w 12376792"/>
              <a:gd name="connsiteY1818" fmla="*/ 12868926 h 13264101"/>
              <a:gd name="connsiteX1819" fmla="*/ 5575458 w 12376792"/>
              <a:gd name="connsiteY1819" fmla="*/ 12868981 h 13264101"/>
              <a:gd name="connsiteX1820" fmla="*/ 5578914 w 12376792"/>
              <a:gd name="connsiteY1820" fmla="*/ 12894620 h 13264101"/>
              <a:gd name="connsiteX1821" fmla="*/ 5518966 w 12376792"/>
              <a:gd name="connsiteY1821" fmla="*/ 12860009 h 13264101"/>
              <a:gd name="connsiteX1822" fmla="*/ 5520035 w 12376792"/>
              <a:gd name="connsiteY1822" fmla="*/ 12859659 h 13264101"/>
              <a:gd name="connsiteX1823" fmla="*/ 5522806 w 12376792"/>
              <a:gd name="connsiteY1823" fmla="*/ 12860043 h 13264101"/>
              <a:gd name="connsiteX1824" fmla="*/ 5520605 w 12376792"/>
              <a:gd name="connsiteY1824" fmla="*/ 12851117 h 13264101"/>
              <a:gd name="connsiteX1825" fmla="*/ 5518773 w 12376792"/>
              <a:gd name="connsiteY1825" fmla="*/ 12859898 h 13264101"/>
              <a:gd name="connsiteX1826" fmla="*/ 247258 w 12376792"/>
              <a:gd name="connsiteY1826" fmla="*/ 9816387 h 13264101"/>
              <a:gd name="connsiteX1827" fmla="*/ 245735 w 12376792"/>
              <a:gd name="connsiteY1827" fmla="*/ 9801743 h 13264101"/>
              <a:gd name="connsiteX1828" fmla="*/ 234396 w 12376792"/>
              <a:gd name="connsiteY1828" fmla="*/ 9752447 h 13264101"/>
              <a:gd name="connsiteX1829" fmla="*/ 323354 w 12376792"/>
              <a:gd name="connsiteY1829" fmla="*/ 9685324 h 13264101"/>
              <a:gd name="connsiteX1830" fmla="*/ 383930 w 12376792"/>
              <a:gd name="connsiteY1830" fmla="*/ 9683226 h 13264101"/>
              <a:gd name="connsiteX1831" fmla="*/ 384218 w 12376792"/>
              <a:gd name="connsiteY1831" fmla="*/ 9634047 h 13264101"/>
              <a:gd name="connsiteX1832" fmla="*/ 382547 w 12376792"/>
              <a:gd name="connsiteY1832" fmla="*/ 9634047 h 13264101"/>
              <a:gd name="connsiteX1833" fmla="*/ 331588 w 12376792"/>
              <a:gd name="connsiteY1833" fmla="*/ 9423616 h 13264101"/>
              <a:gd name="connsiteX1834" fmla="*/ 331983 w 12376792"/>
              <a:gd name="connsiteY1834" fmla="*/ 9423616 h 13264101"/>
              <a:gd name="connsiteX1835" fmla="*/ 330874 w 12376792"/>
              <a:gd name="connsiteY1835" fmla="*/ 9422686 h 13264101"/>
              <a:gd name="connsiteX1836" fmla="*/ 154358 w 12376792"/>
              <a:gd name="connsiteY1836" fmla="*/ 8967402 h 13264101"/>
              <a:gd name="connsiteX1837" fmla="*/ 154819 w 12376792"/>
              <a:gd name="connsiteY1837" fmla="*/ 8966745 h 13264101"/>
              <a:gd name="connsiteX1838" fmla="*/ 131494 w 12376792"/>
              <a:gd name="connsiteY1838" fmla="*/ 8846100 h 13264101"/>
              <a:gd name="connsiteX1839" fmla="*/ 132164 w 12376792"/>
              <a:gd name="connsiteY1839" fmla="*/ 8844589 h 13264101"/>
              <a:gd name="connsiteX1840" fmla="*/ 130732 w 12376792"/>
              <a:gd name="connsiteY1840" fmla="*/ 8845396 h 13264101"/>
              <a:gd name="connsiteX1841" fmla="*/ 103445 w 12376792"/>
              <a:gd name="connsiteY1841" fmla="*/ 8720261 h 13264101"/>
              <a:gd name="connsiteX1842" fmla="*/ 103067 w 12376792"/>
              <a:gd name="connsiteY1842" fmla="*/ 8720397 h 13264101"/>
              <a:gd name="connsiteX1843" fmla="*/ 0 w 12376792"/>
              <a:gd name="connsiteY1843" fmla="*/ 8396856 h 13264101"/>
              <a:gd name="connsiteX1844" fmla="*/ 79643 w 12376792"/>
              <a:gd name="connsiteY1844" fmla="*/ 8351709 h 13264101"/>
              <a:gd name="connsiteX1845" fmla="*/ 79668 w 12376792"/>
              <a:gd name="connsiteY1845" fmla="*/ 8351690 h 13264101"/>
              <a:gd name="connsiteX1846" fmla="*/ 75036 w 12376792"/>
              <a:gd name="connsiteY1846" fmla="*/ 8232060 h 13264101"/>
              <a:gd name="connsiteX1847" fmla="*/ 75130 w 12376792"/>
              <a:gd name="connsiteY1847" fmla="*/ 8227364 h 13264101"/>
              <a:gd name="connsiteX1848" fmla="*/ 73780 w 12376792"/>
              <a:gd name="connsiteY1848" fmla="*/ 8231591 h 13264101"/>
              <a:gd name="connsiteX1849" fmla="*/ 50636 w 12376792"/>
              <a:gd name="connsiteY1849" fmla="*/ 8187141 h 13264101"/>
              <a:gd name="connsiteX1850" fmla="*/ 50093 w 12376792"/>
              <a:gd name="connsiteY1850" fmla="*/ 8185280 h 13264101"/>
              <a:gd name="connsiteX1851" fmla="*/ 7815 w 12376792"/>
              <a:gd name="connsiteY1851" fmla="*/ 8173781 h 13264101"/>
              <a:gd name="connsiteX1852" fmla="*/ 2977 w 12376792"/>
              <a:gd name="connsiteY1852" fmla="*/ 8143286 h 13264101"/>
              <a:gd name="connsiteX1853" fmla="*/ 27841 w 12376792"/>
              <a:gd name="connsiteY1853" fmla="*/ 8064909 h 13264101"/>
              <a:gd name="connsiteX1854" fmla="*/ 27495 w 12376792"/>
              <a:gd name="connsiteY1854" fmla="*/ 8061204 h 13264101"/>
              <a:gd name="connsiteX1855" fmla="*/ 78406 w 12376792"/>
              <a:gd name="connsiteY1855" fmla="*/ 7972312 h 13264101"/>
              <a:gd name="connsiteX1856" fmla="*/ 101546 w 12376792"/>
              <a:gd name="connsiteY1856" fmla="*/ 8068614 h 13264101"/>
              <a:gd name="connsiteX1857" fmla="*/ 101426 w 12376792"/>
              <a:gd name="connsiteY1857" fmla="*/ 8071651 h 13264101"/>
              <a:gd name="connsiteX1858" fmla="*/ 102905 w 12376792"/>
              <a:gd name="connsiteY1858" fmla="*/ 8067137 h 13264101"/>
              <a:gd name="connsiteX1859" fmla="*/ 107550 w 12376792"/>
              <a:gd name="connsiteY1859" fmla="*/ 8104618 h 13264101"/>
              <a:gd name="connsiteX1860" fmla="*/ 109723 w 12376792"/>
              <a:gd name="connsiteY1860" fmla="*/ 8107565 h 13264101"/>
              <a:gd name="connsiteX1861" fmla="*/ 108623 w 12376792"/>
              <a:gd name="connsiteY1861" fmla="*/ 8103678 h 13264101"/>
              <a:gd name="connsiteX1862" fmla="*/ 169007 w 12376792"/>
              <a:gd name="connsiteY1862" fmla="*/ 8051353 h 13264101"/>
              <a:gd name="connsiteX1863" fmla="*/ 182942 w 12376792"/>
              <a:gd name="connsiteY1863" fmla="*/ 8141056 h 13264101"/>
              <a:gd name="connsiteX1864" fmla="*/ 179326 w 12376792"/>
              <a:gd name="connsiteY1864" fmla="*/ 8144233 h 13264101"/>
              <a:gd name="connsiteX1865" fmla="*/ 181648 w 12376792"/>
              <a:gd name="connsiteY1865" fmla="*/ 8144292 h 13264101"/>
              <a:gd name="connsiteX1866" fmla="*/ 209711 w 12376792"/>
              <a:gd name="connsiteY1866" fmla="*/ 8188974 h 13264101"/>
              <a:gd name="connsiteX1867" fmla="*/ 211922 w 12376792"/>
              <a:gd name="connsiteY1867" fmla="*/ 8192925 h 13264101"/>
              <a:gd name="connsiteX1868" fmla="*/ 211302 w 12376792"/>
              <a:gd name="connsiteY1868" fmla="*/ 8188266 h 13264101"/>
              <a:gd name="connsiteX1869" fmla="*/ 234739 w 12376792"/>
              <a:gd name="connsiteY1869" fmla="*/ 8150690 h 13264101"/>
              <a:gd name="connsiteX1870" fmla="*/ 236333 w 12376792"/>
              <a:gd name="connsiteY1870" fmla="*/ 8149366 h 13264101"/>
              <a:gd name="connsiteX1871" fmla="*/ 233444 w 12376792"/>
              <a:gd name="connsiteY1871" fmla="*/ 8149366 h 13264101"/>
              <a:gd name="connsiteX1872" fmla="*/ 204860 w 12376792"/>
              <a:gd name="connsiteY1872" fmla="*/ 7987687 h 13264101"/>
              <a:gd name="connsiteX1873" fmla="*/ 209856 w 12376792"/>
              <a:gd name="connsiteY1873" fmla="*/ 7987203 h 13264101"/>
              <a:gd name="connsiteX1874" fmla="*/ 206185 w 12376792"/>
              <a:gd name="connsiteY1874" fmla="*/ 7984182 h 13264101"/>
              <a:gd name="connsiteX1875" fmla="*/ 190622 w 12376792"/>
              <a:gd name="connsiteY1875" fmla="*/ 7850020 h 13264101"/>
              <a:gd name="connsiteX1876" fmla="*/ 233554 w 12376792"/>
              <a:gd name="connsiteY1876" fmla="*/ 7738974 h 13264101"/>
              <a:gd name="connsiteX1877" fmla="*/ 233444 w 12376792"/>
              <a:gd name="connsiteY1877" fmla="*/ 7738218 h 13264101"/>
              <a:gd name="connsiteX1878" fmla="*/ 233844 w 12376792"/>
              <a:gd name="connsiteY1878" fmla="*/ 7738218 h 13264101"/>
              <a:gd name="connsiteX1879" fmla="*/ 284412 w 12376792"/>
              <a:gd name="connsiteY1879" fmla="*/ 7738218 h 13264101"/>
              <a:gd name="connsiteX1880" fmla="*/ 284508 w 12376792"/>
              <a:gd name="connsiteY1880" fmla="*/ 7737455 h 13264101"/>
              <a:gd name="connsiteX1881" fmla="*/ 280208 w 12376792"/>
              <a:gd name="connsiteY1881" fmla="*/ 7730616 h 13264101"/>
              <a:gd name="connsiteX1882" fmla="*/ 280134 w 12376792"/>
              <a:gd name="connsiteY1882" fmla="*/ 7730605 h 13264101"/>
              <a:gd name="connsiteX1883" fmla="*/ 280145 w 12376792"/>
              <a:gd name="connsiteY1883" fmla="*/ 7730520 h 13264101"/>
              <a:gd name="connsiteX1884" fmla="*/ 279797 w 12376792"/>
              <a:gd name="connsiteY1884" fmla="*/ 7729970 h 13264101"/>
              <a:gd name="connsiteX1885" fmla="*/ 280250 w 12376792"/>
              <a:gd name="connsiteY1885" fmla="*/ 7729665 h 13264101"/>
              <a:gd name="connsiteX1886" fmla="*/ 284843 w 12376792"/>
              <a:gd name="connsiteY1886" fmla="*/ 7692534 h 13264101"/>
              <a:gd name="connsiteX1887" fmla="*/ 322509 w 12376792"/>
              <a:gd name="connsiteY1887" fmla="*/ 7697296 h 13264101"/>
              <a:gd name="connsiteX1888" fmla="*/ 359475 w 12376792"/>
              <a:gd name="connsiteY1888" fmla="*/ 7729989 h 13264101"/>
              <a:gd name="connsiteX1889" fmla="*/ 359835 w 12376792"/>
              <a:gd name="connsiteY1889" fmla="*/ 7729970 h 13264101"/>
              <a:gd name="connsiteX1890" fmla="*/ 392793 w 12376792"/>
              <a:gd name="connsiteY1890" fmla="*/ 7729970 h 13264101"/>
              <a:gd name="connsiteX1891" fmla="*/ 392532 w 12376792"/>
              <a:gd name="connsiteY1891" fmla="*/ 7732454 h 13264101"/>
              <a:gd name="connsiteX1892" fmla="*/ 393018 w 12376792"/>
              <a:gd name="connsiteY1892" fmla="*/ 7731274 h 13264101"/>
              <a:gd name="connsiteX1893" fmla="*/ 490424 w 12376792"/>
              <a:gd name="connsiteY1893" fmla="*/ 7821177 h 13264101"/>
              <a:gd name="connsiteX1894" fmla="*/ 494380 w 12376792"/>
              <a:gd name="connsiteY1894" fmla="*/ 7821177 h 13264101"/>
              <a:gd name="connsiteX1895" fmla="*/ 491417 w 12376792"/>
              <a:gd name="connsiteY1895" fmla="*/ 7819607 h 13264101"/>
              <a:gd name="connsiteX1896" fmla="*/ 503761 w 12376792"/>
              <a:gd name="connsiteY1896" fmla="*/ 7688892 h 13264101"/>
              <a:gd name="connsiteX1897" fmla="*/ 512190 w 12376792"/>
              <a:gd name="connsiteY1897" fmla="*/ 7680921 h 13264101"/>
              <a:gd name="connsiteX1898" fmla="*/ 510892 w 12376792"/>
              <a:gd name="connsiteY1898" fmla="*/ 7675282 h 13264101"/>
              <a:gd name="connsiteX1899" fmla="*/ 599855 w 12376792"/>
              <a:gd name="connsiteY1899" fmla="*/ 7608158 h 13264101"/>
              <a:gd name="connsiteX1900" fmla="*/ 660429 w 12376792"/>
              <a:gd name="connsiteY1900" fmla="*/ 7606058 h 13264101"/>
              <a:gd name="connsiteX1901" fmla="*/ 660714 w 12376792"/>
              <a:gd name="connsiteY1901" fmla="*/ 7556886 h 13264101"/>
              <a:gd name="connsiteX1902" fmla="*/ 659043 w 12376792"/>
              <a:gd name="connsiteY1902" fmla="*/ 7556886 h 13264101"/>
              <a:gd name="connsiteX1903" fmla="*/ 608083 w 12376792"/>
              <a:gd name="connsiteY1903" fmla="*/ 7346446 h 13264101"/>
              <a:gd name="connsiteX1904" fmla="*/ 608481 w 12376792"/>
              <a:gd name="connsiteY1904" fmla="*/ 7346446 h 13264101"/>
              <a:gd name="connsiteX1905" fmla="*/ 607370 w 12376792"/>
              <a:gd name="connsiteY1905" fmla="*/ 7345521 h 13264101"/>
              <a:gd name="connsiteX1906" fmla="*/ 430859 w 12376792"/>
              <a:gd name="connsiteY1906" fmla="*/ 6890232 h 13264101"/>
              <a:gd name="connsiteX1907" fmla="*/ 431312 w 12376792"/>
              <a:gd name="connsiteY1907" fmla="*/ 6889577 h 13264101"/>
              <a:gd name="connsiteX1908" fmla="*/ 407990 w 12376792"/>
              <a:gd name="connsiteY1908" fmla="*/ 6768932 h 13264101"/>
              <a:gd name="connsiteX1909" fmla="*/ 408660 w 12376792"/>
              <a:gd name="connsiteY1909" fmla="*/ 6767424 h 13264101"/>
              <a:gd name="connsiteX1910" fmla="*/ 407236 w 12376792"/>
              <a:gd name="connsiteY1910" fmla="*/ 6768226 h 13264101"/>
              <a:gd name="connsiteX1911" fmla="*/ 379938 w 12376792"/>
              <a:gd name="connsiteY1911" fmla="*/ 6643093 h 13264101"/>
              <a:gd name="connsiteX1912" fmla="*/ 379565 w 12376792"/>
              <a:gd name="connsiteY1912" fmla="*/ 6643228 h 13264101"/>
              <a:gd name="connsiteX1913" fmla="*/ 276496 w 12376792"/>
              <a:gd name="connsiteY1913" fmla="*/ 6319688 h 13264101"/>
              <a:gd name="connsiteX1914" fmla="*/ 321587 w 12376792"/>
              <a:gd name="connsiteY1914" fmla="*/ 6319686 h 13264101"/>
              <a:gd name="connsiteX1915" fmla="*/ 325818 w 12376792"/>
              <a:gd name="connsiteY1915" fmla="*/ 6314058 h 13264101"/>
              <a:gd name="connsiteX1916" fmla="*/ 315636 w 12376792"/>
              <a:gd name="connsiteY1916" fmla="*/ 6273864 h 13264101"/>
              <a:gd name="connsiteX1917" fmla="*/ 336389 w 12376792"/>
              <a:gd name="connsiteY1917" fmla="*/ 6183192 h 13264101"/>
              <a:gd name="connsiteX1918" fmla="*/ 336291 w 12376792"/>
              <a:gd name="connsiteY1918" fmla="*/ 6182712 h 13264101"/>
              <a:gd name="connsiteX1919" fmla="*/ 332743 w 12376792"/>
              <a:gd name="connsiteY1919" fmla="*/ 6120747 h 13264101"/>
              <a:gd name="connsiteX1920" fmla="*/ 327135 w 12376792"/>
              <a:gd name="connsiteY1920" fmla="*/ 6109976 h 13264101"/>
              <a:gd name="connsiteX1921" fmla="*/ 326591 w 12376792"/>
              <a:gd name="connsiteY1921" fmla="*/ 6108112 h 13264101"/>
              <a:gd name="connsiteX1922" fmla="*/ 284310 w 12376792"/>
              <a:gd name="connsiteY1922" fmla="*/ 6096614 h 13264101"/>
              <a:gd name="connsiteX1923" fmla="*/ 279473 w 12376792"/>
              <a:gd name="connsiteY1923" fmla="*/ 6066121 h 13264101"/>
              <a:gd name="connsiteX1924" fmla="*/ 291724 w 12376792"/>
              <a:gd name="connsiteY1924" fmla="*/ 6027508 h 13264101"/>
              <a:gd name="connsiteX1925" fmla="*/ 285935 w 12376792"/>
              <a:gd name="connsiteY1925" fmla="*/ 6017217 h 13264101"/>
              <a:gd name="connsiteX1926" fmla="*/ 285902 w 12376792"/>
              <a:gd name="connsiteY1926" fmla="*/ 6017254 h 13264101"/>
              <a:gd name="connsiteX1927" fmla="*/ 234396 w 12376792"/>
              <a:gd name="connsiteY1927" fmla="*/ 5815875 h 13264101"/>
              <a:gd name="connsiteX1928" fmla="*/ 323354 w 12376792"/>
              <a:gd name="connsiteY1928" fmla="*/ 5748751 h 13264101"/>
              <a:gd name="connsiteX1929" fmla="*/ 383930 w 12376792"/>
              <a:gd name="connsiteY1929" fmla="*/ 5746652 h 13264101"/>
              <a:gd name="connsiteX1930" fmla="*/ 384219 w 12376792"/>
              <a:gd name="connsiteY1930" fmla="*/ 5697473 h 13264101"/>
              <a:gd name="connsiteX1931" fmla="*/ 382547 w 12376792"/>
              <a:gd name="connsiteY1931" fmla="*/ 5697473 h 13264101"/>
              <a:gd name="connsiteX1932" fmla="*/ 331588 w 12376792"/>
              <a:gd name="connsiteY1932" fmla="*/ 5487039 h 13264101"/>
              <a:gd name="connsiteX1933" fmla="*/ 331983 w 12376792"/>
              <a:gd name="connsiteY1933" fmla="*/ 5487039 h 13264101"/>
              <a:gd name="connsiteX1934" fmla="*/ 330875 w 12376792"/>
              <a:gd name="connsiteY1934" fmla="*/ 5486107 h 13264101"/>
              <a:gd name="connsiteX1935" fmla="*/ 154358 w 12376792"/>
              <a:gd name="connsiteY1935" fmla="*/ 5030828 h 13264101"/>
              <a:gd name="connsiteX1936" fmla="*/ 154819 w 12376792"/>
              <a:gd name="connsiteY1936" fmla="*/ 5030168 h 13264101"/>
              <a:gd name="connsiteX1937" fmla="*/ 131495 w 12376792"/>
              <a:gd name="connsiteY1937" fmla="*/ 4909523 h 13264101"/>
              <a:gd name="connsiteX1938" fmla="*/ 132164 w 12376792"/>
              <a:gd name="connsiteY1938" fmla="*/ 4908012 h 13264101"/>
              <a:gd name="connsiteX1939" fmla="*/ 130732 w 12376792"/>
              <a:gd name="connsiteY1939" fmla="*/ 4908819 h 13264101"/>
              <a:gd name="connsiteX1940" fmla="*/ 103445 w 12376792"/>
              <a:gd name="connsiteY1940" fmla="*/ 4783686 h 13264101"/>
              <a:gd name="connsiteX1941" fmla="*/ 103067 w 12376792"/>
              <a:gd name="connsiteY1941" fmla="*/ 4783820 h 13264101"/>
              <a:gd name="connsiteX1942" fmla="*/ 0 w 12376792"/>
              <a:gd name="connsiteY1942" fmla="*/ 4460281 h 13264101"/>
              <a:gd name="connsiteX1943" fmla="*/ 79643 w 12376792"/>
              <a:gd name="connsiteY1943" fmla="*/ 4415135 h 13264101"/>
              <a:gd name="connsiteX1944" fmla="*/ 79668 w 12376792"/>
              <a:gd name="connsiteY1944" fmla="*/ 4415113 h 13264101"/>
              <a:gd name="connsiteX1945" fmla="*/ 75037 w 12376792"/>
              <a:gd name="connsiteY1945" fmla="*/ 4295483 h 13264101"/>
              <a:gd name="connsiteX1946" fmla="*/ 75130 w 12376792"/>
              <a:gd name="connsiteY1946" fmla="*/ 4290789 h 13264101"/>
              <a:gd name="connsiteX1947" fmla="*/ 73780 w 12376792"/>
              <a:gd name="connsiteY1947" fmla="*/ 4295014 h 13264101"/>
              <a:gd name="connsiteX1948" fmla="*/ 50636 w 12376792"/>
              <a:gd name="connsiteY1948" fmla="*/ 4250569 h 13264101"/>
              <a:gd name="connsiteX1949" fmla="*/ 50093 w 12376792"/>
              <a:gd name="connsiteY1949" fmla="*/ 4248706 h 13264101"/>
              <a:gd name="connsiteX1950" fmla="*/ 7815 w 12376792"/>
              <a:gd name="connsiteY1950" fmla="*/ 4237206 h 13264101"/>
              <a:gd name="connsiteX1951" fmla="*/ 2978 w 12376792"/>
              <a:gd name="connsiteY1951" fmla="*/ 4206712 h 13264101"/>
              <a:gd name="connsiteX1952" fmla="*/ 27841 w 12376792"/>
              <a:gd name="connsiteY1952" fmla="*/ 4128334 h 13264101"/>
              <a:gd name="connsiteX1953" fmla="*/ 27496 w 12376792"/>
              <a:gd name="connsiteY1953" fmla="*/ 4124631 h 13264101"/>
              <a:gd name="connsiteX1954" fmla="*/ 56784 w 12376792"/>
              <a:gd name="connsiteY1954" fmla="*/ 4038167 h 1326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</a:cxnLst>
            <a:rect l="l" t="t" r="r" b="b"/>
            <a:pathLst>
              <a:path w="12376792" h="13264101">
                <a:moveTo>
                  <a:pt x="11704736" y="6967347"/>
                </a:moveTo>
                <a:lnTo>
                  <a:pt x="11705973" y="6969014"/>
                </a:lnTo>
                <a:lnTo>
                  <a:pt x="11705765" y="6967676"/>
                </a:lnTo>
                <a:close/>
                <a:moveTo>
                  <a:pt x="10549031" y="8923865"/>
                </a:moveTo>
                <a:lnTo>
                  <a:pt x="10550619" y="8924109"/>
                </a:lnTo>
                <a:lnTo>
                  <a:pt x="10552947" y="8922050"/>
                </a:lnTo>
                <a:lnTo>
                  <a:pt x="10551346" y="8922050"/>
                </a:lnTo>
                <a:close/>
                <a:moveTo>
                  <a:pt x="11659988" y="6940599"/>
                </a:moveTo>
                <a:lnTo>
                  <a:pt x="11659988" y="6963438"/>
                </a:lnTo>
                <a:lnTo>
                  <a:pt x="11657842" y="6963438"/>
                </a:lnTo>
                <a:lnTo>
                  <a:pt x="11659274" y="6964582"/>
                </a:lnTo>
                <a:lnTo>
                  <a:pt x="11659988" y="6966294"/>
                </a:lnTo>
                <a:lnTo>
                  <a:pt x="11659988" y="6964581"/>
                </a:lnTo>
                <a:cubicBezTo>
                  <a:pt x="11664562" y="6957159"/>
                  <a:pt x="11667991" y="6953445"/>
                  <a:pt x="11671424" y="6954372"/>
                </a:cubicBezTo>
                <a:lnTo>
                  <a:pt x="11682641" y="6971670"/>
                </a:lnTo>
                <a:lnTo>
                  <a:pt x="11682854" y="6970528"/>
                </a:lnTo>
                <a:lnTo>
                  <a:pt x="11684446" y="6962136"/>
                </a:lnTo>
                <a:lnTo>
                  <a:pt x="11686251" y="6961440"/>
                </a:lnTo>
                <a:lnTo>
                  <a:pt x="11683570" y="6960588"/>
                </a:lnTo>
                <a:cubicBezTo>
                  <a:pt x="11678925" y="6960588"/>
                  <a:pt x="11678925" y="6953162"/>
                  <a:pt x="11674277" y="6945736"/>
                </a:cubicBezTo>
                <a:lnTo>
                  <a:pt x="11676423" y="6940600"/>
                </a:lnTo>
                <a:close/>
                <a:moveTo>
                  <a:pt x="11609486" y="6886420"/>
                </a:moveTo>
                <a:lnTo>
                  <a:pt x="11609486" y="6887051"/>
                </a:lnTo>
                <a:lnTo>
                  <a:pt x="11609613" y="6887012"/>
                </a:lnTo>
                <a:close/>
                <a:moveTo>
                  <a:pt x="11632987" y="6838908"/>
                </a:moveTo>
                <a:lnTo>
                  <a:pt x="11632005" y="6843378"/>
                </a:lnTo>
                <a:lnTo>
                  <a:pt x="11630805" y="6844665"/>
                </a:lnTo>
                <a:lnTo>
                  <a:pt x="11631404" y="6844665"/>
                </a:lnTo>
                <a:lnTo>
                  <a:pt x="11631403" y="6850188"/>
                </a:lnTo>
                <a:lnTo>
                  <a:pt x="11631974" y="6844666"/>
                </a:lnTo>
                <a:lnTo>
                  <a:pt x="11636161" y="6845304"/>
                </a:lnTo>
                <a:close/>
                <a:moveTo>
                  <a:pt x="11676609" y="6719033"/>
                </a:moveTo>
                <a:lnTo>
                  <a:pt x="11678009" y="6721286"/>
                </a:lnTo>
                <a:lnTo>
                  <a:pt x="11682174" y="6720918"/>
                </a:lnTo>
                <a:lnTo>
                  <a:pt x="11682305" y="6721320"/>
                </a:lnTo>
                <a:lnTo>
                  <a:pt x="11678031" y="6721320"/>
                </a:lnTo>
                <a:lnTo>
                  <a:pt x="11678854" y="6722646"/>
                </a:lnTo>
                <a:lnTo>
                  <a:pt x="11681791" y="6735596"/>
                </a:lnTo>
                <a:lnTo>
                  <a:pt x="11683326" y="6721144"/>
                </a:lnTo>
                <a:lnTo>
                  <a:pt x="11682511" y="6720887"/>
                </a:lnTo>
                <a:lnTo>
                  <a:pt x="11682174" y="6720918"/>
                </a:lnTo>
                <a:lnTo>
                  <a:pt x="11682130" y="6720769"/>
                </a:lnTo>
                <a:close/>
                <a:moveTo>
                  <a:pt x="11584356" y="6869988"/>
                </a:moveTo>
                <a:lnTo>
                  <a:pt x="11584256" y="6870362"/>
                </a:lnTo>
                <a:lnTo>
                  <a:pt x="11585533" y="6880156"/>
                </a:lnTo>
                <a:lnTo>
                  <a:pt x="11585668" y="6880156"/>
                </a:lnTo>
                <a:close/>
                <a:moveTo>
                  <a:pt x="11659343" y="6711694"/>
                </a:moveTo>
                <a:lnTo>
                  <a:pt x="11659461" y="6712473"/>
                </a:lnTo>
                <a:lnTo>
                  <a:pt x="11659675" y="6712368"/>
                </a:lnTo>
                <a:close/>
                <a:moveTo>
                  <a:pt x="11425589" y="6988002"/>
                </a:moveTo>
                <a:lnTo>
                  <a:pt x="11425589" y="6993897"/>
                </a:lnTo>
                <a:lnTo>
                  <a:pt x="11427598" y="6993781"/>
                </a:lnTo>
                <a:lnTo>
                  <a:pt x="11426386" y="6992459"/>
                </a:lnTo>
                <a:close/>
                <a:moveTo>
                  <a:pt x="11863113" y="6221428"/>
                </a:moveTo>
                <a:lnTo>
                  <a:pt x="11865067" y="6223050"/>
                </a:lnTo>
                <a:lnTo>
                  <a:pt x="11865067" y="6227326"/>
                </a:lnTo>
                <a:lnTo>
                  <a:pt x="11866422" y="6221913"/>
                </a:lnTo>
                <a:lnTo>
                  <a:pt x="11866422" y="6220725"/>
                </a:lnTo>
                <a:close/>
                <a:moveTo>
                  <a:pt x="11300003" y="6880468"/>
                </a:moveTo>
                <a:lnTo>
                  <a:pt x="11300003" y="6885340"/>
                </a:lnTo>
                <a:lnTo>
                  <a:pt x="11302859" y="6883871"/>
                </a:lnTo>
                <a:close/>
                <a:moveTo>
                  <a:pt x="7729144" y="13064158"/>
                </a:moveTo>
                <a:lnTo>
                  <a:pt x="7732137" y="13071287"/>
                </a:lnTo>
                <a:lnTo>
                  <a:pt x="7731879" y="13070452"/>
                </a:lnTo>
                <a:lnTo>
                  <a:pt x="7729882" y="13064055"/>
                </a:lnTo>
                <a:close/>
                <a:moveTo>
                  <a:pt x="11527440" y="6301641"/>
                </a:moveTo>
                <a:lnTo>
                  <a:pt x="11527742" y="6302333"/>
                </a:lnTo>
                <a:lnTo>
                  <a:pt x="11528134" y="6301881"/>
                </a:lnTo>
                <a:lnTo>
                  <a:pt x="11528126" y="6301873"/>
                </a:lnTo>
                <a:close/>
                <a:moveTo>
                  <a:pt x="7831845" y="12620945"/>
                </a:moveTo>
                <a:lnTo>
                  <a:pt x="7840844" y="12641902"/>
                </a:lnTo>
                <a:lnTo>
                  <a:pt x="7840845" y="12620314"/>
                </a:lnTo>
                <a:lnTo>
                  <a:pt x="7832863" y="12620869"/>
                </a:lnTo>
                <a:close/>
                <a:moveTo>
                  <a:pt x="7702433" y="12831078"/>
                </a:moveTo>
                <a:lnTo>
                  <a:pt x="7706379" y="12836478"/>
                </a:lnTo>
                <a:lnTo>
                  <a:pt x="7704730" y="12830528"/>
                </a:lnTo>
                <a:lnTo>
                  <a:pt x="7702576" y="12830947"/>
                </a:lnTo>
                <a:close/>
                <a:moveTo>
                  <a:pt x="7678330" y="12823116"/>
                </a:moveTo>
                <a:lnTo>
                  <a:pt x="7683803" y="12828276"/>
                </a:lnTo>
                <a:lnTo>
                  <a:pt x="7683803" y="12823370"/>
                </a:lnTo>
                <a:lnTo>
                  <a:pt x="7683534" y="12823116"/>
                </a:lnTo>
                <a:close/>
                <a:moveTo>
                  <a:pt x="11094128" y="6844666"/>
                </a:moveTo>
                <a:lnTo>
                  <a:pt x="11094776" y="6847013"/>
                </a:lnTo>
                <a:lnTo>
                  <a:pt x="11094870" y="6844665"/>
                </a:lnTo>
                <a:close/>
                <a:moveTo>
                  <a:pt x="10284311" y="8162510"/>
                </a:moveTo>
                <a:lnTo>
                  <a:pt x="10286265" y="8164129"/>
                </a:lnTo>
                <a:lnTo>
                  <a:pt x="10286266" y="8168407"/>
                </a:lnTo>
                <a:lnTo>
                  <a:pt x="10287623" y="8162989"/>
                </a:lnTo>
                <a:lnTo>
                  <a:pt x="10287623" y="8161803"/>
                </a:lnTo>
                <a:close/>
                <a:moveTo>
                  <a:pt x="10888007" y="7104460"/>
                </a:moveTo>
                <a:lnTo>
                  <a:pt x="10891848" y="7122281"/>
                </a:lnTo>
                <a:lnTo>
                  <a:pt x="10891873" y="7122277"/>
                </a:lnTo>
                <a:lnTo>
                  <a:pt x="10888180" y="7104474"/>
                </a:lnTo>
                <a:close/>
                <a:moveTo>
                  <a:pt x="11529237" y="5983956"/>
                </a:moveTo>
                <a:lnTo>
                  <a:pt x="11530905" y="5996943"/>
                </a:lnTo>
                <a:lnTo>
                  <a:pt x="11533369" y="5987389"/>
                </a:lnTo>
                <a:close/>
                <a:moveTo>
                  <a:pt x="10424550" y="7748678"/>
                </a:moveTo>
                <a:lnTo>
                  <a:pt x="10424456" y="7749745"/>
                </a:lnTo>
                <a:lnTo>
                  <a:pt x="10424752" y="7748770"/>
                </a:lnTo>
                <a:close/>
                <a:moveTo>
                  <a:pt x="10425630" y="7745242"/>
                </a:moveTo>
                <a:lnTo>
                  <a:pt x="10425630" y="7745878"/>
                </a:lnTo>
                <a:lnTo>
                  <a:pt x="10425669" y="7745746"/>
                </a:lnTo>
                <a:close/>
                <a:moveTo>
                  <a:pt x="10425847" y="7740504"/>
                </a:moveTo>
                <a:lnTo>
                  <a:pt x="10425847" y="7745168"/>
                </a:lnTo>
                <a:lnTo>
                  <a:pt x="10427200" y="7740721"/>
                </a:lnTo>
                <a:close/>
                <a:moveTo>
                  <a:pt x="10346598" y="7867865"/>
                </a:moveTo>
                <a:lnTo>
                  <a:pt x="10346331" y="7869642"/>
                </a:lnTo>
                <a:lnTo>
                  <a:pt x="10350924" y="7876943"/>
                </a:lnTo>
                <a:lnTo>
                  <a:pt x="10350792" y="7876264"/>
                </a:lnTo>
                <a:lnTo>
                  <a:pt x="10353053" y="7870818"/>
                </a:lnTo>
                <a:close/>
                <a:moveTo>
                  <a:pt x="10734148" y="7008470"/>
                </a:moveTo>
                <a:lnTo>
                  <a:pt x="10735504" y="7018112"/>
                </a:lnTo>
                <a:lnTo>
                  <a:pt x="10738357" y="7008057"/>
                </a:lnTo>
                <a:lnTo>
                  <a:pt x="10734983" y="7007962"/>
                </a:lnTo>
                <a:lnTo>
                  <a:pt x="10734544" y="7009119"/>
                </a:lnTo>
                <a:close/>
                <a:moveTo>
                  <a:pt x="7374369" y="12823710"/>
                </a:moveTo>
                <a:lnTo>
                  <a:pt x="7374369" y="12858762"/>
                </a:lnTo>
                <a:lnTo>
                  <a:pt x="7375082" y="12858359"/>
                </a:lnTo>
                <a:lnTo>
                  <a:pt x="7375082" y="12824478"/>
                </a:lnTo>
                <a:close/>
                <a:moveTo>
                  <a:pt x="9948641" y="8242719"/>
                </a:moveTo>
                <a:lnTo>
                  <a:pt x="9948937" y="8243412"/>
                </a:lnTo>
                <a:lnTo>
                  <a:pt x="9949335" y="8242963"/>
                </a:lnTo>
                <a:lnTo>
                  <a:pt x="9949325" y="8242952"/>
                </a:lnTo>
                <a:close/>
                <a:moveTo>
                  <a:pt x="7375082" y="12688781"/>
                </a:moveTo>
                <a:lnTo>
                  <a:pt x="7373293" y="12697813"/>
                </a:lnTo>
                <a:lnTo>
                  <a:pt x="7373293" y="12699441"/>
                </a:lnTo>
                <a:lnTo>
                  <a:pt x="7374457" y="12697878"/>
                </a:lnTo>
                <a:lnTo>
                  <a:pt x="7375082" y="12694885"/>
                </a:lnTo>
                <a:close/>
                <a:moveTo>
                  <a:pt x="10053833" y="7999794"/>
                </a:moveTo>
                <a:lnTo>
                  <a:pt x="10180405" y="8251719"/>
                </a:lnTo>
                <a:lnTo>
                  <a:pt x="10180394" y="8252050"/>
                </a:lnTo>
                <a:lnTo>
                  <a:pt x="10206962" y="8287980"/>
                </a:lnTo>
                <a:lnTo>
                  <a:pt x="10206962" y="8287804"/>
                </a:lnTo>
                <a:cubicBezTo>
                  <a:pt x="10226017" y="8310278"/>
                  <a:pt x="10245076" y="8332754"/>
                  <a:pt x="10264131" y="8355232"/>
                </a:cubicBezTo>
                <a:lnTo>
                  <a:pt x="10263991" y="8358119"/>
                </a:lnTo>
                <a:lnTo>
                  <a:pt x="10270751" y="8368391"/>
                </a:lnTo>
                <a:lnTo>
                  <a:pt x="10270751" y="8345892"/>
                </a:lnTo>
                <a:cubicBezTo>
                  <a:pt x="10281315" y="8340245"/>
                  <a:pt x="10290995" y="8328474"/>
                  <a:pt x="10300527" y="8315527"/>
                </a:cubicBezTo>
                <a:lnTo>
                  <a:pt x="10306209" y="8308167"/>
                </a:lnTo>
                <a:lnTo>
                  <a:pt x="10281611" y="8246681"/>
                </a:lnTo>
                <a:lnTo>
                  <a:pt x="10281612" y="8246688"/>
                </a:lnTo>
                <a:cubicBezTo>
                  <a:pt x="10243204" y="8196031"/>
                  <a:pt x="10191704" y="8170700"/>
                  <a:pt x="10158535" y="8110541"/>
                </a:cubicBezTo>
                <a:lnTo>
                  <a:pt x="10153670" y="8096650"/>
                </a:lnTo>
                <a:lnTo>
                  <a:pt x="10128850" y="8071506"/>
                </a:lnTo>
                <a:cubicBezTo>
                  <a:pt x="10110209" y="8056608"/>
                  <a:pt x="10100886" y="8034263"/>
                  <a:pt x="10091564" y="8004470"/>
                </a:cubicBezTo>
                <a:lnTo>
                  <a:pt x="10092100" y="7994197"/>
                </a:lnTo>
                <a:close/>
                <a:moveTo>
                  <a:pt x="7444870" y="12453821"/>
                </a:moveTo>
                <a:lnTo>
                  <a:pt x="7446042" y="12455121"/>
                </a:lnTo>
                <a:lnTo>
                  <a:pt x="7446821" y="12454290"/>
                </a:lnTo>
                <a:close/>
                <a:moveTo>
                  <a:pt x="11988110" y="4456594"/>
                </a:moveTo>
                <a:lnTo>
                  <a:pt x="11984088" y="4570228"/>
                </a:lnTo>
                <a:lnTo>
                  <a:pt x="11984200" y="4570276"/>
                </a:lnTo>
                <a:lnTo>
                  <a:pt x="11984790" y="4576770"/>
                </a:lnTo>
                <a:lnTo>
                  <a:pt x="11992780" y="4456594"/>
                </a:lnTo>
                <a:close/>
                <a:moveTo>
                  <a:pt x="11534138" y="5233847"/>
                </a:moveTo>
                <a:lnTo>
                  <a:pt x="11533984" y="5236791"/>
                </a:lnTo>
                <a:lnTo>
                  <a:pt x="11537523" y="5234943"/>
                </a:lnTo>
                <a:close/>
                <a:moveTo>
                  <a:pt x="11903775" y="4562414"/>
                </a:moveTo>
                <a:lnTo>
                  <a:pt x="11903880" y="4562918"/>
                </a:lnTo>
                <a:lnTo>
                  <a:pt x="11906426" y="4575317"/>
                </a:lnTo>
                <a:lnTo>
                  <a:pt x="11908561" y="4570275"/>
                </a:lnTo>
                <a:lnTo>
                  <a:pt x="11909359" y="4569920"/>
                </a:lnTo>
                <a:lnTo>
                  <a:pt x="11909480" y="4569872"/>
                </a:lnTo>
                <a:close/>
                <a:moveTo>
                  <a:pt x="9950435" y="7925034"/>
                </a:moveTo>
                <a:lnTo>
                  <a:pt x="9952106" y="7938022"/>
                </a:lnTo>
                <a:lnTo>
                  <a:pt x="9954567" y="7928465"/>
                </a:lnTo>
                <a:close/>
                <a:moveTo>
                  <a:pt x="11884662" y="4525633"/>
                </a:moveTo>
                <a:lnTo>
                  <a:pt x="11881456" y="4531535"/>
                </a:lnTo>
                <a:lnTo>
                  <a:pt x="11884662" y="4535703"/>
                </a:lnTo>
                <a:lnTo>
                  <a:pt x="11884662" y="4530039"/>
                </a:lnTo>
                <a:close/>
                <a:moveTo>
                  <a:pt x="12010809" y="4300421"/>
                </a:moveTo>
                <a:lnTo>
                  <a:pt x="12010809" y="4307713"/>
                </a:lnTo>
                <a:lnTo>
                  <a:pt x="12014458" y="4305279"/>
                </a:lnTo>
                <a:close/>
                <a:moveTo>
                  <a:pt x="12009028" y="4289091"/>
                </a:moveTo>
                <a:lnTo>
                  <a:pt x="12010639" y="4296974"/>
                </a:lnTo>
                <a:lnTo>
                  <a:pt x="12010639" y="4292673"/>
                </a:lnTo>
                <a:lnTo>
                  <a:pt x="12009772" y="4290362"/>
                </a:lnTo>
                <a:close/>
                <a:moveTo>
                  <a:pt x="12010803" y="4212193"/>
                </a:moveTo>
                <a:lnTo>
                  <a:pt x="12010803" y="4212327"/>
                </a:lnTo>
                <a:lnTo>
                  <a:pt x="12014272" y="4210478"/>
                </a:lnTo>
                <a:lnTo>
                  <a:pt x="12011879" y="4210479"/>
                </a:lnTo>
                <a:close/>
                <a:moveTo>
                  <a:pt x="10294981" y="7173581"/>
                </a:moveTo>
                <a:lnTo>
                  <a:pt x="10296477" y="7185745"/>
                </a:lnTo>
                <a:lnTo>
                  <a:pt x="10298011" y="7173581"/>
                </a:lnTo>
                <a:lnTo>
                  <a:pt x="10295259" y="7173582"/>
                </a:lnTo>
                <a:close/>
                <a:moveTo>
                  <a:pt x="11981234" y="4213818"/>
                </a:moveTo>
                <a:lnTo>
                  <a:pt x="11982469" y="4215480"/>
                </a:lnTo>
                <a:lnTo>
                  <a:pt x="11982260" y="4214146"/>
                </a:lnTo>
                <a:close/>
                <a:moveTo>
                  <a:pt x="11550523" y="4912150"/>
                </a:moveTo>
                <a:lnTo>
                  <a:pt x="11552405" y="4912860"/>
                </a:lnTo>
                <a:lnTo>
                  <a:pt x="11552809" y="4916054"/>
                </a:lnTo>
                <a:lnTo>
                  <a:pt x="11558864" y="4902418"/>
                </a:lnTo>
                <a:lnTo>
                  <a:pt x="11557564" y="4902229"/>
                </a:lnTo>
                <a:lnTo>
                  <a:pt x="11552002" y="4911020"/>
                </a:lnTo>
                <a:close/>
                <a:moveTo>
                  <a:pt x="11936486" y="4187066"/>
                </a:moveTo>
                <a:lnTo>
                  <a:pt x="11936487" y="4209904"/>
                </a:lnTo>
                <a:lnTo>
                  <a:pt x="11934341" y="4209904"/>
                </a:lnTo>
                <a:lnTo>
                  <a:pt x="11935773" y="4211048"/>
                </a:lnTo>
                <a:lnTo>
                  <a:pt x="11936486" y="4212759"/>
                </a:lnTo>
                <a:lnTo>
                  <a:pt x="11936486" y="4211049"/>
                </a:lnTo>
                <a:cubicBezTo>
                  <a:pt x="11941057" y="4203627"/>
                  <a:pt x="11944487" y="4199913"/>
                  <a:pt x="11947917" y="4200841"/>
                </a:cubicBezTo>
                <a:lnTo>
                  <a:pt x="11959139" y="4218141"/>
                </a:lnTo>
                <a:lnTo>
                  <a:pt x="11959353" y="4216998"/>
                </a:lnTo>
                <a:lnTo>
                  <a:pt x="11960944" y="4208604"/>
                </a:lnTo>
                <a:lnTo>
                  <a:pt x="11962749" y="4207909"/>
                </a:lnTo>
                <a:lnTo>
                  <a:pt x="11960066" y="4207051"/>
                </a:lnTo>
                <a:cubicBezTo>
                  <a:pt x="11955424" y="4207052"/>
                  <a:pt x="11955425" y="4199630"/>
                  <a:pt x="11950776" y="4192203"/>
                </a:cubicBezTo>
                <a:lnTo>
                  <a:pt x="11952921" y="4187065"/>
                </a:lnTo>
                <a:close/>
                <a:moveTo>
                  <a:pt x="11219781" y="5359977"/>
                </a:moveTo>
                <a:lnTo>
                  <a:pt x="11219780" y="5374132"/>
                </a:lnTo>
                <a:lnTo>
                  <a:pt x="11224840" y="5359977"/>
                </a:lnTo>
                <a:lnTo>
                  <a:pt x="11219874" y="5359977"/>
                </a:lnTo>
                <a:close/>
                <a:moveTo>
                  <a:pt x="11885985" y="4132889"/>
                </a:moveTo>
                <a:lnTo>
                  <a:pt x="11885985" y="4133518"/>
                </a:lnTo>
                <a:lnTo>
                  <a:pt x="11886105" y="4133483"/>
                </a:lnTo>
                <a:close/>
                <a:moveTo>
                  <a:pt x="11909481" y="4085374"/>
                </a:moveTo>
                <a:lnTo>
                  <a:pt x="11908500" y="4089845"/>
                </a:lnTo>
                <a:lnTo>
                  <a:pt x="11907298" y="4091132"/>
                </a:lnTo>
                <a:lnTo>
                  <a:pt x="11907902" y="4091132"/>
                </a:lnTo>
                <a:lnTo>
                  <a:pt x="11907902" y="4096656"/>
                </a:lnTo>
                <a:lnTo>
                  <a:pt x="11908473" y="4091131"/>
                </a:lnTo>
                <a:lnTo>
                  <a:pt x="11912660" y="4091769"/>
                </a:lnTo>
                <a:close/>
                <a:moveTo>
                  <a:pt x="11953108" y="3965501"/>
                </a:moveTo>
                <a:lnTo>
                  <a:pt x="11954507" y="3967755"/>
                </a:lnTo>
                <a:lnTo>
                  <a:pt x="11958672" y="3967386"/>
                </a:lnTo>
                <a:lnTo>
                  <a:pt x="11958801" y="3967788"/>
                </a:lnTo>
                <a:lnTo>
                  <a:pt x="11954529" y="3967788"/>
                </a:lnTo>
                <a:lnTo>
                  <a:pt x="11955352" y="3969116"/>
                </a:lnTo>
                <a:lnTo>
                  <a:pt x="11958288" y="3982063"/>
                </a:lnTo>
                <a:lnTo>
                  <a:pt x="11959825" y="3967614"/>
                </a:lnTo>
                <a:lnTo>
                  <a:pt x="11959007" y="3967358"/>
                </a:lnTo>
                <a:lnTo>
                  <a:pt x="11958672" y="3967386"/>
                </a:lnTo>
                <a:lnTo>
                  <a:pt x="11958626" y="3967235"/>
                </a:lnTo>
                <a:close/>
                <a:moveTo>
                  <a:pt x="11860852" y="4116457"/>
                </a:moveTo>
                <a:lnTo>
                  <a:pt x="11860753" y="4116834"/>
                </a:lnTo>
                <a:lnTo>
                  <a:pt x="11862029" y="4126622"/>
                </a:lnTo>
                <a:lnTo>
                  <a:pt x="11862164" y="4126623"/>
                </a:lnTo>
                <a:close/>
                <a:moveTo>
                  <a:pt x="11935839" y="3958166"/>
                </a:moveTo>
                <a:lnTo>
                  <a:pt x="11935957" y="3958939"/>
                </a:lnTo>
                <a:lnTo>
                  <a:pt x="11936174" y="3958833"/>
                </a:lnTo>
                <a:close/>
                <a:moveTo>
                  <a:pt x="10501679" y="6349569"/>
                </a:moveTo>
                <a:lnTo>
                  <a:pt x="10496419" y="6371147"/>
                </a:lnTo>
                <a:lnTo>
                  <a:pt x="10503956" y="6352912"/>
                </a:lnTo>
                <a:close/>
                <a:moveTo>
                  <a:pt x="11217965" y="5106949"/>
                </a:moveTo>
                <a:lnTo>
                  <a:pt x="11219874" y="5112491"/>
                </a:lnTo>
                <a:lnTo>
                  <a:pt x="11221833" y="5117370"/>
                </a:lnTo>
                <a:lnTo>
                  <a:pt x="11221595" y="5112836"/>
                </a:lnTo>
                <a:close/>
                <a:moveTo>
                  <a:pt x="11702088" y="4234471"/>
                </a:moveTo>
                <a:lnTo>
                  <a:pt x="11702088" y="4240366"/>
                </a:lnTo>
                <a:lnTo>
                  <a:pt x="11704094" y="4240249"/>
                </a:lnTo>
                <a:lnTo>
                  <a:pt x="11702881" y="4238927"/>
                </a:lnTo>
                <a:close/>
                <a:moveTo>
                  <a:pt x="12139606" y="3467899"/>
                </a:moveTo>
                <a:lnTo>
                  <a:pt x="12141562" y="3469521"/>
                </a:lnTo>
                <a:lnTo>
                  <a:pt x="12141562" y="3473795"/>
                </a:lnTo>
                <a:lnTo>
                  <a:pt x="12142920" y="3468379"/>
                </a:lnTo>
                <a:lnTo>
                  <a:pt x="12142920" y="3467193"/>
                </a:lnTo>
                <a:close/>
                <a:moveTo>
                  <a:pt x="10630926" y="6055343"/>
                </a:moveTo>
                <a:lnTo>
                  <a:pt x="10630926" y="6060601"/>
                </a:lnTo>
                <a:lnTo>
                  <a:pt x="10636992" y="6067105"/>
                </a:lnTo>
                <a:lnTo>
                  <a:pt x="10638973" y="6068285"/>
                </a:lnTo>
                <a:close/>
                <a:moveTo>
                  <a:pt x="11576498" y="4126936"/>
                </a:moveTo>
                <a:lnTo>
                  <a:pt x="11576498" y="4131805"/>
                </a:lnTo>
                <a:lnTo>
                  <a:pt x="11579355" y="4130335"/>
                </a:lnTo>
                <a:close/>
                <a:moveTo>
                  <a:pt x="11017405" y="5036056"/>
                </a:moveTo>
                <a:lnTo>
                  <a:pt x="11021680" y="5044132"/>
                </a:lnTo>
                <a:lnTo>
                  <a:pt x="11022566" y="5034783"/>
                </a:lnTo>
                <a:lnTo>
                  <a:pt x="11019600" y="5032898"/>
                </a:lnTo>
                <a:close/>
                <a:moveTo>
                  <a:pt x="10810562" y="5323432"/>
                </a:moveTo>
                <a:lnTo>
                  <a:pt x="10815973" y="5334558"/>
                </a:lnTo>
                <a:lnTo>
                  <a:pt x="10817251" y="5323433"/>
                </a:lnTo>
                <a:close/>
                <a:moveTo>
                  <a:pt x="11803939" y="3548107"/>
                </a:moveTo>
                <a:lnTo>
                  <a:pt x="11804238" y="3548804"/>
                </a:lnTo>
                <a:lnTo>
                  <a:pt x="11804634" y="3548352"/>
                </a:lnTo>
                <a:lnTo>
                  <a:pt x="11804622" y="3548343"/>
                </a:lnTo>
                <a:close/>
                <a:moveTo>
                  <a:pt x="6859299" y="11918515"/>
                </a:moveTo>
                <a:lnTo>
                  <a:pt x="6859527" y="11918643"/>
                </a:lnTo>
                <a:lnTo>
                  <a:pt x="6859471" y="11918438"/>
                </a:lnTo>
                <a:close/>
                <a:moveTo>
                  <a:pt x="11370627" y="4091133"/>
                </a:moveTo>
                <a:lnTo>
                  <a:pt x="11371274" y="4093482"/>
                </a:lnTo>
                <a:lnTo>
                  <a:pt x="11371368" y="4091133"/>
                </a:lnTo>
                <a:close/>
                <a:moveTo>
                  <a:pt x="11805736" y="3230426"/>
                </a:moveTo>
                <a:lnTo>
                  <a:pt x="11807404" y="3243412"/>
                </a:lnTo>
                <a:lnTo>
                  <a:pt x="11809868" y="3233854"/>
                </a:lnTo>
                <a:close/>
                <a:moveTo>
                  <a:pt x="10170242" y="5852592"/>
                </a:moveTo>
                <a:lnTo>
                  <a:pt x="10169261" y="5855347"/>
                </a:lnTo>
                <a:lnTo>
                  <a:pt x="10170242" y="5853859"/>
                </a:lnTo>
                <a:close/>
                <a:moveTo>
                  <a:pt x="6054676" y="12804482"/>
                </a:moveTo>
                <a:lnTo>
                  <a:pt x="6064808" y="12820853"/>
                </a:lnTo>
                <a:lnTo>
                  <a:pt x="6065887" y="12820000"/>
                </a:lnTo>
                <a:lnTo>
                  <a:pt x="6065887" y="12815501"/>
                </a:lnTo>
                <a:cubicBezTo>
                  <a:pt x="6065887" y="12811693"/>
                  <a:pt x="6065887" y="12807887"/>
                  <a:pt x="6065887" y="12807887"/>
                </a:cubicBezTo>
                <a:lnTo>
                  <a:pt x="6065887" y="12806525"/>
                </a:lnTo>
                <a:close/>
                <a:moveTo>
                  <a:pt x="6810326" y="11432869"/>
                </a:moveTo>
                <a:lnTo>
                  <a:pt x="6811582" y="11435609"/>
                </a:lnTo>
                <a:lnTo>
                  <a:pt x="6812026" y="11433732"/>
                </a:lnTo>
                <a:close/>
                <a:moveTo>
                  <a:pt x="11810636" y="2480313"/>
                </a:moveTo>
                <a:lnTo>
                  <a:pt x="11810480" y="2483262"/>
                </a:lnTo>
                <a:lnTo>
                  <a:pt x="11814022" y="2481411"/>
                </a:lnTo>
                <a:close/>
                <a:moveTo>
                  <a:pt x="11827022" y="2158614"/>
                </a:moveTo>
                <a:lnTo>
                  <a:pt x="11828904" y="2159326"/>
                </a:lnTo>
                <a:lnTo>
                  <a:pt x="11829305" y="2162523"/>
                </a:lnTo>
                <a:lnTo>
                  <a:pt x="11835360" y="2148887"/>
                </a:lnTo>
                <a:lnTo>
                  <a:pt x="11834062" y="2148698"/>
                </a:lnTo>
                <a:lnTo>
                  <a:pt x="11828498" y="2157489"/>
                </a:lnTo>
                <a:close/>
                <a:moveTo>
                  <a:pt x="5780031" y="12566947"/>
                </a:moveTo>
                <a:lnTo>
                  <a:pt x="5780031" y="12571843"/>
                </a:lnTo>
                <a:lnTo>
                  <a:pt x="5780438" y="12571519"/>
                </a:lnTo>
                <a:close/>
                <a:moveTo>
                  <a:pt x="11496274" y="2606446"/>
                </a:moveTo>
                <a:lnTo>
                  <a:pt x="11496274" y="2620600"/>
                </a:lnTo>
                <a:lnTo>
                  <a:pt x="11501339" y="2606445"/>
                </a:lnTo>
                <a:lnTo>
                  <a:pt x="11496373" y="2606445"/>
                </a:lnTo>
                <a:close/>
                <a:moveTo>
                  <a:pt x="11494463" y="2353418"/>
                </a:moveTo>
                <a:lnTo>
                  <a:pt x="11496373" y="2358961"/>
                </a:lnTo>
                <a:lnTo>
                  <a:pt x="11498330" y="2363838"/>
                </a:lnTo>
                <a:lnTo>
                  <a:pt x="11498090" y="2359304"/>
                </a:lnTo>
                <a:close/>
                <a:moveTo>
                  <a:pt x="10907422" y="3301811"/>
                </a:moveTo>
                <a:lnTo>
                  <a:pt x="10907422" y="3307066"/>
                </a:lnTo>
                <a:lnTo>
                  <a:pt x="10913492" y="3313571"/>
                </a:lnTo>
                <a:lnTo>
                  <a:pt x="10915472" y="3314751"/>
                </a:lnTo>
                <a:close/>
                <a:moveTo>
                  <a:pt x="5369211" y="12698070"/>
                </a:moveTo>
                <a:lnTo>
                  <a:pt x="5369233" y="12698206"/>
                </a:lnTo>
                <a:lnTo>
                  <a:pt x="5369248" y="12698187"/>
                </a:lnTo>
                <a:close/>
                <a:moveTo>
                  <a:pt x="11571776" y="1828660"/>
                </a:moveTo>
                <a:lnTo>
                  <a:pt x="11571925" y="1828959"/>
                </a:lnTo>
                <a:lnTo>
                  <a:pt x="11572210" y="1827961"/>
                </a:lnTo>
                <a:close/>
                <a:moveTo>
                  <a:pt x="11290465" y="2275321"/>
                </a:moveTo>
                <a:lnTo>
                  <a:pt x="11290465" y="2277439"/>
                </a:lnTo>
                <a:lnTo>
                  <a:pt x="11291892" y="2278725"/>
                </a:lnTo>
                <a:lnTo>
                  <a:pt x="11298175" y="2290600"/>
                </a:lnTo>
                <a:lnTo>
                  <a:pt x="11299062" y="2281250"/>
                </a:lnTo>
                <a:lnTo>
                  <a:pt x="11290943" y="2276091"/>
                </a:lnTo>
                <a:close/>
                <a:moveTo>
                  <a:pt x="11087060" y="2569898"/>
                </a:moveTo>
                <a:lnTo>
                  <a:pt x="11092471" y="2581027"/>
                </a:lnTo>
                <a:lnTo>
                  <a:pt x="11093750" y="2569898"/>
                </a:lnTo>
                <a:close/>
                <a:moveTo>
                  <a:pt x="11288582" y="2155113"/>
                </a:moveTo>
                <a:lnTo>
                  <a:pt x="11290109" y="2158071"/>
                </a:lnTo>
                <a:lnTo>
                  <a:pt x="11290240" y="2156462"/>
                </a:lnTo>
                <a:close/>
                <a:moveTo>
                  <a:pt x="11474195" y="1746111"/>
                </a:moveTo>
                <a:lnTo>
                  <a:pt x="11474428" y="1746711"/>
                </a:lnTo>
                <a:lnTo>
                  <a:pt x="11474752" y="1745942"/>
                </a:lnTo>
                <a:close/>
                <a:moveTo>
                  <a:pt x="5191180" y="12574262"/>
                </a:moveTo>
                <a:lnTo>
                  <a:pt x="5191180" y="12576510"/>
                </a:lnTo>
                <a:lnTo>
                  <a:pt x="5190537" y="12582617"/>
                </a:lnTo>
                <a:lnTo>
                  <a:pt x="5193462" y="12579186"/>
                </a:lnTo>
                <a:lnTo>
                  <a:pt x="5192300" y="12577849"/>
                </a:lnTo>
                <a:close/>
                <a:moveTo>
                  <a:pt x="11470002" y="1426069"/>
                </a:moveTo>
                <a:lnTo>
                  <a:pt x="11470905" y="1428586"/>
                </a:lnTo>
                <a:lnTo>
                  <a:pt x="11470549" y="1425686"/>
                </a:lnTo>
                <a:lnTo>
                  <a:pt x="11470587" y="1425310"/>
                </a:lnTo>
                <a:close/>
                <a:moveTo>
                  <a:pt x="10446741" y="3099060"/>
                </a:moveTo>
                <a:lnTo>
                  <a:pt x="10445759" y="3101816"/>
                </a:lnTo>
                <a:lnTo>
                  <a:pt x="10446741" y="3100328"/>
                </a:lnTo>
                <a:close/>
                <a:moveTo>
                  <a:pt x="11342196" y="1285462"/>
                </a:moveTo>
                <a:lnTo>
                  <a:pt x="11341252" y="1287275"/>
                </a:lnTo>
                <a:lnTo>
                  <a:pt x="11342536" y="1288913"/>
                </a:lnTo>
                <a:lnTo>
                  <a:pt x="11342486" y="1288564"/>
                </a:lnTo>
                <a:close/>
                <a:moveTo>
                  <a:pt x="10784631" y="1867712"/>
                </a:moveTo>
                <a:lnTo>
                  <a:pt x="10784913" y="1867732"/>
                </a:lnTo>
                <a:lnTo>
                  <a:pt x="10784727" y="1867558"/>
                </a:lnTo>
                <a:close/>
                <a:moveTo>
                  <a:pt x="10804719" y="1700756"/>
                </a:moveTo>
                <a:lnTo>
                  <a:pt x="10804740" y="1701727"/>
                </a:lnTo>
                <a:lnTo>
                  <a:pt x="10806219" y="1705249"/>
                </a:lnTo>
                <a:lnTo>
                  <a:pt x="10806367" y="1704385"/>
                </a:lnTo>
                <a:lnTo>
                  <a:pt x="10805051" y="1701929"/>
                </a:lnTo>
                <a:close/>
                <a:moveTo>
                  <a:pt x="10526986" y="2080292"/>
                </a:moveTo>
                <a:lnTo>
                  <a:pt x="10526905" y="2080497"/>
                </a:lnTo>
                <a:lnTo>
                  <a:pt x="10527841" y="2081712"/>
                </a:lnTo>
                <a:close/>
                <a:moveTo>
                  <a:pt x="10877238" y="1049774"/>
                </a:moveTo>
                <a:lnTo>
                  <a:pt x="10877828" y="1049774"/>
                </a:lnTo>
                <a:lnTo>
                  <a:pt x="10878032" y="1049070"/>
                </a:lnTo>
                <a:close/>
                <a:moveTo>
                  <a:pt x="10825526" y="1050714"/>
                </a:moveTo>
                <a:lnTo>
                  <a:pt x="10827118" y="1050955"/>
                </a:lnTo>
                <a:lnTo>
                  <a:pt x="10829442" y="1048897"/>
                </a:lnTo>
                <a:lnTo>
                  <a:pt x="10827842" y="1048897"/>
                </a:lnTo>
                <a:close/>
                <a:moveTo>
                  <a:pt x="10674203" y="790530"/>
                </a:moveTo>
                <a:lnTo>
                  <a:pt x="10674933" y="802847"/>
                </a:lnTo>
                <a:lnTo>
                  <a:pt x="10678292" y="801740"/>
                </a:lnTo>
                <a:lnTo>
                  <a:pt x="10675163" y="806733"/>
                </a:lnTo>
                <a:lnTo>
                  <a:pt x="10675394" y="810589"/>
                </a:lnTo>
                <a:lnTo>
                  <a:pt x="10674412" y="811499"/>
                </a:lnTo>
                <a:lnTo>
                  <a:pt x="10675882" y="815811"/>
                </a:lnTo>
                <a:lnTo>
                  <a:pt x="10675882" y="811117"/>
                </a:lnTo>
                <a:lnTo>
                  <a:pt x="10682593" y="815910"/>
                </a:lnTo>
                <a:lnTo>
                  <a:pt x="10679724" y="802177"/>
                </a:lnTo>
                <a:close/>
                <a:moveTo>
                  <a:pt x="10288078" y="1180528"/>
                </a:moveTo>
                <a:lnTo>
                  <a:pt x="10290687" y="1182532"/>
                </a:lnTo>
                <a:lnTo>
                  <a:pt x="10290915" y="1179616"/>
                </a:lnTo>
                <a:close/>
                <a:moveTo>
                  <a:pt x="10341913" y="799083"/>
                </a:moveTo>
                <a:lnTo>
                  <a:pt x="10341913" y="801278"/>
                </a:lnTo>
                <a:lnTo>
                  <a:pt x="10342072" y="804265"/>
                </a:lnTo>
                <a:lnTo>
                  <a:pt x="10348394" y="804265"/>
                </a:lnTo>
                <a:close/>
                <a:moveTo>
                  <a:pt x="10082316" y="927362"/>
                </a:moveTo>
                <a:lnTo>
                  <a:pt x="10085034" y="928928"/>
                </a:lnTo>
                <a:lnTo>
                  <a:pt x="10085126" y="928294"/>
                </a:lnTo>
                <a:lnTo>
                  <a:pt x="10085126" y="922872"/>
                </a:lnTo>
                <a:close/>
                <a:moveTo>
                  <a:pt x="9346309" y="1672349"/>
                </a:moveTo>
                <a:lnTo>
                  <a:pt x="9349243" y="1677069"/>
                </a:lnTo>
                <a:lnTo>
                  <a:pt x="9347170" y="1671375"/>
                </a:lnTo>
                <a:close/>
                <a:moveTo>
                  <a:pt x="9755171" y="720129"/>
                </a:moveTo>
                <a:lnTo>
                  <a:pt x="9754861" y="721324"/>
                </a:lnTo>
                <a:lnTo>
                  <a:pt x="9755327" y="722076"/>
                </a:lnTo>
                <a:close/>
                <a:moveTo>
                  <a:pt x="8414976" y="2766798"/>
                </a:moveTo>
                <a:lnTo>
                  <a:pt x="8415116" y="2769109"/>
                </a:lnTo>
                <a:lnTo>
                  <a:pt x="8416928" y="2770389"/>
                </a:lnTo>
                <a:close/>
                <a:moveTo>
                  <a:pt x="9571208" y="667706"/>
                </a:moveTo>
                <a:lnTo>
                  <a:pt x="9571208" y="676276"/>
                </a:lnTo>
                <a:lnTo>
                  <a:pt x="9572498" y="678182"/>
                </a:lnTo>
                <a:lnTo>
                  <a:pt x="9572498" y="669104"/>
                </a:lnTo>
                <a:close/>
                <a:moveTo>
                  <a:pt x="9074422" y="1450315"/>
                </a:moveTo>
                <a:lnTo>
                  <a:pt x="9085858" y="1467927"/>
                </a:lnTo>
                <a:lnTo>
                  <a:pt x="9080443" y="1443696"/>
                </a:lnTo>
                <a:close/>
                <a:moveTo>
                  <a:pt x="9468930" y="719338"/>
                </a:moveTo>
                <a:lnTo>
                  <a:pt x="9469972" y="720158"/>
                </a:lnTo>
                <a:lnTo>
                  <a:pt x="9469989" y="720169"/>
                </a:lnTo>
                <a:lnTo>
                  <a:pt x="9469591" y="719101"/>
                </a:lnTo>
                <a:lnTo>
                  <a:pt x="9469591" y="718730"/>
                </a:lnTo>
                <a:close/>
                <a:moveTo>
                  <a:pt x="8752899" y="1658127"/>
                </a:moveTo>
                <a:lnTo>
                  <a:pt x="8753305" y="1664073"/>
                </a:lnTo>
                <a:lnTo>
                  <a:pt x="8754677" y="1664823"/>
                </a:lnTo>
                <a:lnTo>
                  <a:pt x="8757144" y="1666504"/>
                </a:lnTo>
                <a:lnTo>
                  <a:pt x="8755072" y="1662167"/>
                </a:lnTo>
                <a:close/>
                <a:moveTo>
                  <a:pt x="9213849" y="602363"/>
                </a:moveTo>
                <a:lnTo>
                  <a:pt x="9216642" y="601238"/>
                </a:lnTo>
                <a:lnTo>
                  <a:pt x="9216159" y="598958"/>
                </a:lnTo>
                <a:close/>
                <a:moveTo>
                  <a:pt x="9134362" y="457069"/>
                </a:moveTo>
                <a:lnTo>
                  <a:pt x="9131292" y="472006"/>
                </a:lnTo>
                <a:lnTo>
                  <a:pt x="9136711" y="473194"/>
                </a:lnTo>
                <a:lnTo>
                  <a:pt x="9138431" y="471433"/>
                </a:lnTo>
                <a:close/>
                <a:moveTo>
                  <a:pt x="9060973" y="583655"/>
                </a:moveTo>
                <a:lnTo>
                  <a:pt x="9061008" y="583931"/>
                </a:lnTo>
                <a:lnTo>
                  <a:pt x="9061182" y="583909"/>
                </a:lnTo>
                <a:close/>
                <a:moveTo>
                  <a:pt x="8568360" y="1011045"/>
                </a:moveTo>
                <a:lnTo>
                  <a:pt x="8557893" y="1032048"/>
                </a:lnTo>
                <a:lnTo>
                  <a:pt x="8557912" y="1032072"/>
                </a:lnTo>
                <a:lnTo>
                  <a:pt x="8567861" y="1012124"/>
                </a:lnTo>
                <a:lnTo>
                  <a:pt x="8570901" y="1016184"/>
                </a:lnTo>
                <a:lnTo>
                  <a:pt x="8572901" y="1011351"/>
                </a:lnTo>
                <a:lnTo>
                  <a:pt x="8570909" y="1009004"/>
                </a:lnTo>
                <a:close/>
                <a:moveTo>
                  <a:pt x="8548399" y="896284"/>
                </a:moveTo>
                <a:lnTo>
                  <a:pt x="8548399" y="920756"/>
                </a:lnTo>
                <a:lnTo>
                  <a:pt x="8548792" y="920757"/>
                </a:lnTo>
                <a:lnTo>
                  <a:pt x="8548793" y="896874"/>
                </a:lnTo>
                <a:close/>
                <a:moveTo>
                  <a:pt x="8024472" y="1281412"/>
                </a:moveTo>
                <a:lnTo>
                  <a:pt x="8027389" y="1286372"/>
                </a:lnTo>
                <a:lnTo>
                  <a:pt x="8029543" y="1287661"/>
                </a:lnTo>
                <a:lnTo>
                  <a:pt x="8035810" y="1295944"/>
                </a:lnTo>
                <a:lnTo>
                  <a:pt x="8042565" y="1299308"/>
                </a:lnTo>
                <a:lnTo>
                  <a:pt x="8034213" y="1287662"/>
                </a:lnTo>
                <a:close/>
                <a:moveTo>
                  <a:pt x="7005008" y="2607108"/>
                </a:moveTo>
                <a:lnTo>
                  <a:pt x="7006076" y="2608559"/>
                </a:lnTo>
                <a:lnTo>
                  <a:pt x="7007247" y="2611692"/>
                </a:lnTo>
                <a:lnTo>
                  <a:pt x="7008583" y="2608485"/>
                </a:lnTo>
                <a:lnTo>
                  <a:pt x="7005923" y="2606731"/>
                </a:lnTo>
                <a:close/>
                <a:moveTo>
                  <a:pt x="8138146" y="639046"/>
                </a:moveTo>
                <a:lnTo>
                  <a:pt x="8139529" y="641401"/>
                </a:lnTo>
                <a:lnTo>
                  <a:pt x="8139293" y="639047"/>
                </a:lnTo>
                <a:close/>
                <a:moveTo>
                  <a:pt x="7775878" y="913054"/>
                </a:moveTo>
                <a:lnTo>
                  <a:pt x="7775914" y="920603"/>
                </a:lnTo>
                <a:lnTo>
                  <a:pt x="7775963" y="920602"/>
                </a:lnTo>
                <a:lnTo>
                  <a:pt x="7778731" y="945129"/>
                </a:lnTo>
                <a:lnTo>
                  <a:pt x="7777354" y="920756"/>
                </a:lnTo>
                <a:lnTo>
                  <a:pt x="7778454" y="921598"/>
                </a:lnTo>
                <a:lnTo>
                  <a:pt x="7778127" y="920558"/>
                </a:lnTo>
                <a:close/>
                <a:moveTo>
                  <a:pt x="7867372" y="676329"/>
                </a:moveTo>
                <a:lnTo>
                  <a:pt x="7880258" y="689464"/>
                </a:lnTo>
                <a:lnTo>
                  <a:pt x="7880258" y="674963"/>
                </a:lnTo>
                <a:close/>
                <a:moveTo>
                  <a:pt x="7825734" y="629644"/>
                </a:moveTo>
                <a:lnTo>
                  <a:pt x="7824733" y="637523"/>
                </a:lnTo>
                <a:lnTo>
                  <a:pt x="7828783" y="637523"/>
                </a:lnTo>
                <a:lnTo>
                  <a:pt x="7828525" y="637017"/>
                </a:lnTo>
                <a:close/>
                <a:moveTo>
                  <a:pt x="7543631" y="1007544"/>
                </a:moveTo>
                <a:lnTo>
                  <a:pt x="7541721" y="1012275"/>
                </a:lnTo>
                <a:lnTo>
                  <a:pt x="7542264" y="1012691"/>
                </a:lnTo>
                <a:lnTo>
                  <a:pt x="7539166" y="1047452"/>
                </a:lnTo>
                <a:lnTo>
                  <a:pt x="7543592" y="1048406"/>
                </a:lnTo>
                <a:lnTo>
                  <a:pt x="7547253" y="1052945"/>
                </a:lnTo>
                <a:lnTo>
                  <a:pt x="7544215" y="1048503"/>
                </a:lnTo>
                <a:cubicBezTo>
                  <a:pt x="7548871" y="1033421"/>
                  <a:pt x="7548871" y="1018339"/>
                  <a:pt x="7544215" y="1010802"/>
                </a:cubicBezTo>
                <a:close/>
                <a:moveTo>
                  <a:pt x="7795221" y="557357"/>
                </a:moveTo>
                <a:lnTo>
                  <a:pt x="7799627" y="562377"/>
                </a:lnTo>
                <a:lnTo>
                  <a:pt x="7800731" y="563487"/>
                </a:lnTo>
                <a:lnTo>
                  <a:pt x="7800221" y="562147"/>
                </a:lnTo>
                <a:lnTo>
                  <a:pt x="7800479" y="554811"/>
                </a:lnTo>
                <a:close/>
                <a:moveTo>
                  <a:pt x="7213969" y="1252677"/>
                </a:moveTo>
                <a:lnTo>
                  <a:pt x="7214326" y="1252593"/>
                </a:lnTo>
                <a:lnTo>
                  <a:pt x="7214107" y="1252506"/>
                </a:lnTo>
                <a:close/>
                <a:moveTo>
                  <a:pt x="7335479" y="799094"/>
                </a:moveTo>
                <a:lnTo>
                  <a:pt x="7337857" y="802210"/>
                </a:lnTo>
                <a:lnTo>
                  <a:pt x="7345532" y="814665"/>
                </a:lnTo>
                <a:lnTo>
                  <a:pt x="7347228" y="801850"/>
                </a:lnTo>
                <a:lnTo>
                  <a:pt x="7338184" y="801850"/>
                </a:lnTo>
                <a:lnTo>
                  <a:pt x="7337850" y="794990"/>
                </a:lnTo>
                <a:close/>
                <a:moveTo>
                  <a:pt x="7007409" y="1330172"/>
                </a:moveTo>
                <a:lnTo>
                  <a:pt x="7009116" y="1335638"/>
                </a:lnTo>
                <a:lnTo>
                  <a:pt x="7010494" y="1337082"/>
                </a:lnTo>
                <a:lnTo>
                  <a:pt x="7010493" y="1332553"/>
                </a:lnTo>
                <a:lnTo>
                  <a:pt x="7010493" y="1326123"/>
                </a:lnTo>
                <a:close/>
                <a:moveTo>
                  <a:pt x="1946108" y="10031997"/>
                </a:moveTo>
                <a:lnTo>
                  <a:pt x="1948075" y="10037252"/>
                </a:lnTo>
                <a:lnTo>
                  <a:pt x="1959536" y="10059308"/>
                </a:lnTo>
                <a:lnTo>
                  <a:pt x="1955354" y="10049613"/>
                </a:lnTo>
                <a:lnTo>
                  <a:pt x="1952745" y="10044742"/>
                </a:lnTo>
                <a:lnTo>
                  <a:pt x="1948764" y="10035174"/>
                </a:lnTo>
                <a:close/>
                <a:moveTo>
                  <a:pt x="1611063" y="10552558"/>
                </a:moveTo>
                <a:lnTo>
                  <a:pt x="1617917" y="10575110"/>
                </a:lnTo>
                <a:lnTo>
                  <a:pt x="1615025" y="10570872"/>
                </a:lnTo>
                <a:lnTo>
                  <a:pt x="1618628" y="10578578"/>
                </a:lnTo>
                <a:lnTo>
                  <a:pt x="1617917" y="10575110"/>
                </a:lnTo>
                <a:lnTo>
                  <a:pt x="1618647" y="10575890"/>
                </a:lnTo>
                <a:lnTo>
                  <a:pt x="1611850" y="10554113"/>
                </a:lnTo>
                <a:close/>
                <a:moveTo>
                  <a:pt x="7184019" y="719833"/>
                </a:moveTo>
                <a:lnTo>
                  <a:pt x="7184793" y="726112"/>
                </a:lnTo>
                <a:lnTo>
                  <a:pt x="7188288" y="714762"/>
                </a:lnTo>
                <a:lnTo>
                  <a:pt x="7187415" y="714352"/>
                </a:lnTo>
                <a:close/>
                <a:moveTo>
                  <a:pt x="7109537" y="591232"/>
                </a:moveTo>
                <a:lnTo>
                  <a:pt x="7109408" y="592284"/>
                </a:lnTo>
                <a:lnTo>
                  <a:pt x="7111721" y="594698"/>
                </a:lnTo>
                <a:lnTo>
                  <a:pt x="7112275" y="593363"/>
                </a:lnTo>
                <a:lnTo>
                  <a:pt x="7112840" y="591232"/>
                </a:lnTo>
                <a:close/>
                <a:moveTo>
                  <a:pt x="6648626" y="1151353"/>
                </a:moveTo>
                <a:lnTo>
                  <a:pt x="6643981" y="1172942"/>
                </a:lnTo>
                <a:lnTo>
                  <a:pt x="6646414" y="1176831"/>
                </a:lnTo>
                <a:lnTo>
                  <a:pt x="6646587" y="1179831"/>
                </a:lnTo>
                <a:lnTo>
                  <a:pt x="6646924" y="1178336"/>
                </a:lnTo>
                <a:lnTo>
                  <a:pt x="6654281" y="1147602"/>
                </a:lnTo>
                <a:close/>
                <a:moveTo>
                  <a:pt x="5904134" y="2360392"/>
                </a:moveTo>
                <a:lnTo>
                  <a:pt x="5907635" y="2366520"/>
                </a:lnTo>
                <a:lnTo>
                  <a:pt x="5907635" y="2362991"/>
                </a:lnTo>
                <a:close/>
                <a:moveTo>
                  <a:pt x="6441753" y="1206287"/>
                </a:moveTo>
                <a:lnTo>
                  <a:pt x="6441467" y="1213125"/>
                </a:lnTo>
                <a:lnTo>
                  <a:pt x="6444114" y="1213126"/>
                </a:lnTo>
                <a:close/>
                <a:moveTo>
                  <a:pt x="5239102" y="3183131"/>
                </a:moveTo>
                <a:lnTo>
                  <a:pt x="5238929" y="3183432"/>
                </a:lnTo>
                <a:lnTo>
                  <a:pt x="5239310" y="3183875"/>
                </a:lnTo>
                <a:close/>
                <a:moveTo>
                  <a:pt x="6364255" y="968775"/>
                </a:moveTo>
                <a:lnTo>
                  <a:pt x="6365249" y="968775"/>
                </a:lnTo>
                <a:lnTo>
                  <a:pt x="6365249" y="967963"/>
                </a:lnTo>
                <a:close/>
                <a:moveTo>
                  <a:pt x="5341510" y="2109727"/>
                </a:moveTo>
                <a:lnTo>
                  <a:pt x="5341871" y="2113076"/>
                </a:lnTo>
                <a:lnTo>
                  <a:pt x="5342376" y="2113075"/>
                </a:lnTo>
                <a:lnTo>
                  <a:pt x="5343584" y="2114852"/>
                </a:lnTo>
                <a:lnTo>
                  <a:pt x="5342415" y="2111843"/>
                </a:lnTo>
                <a:close/>
                <a:moveTo>
                  <a:pt x="5085211" y="2487669"/>
                </a:moveTo>
                <a:lnTo>
                  <a:pt x="5085090" y="2487930"/>
                </a:lnTo>
                <a:lnTo>
                  <a:pt x="5085677" y="2488536"/>
                </a:lnTo>
                <a:close/>
                <a:moveTo>
                  <a:pt x="5696279" y="1168834"/>
                </a:moveTo>
                <a:lnTo>
                  <a:pt x="5696359" y="1168948"/>
                </a:lnTo>
                <a:lnTo>
                  <a:pt x="5696359" y="1170713"/>
                </a:lnTo>
                <a:lnTo>
                  <a:pt x="5696869" y="1169056"/>
                </a:lnTo>
                <a:close/>
                <a:moveTo>
                  <a:pt x="821536" y="9561127"/>
                </a:moveTo>
                <a:lnTo>
                  <a:pt x="821536" y="9563896"/>
                </a:lnTo>
                <a:lnTo>
                  <a:pt x="821692" y="9563896"/>
                </a:lnTo>
                <a:close/>
                <a:moveTo>
                  <a:pt x="5003219" y="2188159"/>
                </a:moveTo>
                <a:lnTo>
                  <a:pt x="5003705" y="2192410"/>
                </a:lnTo>
                <a:lnTo>
                  <a:pt x="5005269" y="2194237"/>
                </a:lnTo>
                <a:lnTo>
                  <a:pt x="5006141" y="2194015"/>
                </a:lnTo>
                <a:lnTo>
                  <a:pt x="5006116" y="2193995"/>
                </a:lnTo>
                <a:close/>
                <a:moveTo>
                  <a:pt x="462166" y="9870398"/>
                </a:moveTo>
                <a:lnTo>
                  <a:pt x="467754" y="9872430"/>
                </a:lnTo>
                <a:lnTo>
                  <a:pt x="468408" y="9873331"/>
                </a:lnTo>
                <a:lnTo>
                  <a:pt x="468317" y="9872842"/>
                </a:lnTo>
                <a:lnTo>
                  <a:pt x="467233" y="9863623"/>
                </a:lnTo>
                <a:close/>
                <a:moveTo>
                  <a:pt x="5340660" y="1294694"/>
                </a:moveTo>
                <a:lnTo>
                  <a:pt x="5340697" y="1294776"/>
                </a:lnTo>
                <a:lnTo>
                  <a:pt x="5340687" y="1294703"/>
                </a:lnTo>
                <a:close/>
                <a:moveTo>
                  <a:pt x="459183" y="9626319"/>
                </a:moveTo>
                <a:lnTo>
                  <a:pt x="460012" y="9629046"/>
                </a:lnTo>
                <a:lnTo>
                  <a:pt x="463636" y="9626157"/>
                </a:lnTo>
                <a:lnTo>
                  <a:pt x="465025" y="9624914"/>
                </a:lnTo>
                <a:lnTo>
                  <a:pt x="463296" y="9624914"/>
                </a:lnTo>
                <a:lnTo>
                  <a:pt x="462154" y="9623105"/>
                </a:lnTo>
                <a:close/>
                <a:moveTo>
                  <a:pt x="4077904" y="3260219"/>
                </a:moveTo>
                <a:lnTo>
                  <a:pt x="4079869" y="3265479"/>
                </a:lnTo>
                <a:lnTo>
                  <a:pt x="4091331" y="3287531"/>
                </a:lnTo>
                <a:lnTo>
                  <a:pt x="4087145" y="3277835"/>
                </a:lnTo>
                <a:lnTo>
                  <a:pt x="4084541" y="3272964"/>
                </a:lnTo>
                <a:lnTo>
                  <a:pt x="4080565" y="3263399"/>
                </a:lnTo>
                <a:close/>
                <a:moveTo>
                  <a:pt x="5377415" y="768886"/>
                </a:moveTo>
                <a:lnTo>
                  <a:pt x="5381074" y="774065"/>
                </a:lnTo>
                <a:lnTo>
                  <a:pt x="5385050" y="781294"/>
                </a:lnTo>
                <a:lnTo>
                  <a:pt x="5385009" y="779744"/>
                </a:lnTo>
                <a:lnTo>
                  <a:pt x="5377980" y="768715"/>
                </a:lnTo>
                <a:close/>
                <a:moveTo>
                  <a:pt x="537399" y="9131247"/>
                </a:moveTo>
                <a:lnTo>
                  <a:pt x="537399" y="9135634"/>
                </a:lnTo>
                <a:lnTo>
                  <a:pt x="538669" y="9131541"/>
                </a:lnTo>
                <a:lnTo>
                  <a:pt x="537602" y="9131541"/>
                </a:lnTo>
                <a:close/>
                <a:moveTo>
                  <a:pt x="883616" y="8169023"/>
                </a:moveTo>
                <a:lnTo>
                  <a:pt x="892983" y="8169023"/>
                </a:lnTo>
                <a:lnTo>
                  <a:pt x="894550" y="8170948"/>
                </a:lnTo>
                <a:lnTo>
                  <a:pt x="894174" y="8169777"/>
                </a:lnTo>
                <a:lnTo>
                  <a:pt x="893938" y="8169389"/>
                </a:lnTo>
                <a:lnTo>
                  <a:pt x="891826" y="8162628"/>
                </a:lnTo>
                <a:close/>
                <a:moveTo>
                  <a:pt x="485035" y="8690089"/>
                </a:moveTo>
                <a:lnTo>
                  <a:pt x="485005" y="8692935"/>
                </a:lnTo>
                <a:lnTo>
                  <a:pt x="485564" y="8690089"/>
                </a:lnTo>
                <a:close/>
                <a:moveTo>
                  <a:pt x="4902998" y="1015024"/>
                </a:moveTo>
                <a:lnTo>
                  <a:pt x="4902998" y="1015041"/>
                </a:lnTo>
                <a:lnTo>
                  <a:pt x="4903009" y="1015015"/>
                </a:lnTo>
                <a:close/>
                <a:moveTo>
                  <a:pt x="541995" y="8566383"/>
                </a:moveTo>
                <a:lnTo>
                  <a:pt x="538409" y="8600438"/>
                </a:lnTo>
                <a:lnTo>
                  <a:pt x="544552" y="8598809"/>
                </a:lnTo>
                <a:close/>
                <a:moveTo>
                  <a:pt x="4949472" y="892715"/>
                </a:moveTo>
                <a:lnTo>
                  <a:pt x="4949379" y="893419"/>
                </a:lnTo>
                <a:lnTo>
                  <a:pt x="4950421" y="891724"/>
                </a:lnTo>
                <a:lnTo>
                  <a:pt x="4957017" y="889937"/>
                </a:lnTo>
                <a:lnTo>
                  <a:pt x="4953549" y="886146"/>
                </a:lnTo>
                <a:close/>
                <a:moveTo>
                  <a:pt x="392441" y="8589252"/>
                </a:moveTo>
                <a:lnTo>
                  <a:pt x="392326" y="8590921"/>
                </a:lnTo>
                <a:lnTo>
                  <a:pt x="392538" y="8590873"/>
                </a:lnTo>
                <a:lnTo>
                  <a:pt x="392815" y="8590794"/>
                </a:lnTo>
                <a:close/>
                <a:moveTo>
                  <a:pt x="255965" y="8682832"/>
                </a:moveTo>
                <a:lnTo>
                  <a:pt x="256717" y="8683520"/>
                </a:lnTo>
                <a:lnTo>
                  <a:pt x="257539" y="8685097"/>
                </a:lnTo>
                <a:lnTo>
                  <a:pt x="257268" y="8683849"/>
                </a:lnTo>
                <a:lnTo>
                  <a:pt x="257649" y="8684062"/>
                </a:lnTo>
                <a:lnTo>
                  <a:pt x="257293" y="8681744"/>
                </a:lnTo>
                <a:close/>
                <a:moveTo>
                  <a:pt x="738658" y="7793228"/>
                </a:moveTo>
                <a:lnTo>
                  <a:pt x="744253" y="7795265"/>
                </a:lnTo>
                <a:lnTo>
                  <a:pt x="744903" y="7796163"/>
                </a:lnTo>
                <a:lnTo>
                  <a:pt x="744815" y="7795672"/>
                </a:lnTo>
                <a:lnTo>
                  <a:pt x="743732" y="7786453"/>
                </a:lnTo>
                <a:close/>
                <a:moveTo>
                  <a:pt x="4695928" y="846705"/>
                </a:moveTo>
                <a:lnTo>
                  <a:pt x="4696512" y="847937"/>
                </a:lnTo>
                <a:lnTo>
                  <a:pt x="4696743" y="848546"/>
                </a:lnTo>
                <a:lnTo>
                  <a:pt x="4696740" y="848371"/>
                </a:lnTo>
                <a:lnTo>
                  <a:pt x="4697195" y="846668"/>
                </a:lnTo>
                <a:close/>
                <a:moveTo>
                  <a:pt x="491326" y="8102187"/>
                </a:moveTo>
                <a:lnTo>
                  <a:pt x="491326" y="8103526"/>
                </a:lnTo>
                <a:lnTo>
                  <a:pt x="491666" y="8106269"/>
                </a:lnTo>
                <a:lnTo>
                  <a:pt x="491326" y="8106269"/>
                </a:lnTo>
                <a:lnTo>
                  <a:pt x="491326" y="8107677"/>
                </a:lnTo>
                <a:lnTo>
                  <a:pt x="491115" y="8107536"/>
                </a:lnTo>
                <a:lnTo>
                  <a:pt x="491153" y="8106269"/>
                </a:lnTo>
                <a:lnTo>
                  <a:pt x="489244" y="8106269"/>
                </a:lnTo>
                <a:lnTo>
                  <a:pt x="491115" y="8107536"/>
                </a:lnTo>
                <a:lnTo>
                  <a:pt x="490835" y="8117365"/>
                </a:lnTo>
                <a:lnTo>
                  <a:pt x="493982" y="8115462"/>
                </a:lnTo>
                <a:close/>
                <a:moveTo>
                  <a:pt x="490901" y="8100062"/>
                </a:moveTo>
                <a:lnTo>
                  <a:pt x="491252" y="8102906"/>
                </a:lnTo>
                <a:lnTo>
                  <a:pt x="491274" y="8101943"/>
                </a:lnTo>
                <a:close/>
                <a:moveTo>
                  <a:pt x="735682" y="7549151"/>
                </a:moveTo>
                <a:lnTo>
                  <a:pt x="736505" y="7551877"/>
                </a:lnTo>
                <a:lnTo>
                  <a:pt x="740132" y="7548989"/>
                </a:lnTo>
                <a:lnTo>
                  <a:pt x="741523" y="7547744"/>
                </a:lnTo>
                <a:lnTo>
                  <a:pt x="739794" y="7547744"/>
                </a:lnTo>
                <a:lnTo>
                  <a:pt x="738653" y="7545937"/>
                </a:lnTo>
                <a:close/>
                <a:moveTo>
                  <a:pt x="387974" y="7983171"/>
                </a:moveTo>
                <a:lnTo>
                  <a:pt x="388103" y="7985637"/>
                </a:lnTo>
                <a:lnTo>
                  <a:pt x="390883" y="7982868"/>
                </a:lnTo>
                <a:close/>
                <a:moveTo>
                  <a:pt x="4483139" y="889619"/>
                </a:moveTo>
                <a:lnTo>
                  <a:pt x="4487217" y="891243"/>
                </a:lnTo>
                <a:lnTo>
                  <a:pt x="4487208" y="891238"/>
                </a:lnTo>
                <a:lnTo>
                  <a:pt x="4487255" y="890729"/>
                </a:lnTo>
                <a:close/>
                <a:moveTo>
                  <a:pt x="280170" y="7977236"/>
                </a:moveTo>
                <a:lnTo>
                  <a:pt x="279448" y="7980496"/>
                </a:lnTo>
                <a:lnTo>
                  <a:pt x="280812" y="7980362"/>
                </a:lnTo>
                <a:lnTo>
                  <a:pt x="280656" y="7978812"/>
                </a:lnTo>
                <a:close/>
                <a:moveTo>
                  <a:pt x="2738914" y="3474415"/>
                </a:moveTo>
                <a:lnTo>
                  <a:pt x="2748278" y="3474415"/>
                </a:lnTo>
                <a:lnTo>
                  <a:pt x="2749853" y="3476338"/>
                </a:lnTo>
                <a:lnTo>
                  <a:pt x="2749475" y="3475167"/>
                </a:lnTo>
                <a:lnTo>
                  <a:pt x="2749233" y="3474779"/>
                </a:lnTo>
                <a:lnTo>
                  <a:pt x="2747126" y="3468015"/>
                </a:lnTo>
                <a:close/>
                <a:moveTo>
                  <a:pt x="2564134" y="3681908"/>
                </a:moveTo>
                <a:lnTo>
                  <a:pt x="2564719" y="3683138"/>
                </a:lnTo>
                <a:lnTo>
                  <a:pt x="2564949" y="3683752"/>
                </a:lnTo>
                <a:lnTo>
                  <a:pt x="2564944" y="3683574"/>
                </a:lnTo>
                <a:lnTo>
                  <a:pt x="2565397" y="3681873"/>
                </a:lnTo>
                <a:close/>
                <a:moveTo>
                  <a:pt x="2953335" y="2789349"/>
                </a:moveTo>
                <a:lnTo>
                  <a:pt x="2953335" y="2792115"/>
                </a:lnTo>
                <a:lnTo>
                  <a:pt x="2953486" y="2792116"/>
                </a:lnTo>
                <a:close/>
                <a:moveTo>
                  <a:pt x="2593962" y="3098619"/>
                </a:moveTo>
                <a:lnTo>
                  <a:pt x="2599551" y="3100649"/>
                </a:lnTo>
                <a:lnTo>
                  <a:pt x="2600201" y="3101553"/>
                </a:lnTo>
                <a:lnTo>
                  <a:pt x="2600111" y="3101062"/>
                </a:lnTo>
                <a:lnTo>
                  <a:pt x="2599032" y="3091842"/>
                </a:lnTo>
                <a:close/>
                <a:moveTo>
                  <a:pt x="3258040" y="1941698"/>
                </a:moveTo>
                <a:lnTo>
                  <a:pt x="3262281" y="1948481"/>
                </a:lnTo>
                <a:lnTo>
                  <a:pt x="3262654" y="1946076"/>
                </a:lnTo>
                <a:lnTo>
                  <a:pt x="3261030" y="1937131"/>
                </a:lnTo>
                <a:close/>
                <a:moveTo>
                  <a:pt x="2590982" y="2854541"/>
                </a:moveTo>
                <a:lnTo>
                  <a:pt x="2591805" y="2857266"/>
                </a:lnTo>
                <a:lnTo>
                  <a:pt x="2595430" y="2854376"/>
                </a:lnTo>
                <a:lnTo>
                  <a:pt x="2596821" y="2853133"/>
                </a:lnTo>
                <a:lnTo>
                  <a:pt x="2595095" y="2853134"/>
                </a:lnTo>
                <a:lnTo>
                  <a:pt x="2593951" y="2851327"/>
                </a:lnTo>
                <a:close/>
                <a:moveTo>
                  <a:pt x="2669198" y="2359469"/>
                </a:moveTo>
                <a:lnTo>
                  <a:pt x="2669198" y="2363854"/>
                </a:lnTo>
                <a:lnTo>
                  <a:pt x="2670463" y="2359762"/>
                </a:lnTo>
                <a:lnTo>
                  <a:pt x="2669401" y="2359763"/>
                </a:lnTo>
                <a:close/>
                <a:moveTo>
                  <a:pt x="462166" y="5933823"/>
                </a:moveTo>
                <a:lnTo>
                  <a:pt x="467755" y="5935855"/>
                </a:lnTo>
                <a:lnTo>
                  <a:pt x="468407" y="5936754"/>
                </a:lnTo>
                <a:lnTo>
                  <a:pt x="468317" y="5936266"/>
                </a:lnTo>
                <a:lnTo>
                  <a:pt x="467233" y="5927046"/>
                </a:lnTo>
                <a:close/>
                <a:moveTo>
                  <a:pt x="1126243" y="4776903"/>
                </a:moveTo>
                <a:lnTo>
                  <a:pt x="1130488" y="4783686"/>
                </a:lnTo>
                <a:lnTo>
                  <a:pt x="1130858" y="4781279"/>
                </a:lnTo>
                <a:lnTo>
                  <a:pt x="1129236" y="4772332"/>
                </a:lnTo>
                <a:close/>
                <a:moveTo>
                  <a:pt x="2846598" y="1740849"/>
                </a:moveTo>
                <a:lnTo>
                  <a:pt x="2850779" y="1754230"/>
                </a:lnTo>
                <a:lnTo>
                  <a:pt x="2851152" y="1754891"/>
                </a:lnTo>
                <a:lnTo>
                  <a:pt x="2858665" y="1726081"/>
                </a:lnTo>
                <a:close/>
                <a:moveTo>
                  <a:pt x="2974001" y="1500928"/>
                </a:moveTo>
                <a:lnTo>
                  <a:pt x="2974440" y="1500927"/>
                </a:lnTo>
                <a:lnTo>
                  <a:pt x="2974451" y="1500789"/>
                </a:lnTo>
                <a:close/>
                <a:moveTo>
                  <a:pt x="2951881" y="1472084"/>
                </a:moveTo>
                <a:lnTo>
                  <a:pt x="2955047" y="1497877"/>
                </a:lnTo>
                <a:cubicBezTo>
                  <a:pt x="2955047" y="1497877"/>
                  <a:pt x="2945691" y="1505492"/>
                  <a:pt x="2945691" y="1505492"/>
                </a:cubicBezTo>
                <a:lnTo>
                  <a:pt x="2945334" y="1506277"/>
                </a:lnTo>
                <a:lnTo>
                  <a:pt x="2947411" y="1513876"/>
                </a:lnTo>
                <a:lnTo>
                  <a:pt x="2955568" y="1500928"/>
                </a:lnTo>
                <a:lnTo>
                  <a:pt x="2958139" y="1500927"/>
                </a:lnTo>
                <a:close/>
                <a:moveTo>
                  <a:pt x="459183" y="5689743"/>
                </a:moveTo>
                <a:lnTo>
                  <a:pt x="460012" y="5692470"/>
                </a:lnTo>
                <a:lnTo>
                  <a:pt x="463636" y="5689582"/>
                </a:lnTo>
                <a:lnTo>
                  <a:pt x="465025" y="5688337"/>
                </a:lnTo>
                <a:lnTo>
                  <a:pt x="463296" y="5688336"/>
                </a:lnTo>
                <a:lnTo>
                  <a:pt x="462154" y="5686528"/>
                </a:lnTo>
                <a:close/>
                <a:moveTo>
                  <a:pt x="2616828" y="1918310"/>
                </a:moveTo>
                <a:lnTo>
                  <a:pt x="2616798" y="1921154"/>
                </a:lnTo>
                <a:lnTo>
                  <a:pt x="2617360" y="1918311"/>
                </a:lnTo>
                <a:close/>
                <a:moveTo>
                  <a:pt x="2673785" y="1794603"/>
                </a:moveTo>
                <a:lnTo>
                  <a:pt x="2670199" y="1828660"/>
                </a:lnTo>
                <a:lnTo>
                  <a:pt x="2676348" y="1827031"/>
                </a:lnTo>
                <a:close/>
                <a:moveTo>
                  <a:pt x="2524235" y="1817474"/>
                </a:moveTo>
                <a:lnTo>
                  <a:pt x="2524125" y="1819145"/>
                </a:lnTo>
                <a:lnTo>
                  <a:pt x="2524334" y="1819097"/>
                </a:lnTo>
                <a:lnTo>
                  <a:pt x="2524611" y="1819011"/>
                </a:lnTo>
                <a:close/>
                <a:moveTo>
                  <a:pt x="537399" y="5194675"/>
                </a:moveTo>
                <a:lnTo>
                  <a:pt x="537399" y="5199057"/>
                </a:lnTo>
                <a:lnTo>
                  <a:pt x="538670" y="5194964"/>
                </a:lnTo>
                <a:lnTo>
                  <a:pt x="537602" y="5194965"/>
                </a:lnTo>
                <a:close/>
                <a:moveTo>
                  <a:pt x="2387760" y="1911052"/>
                </a:moveTo>
                <a:lnTo>
                  <a:pt x="2388512" y="1911742"/>
                </a:lnTo>
                <a:lnTo>
                  <a:pt x="2389333" y="1913321"/>
                </a:lnTo>
                <a:lnTo>
                  <a:pt x="2389064" y="1912074"/>
                </a:lnTo>
                <a:lnTo>
                  <a:pt x="2389442" y="1912282"/>
                </a:lnTo>
                <a:lnTo>
                  <a:pt x="2389086" y="1909966"/>
                </a:lnTo>
                <a:close/>
                <a:moveTo>
                  <a:pt x="2623122" y="1330407"/>
                </a:moveTo>
                <a:lnTo>
                  <a:pt x="2623122" y="1331746"/>
                </a:lnTo>
                <a:lnTo>
                  <a:pt x="2623456" y="1334494"/>
                </a:lnTo>
                <a:lnTo>
                  <a:pt x="2623122" y="1334494"/>
                </a:lnTo>
                <a:lnTo>
                  <a:pt x="2623122" y="1335897"/>
                </a:lnTo>
                <a:lnTo>
                  <a:pt x="2622913" y="1335756"/>
                </a:lnTo>
                <a:lnTo>
                  <a:pt x="2622950" y="1334492"/>
                </a:lnTo>
                <a:lnTo>
                  <a:pt x="2621039" y="1334493"/>
                </a:lnTo>
                <a:lnTo>
                  <a:pt x="2622913" y="1335756"/>
                </a:lnTo>
                <a:lnTo>
                  <a:pt x="2622631" y="1345585"/>
                </a:lnTo>
                <a:lnTo>
                  <a:pt x="2625778" y="1343680"/>
                </a:lnTo>
                <a:close/>
                <a:moveTo>
                  <a:pt x="2622697" y="1328285"/>
                </a:moveTo>
                <a:lnTo>
                  <a:pt x="2623048" y="1331125"/>
                </a:lnTo>
                <a:lnTo>
                  <a:pt x="2623076" y="1330166"/>
                </a:lnTo>
                <a:close/>
                <a:moveTo>
                  <a:pt x="714802" y="4576052"/>
                </a:moveTo>
                <a:lnTo>
                  <a:pt x="718983" y="4589433"/>
                </a:lnTo>
                <a:lnTo>
                  <a:pt x="719359" y="4590093"/>
                </a:lnTo>
                <a:lnTo>
                  <a:pt x="726866" y="4561282"/>
                </a:lnTo>
                <a:close/>
                <a:moveTo>
                  <a:pt x="842205" y="4336131"/>
                </a:moveTo>
                <a:lnTo>
                  <a:pt x="842641" y="4336131"/>
                </a:lnTo>
                <a:lnTo>
                  <a:pt x="842657" y="4335995"/>
                </a:lnTo>
                <a:close/>
                <a:moveTo>
                  <a:pt x="820085" y="4307289"/>
                </a:moveTo>
                <a:lnTo>
                  <a:pt x="823254" y="4333083"/>
                </a:lnTo>
                <a:cubicBezTo>
                  <a:pt x="823254" y="4333083"/>
                  <a:pt x="813895" y="4340698"/>
                  <a:pt x="813895" y="4340698"/>
                </a:cubicBezTo>
                <a:lnTo>
                  <a:pt x="813541" y="4341480"/>
                </a:lnTo>
                <a:lnTo>
                  <a:pt x="815615" y="4349079"/>
                </a:lnTo>
                <a:lnTo>
                  <a:pt x="823775" y="4336131"/>
                </a:lnTo>
                <a:lnTo>
                  <a:pt x="826346" y="4336131"/>
                </a:lnTo>
                <a:close/>
                <a:moveTo>
                  <a:pt x="485034" y="4753515"/>
                </a:moveTo>
                <a:lnTo>
                  <a:pt x="485004" y="4756361"/>
                </a:lnTo>
                <a:lnTo>
                  <a:pt x="485564" y="4753514"/>
                </a:lnTo>
                <a:close/>
                <a:moveTo>
                  <a:pt x="2519768" y="1211393"/>
                </a:moveTo>
                <a:lnTo>
                  <a:pt x="2519899" y="1213857"/>
                </a:lnTo>
                <a:lnTo>
                  <a:pt x="2522676" y="1211093"/>
                </a:lnTo>
                <a:close/>
                <a:moveTo>
                  <a:pt x="541995" y="4629807"/>
                </a:moveTo>
                <a:lnTo>
                  <a:pt x="538409" y="4663864"/>
                </a:lnTo>
                <a:lnTo>
                  <a:pt x="544552" y="4662235"/>
                </a:lnTo>
                <a:close/>
                <a:moveTo>
                  <a:pt x="2411966" y="1205456"/>
                </a:moveTo>
                <a:lnTo>
                  <a:pt x="2411248" y="1208715"/>
                </a:lnTo>
                <a:lnTo>
                  <a:pt x="2412608" y="1208582"/>
                </a:lnTo>
                <a:lnTo>
                  <a:pt x="2412450" y="1207032"/>
                </a:lnTo>
                <a:close/>
                <a:moveTo>
                  <a:pt x="392441" y="4652678"/>
                </a:moveTo>
                <a:lnTo>
                  <a:pt x="392326" y="4654346"/>
                </a:lnTo>
                <a:lnTo>
                  <a:pt x="392538" y="4654295"/>
                </a:lnTo>
                <a:lnTo>
                  <a:pt x="392815" y="4654221"/>
                </a:lnTo>
                <a:close/>
                <a:moveTo>
                  <a:pt x="255965" y="4746255"/>
                </a:moveTo>
                <a:lnTo>
                  <a:pt x="256717" y="4746943"/>
                </a:lnTo>
                <a:lnTo>
                  <a:pt x="257539" y="4748522"/>
                </a:lnTo>
                <a:lnTo>
                  <a:pt x="257268" y="4747275"/>
                </a:lnTo>
                <a:lnTo>
                  <a:pt x="257649" y="4747483"/>
                </a:lnTo>
                <a:lnTo>
                  <a:pt x="257292" y="4745168"/>
                </a:lnTo>
                <a:close/>
                <a:moveTo>
                  <a:pt x="491326" y="4165614"/>
                </a:moveTo>
                <a:lnTo>
                  <a:pt x="491326" y="4166952"/>
                </a:lnTo>
                <a:lnTo>
                  <a:pt x="491666" y="4169695"/>
                </a:lnTo>
                <a:lnTo>
                  <a:pt x="491326" y="4169695"/>
                </a:lnTo>
                <a:lnTo>
                  <a:pt x="491326" y="4171103"/>
                </a:lnTo>
                <a:lnTo>
                  <a:pt x="491114" y="4170960"/>
                </a:lnTo>
                <a:lnTo>
                  <a:pt x="491153" y="4169695"/>
                </a:lnTo>
                <a:lnTo>
                  <a:pt x="489244" y="4169695"/>
                </a:lnTo>
                <a:lnTo>
                  <a:pt x="491114" y="4170960"/>
                </a:lnTo>
                <a:lnTo>
                  <a:pt x="490835" y="4180786"/>
                </a:lnTo>
                <a:lnTo>
                  <a:pt x="493982" y="4178883"/>
                </a:lnTo>
                <a:close/>
                <a:moveTo>
                  <a:pt x="490901" y="4163488"/>
                </a:moveTo>
                <a:lnTo>
                  <a:pt x="491252" y="4166330"/>
                </a:lnTo>
                <a:lnTo>
                  <a:pt x="491274" y="4165367"/>
                </a:lnTo>
                <a:close/>
                <a:moveTo>
                  <a:pt x="387974" y="4046597"/>
                </a:moveTo>
                <a:lnTo>
                  <a:pt x="388104" y="4049063"/>
                </a:lnTo>
                <a:lnTo>
                  <a:pt x="390883" y="4046292"/>
                </a:lnTo>
                <a:close/>
                <a:moveTo>
                  <a:pt x="280170" y="4040660"/>
                </a:moveTo>
                <a:lnTo>
                  <a:pt x="279448" y="4043922"/>
                </a:lnTo>
                <a:lnTo>
                  <a:pt x="280812" y="4043790"/>
                </a:lnTo>
                <a:lnTo>
                  <a:pt x="280656" y="4042238"/>
                </a:lnTo>
                <a:close/>
                <a:moveTo>
                  <a:pt x="56784" y="4038167"/>
                </a:moveTo>
                <a:cubicBezTo>
                  <a:pt x="62208" y="4033422"/>
                  <a:pt x="69150" y="4032033"/>
                  <a:pt x="78406" y="4035738"/>
                </a:cubicBezTo>
                <a:cubicBezTo>
                  <a:pt x="110804" y="4043146"/>
                  <a:pt x="96921" y="4094998"/>
                  <a:pt x="101547" y="4132040"/>
                </a:cubicBezTo>
                <a:lnTo>
                  <a:pt x="101426" y="4135074"/>
                </a:lnTo>
                <a:lnTo>
                  <a:pt x="102905" y="4130558"/>
                </a:lnTo>
                <a:cubicBezTo>
                  <a:pt x="102905" y="4145552"/>
                  <a:pt x="102905" y="4153048"/>
                  <a:pt x="107550" y="4168042"/>
                </a:cubicBezTo>
                <a:lnTo>
                  <a:pt x="109723" y="4170989"/>
                </a:lnTo>
                <a:lnTo>
                  <a:pt x="108623" y="4167104"/>
                </a:lnTo>
                <a:cubicBezTo>
                  <a:pt x="127203" y="4152151"/>
                  <a:pt x="136491" y="4084874"/>
                  <a:pt x="169007" y="4114777"/>
                </a:cubicBezTo>
                <a:cubicBezTo>
                  <a:pt x="178303" y="4129727"/>
                  <a:pt x="178303" y="4174578"/>
                  <a:pt x="182943" y="4204482"/>
                </a:cubicBezTo>
                <a:lnTo>
                  <a:pt x="179326" y="4207659"/>
                </a:lnTo>
                <a:lnTo>
                  <a:pt x="181648" y="4207716"/>
                </a:lnTo>
                <a:cubicBezTo>
                  <a:pt x="191001" y="4222609"/>
                  <a:pt x="200357" y="4237507"/>
                  <a:pt x="209711" y="4252402"/>
                </a:cubicBezTo>
                <a:lnTo>
                  <a:pt x="211922" y="4256351"/>
                </a:lnTo>
                <a:lnTo>
                  <a:pt x="211302" y="4251692"/>
                </a:lnTo>
                <a:cubicBezTo>
                  <a:pt x="215988" y="4236659"/>
                  <a:pt x="225364" y="4221631"/>
                  <a:pt x="234739" y="4214113"/>
                </a:cubicBezTo>
                <a:lnTo>
                  <a:pt x="236333" y="4212789"/>
                </a:lnTo>
                <a:lnTo>
                  <a:pt x="233444" y="4212789"/>
                </a:lnTo>
                <a:cubicBezTo>
                  <a:pt x="214386" y="4161348"/>
                  <a:pt x="200094" y="4109903"/>
                  <a:pt x="204859" y="4051113"/>
                </a:cubicBezTo>
                <a:lnTo>
                  <a:pt x="209856" y="4050629"/>
                </a:lnTo>
                <a:lnTo>
                  <a:pt x="206185" y="4047607"/>
                </a:lnTo>
                <a:cubicBezTo>
                  <a:pt x="183132" y="3995434"/>
                  <a:pt x="181977" y="3952579"/>
                  <a:pt x="190622" y="3913446"/>
                </a:cubicBezTo>
                <a:lnTo>
                  <a:pt x="233554" y="3802395"/>
                </a:lnTo>
                <a:lnTo>
                  <a:pt x="233444" y="3801646"/>
                </a:lnTo>
                <a:lnTo>
                  <a:pt x="233844" y="3801646"/>
                </a:lnTo>
                <a:lnTo>
                  <a:pt x="284412" y="3801646"/>
                </a:lnTo>
                <a:lnTo>
                  <a:pt x="284508" y="3800881"/>
                </a:lnTo>
                <a:lnTo>
                  <a:pt x="280208" y="3794045"/>
                </a:lnTo>
                <a:lnTo>
                  <a:pt x="280135" y="3794029"/>
                </a:lnTo>
                <a:lnTo>
                  <a:pt x="280145" y="3793946"/>
                </a:lnTo>
                <a:lnTo>
                  <a:pt x="279797" y="3793396"/>
                </a:lnTo>
                <a:lnTo>
                  <a:pt x="280250" y="3793090"/>
                </a:lnTo>
                <a:lnTo>
                  <a:pt x="284843" y="3755960"/>
                </a:lnTo>
                <a:cubicBezTo>
                  <a:pt x="296613" y="3755960"/>
                  <a:pt x="309564" y="3755960"/>
                  <a:pt x="322509" y="3760722"/>
                </a:cubicBezTo>
                <a:lnTo>
                  <a:pt x="359475" y="3793415"/>
                </a:lnTo>
                <a:lnTo>
                  <a:pt x="359834" y="3793396"/>
                </a:lnTo>
                <a:cubicBezTo>
                  <a:pt x="369254" y="3793395"/>
                  <a:pt x="383376" y="3793395"/>
                  <a:pt x="392793" y="3793395"/>
                </a:cubicBezTo>
                <a:lnTo>
                  <a:pt x="392532" y="3795879"/>
                </a:lnTo>
                <a:lnTo>
                  <a:pt x="393017" y="3794700"/>
                </a:lnTo>
                <a:cubicBezTo>
                  <a:pt x="453317" y="3742257"/>
                  <a:pt x="448677" y="3884603"/>
                  <a:pt x="490423" y="3884603"/>
                </a:cubicBezTo>
                <a:lnTo>
                  <a:pt x="494380" y="3884602"/>
                </a:lnTo>
                <a:lnTo>
                  <a:pt x="491417" y="3883031"/>
                </a:lnTo>
                <a:cubicBezTo>
                  <a:pt x="484393" y="3789802"/>
                  <a:pt x="496100" y="3748781"/>
                  <a:pt x="518338" y="3738524"/>
                </a:cubicBezTo>
                <a:cubicBezTo>
                  <a:pt x="540582" y="3728271"/>
                  <a:pt x="573353" y="3748781"/>
                  <a:pt x="608471" y="3778612"/>
                </a:cubicBezTo>
                <a:cubicBezTo>
                  <a:pt x="627197" y="3793533"/>
                  <a:pt x="641245" y="3838281"/>
                  <a:pt x="669338" y="3838281"/>
                </a:cubicBezTo>
                <a:cubicBezTo>
                  <a:pt x="678702" y="3912865"/>
                  <a:pt x="748928" y="3912865"/>
                  <a:pt x="748929" y="4002364"/>
                </a:cubicBezTo>
                <a:lnTo>
                  <a:pt x="746640" y="4004004"/>
                </a:lnTo>
                <a:lnTo>
                  <a:pt x="747735" y="4004721"/>
                </a:lnTo>
                <a:lnTo>
                  <a:pt x="749005" y="4006306"/>
                </a:lnTo>
                <a:lnTo>
                  <a:pt x="748928" y="4005692"/>
                </a:lnTo>
                <a:cubicBezTo>
                  <a:pt x="809318" y="3961533"/>
                  <a:pt x="804673" y="4049852"/>
                  <a:pt x="823254" y="4094015"/>
                </a:cubicBezTo>
                <a:lnTo>
                  <a:pt x="822779" y="4093887"/>
                </a:lnTo>
                <a:lnTo>
                  <a:pt x="823254" y="4094427"/>
                </a:lnTo>
                <a:cubicBezTo>
                  <a:pt x="813815" y="4101898"/>
                  <a:pt x="809093" y="4116853"/>
                  <a:pt x="804374" y="4131801"/>
                </a:cubicBezTo>
                <a:lnTo>
                  <a:pt x="802750" y="4133471"/>
                </a:lnTo>
                <a:lnTo>
                  <a:pt x="803682" y="4133432"/>
                </a:lnTo>
                <a:lnTo>
                  <a:pt x="803682" y="4162780"/>
                </a:lnTo>
                <a:lnTo>
                  <a:pt x="830039" y="4177441"/>
                </a:lnTo>
                <a:cubicBezTo>
                  <a:pt x="837782" y="4184893"/>
                  <a:pt x="843736" y="4196079"/>
                  <a:pt x="846120" y="4214708"/>
                </a:cubicBezTo>
                <a:lnTo>
                  <a:pt x="845624" y="4216492"/>
                </a:lnTo>
                <a:lnTo>
                  <a:pt x="846935" y="4212788"/>
                </a:lnTo>
                <a:lnTo>
                  <a:pt x="846935" y="4295014"/>
                </a:lnTo>
                <a:lnTo>
                  <a:pt x="897617" y="4295015"/>
                </a:lnTo>
                <a:lnTo>
                  <a:pt x="921335" y="4193239"/>
                </a:lnTo>
                <a:cubicBezTo>
                  <a:pt x="934672" y="4166108"/>
                  <a:pt x="953217" y="4145528"/>
                  <a:pt x="976404" y="4130558"/>
                </a:cubicBezTo>
                <a:lnTo>
                  <a:pt x="978844" y="4133156"/>
                </a:lnTo>
                <a:lnTo>
                  <a:pt x="1031282" y="4100460"/>
                </a:lnTo>
                <a:cubicBezTo>
                  <a:pt x="1062789" y="4043591"/>
                  <a:pt x="1040188" y="3929855"/>
                  <a:pt x="1074954" y="3879301"/>
                </a:cubicBezTo>
                <a:lnTo>
                  <a:pt x="1078025" y="3880020"/>
                </a:lnTo>
                <a:lnTo>
                  <a:pt x="1074801" y="3875697"/>
                </a:lnTo>
                <a:cubicBezTo>
                  <a:pt x="1103050" y="3808615"/>
                  <a:pt x="1131303" y="3778800"/>
                  <a:pt x="1154841" y="3875697"/>
                </a:cubicBezTo>
                <a:lnTo>
                  <a:pt x="1136290" y="3919748"/>
                </a:lnTo>
                <a:lnTo>
                  <a:pt x="1136954" y="3920580"/>
                </a:lnTo>
                <a:lnTo>
                  <a:pt x="1154287" y="3879301"/>
                </a:lnTo>
                <a:cubicBezTo>
                  <a:pt x="1173098" y="3883033"/>
                  <a:pt x="1188375" y="3894238"/>
                  <a:pt x="1201315" y="3910103"/>
                </a:cubicBezTo>
                <a:lnTo>
                  <a:pt x="1233592" y="3967764"/>
                </a:lnTo>
                <a:lnTo>
                  <a:pt x="1234876" y="3966100"/>
                </a:lnTo>
                <a:lnTo>
                  <a:pt x="1256020" y="3979736"/>
                </a:lnTo>
                <a:lnTo>
                  <a:pt x="1254889" y="3853468"/>
                </a:lnTo>
                <a:cubicBezTo>
                  <a:pt x="1254889" y="3811326"/>
                  <a:pt x="1263041" y="3773865"/>
                  <a:pt x="1302636" y="3751390"/>
                </a:cubicBezTo>
                <a:lnTo>
                  <a:pt x="1313715" y="3769211"/>
                </a:lnTo>
                <a:lnTo>
                  <a:pt x="1313798" y="3764955"/>
                </a:lnTo>
                <a:lnTo>
                  <a:pt x="1309558" y="3758159"/>
                </a:lnTo>
                <a:cubicBezTo>
                  <a:pt x="1307237" y="3754436"/>
                  <a:pt x="1304913" y="3750713"/>
                  <a:pt x="1304913" y="3750713"/>
                </a:cubicBezTo>
                <a:cubicBezTo>
                  <a:pt x="1300265" y="3713493"/>
                  <a:pt x="1290975" y="3676267"/>
                  <a:pt x="1286333" y="3639044"/>
                </a:cubicBezTo>
                <a:cubicBezTo>
                  <a:pt x="1295620" y="3624155"/>
                  <a:pt x="1300265" y="3609266"/>
                  <a:pt x="1309558" y="3594378"/>
                </a:cubicBezTo>
                <a:cubicBezTo>
                  <a:pt x="1354849" y="3588795"/>
                  <a:pt x="1392296" y="3608339"/>
                  <a:pt x="1416032" y="3659285"/>
                </a:cubicBezTo>
                <a:lnTo>
                  <a:pt x="1434832" y="3720480"/>
                </a:lnTo>
                <a:lnTo>
                  <a:pt x="1435172" y="3720467"/>
                </a:lnTo>
                <a:cubicBezTo>
                  <a:pt x="1444631" y="3742603"/>
                  <a:pt x="1454093" y="3757365"/>
                  <a:pt x="1463557" y="3772125"/>
                </a:cubicBezTo>
                <a:lnTo>
                  <a:pt x="1463217" y="3773190"/>
                </a:lnTo>
                <a:lnTo>
                  <a:pt x="1463461" y="3772958"/>
                </a:lnTo>
                <a:cubicBezTo>
                  <a:pt x="1472726" y="3750332"/>
                  <a:pt x="1481989" y="3735244"/>
                  <a:pt x="1491258" y="3712613"/>
                </a:cubicBezTo>
                <a:lnTo>
                  <a:pt x="1492248" y="3712289"/>
                </a:lnTo>
                <a:lnTo>
                  <a:pt x="1503207" y="3571559"/>
                </a:lnTo>
                <a:cubicBezTo>
                  <a:pt x="1513106" y="3527993"/>
                  <a:pt x="1531742" y="3490110"/>
                  <a:pt x="1566675" y="3463593"/>
                </a:cubicBezTo>
                <a:cubicBezTo>
                  <a:pt x="1585313" y="3493899"/>
                  <a:pt x="1603941" y="3524205"/>
                  <a:pt x="1617917" y="3546936"/>
                </a:cubicBezTo>
                <a:lnTo>
                  <a:pt x="1616636" y="3548771"/>
                </a:lnTo>
                <a:lnTo>
                  <a:pt x="1653120" y="3625801"/>
                </a:lnTo>
                <a:lnTo>
                  <a:pt x="1671794" y="3712113"/>
                </a:lnTo>
                <a:lnTo>
                  <a:pt x="1673396" y="3710281"/>
                </a:lnTo>
                <a:cubicBezTo>
                  <a:pt x="1687370" y="3710281"/>
                  <a:pt x="1706005" y="3717770"/>
                  <a:pt x="1719979" y="3717770"/>
                </a:cubicBezTo>
                <a:lnTo>
                  <a:pt x="1720855" y="3718859"/>
                </a:lnTo>
                <a:lnTo>
                  <a:pt x="1720822" y="3718681"/>
                </a:lnTo>
                <a:cubicBezTo>
                  <a:pt x="1748064" y="3684971"/>
                  <a:pt x="1770195" y="3676541"/>
                  <a:pt x="1785305" y="3709202"/>
                </a:cubicBezTo>
                <a:lnTo>
                  <a:pt x="1797998" y="3756120"/>
                </a:lnTo>
                <a:lnTo>
                  <a:pt x="1798154" y="3755960"/>
                </a:lnTo>
                <a:cubicBezTo>
                  <a:pt x="1830802" y="3778344"/>
                  <a:pt x="1844795" y="3823113"/>
                  <a:pt x="1849459" y="3882809"/>
                </a:cubicBezTo>
                <a:lnTo>
                  <a:pt x="1847292" y="3885911"/>
                </a:lnTo>
                <a:lnTo>
                  <a:pt x="1849830" y="3885133"/>
                </a:lnTo>
                <a:lnTo>
                  <a:pt x="1914058" y="3956275"/>
                </a:lnTo>
                <a:lnTo>
                  <a:pt x="1933703" y="3954064"/>
                </a:lnTo>
                <a:cubicBezTo>
                  <a:pt x="1949906" y="3957770"/>
                  <a:pt x="1954531" y="3972585"/>
                  <a:pt x="1955686" y="3991104"/>
                </a:cubicBezTo>
                <a:lnTo>
                  <a:pt x="1955832" y="3998628"/>
                </a:lnTo>
                <a:lnTo>
                  <a:pt x="1993597" y="4026163"/>
                </a:lnTo>
                <a:lnTo>
                  <a:pt x="2001984" y="4028465"/>
                </a:lnTo>
                <a:lnTo>
                  <a:pt x="2003768" y="4026562"/>
                </a:lnTo>
                <a:cubicBezTo>
                  <a:pt x="2009502" y="4024227"/>
                  <a:pt x="2016178" y="4025629"/>
                  <a:pt x="2024308" y="4033107"/>
                </a:cubicBezTo>
                <a:lnTo>
                  <a:pt x="2024659" y="4034687"/>
                </a:lnTo>
                <a:lnTo>
                  <a:pt x="2050932" y="4041897"/>
                </a:lnTo>
                <a:lnTo>
                  <a:pt x="2051350" y="4040894"/>
                </a:lnTo>
                <a:lnTo>
                  <a:pt x="2051350" y="4013752"/>
                </a:lnTo>
                <a:lnTo>
                  <a:pt x="2051119" y="4013978"/>
                </a:lnTo>
                <a:cubicBezTo>
                  <a:pt x="2008797" y="3969024"/>
                  <a:pt x="1952364" y="3924073"/>
                  <a:pt x="1980578" y="3834168"/>
                </a:cubicBezTo>
                <a:cubicBezTo>
                  <a:pt x="1985280" y="3819187"/>
                  <a:pt x="1990867" y="3812163"/>
                  <a:pt x="1996966" y="3810404"/>
                </a:cubicBezTo>
                <a:cubicBezTo>
                  <a:pt x="2006116" y="3807771"/>
                  <a:pt x="2016422" y="3816990"/>
                  <a:pt x="2026645" y="3828975"/>
                </a:cubicBezTo>
                <a:lnTo>
                  <a:pt x="2044668" y="3850697"/>
                </a:lnTo>
                <a:lnTo>
                  <a:pt x="2045920" y="3831776"/>
                </a:lnTo>
                <a:lnTo>
                  <a:pt x="2088848" y="3720726"/>
                </a:lnTo>
                <a:lnTo>
                  <a:pt x="2088742" y="3719973"/>
                </a:lnTo>
                <a:lnTo>
                  <a:pt x="2089145" y="3719973"/>
                </a:lnTo>
                <a:lnTo>
                  <a:pt x="2139709" y="3719973"/>
                </a:lnTo>
                <a:lnTo>
                  <a:pt x="2139808" y="3719208"/>
                </a:lnTo>
                <a:lnTo>
                  <a:pt x="2135503" y="3712372"/>
                </a:lnTo>
                <a:lnTo>
                  <a:pt x="2135435" y="3712359"/>
                </a:lnTo>
                <a:lnTo>
                  <a:pt x="2135443" y="3712275"/>
                </a:lnTo>
                <a:lnTo>
                  <a:pt x="2135098" y="3711725"/>
                </a:lnTo>
                <a:lnTo>
                  <a:pt x="2135553" y="3711420"/>
                </a:lnTo>
                <a:lnTo>
                  <a:pt x="2140143" y="3674289"/>
                </a:lnTo>
                <a:lnTo>
                  <a:pt x="2163622" y="3677258"/>
                </a:lnTo>
                <a:lnTo>
                  <a:pt x="2157083" y="3656991"/>
                </a:lnTo>
                <a:cubicBezTo>
                  <a:pt x="2155354" y="3633699"/>
                  <a:pt x="2158809" y="3607611"/>
                  <a:pt x="2168019" y="3577796"/>
                </a:cubicBezTo>
                <a:cubicBezTo>
                  <a:pt x="2181837" y="3611337"/>
                  <a:pt x="2187881" y="3653265"/>
                  <a:pt x="2207529" y="3668991"/>
                </a:cubicBezTo>
                <a:lnTo>
                  <a:pt x="2231757" y="3674524"/>
                </a:lnTo>
                <a:lnTo>
                  <a:pt x="2233924" y="3673079"/>
                </a:lnTo>
                <a:cubicBezTo>
                  <a:pt x="2233925" y="3658070"/>
                  <a:pt x="2233924" y="3650565"/>
                  <a:pt x="2233924" y="3635554"/>
                </a:cubicBezTo>
                <a:lnTo>
                  <a:pt x="2234813" y="3635780"/>
                </a:lnTo>
                <a:lnTo>
                  <a:pt x="2259694" y="3533810"/>
                </a:lnTo>
                <a:cubicBezTo>
                  <a:pt x="2273569" y="3502168"/>
                  <a:pt x="2287441" y="3470527"/>
                  <a:pt x="2285128" y="3429582"/>
                </a:cubicBezTo>
                <a:cubicBezTo>
                  <a:pt x="2299001" y="3410972"/>
                  <a:pt x="2314028" y="3388636"/>
                  <a:pt x="2329632" y="3381193"/>
                </a:cubicBezTo>
                <a:cubicBezTo>
                  <a:pt x="2345241" y="3373751"/>
                  <a:pt x="2361421" y="3381193"/>
                  <a:pt x="2377606" y="3422136"/>
                </a:cubicBezTo>
                <a:lnTo>
                  <a:pt x="2378328" y="3437122"/>
                </a:lnTo>
                <a:lnTo>
                  <a:pt x="2438067" y="3472132"/>
                </a:lnTo>
                <a:lnTo>
                  <a:pt x="2438309" y="3472016"/>
                </a:lnTo>
                <a:lnTo>
                  <a:pt x="2438309" y="3344816"/>
                </a:lnTo>
                <a:lnTo>
                  <a:pt x="2467980" y="3345667"/>
                </a:lnTo>
                <a:lnTo>
                  <a:pt x="2463381" y="3265394"/>
                </a:lnTo>
                <a:lnTo>
                  <a:pt x="2463966" y="3264220"/>
                </a:lnTo>
                <a:lnTo>
                  <a:pt x="2417731" y="3182013"/>
                </a:lnTo>
                <a:lnTo>
                  <a:pt x="2417695" y="3182048"/>
                </a:lnTo>
                <a:cubicBezTo>
                  <a:pt x="2370876" y="3129842"/>
                  <a:pt x="2389602" y="3040338"/>
                  <a:pt x="2366195" y="2980669"/>
                </a:cubicBezTo>
                <a:cubicBezTo>
                  <a:pt x="2370876" y="2876252"/>
                  <a:pt x="2403650" y="2846422"/>
                  <a:pt x="2455152" y="2913548"/>
                </a:cubicBezTo>
                <a:cubicBezTo>
                  <a:pt x="2504312" y="2986267"/>
                  <a:pt x="2513968" y="2958300"/>
                  <a:pt x="2515723" y="2911448"/>
                </a:cubicBezTo>
                <a:lnTo>
                  <a:pt x="2516015" y="2862269"/>
                </a:lnTo>
                <a:lnTo>
                  <a:pt x="2514341" y="2862269"/>
                </a:lnTo>
                <a:cubicBezTo>
                  <a:pt x="2495812" y="2787113"/>
                  <a:pt x="2481910" y="2719474"/>
                  <a:pt x="2463381" y="2651834"/>
                </a:cubicBezTo>
                <a:lnTo>
                  <a:pt x="2463782" y="2651833"/>
                </a:lnTo>
                <a:lnTo>
                  <a:pt x="2462671" y="2650906"/>
                </a:lnTo>
                <a:cubicBezTo>
                  <a:pt x="2355832" y="2546415"/>
                  <a:pt x="2327964" y="2359824"/>
                  <a:pt x="2286157" y="2195622"/>
                </a:cubicBezTo>
                <a:lnTo>
                  <a:pt x="2286610" y="2194965"/>
                </a:lnTo>
                <a:lnTo>
                  <a:pt x="2263288" y="2074319"/>
                </a:lnTo>
                <a:lnTo>
                  <a:pt x="2263960" y="2072811"/>
                </a:lnTo>
                <a:lnTo>
                  <a:pt x="2262531" y="2073616"/>
                </a:lnTo>
                <a:lnTo>
                  <a:pt x="2235239" y="1948481"/>
                </a:lnTo>
                <a:lnTo>
                  <a:pt x="2234860" y="1948616"/>
                </a:lnTo>
                <a:cubicBezTo>
                  <a:pt x="2131796" y="1895946"/>
                  <a:pt x="2169273" y="1730413"/>
                  <a:pt x="2131796" y="1625078"/>
                </a:cubicBezTo>
                <a:cubicBezTo>
                  <a:pt x="2169273" y="1662696"/>
                  <a:pt x="2188013" y="1602505"/>
                  <a:pt x="2211437" y="1579929"/>
                </a:cubicBezTo>
                <a:lnTo>
                  <a:pt x="2211463" y="1579912"/>
                </a:lnTo>
                <a:lnTo>
                  <a:pt x="2206830" y="1460282"/>
                </a:lnTo>
                <a:lnTo>
                  <a:pt x="2206928" y="1455584"/>
                </a:lnTo>
                <a:lnTo>
                  <a:pt x="2205576" y="1459811"/>
                </a:lnTo>
                <a:cubicBezTo>
                  <a:pt x="2196315" y="1444995"/>
                  <a:pt x="2191690" y="1430180"/>
                  <a:pt x="2182432" y="1415363"/>
                </a:cubicBezTo>
                <a:lnTo>
                  <a:pt x="2181886" y="1413502"/>
                </a:lnTo>
                <a:lnTo>
                  <a:pt x="2139608" y="1402003"/>
                </a:lnTo>
                <a:cubicBezTo>
                  <a:pt x="2132540" y="1394409"/>
                  <a:pt x="2132090" y="1383749"/>
                  <a:pt x="2134774" y="1371506"/>
                </a:cubicBezTo>
                <a:lnTo>
                  <a:pt x="2159637" y="1293129"/>
                </a:lnTo>
                <a:lnTo>
                  <a:pt x="2159291" y="1289424"/>
                </a:lnTo>
                <a:cubicBezTo>
                  <a:pt x="2173175" y="1252389"/>
                  <a:pt x="2173175" y="1185713"/>
                  <a:pt x="2210202" y="1200534"/>
                </a:cubicBezTo>
                <a:cubicBezTo>
                  <a:pt x="2242600" y="1207941"/>
                  <a:pt x="2228711" y="1259795"/>
                  <a:pt x="2233342" y="1296837"/>
                </a:cubicBezTo>
                <a:lnTo>
                  <a:pt x="2233222" y="1299871"/>
                </a:lnTo>
                <a:lnTo>
                  <a:pt x="2234703" y="1295355"/>
                </a:lnTo>
                <a:cubicBezTo>
                  <a:pt x="2234703" y="1310344"/>
                  <a:pt x="2234704" y="1317841"/>
                  <a:pt x="2239346" y="1332839"/>
                </a:cubicBezTo>
                <a:lnTo>
                  <a:pt x="2241516" y="1335787"/>
                </a:lnTo>
                <a:lnTo>
                  <a:pt x="2240416" y="1331900"/>
                </a:lnTo>
                <a:cubicBezTo>
                  <a:pt x="2258999" y="1316947"/>
                  <a:pt x="2268289" y="1249671"/>
                  <a:pt x="2300803" y="1279573"/>
                </a:cubicBezTo>
                <a:cubicBezTo>
                  <a:pt x="2310093" y="1294521"/>
                  <a:pt x="2310093" y="1339376"/>
                  <a:pt x="2314738" y="1369277"/>
                </a:cubicBezTo>
                <a:lnTo>
                  <a:pt x="2311120" y="1372454"/>
                </a:lnTo>
                <a:lnTo>
                  <a:pt x="2313441" y="1372512"/>
                </a:lnTo>
                <a:cubicBezTo>
                  <a:pt x="2322794" y="1387408"/>
                  <a:pt x="2332150" y="1402303"/>
                  <a:pt x="2341507" y="1417196"/>
                </a:cubicBezTo>
                <a:lnTo>
                  <a:pt x="2343718" y="1421147"/>
                </a:lnTo>
                <a:lnTo>
                  <a:pt x="2343098" y="1416490"/>
                </a:lnTo>
                <a:cubicBezTo>
                  <a:pt x="2347784" y="1401457"/>
                  <a:pt x="2357163" y="1386423"/>
                  <a:pt x="2366538" y="1378910"/>
                </a:cubicBezTo>
                <a:lnTo>
                  <a:pt x="2368126" y="1377586"/>
                </a:lnTo>
                <a:lnTo>
                  <a:pt x="2365240" y="1377586"/>
                </a:lnTo>
                <a:cubicBezTo>
                  <a:pt x="2346184" y="1326143"/>
                  <a:pt x="2331890" y="1274700"/>
                  <a:pt x="2336655" y="1215910"/>
                </a:cubicBezTo>
                <a:lnTo>
                  <a:pt x="2341652" y="1215425"/>
                </a:lnTo>
                <a:lnTo>
                  <a:pt x="2337978" y="1212401"/>
                </a:lnTo>
                <a:cubicBezTo>
                  <a:pt x="2314922" y="1160229"/>
                  <a:pt x="2313773" y="1117371"/>
                  <a:pt x="2322418" y="1078240"/>
                </a:cubicBezTo>
                <a:lnTo>
                  <a:pt x="2365350" y="967194"/>
                </a:lnTo>
                <a:lnTo>
                  <a:pt x="2365240" y="966437"/>
                </a:lnTo>
                <a:lnTo>
                  <a:pt x="2365640" y="966438"/>
                </a:lnTo>
                <a:lnTo>
                  <a:pt x="2416208" y="966437"/>
                </a:lnTo>
                <a:lnTo>
                  <a:pt x="2416301" y="965675"/>
                </a:lnTo>
                <a:lnTo>
                  <a:pt x="2412005" y="958839"/>
                </a:lnTo>
                <a:lnTo>
                  <a:pt x="2411928" y="958825"/>
                </a:lnTo>
                <a:lnTo>
                  <a:pt x="2411944" y="958742"/>
                </a:lnTo>
                <a:lnTo>
                  <a:pt x="2411596" y="958192"/>
                </a:lnTo>
                <a:lnTo>
                  <a:pt x="2412045" y="957888"/>
                </a:lnTo>
                <a:lnTo>
                  <a:pt x="2416638" y="920756"/>
                </a:lnTo>
                <a:cubicBezTo>
                  <a:pt x="2428409" y="920756"/>
                  <a:pt x="2441357" y="920756"/>
                  <a:pt x="2454305" y="925516"/>
                </a:cubicBezTo>
                <a:lnTo>
                  <a:pt x="2491271" y="958210"/>
                </a:lnTo>
                <a:lnTo>
                  <a:pt x="2491631" y="958192"/>
                </a:lnTo>
                <a:cubicBezTo>
                  <a:pt x="2501050" y="958192"/>
                  <a:pt x="2515175" y="958192"/>
                  <a:pt x="2524591" y="958192"/>
                </a:cubicBezTo>
                <a:lnTo>
                  <a:pt x="2524331" y="960671"/>
                </a:lnTo>
                <a:lnTo>
                  <a:pt x="2524816" y="959494"/>
                </a:lnTo>
                <a:cubicBezTo>
                  <a:pt x="2585110" y="907054"/>
                  <a:pt x="2580473" y="1049399"/>
                  <a:pt x="2622220" y="1049399"/>
                </a:cubicBezTo>
                <a:lnTo>
                  <a:pt x="2626176" y="1049399"/>
                </a:lnTo>
                <a:lnTo>
                  <a:pt x="2623213" y="1047829"/>
                </a:lnTo>
                <a:cubicBezTo>
                  <a:pt x="2616189" y="954595"/>
                  <a:pt x="2627893" y="913576"/>
                  <a:pt x="2650134" y="903319"/>
                </a:cubicBezTo>
                <a:cubicBezTo>
                  <a:pt x="2672375" y="893066"/>
                  <a:pt x="2705147" y="913576"/>
                  <a:pt x="2740261" y="943410"/>
                </a:cubicBezTo>
                <a:cubicBezTo>
                  <a:pt x="2758990" y="958328"/>
                  <a:pt x="2773038" y="1003079"/>
                  <a:pt x="2801128" y="1003080"/>
                </a:cubicBezTo>
                <a:cubicBezTo>
                  <a:pt x="2810495" y="1077658"/>
                  <a:pt x="2880730" y="1077657"/>
                  <a:pt x="2880730" y="1167159"/>
                </a:cubicBezTo>
                <a:lnTo>
                  <a:pt x="2878436" y="1168801"/>
                </a:lnTo>
                <a:lnTo>
                  <a:pt x="2879528" y="1169518"/>
                </a:lnTo>
                <a:lnTo>
                  <a:pt x="2880799" y="1171100"/>
                </a:lnTo>
                <a:lnTo>
                  <a:pt x="2880730" y="1170489"/>
                </a:lnTo>
                <a:cubicBezTo>
                  <a:pt x="2941114" y="1126325"/>
                  <a:pt x="2936466" y="1214646"/>
                  <a:pt x="2955047" y="1258809"/>
                </a:cubicBezTo>
                <a:lnTo>
                  <a:pt x="2954576" y="1258683"/>
                </a:lnTo>
                <a:lnTo>
                  <a:pt x="2955047" y="1259224"/>
                </a:lnTo>
                <a:cubicBezTo>
                  <a:pt x="2945606" y="1266697"/>
                  <a:pt x="2940889" y="1281649"/>
                  <a:pt x="2936170" y="1296595"/>
                </a:cubicBezTo>
                <a:lnTo>
                  <a:pt x="2934543" y="1298264"/>
                </a:lnTo>
                <a:lnTo>
                  <a:pt x="2935479" y="1298228"/>
                </a:lnTo>
                <a:lnTo>
                  <a:pt x="2935479" y="1327576"/>
                </a:lnTo>
                <a:lnTo>
                  <a:pt x="2961835" y="1342235"/>
                </a:lnTo>
                <a:cubicBezTo>
                  <a:pt x="2969578" y="1349689"/>
                  <a:pt x="2975532" y="1360873"/>
                  <a:pt x="2977919" y="1379503"/>
                </a:cubicBezTo>
                <a:lnTo>
                  <a:pt x="2977420" y="1381284"/>
                </a:lnTo>
                <a:lnTo>
                  <a:pt x="2978734" y="1377581"/>
                </a:lnTo>
                <a:lnTo>
                  <a:pt x="2978734" y="1459811"/>
                </a:lnTo>
                <a:lnTo>
                  <a:pt x="3029411" y="1459810"/>
                </a:lnTo>
                <a:lnTo>
                  <a:pt x="3053131" y="1358033"/>
                </a:lnTo>
                <a:cubicBezTo>
                  <a:pt x="3066466" y="1330904"/>
                  <a:pt x="3085013" y="1310322"/>
                  <a:pt x="3108200" y="1295354"/>
                </a:cubicBezTo>
                <a:lnTo>
                  <a:pt x="3110639" y="1297955"/>
                </a:lnTo>
                <a:lnTo>
                  <a:pt x="3163078" y="1265257"/>
                </a:lnTo>
                <a:cubicBezTo>
                  <a:pt x="3194585" y="1208389"/>
                  <a:pt x="3171987" y="1094649"/>
                  <a:pt x="3206754" y="1044097"/>
                </a:cubicBezTo>
                <a:lnTo>
                  <a:pt x="3209821" y="1044817"/>
                </a:lnTo>
                <a:lnTo>
                  <a:pt x="3206596" y="1040493"/>
                </a:lnTo>
                <a:cubicBezTo>
                  <a:pt x="3234849" y="973410"/>
                  <a:pt x="3263096" y="943595"/>
                  <a:pt x="3286637" y="1040494"/>
                </a:cubicBezTo>
                <a:lnTo>
                  <a:pt x="3268087" y="1084544"/>
                </a:lnTo>
                <a:lnTo>
                  <a:pt x="3268751" y="1085376"/>
                </a:lnTo>
                <a:lnTo>
                  <a:pt x="3286080" y="1044098"/>
                </a:lnTo>
                <a:cubicBezTo>
                  <a:pt x="3304896" y="1047831"/>
                  <a:pt x="3320174" y="1059033"/>
                  <a:pt x="3333108" y="1074902"/>
                </a:cubicBezTo>
                <a:lnTo>
                  <a:pt x="3365385" y="1132560"/>
                </a:lnTo>
                <a:lnTo>
                  <a:pt x="3366672" y="1130896"/>
                </a:lnTo>
                <a:lnTo>
                  <a:pt x="3387813" y="1144529"/>
                </a:lnTo>
                <a:lnTo>
                  <a:pt x="3386685" y="1018264"/>
                </a:lnTo>
                <a:cubicBezTo>
                  <a:pt x="3386685" y="976124"/>
                  <a:pt x="3394837" y="938659"/>
                  <a:pt x="3434432" y="916185"/>
                </a:cubicBezTo>
                <a:lnTo>
                  <a:pt x="3445508" y="934009"/>
                </a:lnTo>
                <a:lnTo>
                  <a:pt x="3445591" y="929754"/>
                </a:lnTo>
                <a:lnTo>
                  <a:pt x="3441352" y="922955"/>
                </a:lnTo>
                <a:cubicBezTo>
                  <a:pt x="3439027" y="919231"/>
                  <a:pt x="3436706" y="915510"/>
                  <a:pt x="3436706" y="915510"/>
                </a:cubicBezTo>
                <a:cubicBezTo>
                  <a:pt x="3432061" y="878289"/>
                  <a:pt x="3422774" y="841063"/>
                  <a:pt x="3418129" y="803839"/>
                </a:cubicBezTo>
                <a:cubicBezTo>
                  <a:pt x="3427416" y="788952"/>
                  <a:pt x="3432062" y="774060"/>
                  <a:pt x="3441352" y="759176"/>
                </a:cubicBezTo>
                <a:cubicBezTo>
                  <a:pt x="3486642" y="753591"/>
                  <a:pt x="3524089" y="773133"/>
                  <a:pt x="3547825" y="824083"/>
                </a:cubicBezTo>
                <a:lnTo>
                  <a:pt x="3566628" y="885276"/>
                </a:lnTo>
                <a:lnTo>
                  <a:pt x="3566969" y="885263"/>
                </a:lnTo>
                <a:cubicBezTo>
                  <a:pt x="3576429" y="907400"/>
                  <a:pt x="3585890" y="922161"/>
                  <a:pt x="3595356" y="936921"/>
                </a:cubicBezTo>
                <a:lnTo>
                  <a:pt x="3595015" y="937986"/>
                </a:lnTo>
                <a:lnTo>
                  <a:pt x="3595254" y="937755"/>
                </a:lnTo>
                <a:cubicBezTo>
                  <a:pt x="3604522" y="915126"/>
                  <a:pt x="3613786" y="900041"/>
                  <a:pt x="3623053" y="877410"/>
                </a:cubicBezTo>
                <a:lnTo>
                  <a:pt x="3624044" y="877085"/>
                </a:lnTo>
                <a:lnTo>
                  <a:pt x="3635003" y="736353"/>
                </a:lnTo>
                <a:cubicBezTo>
                  <a:pt x="3644902" y="692790"/>
                  <a:pt x="3663535" y="654904"/>
                  <a:pt x="3698471" y="628387"/>
                </a:cubicBezTo>
                <a:cubicBezTo>
                  <a:pt x="3717104" y="658692"/>
                  <a:pt x="3735736" y="688999"/>
                  <a:pt x="3749713" y="711728"/>
                </a:cubicBezTo>
                <a:lnTo>
                  <a:pt x="3748432" y="713567"/>
                </a:lnTo>
                <a:lnTo>
                  <a:pt x="3784916" y="790598"/>
                </a:lnTo>
                <a:lnTo>
                  <a:pt x="3803590" y="876910"/>
                </a:lnTo>
                <a:lnTo>
                  <a:pt x="3805189" y="875075"/>
                </a:lnTo>
                <a:cubicBezTo>
                  <a:pt x="3819169" y="875074"/>
                  <a:pt x="3837801" y="882562"/>
                  <a:pt x="3851775" y="882562"/>
                </a:cubicBezTo>
                <a:lnTo>
                  <a:pt x="3852650" y="883658"/>
                </a:lnTo>
                <a:lnTo>
                  <a:pt x="3852618" y="883478"/>
                </a:lnTo>
                <a:cubicBezTo>
                  <a:pt x="3879860" y="849765"/>
                  <a:pt x="3901991" y="841338"/>
                  <a:pt x="3917098" y="873998"/>
                </a:cubicBezTo>
                <a:lnTo>
                  <a:pt x="3929791" y="920919"/>
                </a:lnTo>
                <a:lnTo>
                  <a:pt x="3929950" y="920756"/>
                </a:lnTo>
                <a:cubicBezTo>
                  <a:pt x="3962598" y="943141"/>
                  <a:pt x="3976588" y="987908"/>
                  <a:pt x="3981252" y="1047604"/>
                </a:cubicBezTo>
                <a:lnTo>
                  <a:pt x="3979091" y="1050708"/>
                </a:lnTo>
                <a:lnTo>
                  <a:pt x="3981623" y="1049930"/>
                </a:lnTo>
                <a:cubicBezTo>
                  <a:pt x="4027557" y="1094834"/>
                  <a:pt x="4070844" y="1160792"/>
                  <a:pt x="4125392" y="1190960"/>
                </a:cubicBezTo>
                <a:lnTo>
                  <a:pt x="4182732" y="1206692"/>
                </a:lnTo>
                <a:lnTo>
                  <a:pt x="4183146" y="1205688"/>
                </a:lnTo>
                <a:lnTo>
                  <a:pt x="4183146" y="1178546"/>
                </a:lnTo>
                <a:lnTo>
                  <a:pt x="4182918" y="1178772"/>
                </a:lnTo>
                <a:cubicBezTo>
                  <a:pt x="4140593" y="1133819"/>
                  <a:pt x="4084160" y="1088869"/>
                  <a:pt x="4112374" y="998964"/>
                </a:cubicBezTo>
                <a:cubicBezTo>
                  <a:pt x="4117079" y="983979"/>
                  <a:pt x="4122660" y="976957"/>
                  <a:pt x="4128762" y="975200"/>
                </a:cubicBezTo>
                <a:cubicBezTo>
                  <a:pt x="4147058" y="969931"/>
                  <a:pt x="4169984" y="1012076"/>
                  <a:pt x="4187621" y="1028933"/>
                </a:cubicBezTo>
                <a:lnTo>
                  <a:pt x="4190290" y="1029097"/>
                </a:lnTo>
                <a:lnTo>
                  <a:pt x="4187873" y="1024993"/>
                </a:lnTo>
                <a:cubicBezTo>
                  <a:pt x="4187873" y="987619"/>
                  <a:pt x="4178490" y="935292"/>
                  <a:pt x="4220716" y="965190"/>
                </a:cubicBezTo>
                <a:cubicBezTo>
                  <a:pt x="4262951" y="995091"/>
                  <a:pt x="4291104" y="972666"/>
                  <a:pt x="4314566" y="920339"/>
                </a:cubicBezTo>
                <a:lnTo>
                  <a:pt x="4314613" y="920332"/>
                </a:lnTo>
                <a:lnTo>
                  <a:pt x="4310107" y="883921"/>
                </a:lnTo>
                <a:lnTo>
                  <a:pt x="4309026" y="884210"/>
                </a:lnTo>
                <a:cubicBezTo>
                  <a:pt x="4286001" y="846944"/>
                  <a:pt x="4281394" y="802217"/>
                  <a:pt x="4299818" y="742593"/>
                </a:cubicBezTo>
                <a:cubicBezTo>
                  <a:pt x="4313636" y="776132"/>
                  <a:pt x="4319678" y="818058"/>
                  <a:pt x="4339323" y="833779"/>
                </a:cubicBezTo>
                <a:lnTo>
                  <a:pt x="4363550" y="839319"/>
                </a:lnTo>
                <a:lnTo>
                  <a:pt x="4365724" y="837875"/>
                </a:lnTo>
                <a:cubicBezTo>
                  <a:pt x="4365723" y="822866"/>
                  <a:pt x="4365723" y="815360"/>
                  <a:pt x="4365723" y="800351"/>
                </a:cubicBezTo>
                <a:lnTo>
                  <a:pt x="4366607" y="800574"/>
                </a:lnTo>
                <a:lnTo>
                  <a:pt x="4391490" y="698604"/>
                </a:lnTo>
                <a:cubicBezTo>
                  <a:pt x="4405365" y="666963"/>
                  <a:pt x="4419237" y="635322"/>
                  <a:pt x="4416921" y="594376"/>
                </a:cubicBezTo>
                <a:cubicBezTo>
                  <a:pt x="4430799" y="575767"/>
                  <a:pt x="4445824" y="553435"/>
                  <a:pt x="4461431" y="545989"/>
                </a:cubicBezTo>
                <a:cubicBezTo>
                  <a:pt x="4477037" y="538546"/>
                  <a:pt x="4493220" y="545989"/>
                  <a:pt x="4509402" y="586932"/>
                </a:cubicBezTo>
                <a:lnTo>
                  <a:pt x="4510118" y="601916"/>
                </a:lnTo>
                <a:lnTo>
                  <a:pt x="4569863" y="636925"/>
                </a:lnTo>
                <a:lnTo>
                  <a:pt x="4570105" y="636810"/>
                </a:lnTo>
                <a:lnTo>
                  <a:pt x="4570105" y="509610"/>
                </a:lnTo>
                <a:cubicBezTo>
                  <a:pt x="4636451" y="509610"/>
                  <a:pt x="4702804" y="509610"/>
                  <a:pt x="4750194" y="600184"/>
                </a:cubicBezTo>
                <a:lnTo>
                  <a:pt x="4748388" y="603251"/>
                </a:lnTo>
                <a:lnTo>
                  <a:pt x="4747823" y="669980"/>
                </a:lnTo>
                <a:lnTo>
                  <a:pt x="4730362" y="731563"/>
                </a:lnTo>
                <a:lnTo>
                  <a:pt x="4731278" y="733784"/>
                </a:lnTo>
                <a:cubicBezTo>
                  <a:pt x="4731278" y="733784"/>
                  <a:pt x="4731278" y="733784"/>
                  <a:pt x="4726553" y="741291"/>
                </a:cubicBezTo>
                <a:lnTo>
                  <a:pt x="4726789" y="743363"/>
                </a:lnTo>
                <a:lnTo>
                  <a:pt x="4775458" y="764620"/>
                </a:lnTo>
                <a:lnTo>
                  <a:pt x="4775796" y="763997"/>
                </a:lnTo>
                <a:cubicBezTo>
                  <a:pt x="4808854" y="734240"/>
                  <a:pt x="4808855" y="682163"/>
                  <a:pt x="4827746" y="637523"/>
                </a:cubicBezTo>
                <a:cubicBezTo>
                  <a:pt x="4870248" y="674724"/>
                  <a:pt x="4851361" y="741683"/>
                  <a:pt x="4851361" y="801201"/>
                </a:cubicBezTo>
                <a:lnTo>
                  <a:pt x="4851399" y="801981"/>
                </a:lnTo>
                <a:lnTo>
                  <a:pt x="4879029" y="801981"/>
                </a:lnTo>
                <a:lnTo>
                  <a:pt x="4880692" y="802996"/>
                </a:lnTo>
                <a:lnTo>
                  <a:pt x="4878823" y="800534"/>
                </a:lnTo>
                <a:cubicBezTo>
                  <a:pt x="4902367" y="740911"/>
                  <a:pt x="4925906" y="733455"/>
                  <a:pt x="4954158" y="800535"/>
                </a:cubicBezTo>
                <a:lnTo>
                  <a:pt x="4954712" y="809372"/>
                </a:lnTo>
                <a:lnTo>
                  <a:pt x="4955527" y="802685"/>
                </a:lnTo>
                <a:cubicBezTo>
                  <a:pt x="4996975" y="763019"/>
                  <a:pt x="5041014" y="723352"/>
                  <a:pt x="5075987" y="766560"/>
                </a:cubicBezTo>
                <a:lnTo>
                  <a:pt x="5106491" y="838082"/>
                </a:lnTo>
                <a:lnTo>
                  <a:pt x="5107764" y="838761"/>
                </a:lnTo>
                <a:cubicBezTo>
                  <a:pt x="5117120" y="808778"/>
                  <a:pt x="5126477" y="786284"/>
                  <a:pt x="5135833" y="756300"/>
                </a:cubicBezTo>
                <a:lnTo>
                  <a:pt x="5136003" y="756451"/>
                </a:lnTo>
                <a:lnTo>
                  <a:pt x="5135740" y="755132"/>
                </a:lnTo>
                <a:lnTo>
                  <a:pt x="5107089" y="687817"/>
                </a:lnTo>
                <a:cubicBezTo>
                  <a:pt x="5103594" y="662486"/>
                  <a:pt x="5105926" y="636216"/>
                  <a:pt x="5112922" y="613704"/>
                </a:cubicBezTo>
                <a:cubicBezTo>
                  <a:pt x="5126916" y="546162"/>
                  <a:pt x="5164222" y="606197"/>
                  <a:pt x="5187541" y="598693"/>
                </a:cubicBezTo>
                <a:lnTo>
                  <a:pt x="5186043" y="603300"/>
                </a:lnTo>
                <a:lnTo>
                  <a:pt x="5188082" y="600979"/>
                </a:lnTo>
                <a:cubicBezTo>
                  <a:pt x="5216235" y="631040"/>
                  <a:pt x="5239695" y="653588"/>
                  <a:pt x="5263159" y="683650"/>
                </a:cubicBezTo>
                <a:lnTo>
                  <a:pt x="5263922" y="684371"/>
                </a:lnTo>
                <a:lnTo>
                  <a:pt x="5263686" y="681360"/>
                </a:lnTo>
                <a:cubicBezTo>
                  <a:pt x="5277732" y="595291"/>
                  <a:pt x="5299970" y="546641"/>
                  <a:pt x="5329226" y="536354"/>
                </a:cubicBezTo>
                <a:cubicBezTo>
                  <a:pt x="5358482" y="526062"/>
                  <a:pt x="5394766" y="554129"/>
                  <a:pt x="5436893" y="621483"/>
                </a:cubicBezTo>
                <a:cubicBezTo>
                  <a:pt x="5479027" y="681361"/>
                  <a:pt x="5516479" y="711296"/>
                  <a:pt x="5572654" y="673873"/>
                </a:cubicBezTo>
                <a:cubicBezTo>
                  <a:pt x="5572653" y="688844"/>
                  <a:pt x="5572654" y="703811"/>
                  <a:pt x="5572654" y="718781"/>
                </a:cubicBezTo>
                <a:lnTo>
                  <a:pt x="5572500" y="720611"/>
                </a:lnTo>
                <a:lnTo>
                  <a:pt x="5613267" y="745002"/>
                </a:lnTo>
                <a:cubicBezTo>
                  <a:pt x="5627883" y="747842"/>
                  <a:pt x="5643086" y="742168"/>
                  <a:pt x="5659455" y="719467"/>
                </a:cubicBezTo>
                <a:cubicBezTo>
                  <a:pt x="5692200" y="674070"/>
                  <a:pt x="5710911" y="711899"/>
                  <a:pt x="5724941" y="757297"/>
                </a:cubicBezTo>
                <a:cubicBezTo>
                  <a:pt x="5715586" y="757297"/>
                  <a:pt x="5706233" y="757298"/>
                  <a:pt x="5696879" y="757298"/>
                </a:cubicBezTo>
                <a:lnTo>
                  <a:pt x="5696880" y="801444"/>
                </a:lnTo>
                <a:lnTo>
                  <a:pt x="5697193" y="802766"/>
                </a:lnTo>
                <a:lnTo>
                  <a:pt x="5697314" y="801980"/>
                </a:lnTo>
                <a:cubicBezTo>
                  <a:pt x="5706840" y="809460"/>
                  <a:pt x="5716369" y="824407"/>
                  <a:pt x="5725897" y="831882"/>
                </a:cubicBezTo>
                <a:lnTo>
                  <a:pt x="5726150" y="834489"/>
                </a:lnTo>
                <a:lnTo>
                  <a:pt x="5786699" y="878627"/>
                </a:lnTo>
                <a:cubicBezTo>
                  <a:pt x="5803625" y="899099"/>
                  <a:pt x="5816463" y="927020"/>
                  <a:pt x="5823471" y="967963"/>
                </a:cubicBezTo>
                <a:lnTo>
                  <a:pt x="5823465" y="967979"/>
                </a:lnTo>
                <a:lnTo>
                  <a:pt x="5824783" y="966063"/>
                </a:lnTo>
                <a:lnTo>
                  <a:pt x="5850919" y="923690"/>
                </a:lnTo>
                <a:lnTo>
                  <a:pt x="5809270" y="826650"/>
                </a:lnTo>
                <a:cubicBezTo>
                  <a:pt x="5786044" y="759224"/>
                  <a:pt x="5753527" y="684306"/>
                  <a:pt x="5804627" y="624368"/>
                </a:cubicBezTo>
                <a:cubicBezTo>
                  <a:pt x="5818560" y="609383"/>
                  <a:pt x="5831913" y="601424"/>
                  <a:pt x="5844472" y="599432"/>
                </a:cubicBezTo>
                <a:cubicBezTo>
                  <a:pt x="5863307" y="596452"/>
                  <a:pt x="5880343" y="606894"/>
                  <a:pt x="5894852" y="627219"/>
                </a:cubicBezTo>
                <a:lnTo>
                  <a:pt x="5929605" y="713183"/>
                </a:lnTo>
                <a:lnTo>
                  <a:pt x="5931574" y="710616"/>
                </a:lnTo>
                <a:cubicBezTo>
                  <a:pt x="5959750" y="740734"/>
                  <a:pt x="5978537" y="778382"/>
                  <a:pt x="5987925" y="838610"/>
                </a:cubicBezTo>
                <a:lnTo>
                  <a:pt x="5987997" y="838718"/>
                </a:lnTo>
                <a:lnTo>
                  <a:pt x="5987926" y="838527"/>
                </a:lnTo>
                <a:cubicBezTo>
                  <a:pt x="6010792" y="846052"/>
                  <a:pt x="6030232" y="861102"/>
                  <a:pt x="6045669" y="882730"/>
                </a:cubicBezTo>
                <a:lnTo>
                  <a:pt x="6076837" y="960080"/>
                </a:lnTo>
                <a:lnTo>
                  <a:pt x="6081300" y="965896"/>
                </a:lnTo>
                <a:lnTo>
                  <a:pt x="6122031" y="989197"/>
                </a:lnTo>
                <a:cubicBezTo>
                  <a:pt x="6129135" y="992012"/>
                  <a:pt x="6136245" y="992481"/>
                  <a:pt x="6143348" y="988025"/>
                </a:cubicBezTo>
                <a:lnTo>
                  <a:pt x="6163636" y="958783"/>
                </a:lnTo>
                <a:lnTo>
                  <a:pt x="6130853" y="839193"/>
                </a:lnTo>
                <a:lnTo>
                  <a:pt x="6131158" y="837988"/>
                </a:lnTo>
                <a:lnTo>
                  <a:pt x="6112681" y="805691"/>
                </a:lnTo>
                <a:lnTo>
                  <a:pt x="6108009" y="756243"/>
                </a:lnTo>
                <a:lnTo>
                  <a:pt x="6107981" y="756302"/>
                </a:lnTo>
                <a:cubicBezTo>
                  <a:pt x="6079397" y="704340"/>
                  <a:pt x="6093691" y="637527"/>
                  <a:pt x="6098455" y="578139"/>
                </a:cubicBezTo>
                <a:lnTo>
                  <a:pt x="6135965" y="629277"/>
                </a:lnTo>
                <a:lnTo>
                  <a:pt x="6136160" y="628387"/>
                </a:lnTo>
                <a:cubicBezTo>
                  <a:pt x="6169034" y="643396"/>
                  <a:pt x="6201905" y="658408"/>
                  <a:pt x="6239472" y="673415"/>
                </a:cubicBezTo>
                <a:lnTo>
                  <a:pt x="6239472" y="682413"/>
                </a:lnTo>
                <a:lnTo>
                  <a:pt x="6240905" y="673950"/>
                </a:lnTo>
                <a:cubicBezTo>
                  <a:pt x="6240905" y="651460"/>
                  <a:pt x="6240905" y="621477"/>
                  <a:pt x="6240905" y="591488"/>
                </a:cubicBezTo>
                <a:cubicBezTo>
                  <a:pt x="6247874" y="580245"/>
                  <a:pt x="6256001" y="574623"/>
                  <a:pt x="6264710" y="575556"/>
                </a:cubicBezTo>
                <a:cubicBezTo>
                  <a:pt x="6273418" y="576495"/>
                  <a:pt x="6282711" y="583993"/>
                  <a:pt x="6291999" y="598987"/>
                </a:cubicBezTo>
                <a:cubicBezTo>
                  <a:pt x="6287354" y="606482"/>
                  <a:pt x="6291998" y="621477"/>
                  <a:pt x="6291999" y="636468"/>
                </a:cubicBezTo>
                <a:lnTo>
                  <a:pt x="6508085" y="793042"/>
                </a:lnTo>
                <a:lnTo>
                  <a:pt x="6510538" y="787849"/>
                </a:lnTo>
                <a:cubicBezTo>
                  <a:pt x="6529261" y="765539"/>
                  <a:pt x="6547985" y="758105"/>
                  <a:pt x="6571395" y="765538"/>
                </a:cubicBezTo>
                <a:cubicBezTo>
                  <a:pt x="6580756" y="765539"/>
                  <a:pt x="6590115" y="765539"/>
                  <a:pt x="6594799" y="765539"/>
                </a:cubicBezTo>
                <a:lnTo>
                  <a:pt x="6595891" y="765826"/>
                </a:lnTo>
                <a:lnTo>
                  <a:pt x="6593931" y="763607"/>
                </a:lnTo>
                <a:cubicBezTo>
                  <a:pt x="6603376" y="733759"/>
                  <a:pt x="6612823" y="703917"/>
                  <a:pt x="6622266" y="674071"/>
                </a:cubicBezTo>
                <a:lnTo>
                  <a:pt x="6623274" y="674634"/>
                </a:lnTo>
                <a:lnTo>
                  <a:pt x="6625601" y="608666"/>
                </a:lnTo>
                <a:cubicBezTo>
                  <a:pt x="6627932" y="587888"/>
                  <a:pt x="6634928" y="572778"/>
                  <a:pt x="6655916" y="576551"/>
                </a:cubicBezTo>
                <a:cubicBezTo>
                  <a:pt x="6702551" y="584109"/>
                  <a:pt x="6697890" y="659662"/>
                  <a:pt x="6697890" y="712547"/>
                </a:cubicBezTo>
                <a:lnTo>
                  <a:pt x="6698469" y="713482"/>
                </a:lnTo>
                <a:lnTo>
                  <a:pt x="6748843" y="713481"/>
                </a:lnTo>
                <a:lnTo>
                  <a:pt x="6748290" y="712188"/>
                </a:lnTo>
                <a:cubicBezTo>
                  <a:pt x="6776874" y="673319"/>
                  <a:pt x="6805458" y="663605"/>
                  <a:pt x="6834046" y="686160"/>
                </a:cubicBezTo>
                <a:lnTo>
                  <a:pt x="6861966" y="718819"/>
                </a:lnTo>
                <a:lnTo>
                  <a:pt x="6883773" y="694721"/>
                </a:lnTo>
                <a:cubicBezTo>
                  <a:pt x="6895525" y="644236"/>
                  <a:pt x="6884193" y="533150"/>
                  <a:pt x="6914023" y="528145"/>
                </a:cubicBezTo>
                <a:cubicBezTo>
                  <a:pt x="6927280" y="525922"/>
                  <a:pt x="6948670" y="544652"/>
                  <a:pt x="6983835" y="598972"/>
                </a:cubicBezTo>
                <a:lnTo>
                  <a:pt x="6983506" y="601622"/>
                </a:lnTo>
                <a:lnTo>
                  <a:pt x="7011291" y="638235"/>
                </a:lnTo>
                <a:lnTo>
                  <a:pt x="7011986" y="636001"/>
                </a:lnTo>
                <a:cubicBezTo>
                  <a:pt x="7011985" y="591232"/>
                  <a:pt x="7016634" y="546461"/>
                  <a:pt x="7016634" y="486773"/>
                </a:cubicBezTo>
                <a:lnTo>
                  <a:pt x="7113137" y="590109"/>
                </a:lnTo>
                <a:lnTo>
                  <a:pt x="7126570" y="539485"/>
                </a:lnTo>
                <a:cubicBezTo>
                  <a:pt x="7125695" y="470820"/>
                  <a:pt x="7095930" y="373629"/>
                  <a:pt x="7186976" y="390535"/>
                </a:cubicBezTo>
                <a:lnTo>
                  <a:pt x="7187119" y="394527"/>
                </a:lnTo>
                <a:lnTo>
                  <a:pt x="7188502" y="390837"/>
                </a:lnTo>
                <a:cubicBezTo>
                  <a:pt x="7230599" y="398321"/>
                  <a:pt x="7263345" y="420773"/>
                  <a:pt x="7291404" y="473165"/>
                </a:cubicBezTo>
                <a:lnTo>
                  <a:pt x="7291366" y="473207"/>
                </a:lnTo>
                <a:lnTo>
                  <a:pt x="7328971" y="503820"/>
                </a:lnTo>
                <a:cubicBezTo>
                  <a:pt x="7366165" y="534104"/>
                  <a:pt x="7402048" y="553822"/>
                  <a:pt x="7440559" y="480576"/>
                </a:cubicBezTo>
                <a:cubicBezTo>
                  <a:pt x="7459228" y="503114"/>
                  <a:pt x="7477901" y="525652"/>
                  <a:pt x="7496570" y="555701"/>
                </a:cubicBezTo>
                <a:lnTo>
                  <a:pt x="7497552" y="556328"/>
                </a:lnTo>
                <a:lnTo>
                  <a:pt x="7497221" y="555833"/>
                </a:lnTo>
                <a:cubicBezTo>
                  <a:pt x="7534378" y="555833"/>
                  <a:pt x="7557605" y="555833"/>
                  <a:pt x="7557605" y="473064"/>
                </a:cubicBezTo>
                <a:cubicBezTo>
                  <a:pt x="7552960" y="420398"/>
                  <a:pt x="7566898" y="345156"/>
                  <a:pt x="7622634" y="390298"/>
                </a:cubicBezTo>
                <a:lnTo>
                  <a:pt x="7624023" y="392546"/>
                </a:lnTo>
                <a:lnTo>
                  <a:pt x="7623710" y="391035"/>
                </a:lnTo>
                <a:cubicBezTo>
                  <a:pt x="7628355" y="308709"/>
                  <a:pt x="7660871" y="263802"/>
                  <a:pt x="7702675" y="226381"/>
                </a:cubicBezTo>
                <a:cubicBezTo>
                  <a:pt x="7725903" y="248834"/>
                  <a:pt x="7749127" y="278772"/>
                  <a:pt x="7776998" y="308710"/>
                </a:cubicBezTo>
                <a:lnTo>
                  <a:pt x="7777639" y="308727"/>
                </a:lnTo>
                <a:lnTo>
                  <a:pt x="7777355" y="308271"/>
                </a:lnTo>
                <a:cubicBezTo>
                  <a:pt x="7791361" y="278493"/>
                  <a:pt x="7791361" y="226381"/>
                  <a:pt x="7828712" y="256159"/>
                </a:cubicBezTo>
                <a:lnTo>
                  <a:pt x="7829941" y="257400"/>
                </a:lnTo>
                <a:lnTo>
                  <a:pt x="7875437" y="255622"/>
                </a:lnTo>
                <a:cubicBezTo>
                  <a:pt x="7888676" y="264757"/>
                  <a:pt x="7900192" y="283029"/>
                  <a:pt x="7911704" y="308610"/>
                </a:cubicBezTo>
                <a:lnTo>
                  <a:pt x="7911690" y="308705"/>
                </a:lnTo>
                <a:lnTo>
                  <a:pt x="8009672" y="346299"/>
                </a:lnTo>
                <a:lnTo>
                  <a:pt x="8011039" y="348938"/>
                </a:lnTo>
                <a:lnTo>
                  <a:pt x="8011067" y="347141"/>
                </a:lnTo>
                <a:cubicBezTo>
                  <a:pt x="8015753" y="309404"/>
                  <a:pt x="7968873" y="233929"/>
                  <a:pt x="8034507" y="226381"/>
                </a:cubicBezTo>
                <a:lnTo>
                  <a:pt x="8085455" y="300954"/>
                </a:lnTo>
                <a:lnTo>
                  <a:pt x="8086673" y="300716"/>
                </a:lnTo>
                <a:lnTo>
                  <a:pt x="8113227" y="336183"/>
                </a:lnTo>
                <a:lnTo>
                  <a:pt x="8113359" y="336023"/>
                </a:lnTo>
                <a:cubicBezTo>
                  <a:pt x="8136747" y="366473"/>
                  <a:pt x="8164815" y="396931"/>
                  <a:pt x="8188200" y="434997"/>
                </a:cubicBezTo>
                <a:lnTo>
                  <a:pt x="8188977" y="443870"/>
                </a:lnTo>
                <a:lnTo>
                  <a:pt x="8188977" y="433346"/>
                </a:lnTo>
                <a:cubicBezTo>
                  <a:pt x="8250031" y="418247"/>
                  <a:pt x="8287598" y="471080"/>
                  <a:pt x="8320471" y="554104"/>
                </a:cubicBezTo>
                <a:lnTo>
                  <a:pt x="8319414" y="555294"/>
                </a:lnTo>
                <a:lnTo>
                  <a:pt x="8319755" y="555294"/>
                </a:lnTo>
                <a:lnTo>
                  <a:pt x="8342582" y="591471"/>
                </a:lnTo>
                <a:lnTo>
                  <a:pt x="8342720" y="591474"/>
                </a:lnTo>
                <a:lnTo>
                  <a:pt x="8342882" y="591943"/>
                </a:lnTo>
                <a:lnTo>
                  <a:pt x="8343337" y="592674"/>
                </a:lnTo>
                <a:lnTo>
                  <a:pt x="8343175" y="592813"/>
                </a:lnTo>
                <a:lnTo>
                  <a:pt x="8371057" y="673886"/>
                </a:lnTo>
                <a:lnTo>
                  <a:pt x="8371057" y="710936"/>
                </a:lnTo>
                <a:lnTo>
                  <a:pt x="8371924" y="711284"/>
                </a:lnTo>
                <a:lnTo>
                  <a:pt x="8371925" y="674796"/>
                </a:lnTo>
                <a:cubicBezTo>
                  <a:pt x="8404534" y="659884"/>
                  <a:pt x="8437140" y="652429"/>
                  <a:pt x="8469747" y="637523"/>
                </a:cubicBezTo>
                <a:cubicBezTo>
                  <a:pt x="8479065" y="652429"/>
                  <a:pt x="8488380" y="659884"/>
                  <a:pt x="8497698" y="674796"/>
                </a:cubicBezTo>
                <a:lnTo>
                  <a:pt x="8497615" y="675224"/>
                </a:lnTo>
                <a:lnTo>
                  <a:pt x="8532686" y="697431"/>
                </a:lnTo>
                <a:cubicBezTo>
                  <a:pt x="8542640" y="709577"/>
                  <a:pt x="8549667" y="726398"/>
                  <a:pt x="8552013" y="748824"/>
                </a:cubicBezTo>
                <a:lnTo>
                  <a:pt x="8549550" y="758955"/>
                </a:lnTo>
                <a:lnTo>
                  <a:pt x="8554180" y="751731"/>
                </a:lnTo>
                <a:lnTo>
                  <a:pt x="8600605" y="751731"/>
                </a:lnTo>
                <a:lnTo>
                  <a:pt x="8600606" y="749525"/>
                </a:lnTo>
                <a:cubicBezTo>
                  <a:pt x="8635382" y="700377"/>
                  <a:pt x="8670159" y="687148"/>
                  <a:pt x="8704941" y="692820"/>
                </a:cubicBezTo>
                <a:cubicBezTo>
                  <a:pt x="8722328" y="695655"/>
                  <a:pt x="8739718" y="703214"/>
                  <a:pt x="8757108" y="713372"/>
                </a:cubicBezTo>
                <a:lnTo>
                  <a:pt x="8808866" y="749243"/>
                </a:lnTo>
                <a:lnTo>
                  <a:pt x="8809278" y="748604"/>
                </a:lnTo>
                <a:lnTo>
                  <a:pt x="8832717" y="675257"/>
                </a:lnTo>
                <a:lnTo>
                  <a:pt x="8832424" y="673571"/>
                </a:lnTo>
                <a:cubicBezTo>
                  <a:pt x="8823013" y="658553"/>
                  <a:pt x="8813610" y="643532"/>
                  <a:pt x="8804207" y="628513"/>
                </a:cubicBezTo>
                <a:lnTo>
                  <a:pt x="8804189" y="628453"/>
                </a:lnTo>
                <a:lnTo>
                  <a:pt x="8771524" y="606239"/>
                </a:lnTo>
                <a:cubicBezTo>
                  <a:pt x="8729828" y="593137"/>
                  <a:pt x="8677484" y="595970"/>
                  <a:pt x="8702326" y="471309"/>
                </a:cubicBezTo>
                <a:cubicBezTo>
                  <a:pt x="8723618" y="505309"/>
                  <a:pt x="8755555" y="471308"/>
                  <a:pt x="8782169" y="480872"/>
                </a:cubicBezTo>
                <a:lnTo>
                  <a:pt x="8805749" y="508311"/>
                </a:lnTo>
                <a:lnTo>
                  <a:pt x="8843970" y="507041"/>
                </a:lnTo>
                <a:cubicBezTo>
                  <a:pt x="8857716" y="507131"/>
                  <a:pt x="8871550" y="505898"/>
                  <a:pt x="8884223" y="497802"/>
                </a:cubicBezTo>
                <a:lnTo>
                  <a:pt x="8907218" y="471326"/>
                </a:lnTo>
                <a:lnTo>
                  <a:pt x="8907043" y="422461"/>
                </a:lnTo>
                <a:cubicBezTo>
                  <a:pt x="8913941" y="326317"/>
                  <a:pt x="8969090" y="384595"/>
                  <a:pt x="9009944" y="391164"/>
                </a:cubicBezTo>
                <a:lnTo>
                  <a:pt x="9010350" y="395043"/>
                </a:lnTo>
                <a:lnTo>
                  <a:pt x="9011476" y="390837"/>
                </a:lnTo>
                <a:cubicBezTo>
                  <a:pt x="9020752" y="390838"/>
                  <a:pt x="9025392" y="390838"/>
                  <a:pt x="9034666" y="390838"/>
                </a:cubicBezTo>
                <a:lnTo>
                  <a:pt x="9034786" y="391131"/>
                </a:lnTo>
                <a:lnTo>
                  <a:pt x="9034690" y="390277"/>
                </a:lnTo>
                <a:cubicBezTo>
                  <a:pt x="8983281" y="315696"/>
                  <a:pt x="8931874" y="241115"/>
                  <a:pt x="8866446" y="144152"/>
                </a:cubicBezTo>
                <a:cubicBezTo>
                  <a:pt x="8992627" y="151613"/>
                  <a:pt x="9044035" y="293320"/>
                  <a:pt x="9114138" y="390276"/>
                </a:cubicBezTo>
                <a:lnTo>
                  <a:pt x="9116314" y="393365"/>
                </a:lnTo>
                <a:lnTo>
                  <a:pt x="9115137" y="389207"/>
                </a:lnTo>
                <a:lnTo>
                  <a:pt x="9161380" y="381787"/>
                </a:lnTo>
                <a:lnTo>
                  <a:pt x="9188743" y="308611"/>
                </a:lnTo>
                <a:lnTo>
                  <a:pt x="9190445" y="309663"/>
                </a:lnTo>
                <a:lnTo>
                  <a:pt x="9189396" y="307219"/>
                </a:lnTo>
                <a:cubicBezTo>
                  <a:pt x="9177801" y="299670"/>
                  <a:pt x="9172007" y="286462"/>
                  <a:pt x="9168527" y="271368"/>
                </a:cubicBezTo>
                <a:lnTo>
                  <a:pt x="9161942" y="226714"/>
                </a:lnTo>
                <a:lnTo>
                  <a:pt x="9161203" y="227903"/>
                </a:lnTo>
                <a:cubicBezTo>
                  <a:pt x="9146989" y="166995"/>
                  <a:pt x="9052247" y="235519"/>
                  <a:pt x="9085408" y="98469"/>
                </a:cubicBezTo>
                <a:lnTo>
                  <a:pt x="9086555" y="99183"/>
                </a:lnTo>
                <a:lnTo>
                  <a:pt x="9086550" y="99174"/>
                </a:lnTo>
                <a:cubicBezTo>
                  <a:pt x="9091199" y="31174"/>
                  <a:pt x="9123711" y="-6602"/>
                  <a:pt x="9165518" y="954"/>
                </a:cubicBezTo>
                <a:cubicBezTo>
                  <a:pt x="9181774" y="954"/>
                  <a:pt x="9186422" y="16063"/>
                  <a:pt x="9187583" y="35897"/>
                </a:cubicBezTo>
                <a:lnTo>
                  <a:pt x="9188735" y="98771"/>
                </a:lnTo>
                <a:lnTo>
                  <a:pt x="9189621" y="98468"/>
                </a:lnTo>
                <a:cubicBezTo>
                  <a:pt x="9199093" y="113700"/>
                  <a:pt x="9208567" y="128926"/>
                  <a:pt x="9218041" y="144152"/>
                </a:cubicBezTo>
                <a:lnTo>
                  <a:pt x="9218000" y="144209"/>
                </a:lnTo>
                <a:lnTo>
                  <a:pt x="9244156" y="137194"/>
                </a:lnTo>
                <a:cubicBezTo>
                  <a:pt x="9252953" y="131644"/>
                  <a:pt x="9261162" y="122396"/>
                  <a:pt x="9268202" y="107607"/>
                </a:cubicBezTo>
                <a:cubicBezTo>
                  <a:pt x="9291661" y="122397"/>
                  <a:pt x="9319819" y="129796"/>
                  <a:pt x="9343277" y="144588"/>
                </a:cubicBezTo>
                <a:cubicBezTo>
                  <a:pt x="9371433" y="144588"/>
                  <a:pt x="9407502" y="136268"/>
                  <a:pt x="9417841" y="175792"/>
                </a:cubicBezTo>
                <a:lnTo>
                  <a:pt x="9418302" y="227546"/>
                </a:lnTo>
                <a:lnTo>
                  <a:pt x="9468298" y="308610"/>
                </a:lnTo>
                <a:lnTo>
                  <a:pt x="9471407" y="364026"/>
                </a:lnTo>
                <a:lnTo>
                  <a:pt x="9472820" y="366193"/>
                </a:lnTo>
                <a:lnTo>
                  <a:pt x="9469591" y="308611"/>
                </a:lnTo>
                <a:cubicBezTo>
                  <a:pt x="9507743" y="353565"/>
                  <a:pt x="9561495" y="356373"/>
                  <a:pt x="9597694" y="405536"/>
                </a:cubicBezTo>
                <a:lnTo>
                  <a:pt x="9624390" y="467796"/>
                </a:lnTo>
                <a:lnTo>
                  <a:pt x="9627324" y="471240"/>
                </a:lnTo>
                <a:cubicBezTo>
                  <a:pt x="9664850" y="486164"/>
                  <a:pt x="9707070" y="486164"/>
                  <a:pt x="9721140" y="560777"/>
                </a:cubicBezTo>
                <a:lnTo>
                  <a:pt x="9718262" y="561887"/>
                </a:lnTo>
                <a:lnTo>
                  <a:pt x="9720614" y="563187"/>
                </a:lnTo>
                <a:cubicBezTo>
                  <a:pt x="9739244" y="585615"/>
                  <a:pt x="9757880" y="608041"/>
                  <a:pt x="9776513" y="637942"/>
                </a:cubicBezTo>
                <a:lnTo>
                  <a:pt x="9775044" y="643588"/>
                </a:lnTo>
                <a:lnTo>
                  <a:pt x="9778501" y="637523"/>
                </a:lnTo>
                <a:lnTo>
                  <a:pt x="9851663" y="674214"/>
                </a:lnTo>
                <a:lnTo>
                  <a:pt x="9851605" y="673889"/>
                </a:lnTo>
                <a:cubicBezTo>
                  <a:pt x="9863338" y="666398"/>
                  <a:pt x="9870378" y="655157"/>
                  <a:pt x="9874483" y="642050"/>
                </a:cubicBezTo>
                <a:lnTo>
                  <a:pt x="9879658" y="599818"/>
                </a:lnTo>
                <a:lnTo>
                  <a:pt x="9829766" y="509610"/>
                </a:lnTo>
                <a:cubicBezTo>
                  <a:pt x="9857329" y="486774"/>
                  <a:pt x="9880300" y="486774"/>
                  <a:pt x="9907861" y="502002"/>
                </a:cubicBezTo>
                <a:lnTo>
                  <a:pt x="9956894" y="590650"/>
                </a:lnTo>
                <a:lnTo>
                  <a:pt x="9959529" y="591475"/>
                </a:lnTo>
                <a:lnTo>
                  <a:pt x="9959529" y="628915"/>
                </a:lnTo>
                <a:lnTo>
                  <a:pt x="9987520" y="681422"/>
                </a:lnTo>
                <a:lnTo>
                  <a:pt x="9989224" y="682275"/>
                </a:lnTo>
                <a:lnTo>
                  <a:pt x="10026286" y="666879"/>
                </a:lnTo>
                <a:cubicBezTo>
                  <a:pt x="10062973" y="661736"/>
                  <a:pt x="10091796" y="690516"/>
                  <a:pt x="10112755" y="756300"/>
                </a:cubicBezTo>
                <a:lnTo>
                  <a:pt x="10111630" y="758072"/>
                </a:lnTo>
                <a:lnTo>
                  <a:pt x="10113847" y="757675"/>
                </a:lnTo>
                <a:cubicBezTo>
                  <a:pt x="10137265" y="780283"/>
                  <a:pt x="10160681" y="810433"/>
                  <a:pt x="10188779" y="795356"/>
                </a:cubicBezTo>
                <a:lnTo>
                  <a:pt x="10192898" y="794514"/>
                </a:lnTo>
                <a:lnTo>
                  <a:pt x="10189937" y="793725"/>
                </a:lnTo>
                <a:cubicBezTo>
                  <a:pt x="10231384" y="725728"/>
                  <a:pt x="10286649" y="710616"/>
                  <a:pt x="10341913" y="718169"/>
                </a:cubicBezTo>
                <a:lnTo>
                  <a:pt x="10341913" y="735369"/>
                </a:lnTo>
                <a:lnTo>
                  <a:pt x="10344007" y="718640"/>
                </a:lnTo>
                <a:cubicBezTo>
                  <a:pt x="10344007" y="703710"/>
                  <a:pt x="10344007" y="688775"/>
                  <a:pt x="10344007" y="673850"/>
                </a:cubicBezTo>
                <a:lnTo>
                  <a:pt x="10344053" y="673750"/>
                </a:lnTo>
                <a:lnTo>
                  <a:pt x="10343184" y="674071"/>
                </a:lnTo>
                <a:cubicBezTo>
                  <a:pt x="10338580" y="583780"/>
                  <a:pt x="10361608" y="546162"/>
                  <a:pt x="10421476" y="553685"/>
                </a:cubicBezTo>
                <a:lnTo>
                  <a:pt x="10419902" y="558332"/>
                </a:lnTo>
                <a:lnTo>
                  <a:pt x="10423342" y="554403"/>
                </a:lnTo>
                <a:cubicBezTo>
                  <a:pt x="10447844" y="554403"/>
                  <a:pt x="10472346" y="529210"/>
                  <a:pt x="10496847" y="535507"/>
                </a:cubicBezTo>
                <a:cubicBezTo>
                  <a:pt x="10505015" y="537605"/>
                  <a:pt x="10513183" y="543209"/>
                  <a:pt x="10521349" y="554404"/>
                </a:cubicBezTo>
                <a:lnTo>
                  <a:pt x="10522101" y="554962"/>
                </a:lnTo>
                <a:lnTo>
                  <a:pt x="10547697" y="521000"/>
                </a:lnTo>
                <a:lnTo>
                  <a:pt x="10547250" y="517946"/>
                </a:lnTo>
                <a:cubicBezTo>
                  <a:pt x="10547250" y="502879"/>
                  <a:pt x="10547250" y="487811"/>
                  <a:pt x="10547250" y="472746"/>
                </a:cubicBezTo>
                <a:cubicBezTo>
                  <a:pt x="10589493" y="450147"/>
                  <a:pt x="10617652" y="329610"/>
                  <a:pt x="10678670" y="427546"/>
                </a:cubicBezTo>
                <a:cubicBezTo>
                  <a:pt x="10716221" y="465212"/>
                  <a:pt x="10763155" y="442612"/>
                  <a:pt x="10805398" y="472746"/>
                </a:cubicBezTo>
                <a:cubicBezTo>
                  <a:pt x="10875802" y="487811"/>
                  <a:pt x="10833560" y="299472"/>
                  <a:pt x="10927432" y="322074"/>
                </a:cubicBezTo>
                <a:cubicBezTo>
                  <a:pt x="10885186" y="397412"/>
                  <a:pt x="10875803" y="472747"/>
                  <a:pt x="10885186" y="555614"/>
                </a:cubicBezTo>
                <a:lnTo>
                  <a:pt x="10884865" y="558342"/>
                </a:lnTo>
                <a:lnTo>
                  <a:pt x="10885625" y="556620"/>
                </a:lnTo>
                <a:cubicBezTo>
                  <a:pt x="10908851" y="594199"/>
                  <a:pt x="10932077" y="541589"/>
                  <a:pt x="10959948" y="556620"/>
                </a:cubicBezTo>
                <a:cubicBezTo>
                  <a:pt x="10969238" y="579165"/>
                  <a:pt x="10978529" y="609229"/>
                  <a:pt x="10987819" y="631775"/>
                </a:cubicBezTo>
                <a:lnTo>
                  <a:pt x="10987951" y="632836"/>
                </a:lnTo>
                <a:lnTo>
                  <a:pt x="10988176" y="628387"/>
                </a:lnTo>
                <a:cubicBezTo>
                  <a:pt x="11002111" y="636002"/>
                  <a:pt x="11020692" y="636001"/>
                  <a:pt x="11034626" y="636002"/>
                </a:cubicBezTo>
                <a:cubicBezTo>
                  <a:pt x="11057850" y="628387"/>
                  <a:pt x="11071786" y="651227"/>
                  <a:pt x="11085721" y="681688"/>
                </a:cubicBezTo>
                <a:lnTo>
                  <a:pt x="11090335" y="719509"/>
                </a:lnTo>
                <a:lnTo>
                  <a:pt x="11090806" y="719526"/>
                </a:lnTo>
                <a:cubicBezTo>
                  <a:pt x="11104659" y="734602"/>
                  <a:pt x="11123130" y="742141"/>
                  <a:pt x="11136980" y="757216"/>
                </a:cubicBezTo>
                <a:lnTo>
                  <a:pt x="11153789" y="807513"/>
                </a:lnTo>
                <a:lnTo>
                  <a:pt x="11156727" y="809843"/>
                </a:lnTo>
                <a:lnTo>
                  <a:pt x="11169901" y="835422"/>
                </a:lnTo>
                <a:lnTo>
                  <a:pt x="11178188" y="828554"/>
                </a:lnTo>
                <a:cubicBezTo>
                  <a:pt x="11182296" y="828554"/>
                  <a:pt x="11185819" y="832287"/>
                  <a:pt x="11188167" y="839748"/>
                </a:cubicBezTo>
                <a:cubicBezTo>
                  <a:pt x="11206951" y="854672"/>
                  <a:pt x="11225735" y="869591"/>
                  <a:pt x="11244521" y="884518"/>
                </a:cubicBezTo>
                <a:lnTo>
                  <a:pt x="11292987" y="996528"/>
                </a:lnTo>
                <a:lnTo>
                  <a:pt x="11341409" y="950564"/>
                </a:lnTo>
                <a:cubicBezTo>
                  <a:pt x="11353401" y="945744"/>
                  <a:pt x="11365029" y="945717"/>
                  <a:pt x="11376378" y="949367"/>
                </a:cubicBezTo>
                <a:cubicBezTo>
                  <a:pt x="11410423" y="960310"/>
                  <a:pt x="11441975" y="1004277"/>
                  <a:pt x="11473523" y="1050616"/>
                </a:cubicBezTo>
                <a:cubicBezTo>
                  <a:pt x="11506242" y="1058103"/>
                  <a:pt x="11538961" y="1073082"/>
                  <a:pt x="11576353" y="1088058"/>
                </a:cubicBezTo>
                <a:cubicBezTo>
                  <a:pt x="11590373" y="1118016"/>
                  <a:pt x="11609072" y="1140481"/>
                  <a:pt x="11627768" y="1170438"/>
                </a:cubicBezTo>
                <a:cubicBezTo>
                  <a:pt x="11618417" y="1196653"/>
                  <a:pt x="11614914" y="1228477"/>
                  <a:pt x="11609073" y="1258434"/>
                </a:cubicBezTo>
                <a:lnTo>
                  <a:pt x="11577278" y="1333027"/>
                </a:lnTo>
                <a:lnTo>
                  <a:pt x="11661116" y="1444556"/>
                </a:lnTo>
                <a:lnTo>
                  <a:pt x="11716515" y="1550686"/>
                </a:lnTo>
                <a:lnTo>
                  <a:pt x="11720915" y="1549542"/>
                </a:lnTo>
                <a:cubicBezTo>
                  <a:pt x="11772416" y="1587054"/>
                  <a:pt x="11833283" y="1609562"/>
                  <a:pt x="11884789" y="1662079"/>
                </a:cubicBezTo>
                <a:cubicBezTo>
                  <a:pt x="11884790" y="1767110"/>
                  <a:pt x="11898834" y="1849638"/>
                  <a:pt x="11983111" y="1849637"/>
                </a:cubicBezTo>
                <a:cubicBezTo>
                  <a:pt x="12034611" y="1849637"/>
                  <a:pt x="12067388" y="1917158"/>
                  <a:pt x="12058023" y="1977175"/>
                </a:cubicBezTo>
                <a:cubicBezTo>
                  <a:pt x="12039295" y="2157233"/>
                  <a:pt x="12114207" y="2292278"/>
                  <a:pt x="12142300" y="2442323"/>
                </a:cubicBezTo>
                <a:lnTo>
                  <a:pt x="12141697" y="2442461"/>
                </a:lnTo>
                <a:lnTo>
                  <a:pt x="12142299" y="2442902"/>
                </a:lnTo>
                <a:cubicBezTo>
                  <a:pt x="12118910" y="2533357"/>
                  <a:pt x="12072137" y="2465516"/>
                  <a:pt x="12039393" y="2488127"/>
                </a:cubicBezTo>
                <a:lnTo>
                  <a:pt x="12039393" y="2484275"/>
                </a:lnTo>
                <a:lnTo>
                  <a:pt x="12038680" y="2488327"/>
                </a:lnTo>
                <a:lnTo>
                  <a:pt x="12011473" y="2532284"/>
                </a:lnTo>
                <a:lnTo>
                  <a:pt x="12016115" y="2569644"/>
                </a:lnTo>
                <a:lnTo>
                  <a:pt x="12016516" y="2570773"/>
                </a:lnTo>
                <a:lnTo>
                  <a:pt x="12096513" y="2639494"/>
                </a:lnTo>
                <a:cubicBezTo>
                  <a:pt x="12117645" y="2673832"/>
                  <a:pt x="12132906" y="2718371"/>
                  <a:pt x="12142300" y="2770335"/>
                </a:cubicBezTo>
                <a:lnTo>
                  <a:pt x="12142125" y="2770612"/>
                </a:lnTo>
                <a:lnTo>
                  <a:pt x="12193342" y="2853252"/>
                </a:lnTo>
                <a:lnTo>
                  <a:pt x="12193795" y="2853131"/>
                </a:lnTo>
                <a:cubicBezTo>
                  <a:pt x="12231442" y="2890618"/>
                  <a:pt x="12273792" y="2928094"/>
                  <a:pt x="12240850" y="3018056"/>
                </a:cubicBezTo>
                <a:cubicBezTo>
                  <a:pt x="12156151" y="2950591"/>
                  <a:pt x="12118507" y="3040547"/>
                  <a:pt x="12085568" y="3145500"/>
                </a:cubicBezTo>
                <a:lnTo>
                  <a:pt x="12083806" y="3143444"/>
                </a:lnTo>
                <a:lnTo>
                  <a:pt x="12085129" y="3147710"/>
                </a:lnTo>
                <a:lnTo>
                  <a:pt x="12063116" y="3183598"/>
                </a:lnTo>
                <a:lnTo>
                  <a:pt x="12100178" y="3231893"/>
                </a:lnTo>
                <a:lnTo>
                  <a:pt x="12113233" y="3307196"/>
                </a:lnTo>
                <a:lnTo>
                  <a:pt x="12114645" y="3309858"/>
                </a:lnTo>
                <a:cubicBezTo>
                  <a:pt x="12123966" y="3332205"/>
                  <a:pt x="12133287" y="3354548"/>
                  <a:pt x="12142608" y="3384343"/>
                </a:cubicBezTo>
                <a:lnTo>
                  <a:pt x="12142920" y="3389815"/>
                </a:lnTo>
                <a:lnTo>
                  <a:pt x="12142920" y="3387623"/>
                </a:lnTo>
                <a:cubicBezTo>
                  <a:pt x="12165913" y="3416986"/>
                  <a:pt x="12193504" y="3446354"/>
                  <a:pt x="12216497" y="3475724"/>
                </a:cubicBezTo>
                <a:cubicBezTo>
                  <a:pt x="12225694" y="3505096"/>
                  <a:pt x="12234891" y="3527115"/>
                  <a:pt x="12239489" y="3556482"/>
                </a:cubicBezTo>
                <a:lnTo>
                  <a:pt x="12239336" y="3556642"/>
                </a:lnTo>
                <a:lnTo>
                  <a:pt x="12239830" y="3556642"/>
                </a:lnTo>
                <a:cubicBezTo>
                  <a:pt x="12291401" y="3556642"/>
                  <a:pt x="12314838" y="3601184"/>
                  <a:pt x="12319524" y="3675417"/>
                </a:cubicBezTo>
                <a:lnTo>
                  <a:pt x="12216620" y="3630976"/>
                </a:lnTo>
                <a:lnTo>
                  <a:pt x="12216620" y="3633476"/>
                </a:lnTo>
                <a:cubicBezTo>
                  <a:pt x="12188373" y="3652164"/>
                  <a:pt x="12174249" y="3640950"/>
                  <a:pt x="12164239" y="3620391"/>
                </a:cubicBezTo>
                <a:lnTo>
                  <a:pt x="12136912" y="3552071"/>
                </a:lnTo>
                <a:lnTo>
                  <a:pt x="12136909" y="3552077"/>
                </a:lnTo>
                <a:cubicBezTo>
                  <a:pt x="12098502" y="3501419"/>
                  <a:pt x="12047004" y="3476090"/>
                  <a:pt x="12013833" y="3415930"/>
                </a:cubicBezTo>
                <a:lnTo>
                  <a:pt x="12008971" y="3402039"/>
                </a:lnTo>
                <a:lnTo>
                  <a:pt x="11984144" y="3376898"/>
                </a:lnTo>
                <a:cubicBezTo>
                  <a:pt x="11965504" y="3361999"/>
                  <a:pt x="11956184" y="3339651"/>
                  <a:pt x="11946863" y="3309858"/>
                </a:cubicBezTo>
                <a:lnTo>
                  <a:pt x="11947398" y="3299588"/>
                </a:lnTo>
                <a:lnTo>
                  <a:pt x="11909131" y="3305183"/>
                </a:lnTo>
                <a:lnTo>
                  <a:pt x="12035706" y="3557111"/>
                </a:lnTo>
                <a:lnTo>
                  <a:pt x="12035695" y="3557440"/>
                </a:lnTo>
                <a:lnTo>
                  <a:pt x="12062260" y="3593367"/>
                </a:lnTo>
                <a:lnTo>
                  <a:pt x="12062260" y="3593196"/>
                </a:lnTo>
                <a:cubicBezTo>
                  <a:pt x="12081318" y="3615667"/>
                  <a:pt x="12100373" y="3638146"/>
                  <a:pt x="12119431" y="3660622"/>
                </a:cubicBezTo>
                <a:lnTo>
                  <a:pt x="12119291" y="3663509"/>
                </a:lnTo>
                <a:lnTo>
                  <a:pt x="12168344" y="3738035"/>
                </a:lnTo>
                <a:cubicBezTo>
                  <a:pt x="12181931" y="3767242"/>
                  <a:pt x="12191386" y="3801164"/>
                  <a:pt x="12193751" y="3842616"/>
                </a:cubicBezTo>
                <a:lnTo>
                  <a:pt x="12192110" y="3846345"/>
                </a:lnTo>
                <a:lnTo>
                  <a:pt x="12194121" y="3844444"/>
                </a:lnTo>
                <a:lnTo>
                  <a:pt x="12222289" y="3881500"/>
                </a:lnTo>
                <a:lnTo>
                  <a:pt x="12295338" y="3926018"/>
                </a:lnTo>
                <a:cubicBezTo>
                  <a:pt x="12295338" y="3926018"/>
                  <a:pt x="12295338" y="3926018"/>
                  <a:pt x="12290721" y="3926018"/>
                </a:cubicBezTo>
                <a:lnTo>
                  <a:pt x="12290721" y="4023390"/>
                </a:lnTo>
                <a:lnTo>
                  <a:pt x="12290937" y="4023328"/>
                </a:lnTo>
                <a:lnTo>
                  <a:pt x="12290937" y="3926673"/>
                </a:lnTo>
                <a:cubicBezTo>
                  <a:pt x="12309599" y="3926673"/>
                  <a:pt x="12325917" y="3934165"/>
                  <a:pt x="12339329" y="3948214"/>
                </a:cubicBezTo>
                <a:lnTo>
                  <a:pt x="12364311" y="3997432"/>
                </a:lnTo>
                <a:lnTo>
                  <a:pt x="12371096" y="3993470"/>
                </a:lnTo>
                <a:lnTo>
                  <a:pt x="12376792" y="3995687"/>
                </a:lnTo>
                <a:lnTo>
                  <a:pt x="12376792" y="4162653"/>
                </a:lnTo>
                <a:lnTo>
                  <a:pt x="12358263" y="4185152"/>
                </a:lnTo>
                <a:cubicBezTo>
                  <a:pt x="12326760" y="4210154"/>
                  <a:pt x="12289426" y="4223118"/>
                  <a:pt x="12259091" y="4252751"/>
                </a:cubicBezTo>
                <a:lnTo>
                  <a:pt x="12253620" y="4251378"/>
                </a:lnTo>
                <a:lnTo>
                  <a:pt x="12258545" y="4255721"/>
                </a:lnTo>
                <a:cubicBezTo>
                  <a:pt x="12282001" y="4300360"/>
                  <a:pt x="12300765" y="4337556"/>
                  <a:pt x="12319524" y="4374758"/>
                </a:cubicBezTo>
                <a:lnTo>
                  <a:pt x="12319376" y="4375426"/>
                </a:lnTo>
                <a:lnTo>
                  <a:pt x="12319733" y="4375101"/>
                </a:lnTo>
                <a:cubicBezTo>
                  <a:pt x="12336168" y="4360067"/>
                  <a:pt x="12349376" y="4352083"/>
                  <a:pt x="12359869" y="4349969"/>
                </a:cubicBezTo>
                <a:lnTo>
                  <a:pt x="12376792" y="4354065"/>
                </a:lnTo>
                <a:lnTo>
                  <a:pt x="12376792" y="4539919"/>
                </a:lnTo>
                <a:lnTo>
                  <a:pt x="12329709" y="4538562"/>
                </a:lnTo>
                <a:cubicBezTo>
                  <a:pt x="12307990" y="4532925"/>
                  <a:pt x="12286858" y="4521652"/>
                  <a:pt x="12268074" y="4502865"/>
                </a:cubicBezTo>
                <a:cubicBezTo>
                  <a:pt x="12268074" y="4480318"/>
                  <a:pt x="12268074" y="4465288"/>
                  <a:pt x="12272768" y="4450256"/>
                </a:cubicBezTo>
                <a:lnTo>
                  <a:pt x="12273314" y="4448794"/>
                </a:lnTo>
                <a:lnTo>
                  <a:pt x="12272617" y="4449155"/>
                </a:lnTo>
                <a:cubicBezTo>
                  <a:pt x="12225710" y="4382196"/>
                  <a:pt x="12183489" y="4322679"/>
                  <a:pt x="12136581" y="4255722"/>
                </a:cubicBezTo>
                <a:lnTo>
                  <a:pt x="12136769" y="4255136"/>
                </a:lnTo>
                <a:lnTo>
                  <a:pt x="12097539" y="4212606"/>
                </a:lnTo>
                <a:cubicBezTo>
                  <a:pt x="12087047" y="4193917"/>
                  <a:pt x="12081219" y="4169620"/>
                  <a:pt x="12085878" y="4135982"/>
                </a:cubicBezTo>
                <a:lnTo>
                  <a:pt x="12088616" y="4134895"/>
                </a:lnTo>
                <a:lnTo>
                  <a:pt x="12087140" y="4134362"/>
                </a:lnTo>
                <a:lnTo>
                  <a:pt x="12086591" y="4131053"/>
                </a:lnTo>
                <a:lnTo>
                  <a:pt x="12085845" y="4132248"/>
                </a:lnTo>
                <a:cubicBezTo>
                  <a:pt x="12071907" y="4132248"/>
                  <a:pt x="12053329" y="4124843"/>
                  <a:pt x="12039393" y="4124843"/>
                </a:cubicBezTo>
                <a:lnTo>
                  <a:pt x="12038290" y="4124121"/>
                </a:lnTo>
                <a:lnTo>
                  <a:pt x="12039393" y="4126940"/>
                </a:lnTo>
                <a:cubicBezTo>
                  <a:pt x="12030054" y="4141974"/>
                  <a:pt x="12020717" y="4157003"/>
                  <a:pt x="12011380" y="4172035"/>
                </a:cubicBezTo>
                <a:lnTo>
                  <a:pt x="12009969" y="4173359"/>
                </a:lnTo>
                <a:lnTo>
                  <a:pt x="12011879" y="4173359"/>
                </a:lnTo>
                <a:lnTo>
                  <a:pt x="12016519" y="4210438"/>
                </a:lnTo>
                <a:lnTo>
                  <a:pt x="12050659" y="4225893"/>
                </a:lnTo>
                <a:cubicBezTo>
                  <a:pt x="12061250" y="4234361"/>
                  <a:pt x="12069492" y="4247527"/>
                  <a:pt x="12071846" y="4270099"/>
                </a:cubicBezTo>
                <a:cubicBezTo>
                  <a:pt x="12074201" y="4288912"/>
                  <a:pt x="12070667" y="4302076"/>
                  <a:pt x="12064191" y="4312422"/>
                </a:cubicBezTo>
                <a:lnTo>
                  <a:pt x="12039953" y="4336747"/>
                </a:lnTo>
                <a:lnTo>
                  <a:pt x="12113052" y="4500788"/>
                </a:lnTo>
                <a:lnTo>
                  <a:pt x="12113963" y="4501444"/>
                </a:lnTo>
                <a:cubicBezTo>
                  <a:pt x="12113963" y="4531345"/>
                  <a:pt x="12118688" y="4561248"/>
                  <a:pt x="12142300" y="4583673"/>
                </a:cubicBezTo>
                <a:lnTo>
                  <a:pt x="12142245" y="4585066"/>
                </a:lnTo>
                <a:lnTo>
                  <a:pt x="12142569" y="4583851"/>
                </a:lnTo>
                <a:cubicBezTo>
                  <a:pt x="12184225" y="4550079"/>
                  <a:pt x="12202446" y="4571185"/>
                  <a:pt x="12210905" y="4615512"/>
                </a:cubicBezTo>
                <a:lnTo>
                  <a:pt x="12212028" y="4625489"/>
                </a:lnTo>
                <a:lnTo>
                  <a:pt x="12221282" y="4621050"/>
                </a:lnTo>
                <a:cubicBezTo>
                  <a:pt x="12263261" y="4643503"/>
                  <a:pt x="12305235" y="4650988"/>
                  <a:pt x="12291242" y="4748284"/>
                </a:cubicBezTo>
                <a:cubicBezTo>
                  <a:pt x="12235275" y="4770734"/>
                  <a:pt x="12235275" y="4972808"/>
                  <a:pt x="12141999" y="4868029"/>
                </a:cubicBezTo>
                <a:cubicBezTo>
                  <a:pt x="12141999" y="4845577"/>
                  <a:pt x="12141999" y="4815639"/>
                  <a:pt x="12141999" y="4785701"/>
                </a:cubicBezTo>
                <a:lnTo>
                  <a:pt x="12141499" y="4782494"/>
                </a:lnTo>
                <a:lnTo>
                  <a:pt x="12141499" y="4785506"/>
                </a:lnTo>
                <a:cubicBezTo>
                  <a:pt x="12099306" y="4755812"/>
                  <a:pt x="12057112" y="4733541"/>
                  <a:pt x="12033673" y="4666732"/>
                </a:cubicBezTo>
                <a:lnTo>
                  <a:pt x="12034877" y="4665102"/>
                </a:lnTo>
                <a:lnTo>
                  <a:pt x="11988837" y="4621360"/>
                </a:lnTo>
                <a:lnTo>
                  <a:pt x="11988930" y="4622357"/>
                </a:lnTo>
                <a:cubicBezTo>
                  <a:pt x="11984201" y="4689315"/>
                  <a:pt x="11988930" y="4771148"/>
                  <a:pt x="11941656" y="4793472"/>
                </a:cubicBezTo>
                <a:cubicBezTo>
                  <a:pt x="11913292" y="4808351"/>
                  <a:pt x="11899105" y="4748831"/>
                  <a:pt x="11884920" y="4704194"/>
                </a:cubicBezTo>
                <a:lnTo>
                  <a:pt x="11884860" y="4702313"/>
                </a:lnTo>
                <a:lnTo>
                  <a:pt x="11884679" y="4703280"/>
                </a:lnTo>
                <a:cubicBezTo>
                  <a:pt x="11873062" y="4703279"/>
                  <a:pt x="11862612" y="4701389"/>
                  <a:pt x="11853902" y="4695729"/>
                </a:cubicBezTo>
                <a:lnTo>
                  <a:pt x="11833585" y="4665550"/>
                </a:lnTo>
                <a:lnTo>
                  <a:pt x="11833299" y="4665535"/>
                </a:lnTo>
                <a:cubicBezTo>
                  <a:pt x="11744377" y="4635738"/>
                  <a:pt x="11697577" y="4486740"/>
                  <a:pt x="11618014" y="4456942"/>
                </a:cubicBezTo>
                <a:lnTo>
                  <a:pt x="11611127" y="4475083"/>
                </a:lnTo>
                <a:lnTo>
                  <a:pt x="11611802" y="4489230"/>
                </a:lnTo>
                <a:cubicBezTo>
                  <a:pt x="11619704" y="4556745"/>
                  <a:pt x="11643405" y="4603173"/>
                  <a:pt x="11706612" y="4603173"/>
                </a:cubicBezTo>
                <a:cubicBezTo>
                  <a:pt x="11758115" y="4603173"/>
                  <a:pt x="11790892" y="4670690"/>
                  <a:pt x="11781525" y="4730707"/>
                </a:cubicBezTo>
                <a:cubicBezTo>
                  <a:pt x="11762796" y="4910764"/>
                  <a:pt x="11837711" y="5045809"/>
                  <a:pt x="11865802" y="5195859"/>
                </a:cubicBezTo>
                <a:lnTo>
                  <a:pt x="11865201" y="5195992"/>
                </a:lnTo>
                <a:lnTo>
                  <a:pt x="11865802" y="5196431"/>
                </a:lnTo>
                <a:cubicBezTo>
                  <a:pt x="11842414" y="5286886"/>
                  <a:pt x="11795639" y="5219048"/>
                  <a:pt x="11762894" y="5241659"/>
                </a:cubicBezTo>
                <a:lnTo>
                  <a:pt x="11762895" y="5237808"/>
                </a:lnTo>
                <a:lnTo>
                  <a:pt x="11762181" y="5241861"/>
                </a:lnTo>
                <a:lnTo>
                  <a:pt x="11734974" y="5285816"/>
                </a:lnTo>
                <a:lnTo>
                  <a:pt x="11739620" y="5323178"/>
                </a:lnTo>
                <a:lnTo>
                  <a:pt x="11740017" y="5324302"/>
                </a:lnTo>
                <a:lnTo>
                  <a:pt x="11820014" y="5393028"/>
                </a:lnTo>
                <a:cubicBezTo>
                  <a:pt x="11841149" y="5427364"/>
                  <a:pt x="11856413" y="5471905"/>
                  <a:pt x="11865802" y="5523868"/>
                </a:cubicBezTo>
                <a:lnTo>
                  <a:pt x="11865626" y="5524147"/>
                </a:lnTo>
                <a:lnTo>
                  <a:pt x="11916844" y="5606784"/>
                </a:lnTo>
                <a:lnTo>
                  <a:pt x="11917299" y="5606661"/>
                </a:lnTo>
                <a:cubicBezTo>
                  <a:pt x="11954943" y="5644146"/>
                  <a:pt x="11997293" y="5681629"/>
                  <a:pt x="11964352" y="5771591"/>
                </a:cubicBezTo>
                <a:cubicBezTo>
                  <a:pt x="11879655" y="5704119"/>
                  <a:pt x="11842008" y="5794080"/>
                  <a:pt x="11809073" y="5899031"/>
                </a:cubicBezTo>
                <a:lnTo>
                  <a:pt x="11807311" y="5896973"/>
                </a:lnTo>
                <a:lnTo>
                  <a:pt x="11808634" y="5901244"/>
                </a:lnTo>
                <a:lnTo>
                  <a:pt x="11786617" y="5937129"/>
                </a:lnTo>
                <a:lnTo>
                  <a:pt x="11823680" y="5985424"/>
                </a:lnTo>
                <a:lnTo>
                  <a:pt x="11836735" y="6060724"/>
                </a:lnTo>
                <a:lnTo>
                  <a:pt x="11838148" y="6063389"/>
                </a:lnTo>
                <a:cubicBezTo>
                  <a:pt x="11847471" y="6085739"/>
                  <a:pt x="11856789" y="6108080"/>
                  <a:pt x="11866112" y="6137872"/>
                </a:cubicBezTo>
                <a:lnTo>
                  <a:pt x="11866422" y="6143343"/>
                </a:lnTo>
                <a:lnTo>
                  <a:pt x="11866422" y="6141151"/>
                </a:lnTo>
                <a:cubicBezTo>
                  <a:pt x="11889415" y="6170519"/>
                  <a:pt x="11917006" y="6199885"/>
                  <a:pt x="11939998" y="6229251"/>
                </a:cubicBezTo>
                <a:cubicBezTo>
                  <a:pt x="11949195" y="6258621"/>
                  <a:pt x="11958392" y="6280645"/>
                  <a:pt x="11962991" y="6310015"/>
                </a:cubicBezTo>
                <a:lnTo>
                  <a:pt x="11962843" y="6310174"/>
                </a:lnTo>
                <a:lnTo>
                  <a:pt x="11963334" y="6310173"/>
                </a:lnTo>
                <a:cubicBezTo>
                  <a:pt x="12002010" y="6310173"/>
                  <a:pt x="12024867" y="6335227"/>
                  <a:pt x="12035853" y="6379072"/>
                </a:cubicBezTo>
                <a:lnTo>
                  <a:pt x="12038756" y="6399234"/>
                </a:lnTo>
                <a:lnTo>
                  <a:pt x="12025878" y="6421540"/>
                </a:lnTo>
                <a:lnTo>
                  <a:pt x="11940125" y="6384510"/>
                </a:lnTo>
                <a:lnTo>
                  <a:pt x="11940125" y="6387006"/>
                </a:lnTo>
                <a:cubicBezTo>
                  <a:pt x="11911875" y="6405697"/>
                  <a:pt x="11897751" y="6394483"/>
                  <a:pt x="11887747" y="6373922"/>
                </a:cubicBezTo>
                <a:lnTo>
                  <a:pt x="11860413" y="6305600"/>
                </a:lnTo>
                <a:lnTo>
                  <a:pt x="11860410" y="6305609"/>
                </a:lnTo>
                <a:cubicBezTo>
                  <a:pt x="11822006" y="6254952"/>
                  <a:pt x="11770506" y="6229619"/>
                  <a:pt x="11737334" y="6169460"/>
                </a:cubicBezTo>
                <a:lnTo>
                  <a:pt x="11732472" y="6155570"/>
                </a:lnTo>
                <a:lnTo>
                  <a:pt x="11707652" y="6130427"/>
                </a:lnTo>
                <a:cubicBezTo>
                  <a:pt x="11689011" y="6115532"/>
                  <a:pt x="11679688" y="6093184"/>
                  <a:pt x="11670365" y="6063390"/>
                </a:cubicBezTo>
                <a:lnTo>
                  <a:pt x="11670900" y="6053120"/>
                </a:lnTo>
                <a:lnTo>
                  <a:pt x="11632635" y="6058717"/>
                </a:lnTo>
                <a:lnTo>
                  <a:pt x="11759207" y="6310641"/>
                </a:lnTo>
                <a:lnTo>
                  <a:pt x="11759196" y="6310969"/>
                </a:lnTo>
                <a:lnTo>
                  <a:pt x="11785764" y="6346901"/>
                </a:lnTo>
                <a:lnTo>
                  <a:pt x="11785764" y="6346723"/>
                </a:lnTo>
                <a:cubicBezTo>
                  <a:pt x="11804819" y="6369197"/>
                  <a:pt x="11823876" y="6391675"/>
                  <a:pt x="11842933" y="6414151"/>
                </a:cubicBezTo>
                <a:lnTo>
                  <a:pt x="11842793" y="6417039"/>
                </a:lnTo>
                <a:lnTo>
                  <a:pt x="11891846" y="6491566"/>
                </a:lnTo>
                <a:cubicBezTo>
                  <a:pt x="11905435" y="6520774"/>
                  <a:pt x="11914890" y="6554697"/>
                  <a:pt x="11917256" y="6596149"/>
                </a:cubicBezTo>
                <a:lnTo>
                  <a:pt x="11915612" y="6599876"/>
                </a:lnTo>
                <a:lnTo>
                  <a:pt x="11917626" y="6597975"/>
                </a:lnTo>
                <a:lnTo>
                  <a:pt x="11921256" y="6602751"/>
                </a:lnTo>
                <a:lnTo>
                  <a:pt x="11762336" y="6878008"/>
                </a:lnTo>
                <a:lnTo>
                  <a:pt x="11761795" y="6877653"/>
                </a:lnTo>
                <a:lnTo>
                  <a:pt x="11762096" y="6878423"/>
                </a:lnTo>
                <a:lnTo>
                  <a:pt x="11734876" y="6925570"/>
                </a:lnTo>
                <a:lnTo>
                  <a:pt x="11733471" y="6926895"/>
                </a:lnTo>
                <a:lnTo>
                  <a:pt x="11734111" y="6926895"/>
                </a:lnTo>
                <a:lnTo>
                  <a:pt x="11483290" y="7361330"/>
                </a:lnTo>
                <a:lnTo>
                  <a:pt x="11445650" y="7314770"/>
                </a:lnTo>
                <a:cubicBezTo>
                  <a:pt x="11412889" y="7270072"/>
                  <a:pt x="11381298" y="7225374"/>
                  <a:pt x="11341516" y="7210473"/>
                </a:cubicBezTo>
                <a:cubicBezTo>
                  <a:pt x="11294719" y="7284973"/>
                  <a:pt x="11411717" y="7359473"/>
                  <a:pt x="11322794" y="7419066"/>
                </a:cubicBezTo>
                <a:cubicBezTo>
                  <a:pt x="11299396" y="7366922"/>
                  <a:pt x="11271314" y="7314770"/>
                  <a:pt x="11247915" y="7262623"/>
                </a:cubicBezTo>
                <a:lnTo>
                  <a:pt x="11246001" y="7257879"/>
                </a:lnTo>
                <a:lnTo>
                  <a:pt x="11177516" y="7208924"/>
                </a:lnTo>
                <a:lnTo>
                  <a:pt x="11113672" y="7141739"/>
                </a:lnTo>
                <a:lnTo>
                  <a:pt x="11113175" y="7142903"/>
                </a:lnTo>
                <a:cubicBezTo>
                  <a:pt x="11056676" y="7104365"/>
                  <a:pt x="11047847" y="7189709"/>
                  <a:pt x="11023131" y="7234792"/>
                </a:cubicBezTo>
                <a:lnTo>
                  <a:pt x="10991825" y="7259538"/>
                </a:lnTo>
                <a:lnTo>
                  <a:pt x="10991455" y="7262539"/>
                </a:lnTo>
                <a:lnTo>
                  <a:pt x="10996074" y="7292682"/>
                </a:lnTo>
                <a:lnTo>
                  <a:pt x="11036219" y="7362549"/>
                </a:lnTo>
                <a:cubicBezTo>
                  <a:pt x="11066425" y="7423424"/>
                  <a:pt x="11065969" y="7459003"/>
                  <a:pt x="11032336" y="7493391"/>
                </a:cubicBezTo>
                <a:lnTo>
                  <a:pt x="10968146" y="7540257"/>
                </a:lnTo>
                <a:lnTo>
                  <a:pt x="10963534" y="7657815"/>
                </a:lnTo>
                <a:cubicBezTo>
                  <a:pt x="10897788" y="7650338"/>
                  <a:pt x="10869610" y="7575585"/>
                  <a:pt x="10836737" y="7500832"/>
                </a:cubicBezTo>
                <a:lnTo>
                  <a:pt x="10837802" y="7499914"/>
                </a:lnTo>
                <a:lnTo>
                  <a:pt x="10788302" y="7461104"/>
                </a:lnTo>
                <a:cubicBezTo>
                  <a:pt x="10771307" y="7453664"/>
                  <a:pt x="10753728" y="7451805"/>
                  <a:pt x="10734975" y="7455526"/>
                </a:cubicBezTo>
                <a:lnTo>
                  <a:pt x="10734895" y="7455467"/>
                </a:lnTo>
                <a:lnTo>
                  <a:pt x="10735874" y="7457348"/>
                </a:lnTo>
                <a:cubicBezTo>
                  <a:pt x="10735874" y="7472394"/>
                  <a:pt x="10735874" y="7487448"/>
                  <a:pt x="10740572" y="7494965"/>
                </a:cubicBezTo>
                <a:lnTo>
                  <a:pt x="10740443" y="7496610"/>
                </a:lnTo>
                <a:lnTo>
                  <a:pt x="10802564" y="7588817"/>
                </a:lnTo>
                <a:cubicBezTo>
                  <a:pt x="10810751" y="7605357"/>
                  <a:pt x="10814551" y="7623078"/>
                  <a:pt x="10809289" y="7643284"/>
                </a:cubicBezTo>
                <a:lnTo>
                  <a:pt x="10762357" y="7711586"/>
                </a:lnTo>
                <a:lnTo>
                  <a:pt x="10745746" y="7782625"/>
                </a:lnTo>
                <a:lnTo>
                  <a:pt x="10712451" y="7830523"/>
                </a:lnTo>
                <a:lnTo>
                  <a:pt x="10712452" y="7831523"/>
                </a:lnTo>
                <a:cubicBezTo>
                  <a:pt x="10721829" y="7854019"/>
                  <a:pt x="10745266" y="7884003"/>
                  <a:pt x="10740580" y="7891497"/>
                </a:cubicBezTo>
                <a:cubicBezTo>
                  <a:pt x="10731204" y="7928983"/>
                  <a:pt x="10707765" y="7928982"/>
                  <a:pt x="10679633" y="7928983"/>
                </a:cubicBezTo>
                <a:cubicBezTo>
                  <a:pt x="10656196" y="7921484"/>
                  <a:pt x="10637442" y="7794045"/>
                  <a:pt x="10609316" y="7913988"/>
                </a:cubicBezTo>
                <a:lnTo>
                  <a:pt x="10607113" y="7914140"/>
                </a:lnTo>
                <a:lnTo>
                  <a:pt x="10575745" y="7949804"/>
                </a:lnTo>
                <a:lnTo>
                  <a:pt x="10575977" y="7950486"/>
                </a:lnTo>
                <a:cubicBezTo>
                  <a:pt x="10552951" y="8010178"/>
                  <a:pt x="10668085" y="8054948"/>
                  <a:pt x="10580584" y="8114640"/>
                </a:cubicBezTo>
                <a:cubicBezTo>
                  <a:pt x="10569068" y="8081065"/>
                  <a:pt x="10550647" y="8053081"/>
                  <a:pt x="10534530" y="8022304"/>
                </a:cubicBezTo>
                <a:lnTo>
                  <a:pt x="10502428" y="7913638"/>
                </a:lnTo>
                <a:lnTo>
                  <a:pt x="10500963" y="7913638"/>
                </a:lnTo>
                <a:lnTo>
                  <a:pt x="10487184" y="7913638"/>
                </a:lnTo>
                <a:cubicBezTo>
                  <a:pt x="10487184" y="7913638"/>
                  <a:pt x="10487184" y="7913638"/>
                  <a:pt x="10477992" y="7913638"/>
                </a:cubicBezTo>
                <a:cubicBezTo>
                  <a:pt x="10477992" y="7913638"/>
                  <a:pt x="10477992" y="7913638"/>
                  <a:pt x="10477992" y="7906083"/>
                </a:cubicBezTo>
                <a:lnTo>
                  <a:pt x="10476316" y="7904368"/>
                </a:lnTo>
                <a:lnTo>
                  <a:pt x="10476565" y="7904866"/>
                </a:lnTo>
                <a:lnTo>
                  <a:pt x="10473122" y="7905346"/>
                </a:lnTo>
                <a:lnTo>
                  <a:pt x="10476565" y="7913638"/>
                </a:lnTo>
                <a:cubicBezTo>
                  <a:pt x="10448618" y="7965962"/>
                  <a:pt x="10411352" y="7988391"/>
                  <a:pt x="10374081" y="7995863"/>
                </a:cubicBezTo>
                <a:lnTo>
                  <a:pt x="10350951" y="7877074"/>
                </a:lnTo>
                <a:lnTo>
                  <a:pt x="10288904" y="7860322"/>
                </a:lnTo>
                <a:cubicBezTo>
                  <a:pt x="10280114" y="7853800"/>
                  <a:pt x="10272200" y="7844949"/>
                  <a:pt x="10265319" y="7833069"/>
                </a:cubicBezTo>
                <a:lnTo>
                  <a:pt x="10248439" y="7789104"/>
                </a:lnTo>
                <a:lnTo>
                  <a:pt x="10230270" y="7840108"/>
                </a:lnTo>
                <a:lnTo>
                  <a:pt x="10228509" y="7838052"/>
                </a:lnTo>
                <a:lnTo>
                  <a:pt x="10229831" y="7842322"/>
                </a:lnTo>
                <a:lnTo>
                  <a:pt x="10207815" y="7878208"/>
                </a:lnTo>
                <a:lnTo>
                  <a:pt x="10244881" y="7926501"/>
                </a:lnTo>
                <a:lnTo>
                  <a:pt x="10257939" y="8001802"/>
                </a:lnTo>
                <a:lnTo>
                  <a:pt x="10259348" y="8004471"/>
                </a:lnTo>
                <a:cubicBezTo>
                  <a:pt x="10268669" y="8026813"/>
                  <a:pt x="10277987" y="8049159"/>
                  <a:pt x="10287313" y="8078952"/>
                </a:cubicBezTo>
                <a:lnTo>
                  <a:pt x="10287623" y="8084421"/>
                </a:lnTo>
                <a:lnTo>
                  <a:pt x="10287623" y="8082229"/>
                </a:lnTo>
                <a:cubicBezTo>
                  <a:pt x="10310615" y="8111597"/>
                  <a:pt x="10338204" y="8140964"/>
                  <a:pt x="10361196" y="8170331"/>
                </a:cubicBezTo>
                <a:cubicBezTo>
                  <a:pt x="10370393" y="8199702"/>
                  <a:pt x="10379590" y="8221725"/>
                  <a:pt x="10384189" y="8251092"/>
                </a:cubicBezTo>
                <a:lnTo>
                  <a:pt x="10384041" y="8251254"/>
                </a:lnTo>
                <a:lnTo>
                  <a:pt x="10384536" y="8251254"/>
                </a:lnTo>
                <a:cubicBezTo>
                  <a:pt x="10423209" y="8251254"/>
                  <a:pt x="10446063" y="8276310"/>
                  <a:pt x="10457052" y="8320154"/>
                </a:cubicBezTo>
                <a:lnTo>
                  <a:pt x="10457728" y="8324850"/>
                </a:lnTo>
                <a:lnTo>
                  <a:pt x="10463780" y="8326121"/>
                </a:lnTo>
                <a:cubicBezTo>
                  <a:pt x="10485488" y="8328945"/>
                  <a:pt x="10507779" y="8330829"/>
                  <a:pt x="10528900" y="8345893"/>
                </a:cubicBezTo>
                <a:cubicBezTo>
                  <a:pt x="10599307" y="8360963"/>
                  <a:pt x="10557062" y="8172623"/>
                  <a:pt x="10650936" y="8195225"/>
                </a:cubicBezTo>
                <a:cubicBezTo>
                  <a:pt x="10608693" y="8270560"/>
                  <a:pt x="10599307" y="8345893"/>
                  <a:pt x="10608693" y="8428766"/>
                </a:cubicBezTo>
                <a:lnTo>
                  <a:pt x="10608370" y="8431492"/>
                </a:lnTo>
                <a:lnTo>
                  <a:pt x="10609130" y="8429771"/>
                </a:lnTo>
                <a:cubicBezTo>
                  <a:pt x="10632355" y="8467350"/>
                  <a:pt x="10655584" y="8414742"/>
                  <a:pt x="10683450" y="8429771"/>
                </a:cubicBezTo>
                <a:cubicBezTo>
                  <a:pt x="10692740" y="8452318"/>
                  <a:pt x="10702034" y="8482379"/>
                  <a:pt x="10711321" y="8504927"/>
                </a:cubicBezTo>
                <a:lnTo>
                  <a:pt x="10711452" y="8505990"/>
                </a:lnTo>
                <a:lnTo>
                  <a:pt x="10711680" y="8501536"/>
                </a:lnTo>
                <a:lnTo>
                  <a:pt x="10715834" y="8502220"/>
                </a:lnTo>
                <a:lnTo>
                  <a:pt x="10700019" y="8430065"/>
                </a:lnTo>
                <a:lnTo>
                  <a:pt x="10866256" y="8430065"/>
                </a:lnTo>
                <a:lnTo>
                  <a:pt x="8327078" y="12828049"/>
                </a:lnTo>
                <a:lnTo>
                  <a:pt x="8323086" y="12829340"/>
                </a:lnTo>
                <a:lnTo>
                  <a:pt x="8318608" y="12786528"/>
                </a:lnTo>
                <a:lnTo>
                  <a:pt x="8272743" y="12741202"/>
                </a:lnTo>
                <a:cubicBezTo>
                  <a:pt x="8272743" y="12726077"/>
                  <a:pt x="8272743" y="12718518"/>
                  <a:pt x="8272743" y="12703396"/>
                </a:cubicBezTo>
                <a:lnTo>
                  <a:pt x="8272414" y="12701206"/>
                </a:lnTo>
                <a:lnTo>
                  <a:pt x="8272101" y="12704341"/>
                </a:lnTo>
                <a:lnTo>
                  <a:pt x="8271868" y="12704237"/>
                </a:lnTo>
                <a:lnTo>
                  <a:pt x="8271868" y="12739579"/>
                </a:lnTo>
                <a:cubicBezTo>
                  <a:pt x="8220365" y="12784612"/>
                  <a:pt x="8089269" y="12566963"/>
                  <a:pt x="8107995" y="12859658"/>
                </a:cubicBezTo>
                <a:cubicBezTo>
                  <a:pt x="8065856" y="12848404"/>
                  <a:pt x="8031622" y="12828704"/>
                  <a:pt x="8017136" y="12775231"/>
                </a:cubicBezTo>
                <a:lnTo>
                  <a:pt x="8010018" y="12712572"/>
                </a:lnTo>
                <a:lnTo>
                  <a:pt x="7935528" y="12630697"/>
                </a:lnTo>
                <a:lnTo>
                  <a:pt x="7935529" y="12710181"/>
                </a:lnTo>
                <a:lnTo>
                  <a:pt x="7962886" y="12783994"/>
                </a:lnTo>
                <a:lnTo>
                  <a:pt x="7963934" y="12784646"/>
                </a:lnTo>
                <a:lnTo>
                  <a:pt x="7963732" y="12786281"/>
                </a:lnTo>
                <a:lnTo>
                  <a:pt x="7963934" y="12786830"/>
                </a:lnTo>
                <a:lnTo>
                  <a:pt x="7963649" y="12786943"/>
                </a:lnTo>
                <a:lnTo>
                  <a:pt x="7959281" y="12821914"/>
                </a:lnTo>
                <a:lnTo>
                  <a:pt x="7957720" y="12821978"/>
                </a:lnTo>
                <a:lnTo>
                  <a:pt x="7959259" y="12823429"/>
                </a:lnTo>
                <a:lnTo>
                  <a:pt x="7963890" y="12867424"/>
                </a:lnTo>
                <a:lnTo>
                  <a:pt x="7964456" y="12867273"/>
                </a:lnTo>
                <a:cubicBezTo>
                  <a:pt x="8006553" y="12859658"/>
                  <a:pt x="8025263" y="12897728"/>
                  <a:pt x="8043975" y="12951028"/>
                </a:cubicBezTo>
                <a:lnTo>
                  <a:pt x="8043819" y="12952482"/>
                </a:lnTo>
                <a:lnTo>
                  <a:pt x="8077383" y="12990926"/>
                </a:lnTo>
                <a:cubicBezTo>
                  <a:pt x="8087836" y="13008560"/>
                  <a:pt x="8095964" y="13032685"/>
                  <a:pt x="8098288" y="13069799"/>
                </a:cubicBezTo>
                <a:cubicBezTo>
                  <a:pt x="8051836" y="13040106"/>
                  <a:pt x="8014675" y="13040107"/>
                  <a:pt x="7986804" y="12988144"/>
                </a:cubicBezTo>
                <a:lnTo>
                  <a:pt x="7986861" y="12988132"/>
                </a:lnTo>
                <a:lnTo>
                  <a:pt x="7953930" y="12955786"/>
                </a:lnTo>
                <a:cubicBezTo>
                  <a:pt x="7941068" y="12951028"/>
                  <a:pt x="7927036" y="12951028"/>
                  <a:pt x="7913005" y="12951028"/>
                </a:cubicBezTo>
                <a:lnTo>
                  <a:pt x="7912484" y="12950860"/>
                </a:lnTo>
                <a:lnTo>
                  <a:pt x="7912484" y="12987572"/>
                </a:lnTo>
                <a:lnTo>
                  <a:pt x="7911389" y="12987572"/>
                </a:lnTo>
                <a:lnTo>
                  <a:pt x="7912100" y="12988225"/>
                </a:lnTo>
                <a:cubicBezTo>
                  <a:pt x="7963935" y="13129582"/>
                  <a:pt x="7883822" y="13151899"/>
                  <a:pt x="7836696" y="13196542"/>
                </a:cubicBezTo>
                <a:lnTo>
                  <a:pt x="7836301" y="13196584"/>
                </a:lnTo>
                <a:lnTo>
                  <a:pt x="7844922" y="13241108"/>
                </a:lnTo>
                <a:cubicBezTo>
                  <a:pt x="7846645" y="13255958"/>
                  <a:pt x="7843199" y="13267093"/>
                  <a:pt x="7822503" y="13263383"/>
                </a:cubicBezTo>
                <a:cubicBezTo>
                  <a:pt x="7806410" y="13259670"/>
                  <a:pt x="7790312" y="13250389"/>
                  <a:pt x="7781116" y="13232758"/>
                </a:cubicBezTo>
                <a:lnTo>
                  <a:pt x="7781116" y="13154720"/>
                </a:lnTo>
                <a:lnTo>
                  <a:pt x="7758628" y="13117005"/>
                </a:lnTo>
                <a:cubicBezTo>
                  <a:pt x="7767707" y="13094164"/>
                  <a:pt x="7765435" y="13077035"/>
                  <a:pt x="7760897" y="13061807"/>
                </a:cubicBezTo>
                <a:lnTo>
                  <a:pt x="7760691" y="13061006"/>
                </a:lnTo>
                <a:lnTo>
                  <a:pt x="7757605" y="13115482"/>
                </a:lnTo>
                <a:lnTo>
                  <a:pt x="7735221" y="13079575"/>
                </a:lnTo>
                <a:lnTo>
                  <a:pt x="7732905" y="13138439"/>
                </a:lnTo>
                <a:cubicBezTo>
                  <a:pt x="7731731" y="13160833"/>
                  <a:pt x="7730554" y="13186962"/>
                  <a:pt x="7730554" y="13220555"/>
                </a:cubicBezTo>
                <a:cubicBezTo>
                  <a:pt x="7664745" y="13108576"/>
                  <a:pt x="7566030" y="13123507"/>
                  <a:pt x="7523725" y="12996598"/>
                </a:cubicBezTo>
                <a:lnTo>
                  <a:pt x="7523761" y="12996523"/>
                </a:lnTo>
                <a:lnTo>
                  <a:pt x="7523431" y="12996710"/>
                </a:lnTo>
                <a:lnTo>
                  <a:pt x="7500092" y="12989199"/>
                </a:lnTo>
                <a:lnTo>
                  <a:pt x="7477473" y="12996709"/>
                </a:lnTo>
                <a:lnTo>
                  <a:pt x="7500856" y="13077950"/>
                </a:lnTo>
                <a:cubicBezTo>
                  <a:pt x="7477405" y="13152028"/>
                  <a:pt x="7439879" y="13152028"/>
                  <a:pt x="7397658" y="13114991"/>
                </a:cubicBezTo>
                <a:cubicBezTo>
                  <a:pt x="7378896" y="13040908"/>
                  <a:pt x="7322603" y="13003872"/>
                  <a:pt x="7317913" y="12914974"/>
                </a:cubicBezTo>
                <a:lnTo>
                  <a:pt x="7318342" y="12914435"/>
                </a:lnTo>
                <a:lnTo>
                  <a:pt x="7289809" y="12903501"/>
                </a:lnTo>
                <a:cubicBezTo>
                  <a:pt x="7263795" y="12883315"/>
                  <a:pt x="7244398" y="12840815"/>
                  <a:pt x="7219709" y="12823816"/>
                </a:cubicBezTo>
                <a:lnTo>
                  <a:pt x="7216670" y="12774957"/>
                </a:lnTo>
                <a:lnTo>
                  <a:pt x="7211270" y="12777432"/>
                </a:lnTo>
                <a:cubicBezTo>
                  <a:pt x="7192623" y="12769947"/>
                  <a:pt x="7178638" y="12762464"/>
                  <a:pt x="7169315" y="12740012"/>
                </a:cubicBezTo>
                <a:cubicBezTo>
                  <a:pt x="7155330" y="12672654"/>
                  <a:pt x="7108713" y="12665172"/>
                  <a:pt x="7085406" y="12620263"/>
                </a:cubicBezTo>
                <a:lnTo>
                  <a:pt x="7082140" y="12617250"/>
                </a:lnTo>
                <a:lnTo>
                  <a:pt x="7085611" y="12622111"/>
                </a:lnTo>
                <a:cubicBezTo>
                  <a:pt x="7052927" y="12629489"/>
                  <a:pt x="7052928" y="12651628"/>
                  <a:pt x="7062268" y="12688527"/>
                </a:cubicBezTo>
                <a:cubicBezTo>
                  <a:pt x="7094951" y="12813977"/>
                  <a:pt x="7048264" y="12762322"/>
                  <a:pt x="7015575" y="12740185"/>
                </a:cubicBezTo>
                <a:cubicBezTo>
                  <a:pt x="6996903" y="12740185"/>
                  <a:pt x="6982894" y="12740185"/>
                  <a:pt x="6964220" y="12740185"/>
                </a:cubicBezTo>
                <a:cubicBezTo>
                  <a:pt x="6964220" y="12718043"/>
                  <a:pt x="6964219" y="12695903"/>
                  <a:pt x="6964220" y="12673767"/>
                </a:cubicBezTo>
                <a:lnTo>
                  <a:pt x="6964969" y="12667846"/>
                </a:lnTo>
                <a:lnTo>
                  <a:pt x="6963459" y="12672364"/>
                </a:lnTo>
                <a:cubicBezTo>
                  <a:pt x="6946783" y="12668650"/>
                  <a:pt x="6932493" y="12661231"/>
                  <a:pt x="6922962" y="12647309"/>
                </a:cubicBezTo>
                <a:lnTo>
                  <a:pt x="6911466" y="12585496"/>
                </a:lnTo>
                <a:lnTo>
                  <a:pt x="6911397" y="12585564"/>
                </a:lnTo>
                <a:cubicBezTo>
                  <a:pt x="6850516" y="12578070"/>
                  <a:pt x="6841149" y="12473114"/>
                  <a:pt x="6803686" y="12428134"/>
                </a:cubicBezTo>
                <a:lnTo>
                  <a:pt x="6803365" y="12427518"/>
                </a:lnTo>
                <a:lnTo>
                  <a:pt x="6784968" y="12529396"/>
                </a:lnTo>
                <a:lnTo>
                  <a:pt x="6786125" y="12532335"/>
                </a:lnTo>
                <a:lnTo>
                  <a:pt x="6813785" y="12613649"/>
                </a:lnTo>
                <a:lnTo>
                  <a:pt x="6813974" y="12612973"/>
                </a:lnTo>
                <a:cubicBezTo>
                  <a:pt x="6841214" y="12665418"/>
                  <a:pt x="6854835" y="12725355"/>
                  <a:pt x="6832134" y="12800275"/>
                </a:cubicBezTo>
                <a:cubicBezTo>
                  <a:pt x="6818513" y="12777800"/>
                  <a:pt x="6800355" y="12762817"/>
                  <a:pt x="6782197" y="12747828"/>
                </a:cubicBezTo>
                <a:lnTo>
                  <a:pt x="6780970" y="12741766"/>
                </a:lnTo>
                <a:lnTo>
                  <a:pt x="6779881" y="12747937"/>
                </a:lnTo>
                <a:cubicBezTo>
                  <a:pt x="6784485" y="12814892"/>
                  <a:pt x="6779881" y="12881851"/>
                  <a:pt x="6738429" y="12919050"/>
                </a:cubicBezTo>
                <a:cubicBezTo>
                  <a:pt x="6736127" y="12919050"/>
                  <a:pt x="6730372" y="12909749"/>
                  <a:pt x="6724038" y="12898590"/>
                </a:cubicBezTo>
                <a:lnTo>
                  <a:pt x="6706838" y="12868122"/>
                </a:lnTo>
                <a:lnTo>
                  <a:pt x="6706102" y="12868796"/>
                </a:lnTo>
                <a:cubicBezTo>
                  <a:pt x="6696882" y="12853805"/>
                  <a:pt x="6687658" y="12838813"/>
                  <a:pt x="6678436" y="12831311"/>
                </a:cubicBezTo>
                <a:lnTo>
                  <a:pt x="6677605" y="12829150"/>
                </a:lnTo>
                <a:lnTo>
                  <a:pt x="6677605" y="12830166"/>
                </a:lnTo>
                <a:cubicBezTo>
                  <a:pt x="6660138" y="12913862"/>
                  <a:pt x="6637428" y="12968263"/>
                  <a:pt x="6597685" y="12952572"/>
                </a:cubicBezTo>
                <a:lnTo>
                  <a:pt x="6555882" y="12915579"/>
                </a:lnTo>
                <a:lnTo>
                  <a:pt x="6551831" y="12914936"/>
                </a:lnTo>
                <a:cubicBezTo>
                  <a:pt x="6533119" y="12884784"/>
                  <a:pt x="6519088" y="12854634"/>
                  <a:pt x="6500378" y="12824484"/>
                </a:cubicBezTo>
                <a:lnTo>
                  <a:pt x="6502274" y="12822086"/>
                </a:lnTo>
                <a:lnTo>
                  <a:pt x="6499843" y="12823113"/>
                </a:lnTo>
                <a:lnTo>
                  <a:pt x="6431431" y="12735304"/>
                </a:lnTo>
                <a:lnTo>
                  <a:pt x="6374931" y="12868797"/>
                </a:lnTo>
                <a:lnTo>
                  <a:pt x="6373752" y="12867495"/>
                </a:lnTo>
                <a:lnTo>
                  <a:pt x="6374608" y="12869211"/>
                </a:lnTo>
                <a:cubicBezTo>
                  <a:pt x="6374608" y="12876685"/>
                  <a:pt x="6374607" y="12891637"/>
                  <a:pt x="6374607" y="12906588"/>
                </a:cubicBezTo>
                <a:lnTo>
                  <a:pt x="6373823" y="12907474"/>
                </a:lnTo>
                <a:lnTo>
                  <a:pt x="6374099" y="12907522"/>
                </a:lnTo>
                <a:cubicBezTo>
                  <a:pt x="6411088" y="12929709"/>
                  <a:pt x="6420340" y="12974086"/>
                  <a:pt x="6401845" y="13033257"/>
                </a:cubicBezTo>
                <a:cubicBezTo>
                  <a:pt x="6350983" y="13025857"/>
                  <a:pt x="6300115" y="13025858"/>
                  <a:pt x="6263123" y="12959294"/>
                </a:cubicBezTo>
                <a:lnTo>
                  <a:pt x="6264500" y="12956408"/>
                </a:lnTo>
                <a:lnTo>
                  <a:pt x="6261609" y="12958915"/>
                </a:lnTo>
                <a:cubicBezTo>
                  <a:pt x="6247484" y="12951441"/>
                  <a:pt x="6233364" y="12943964"/>
                  <a:pt x="6214526" y="12943964"/>
                </a:cubicBezTo>
                <a:lnTo>
                  <a:pt x="6215105" y="12943318"/>
                </a:lnTo>
                <a:lnTo>
                  <a:pt x="6214463" y="12943561"/>
                </a:lnTo>
                <a:lnTo>
                  <a:pt x="6191578" y="12950892"/>
                </a:lnTo>
                <a:lnTo>
                  <a:pt x="6116953" y="13069406"/>
                </a:lnTo>
                <a:lnTo>
                  <a:pt x="6117338" y="13070022"/>
                </a:lnTo>
                <a:cubicBezTo>
                  <a:pt x="6028116" y="13234259"/>
                  <a:pt x="6032811" y="13010303"/>
                  <a:pt x="5985846" y="12987907"/>
                </a:cubicBezTo>
                <a:lnTo>
                  <a:pt x="5986175" y="12987473"/>
                </a:lnTo>
                <a:lnTo>
                  <a:pt x="5986070" y="12987572"/>
                </a:lnTo>
                <a:cubicBezTo>
                  <a:pt x="5930658" y="12942881"/>
                  <a:pt x="5902952" y="12860953"/>
                  <a:pt x="5861392" y="12786467"/>
                </a:cubicBezTo>
                <a:lnTo>
                  <a:pt x="5860073" y="12783275"/>
                </a:lnTo>
                <a:lnTo>
                  <a:pt x="5860073" y="12785656"/>
                </a:lnTo>
                <a:cubicBezTo>
                  <a:pt x="5794826" y="12853496"/>
                  <a:pt x="5734233" y="12996710"/>
                  <a:pt x="5655005" y="12823346"/>
                </a:cubicBezTo>
                <a:lnTo>
                  <a:pt x="5655015" y="12822431"/>
                </a:lnTo>
                <a:lnTo>
                  <a:pt x="5654587" y="12823113"/>
                </a:lnTo>
                <a:lnTo>
                  <a:pt x="5626623" y="12785866"/>
                </a:lnTo>
                <a:lnTo>
                  <a:pt x="5590724" y="12807417"/>
                </a:lnTo>
                <a:cubicBezTo>
                  <a:pt x="5582539" y="12821611"/>
                  <a:pt x="5577856" y="12842429"/>
                  <a:pt x="5575523" y="12868926"/>
                </a:cubicBezTo>
                <a:lnTo>
                  <a:pt x="5575458" y="12868981"/>
                </a:lnTo>
                <a:lnTo>
                  <a:pt x="5578914" y="12894620"/>
                </a:lnTo>
                <a:lnTo>
                  <a:pt x="5518966" y="12860009"/>
                </a:lnTo>
                <a:lnTo>
                  <a:pt x="5520035" y="12859659"/>
                </a:lnTo>
                <a:lnTo>
                  <a:pt x="5522806" y="12860043"/>
                </a:lnTo>
                <a:lnTo>
                  <a:pt x="5520605" y="12851117"/>
                </a:lnTo>
                <a:lnTo>
                  <a:pt x="5518773" y="12859898"/>
                </a:lnTo>
                <a:lnTo>
                  <a:pt x="247258" y="9816387"/>
                </a:lnTo>
                <a:lnTo>
                  <a:pt x="245735" y="9801743"/>
                </a:lnTo>
                <a:cubicBezTo>
                  <a:pt x="243467" y="9784146"/>
                  <a:pt x="240248" y="9767364"/>
                  <a:pt x="234396" y="9752447"/>
                </a:cubicBezTo>
                <a:cubicBezTo>
                  <a:pt x="239080" y="9648035"/>
                  <a:pt x="271854" y="9618201"/>
                  <a:pt x="323354" y="9685324"/>
                </a:cubicBezTo>
                <a:cubicBezTo>
                  <a:pt x="372516" y="9758047"/>
                  <a:pt x="382174" y="9730078"/>
                  <a:pt x="383930" y="9683226"/>
                </a:cubicBezTo>
                <a:lnTo>
                  <a:pt x="384218" y="9634047"/>
                </a:lnTo>
                <a:lnTo>
                  <a:pt x="382547" y="9634047"/>
                </a:lnTo>
                <a:cubicBezTo>
                  <a:pt x="364016" y="9558893"/>
                  <a:pt x="350117" y="9491252"/>
                  <a:pt x="331588" y="9423616"/>
                </a:cubicBezTo>
                <a:lnTo>
                  <a:pt x="331983" y="9423616"/>
                </a:lnTo>
                <a:lnTo>
                  <a:pt x="330874" y="9422686"/>
                </a:lnTo>
                <a:cubicBezTo>
                  <a:pt x="224036" y="9318195"/>
                  <a:pt x="196167" y="9131604"/>
                  <a:pt x="154358" y="8967402"/>
                </a:cubicBezTo>
                <a:lnTo>
                  <a:pt x="154819" y="8966745"/>
                </a:lnTo>
                <a:lnTo>
                  <a:pt x="131494" y="8846100"/>
                </a:lnTo>
                <a:lnTo>
                  <a:pt x="132164" y="8844589"/>
                </a:lnTo>
                <a:lnTo>
                  <a:pt x="130732" y="8845396"/>
                </a:lnTo>
                <a:lnTo>
                  <a:pt x="103445" y="8720261"/>
                </a:lnTo>
                <a:lnTo>
                  <a:pt x="103067" y="8720397"/>
                </a:lnTo>
                <a:cubicBezTo>
                  <a:pt x="0" y="8667728"/>
                  <a:pt x="37477" y="8502193"/>
                  <a:pt x="0" y="8396856"/>
                </a:cubicBezTo>
                <a:cubicBezTo>
                  <a:pt x="37477" y="8434476"/>
                  <a:pt x="56217" y="8374282"/>
                  <a:pt x="79643" y="8351709"/>
                </a:cubicBezTo>
                <a:lnTo>
                  <a:pt x="79668" y="8351690"/>
                </a:lnTo>
                <a:lnTo>
                  <a:pt x="75036" y="8232060"/>
                </a:lnTo>
                <a:lnTo>
                  <a:pt x="75130" y="8227364"/>
                </a:lnTo>
                <a:lnTo>
                  <a:pt x="73780" y="8231591"/>
                </a:lnTo>
                <a:cubicBezTo>
                  <a:pt x="64520" y="8216772"/>
                  <a:pt x="59896" y="8201960"/>
                  <a:pt x="50636" y="8187141"/>
                </a:cubicBezTo>
                <a:lnTo>
                  <a:pt x="50093" y="8185280"/>
                </a:lnTo>
                <a:lnTo>
                  <a:pt x="7815" y="8173781"/>
                </a:lnTo>
                <a:cubicBezTo>
                  <a:pt x="741" y="8166186"/>
                  <a:pt x="297" y="8155529"/>
                  <a:pt x="2977" y="8143286"/>
                </a:cubicBezTo>
                <a:lnTo>
                  <a:pt x="27841" y="8064909"/>
                </a:lnTo>
                <a:lnTo>
                  <a:pt x="27495" y="8061204"/>
                </a:lnTo>
                <a:cubicBezTo>
                  <a:pt x="41382" y="8024167"/>
                  <a:pt x="41382" y="7957493"/>
                  <a:pt x="78406" y="7972312"/>
                </a:cubicBezTo>
                <a:cubicBezTo>
                  <a:pt x="110804" y="7979720"/>
                  <a:pt x="96921" y="8031573"/>
                  <a:pt x="101546" y="8068614"/>
                </a:cubicBezTo>
                <a:lnTo>
                  <a:pt x="101426" y="8071651"/>
                </a:lnTo>
                <a:lnTo>
                  <a:pt x="102905" y="8067137"/>
                </a:lnTo>
                <a:cubicBezTo>
                  <a:pt x="102905" y="8082124"/>
                  <a:pt x="102904" y="8089622"/>
                  <a:pt x="107550" y="8104618"/>
                </a:cubicBezTo>
                <a:lnTo>
                  <a:pt x="109723" y="8107565"/>
                </a:lnTo>
                <a:lnTo>
                  <a:pt x="108623" y="8103678"/>
                </a:lnTo>
                <a:cubicBezTo>
                  <a:pt x="127203" y="8088725"/>
                  <a:pt x="136491" y="8021451"/>
                  <a:pt x="169007" y="8051353"/>
                </a:cubicBezTo>
                <a:cubicBezTo>
                  <a:pt x="178303" y="8066301"/>
                  <a:pt x="178303" y="8111154"/>
                  <a:pt x="182942" y="8141056"/>
                </a:cubicBezTo>
                <a:lnTo>
                  <a:pt x="179326" y="8144233"/>
                </a:lnTo>
                <a:lnTo>
                  <a:pt x="181648" y="8144292"/>
                </a:lnTo>
                <a:cubicBezTo>
                  <a:pt x="191001" y="8159183"/>
                  <a:pt x="200357" y="8174081"/>
                  <a:pt x="209711" y="8188974"/>
                </a:cubicBezTo>
                <a:lnTo>
                  <a:pt x="211922" y="8192925"/>
                </a:lnTo>
                <a:lnTo>
                  <a:pt x="211302" y="8188266"/>
                </a:lnTo>
                <a:cubicBezTo>
                  <a:pt x="215988" y="8173235"/>
                  <a:pt x="225364" y="8158206"/>
                  <a:pt x="234739" y="8150690"/>
                </a:cubicBezTo>
                <a:lnTo>
                  <a:pt x="236333" y="8149366"/>
                </a:lnTo>
                <a:lnTo>
                  <a:pt x="233444" y="8149366"/>
                </a:lnTo>
                <a:cubicBezTo>
                  <a:pt x="214386" y="8097923"/>
                  <a:pt x="200094" y="8046479"/>
                  <a:pt x="204860" y="7987687"/>
                </a:cubicBezTo>
                <a:lnTo>
                  <a:pt x="209856" y="7987203"/>
                </a:lnTo>
                <a:lnTo>
                  <a:pt x="206185" y="7984182"/>
                </a:lnTo>
                <a:cubicBezTo>
                  <a:pt x="183132" y="7932008"/>
                  <a:pt x="181977" y="7889151"/>
                  <a:pt x="190622" y="7850020"/>
                </a:cubicBezTo>
                <a:lnTo>
                  <a:pt x="233554" y="7738974"/>
                </a:lnTo>
                <a:lnTo>
                  <a:pt x="233444" y="7738218"/>
                </a:lnTo>
                <a:lnTo>
                  <a:pt x="233844" y="7738218"/>
                </a:lnTo>
                <a:lnTo>
                  <a:pt x="284412" y="7738218"/>
                </a:lnTo>
                <a:lnTo>
                  <a:pt x="284508" y="7737455"/>
                </a:lnTo>
                <a:lnTo>
                  <a:pt x="280208" y="7730616"/>
                </a:lnTo>
                <a:lnTo>
                  <a:pt x="280134" y="7730605"/>
                </a:lnTo>
                <a:lnTo>
                  <a:pt x="280145" y="7730520"/>
                </a:lnTo>
                <a:lnTo>
                  <a:pt x="279797" y="7729970"/>
                </a:lnTo>
                <a:lnTo>
                  <a:pt x="280250" y="7729665"/>
                </a:lnTo>
                <a:lnTo>
                  <a:pt x="284843" y="7692534"/>
                </a:lnTo>
                <a:cubicBezTo>
                  <a:pt x="296613" y="7692534"/>
                  <a:pt x="309564" y="7692534"/>
                  <a:pt x="322509" y="7697296"/>
                </a:cubicBezTo>
                <a:lnTo>
                  <a:pt x="359475" y="7729989"/>
                </a:lnTo>
                <a:lnTo>
                  <a:pt x="359835" y="7729970"/>
                </a:lnTo>
                <a:cubicBezTo>
                  <a:pt x="369254" y="7729970"/>
                  <a:pt x="383376" y="7729970"/>
                  <a:pt x="392793" y="7729970"/>
                </a:cubicBezTo>
                <a:lnTo>
                  <a:pt x="392532" y="7732454"/>
                </a:lnTo>
                <a:lnTo>
                  <a:pt x="393018" y="7731274"/>
                </a:lnTo>
                <a:cubicBezTo>
                  <a:pt x="453317" y="7678829"/>
                  <a:pt x="448677" y="7821177"/>
                  <a:pt x="490424" y="7821177"/>
                </a:cubicBezTo>
                <a:lnTo>
                  <a:pt x="494380" y="7821177"/>
                </a:lnTo>
                <a:lnTo>
                  <a:pt x="491417" y="7819607"/>
                </a:lnTo>
                <a:cubicBezTo>
                  <a:pt x="486149" y="7749682"/>
                  <a:pt x="491417" y="7709128"/>
                  <a:pt x="503761" y="7688892"/>
                </a:cubicBezTo>
                <a:lnTo>
                  <a:pt x="512190" y="7680921"/>
                </a:lnTo>
                <a:lnTo>
                  <a:pt x="510892" y="7675282"/>
                </a:lnTo>
                <a:cubicBezTo>
                  <a:pt x="515573" y="7570865"/>
                  <a:pt x="548349" y="7541033"/>
                  <a:pt x="599855" y="7608158"/>
                </a:cubicBezTo>
                <a:cubicBezTo>
                  <a:pt x="649015" y="7680875"/>
                  <a:pt x="658670" y="7652908"/>
                  <a:pt x="660429" y="7606058"/>
                </a:cubicBezTo>
                <a:lnTo>
                  <a:pt x="660714" y="7556886"/>
                </a:lnTo>
                <a:lnTo>
                  <a:pt x="659043" y="7556886"/>
                </a:lnTo>
                <a:cubicBezTo>
                  <a:pt x="640512" y="7481723"/>
                  <a:pt x="626612" y="7414085"/>
                  <a:pt x="608083" y="7346446"/>
                </a:cubicBezTo>
                <a:lnTo>
                  <a:pt x="608481" y="7346446"/>
                </a:lnTo>
                <a:lnTo>
                  <a:pt x="607370" y="7345521"/>
                </a:lnTo>
                <a:cubicBezTo>
                  <a:pt x="500534" y="7241025"/>
                  <a:pt x="472663" y="7054437"/>
                  <a:pt x="430859" y="6890232"/>
                </a:cubicBezTo>
                <a:lnTo>
                  <a:pt x="431312" y="6889577"/>
                </a:lnTo>
                <a:lnTo>
                  <a:pt x="407990" y="6768932"/>
                </a:lnTo>
                <a:lnTo>
                  <a:pt x="408660" y="6767424"/>
                </a:lnTo>
                <a:lnTo>
                  <a:pt x="407236" y="6768226"/>
                </a:lnTo>
                <a:lnTo>
                  <a:pt x="379938" y="6643093"/>
                </a:lnTo>
                <a:lnTo>
                  <a:pt x="379565" y="6643228"/>
                </a:lnTo>
                <a:cubicBezTo>
                  <a:pt x="276496" y="6590561"/>
                  <a:pt x="313978" y="6425026"/>
                  <a:pt x="276496" y="6319688"/>
                </a:cubicBezTo>
                <a:cubicBezTo>
                  <a:pt x="295236" y="6338497"/>
                  <a:pt x="309292" y="6332854"/>
                  <a:pt x="321587" y="6319686"/>
                </a:cubicBezTo>
                <a:lnTo>
                  <a:pt x="325818" y="6314058"/>
                </a:lnTo>
                <a:lnTo>
                  <a:pt x="315636" y="6273864"/>
                </a:lnTo>
                <a:lnTo>
                  <a:pt x="336389" y="6183192"/>
                </a:lnTo>
                <a:lnTo>
                  <a:pt x="336291" y="6182712"/>
                </a:lnTo>
                <a:lnTo>
                  <a:pt x="332743" y="6120747"/>
                </a:lnTo>
                <a:lnTo>
                  <a:pt x="327135" y="6109976"/>
                </a:lnTo>
                <a:lnTo>
                  <a:pt x="326591" y="6108112"/>
                </a:lnTo>
                <a:lnTo>
                  <a:pt x="284310" y="6096614"/>
                </a:lnTo>
                <a:cubicBezTo>
                  <a:pt x="277240" y="6089016"/>
                  <a:pt x="276795" y="6078361"/>
                  <a:pt x="279473" y="6066121"/>
                </a:cubicBezTo>
                <a:lnTo>
                  <a:pt x="291724" y="6027508"/>
                </a:lnTo>
                <a:lnTo>
                  <a:pt x="285935" y="6017217"/>
                </a:lnTo>
                <a:lnTo>
                  <a:pt x="285902" y="6017254"/>
                </a:lnTo>
                <a:cubicBezTo>
                  <a:pt x="239080" y="5965041"/>
                  <a:pt x="257806" y="5875544"/>
                  <a:pt x="234396" y="5815875"/>
                </a:cubicBezTo>
                <a:cubicBezTo>
                  <a:pt x="239080" y="5711461"/>
                  <a:pt x="271854" y="5681626"/>
                  <a:pt x="323354" y="5748751"/>
                </a:cubicBezTo>
                <a:cubicBezTo>
                  <a:pt x="372516" y="5821468"/>
                  <a:pt x="382174" y="5793502"/>
                  <a:pt x="383930" y="5746652"/>
                </a:cubicBezTo>
                <a:lnTo>
                  <a:pt x="384219" y="5697473"/>
                </a:lnTo>
                <a:lnTo>
                  <a:pt x="382547" y="5697473"/>
                </a:lnTo>
                <a:cubicBezTo>
                  <a:pt x="364016" y="5622316"/>
                  <a:pt x="350116" y="5554678"/>
                  <a:pt x="331588" y="5487039"/>
                </a:cubicBezTo>
                <a:lnTo>
                  <a:pt x="331983" y="5487039"/>
                </a:lnTo>
                <a:lnTo>
                  <a:pt x="330875" y="5486107"/>
                </a:lnTo>
                <a:cubicBezTo>
                  <a:pt x="224036" y="5381619"/>
                  <a:pt x="196167" y="5195028"/>
                  <a:pt x="154358" y="5030828"/>
                </a:cubicBezTo>
                <a:lnTo>
                  <a:pt x="154819" y="5030168"/>
                </a:lnTo>
                <a:lnTo>
                  <a:pt x="131495" y="4909523"/>
                </a:lnTo>
                <a:lnTo>
                  <a:pt x="132164" y="4908012"/>
                </a:lnTo>
                <a:lnTo>
                  <a:pt x="130732" y="4908819"/>
                </a:lnTo>
                <a:lnTo>
                  <a:pt x="103445" y="4783686"/>
                </a:lnTo>
                <a:lnTo>
                  <a:pt x="103067" y="4783820"/>
                </a:lnTo>
                <a:cubicBezTo>
                  <a:pt x="0" y="4731152"/>
                  <a:pt x="37477" y="4565619"/>
                  <a:pt x="0" y="4460281"/>
                </a:cubicBezTo>
                <a:cubicBezTo>
                  <a:pt x="37477" y="4497901"/>
                  <a:pt x="56217" y="4437706"/>
                  <a:pt x="79643" y="4415135"/>
                </a:cubicBezTo>
                <a:lnTo>
                  <a:pt x="79668" y="4415113"/>
                </a:lnTo>
                <a:lnTo>
                  <a:pt x="75037" y="4295483"/>
                </a:lnTo>
                <a:lnTo>
                  <a:pt x="75130" y="4290789"/>
                </a:lnTo>
                <a:lnTo>
                  <a:pt x="73780" y="4295014"/>
                </a:lnTo>
                <a:cubicBezTo>
                  <a:pt x="64520" y="4280197"/>
                  <a:pt x="59896" y="4265386"/>
                  <a:pt x="50636" y="4250569"/>
                </a:cubicBezTo>
                <a:lnTo>
                  <a:pt x="50093" y="4248706"/>
                </a:lnTo>
                <a:lnTo>
                  <a:pt x="7815" y="4237206"/>
                </a:lnTo>
                <a:cubicBezTo>
                  <a:pt x="741" y="4229610"/>
                  <a:pt x="297" y="4218954"/>
                  <a:pt x="2978" y="4206712"/>
                </a:cubicBezTo>
                <a:lnTo>
                  <a:pt x="27841" y="4128334"/>
                </a:lnTo>
                <a:lnTo>
                  <a:pt x="27496" y="4124631"/>
                </a:lnTo>
                <a:cubicBezTo>
                  <a:pt x="37910" y="4096853"/>
                  <a:pt x="40514" y="4052404"/>
                  <a:pt x="56784" y="403816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E56B60-76EF-4483-B44C-1270F3D3496E}"/>
              </a:ext>
            </a:extLst>
          </p:cNvPr>
          <p:cNvSpPr txBox="1"/>
          <p:nvPr/>
        </p:nvSpPr>
        <p:spPr>
          <a:xfrm>
            <a:off x="1312198" y="189810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C90A8D-DBE6-46D2-9C37-5D9F177DAF85}"/>
              </a:ext>
            </a:extLst>
          </p:cNvPr>
          <p:cNvSpPr txBox="1"/>
          <p:nvPr/>
        </p:nvSpPr>
        <p:spPr>
          <a:xfrm>
            <a:off x="1312200" y="2418799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828755-0331-462F-A3C9-61EE92022354}"/>
              </a:ext>
            </a:extLst>
          </p:cNvPr>
          <p:cNvSpPr txBox="1"/>
          <p:nvPr/>
        </p:nvSpPr>
        <p:spPr>
          <a:xfrm>
            <a:off x="1312198" y="385811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C446C0-80C7-4599-81B9-B0C2023F82D6}"/>
              </a:ext>
            </a:extLst>
          </p:cNvPr>
          <p:cNvSpPr txBox="1"/>
          <p:nvPr/>
        </p:nvSpPr>
        <p:spPr>
          <a:xfrm>
            <a:off x="1312200" y="4378810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83B943C3-B153-41A1-8A86-D90076D6DE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5" b="32505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91B81D-C12D-44CF-AA8D-A019DFAB65C8}"/>
              </a:ext>
            </a:extLst>
          </p:cNvPr>
          <p:cNvSpPr/>
          <p:nvPr/>
        </p:nvSpPr>
        <p:spPr>
          <a:xfrm>
            <a:off x="426189" y="459174"/>
            <a:ext cx="6697584" cy="593965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863600" dist="444500" dir="84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F4658D-12C1-4A86-B5D6-295D3310AE51}"/>
              </a:ext>
            </a:extLst>
          </p:cNvPr>
          <p:cNvSpPr/>
          <p:nvPr/>
        </p:nvSpPr>
        <p:spPr>
          <a:xfrm>
            <a:off x="426189" y="459174"/>
            <a:ext cx="4811879" cy="5939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63600" dist="444500" dir="84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8999B9-5A93-4E7B-A41F-C3D07951C9D3}"/>
              </a:ext>
            </a:extLst>
          </p:cNvPr>
          <p:cNvSpPr txBox="1"/>
          <p:nvPr/>
        </p:nvSpPr>
        <p:spPr>
          <a:xfrm>
            <a:off x="735423" y="81875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06B75A-54D7-4B83-8940-1D6DDFC1E7FE}"/>
              </a:ext>
            </a:extLst>
          </p:cNvPr>
          <p:cNvSpPr txBox="1"/>
          <p:nvPr/>
        </p:nvSpPr>
        <p:spPr>
          <a:xfrm>
            <a:off x="735425" y="133945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DA7498-9566-4D95-BBD7-896C2D1060C9}"/>
              </a:ext>
            </a:extLst>
          </p:cNvPr>
          <p:cNvSpPr txBox="1"/>
          <p:nvPr/>
        </p:nvSpPr>
        <p:spPr>
          <a:xfrm>
            <a:off x="735423" y="264980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CDE6F6-C1C1-4CCF-8710-77A2AFD10CE4}"/>
              </a:ext>
            </a:extLst>
          </p:cNvPr>
          <p:cNvSpPr txBox="1"/>
          <p:nvPr/>
        </p:nvSpPr>
        <p:spPr>
          <a:xfrm>
            <a:off x="735425" y="317050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9EE6B6E-61D1-47BE-B739-A543B47135C0}"/>
              </a:ext>
            </a:extLst>
          </p:cNvPr>
          <p:cNvSpPr txBox="1"/>
          <p:nvPr/>
        </p:nvSpPr>
        <p:spPr>
          <a:xfrm>
            <a:off x="735421" y="462644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42DF483-EE5E-4A2B-8B8F-F280081FE914}"/>
              </a:ext>
            </a:extLst>
          </p:cNvPr>
          <p:cNvSpPr txBox="1"/>
          <p:nvPr/>
        </p:nvSpPr>
        <p:spPr>
          <a:xfrm>
            <a:off x="735423" y="514714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0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1EF3B2F-6109-4C7E-873A-08B38F6158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" b="5163"/>
          <a:stretch>
            <a:fillRect/>
          </a:stretch>
        </p:blipFill>
        <p:spPr>
          <a:solidFill>
            <a:schemeClr val="bg1">
              <a:lumMod val="90000"/>
            </a:schemeClr>
          </a:solidFill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3ED98BD-6B1A-4D08-879D-3356F46B1A6D}"/>
              </a:ext>
            </a:extLst>
          </p:cNvPr>
          <p:cNvSpPr/>
          <p:nvPr/>
        </p:nvSpPr>
        <p:spPr>
          <a:xfrm>
            <a:off x="426189" y="459174"/>
            <a:ext cx="7863830" cy="3684107"/>
          </a:xfrm>
          <a:custGeom>
            <a:avLst/>
            <a:gdLst>
              <a:gd name="connsiteX0" fmla="*/ 0 w 15729708"/>
              <a:gd name="connsiteY0" fmla="*/ 0 h 7369174"/>
              <a:gd name="connsiteX1" fmla="*/ 15729708 w 15729708"/>
              <a:gd name="connsiteY1" fmla="*/ 0 h 7369174"/>
              <a:gd name="connsiteX2" fmla="*/ 11402601 w 15729708"/>
              <a:gd name="connsiteY2" fmla="*/ 7369174 h 7369174"/>
              <a:gd name="connsiteX3" fmla="*/ 0 w 15729708"/>
              <a:gd name="connsiteY3" fmla="*/ 7369174 h 736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9708" h="7369174">
                <a:moveTo>
                  <a:pt x="0" y="0"/>
                </a:moveTo>
                <a:lnTo>
                  <a:pt x="15729708" y="0"/>
                </a:lnTo>
                <a:lnTo>
                  <a:pt x="11402601" y="7369174"/>
                </a:lnTo>
                <a:lnTo>
                  <a:pt x="0" y="7369174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0" dist="482600" dir="402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AAD6FD-C692-462D-BECD-382D95E35DAD}"/>
              </a:ext>
            </a:extLst>
          </p:cNvPr>
          <p:cNvSpPr/>
          <p:nvPr/>
        </p:nvSpPr>
        <p:spPr>
          <a:xfrm>
            <a:off x="426189" y="459174"/>
            <a:ext cx="7197735" cy="3169826"/>
          </a:xfrm>
          <a:custGeom>
            <a:avLst/>
            <a:gdLst>
              <a:gd name="connsiteX0" fmla="*/ 0 w 13006387"/>
              <a:gd name="connsiteY0" fmla="*/ 0 h 5540374"/>
              <a:gd name="connsiteX1" fmla="*/ 13006387 w 13006387"/>
              <a:gd name="connsiteY1" fmla="*/ 0 h 5540374"/>
              <a:gd name="connsiteX2" fmla="*/ 9678173 w 13006387"/>
              <a:gd name="connsiteY2" fmla="*/ 5540374 h 5540374"/>
              <a:gd name="connsiteX3" fmla="*/ 0 w 13006387"/>
              <a:gd name="connsiteY3" fmla="*/ 5540374 h 554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6387" h="5540374">
                <a:moveTo>
                  <a:pt x="0" y="0"/>
                </a:moveTo>
                <a:lnTo>
                  <a:pt x="13006387" y="0"/>
                </a:lnTo>
                <a:lnTo>
                  <a:pt x="9678173" y="5540374"/>
                </a:lnTo>
                <a:lnTo>
                  <a:pt x="0" y="554037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1270000" dist="482600" dir="402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F263E9-728F-42BF-A05E-695893E00914}"/>
              </a:ext>
            </a:extLst>
          </p:cNvPr>
          <p:cNvSpPr/>
          <p:nvPr/>
        </p:nvSpPr>
        <p:spPr>
          <a:xfrm>
            <a:off x="426189" y="459174"/>
            <a:ext cx="6502347" cy="2769826"/>
          </a:xfrm>
          <a:custGeom>
            <a:avLst/>
            <a:gdLst>
              <a:gd name="connsiteX0" fmla="*/ 0 w 13006387"/>
              <a:gd name="connsiteY0" fmla="*/ 0 h 5540374"/>
              <a:gd name="connsiteX1" fmla="*/ 13006387 w 13006387"/>
              <a:gd name="connsiteY1" fmla="*/ 0 h 5540374"/>
              <a:gd name="connsiteX2" fmla="*/ 9678173 w 13006387"/>
              <a:gd name="connsiteY2" fmla="*/ 5540374 h 5540374"/>
              <a:gd name="connsiteX3" fmla="*/ 0 w 13006387"/>
              <a:gd name="connsiteY3" fmla="*/ 5540374 h 554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6387" h="5540374">
                <a:moveTo>
                  <a:pt x="0" y="0"/>
                </a:moveTo>
                <a:lnTo>
                  <a:pt x="13006387" y="0"/>
                </a:lnTo>
                <a:lnTo>
                  <a:pt x="9678173" y="5540374"/>
                </a:lnTo>
                <a:lnTo>
                  <a:pt x="0" y="55403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482600" dir="402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57A7BD-EE5A-426C-9909-4CCAA823FBA9}"/>
              </a:ext>
            </a:extLst>
          </p:cNvPr>
          <p:cNvSpPr txBox="1"/>
          <p:nvPr/>
        </p:nvSpPr>
        <p:spPr>
          <a:xfrm>
            <a:off x="847965" y="1128244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23389-2879-4661-A41D-1C85B41196DF}"/>
              </a:ext>
            </a:extLst>
          </p:cNvPr>
          <p:cNvSpPr txBox="1"/>
          <p:nvPr/>
        </p:nvSpPr>
        <p:spPr>
          <a:xfrm>
            <a:off x="847967" y="1648942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76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8AE21F8-C0BB-4A28-AD31-1F2E2CD661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pic>
        <p:nvPicPr>
          <p:cNvPr id="72" name="Picture Placeholder 71">
            <a:extLst>
              <a:ext uri="{FF2B5EF4-FFF2-40B4-BE49-F238E27FC236}">
                <a16:creationId xmlns:a16="http://schemas.microsoft.com/office/drawing/2014/main" id="{FBAFB462-ECAC-4820-B2E9-EA511B4C898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BCEA2E67-C6C9-48E0-ACC6-1A8F25B0DDE0}"/>
              </a:ext>
            </a:extLst>
          </p:cNvPr>
          <p:cNvSpPr txBox="1"/>
          <p:nvPr/>
        </p:nvSpPr>
        <p:spPr>
          <a:xfrm>
            <a:off x="6784531" y="107725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78ECFE5-3ED9-4294-819F-D286C6991BA6}"/>
              </a:ext>
            </a:extLst>
          </p:cNvPr>
          <p:cNvSpPr txBox="1"/>
          <p:nvPr/>
        </p:nvSpPr>
        <p:spPr>
          <a:xfrm>
            <a:off x="6784533" y="1597949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513AF58-74AD-4330-BF41-E47963D823A8}"/>
              </a:ext>
            </a:extLst>
          </p:cNvPr>
          <p:cNvSpPr txBox="1"/>
          <p:nvPr/>
        </p:nvSpPr>
        <p:spPr>
          <a:xfrm>
            <a:off x="1044330" y="4153370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B9F7021-599F-40B9-A90F-37AF50B43139}"/>
              </a:ext>
            </a:extLst>
          </p:cNvPr>
          <p:cNvSpPr txBox="1"/>
          <p:nvPr/>
        </p:nvSpPr>
        <p:spPr>
          <a:xfrm>
            <a:off x="1044332" y="4674068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9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C5C8886-C0F2-4542-A984-D1FC66C671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0" b="15080"/>
          <a:stretch>
            <a:fillRect/>
          </a:stretch>
        </p:blipFill>
        <p:spPr/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133B68E-BDA8-45BF-9BF5-4265FE6F837B}"/>
              </a:ext>
            </a:extLst>
          </p:cNvPr>
          <p:cNvSpPr/>
          <p:nvPr/>
        </p:nvSpPr>
        <p:spPr>
          <a:xfrm>
            <a:off x="6096000" y="459174"/>
            <a:ext cx="5669812" cy="5939652"/>
          </a:xfrm>
          <a:custGeom>
            <a:avLst/>
            <a:gdLst>
              <a:gd name="connsiteX0" fmla="*/ 3563412 w 11341101"/>
              <a:gd name="connsiteY0" fmla="*/ 6797711 h 11880850"/>
              <a:gd name="connsiteX1" fmla="*/ 3204304 w 11341101"/>
              <a:gd name="connsiteY1" fmla="*/ 7156819 h 11880850"/>
              <a:gd name="connsiteX2" fmla="*/ 3338571 w 11341101"/>
              <a:gd name="connsiteY2" fmla="*/ 7440942 h 11880850"/>
              <a:gd name="connsiteX3" fmla="*/ 3622694 w 11341101"/>
              <a:gd name="connsiteY3" fmla="*/ 7575210 h 11880850"/>
              <a:gd name="connsiteX4" fmla="*/ 3981802 w 11341101"/>
              <a:gd name="connsiteY4" fmla="*/ 7216101 h 11880850"/>
              <a:gd name="connsiteX5" fmla="*/ 3845510 w 11341101"/>
              <a:gd name="connsiteY5" fmla="*/ 6934003 h 11880850"/>
              <a:gd name="connsiteX6" fmla="*/ 3563412 w 11341101"/>
              <a:gd name="connsiteY6" fmla="*/ 6797711 h 11880850"/>
              <a:gd name="connsiteX7" fmla="*/ 9718105 w 11341101"/>
              <a:gd name="connsiteY7" fmla="*/ 3565859 h 11880850"/>
              <a:gd name="connsiteX8" fmla="*/ 9787555 w 11341101"/>
              <a:gd name="connsiteY8" fmla="*/ 3571029 h 11880850"/>
              <a:gd name="connsiteX9" fmla="*/ 11103361 w 11341101"/>
              <a:gd name="connsiteY9" fmla="*/ 3668991 h 11880850"/>
              <a:gd name="connsiteX10" fmla="*/ 11159813 w 11341101"/>
              <a:gd name="connsiteY10" fmla="*/ 3668316 h 11880850"/>
              <a:gd name="connsiteX11" fmla="*/ 11274877 w 11341101"/>
              <a:gd name="connsiteY11" fmla="*/ 3676819 h 11880850"/>
              <a:gd name="connsiteX12" fmla="*/ 11341101 w 11341101"/>
              <a:gd name="connsiteY12" fmla="*/ 3681713 h 11880850"/>
              <a:gd name="connsiteX13" fmla="*/ 11341101 w 11341101"/>
              <a:gd name="connsiteY13" fmla="*/ 4139756 h 11880850"/>
              <a:gd name="connsiteX14" fmla="*/ 11237275 w 11341101"/>
              <a:gd name="connsiteY14" fmla="*/ 4131973 h 11880850"/>
              <a:gd name="connsiteX15" fmla="*/ 10213667 w 11341101"/>
              <a:gd name="connsiteY15" fmla="*/ 4055243 h 11880850"/>
              <a:gd name="connsiteX16" fmla="*/ 9888203 w 11341101"/>
              <a:gd name="connsiteY16" fmla="*/ 4256802 h 11880850"/>
              <a:gd name="connsiteX17" fmla="*/ 9874175 w 11341101"/>
              <a:gd name="connsiteY17" fmla="*/ 4314784 h 11880850"/>
              <a:gd name="connsiteX18" fmla="*/ 9836113 w 11341101"/>
              <a:gd name="connsiteY18" fmla="*/ 4311929 h 11880850"/>
              <a:gd name="connsiteX19" fmla="*/ 9818571 w 11341101"/>
              <a:gd name="connsiteY19" fmla="*/ 4310612 h 11880850"/>
              <a:gd name="connsiteX20" fmla="*/ 9419397 w 11341101"/>
              <a:gd name="connsiteY20" fmla="*/ 3911438 h 11880850"/>
              <a:gd name="connsiteX21" fmla="*/ 9690379 w 11341101"/>
              <a:gd name="connsiteY21" fmla="*/ 3566200 h 11880850"/>
              <a:gd name="connsiteX22" fmla="*/ 0 w 11341101"/>
              <a:gd name="connsiteY22" fmla="*/ 3249236 h 11880850"/>
              <a:gd name="connsiteX23" fmla="*/ 105607 w 11341101"/>
              <a:gd name="connsiteY23" fmla="*/ 3257159 h 11880850"/>
              <a:gd name="connsiteX24" fmla="*/ 1175664 w 11341101"/>
              <a:gd name="connsiteY24" fmla="*/ 3337437 h 11880850"/>
              <a:gd name="connsiteX25" fmla="*/ 1577981 w 11341101"/>
              <a:gd name="connsiteY25" fmla="*/ 3739753 h 11880850"/>
              <a:gd name="connsiteX26" fmla="*/ 1231815 w 11341101"/>
              <a:gd name="connsiteY26" fmla="*/ 4085920 h 11880850"/>
              <a:gd name="connsiteX27" fmla="*/ 1313679 w 11341101"/>
              <a:gd name="connsiteY27" fmla="*/ 4092062 h 11880850"/>
              <a:gd name="connsiteX28" fmla="*/ 970217 w 11341101"/>
              <a:gd name="connsiteY28" fmla="*/ 4435524 h 11880850"/>
              <a:gd name="connsiteX29" fmla="*/ 977666 w 11341101"/>
              <a:gd name="connsiteY29" fmla="*/ 4481304 h 11880850"/>
              <a:gd name="connsiteX30" fmla="*/ 942933 w 11341101"/>
              <a:gd name="connsiteY30" fmla="*/ 4524824 h 11880850"/>
              <a:gd name="connsiteX31" fmla="*/ 893262 w 11341101"/>
              <a:gd name="connsiteY31" fmla="*/ 4737524 h 11880850"/>
              <a:gd name="connsiteX32" fmla="*/ 1028721 w 11341101"/>
              <a:gd name="connsiteY32" fmla="*/ 5018789 h 11880850"/>
              <a:gd name="connsiteX33" fmla="*/ 1309986 w 11341101"/>
              <a:gd name="connsiteY33" fmla="*/ 5154248 h 11880850"/>
              <a:gd name="connsiteX34" fmla="*/ 1648337 w 11341101"/>
              <a:gd name="connsiteY34" fmla="*/ 4942796 h 11880850"/>
              <a:gd name="connsiteX35" fmla="*/ 1662194 w 11341101"/>
              <a:gd name="connsiteY35" fmla="*/ 4887668 h 11880850"/>
              <a:gd name="connsiteX36" fmla="*/ 1669942 w 11341101"/>
              <a:gd name="connsiteY36" fmla="*/ 4890500 h 11880850"/>
              <a:gd name="connsiteX37" fmla="*/ 1921043 w 11341101"/>
              <a:gd name="connsiteY37" fmla="*/ 5251127 h 11880850"/>
              <a:gd name="connsiteX38" fmla="*/ 1577583 w 11341101"/>
              <a:gd name="connsiteY38" fmla="*/ 5594588 h 11880850"/>
              <a:gd name="connsiteX39" fmla="*/ 1624360 w 11341101"/>
              <a:gd name="connsiteY39" fmla="*/ 5598096 h 11880850"/>
              <a:gd name="connsiteX40" fmla="*/ 1278195 w 11341101"/>
              <a:gd name="connsiteY40" fmla="*/ 5944262 h 11880850"/>
              <a:gd name="connsiteX41" fmla="*/ 1407181 w 11341101"/>
              <a:gd name="connsiteY41" fmla="*/ 6215233 h 11880850"/>
              <a:gd name="connsiteX42" fmla="*/ 1680514 w 11341101"/>
              <a:gd name="connsiteY42" fmla="*/ 6346581 h 11880850"/>
              <a:gd name="connsiteX43" fmla="*/ 4435871 w 11341101"/>
              <a:gd name="connsiteY43" fmla="*/ 6553288 h 11880850"/>
              <a:gd name="connsiteX44" fmla="*/ 4683471 w 11341101"/>
              <a:gd name="connsiteY44" fmla="*/ 6571866 h 11880850"/>
              <a:gd name="connsiteX45" fmla="*/ 4670089 w 11341101"/>
              <a:gd name="connsiteY45" fmla="*/ 6582579 h 11880850"/>
              <a:gd name="connsiteX46" fmla="*/ 4578479 w 11341101"/>
              <a:gd name="connsiteY46" fmla="*/ 6839245 h 11880850"/>
              <a:gd name="connsiteX47" fmla="*/ 4591633 w 11341101"/>
              <a:gd name="connsiteY47" fmla="*/ 6914421 h 11880850"/>
              <a:gd name="connsiteX48" fmla="*/ 4582140 w 11341101"/>
              <a:gd name="connsiteY48" fmla="*/ 6913720 h 11880850"/>
              <a:gd name="connsiteX49" fmla="*/ 4238596 w 11341101"/>
              <a:gd name="connsiteY49" fmla="*/ 7257264 h 11880850"/>
              <a:gd name="connsiteX50" fmla="*/ 4637875 w 11341101"/>
              <a:gd name="connsiteY50" fmla="*/ 7656543 h 11880850"/>
              <a:gd name="connsiteX51" fmla="*/ 7243823 w 11341101"/>
              <a:gd name="connsiteY51" fmla="*/ 7854980 h 11880850"/>
              <a:gd name="connsiteX52" fmla="*/ 7590073 w 11341101"/>
              <a:gd name="connsiteY52" fmla="*/ 7508731 h 11880850"/>
              <a:gd name="connsiteX53" fmla="*/ 7576921 w 11341101"/>
              <a:gd name="connsiteY53" fmla="*/ 7433558 h 11880850"/>
              <a:gd name="connsiteX54" fmla="*/ 7586413 w 11341101"/>
              <a:gd name="connsiteY54" fmla="*/ 7434259 h 11880850"/>
              <a:gd name="connsiteX55" fmla="*/ 7932663 w 11341101"/>
              <a:gd name="connsiteY55" fmla="*/ 7088010 h 11880850"/>
              <a:gd name="connsiteX56" fmla="*/ 7803639 w 11341101"/>
              <a:gd name="connsiteY56" fmla="*/ 6816972 h 11880850"/>
              <a:gd name="connsiteX57" fmla="*/ 7789387 w 11341101"/>
              <a:gd name="connsiteY57" fmla="*/ 6804873 h 11880850"/>
              <a:gd name="connsiteX58" fmla="*/ 7869909 w 11341101"/>
              <a:gd name="connsiteY58" fmla="*/ 6810913 h 11880850"/>
              <a:gd name="connsiteX59" fmla="*/ 8580595 w 11341101"/>
              <a:gd name="connsiteY59" fmla="*/ 6864229 h 11880850"/>
              <a:gd name="connsiteX60" fmla="*/ 8926763 w 11341101"/>
              <a:gd name="connsiteY60" fmla="*/ 6518061 h 11880850"/>
              <a:gd name="connsiteX61" fmla="*/ 8918257 w 11341101"/>
              <a:gd name="connsiteY61" fmla="*/ 6469423 h 11880850"/>
              <a:gd name="connsiteX62" fmla="*/ 9009407 w 11341101"/>
              <a:gd name="connsiteY62" fmla="*/ 6476300 h 11880850"/>
              <a:gd name="connsiteX63" fmla="*/ 10454391 w 11341101"/>
              <a:gd name="connsiteY63" fmla="*/ 6585312 h 11880850"/>
              <a:gd name="connsiteX64" fmla="*/ 10800557 w 11341101"/>
              <a:gd name="connsiteY64" fmla="*/ 6239145 h 11880850"/>
              <a:gd name="connsiteX65" fmla="*/ 10398239 w 11341101"/>
              <a:gd name="connsiteY65" fmla="*/ 5836826 h 11880850"/>
              <a:gd name="connsiteX66" fmla="*/ 9790097 w 11341101"/>
              <a:gd name="connsiteY66" fmla="*/ 5791206 h 11880850"/>
              <a:gd name="connsiteX67" fmla="*/ 9404087 w 11341101"/>
              <a:gd name="connsiteY67" fmla="*/ 5467313 h 11880850"/>
              <a:gd name="connsiteX68" fmla="*/ 9399313 w 11341101"/>
              <a:gd name="connsiteY68" fmla="*/ 5440014 h 11880850"/>
              <a:gd name="connsiteX69" fmla="*/ 9442001 w 11341101"/>
              <a:gd name="connsiteY69" fmla="*/ 5443216 h 11880850"/>
              <a:gd name="connsiteX70" fmla="*/ 9506449 w 11341101"/>
              <a:gd name="connsiteY70" fmla="*/ 5448052 h 11880850"/>
              <a:gd name="connsiteX71" fmla="*/ 9852615 w 11341101"/>
              <a:gd name="connsiteY71" fmla="*/ 5101887 h 11880850"/>
              <a:gd name="connsiteX72" fmla="*/ 9844223 w 11341101"/>
              <a:gd name="connsiteY72" fmla="*/ 5053900 h 11880850"/>
              <a:gd name="connsiteX73" fmla="*/ 9958389 w 11341101"/>
              <a:gd name="connsiteY73" fmla="*/ 5062465 h 11880850"/>
              <a:gd name="connsiteX74" fmla="*/ 10994307 w 11341101"/>
              <a:gd name="connsiteY74" fmla="*/ 5140181 h 11880850"/>
              <a:gd name="connsiteX75" fmla="*/ 11321643 w 11341101"/>
              <a:gd name="connsiteY75" fmla="*/ 4936605 h 11880850"/>
              <a:gd name="connsiteX76" fmla="*/ 11335139 w 11341101"/>
              <a:gd name="connsiteY76" fmla="*/ 4881579 h 11880850"/>
              <a:gd name="connsiteX77" fmla="*/ 11341101 w 11341101"/>
              <a:gd name="connsiteY77" fmla="*/ 4882026 h 11880850"/>
              <a:gd name="connsiteX78" fmla="*/ 11341101 w 11341101"/>
              <a:gd name="connsiteY78" fmla="*/ 11880850 h 11880850"/>
              <a:gd name="connsiteX79" fmla="*/ 0 w 11341101"/>
              <a:gd name="connsiteY79" fmla="*/ 11880850 h 11880850"/>
              <a:gd name="connsiteX80" fmla="*/ 1475999 w 11341101"/>
              <a:gd name="connsiteY80" fmla="*/ 1877239 h 11880850"/>
              <a:gd name="connsiteX81" fmla="*/ 1514059 w 11341101"/>
              <a:gd name="connsiteY81" fmla="*/ 1880094 h 11880850"/>
              <a:gd name="connsiteX82" fmla="*/ 1531602 w 11341101"/>
              <a:gd name="connsiteY82" fmla="*/ 1881411 h 11880850"/>
              <a:gd name="connsiteX83" fmla="*/ 1930775 w 11341101"/>
              <a:gd name="connsiteY83" fmla="*/ 2280584 h 11880850"/>
              <a:gd name="connsiteX84" fmla="*/ 1659795 w 11341101"/>
              <a:gd name="connsiteY84" fmla="*/ 2625822 h 11880850"/>
              <a:gd name="connsiteX85" fmla="*/ 1632061 w 11341101"/>
              <a:gd name="connsiteY85" fmla="*/ 2626165 h 11880850"/>
              <a:gd name="connsiteX86" fmla="*/ 1562616 w 11341101"/>
              <a:gd name="connsiteY86" fmla="*/ 2620994 h 11880850"/>
              <a:gd name="connsiteX87" fmla="*/ 246814 w 11341101"/>
              <a:gd name="connsiteY87" fmla="*/ 2523033 h 11880850"/>
              <a:gd name="connsiteX88" fmla="*/ 190384 w 11341101"/>
              <a:gd name="connsiteY88" fmla="*/ 2523708 h 11880850"/>
              <a:gd name="connsiteX89" fmla="*/ 75295 w 11341101"/>
              <a:gd name="connsiteY89" fmla="*/ 2515202 h 11880850"/>
              <a:gd name="connsiteX90" fmla="*/ 0 w 11341101"/>
              <a:gd name="connsiteY90" fmla="*/ 2509637 h 11880850"/>
              <a:gd name="connsiteX91" fmla="*/ 0 w 11341101"/>
              <a:gd name="connsiteY91" fmla="*/ 2051588 h 11880850"/>
              <a:gd name="connsiteX92" fmla="*/ 112898 w 11341101"/>
              <a:gd name="connsiteY92" fmla="*/ 2060050 h 11880850"/>
              <a:gd name="connsiteX93" fmla="*/ 1136508 w 11341101"/>
              <a:gd name="connsiteY93" fmla="*/ 2136781 h 11880850"/>
              <a:gd name="connsiteX94" fmla="*/ 1461970 w 11341101"/>
              <a:gd name="connsiteY94" fmla="*/ 1935220 h 11880850"/>
              <a:gd name="connsiteX95" fmla="*/ 9962689 w 11341101"/>
              <a:gd name="connsiteY95" fmla="*/ 0 h 11880850"/>
              <a:gd name="connsiteX96" fmla="*/ 11341101 w 11341101"/>
              <a:gd name="connsiteY96" fmla="*/ 0 h 11880850"/>
              <a:gd name="connsiteX97" fmla="*/ 11341101 w 11341101"/>
              <a:gd name="connsiteY97" fmla="*/ 2942106 h 11880850"/>
              <a:gd name="connsiteX98" fmla="*/ 11244567 w 11341101"/>
              <a:gd name="connsiteY98" fmla="*/ 2934864 h 11880850"/>
              <a:gd name="connsiteX99" fmla="*/ 10174511 w 11341101"/>
              <a:gd name="connsiteY99" fmla="*/ 2854586 h 11880850"/>
              <a:gd name="connsiteX100" fmla="*/ 9772193 w 11341101"/>
              <a:gd name="connsiteY100" fmla="*/ 2452269 h 11880850"/>
              <a:gd name="connsiteX101" fmla="*/ 10118359 w 11341101"/>
              <a:gd name="connsiteY101" fmla="*/ 2106103 h 11880850"/>
              <a:gd name="connsiteX102" fmla="*/ 10036493 w 11341101"/>
              <a:gd name="connsiteY102" fmla="*/ 2099961 h 11880850"/>
              <a:gd name="connsiteX103" fmla="*/ 10379957 w 11341101"/>
              <a:gd name="connsiteY103" fmla="*/ 1756499 h 11880850"/>
              <a:gd name="connsiteX104" fmla="*/ 10372509 w 11341101"/>
              <a:gd name="connsiteY104" fmla="*/ 1710721 h 11880850"/>
              <a:gd name="connsiteX105" fmla="*/ 10407239 w 11341101"/>
              <a:gd name="connsiteY105" fmla="*/ 1667198 h 11880850"/>
              <a:gd name="connsiteX106" fmla="*/ 10456911 w 11341101"/>
              <a:gd name="connsiteY106" fmla="*/ 1454498 h 11880850"/>
              <a:gd name="connsiteX107" fmla="*/ 10321451 w 11341101"/>
              <a:gd name="connsiteY107" fmla="*/ 1173233 h 11880850"/>
              <a:gd name="connsiteX108" fmla="*/ 10040187 w 11341101"/>
              <a:gd name="connsiteY108" fmla="*/ 1037773 h 11880850"/>
              <a:gd name="connsiteX109" fmla="*/ 9701839 w 11341101"/>
              <a:gd name="connsiteY109" fmla="*/ 1249227 h 11880850"/>
              <a:gd name="connsiteX110" fmla="*/ 9687979 w 11341101"/>
              <a:gd name="connsiteY110" fmla="*/ 1304354 h 11880850"/>
              <a:gd name="connsiteX111" fmla="*/ 9680231 w 11341101"/>
              <a:gd name="connsiteY111" fmla="*/ 1301522 h 11880850"/>
              <a:gd name="connsiteX112" fmla="*/ 9429129 w 11341101"/>
              <a:gd name="connsiteY112" fmla="*/ 940895 h 11880850"/>
              <a:gd name="connsiteX113" fmla="*/ 9772591 w 11341101"/>
              <a:gd name="connsiteY113" fmla="*/ 597434 h 11880850"/>
              <a:gd name="connsiteX114" fmla="*/ 9725813 w 11341101"/>
              <a:gd name="connsiteY114" fmla="*/ 593925 h 11880850"/>
              <a:gd name="connsiteX115" fmla="*/ 10071979 w 11341101"/>
              <a:gd name="connsiteY115" fmla="*/ 247759 h 11880850"/>
              <a:gd name="connsiteX116" fmla="*/ 9992729 w 11341101"/>
              <a:gd name="connsiteY116" fmla="*/ 35401 h 11880850"/>
              <a:gd name="connsiteX117" fmla="*/ 0 w 11341101"/>
              <a:gd name="connsiteY117" fmla="*/ 0 h 11880850"/>
              <a:gd name="connsiteX118" fmla="*/ 557927 w 11341101"/>
              <a:gd name="connsiteY118" fmla="*/ 0 h 11880850"/>
              <a:gd name="connsiteX119" fmla="*/ 562917 w 11341101"/>
              <a:gd name="connsiteY119" fmla="*/ 28295 h 11880850"/>
              <a:gd name="connsiteX120" fmla="*/ 951935 w 11341101"/>
              <a:gd name="connsiteY120" fmla="*/ 355196 h 11880850"/>
              <a:gd name="connsiteX121" fmla="*/ 1560076 w 11341101"/>
              <a:gd name="connsiteY121" fmla="*/ 400818 h 11880850"/>
              <a:gd name="connsiteX122" fmla="*/ 1946087 w 11341101"/>
              <a:gd name="connsiteY122" fmla="*/ 724711 h 11880850"/>
              <a:gd name="connsiteX123" fmla="*/ 1950861 w 11341101"/>
              <a:gd name="connsiteY123" fmla="*/ 752009 h 11880850"/>
              <a:gd name="connsiteX124" fmla="*/ 1908172 w 11341101"/>
              <a:gd name="connsiteY124" fmla="*/ 748805 h 11880850"/>
              <a:gd name="connsiteX125" fmla="*/ 1843723 w 11341101"/>
              <a:gd name="connsiteY125" fmla="*/ 743970 h 11880850"/>
              <a:gd name="connsiteX126" fmla="*/ 1497558 w 11341101"/>
              <a:gd name="connsiteY126" fmla="*/ 1090135 h 11880850"/>
              <a:gd name="connsiteX127" fmla="*/ 1505950 w 11341101"/>
              <a:gd name="connsiteY127" fmla="*/ 1138122 h 11880850"/>
              <a:gd name="connsiteX128" fmla="*/ 1391783 w 11341101"/>
              <a:gd name="connsiteY128" fmla="*/ 1129559 h 11880850"/>
              <a:gd name="connsiteX129" fmla="*/ 355864 w 11341101"/>
              <a:gd name="connsiteY129" fmla="*/ 1051842 h 11880850"/>
              <a:gd name="connsiteX130" fmla="*/ 28532 w 11341101"/>
              <a:gd name="connsiteY130" fmla="*/ 1255420 h 11880850"/>
              <a:gd name="connsiteX131" fmla="*/ 15034 w 11341101"/>
              <a:gd name="connsiteY131" fmla="*/ 1310445 h 11880850"/>
              <a:gd name="connsiteX132" fmla="*/ 0 w 11341101"/>
              <a:gd name="connsiteY132" fmla="*/ 1309318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1341101" h="11880850">
                <a:moveTo>
                  <a:pt x="3563412" y="6797711"/>
                </a:moveTo>
                <a:cubicBezTo>
                  <a:pt x="3350261" y="6784365"/>
                  <a:pt x="3190957" y="6943669"/>
                  <a:pt x="3204304" y="7156819"/>
                </a:cubicBezTo>
                <a:cubicBezTo>
                  <a:pt x="3212548" y="7264968"/>
                  <a:pt x="3263071" y="7365441"/>
                  <a:pt x="3338571" y="7440942"/>
                </a:cubicBezTo>
                <a:cubicBezTo>
                  <a:pt x="3414070" y="7516440"/>
                  <a:pt x="3514545" y="7566965"/>
                  <a:pt x="3622694" y="7575210"/>
                </a:cubicBezTo>
                <a:cubicBezTo>
                  <a:pt x="3838990" y="7591701"/>
                  <a:pt x="3998294" y="7432397"/>
                  <a:pt x="3981802" y="7216101"/>
                </a:cubicBezTo>
                <a:cubicBezTo>
                  <a:pt x="3972207" y="7109303"/>
                  <a:pt x="3921009" y="7009501"/>
                  <a:pt x="3845510" y="6934003"/>
                </a:cubicBezTo>
                <a:cubicBezTo>
                  <a:pt x="3770012" y="6858505"/>
                  <a:pt x="3670208" y="6807304"/>
                  <a:pt x="3563412" y="6797711"/>
                </a:cubicBezTo>
                <a:close/>
                <a:moveTo>
                  <a:pt x="9718105" y="3565859"/>
                </a:moveTo>
                <a:lnTo>
                  <a:pt x="9787555" y="3571029"/>
                </a:lnTo>
                <a:cubicBezTo>
                  <a:pt x="10154091" y="3598318"/>
                  <a:pt x="10588503" y="3630660"/>
                  <a:pt x="11103361" y="3668991"/>
                </a:cubicBezTo>
                <a:lnTo>
                  <a:pt x="11159813" y="3668316"/>
                </a:lnTo>
                <a:lnTo>
                  <a:pt x="11274877" y="3676819"/>
                </a:lnTo>
                <a:lnTo>
                  <a:pt x="11341101" y="3681713"/>
                </a:lnTo>
                <a:lnTo>
                  <a:pt x="11341101" y="4139756"/>
                </a:lnTo>
                <a:lnTo>
                  <a:pt x="11237275" y="4131973"/>
                </a:lnTo>
                <a:cubicBezTo>
                  <a:pt x="11013303" y="4115184"/>
                  <a:pt x="10687525" y="4090764"/>
                  <a:pt x="10213667" y="4055243"/>
                </a:cubicBezTo>
                <a:cubicBezTo>
                  <a:pt x="10059981" y="4043722"/>
                  <a:pt x="9934739" y="4127664"/>
                  <a:pt x="9888203" y="4256802"/>
                </a:cubicBezTo>
                <a:lnTo>
                  <a:pt x="9874175" y="4314784"/>
                </a:lnTo>
                <a:lnTo>
                  <a:pt x="9836113" y="4311929"/>
                </a:lnTo>
                <a:cubicBezTo>
                  <a:pt x="9818571" y="4310612"/>
                  <a:pt x="9818571" y="4310612"/>
                  <a:pt x="9818571" y="4310612"/>
                </a:cubicBezTo>
                <a:cubicBezTo>
                  <a:pt x="9613911" y="4295259"/>
                  <a:pt x="9434753" y="4116103"/>
                  <a:pt x="9419397" y="3911438"/>
                </a:cubicBezTo>
                <a:cubicBezTo>
                  <a:pt x="9405581" y="3727240"/>
                  <a:pt x="9521875" y="3586193"/>
                  <a:pt x="9690379" y="3566200"/>
                </a:cubicBezTo>
                <a:close/>
                <a:moveTo>
                  <a:pt x="0" y="3249236"/>
                </a:moveTo>
                <a:lnTo>
                  <a:pt x="105607" y="3257159"/>
                </a:lnTo>
                <a:cubicBezTo>
                  <a:pt x="1175664" y="3337437"/>
                  <a:pt x="1175664" y="3337437"/>
                  <a:pt x="1175664" y="3337437"/>
                </a:cubicBezTo>
                <a:cubicBezTo>
                  <a:pt x="1383470" y="3355930"/>
                  <a:pt x="1562627" y="3535087"/>
                  <a:pt x="1577981" y="3739753"/>
                </a:cubicBezTo>
                <a:cubicBezTo>
                  <a:pt x="1590630" y="3947121"/>
                  <a:pt x="1436477" y="4101275"/>
                  <a:pt x="1231815" y="4085920"/>
                </a:cubicBezTo>
                <a:cubicBezTo>
                  <a:pt x="1313679" y="4092062"/>
                  <a:pt x="1313679" y="4092062"/>
                  <a:pt x="1313679" y="4092062"/>
                </a:cubicBezTo>
                <a:cubicBezTo>
                  <a:pt x="1109019" y="4076710"/>
                  <a:pt x="954867" y="4230861"/>
                  <a:pt x="970217" y="4435524"/>
                </a:cubicBezTo>
                <a:lnTo>
                  <a:pt x="977666" y="4481304"/>
                </a:lnTo>
                <a:lnTo>
                  <a:pt x="942933" y="4524824"/>
                </a:lnTo>
                <a:cubicBezTo>
                  <a:pt x="905897" y="4583599"/>
                  <a:pt x="887250" y="4656586"/>
                  <a:pt x="893262" y="4737524"/>
                </a:cubicBezTo>
                <a:cubicBezTo>
                  <a:pt x="902627" y="4844091"/>
                  <a:pt x="953523" y="4943591"/>
                  <a:pt x="1028721" y="5018789"/>
                </a:cubicBezTo>
                <a:cubicBezTo>
                  <a:pt x="1103919" y="5093987"/>
                  <a:pt x="1203417" y="5144881"/>
                  <a:pt x="1309986" y="5154248"/>
                </a:cubicBezTo>
                <a:cubicBezTo>
                  <a:pt x="1469510" y="5163918"/>
                  <a:pt x="1599000" y="5076728"/>
                  <a:pt x="1648337" y="4942796"/>
                </a:cubicBezTo>
                <a:lnTo>
                  <a:pt x="1662194" y="4887668"/>
                </a:lnTo>
                <a:lnTo>
                  <a:pt x="1669942" y="4890500"/>
                </a:lnTo>
                <a:cubicBezTo>
                  <a:pt x="1808407" y="4955945"/>
                  <a:pt x="1911554" y="5095602"/>
                  <a:pt x="1921043" y="5251127"/>
                </a:cubicBezTo>
                <a:cubicBezTo>
                  <a:pt x="1936396" y="5455791"/>
                  <a:pt x="1782244" y="5609943"/>
                  <a:pt x="1577583" y="5594588"/>
                </a:cubicBezTo>
                <a:cubicBezTo>
                  <a:pt x="1624360" y="5598096"/>
                  <a:pt x="1624360" y="5598096"/>
                  <a:pt x="1624360" y="5598096"/>
                </a:cubicBezTo>
                <a:cubicBezTo>
                  <a:pt x="1416993" y="5585446"/>
                  <a:pt x="1262839" y="5739600"/>
                  <a:pt x="1278195" y="5944262"/>
                </a:cubicBezTo>
                <a:cubicBezTo>
                  <a:pt x="1285870" y="6046593"/>
                  <a:pt x="1334497" y="6142549"/>
                  <a:pt x="1407181" y="6215233"/>
                </a:cubicBezTo>
                <a:cubicBezTo>
                  <a:pt x="1479866" y="6287917"/>
                  <a:pt x="1576608" y="6337332"/>
                  <a:pt x="1680514" y="6346581"/>
                </a:cubicBezTo>
                <a:cubicBezTo>
                  <a:pt x="2758650" y="6427464"/>
                  <a:pt x="3668329" y="6495708"/>
                  <a:pt x="4435871" y="6553288"/>
                </a:cubicBezTo>
                <a:lnTo>
                  <a:pt x="4683471" y="6571866"/>
                </a:lnTo>
                <a:lnTo>
                  <a:pt x="4670089" y="6582579"/>
                </a:lnTo>
                <a:cubicBezTo>
                  <a:pt x="4607535" y="6645133"/>
                  <a:pt x="4572152" y="6735536"/>
                  <a:pt x="4578479" y="6839245"/>
                </a:cubicBezTo>
                <a:lnTo>
                  <a:pt x="4591633" y="6914421"/>
                </a:lnTo>
                <a:lnTo>
                  <a:pt x="4582140" y="6913720"/>
                </a:lnTo>
                <a:cubicBezTo>
                  <a:pt x="4377425" y="6898359"/>
                  <a:pt x="4223235" y="7052549"/>
                  <a:pt x="4238596" y="7257264"/>
                </a:cubicBezTo>
                <a:cubicBezTo>
                  <a:pt x="4251252" y="7464683"/>
                  <a:pt x="4430457" y="7643888"/>
                  <a:pt x="4637875" y="7656543"/>
                </a:cubicBezTo>
                <a:cubicBezTo>
                  <a:pt x="4637875" y="7656543"/>
                  <a:pt x="4637875" y="7656543"/>
                  <a:pt x="7243823" y="7854980"/>
                </a:cubicBezTo>
                <a:cubicBezTo>
                  <a:pt x="7448539" y="7870343"/>
                  <a:pt x="7602731" y="7716153"/>
                  <a:pt x="7590073" y="7508731"/>
                </a:cubicBezTo>
                <a:lnTo>
                  <a:pt x="7576921" y="7433558"/>
                </a:lnTo>
                <a:lnTo>
                  <a:pt x="7586413" y="7434259"/>
                </a:lnTo>
                <a:cubicBezTo>
                  <a:pt x="7791129" y="7449620"/>
                  <a:pt x="7945319" y="7295431"/>
                  <a:pt x="7932663" y="7088010"/>
                </a:cubicBezTo>
                <a:cubicBezTo>
                  <a:pt x="7924983" y="6985653"/>
                  <a:pt x="7876341" y="6889674"/>
                  <a:pt x="7803639" y="6816972"/>
                </a:cubicBezTo>
                <a:lnTo>
                  <a:pt x="7789387" y="6804873"/>
                </a:lnTo>
                <a:lnTo>
                  <a:pt x="7869909" y="6810913"/>
                </a:lnTo>
                <a:cubicBezTo>
                  <a:pt x="8580595" y="6864229"/>
                  <a:pt x="8580595" y="6864229"/>
                  <a:pt x="8580595" y="6864229"/>
                </a:cubicBezTo>
                <a:cubicBezTo>
                  <a:pt x="8787967" y="6876879"/>
                  <a:pt x="8942119" y="6722728"/>
                  <a:pt x="8926763" y="6518061"/>
                </a:cubicBezTo>
                <a:lnTo>
                  <a:pt x="8918257" y="6469423"/>
                </a:lnTo>
                <a:lnTo>
                  <a:pt x="9009407" y="6476300"/>
                </a:lnTo>
                <a:cubicBezTo>
                  <a:pt x="10454391" y="6585312"/>
                  <a:pt x="10454391" y="6585312"/>
                  <a:pt x="10454391" y="6585312"/>
                </a:cubicBezTo>
                <a:cubicBezTo>
                  <a:pt x="10661761" y="6597961"/>
                  <a:pt x="10815913" y="6443809"/>
                  <a:pt x="10800557" y="6239145"/>
                </a:cubicBezTo>
                <a:cubicBezTo>
                  <a:pt x="10785203" y="6034482"/>
                  <a:pt x="10602903" y="5852182"/>
                  <a:pt x="10398239" y="5836826"/>
                </a:cubicBezTo>
                <a:cubicBezTo>
                  <a:pt x="9790097" y="5791206"/>
                  <a:pt x="9790097" y="5791206"/>
                  <a:pt x="9790097" y="5791206"/>
                </a:cubicBezTo>
                <a:cubicBezTo>
                  <a:pt x="9611015" y="5777768"/>
                  <a:pt x="9451465" y="5638924"/>
                  <a:pt x="9404087" y="5467313"/>
                </a:cubicBezTo>
                <a:lnTo>
                  <a:pt x="9399313" y="5440014"/>
                </a:lnTo>
                <a:lnTo>
                  <a:pt x="9442001" y="5443216"/>
                </a:lnTo>
                <a:cubicBezTo>
                  <a:pt x="9506449" y="5448052"/>
                  <a:pt x="9506449" y="5448052"/>
                  <a:pt x="9506449" y="5448052"/>
                </a:cubicBezTo>
                <a:cubicBezTo>
                  <a:pt x="9711113" y="5463406"/>
                  <a:pt x="9865265" y="5309253"/>
                  <a:pt x="9852615" y="5101887"/>
                </a:cubicBezTo>
                <a:lnTo>
                  <a:pt x="9844223" y="5053900"/>
                </a:lnTo>
                <a:lnTo>
                  <a:pt x="9958389" y="5062465"/>
                </a:lnTo>
                <a:cubicBezTo>
                  <a:pt x="10994307" y="5140181"/>
                  <a:pt x="10994307" y="5140181"/>
                  <a:pt x="10994307" y="5140181"/>
                </a:cubicBezTo>
                <a:cubicBezTo>
                  <a:pt x="11147803" y="5151695"/>
                  <a:pt x="11274411" y="5066341"/>
                  <a:pt x="11321643" y="4936605"/>
                </a:cubicBezTo>
                <a:lnTo>
                  <a:pt x="11335139" y="4881579"/>
                </a:lnTo>
                <a:lnTo>
                  <a:pt x="11341101" y="4882026"/>
                </a:lnTo>
                <a:lnTo>
                  <a:pt x="11341101" y="11880850"/>
                </a:lnTo>
                <a:lnTo>
                  <a:pt x="0" y="11880850"/>
                </a:lnTo>
                <a:close/>
                <a:moveTo>
                  <a:pt x="1475999" y="1877239"/>
                </a:moveTo>
                <a:lnTo>
                  <a:pt x="1514059" y="1880094"/>
                </a:lnTo>
                <a:cubicBezTo>
                  <a:pt x="1531602" y="1881411"/>
                  <a:pt x="1531602" y="1881411"/>
                  <a:pt x="1531602" y="1881411"/>
                </a:cubicBezTo>
                <a:cubicBezTo>
                  <a:pt x="1736265" y="1896764"/>
                  <a:pt x="1915420" y="2075919"/>
                  <a:pt x="1930775" y="2280584"/>
                </a:cubicBezTo>
                <a:cubicBezTo>
                  <a:pt x="1944596" y="2464785"/>
                  <a:pt x="1828299" y="2605831"/>
                  <a:pt x="1659795" y="2625822"/>
                </a:cubicBezTo>
                <a:lnTo>
                  <a:pt x="1632061" y="2626165"/>
                </a:lnTo>
                <a:lnTo>
                  <a:pt x="1562616" y="2620994"/>
                </a:lnTo>
                <a:cubicBezTo>
                  <a:pt x="1196083" y="2593705"/>
                  <a:pt x="761673" y="2561365"/>
                  <a:pt x="246814" y="2523033"/>
                </a:cubicBezTo>
                <a:lnTo>
                  <a:pt x="190384" y="2523708"/>
                </a:lnTo>
                <a:lnTo>
                  <a:pt x="75295" y="2515202"/>
                </a:lnTo>
                <a:lnTo>
                  <a:pt x="0" y="2509637"/>
                </a:lnTo>
                <a:lnTo>
                  <a:pt x="0" y="2051588"/>
                </a:lnTo>
                <a:lnTo>
                  <a:pt x="112898" y="2060050"/>
                </a:lnTo>
                <a:cubicBezTo>
                  <a:pt x="336871" y="2076839"/>
                  <a:pt x="662649" y="2101260"/>
                  <a:pt x="1136508" y="2136781"/>
                </a:cubicBezTo>
                <a:cubicBezTo>
                  <a:pt x="1290192" y="2148300"/>
                  <a:pt x="1415436" y="2064360"/>
                  <a:pt x="1461970" y="1935220"/>
                </a:cubicBezTo>
                <a:close/>
                <a:moveTo>
                  <a:pt x="9962689" y="0"/>
                </a:moveTo>
                <a:lnTo>
                  <a:pt x="11341101" y="0"/>
                </a:lnTo>
                <a:lnTo>
                  <a:pt x="11341101" y="2942106"/>
                </a:lnTo>
                <a:lnTo>
                  <a:pt x="11244567" y="2934864"/>
                </a:lnTo>
                <a:cubicBezTo>
                  <a:pt x="10174511" y="2854586"/>
                  <a:pt x="10174511" y="2854586"/>
                  <a:pt x="10174511" y="2854586"/>
                </a:cubicBezTo>
                <a:cubicBezTo>
                  <a:pt x="9966703" y="2836092"/>
                  <a:pt x="9787547" y="2656935"/>
                  <a:pt x="9772193" y="2452269"/>
                </a:cubicBezTo>
                <a:cubicBezTo>
                  <a:pt x="9759545" y="2244903"/>
                  <a:pt x="9913699" y="2090750"/>
                  <a:pt x="10118359" y="2106103"/>
                </a:cubicBezTo>
                <a:cubicBezTo>
                  <a:pt x="10036493" y="2099961"/>
                  <a:pt x="10036493" y="2099961"/>
                  <a:pt x="10036493" y="2099961"/>
                </a:cubicBezTo>
                <a:cubicBezTo>
                  <a:pt x="10241155" y="2115314"/>
                  <a:pt x="10395307" y="1961162"/>
                  <a:pt x="10379957" y="1756499"/>
                </a:cubicBezTo>
                <a:lnTo>
                  <a:pt x="10372509" y="1710721"/>
                </a:lnTo>
                <a:lnTo>
                  <a:pt x="10407239" y="1667198"/>
                </a:lnTo>
                <a:cubicBezTo>
                  <a:pt x="10444275" y="1608424"/>
                  <a:pt x="10462923" y="1535436"/>
                  <a:pt x="10456911" y="1454498"/>
                </a:cubicBezTo>
                <a:cubicBezTo>
                  <a:pt x="10447545" y="1347931"/>
                  <a:pt x="10396649" y="1248431"/>
                  <a:pt x="10321451" y="1173233"/>
                </a:cubicBezTo>
                <a:cubicBezTo>
                  <a:pt x="10246253" y="1098035"/>
                  <a:pt x="10146757" y="1047143"/>
                  <a:pt x="10040187" y="1037773"/>
                </a:cubicBezTo>
                <a:cubicBezTo>
                  <a:pt x="9880663" y="1028104"/>
                  <a:pt x="9751175" y="1115296"/>
                  <a:pt x="9701839" y="1249227"/>
                </a:cubicBezTo>
                <a:lnTo>
                  <a:pt x="9687979" y="1304354"/>
                </a:lnTo>
                <a:lnTo>
                  <a:pt x="9680231" y="1301522"/>
                </a:lnTo>
                <a:cubicBezTo>
                  <a:pt x="9541767" y="1236077"/>
                  <a:pt x="9438619" y="1096419"/>
                  <a:pt x="9429129" y="940895"/>
                </a:cubicBezTo>
                <a:cubicBezTo>
                  <a:pt x="9413777" y="736234"/>
                  <a:pt x="9567931" y="582080"/>
                  <a:pt x="9772591" y="597434"/>
                </a:cubicBezTo>
                <a:cubicBezTo>
                  <a:pt x="9725813" y="593925"/>
                  <a:pt x="9725813" y="593925"/>
                  <a:pt x="9725813" y="593925"/>
                </a:cubicBezTo>
                <a:cubicBezTo>
                  <a:pt x="9933181" y="606575"/>
                  <a:pt x="10087333" y="452421"/>
                  <a:pt x="10071979" y="247759"/>
                </a:cubicBezTo>
                <a:cubicBezTo>
                  <a:pt x="10066221" y="171010"/>
                  <a:pt x="10037429" y="97849"/>
                  <a:pt x="9992729" y="35401"/>
                </a:cubicBezTo>
                <a:close/>
                <a:moveTo>
                  <a:pt x="0" y="0"/>
                </a:moveTo>
                <a:lnTo>
                  <a:pt x="557927" y="0"/>
                </a:lnTo>
                <a:lnTo>
                  <a:pt x="562917" y="28295"/>
                </a:lnTo>
                <a:cubicBezTo>
                  <a:pt x="610894" y="200506"/>
                  <a:pt x="772852" y="341759"/>
                  <a:pt x="951935" y="355196"/>
                </a:cubicBezTo>
                <a:cubicBezTo>
                  <a:pt x="1560076" y="400818"/>
                  <a:pt x="1560076" y="400818"/>
                  <a:pt x="1560076" y="400818"/>
                </a:cubicBezTo>
                <a:cubicBezTo>
                  <a:pt x="1739159" y="414254"/>
                  <a:pt x="1898709" y="553100"/>
                  <a:pt x="1946087" y="724711"/>
                </a:cubicBezTo>
                <a:lnTo>
                  <a:pt x="1950861" y="752009"/>
                </a:lnTo>
                <a:lnTo>
                  <a:pt x="1908172" y="748805"/>
                </a:lnTo>
                <a:cubicBezTo>
                  <a:pt x="1843723" y="743970"/>
                  <a:pt x="1843723" y="743970"/>
                  <a:pt x="1843723" y="743970"/>
                </a:cubicBezTo>
                <a:cubicBezTo>
                  <a:pt x="1639062" y="728618"/>
                  <a:pt x="1484909" y="882772"/>
                  <a:pt x="1497558" y="1090135"/>
                </a:cubicBezTo>
                <a:lnTo>
                  <a:pt x="1505950" y="1138122"/>
                </a:lnTo>
                <a:lnTo>
                  <a:pt x="1391783" y="1129559"/>
                </a:lnTo>
                <a:cubicBezTo>
                  <a:pt x="355864" y="1051842"/>
                  <a:pt x="355864" y="1051842"/>
                  <a:pt x="355864" y="1051842"/>
                </a:cubicBezTo>
                <a:cubicBezTo>
                  <a:pt x="202369" y="1040328"/>
                  <a:pt x="75764" y="1125683"/>
                  <a:pt x="28532" y="1255420"/>
                </a:cubicBezTo>
                <a:lnTo>
                  <a:pt x="15034" y="1310445"/>
                </a:lnTo>
                <a:lnTo>
                  <a:pt x="0" y="1309318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dir="78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53FC3CE-D556-4EBA-995B-0C8701166016}"/>
              </a:ext>
            </a:extLst>
          </p:cNvPr>
          <p:cNvSpPr txBox="1"/>
          <p:nvPr/>
        </p:nvSpPr>
        <p:spPr>
          <a:xfrm>
            <a:off x="735423" y="81875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686AF7-7A9F-42F6-9A0D-1BF5F957FE62}"/>
              </a:ext>
            </a:extLst>
          </p:cNvPr>
          <p:cNvSpPr txBox="1"/>
          <p:nvPr/>
        </p:nvSpPr>
        <p:spPr>
          <a:xfrm>
            <a:off x="735425" y="133945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D3B11A-5394-4AB0-88C5-01C3A9EB27B4}"/>
              </a:ext>
            </a:extLst>
          </p:cNvPr>
          <p:cNvSpPr txBox="1"/>
          <p:nvPr/>
        </p:nvSpPr>
        <p:spPr>
          <a:xfrm>
            <a:off x="735423" y="264980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C6DEBF-D604-4EB1-89D1-BB5B095E3CDD}"/>
              </a:ext>
            </a:extLst>
          </p:cNvPr>
          <p:cNvSpPr txBox="1"/>
          <p:nvPr/>
        </p:nvSpPr>
        <p:spPr>
          <a:xfrm>
            <a:off x="735425" y="317050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B90B16-B385-418A-8EA1-998AAB759696}"/>
              </a:ext>
            </a:extLst>
          </p:cNvPr>
          <p:cNvSpPr txBox="1"/>
          <p:nvPr/>
        </p:nvSpPr>
        <p:spPr>
          <a:xfrm>
            <a:off x="735421" y="462644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6B6968-5FE6-44BE-9B63-0333D058083E}"/>
              </a:ext>
            </a:extLst>
          </p:cNvPr>
          <p:cNvSpPr txBox="1"/>
          <p:nvPr/>
        </p:nvSpPr>
        <p:spPr>
          <a:xfrm>
            <a:off x="735423" y="514714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5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B58013B-A8CF-4780-8A00-E75013DB6B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0" b="15080"/>
          <a:stretch>
            <a:fillRect/>
          </a:stretch>
        </p:blipFill>
        <p:spPr/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96FF63F7-3BDC-4A85-B31D-77873568334E}"/>
              </a:ext>
            </a:extLst>
          </p:cNvPr>
          <p:cNvSpPr/>
          <p:nvPr/>
        </p:nvSpPr>
        <p:spPr>
          <a:xfrm>
            <a:off x="426189" y="4203710"/>
            <a:ext cx="5669812" cy="21951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EA813B5-DAED-49BB-9135-18E175036FFF}"/>
              </a:ext>
            </a:extLst>
          </p:cNvPr>
          <p:cNvSpPr txBox="1"/>
          <p:nvPr/>
        </p:nvSpPr>
        <p:spPr>
          <a:xfrm>
            <a:off x="6784531" y="762484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CB536B2-57AF-47DE-AA9A-2426303FC860}"/>
              </a:ext>
            </a:extLst>
          </p:cNvPr>
          <p:cNvSpPr txBox="1"/>
          <p:nvPr/>
        </p:nvSpPr>
        <p:spPr>
          <a:xfrm>
            <a:off x="6784533" y="1283182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035307F-7B47-4CC7-8595-F3BE4D60CEFD}"/>
              </a:ext>
            </a:extLst>
          </p:cNvPr>
          <p:cNvSpPr txBox="1"/>
          <p:nvPr/>
        </p:nvSpPr>
        <p:spPr>
          <a:xfrm>
            <a:off x="6784531" y="2593534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3FBADD0-A9BE-49D1-91A3-717D881B18EC}"/>
              </a:ext>
            </a:extLst>
          </p:cNvPr>
          <p:cNvSpPr txBox="1"/>
          <p:nvPr/>
        </p:nvSpPr>
        <p:spPr>
          <a:xfrm>
            <a:off x="6784533" y="3114232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BA167BB-D779-4E22-B725-5E847094A974}"/>
              </a:ext>
            </a:extLst>
          </p:cNvPr>
          <p:cNvSpPr txBox="1"/>
          <p:nvPr/>
        </p:nvSpPr>
        <p:spPr>
          <a:xfrm>
            <a:off x="6784529" y="457017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EDE6F87-66C1-484B-B833-F5FE39E49F3E}"/>
              </a:ext>
            </a:extLst>
          </p:cNvPr>
          <p:cNvSpPr txBox="1"/>
          <p:nvPr/>
        </p:nvSpPr>
        <p:spPr>
          <a:xfrm>
            <a:off x="6784531" y="5090870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65980B0-ABE1-46B6-BDE4-7A76A5C263A5}"/>
              </a:ext>
            </a:extLst>
          </p:cNvPr>
          <p:cNvSpPr txBox="1"/>
          <p:nvPr/>
        </p:nvSpPr>
        <p:spPr>
          <a:xfrm>
            <a:off x="1034553" y="5008880"/>
            <a:ext cx="445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4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682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E78425A-A59C-41EC-AB4A-7EEA266376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 b="23810"/>
          <a:stretch>
            <a:fillRect/>
          </a:stretch>
        </p:blipFill>
        <p:spPr/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795687-2B4E-4CE9-A14D-D20217912301}"/>
              </a:ext>
            </a:extLst>
          </p:cNvPr>
          <p:cNvSpPr/>
          <p:nvPr/>
        </p:nvSpPr>
        <p:spPr>
          <a:xfrm>
            <a:off x="426187" y="450606"/>
            <a:ext cx="5669813" cy="5948220"/>
          </a:xfrm>
          <a:custGeom>
            <a:avLst/>
            <a:gdLst>
              <a:gd name="connsiteX0" fmla="*/ 9262046 w 13073996"/>
              <a:gd name="connsiteY0" fmla="*/ 11310918 h 11880850"/>
              <a:gd name="connsiteX1" fmla="*/ 9053513 w 13073996"/>
              <a:gd name="connsiteY1" fmla="*/ 11417230 h 11880850"/>
              <a:gd name="connsiteX2" fmla="*/ 9053513 w 13073996"/>
              <a:gd name="connsiteY2" fmla="*/ 11617429 h 11880850"/>
              <a:gd name="connsiteX3" fmla="*/ 9068435 w 13073996"/>
              <a:gd name="connsiteY3" fmla="*/ 11606995 h 11880850"/>
              <a:gd name="connsiteX4" fmla="*/ 9144563 w 13073996"/>
              <a:gd name="connsiteY4" fmla="*/ 11544831 h 11880850"/>
              <a:gd name="connsiteX5" fmla="*/ 9262111 w 13073996"/>
              <a:gd name="connsiteY5" fmla="*/ 11311890 h 11880850"/>
              <a:gd name="connsiteX6" fmla="*/ 11455334 w 13073996"/>
              <a:gd name="connsiteY6" fmla="*/ 9388265 h 11880850"/>
              <a:gd name="connsiteX7" fmla="*/ 11445455 w 13073996"/>
              <a:gd name="connsiteY7" fmla="*/ 9436871 h 11880850"/>
              <a:gd name="connsiteX8" fmla="*/ 11394667 w 13073996"/>
              <a:gd name="connsiteY8" fmla="*/ 9461857 h 11880850"/>
              <a:gd name="connsiteX9" fmla="*/ 11404546 w 13073996"/>
              <a:gd name="connsiteY9" fmla="*/ 9413251 h 11880850"/>
              <a:gd name="connsiteX10" fmla="*/ 11918873 w 13073996"/>
              <a:gd name="connsiteY10" fmla="*/ 6695751 h 11880850"/>
              <a:gd name="connsiteX11" fmla="*/ 11918868 w 13073996"/>
              <a:gd name="connsiteY11" fmla="*/ 6695752 h 11880850"/>
              <a:gd name="connsiteX12" fmla="*/ 11961654 w 13073996"/>
              <a:gd name="connsiteY12" fmla="*/ 6747615 h 11880850"/>
              <a:gd name="connsiteX13" fmla="*/ 11961661 w 13073996"/>
              <a:gd name="connsiteY13" fmla="*/ 6747609 h 11880850"/>
              <a:gd name="connsiteX14" fmla="*/ 11912345 w 13073996"/>
              <a:gd name="connsiteY14" fmla="*/ 6203147 h 11880850"/>
              <a:gd name="connsiteX15" fmla="*/ 11849792 w 13073996"/>
              <a:gd name="connsiteY15" fmla="*/ 6248509 h 11880850"/>
              <a:gd name="connsiteX16" fmla="*/ 11849791 w 13073996"/>
              <a:gd name="connsiteY16" fmla="*/ 6248513 h 11880850"/>
              <a:gd name="connsiteX17" fmla="*/ 11912345 w 13073996"/>
              <a:gd name="connsiteY17" fmla="*/ 6203152 h 11880850"/>
              <a:gd name="connsiteX18" fmla="*/ 11795731 w 13073996"/>
              <a:gd name="connsiteY18" fmla="*/ 6027198 h 11880850"/>
              <a:gd name="connsiteX19" fmla="*/ 11816981 w 13073996"/>
              <a:gd name="connsiteY19" fmla="*/ 6297463 h 11880850"/>
              <a:gd name="connsiteX20" fmla="*/ 11795737 w 13073996"/>
              <a:gd name="connsiteY20" fmla="*/ 6027200 h 11880850"/>
              <a:gd name="connsiteX21" fmla="*/ 13023001 w 13073996"/>
              <a:gd name="connsiteY21" fmla="*/ 5452591 h 11880850"/>
              <a:gd name="connsiteX22" fmla="*/ 13030290 w 13073996"/>
              <a:gd name="connsiteY22" fmla="*/ 5463593 h 11880850"/>
              <a:gd name="connsiteX23" fmla="*/ 13032854 w 13073996"/>
              <a:gd name="connsiteY23" fmla="*/ 5467460 h 11880850"/>
              <a:gd name="connsiteX24" fmla="*/ 13007031 w 13073996"/>
              <a:gd name="connsiteY24" fmla="*/ 5556324 h 11880850"/>
              <a:gd name="connsiteX25" fmla="*/ 13005262 w 13073996"/>
              <a:gd name="connsiteY25" fmla="*/ 5544084 h 11880850"/>
              <a:gd name="connsiteX26" fmla="*/ 13004888 w 13073996"/>
              <a:gd name="connsiteY26" fmla="*/ 5476085 h 11880850"/>
              <a:gd name="connsiteX27" fmla="*/ 13023001 w 13073996"/>
              <a:gd name="connsiteY27" fmla="*/ 5452591 h 11880850"/>
              <a:gd name="connsiteX28" fmla="*/ 13059934 w 13073996"/>
              <a:gd name="connsiteY28" fmla="*/ 5317763 h 11880850"/>
              <a:gd name="connsiteX29" fmla="*/ 13073996 w 13073996"/>
              <a:gd name="connsiteY29" fmla="*/ 5325883 h 11880850"/>
              <a:gd name="connsiteX30" fmla="*/ 13061882 w 13073996"/>
              <a:gd name="connsiteY30" fmla="*/ 5367568 h 11880850"/>
              <a:gd name="connsiteX31" fmla="*/ 13054994 w 13073996"/>
              <a:gd name="connsiteY31" fmla="*/ 5342067 h 11880850"/>
              <a:gd name="connsiteX32" fmla="*/ 13059934 w 13073996"/>
              <a:gd name="connsiteY32" fmla="*/ 5317763 h 11880850"/>
              <a:gd name="connsiteX33" fmla="*/ 11976465 w 13073996"/>
              <a:gd name="connsiteY33" fmla="*/ 4800836 h 11880850"/>
              <a:gd name="connsiteX34" fmla="*/ 11968841 w 13073996"/>
              <a:gd name="connsiteY34" fmla="*/ 4938977 h 11880850"/>
              <a:gd name="connsiteX35" fmla="*/ 11968281 w 13073996"/>
              <a:gd name="connsiteY35" fmla="*/ 4899653 h 11880850"/>
              <a:gd name="connsiteX36" fmla="*/ 11976465 w 13073996"/>
              <a:gd name="connsiteY36" fmla="*/ 4800836 h 11880850"/>
              <a:gd name="connsiteX37" fmla="*/ 11963807 w 13073996"/>
              <a:gd name="connsiteY37" fmla="*/ 4413338 h 11880850"/>
              <a:gd name="connsiteX38" fmla="*/ 11978829 w 13073996"/>
              <a:gd name="connsiteY38" fmla="*/ 4639274 h 11880850"/>
              <a:gd name="connsiteX39" fmla="*/ 11939798 w 13073996"/>
              <a:gd name="connsiteY39" fmla="*/ 4643892 h 11880850"/>
              <a:gd name="connsiteX40" fmla="*/ 11926649 w 13073996"/>
              <a:gd name="connsiteY40" fmla="*/ 4446198 h 11880850"/>
              <a:gd name="connsiteX41" fmla="*/ 11677044 w 13073996"/>
              <a:gd name="connsiteY41" fmla="*/ 3453429 h 11880850"/>
              <a:gd name="connsiteX42" fmla="*/ 11677910 w 13073996"/>
              <a:gd name="connsiteY42" fmla="*/ 3453598 h 11880850"/>
              <a:gd name="connsiteX43" fmla="*/ 11677506 w 13073996"/>
              <a:gd name="connsiteY43" fmla="*/ 3460489 h 11880850"/>
              <a:gd name="connsiteX44" fmla="*/ 11670573 w 13073996"/>
              <a:gd name="connsiteY44" fmla="*/ 3454789 h 11880850"/>
              <a:gd name="connsiteX45" fmla="*/ 11677044 w 13073996"/>
              <a:gd name="connsiteY45" fmla="*/ 3453429 h 11880850"/>
              <a:gd name="connsiteX46" fmla="*/ 10791580 w 13073996"/>
              <a:gd name="connsiteY46" fmla="*/ 2758881 h 11880850"/>
              <a:gd name="connsiteX47" fmla="*/ 10754418 w 13073996"/>
              <a:gd name="connsiteY47" fmla="*/ 2791752 h 11880850"/>
              <a:gd name="connsiteX48" fmla="*/ 10754421 w 13073996"/>
              <a:gd name="connsiteY48" fmla="*/ 2791754 h 11880850"/>
              <a:gd name="connsiteX49" fmla="*/ 10791574 w 13073996"/>
              <a:gd name="connsiteY49" fmla="*/ 2758891 h 11880850"/>
              <a:gd name="connsiteX50" fmla="*/ 10822604 w 13073996"/>
              <a:gd name="connsiteY50" fmla="*/ 2831120 h 11880850"/>
              <a:gd name="connsiteX51" fmla="*/ 10822608 w 13073996"/>
              <a:gd name="connsiteY51" fmla="*/ 2831117 h 11880850"/>
              <a:gd name="connsiteX52" fmla="*/ 10467143 w 13073996"/>
              <a:gd name="connsiteY52" fmla="*/ 2218531 h 11880850"/>
              <a:gd name="connsiteX53" fmla="*/ 10467150 w 13073996"/>
              <a:gd name="connsiteY53" fmla="*/ 2218547 h 11880850"/>
              <a:gd name="connsiteX54" fmla="*/ 10581695 w 13073996"/>
              <a:gd name="connsiteY54" fmla="*/ 2387095 h 11880850"/>
              <a:gd name="connsiteX55" fmla="*/ 10644489 w 13073996"/>
              <a:gd name="connsiteY55" fmla="*/ 2484925 h 11880850"/>
              <a:gd name="connsiteX56" fmla="*/ 10644703 w 13073996"/>
              <a:gd name="connsiteY56" fmla="*/ 2485264 h 11880850"/>
              <a:gd name="connsiteX57" fmla="*/ 10644833 w 13073996"/>
              <a:gd name="connsiteY57" fmla="*/ 2485486 h 11880850"/>
              <a:gd name="connsiteX58" fmla="*/ 10691919 w 13073996"/>
              <a:gd name="connsiteY58" fmla="*/ 2566748 h 11880850"/>
              <a:gd name="connsiteX59" fmla="*/ 10742889 w 13073996"/>
              <a:gd name="connsiteY59" fmla="*/ 2667943 h 11880850"/>
              <a:gd name="connsiteX60" fmla="*/ 10742912 w 13073996"/>
              <a:gd name="connsiteY60" fmla="*/ 2667990 h 11880850"/>
              <a:gd name="connsiteX61" fmla="*/ 10742914 w 13073996"/>
              <a:gd name="connsiteY61" fmla="*/ 2667991 h 11880850"/>
              <a:gd name="connsiteX62" fmla="*/ 10742889 w 13073996"/>
              <a:gd name="connsiteY62" fmla="*/ 2667943 h 11880850"/>
              <a:gd name="connsiteX63" fmla="*/ 10703725 w 13073996"/>
              <a:gd name="connsiteY63" fmla="*/ 2587125 h 11880850"/>
              <a:gd name="connsiteX64" fmla="*/ 10691919 w 13073996"/>
              <a:gd name="connsiteY64" fmla="*/ 2566748 h 11880850"/>
              <a:gd name="connsiteX65" fmla="*/ 10686257 w 13073996"/>
              <a:gd name="connsiteY65" fmla="*/ 2555507 h 11880850"/>
              <a:gd name="connsiteX66" fmla="*/ 10644833 w 13073996"/>
              <a:gd name="connsiteY66" fmla="*/ 2485486 h 11880850"/>
              <a:gd name="connsiteX67" fmla="*/ 10644702 w 13073996"/>
              <a:gd name="connsiteY67" fmla="*/ 2485261 h 11880850"/>
              <a:gd name="connsiteX68" fmla="*/ 10644489 w 13073996"/>
              <a:gd name="connsiteY68" fmla="*/ 2484925 h 11880850"/>
              <a:gd name="connsiteX69" fmla="*/ 10594331 w 13073996"/>
              <a:gd name="connsiteY69" fmla="*/ 2405689 h 11880850"/>
              <a:gd name="connsiteX70" fmla="*/ 10581695 w 13073996"/>
              <a:gd name="connsiteY70" fmla="*/ 2387095 h 11880850"/>
              <a:gd name="connsiteX71" fmla="*/ 10565841 w 13073996"/>
              <a:gd name="connsiteY71" fmla="*/ 2362395 h 11880850"/>
              <a:gd name="connsiteX72" fmla="*/ 10467143 w 13073996"/>
              <a:gd name="connsiteY72" fmla="*/ 2218531 h 11880850"/>
              <a:gd name="connsiteX73" fmla="*/ 9053513 w 13073996"/>
              <a:gd name="connsiteY73" fmla="*/ 174885 h 11880850"/>
              <a:gd name="connsiteX74" fmla="*/ 9053513 w 13073996"/>
              <a:gd name="connsiteY74" fmla="*/ 285468 h 11880850"/>
              <a:gd name="connsiteX75" fmla="*/ 9201813 w 13073996"/>
              <a:gd name="connsiteY75" fmla="*/ 347393 h 11880850"/>
              <a:gd name="connsiteX76" fmla="*/ 9278010 w 13073996"/>
              <a:gd name="connsiteY76" fmla="*/ 309908 h 11880850"/>
              <a:gd name="connsiteX77" fmla="*/ 9233339 w 13073996"/>
              <a:gd name="connsiteY77" fmla="*/ 229809 h 11880850"/>
              <a:gd name="connsiteX78" fmla="*/ 9073387 w 13073996"/>
              <a:gd name="connsiteY78" fmla="*/ 190924 h 11880850"/>
              <a:gd name="connsiteX79" fmla="*/ 9394300 w 13073996"/>
              <a:gd name="connsiteY79" fmla="*/ 0 h 11880850"/>
              <a:gd name="connsiteX80" fmla="*/ 9964200 w 13073996"/>
              <a:gd name="connsiteY80" fmla="*/ 0 h 11880850"/>
              <a:gd name="connsiteX81" fmla="*/ 10006508 w 13073996"/>
              <a:gd name="connsiteY81" fmla="*/ 24426 h 11880850"/>
              <a:gd name="connsiteX82" fmla="*/ 10097028 w 13073996"/>
              <a:gd name="connsiteY82" fmla="*/ 103848 h 11880850"/>
              <a:gd name="connsiteX83" fmla="*/ 10214826 w 13073996"/>
              <a:gd name="connsiteY83" fmla="*/ 199012 h 11880850"/>
              <a:gd name="connsiteX84" fmla="*/ 11645182 w 13073996"/>
              <a:gd name="connsiteY84" fmla="*/ 2382691 h 11880850"/>
              <a:gd name="connsiteX85" fmla="*/ 11865659 w 13073996"/>
              <a:gd name="connsiteY85" fmla="*/ 3134600 h 11880850"/>
              <a:gd name="connsiteX86" fmla="*/ 12010844 w 13073996"/>
              <a:gd name="connsiteY86" fmla="*/ 4331862 h 11880850"/>
              <a:gd name="connsiteX87" fmla="*/ 11911134 w 13073996"/>
              <a:gd name="connsiteY87" fmla="*/ 4410083 h 11880850"/>
              <a:gd name="connsiteX88" fmla="*/ 11804900 w 13073996"/>
              <a:gd name="connsiteY88" fmla="*/ 3995712 h 11880850"/>
              <a:gd name="connsiteX89" fmla="*/ 11814287 w 13073996"/>
              <a:gd name="connsiteY89" fmla="*/ 4136913 h 11880850"/>
              <a:gd name="connsiteX90" fmla="*/ 11775748 w 13073996"/>
              <a:gd name="connsiteY90" fmla="*/ 3951713 h 11880850"/>
              <a:gd name="connsiteX91" fmla="*/ 11826537 w 13073996"/>
              <a:gd name="connsiteY91" fmla="*/ 3926726 h 11880850"/>
              <a:gd name="connsiteX92" fmla="*/ 11815966 w 13073996"/>
              <a:gd name="connsiteY92" fmla="*/ 3866305 h 11880850"/>
              <a:gd name="connsiteX93" fmla="*/ 11805394 w 13073996"/>
              <a:gd name="connsiteY93" fmla="*/ 3805885 h 11880850"/>
              <a:gd name="connsiteX94" fmla="*/ 11758354 w 13073996"/>
              <a:gd name="connsiteY94" fmla="*/ 3887362 h 11880850"/>
              <a:gd name="connsiteX95" fmla="*/ 11774361 w 13073996"/>
              <a:gd name="connsiteY95" fmla="*/ 3733657 h 11880850"/>
              <a:gd name="connsiteX96" fmla="*/ 11698655 w 13073996"/>
              <a:gd name="connsiteY96" fmla="*/ 3581324 h 11880850"/>
              <a:gd name="connsiteX97" fmla="*/ 11724054 w 13073996"/>
              <a:gd name="connsiteY97" fmla="*/ 3568827 h 11880850"/>
              <a:gd name="connsiteX98" fmla="*/ 11751332 w 13073996"/>
              <a:gd name="connsiteY98" fmla="*/ 3584577 h 11880850"/>
              <a:gd name="connsiteX99" fmla="*/ 11730180 w 13073996"/>
              <a:gd name="connsiteY99" fmla="*/ 3463744 h 11880850"/>
              <a:gd name="connsiteX100" fmla="*/ 11677910 w 13073996"/>
              <a:gd name="connsiteY100" fmla="*/ 3453598 h 11880850"/>
              <a:gd name="connsiteX101" fmla="*/ 11682105 w 13073996"/>
              <a:gd name="connsiteY101" fmla="*/ 3381669 h 11880850"/>
              <a:gd name="connsiteX102" fmla="*/ 11703403 w 13073996"/>
              <a:gd name="connsiteY102" fmla="*/ 3258172 h 11880850"/>
              <a:gd name="connsiteX103" fmla="*/ 11640846 w 13073996"/>
              <a:gd name="connsiteY103" fmla="*/ 3303532 h 11880850"/>
              <a:gd name="connsiteX104" fmla="*/ 11295750 w 13073996"/>
              <a:gd name="connsiteY104" fmla="*/ 2452525 h 11880850"/>
              <a:gd name="connsiteX105" fmla="*/ 11335278 w 13073996"/>
              <a:gd name="connsiteY105" fmla="*/ 2258081 h 11880850"/>
              <a:gd name="connsiteX106" fmla="*/ 11255338 w 13073996"/>
              <a:gd name="connsiteY106" fmla="*/ 2239079 h 11880850"/>
              <a:gd name="connsiteX107" fmla="*/ 11316009 w 13073996"/>
              <a:gd name="connsiteY107" fmla="*/ 2165489 h 11880850"/>
              <a:gd name="connsiteX108" fmla="*/ 11253452 w 13073996"/>
              <a:gd name="connsiteY108" fmla="*/ 2210839 h 11880850"/>
              <a:gd name="connsiteX109" fmla="*/ 11185270 w 13073996"/>
              <a:gd name="connsiteY109" fmla="*/ 2171478 h 11880850"/>
              <a:gd name="connsiteX110" fmla="*/ 11178254 w 13073996"/>
              <a:gd name="connsiteY110" fmla="*/ 1868683 h 11880850"/>
              <a:gd name="connsiteX111" fmla="*/ 11103936 w 13073996"/>
              <a:gd name="connsiteY111" fmla="*/ 1934408 h 11880850"/>
              <a:gd name="connsiteX112" fmla="*/ 11035754 w 13073996"/>
              <a:gd name="connsiteY112" fmla="*/ 1895047 h 11880850"/>
              <a:gd name="connsiteX113" fmla="*/ 11069152 w 13073996"/>
              <a:gd name="connsiteY113" fmla="*/ 1805699 h 11880850"/>
              <a:gd name="connsiteX114" fmla="*/ 10876841 w 13073996"/>
              <a:gd name="connsiteY114" fmla="*/ 1477420 h 11880850"/>
              <a:gd name="connsiteX115" fmla="*/ 10242996 w 13073996"/>
              <a:gd name="connsiteY115" fmla="*/ 622634 h 11880850"/>
              <a:gd name="connsiteX116" fmla="*/ 9510818 w 13073996"/>
              <a:gd name="connsiteY116" fmla="*/ 64130 h 11880850"/>
              <a:gd name="connsiteX117" fmla="*/ 5756167 w 13073996"/>
              <a:gd name="connsiteY117" fmla="*/ 0 h 11880850"/>
              <a:gd name="connsiteX118" fmla="*/ 6180464 w 13073996"/>
              <a:gd name="connsiteY118" fmla="*/ 0 h 11880850"/>
              <a:gd name="connsiteX119" fmla="*/ 6180464 w 13073996"/>
              <a:gd name="connsiteY119" fmla="*/ 1 h 11880850"/>
              <a:gd name="connsiteX120" fmla="*/ 6326775 w 13073996"/>
              <a:gd name="connsiteY120" fmla="*/ 1 h 11880850"/>
              <a:gd name="connsiteX121" fmla="*/ 6326777 w 13073996"/>
              <a:gd name="connsiteY121" fmla="*/ 0 h 11880850"/>
              <a:gd name="connsiteX122" fmla="*/ 6535426 w 13073996"/>
              <a:gd name="connsiteY122" fmla="*/ 0 h 11880850"/>
              <a:gd name="connsiteX123" fmla="*/ 6535426 w 13073996"/>
              <a:gd name="connsiteY123" fmla="*/ 1 h 11880850"/>
              <a:gd name="connsiteX124" fmla="*/ 6993419 w 13073996"/>
              <a:gd name="connsiteY124" fmla="*/ 1 h 11880850"/>
              <a:gd name="connsiteX125" fmla="*/ 6993420 w 13073996"/>
              <a:gd name="connsiteY125" fmla="*/ 0 h 11880850"/>
              <a:gd name="connsiteX126" fmla="*/ 7044719 w 13073996"/>
              <a:gd name="connsiteY126" fmla="*/ 0 h 11880850"/>
              <a:gd name="connsiteX127" fmla="*/ 7044717 w 13073996"/>
              <a:gd name="connsiteY127" fmla="*/ 1 h 11880850"/>
              <a:gd name="connsiteX128" fmla="*/ 7196673 w 13073996"/>
              <a:gd name="connsiteY128" fmla="*/ 1 h 11880850"/>
              <a:gd name="connsiteX129" fmla="*/ 7196675 w 13073996"/>
              <a:gd name="connsiteY129" fmla="*/ 0 h 11880850"/>
              <a:gd name="connsiteX130" fmla="*/ 8319266 w 13073996"/>
              <a:gd name="connsiteY130" fmla="*/ 0 h 11880850"/>
              <a:gd name="connsiteX131" fmla="*/ 8319269 w 13073996"/>
              <a:gd name="connsiteY131" fmla="*/ 1 h 11880850"/>
              <a:gd name="connsiteX132" fmla="*/ 8749191 w 13073996"/>
              <a:gd name="connsiteY132" fmla="*/ 1 h 11880850"/>
              <a:gd name="connsiteX133" fmla="*/ 8749190 w 13073996"/>
              <a:gd name="connsiteY133" fmla="*/ 0 h 11880850"/>
              <a:gd name="connsiteX134" fmla="*/ 9024277 w 13073996"/>
              <a:gd name="connsiteY134" fmla="*/ 0 h 11880850"/>
              <a:gd name="connsiteX135" fmla="*/ 9024279 w 13073996"/>
              <a:gd name="connsiteY135" fmla="*/ 1 h 11880850"/>
              <a:gd name="connsiteX136" fmla="*/ 9053513 w 13073996"/>
              <a:gd name="connsiteY136" fmla="*/ 1 h 11880850"/>
              <a:gd name="connsiteX137" fmla="*/ 9053513 w 13073996"/>
              <a:gd name="connsiteY137" fmla="*/ 12277 h 11880850"/>
              <a:gd name="connsiteX138" fmla="*/ 9172188 w 13073996"/>
              <a:gd name="connsiteY138" fmla="*/ 62111 h 11880850"/>
              <a:gd name="connsiteX139" fmla="*/ 9494817 w 13073996"/>
              <a:gd name="connsiteY139" fmla="*/ 217828 h 11880850"/>
              <a:gd name="connsiteX140" fmla="*/ 9715831 w 13073996"/>
              <a:gd name="connsiteY140" fmla="*/ 386166 h 11880850"/>
              <a:gd name="connsiteX141" fmla="*/ 9980581 w 13073996"/>
              <a:gd name="connsiteY141" fmla="*/ 620489 h 11880850"/>
              <a:gd name="connsiteX142" fmla="*/ 10164435 w 13073996"/>
              <a:gd name="connsiteY142" fmla="*/ 821688 h 11880850"/>
              <a:gd name="connsiteX143" fmla="*/ 10487484 w 13073996"/>
              <a:gd name="connsiteY143" fmla="*/ 1143985 h 11880850"/>
              <a:gd name="connsiteX144" fmla="*/ 11062531 w 13073996"/>
              <a:gd name="connsiteY144" fmla="*/ 2100607 h 11880850"/>
              <a:gd name="connsiteX145" fmla="*/ 11219073 w 13073996"/>
              <a:gd name="connsiteY145" fmla="*/ 2679816 h 11880850"/>
              <a:gd name="connsiteX146" fmla="*/ 11359200 w 13073996"/>
              <a:gd name="connsiteY146" fmla="*/ 2815038 h 11880850"/>
              <a:gd name="connsiteX147" fmla="*/ 11493117 w 13073996"/>
              <a:gd name="connsiteY147" fmla="*/ 3842851 h 11880850"/>
              <a:gd name="connsiteX148" fmla="*/ 11796810 w 13073996"/>
              <a:gd name="connsiteY148" fmla="*/ 4860054 h 11880850"/>
              <a:gd name="connsiteX149" fmla="*/ 11835841 w 13073996"/>
              <a:gd name="connsiteY149" fmla="*/ 4855435 h 11880850"/>
              <a:gd name="connsiteX150" fmla="*/ 11856092 w 13073996"/>
              <a:gd name="connsiteY150" fmla="*/ 4568405 h 11880850"/>
              <a:gd name="connsiteX151" fmla="*/ 11911043 w 13073996"/>
              <a:gd name="connsiteY151" fmla="*/ 5197585 h 11880850"/>
              <a:gd name="connsiteX152" fmla="*/ 11961839 w 13073996"/>
              <a:gd name="connsiteY152" fmla="*/ 5172602 h 11880850"/>
              <a:gd name="connsiteX153" fmla="*/ 11968657 w 13073996"/>
              <a:gd name="connsiteY153" fmla="*/ 4942304 h 11880850"/>
              <a:gd name="connsiteX154" fmla="*/ 11968841 w 13073996"/>
              <a:gd name="connsiteY154" fmla="*/ 4938977 h 11880850"/>
              <a:gd name="connsiteX155" fmla="*/ 11969621 w 13073996"/>
              <a:gd name="connsiteY155" fmla="*/ 4993777 h 11880850"/>
              <a:gd name="connsiteX156" fmla="*/ 12000873 w 13073996"/>
              <a:gd name="connsiteY156" fmla="*/ 5167976 h 11880850"/>
              <a:gd name="connsiteX157" fmla="*/ 11990498 w 13073996"/>
              <a:gd name="connsiteY157" fmla="*/ 5406400 h 11880850"/>
              <a:gd name="connsiteX158" fmla="*/ 12185090 w 13073996"/>
              <a:gd name="connsiteY158" fmla="*/ 6360615 h 11880850"/>
              <a:gd name="connsiteX159" fmla="*/ 12059990 w 13073996"/>
              <a:gd name="connsiteY159" fmla="*/ 6451334 h 11880850"/>
              <a:gd name="connsiteX160" fmla="*/ 12265445 w 13073996"/>
              <a:gd name="connsiteY160" fmla="*/ 6977308 h 11880850"/>
              <a:gd name="connsiteX161" fmla="*/ 12385317 w 13073996"/>
              <a:gd name="connsiteY161" fmla="*/ 7399562 h 11880850"/>
              <a:gd name="connsiteX162" fmla="*/ 12322762 w 13073996"/>
              <a:gd name="connsiteY162" fmla="*/ 7444924 h 11880850"/>
              <a:gd name="connsiteX163" fmla="*/ 12307945 w 13073996"/>
              <a:gd name="connsiteY163" fmla="*/ 7517834 h 11880850"/>
              <a:gd name="connsiteX164" fmla="*/ 12308637 w 13073996"/>
              <a:gd name="connsiteY164" fmla="*/ 7626863 h 11880850"/>
              <a:gd name="connsiteX165" fmla="*/ 12118201 w 13073996"/>
              <a:gd name="connsiteY165" fmla="*/ 7326815 h 11880850"/>
              <a:gd name="connsiteX166" fmla="*/ 12109908 w 13073996"/>
              <a:gd name="connsiteY166" fmla="*/ 7892334 h 11880850"/>
              <a:gd name="connsiteX167" fmla="*/ 11992519 w 13073996"/>
              <a:gd name="connsiteY167" fmla="*/ 8394850 h 11880850"/>
              <a:gd name="connsiteX168" fmla="*/ 11902683 w 13073996"/>
              <a:gd name="connsiteY168" fmla="*/ 8424465 h 11880850"/>
              <a:gd name="connsiteX169" fmla="*/ 11897063 w 13073996"/>
              <a:gd name="connsiteY169" fmla="*/ 8339738 h 11880850"/>
              <a:gd name="connsiteX170" fmla="*/ 11903181 w 13073996"/>
              <a:gd name="connsiteY170" fmla="*/ 8234647 h 11880850"/>
              <a:gd name="connsiteX171" fmla="*/ 11991132 w 13073996"/>
              <a:gd name="connsiteY171" fmla="*/ 8176800 h 11880850"/>
              <a:gd name="connsiteX172" fmla="*/ 11977290 w 13073996"/>
              <a:gd name="connsiteY172" fmla="*/ 7870073 h 11880850"/>
              <a:gd name="connsiteX173" fmla="*/ 11816703 w 13073996"/>
              <a:gd name="connsiteY173" fmla="*/ 7723051 h 11880850"/>
              <a:gd name="connsiteX174" fmla="*/ 11704653 w 13073996"/>
              <a:gd name="connsiteY174" fmla="*/ 8798957 h 11880850"/>
              <a:gd name="connsiteX175" fmla="*/ 11640227 w 13073996"/>
              <a:gd name="connsiteY175" fmla="*/ 8816070 h 11880850"/>
              <a:gd name="connsiteX176" fmla="*/ 11645856 w 13073996"/>
              <a:gd name="connsiteY176" fmla="*/ 8900795 h 11880850"/>
              <a:gd name="connsiteX177" fmla="*/ 11622338 w 13073996"/>
              <a:gd name="connsiteY177" fmla="*/ 8941534 h 11880850"/>
              <a:gd name="connsiteX178" fmla="*/ 11564032 w 13073996"/>
              <a:gd name="connsiteY178" fmla="*/ 8853556 h 11880850"/>
              <a:gd name="connsiteX179" fmla="*/ 11432801 w 13073996"/>
              <a:gd name="connsiteY179" fmla="*/ 9049363 h 11880850"/>
              <a:gd name="connsiteX180" fmla="*/ 11260619 w 13073996"/>
              <a:gd name="connsiteY180" fmla="*/ 9615295 h 11880850"/>
              <a:gd name="connsiteX181" fmla="*/ 11241300 w 13073996"/>
              <a:gd name="connsiteY181" fmla="*/ 9916458 h 11880850"/>
              <a:gd name="connsiteX182" fmla="*/ 11049630 w 13073996"/>
              <a:gd name="connsiteY182" fmla="*/ 10090958 h 11880850"/>
              <a:gd name="connsiteX183" fmla="*/ 10836830 w 13073996"/>
              <a:gd name="connsiteY183" fmla="*/ 10144612 h 11880850"/>
              <a:gd name="connsiteX184" fmla="*/ 10815089 w 13073996"/>
              <a:gd name="connsiteY184" fmla="*/ 10064167 h 11880850"/>
              <a:gd name="connsiteX185" fmla="*/ 10810412 w 13073996"/>
              <a:gd name="connsiteY185" fmla="*/ 9972153 h 11880850"/>
              <a:gd name="connsiteX186" fmla="*/ 10746441 w 13073996"/>
              <a:gd name="connsiteY186" fmla="*/ 10138009 h 11880850"/>
              <a:gd name="connsiteX187" fmla="*/ 10711719 w 13073996"/>
              <a:gd name="connsiteY187" fmla="*/ 10218557 h 11880850"/>
              <a:gd name="connsiteX188" fmla="*/ 10473666 w 13073996"/>
              <a:gd name="connsiteY188" fmla="*/ 10543643 h 11880850"/>
              <a:gd name="connsiteX189" fmla="*/ 10472607 w 13073996"/>
              <a:gd name="connsiteY189" fmla="*/ 10544874 h 11880850"/>
              <a:gd name="connsiteX190" fmla="*/ 10482652 w 13073996"/>
              <a:gd name="connsiteY190" fmla="*/ 10537593 h 11880850"/>
              <a:gd name="connsiteX191" fmla="*/ 10498171 w 13073996"/>
              <a:gd name="connsiteY191" fmla="*/ 10573712 h 11880850"/>
              <a:gd name="connsiteX192" fmla="*/ 10373071 w 13073996"/>
              <a:gd name="connsiteY192" fmla="*/ 10664416 h 11880850"/>
              <a:gd name="connsiteX193" fmla="*/ 10371982 w 13073996"/>
              <a:gd name="connsiteY193" fmla="*/ 10661881 h 11880850"/>
              <a:gd name="connsiteX194" fmla="*/ 10188898 w 13073996"/>
              <a:gd name="connsiteY194" fmla="*/ 10874767 h 11880850"/>
              <a:gd name="connsiteX195" fmla="*/ 9479219 w 13073996"/>
              <a:gd name="connsiteY195" fmla="*/ 11555122 h 11880850"/>
              <a:gd name="connsiteX196" fmla="*/ 9083237 w 13073996"/>
              <a:gd name="connsiteY196" fmla="*/ 11878741 h 11880850"/>
              <a:gd name="connsiteX197" fmla="*/ 9080416 w 13073996"/>
              <a:gd name="connsiteY197" fmla="*/ 11880850 h 11880850"/>
              <a:gd name="connsiteX198" fmla="*/ 0 w 13073996"/>
              <a:gd name="connsiteY198" fmla="*/ 11880850 h 11880850"/>
              <a:gd name="connsiteX199" fmla="*/ 0 w 13073996"/>
              <a:gd name="connsiteY199" fmla="*/ 1 h 11880850"/>
              <a:gd name="connsiteX200" fmla="*/ 5756165 w 13073996"/>
              <a:gd name="connsiteY200" fmla="*/ 1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13073996" h="11880850">
                <a:moveTo>
                  <a:pt x="9262046" y="11310918"/>
                </a:moveTo>
                <a:lnTo>
                  <a:pt x="9053513" y="11417230"/>
                </a:lnTo>
                <a:lnTo>
                  <a:pt x="9053513" y="11617429"/>
                </a:lnTo>
                <a:lnTo>
                  <a:pt x="9068435" y="11606995"/>
                </a:lnTo>
                <a:cubicBezTo>
                  <a:pt x="9112680" y="11575312"/>
                  <a:pt x="9138056" y="11554591"/>
                  <a:pt x="9144563" y="11544831"/>
                </a:cubicBezTo>
                <a:lnTo>
                  <a:pt x="9262111" y="11311890"/>
                </a:lnTo>
                <a:close/>
                <a:moveTo>
                  <a:pt x="11455334" y="9388265"/>
                </a:moveTo>
                <a:lnTo>
                  <a:pt x="11445455" y="9436871"/>
                </a:lnTo>
                <a:lnTo>
                  <a:pt x="11394667" y="9461857"/>
                </a:lnTo>
                <a:lnTo>
                  <a:pt x="11404546" y="9413251"/>
                </a:lnTo>
                <a:close/>
                <a:moveTo>
                  <a:pt x="11918873" y="6695751"/>
                </a:moveTo>
                <a:lnTo>
                  <a:pt x="11918868" y="6695752"/>
                </a:lnTo>
                <a:lnTo>
                  <a:pt x="11961654" y="6747615"/>
                </a:lnTo>
                <a:lnTo>
                  <a:pt x="11961661" y="6747609"/>
                </a:lnTo>
                <a:close/>
                <a:moveTo>
                  <a:pt x="11912345" y="6203147"/>
                </a:moveTo>
                <a:lnTo>
                  <a:pt x="11849792" y="6248509"/>
                </a:lnTo>
                <a:lnTo>
                  <a:pt x="11849791" y="6248513"/>
                </a:lnTo>
                <a:lnTo>
                  <a:pt x="11912345" y="6203152"/>
                </a:lnTo>
                <a:close/>
                <a:moveTo>
                  <a:pt x="11795731" y="6027198"/>
                </a:moveTo>
                <a:cubicBezTo>
                  <a:pt x="11791650" y="6097262"/>
                  <a:pt x="11798737" y="6187344"/>
                  <a:pt x="11816981" y="6297463"/>
                </a:cubicBezTo>
                <a:lnTo>
                  <a:pt x="11795737" y="6027200"/>
                </a:lnTo>
                <a:close/>
                <a:moveTo>
                  <a:pt x="13023001" y="5452591"/>
                </a:moveTo>
                <a:cubicBezTo>
                  <a:pt x="13027233" y="5450511"/>
                  <a:pt x="13029664" y="5454179"/>
                  <a:pt x="13030290" y="5463593"/>
                </a:cubicBezTo>
                <a:lnTo>
                  <a:pt x="13032854" y="5467460"/>
                </a:lnTo>
                <a:lnTo>
                  <a:pt x="13007031" y="5556324"/>
                </a:lnTo>
                <a:lnTo>
                  <a:pt x="13005262" y="5544084"/>
                </a:lnTo>
                <a:cubicBezTo>
                  <a:pt x="13000603" y="5506387"/>
                  <a:pt x="13000479" y="5483721"/>
                  <a:pt x="13004888" y="5476085"/>
                </a:cubicBezTo>
                <a:cubicBezTo>
                  <a:pt x="13012728" y="5462508"/>
                  <a:pt x="13018767" y="5454675"/>
                  <a:pt x="13023001" y="5452591"/>
                </a:cubicBezTo>
                <a:close/>
                <a:moveTo>
                  <a:pt x="13059934" y="5317763"/>
                </a:moveTo>
                <a:lnTo>
                  <a:pt x="13073996" y="5325883"/>
                </a:lnTo>
                <a:lnTo>
                  <a:pt x="13061882" y="5367568"/>
                </a:lnTo>
                <a:lnTo>
                  <a:pt x="13054994" y="5342067"/>
                </a:lnTo>
                <a:cubicBezTo>
                  <a:pt x="13054367" y="5332655"/>
                  <a:pt x="13056016" y="5324552"/>
                  <a:pt x="13059934" y="5317763"/>
                </a:cubicBezTo>
                <a:close/>
                <a:moveTo>
                  <a:pt x="11976465" y="4800836"/>
                </a:moveTo>
                <a:lnTo>
                  <a:pt x="11968841" y="4938977"/>
                </a:lnTo>
                <a:lnTo>
                  <a:pt x="11968281" y="4899653"/>
                </a:lnTo>
                <a:cubicBezTo>
                  <a:pt x="11969422" y="4867494"/>
                  <a:pt x="11972150" y="4834555"/>
                  <a:pt x="11976465" y="4800836"/>
                </a:cubicBezTo>
                <a:close/>
                <a:moveTo>
                  <a:pt x="11963807" y="4413338"/>
                </a:moveTo>
                <a:lnTo>
                  <a:pt x="11978829" y="4639274"/>
                </a:lnTo>
                <a:lnTo>
                  <a:pt x="11939798" y="4643892"/>
                </a:lnTo>
                <a:lnTo>
                  <a:pt x="11926649" y="4446198"/>
                </a:lnTo>
                <a:close/>
                <a:moveTo>
                  <a:pt x="11677044" y="3453429"/>
                </a:moveTo>
                <a:lnTo>
                  <a:pt x="11677910" y="3453598"/>
                </a:lnTo>
                <a:lnTo>
                  <a:pt x="11677506" y="3460489"/>
                </a:lnTo>
                <a:cubicBezTo>
                  <a:pt x="11672962" y="3457866"/>
                  <a:pt x="11670651" y="3455965"/>
                  <a:pt x="11670573" y="3454789"/>
                </a:cubicBezTo>
                <a:cubicBezTo>
                  <a:pt x="11670497" y="3453611"/>
                  <a:pt x="11672652" y="3453158"/>
                  <a:pt x="11677044" y="3453429"/>
                </a:cubicBezTo>
                <a:close/>
                <a:moveTo>
                  <a:pt x="10791580" y="2758881"/>
                </a:moveTo>
                <a:lnTo>
                  <a:pt x="10754418" y="2791752"/>
                </a:lnTo>
                <a:lnTo>
                  <a:pt x="10754421" y="2791754"/>
                </a:lnTo>
                <a:lnTo>
                  <a:pt x="10791574" y="2758891"/>
                </a:lnTo>
                <a:lnTo>
                  <a:pt x="10822604" y="2831120"/>
                </a:lnTo>
                <a:lnTo>
                  <a:pt x="10822608" y="2831117"/>
                </a:lnTo>
                <a:close/>
                <a:moveTo>
                  <a:pt x="10467143" y="2218531"/>
                </a:moveTo>
                <a:lnTo>
                  <a:pt x="10467150" y="2218547"/>
                </a:lnTo>
                <a:lnTo>
                  <a:pt x="10581695" y="2387095"/>
                </a:lnTo>
                <a:lnTo>
                  <a:pt x="10644489" y="2484925"/>
                </a:lnTo>
                <a:lnTo>
                  <a:pt x="10644703" y="2485264"/>
                </a:lnTo>
                <a:lnTo>
                  <a:pt x="10644833" y="2485486"/>
                </a:lnTo>
                <a:lnTo>
                  <a:pt x="10691919" y="2566748"/>
                </a:lnTo>
                <a:lnTo>
                  <a:pt x="10742889" y="2667943"/>
                </a:lnTo>
                <a:lnTo>
                  <a:pt x="10742912" y="2667990"/>
                </a:lnTo>
                <a:lnTo>
                  <a:pt x="10742914" y="2667991"/>
                </a:lnTo>
                <a:lnTo>
                  <a:pt x="10742889" y="2667943"/>
                </a:lnTo>
                <a:lnTo>
                  <a:pt x="10703725" y="2587125"/>
                </a:lnTo>
                <a:lnTo>
                  <a:pt x="10691919" y="2566748"/>
                </a:lnTo>
                <a:lnTo>
                  <a:pt x="10686257" y="2555507"/>
                </a:lnTo>
                <a:lnTo>
                  <a:pt x="10644833" y="2485486"/>
                </a:lnTo>
                <a:lnTo>
                  <a:pt x="10644702" y="2485261"/>
                </a:lnTo>
                <a:lnTo>
                  <a:pt x="10644489" y="2484925"/>
                </a:lnTo>
                <a:lnTo>
                  <a:pt x="10594331" y="2405689"/>
                </a:lnTo>
                <a:lnTo>
                  <a:pt x="10581695" y="2387095"/>
                </a:lnTo>
                <a:lnTo>
                  <a:pt x="10565841" y="2362395"/>
                </a:lnTo>
                <a:cubicBezTo>
                  <a:pt x="10536248" y="2317941"/>
                  <a:pt x="10503348" y="2269985"/>
                  <a:pt x="10467143" y="2218531"/>
                </a:cubicBezTo>
                <a:close/>
                <a:moveTo>
                  <a:pt x="9053513" y="174885"/>
                </a:moveTo>
                <a:lnTo>
                  <a:pt x="9053513" y="285468"/>
                </a:lnTo>
                <a:lnTo>
                  <a:pt x="9201813" y="347393"/>
                </a:lnTo>
                <a:cubicBezTo>
                  <a:pt x="9244767" y="335981"/>
                  <a:pt x="9270165" y="323491"/>
                  <a:pt x="9278010" y="309908"/>
                </a:cubicBezTo>
                <a:cubicBezTo>
                  <a:pt x="9274246" y="253427"/>
                  <a:pt x="9259359" y="226733"/>
                  <a:pt x="9233339" y="229809"/>
                </a:cubicBezTo>
                <a:cubicBezTo>
                  <a:pt x="9181605" y="240672"/>
                  <a:pt x="9128287" y="227712"/>
                  <a:pt x="9073387" y="190924"/>
                </a:cubicBezTo>
                <a:close/>
                <a:moveTo>
                  <a:pt x="9394300" y="0"/>
                </a:moveTo>
                <a:lnTo>
                  <a:pt x="9964200" y="0"/>
                </a:lnTo>
                <a:lnTo>
                  <a:pt x="10006508" y="24426"/>
                </a:lnTo>
                <a:cubicBezTo>
                  <a:pt x="10015602" y="29682"/>
                  <a:pt x="10045779" y="56156"/>
                  <a:pt x="10097028" y="103848"/>
                </a:cubicBezTo>
                <a:cubicBezTo>
                  <a:pt x="10148290" y="151544"/>
                  <a:pt x="10187552" y="183270"/>
                  <a:pt x="10214826" y="199012"/>
                </a:cubicBezTo>
                <a:cubicBezTo>
                  <a:pt x="10775674" y="613343"/>
                  <a:pt x="11252453" y="1341235"/>
                  <a:pt x="11645182" y="2382691"/>
                </a:cubicBezTo>
                <a:cubicBezTo>
                  <a:pt x="11718845" y="2570050"/>
                  <a:pt x="11792330" y="2820688"/>
                  <a:pt x="11865659" y="3134600"/>
                </a:cubicBezTo>
                <a:cubicBezTo>
                  <a:pt x="11933980" y="3373202"/>
                  <a:pt x="11982373" y="3772286"/>
                  <a:pt x="12010844" y="4331862"/>
                </a:cubicBezTo>
                <a:cubicBezTo>
                  <a:pt x="11960050" y="4356848"/>
                  <a:pt x="11926813" y="4382926"/>
                  <a:pt x="11911134" y="4410083"/>
                </a:cubicBezTo>
                <a:cubicBezTo>
                  <a:pt x="11904877" y="4315952"/>
                  <a:pt x="11869463" y="4177818"/>
                  <a:pt x="11804900" y="3995712"/>
                </a:cubicBezTo>
                <a:cubicBezTo>
                  <a:pt x="11789223" y="4022867"/>
                  <a:pt x="11792348" y="4069928"/>
                  <a:pt x="11814287" y="4136913"/>
                </a:cubicBezTo>
                <a:cubicBezTo>
                  <a:pt x="11772912" y="4040605"/>
                  <a:pt x="11760067" y="3978868"/>
                  <a:pt x="11775748" y="3951713"/>
                </a:cubicBezTo>
                <a:cubicBezTo>
                  <a:pt x="11783582" y="3938139"/>
                  <a:pt x="11800519" y="3929809"/>
                  <a:pt x="11826537" y="3926726"/>
                </a:cubicBezTo>
                <a:cubicBezTo>
                  <a:pt x="11825286" y="3907905"/>
                  <a:pt x="11821765" y="3887762"/>
                  <a:pt x="11815966" y="3866305"/>
                </a:cubicBezTo>
                <a:cubicBezTo>
                  <a:pt x="11810166" y="3844851"/>
                  <a:pt x="11806639" y="3824716"/>
                  <a:pt x="11805394" y="3805885"/>
                </a:cubicBezTo>
                <a:cubicBezTo>
                  <a:pt x="11780617" y="3827796"/>
                  <a:pt x="11764940" y="3854947"/>
                  <a:pt x="11758354" y="3887362"/>
                </a:cubicBezTo>
                <a:cubicBezTo>
                  <a:pt x="11755852" y="3849705"/>
                  <a:pt x="11761184" y="3798470"/>
                  <a:pt x="11774361" y="3733657"/>
                </a:cubicBezTo>
                <a:cubicBezTo>
                  <a:pt x="11669021" y="3727149"/>
                  <a:pt x="11643779" y="3676376"/>
                  <a:pt x="11698655" y="3581324"/>
                </a:cubicBezTo>
                <a:cubicBezTo>
                  <a:pt x="11714339" y="3554161"/>
                  <a:pt x="11722805" y="3550008"/>
                  <a:pt x="11724054" y="3568827"/>
                </a:cubicBezTo>
                <a:cubicBezTo>
                  <a:pt x="11734396" y="3592908"/>
                  <a:pt x="11743492" y="3598161"/>
                  <a:pt x="11751332" y="3584577"/>
                </a:cubicBezTo>
                <a:cubicBezTo>
                  <a:pt x="11774852" y="3543847"/>
                  <a:pt x="11767801" y="3503559"/>
                  <a:pt x="11730180" y="3463744"/>
                </a:cubicBezTo>
                <a:lnTo>
                  <a:pt x="11677910" y="3453598"/>
                </a:lnTo>
                <a:lnTo>
                  <a:pt x="11682105" y="3381669"/>
                </a:lnTo>
                <a:cubicBezTo>
                  <a:pt x="11686422" y="3347947"/>
                  <a:pt x="11693516" y="3306792"/>
                  <a:pt x="11703403" y="3258172"/>
                </a:cubicBezTo>
                <a:cubicBezTo>
                  <a:pt x="11669540" y="3274833"/>
                  <a:pt x="11648686" y="3289952"/>
                  <a:pt x="11640846" y="3303532"/>
                </a:cubicBezTo>
                <a:cubicBezTo>
                  <a:pt x="11523309" y="2982209"/>
                  <a:pt x="11408284" y="2698532"/>
                  <a:pt x="11295750" y="2452525"/>
                </a:cubicBezTo>
                <a:cubicBezTo>
                  <a:pt x="11327107" y="2398207"/>
                  <a:pt x="11340285" y="2333391"/>
                  <a:pt x="11335278" y="2258081"/>
                </a:cubicBezTo>
                <a:cubicBezTo>
                  <a:pt x="11309257" y="2261169"/>
                  <a:pt x="11282611" y="2254828"/>
                  <a:pt x="11255338" y="2239079"/>
                </a:cubicBezTo>
                <a:cubicBezTo>
                  <a:pt x="11289193" y="2222430"/>
                  <a:pt x="11309421" y="2197892"/>
                  <a:pt x="11316009" y="2165489"/>
                </a:cubicBezTo>
                <a:cubicBezTo>
                  <a:pt x="11297824" y="2154993"/>
                  <a:pt x="11276968" y="2170107"/>
                  <a:pt x="11253452" y="2210839"/>
                </a:cubicBezTo>
                <a:lnTo>
                  <a:pt x="11185270" y="2171478"/>
                </a:lnTo>
                <a:cubicBezTo>
                  <a:pt x="11181512" y="2114990"/>
                  <a:pt x="11179174" y="2014067"/>
                  <a:pt x="11178254" y="1868683"/>
                </a:cubicBezTo>
                <a:cubicBezTo>
                  <a:pt x="11144388" y="1885351"/>
                  <a:pt x="11119615" y="1907252"/>
                  <a:pt x="11103936" y="1934408"/>
                </a:cubicBezTo>
                <a:lnTo>
                  <a:pt x="11035754" y="1895047"/>
                </a:lnTo>
                <a:cubicBezTo>
                  <a:pt x="11059271" y="1854314"/>
                  <a:pt x="11070401" y="1824533"/>
                  <a:pt x="11069152" y="1805699"/>
                </a:cubicBezTo>
                <a:cubicBezTo>
                  <a:pt x="11029027" y="1728225"/>
                  <a:pt x="10964926" y="1618794"/>
                  <a:pt x="10876841" y="1477420"/>
                </a:cubicBezTo>
                <a:cubicBezTo>
                  <a:pt x="10740796" y="1272137"/>
                  <a:pt x="10529511" y="987211"/>
                  <a:pt x="10242996" y="622634"/>
                </a:cubicBezTo>
                <a:cubicBezTo>
                  <a:pt x="10036727" y="413016"/>
                  <a:pt x="9792666" y="226850"/>
                  <a:pt x="9510818" y="64130"/>
                </a:cubicBezTo>
                <a:close/>
                <a:moveTo>
                  <a:pt x="5756167" y="0"/>
                </a:moveTo>
                <a:lnTo>
                  <a:pt x="6180464" y="0"/>
                </a:lnTo>
                <a:lnTo>
                  <a:pt x="6180464" y="1"/>
                </a:lnTo>
                <a:lnTo>
                  <a:pt x="6326775" y="1"/>
                </a:lnTo>
                <a:lnTo>
                  <a:pt x="6326777" y="0"/>
                </a:lnTo>
                <a:lnTo>
                  <a:pt x="6535426" y="0"/>
                </a:lnTo>
                <a:lnTo>
                  <a:pt x="6535426" y="1"/>
                </a:lnTo>
                <a:lnTo>
                  <a:pt x="6993419" y="1"/>
                </a:lnTo>
                <a:lnTo>
                  <a:pt x="6993420" y="0"/>
                </a:lnTo>
                <a:lnTo>
                  <a:pt x="7044719" y="0"/>
                </a:lnTo>
                <a:lnTo>
                  <a:pt x="7044717" y="1"/>
                </a:lnTo>
                <a:lnTo>
                  <a:pt x="7196673" y="1"/>
                </a:lnTo>
                <a:lnTo>
                  <a:pt x="7196675" y="0"/>
                </a:lnTo>
                <a:lnTo>
                  <a:pt x="8319266" y="0"/>
                </a:lnTo>
                <a:lnTo>
                  <a:pt x="8319269" y="1"/>
                </a:lnTo>
                <a:lnTo>
                  <a:pt x="8749191" y="1"/>
                </a:lnTo>
                <a:lnTo>
                  <a:pt x="8749190" y="0"/>
                </a:lnTo>
                <a:lnTo>
                  <a:pt x="9024277" y="0"/>
                </a:lnTo>
                <a:lnTo>
                  <a:pt x="9024279" y="1"/>
                </a:lnTo>
                <a:lnTo>
                  <a:pt x="9053513" y="1"/>
                </a:lnTo>
                <a:lnTo>
                  <a:pt x="9053513" y="12277"/>
                </a:lnTo>
                <a:lnTo>
                  <a:pt x="9172188" y="62111"/>
                </a:lnTo>
                <a:cubicBezTo>
                  <a:pt x="9312267" y="122620"/>
                  <a:pt x="9419809" y="174526"/>
                  <a:pt x="9494817" y="217828"/>
                </a:cubicBezTo>
                <a:cubicBezTo>
                  <a:pt x="9512999" y="228326"/>
                  <a:pt x="9586669" y="284441"/>
                  <a:pt x="9715831" y="386166"/>
                </a:cubicBezTo>
                <a:cubicBezTo>
                  <a:pt x="9844990" y="487897"/>
                  <a:pt x="9933240" y="566001"/>
                  <a:pt x="9980581" y="620489"/>
                </a:cubicBezTo>
                <a:cubicBezTo>
                  <a:pt x="10027913" y="674976"/>
                  <a:pt x="10089205" y="742041"/>
                  <a:pt x="10164435" y="821688"/>
                </a:cubicBezTo>
                <a:cubicBezTo>
                  <a:pt x="10239674" y="901334"/>
                  <a:pt x="10347350" y="1008774"/>
                  <a:pt x="10487484" y="1143985"/>
                </a:cubicBezTo>
                <a:cubicBezTo>
                  <a:pt x="10566479" y="1280114"/>
                  <a:pt x="10758161" y="1598992"/>
                  <a:pt x="11062531" y="2100607"/>
                </a:cubicBezTo>
                <a:cubicBezTo>
                  <a:pt x="11122089" y="2207411"/>
                  <a:pt x="11174272" y="2400482"/>
                  <a:pt x="11219073" y="2679816"/>
                </a:cubicBezTo>
                <a:cubicBezTo>
                  <a:pt x="11255443" y="2700811"/>
                  <a:pt x="11302145" y="2745890"/>
                  <a:pt x="11359200" y="2815038"/>
                </a:cubicBezTo>
                <a:cubicBezTo>
                  <a:pt x="11361707" y="2852692"/>
                  <a:pt x="11406344" y="3195297"/>
                  <a:pt x="11493117" y="3842851"/>
                </a:cubicBezTo>
                <a:cubicBezTo>
                  <a:pt x="11557030" y="4278059"/>
                  <a:pt x="11658258" y="4617121"/>
                  <a:pt x="11796810" y="4860054"/>
                </a:cubicBezTo>
                <a:cubicBezTo>
                  <a:pt x="11798060" y="4878885"/>
                  <a:pt x="11811067" y="4877343"/>
                  <a:pt x="11835841" y="4855435"/>
                </a:cubicBezTo>
                <a:cubicBezTo>
                  <a:pt x="11835841" y="4855435"/>
                  <a:pt x="11842593" y="4759758"/>
                  <a:pt x="11856092" y="4568405"/>
                </a:cubicBezTo>
                <a:cubicBezTo>
                  <a:pt x="11848855" y="4853893"/>
                  <a:pt x="11867173" y="5063621"/>
                  <a:pt x="11911043" y="5197585"/>
                </a:cubicBezTo>
                <a:lnTo>
                  <a:pt x="11961839" y="5172602"/>
                </a:lnTo>
                <a:cubicBezTo>
                  <a:pt x="11959963" y="5144359"/>
                  <a:pt x="11962234" y="5067594"/>
                  <a:pt x="11968657" y="4942304"/>
                </a:cubicBezTo>
                <a:lnTo>
                  <a:pt x="11968841" y="4938977"/>
                </a:lnTo>
                <a:lnTo>
                  <a:pt x="11969621" y="4993777"/>
                </a:lnTo>
                <a:cubicBezTo>
                  <a:pt x="11973689" y="5054967"/>
                  <a:pt x="11984106" y="5113032"/>
                  <a:pt x="12000873" y="5167976"/>
                </a:cubicBezTo>
                <a:cubicBezTo>
                  <a:pt x="11962926" y="5254692"/>
                  <a:pt x="11959471" y="5334176"/>
                  <a:pt x="11990498" y="5406400"/>
                </a:cubicBezTo>
                <a:cubicBezTo>
                  <a:pt x="12190784" y="5920346"/>
                  <a:pt x="12255646" y="6238408"/>
                  <a:pt x="12185090" y="6360615"/>
                </a:cubicBezTo>
                <a:cubicBezTo>
                  <a:pt x="12169411" y="6387772"/>
                  <a:pt x="12127713" y="6418017"/>
                  <a:pt x="12059990" y="6451334"/>
                </a:cubicBezTo>
                <a:cubicBezTo>
                  <a:pt x="12052148" y="6464914"/>
                  <a:pt x="12120630" y="6640242"/>
                  <a:pt x="12265445" y="6977308"/>
                </a:cubicBezTo>
                <a:cubicBezTo>
                  <a:pt x="12289887" y="7081945"/>
                  <a:pt x="12329841" y="7222698"/>
                  <a:pt x="12385317" y="7399562"/>
                </a:cubicBezTo>
                <a:cubicBezTo>
                  <a:pt x="12385317" y="7399562"/>
                  <a:pt x="12364466" y="7414688"/>
                  <a:pt x="12322762" y="7444924"/>
                </a:cubicBezTo>
                <a:cubicBezTo>
                  <a:pt x="12322762" y="7444924"/>
                  <a:pt x="12317824" y="7469222"/>
                  <a:pt x="12307945" y="7517834"/>
                </a:cubicBezTo>
                <a:cubicBezTo>
                  <a:pt x="12298060" y="7566446"/>
                  <a:pt x="12298291" y="7602793"/>
                  <a:pt x="12308637" y="7626863"/>
                </a:cubicBezTo>
                <a:cubicBezTo>
                  <a:pt x="12269765" y="7568208"/>
                  <a:pt x="12206285" y="7468194"/>
                  <a:pt x="12118201" y="7326815"/>
                </a:cubicBezTo>
                <a:cubicBezTo>
                  <a:pt x="12121629" y="7509840"/>
                  <a:pt x="12118862" y="7698350"/>
                  <a:pt x="12109908" y="7892334"/>
                </a:cubicBezTo>
                <a:cubicBezTo>
                  <a:pt x="12100950" y="8086315"/>
                  <a:pt x="12061814" y="8253821"/>
                  <a:pt x="11992519" y="8394850"/>
                </a:cubicBezTo>
                <a:lnTo>
                  <a:pt x="11902683" y="8424465"/>
                </a:lnTo>
                <a:lnTo>
                  <a:pt x="11897063" y="8339738"/>
                </a:lnTo>
                <a:cubicBezTo>
                  <a:pt x="11928413" y="8285427"/>
                  <a:pt x="11930455" y="8250399"/>
                  <a:pt x="11903181" y="8234647"/>
                </a:cubicBezTo>
                <a:lnTo>
                  <a:pt x="11991132" y="8176800"/>
                </a:lnTo>
                <a:cubicBezTo>
                  <a:pt x="12019986" y="8084824"/>
                  <a:pt x="12015370" y="7982588"/>
                  <a:pt x="11977290" y="7870073"/>
                </a:cubicBezTo>
                <a:cubicBezTo>
                  <a:pt x="11939207" y="7757572"/>
                  <a:pt x="11885685" y="7708557"/>
                  <a:pt x="11816703" y="7723051"/>
                </a:cubicBezTo>
                <a:cubicBezTo>
                  <a:pt x="11896624" y="8004542"/>
                  <a:pt x="11859273" y="8363191"/>
                  <a:pt x="11704653" y="8798957"/>
                </a:cubicBezTo>
                <a:lnTo>
                  <a:pt x="11640227" y="8816070"/>
                </a:lnTo>
                <a:lnTo>
                  <a:pt x="11645856" y="8900795"/>
                </a:lnTo>
                <a:cubicBezTo>
                  <a:pt x="11638023" y="8914369"/>
                  <a:pt x="11630176" y="8927957"/>
                  <a:pt x="11622338" y="8941534"/>
                </a:cubicBezTo>
                <a:cubicBezTo>
                  <a:pt x="11628930" y="8909125"/>
                  <a:pt x="11609495" y="8879800"/>
                  <a:pt x="11564032" y="8853556"/>
                </a:cubicBezTo>
                <a:cubicBezTo>
                  <a:pt x="11531426" y="8889041"/>
                  <a:pt x="11487684" y="8954310"/>
                  <a:pt x="11432801" y="9049363"/>
                </a:cubicBezTo>
                <a:cubicBezTo>
                  <a:pt x="11330890" y="9225883"/>
                  <a:pt x="11273492" y="9414530"/>
                  <a:pt x="11260619" y="9615295"/>
                </a:cubicBezTo>
                <a:cubicBezTo>
                  <a:pt x="11247745" y="9816068"/>
                  <a:pt x="11241300" y="9916458"/>
                  <a:pt x="11241300" y="9916458"/>
                </a:cubicBezTo>
                <a:cubicBezTo>
                  <a:pt x="11209941" y="9970773"/>
                  <a:pt x="11146052" y="10028936"/>
                  <a:pt x="11049630" y="10090958"/>
                </a:cubicBezTo>
                <a:cubicBezTo>
                  <a:pt x="10953223" y="10152969"/>
                  <a:pt x="10882290" y="10170851"/>
                  <a:pt x="10836830" y="10144612"/>
                </a:cubicBezTo>
                <a:cubicBezTo>
                  <a:pt x="10827741" y="10139363"/>
                  <a:pt x="10820492" y="10112549"/>
                  <a:pt x="10815089" y="10064167"/>
                </a:cubicBezTo>
                <a:lnTo>
                  <a:pt x="10810412" y="9972153"/>
                </a:lnTo>
                <a:lnTo>
                  <a:pt x="10746441" y="10138009"/>
                </a:lnTo>
                <a:cubicBezTo>
                  <a:pt x="10727636" y="10185199"/>
                  <a:pt x="10716060" y="10212046"/>
                  <a:pt x="10711719" y="10218557"/>
                </a:cubicBezTo>
                <a:cubicBezTo>
                  <a:pt x="10640153" y="10325912"/>
                  <a:pt x="10560803" y="10434274"/>
                  <a:pt x="10473666" y="10543643"/>
                </a:cubicBezTo>
                <a:lnTo>
                  <a:pt x="10472607" y="10544874"/>
                </a:lnTo>
                <a:lnTo>
                  <a:pt x="10482652" y="10537593"/>
                </a:lnTo>
                <a:lnTo>
                  <a:pt x="10498171" y="10573712"/>
                </a:lnTo>
                <a:lnTo>
                  <a:pt x="10373071" y="10664416"/>
                </a:lnTo>
                <a:lnTo>
                  <a:pt x="10371982" y="10661881"/>
                </a:lnTo>
                <a:lnTo>
                  <a:pt x="10188898" y="10874767"/>
                </a:lnTo>
                <a:cubicBezTo>
                  <a:pt x="9983480" y="11097530"/>
                  <a:pt x="9746922" y="11324311"/>
                  <a:pt x="9479219" y="11555122"/>
                </a:cubicBezTo>
                <a:cubicBezTo>
                  <a:pt x="9345369" y="11670522"/>
                  <a:pt x="9213375" y="11778395"/>
                  <a:pt x="9083237" y="11878741"/>
                </a:cubicBezTo>
                <a:lnTo>
                  <a:pt x="9080416" y="11880850"/>
                </a:lnTo>
                <a:lnTo>
                  <a:pt x="0" y="11880850"/>
                </a:lnTo>
                <a:lnTo>
                  <a:pt x="0" y="1"/>
                </a:lnTo>
                <a:lnTo>
                  <a:pt x="5756165" y="1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362536-0278-472A-BA80-43F76F7495DD}"/>
              </a:ext>
            </a:extLst>
          </p:cNvPr>
          <p:cNvSpPr/>
          <p:nvPr/>
        </p:nvSpPr>
        <p:spPr>
          <a:xfrm>
            <a:off x="9295190" y="459174"/>
            <a:ext cx="2470622" cy="5939652"/>
          </a:xfrm>
          <a:custGeom>
            <a:avLst/>
            <a:gdLst>
              <a:gd name="connsiteX0" fmla="*/ 3267622 w 4158792"/>
              <a:gd name="connsiteY0" fmla="*/ 11736016 h 11880850"/>
              <a:gd name="connsiteX1" fmla="*/ 3329862 w 4158792"/>
              <a:gd name="connsiteY1" fmla="*/ 11784962 h 11880850"/>
              <a:gd name="connsiteX2" fmla="*/ 3290826 w 4158792"/>
              <a:gd name="connsiteY2" fmla="*/ 11843520 h 11880850"/>
              <a:gd name="connsiteX3" fmla="*/ 3228590 w 4158792"/>
              <a:gd name="connsiteY3" fmla="*/ 11794572 h 11880850"/>
              <a:gd name="connsiteX4" fmla="*/ 3141452 w 4158792"/>
              <a:gd name="connsiteY4" fmla="*/ 11726048 h 11880850"/>
              <a:gd name="connsiteX5" fmla="*/ 3204254 w 4158792"/>
              <a:gd name="connsiteY5" fmla="*/ 11745692 h 11880850"/>
              <a:gd name="connsiteX6" fmla="*/ 3178230 w 4158792"/>
              <a:gd name="connsiteY6" fmla="*/ 11784727 h 11880850"/>
              <a:gd name="connsiteX7" fmla="*/ 3127878 w 4158792"/>
              <a:gd name="connsiteY7" fmla="*/ 11774879 h 11880850"/>
              <a:gd name="connsiteX8" fmla="*/ 3053194 w 4158792"/>
              <a:gd name="connsiteY8" fmla="*/ 11716147 h 11880850"/>
              <a:gd name="connsiteX9" fmla="*/ 3129000 w 4158792"/>
              <a:gd name="connsiteY9" fmla="*/ 11716266 h 11880850"/>
              <a:gd name="connsiteX10" fmla="*/ 3102980 w 4158792"/>
              <a:gd name="connsiteY10" fmla="*/ 11755302 h 11880850"/>
              <a:gd name="connsiteX11" fmla="*/ 3027162 w 4158792"/>
              <a:gd name="connsiteY11" fmla="*/ 11755192 h 11880850"/>
              <a:gd name="connsiteX12" fmla="*/ 1142396 w 4158792"/>
              <a:gd name="connsiteY12" fmla="*/ 8577057 h 11880850"/>
              <a:gd name="connsiteX13" fmla="*/ 1156650 w 4158792"/>
              <a:gd name="connsiteY13" fmla="*/ 8657068 h 11880850"/>
              <a:gd name="connsiteX14" fmla="*/ 1187534 w 4158792"/>
              <a:gd name="connsiteY14" fmla="*/ 8745156 h 11880850"/>
              <a:gd name="connsiteX15" fmla="*/ 1197158 w 4158792"/>
              <a:gd name="connsiteY15" fmla="*/ 8767565 h 11880850"/>
              <a:gd name="connsiteX16" fmla="*/ 1201670 w 4158792"/>
              <a:gd name="connsiteY16" fmla="*/ 8779866 h 11880850"/>
              <a:gd name="connsiteX17" fmla="*/ 1214312 w 4158792"/>
              <a:gd name="connsiteY17" fmla="*/ 8807490 h 11880850"/>
              <a:gd name="connsiteX18" fmla="*/ 1235720 w 4158792"/>
              <a:gd name="connsiteY18" fmla="*/ 8857321 h 11880850"/>
              <a:gd name="connsiteX19" fmla="*/ 1264890 w 4158792"/>
              <a:gd name="connsiteY19" fmla="*/ 8917993 h 11880850"/>
              <a:gd name="connsiteX20" fmla="*/ 1277460 w 4158792"/>
              <a:gd name="connsiteY20" fmla="*/ 8945457 h 11880850"/>
              <a:gd name="connsiteX21" fmla="*/ 1288050 w 4158792"/>
              <a:gd name="connsiteY21" fmla="*/ 8966168 h 11880850"/>
              <a:gd name="connsiteX22" fmla="*/ 1301214 w 4158792"/>
              <a:gd name="connsiteY22" fmla="*/ 8993552 h 11880850"/>
              <a:gd name="connsiteX23" fmla="*/ 1384012 w 4158792"/>
              <a:gd name="connsiteY23" fmla="*/ 9153851 h 11880850"/>
              <a:gd name="connsiteX24" fmla="*/ 1384006 w 4158792"/>
              <a:gd name="connsiteY24" fmla="*/ 9153830 h 11880850"/>
              <a:gd name="connsiteX25" fmla="*/ 1288050 w 4158792"/>
              <a:gd name="connsiteY25" fmla="*/ 8966168 h 11880850"/>
              <a:gd name="connsiteX26" fmla="*/ 1264890 w 4158792"/>
              <a:gd name="connsiteY26" fmla="*/ 8917993 h 11880850"/>
              <a:gd name="connsiteX27" fmla="*/ 1214312 w 4158792"/>
              <a:gd name="connsiteY27" fmla="*/ 8807490 h 11880850"/>
              <a:gd name="connsiteX28" fmla="*/ 1197158 w 4158792"/>
              <a:gd name="connsiteY28" fmla="*/ 8767565 h 11880850"/>
              <a:gd name="connsiteX29" fmla="*/ 1156650 w 4158792"/>
              <a:gd name="connsiteY29" fmla="*/ 8657068 h 11880850"/>
              <a:gd name="connsiteX30" fmla="*/ 1156650 w 4158792"/>
              <a:gd name="connsiteY30" fmla="*/ 8657063 h 11880850"/>
              <a:gd name="connsiteX31" fmla="*/ 1093738 w 4158792"/>
              <a:gd name="connsiteY31" fmla="*/ 8479274 h 11880850"/>
              <a:gd name="connsiteX32" fmla="*/ 1117502 w 4158792"/>
              <a:gd name="connsiteY32" fmla="*/ 8557477 h 11880850"/>
              <a:gd name="connsiteX33" fmla="*/ 1155980 w 4158792"/>
              <a:gd name="connsiteY33" fmla="*/ 8528222 h 11880850"/>
              <a:gd name="connsiteX34" fmla="*/ 1155976 w 4158792"/>
              <a:gd name="connsiteY34" fmla="*/ 8528219 h 11880850"/>
              <a:gd name="connsiteX35" fmla="*/ 1117504 w 4158792"/>
              <a:gd name="connsiteY35" fmla="*/ 8557473 h 11880850"/>
              <a:gd name="connsiteX36" fmla="*/ 1093740 w 4158792"/>
              <a:gd name="connsiteY36" fmla="*/ 8479275 h 11880850"/>
              <a:gd name="connsiteX37" fmla="*/ 324810 w 4158792"/>
              <a:gd name="connsiteY37" fmla="*/ 7725799 h 11880850"/>
              <a:gd name="connsiteX38" fmla="*/ 324664 w 4158792"/>
              <a:gd name="connsiteY38" fmla="*/ 7733127 h 11880850"/>
              <a:gd name="connsiteX39" fmla="*/ 323846 w 4158792"/>
              <a:gd name="connsiteY39" fmla="*/ 7732843 h 11880850"/>
              <a:gd name="connsiteX40" fmla="*/ 179922 w 4158792"/>
              <a:gd name="connsiteY40" fmla="*/ 6719283 h 11880850"/>
              <a:gd name="connsiteX41" fmla="*/ 247270 w 4158792"/>
              <a:gd name="connsiteY41" fmla="*/ 7159020 h 11880850"/>
              <a:gd name="connsiteX42" fmla="*/ 250094 w 4158792"/>
              <a:gd name="connsiteY42" fmla="*/ 7012481 h 11880850"/>
              <a:gd name="connsiteX43" fmla="*/ 271600 w 4158792"/>
              <a:gd name="connsiteY43" fmla="*/ 7207914 h 11880850"/>
              <a:gd name="connsiteX44" fmla="*/ 220686 w 4158792"/>
              <a:gd name="connsiteY44" fmla="*/ 7227377 h 11880850"/>
              <a:gd name="connsiteX45" fmla="*/ 225774 w 4158792"/>
              <a:gd name="connsiteY45" fmla="*/ 7290886 h 11880850"/>
              <a:gd name="connsiteX46" fmla="*/ 230868 w 4158792"/>
              <a:gd name="connsiteY46" fmla="*/ 7354400 h 11880850"/>
              <a:gd name="connsiteX47" fmla="*/ 282918 w 4158792"/>
              <a:gd name="connsiteY47" fmla="*/ 7276319 h 11880850"/>
              <a:gd name="connsiteX48" fmla="*/ 254636 w 4158792"/>
              <a:gd name="connsiteY48" fmla="*/ 7432596 h 11880850"/>
              <a:gd name="connsiteX49" fmla="*/ 314618 w 4158792"/>
              <a:gd name="connsiteY49" fmla="*/ 7598782 h 11880850"/>
              <a:gd name="connsiteX50" fmla="*/ 289160 w 4158792"/>
              <a:gd name="connsiteY50" fmla="*/ 7608510 h 11880850"/>
              <a:gd name="connsiteX51" fmla="*/ 264260 w 4158792"/>
              <a:gd name="connsiteY51" fmla="*/ 7588929 h 11880850"/>
              <a:gd name="connsiteX52" fmla="*/ 274454 w 4158792"/>
              <a:gd name="connsiteY52" fmla="*/ 7715949 h 11880850"/>
              <a:gd name="connsiteX53" fmla="*/ 323846 w 4158792"/>
              <a:gd name="connsiteY53" fmla="*/ 7732843 h 11880850"/>
              <a:gd name="connsiteX54" fmla="*/ 313780 w 4158792"/>
              <a:gd name="connsiteY54" fmla="*/ 7806384 h 11880850"/>
              <a:gd name="connsiteX55" fmla="*/ 282946 w 4158792"/>
              <a:gd name="connsiteY55" fmla="*/ 7930907 h 11880850"/>
              <a:gd name="connsiteX56" fmla="*/ 346884 w 4158792"/>
              <a:gd name="connsiteY56" fmla="*/ 7891920 h 11880850"/>
              <a:gd name="connsiteX57" fmla="*/ 607182 w 4158792"/>
              <a:gd name="connsiteY57" fmla="*/ 8810693 h 11880850"/>
              <a:gd name="connsiteX58" fmla="*/ 552874 w 4158792"/>
              <a:gd name="connsiteY58" fmla="*/ 9006012 h 11880850"/>
              <a:gd name="connsiteX59" fmla="*/ 628120 w 4158792"/>
              <a:gd name="connsiteY59" fmla="*/ 9035437 h 11880850"/>
              <a:gd name="connsiteX60" fmla="*/ 563626 w 4158792"/>
              <a:gd name="connsiteY60" fmla="*/ 9103722 h 11880850"/>
              <a:gd name="connsiteX61" fmla="*/ 627562 w 4158792"/>
              <a:gd name="connsiteY61" fmla="*/ 9064748 h 11880850"/>
              <a:gd name="connsiteX62" fmla="*/ 689796 w 4158792"/>
              <a:gd name="connsiteY62" fmla="*/ 9113686 h 11880850"/>
              <a:gd name="connsiteX63" fmla="*/ 671136 w 4158792"/>
              <a:gd name="connsiteY63" fmla="*/ 9426298 h 11880850"/>
              <a:gd name="connsiteX64" fmla="*/ 748086 w 4158792"/>
              <a:gd name="connsiteY64" fmla="*/ 9367803 h 11880850"/>
              <a:gd name="connsiteX65" fmla="*/ 810316 w 4158792"/>
              <a:gd name="connsiteY65" fmla="*/ 9416741 h 11880850"/>
              <a:gd name="connsiteX66" fmla="*/ 770718 w 4158792"/>
              <a:gd name="connsiteY66" fmla="*/ 9504617 h 11880850"/>
              <a:gd name="connsiteX67" fmla="*/ 928022 w 4158792"/>
              <a:gd name="connsiteY67" fmla="*/ 9866339 h 11880850"/>
              <a:gd name="connsiteX68" fmla="*/ 1465558 w 4158792"/>
              <a:gd name="connsiteY68" fmla="*/ 10824623 h 11880850"/>
              <a:gd name="connsiteX69" fmla="*/ 2122470 w 4158792"/>
              <a:gd name="connsiteY69" fmla="*/ 11489996 h 11880850"/>
              <a:gd name="connsiteX70" fmla="*/ 2583592 w 4158792"/>
              <a:gd name="connsiteY70" fmla="*/ 11822886 h 11880850"/>
              <a:gd name="connsiteX71" fmla="*/ 2676272 w 4158792"/>
              <a:gd name="connsiteY71" fmla="*/ 11880850 h 11880850"/>
              <a:gd name="connsiteX72" fmla="*/ 2165470 w 4158792"/>
              <a:gd name="connsiteY72" fmla="*/ 11880850 h 11880850"/>
              <a:gd name="connsiteX73" fmla="*/ 1642678 w 4158792"/>
              <a:gd name="connsiteY73" fmla="*/ 11469717 h 11880850"/>
              <a:gd name="connsiteX74" fmla="*/ 1562334 w 4158792"/>
              <a:gd name="connsiteY74" fmla="*/ 11376773 h 11880850"/>
              <a:gd name="connsiteX75" fmla="*/ 1457092 w 4158792"/>
              <a:gd name="connsiteY75" fmla="*/ 11264256 h 11880850"/>
              <a:gd name="connsiteX76" fmla="*/ 265450 w 4158792"/>
              <a:gd name="connsiteY76" fmla="*/ 8839472 h 11880850"/>
              <a:gd name="connsiteX77" fmla="*/ 116614 w 4158792"/>
              <a:gd name="connsiteY77" fmla="*/ 8038112 h 11880850"/>
              <a:gd name="connsiteX78" fmla="*/ 77520 w 4158792"/>
              <a:gd name="connsiteY78" fmla="*/ 6787508 h 11880850"/>
              <a:gd name="connsiteX79" fmla="*/ 179922 w 4158792"/>
              <a:gd name="connsiteY79" fmla="*/ 6719283 h 11880850"/>
              <a:gd name="connsiteX80" fmla="*/ 134086 w 4158792"/>
              <a:gd name="connsiteY80" fmla="*/ 6474953 h 11880850"/>
              <a:gd name="connsiteX81" fmla="*/ 171988 w 4158792"/>
              <a:gd name="connsiteY81" fmla="*/ 6475015 h 11880850"/>
              <a:gd name="connsiteX82" fmla="*/ 168046 w 4158792"/>
              <a:gd name="connsiteY82" fmla="*/ 6680181 h 11880850"/>
              <a:gd name="connsiteX83" fmla="*/ 129570 w 4158792"/>
              <a:gd name="connsiteY83" fmla="*/ 6709427 h 11880850"/>
              <a:gd name="connsiteX84" fmla="*/ 168836 w 4158792"/>
              <a:gd name="connsiteY84" fmla="*/ 6167595 h 11880850"/>
              <a:gd name="connsiteX85" fmla="*/ 166074 w 4158792"/>
              <a:gd name="connsiteY85" fmla="*/ 6208174 h 11880850"/>
              <a:gd name="connsiteX86" fmla="*/ 149916 w 4158792"/>
              <a:gd name="connsiteY86" fmla="*/ 6308902 h 11880850"/>
              <a:gd name="connsiteX87" fmla="*/ 393142 w 4158792"/>
              <a:gd name="connsiteY87" fmla="*/ 4834020 h 11880850"/>
              <a:gd name="connsiteX88" fmla="*/ 329208 w 4158792"/>
              <a:gd name="connsiteY88" fmla="*/ 4873004 h 11880850"/>
              <a:gd name="connsiteX89" fmla="*/ 329208 w 4158792"/>
              <a:gd name="connsiteY89" fmla="*/ 4873008 h 11880850"/>
              <a:gd name="connsiteX90" fmla="*/ 393142 w 4158792"/>
              <a:gd name="connsiteY90" fmla="*/ 4834024 h 11880850"/>
              <a:gd name="connsiteX91" fmla="*/ 428786 w 4158792"/>
              <a:gd name="connsiteY91" fmla="*/ 4787671 h 11880850"/>
              <a:gd name="connsiteX92" fmla="*/ 426534 w 4158792"/>
              <a:gd name="connsiteY92" fmla="*/ 5068536 h 11880850"/>
              <a:gd name="connsiteX93" fmla="*/ 426534 w 4158792"/>
              <a:gd name="connsiteY93" fmla="*/ 5068545 h 11880850"/>
              <a:gd name="connsiteX94" fmla="*/ 426536 w 4158792"/>
              <a:gd name="connsiteY94" fmla="*/ 5068549 h 11880850"/>
              <a:gd name="connsiteX95" fmla="*/ 426534 w 4158792"/>
              <a:gd name="connsiteY95" fmla="*/ 5068536 h 11880850"/>
              <a:gd name="connsiteX96" fmla="*/ 434450 w 4158792"/>
              <a:gd name="connsiteY96" fmla="*/ 4944607 h 11880850"/>
              <a:gd name="connsiteX97" fmla="*/ 428786 w 4158792"/>
              <a:gd name="connsiteY97" fmla="*/ 4787671 h 11880850"/>
              <a:gd name="connsiteX98" fmla="*/ 327498 w 4158792"/>
              <a:gd name="connsiteY98" fmla="*/ 4306343 h 11880850"/>
              <a:gd name="connsiteX99" fmla="*/ 327492 w 4158792"/>
              <a:gd name="connsiteY99" fmla="*/ 4306351 h 11880850"/>
              <a:gd name="connsiteX100" fmla="*/ 364266 w 4158792"/>
              <a:gd name="connsiteY100" fmla="*/ 4365024 h 11880850"/>
              <a:gd name="connsiteX101" fmla="*/ 364274 w 4158792"/>
              <a:gd name="connsiteY101" fmla="*/ 4365017 h 11880850"/>
              <a:gd name="connsiteX102" fmla="*/ 533346 w 4158792"/>
              <a:gd name="connsiteY102" fmla="*/ 3061534 h 11880850"/>
              <a:gd name="connsiteX103" fmla="*/ 424228 w 4158792"/>
              <a:gd name="connsiteY103" fmla="*/ 3112933 h 11880850"/>
              <a:gd name="connsiteX104" fmla="*/ 404234 w 4158792"/>
              <a:gd name="connsiteY104" fmla="*/ 3124979 h 11880850"/>
              <a:gd name="connsiteX105" fmla="*/ 406652 w 4158792"/>
              <a:gd name="connsiteY105" fmla="*/ 3148742 h 11880850"/>
              <a:gd name="connsiteX106" fmla="*/ 548670 w 4158792"/>
              <a:gd name="connsiteY106" fmla="*/ 3319930 h 11880850"/>
              <a:gd name="connsiteX107" fmla="*/ 531120 w 4158792"/>
              <a:gd name="connsiteY107" fmla="*/ 3082992 h 11880850"/>
              <a:gd name="connsiteX108" fmla="*/ 2587054 w 4158792"/>
              <a:gd name="connsiteY108" fmla="*/ 0 h 11880850"/>
              <a:gd name="connsiteX109" fmla="*/ 3011352 w 4158792"/>
              <a:gd name="connsiteY109" fmla="*/ 0 h 11880850"/>
              <a:gd name="connsiteX110" fmla="*/ 2987628 w 4158792"/>
              <a:gd name="connsiteY110" fmla="*/ 31247 h 11880850"/>
              <a:gd name="connsiteX111" fmla="*/ 2965642 w 4158792"/>
              <a:gd name="connsiteY111" fmla="*/ 13960 h 11880850"/>
              <a:gd name="connsiteX112" fmla="*/ 2811990 w 4158792"/>
              <a:gd name="connsiteY112" fmla="*/ 130921 h 11880850"/>
              <a:gd name="connsiteX113" fmla="*/ 2370116 w 4158792"/>
              <a:gd name="connsiteY113" fmla="*/ 486835 h 11880850"/>
              <a:gd name="connsiteX114" fmla="*/ 2268044 w 4158792"/>
              <a:gd name="connsiteY114" fmla="*/ 726631 h 11880850"/>
              <a:gd name="connsiteX115" fmla="*/ 2478976 w 4158792"/>
              <a:gd name="connsiteY115" fmla="*/ 595512 h 11880850"/>
              <a:gd name="connsiteX116" fmla="*/ 2605830 w 4158792"/>
              <a:gd name="connsiteY116" fmla="*/ 503816 h 11880850"/>
              <a:gd name="connsiteX117" fmla="*/ 2613090 w 4158792"/>
              <a:gd name="connsiteY117" fmla="*/ 450789 h 11880850"/>
              <a:gd name="connsiteX118" fmla="*/ 2667262 w 4158792"/>
              <a:gd name="connsiteY118" fmla="*/ 426443 h 11880850"/>
              <a:gd name="connsiteX119" fmla="*/ 2689360 w 4158792"/>
              <a:gd name="connsiteY119" fmla="*/ 435541 h 11880850"/>
              <a:gd name="connsiteX120" fmla="*/ 2765408 w 4158792"/>
              <a:gd name="connsiteY120" fmla="*/ 367105 h 11880850"/>
              <a:gd name="connsiteX121" fmla="*/ 2840898 w 4158792"/>
              <a:gd name="connsiteY121" fmla="*/ 269814 h 11880850"/>
              <a:gd name="connsiteX122" fmla="*/ 2886056 w 4158792"/>
              <a:gd name="connsiteY122" fmla="*/ 160101 h 11880850"/>
              <a:gd name="connsiteX123" fmla="*/ 3125546 w 4158792"/>
              <a:gd name="connsiteY123" fmla="*/ 16564 h 11880850"/>
              <a:gd name="connsiteX124" fmla="*/ 3157662 w 4158792"/>
              <a:gd name="connsiteY124" fmla="*/ 0 h 11880850"/>
              <a:gd name="connsiteX125" fmla="*/ 3366314 w 4158792"/>
              <a:gd name="connsiteY125" fmla="*/ 0 h 11880850"/>
              <a:gd name="connsiteX126" fmla="*/ 3348830 w 4158792"/>
              <a:gd name="connsiteY126" fmla="*/ 19933 h 11880850"/>
              <a:gd name="connsiteX127" fmla="*/ 3337068 w 4158792"/>
              <a:gd name="connsiteY127" fmla="*/ 40297 h 11880850"/>
              <a:gd name="connsiteX128" fmla="*/ 3283674 w 4158792"/>
              <a:gd name="connsiteY128" fmla="*/ 54482 h 11880850"/>
              <a:gd name="connsiteX129" fmla="*/ 3277306 w 4158792"/>
              <a:gd name="connsiteY129" fmla="*/ 80553 h 11880850"/>
              <a:gd name="connsiteX130" fmla="*/ 3263026 w 4158792"/>
              <a:gd name="connsiteY130" fmla="*/ 51858 h 11880850"/>
              <a:gd name="connsiteX131" fmla="*/ 3231728 w 4158792"/>
              <a:gd name="connsiteY131" fmla="*/ 33788 h 11880850"/>
              <a:gd name="connsiteX132" fmla="*/ 3018674 w 4158792"/>
              <a:gd name="connsiteY132" fmla="*/ 182354 h 11880850"/>
              <a:gd name="connsiteX133" fmla="*/ 2983394 w 4158792"/>
              <a:gd name="connsiteY133" fmla="*/ 243462 h 11880850"/>
              <a:gd name="connsiteX134" fmla="*/ 2948114 w 4158792"/>
              <a:gd name="connsiteY134" fmla="*/ 304561 h 11880850"/>
              <a:gd name="connsiteX135" fmla="*/ 2955452 w 4158792"/>
              <a:gd name="connsiteY135" fmla="*/ 315633 h 11880850"/>
              <a:gd name="connsiteX136" fmla="*/ 3174898 w 4158792"/>
              <a:gd name="connsiteY136" fmla="*/ 148787 h 11880850"/>
              <a:gd name="connsiteX137" fmla="*/ 3631056 w 4158792"/>
              <a:gd name="connsiteY137" fmla="*/ 83552 h 11880850"/>
              <a:gd name="connsiteX138" fmla="*/ 3732622 w 4158792"/>
              <a:gd name="connsiteY138" fmla="*/ 58159 h 11880850"/>
              <a:gd name="connsiteX139" fmla="*/ 3731240 w 4158792"/>
              <a:gd name="connsiteY139" fmla="*/ 61420 h 11880850"/>
              <a:gd name="connsiteX140" fmla="*/ 3710516 w 4158792"/>
              <a:gd name="connsiteY140" fmla="*/ 108459 h 11880850"/>
              <a:gd name="connsiteX141" fmla="*/ 3731242 w 4158792"/>
              <a:gd name="connsiteY141" fmla="*/ 61417 h 11880850"/>
              <a:gd name="connsiteX142" fmla="*/ 3732628 w 4158792"/>
              <a:gd name="connsiteY142" fmla="*/ 58154 h 11880850"/>
              <a:gd name="connsiteX143" fmla="*/ 3754858 w 4158792"/>
              <a:gd name="connsiteY143" fmla="*/ 52596 h 11880850"/>
              <a:gd name="connsiteX144" fmla="*/ 3781472 w 4158792"/>
              <a:gd name="connsiteY144" fmla="*/ 37970 h 11880850"/>
              <a:gd name="connsiteX145" fmla="*/ 3781472 w 4158792"/>
              <a:gd name="connsiteY145" fmla="*/ 37973 h 11880850"/>
              <a:gd name="connsiteX146" fmla="*/ 3809130 w 4158792"/>
              <a:gd name="connsiteY146" fmla="*/ 22769 h 11880850"/>
              <a:gd name="connsiteX147" fmla="*/ 3824308 w 4158792"/>
              <a:gd name="connsiteY147" fmla="*/ 0 h 11880850"/>
              <a:gd name="connsiteX148" fmla="*/ 3875608 w 4158792"/>
              <a:gd name="connsiteY148" fmla="*/ 0 h 11880850"/>
              <a:gd name="connsiteX149" fmla="*/ 3863246 w 4158792"/>
              <a:gd name="connsiteY149" fmla="*/ 56211 h 11880850"/>
              <a:gd name="connsiteX150" fmla="*/ 4027562 w 4158792"/>
              <a:gd name="connsiteY150" fmla="*/ 0 h 11880850"/>
              <a:gd name="connsiteX151" fmla="*/ 4158792 w 4158792"/>
              <a:gd name="connsiteY151" fmla="*/ 0 h 11880850"/>
              <a:gd name="connsiteX152" fmla="*/ 4158792 w 4158792"/>
              <a:gd name="connsiteY152" fmla="*/ 987425 h 11880850"/>
              <a:gd name="connsiteX153" fmla="*/ 4158792 w 4158792"/>
              <a:gd name="connsiteY153" fmla="*/ 1346715 h 11880850"/>
              <a:gd name="connsiteX154" fmla="*/ 4158792 w 4158792"/>
              <a:gd name="connsiteY154" fmla="*/ 10397303 h 11880850"/>
              <a:gd name="connsiteX155" fmla="*/ 4158792 w 4158792"/>
              <a:gd name="connsiteY155" fmla="*/ 11045825 h 11880850"/>
              <a:gd name="connsiteX156" fmla="*/ 4158792 w 4158792"/>
              <a:gd name="connsiteY156" fmla="*/ 11880850 h 11880850"/>
              <a:gd name="connsiteX157" fmla="*/ 3672594 w 4158792"/>
              <a:gd name="connsiteY157" fmla="*/ 11880850 h 11880850"/>
              <a:gd name="connsiteX158" fmla="*/ 3638568 w 4158792"/>
              <a:gd name="connsiteY158" fmla="*/ 11871547 h 11880850"/>
              <a:gd name="connsiteX159" fmla="*/ 3455464 w 4158792"/>
              <a:gd name="connsiteY159" fmla="*/ 11824244 h 11880850"/>
              <a:gd name="connsiteX160" fmla="*/ 3495068 w 4158792"/>
              <a:gd name="connsiteY160" fmla="*/ 11736376 h 11880850"/>
              <a:gd name="connsiteX161" fmla="*/ 3380776 w 4158792"/>
              <a:gd name="connsiteY161" fmla="*/ 11765510 h 11880850"/>
              <a:gd name="connsiteX162" fmla="*/ 2443256 w 4158792"/>
              <a:gd name="connsiteY162" fmla="*/ 11236476 h 11880850"/>
              <a:gd name="connsiteX163" fmla="*/ 2366868 w 4158792"/>
              <a:gd name="connsiteY163" fmla="*/ 11265671 h 11880850"/>
              <a:gd name="connsiteX164" fmla="*/ 2403086 w 4158792"/>
              <a:gd name="connsiteY164" fmla="*/ 11353653 h 11880850"/>
              <a:gd name="connsiteX165" fmla="*/ 2603094 w 4158792"/>
              <a:gd name="connsiteY165" fmla="*/ 11466319 h 11880850"/>
              <a:gd name="connsiteX166" fmla="*/ 2803102 w 4158792"/>
              <a:gd name="connsiteY166" fmla="*/ 11578989 h 11880850"/>
              <a:gd name="connsiteX167" fmla="*/ 2864212 w 4158792"/>
              <a:gd name="connsiteY167" fmla="*/ 11686554 h 11880850"/>
              <a:gd name="connsiteX168" fmla="*/ 2587544 w 4158792"/>
              <a:gd name="connsiteY168" fmla="*/ 11617732 h 11880850"/>
              <a:gd name="connsiteX169" fmla="*/ 2150746 w 4158792"/>
              <a:gd name="connsiteY169" fmla="*/ 11333725 h 11880850"/>
              <a:gd name="connsiteX170" fmla="*/ 1952432 w 4158792"/>
              <a:gd name="connsiteY170" fmla="*/ 11133132 h 11880850"/>
              <a:gd name="connsiteX171" fmla="*/ 1717612 w 4158792"/>
              <a:gd name="connsiteY171" fmla="*/ 10859213 h 11880850"/>
              <a:gd name="connsiteX172" fmla="*/ 1557772 w 4158792"/>
              <a:gd name="connsiteY172" fmla="*/ 10629374 h 11880850"/>
              <a:gd name="connsiteX173" fmla="*/ 1274300 w 4158792"/>
              <a:gd name="connsiteY173" fmla="*/ 10257680 h 11880850"/>
              <a:gd name="connsiteX174" fmla="*/ 801826 w 4158792"/>
              <a:gd name="connsiteY174" fmla="*/ 9201797 h 11880850"/>
              <a:gd name="connsiteX175" fmla="*/ 699956 w 4158792"/>
              <a:gd name="connsiteY175" fmla="*/ 8586136 h 11880850"/>
              <a:gd name="connsiteX176" fmla="*/ 576610 w 4158792"/>
              <a:gd name="connsiteY176" fmla="*/ 8429622 h 11880850"/>
              <a:gd name="connsiteX177" fmla="*/ 534130 w 4158792"/>
              <a:gd name="connsiteY177" fmla="*/ 7354874 h 11880850"/>
              <a:gd name="connsiteX178" fmla="*/ 327572 w 4158792"/>
              <a:gd name="connsiteY178" fmla="*/ 6270100 h 11880850"/>
              <a:gd name="connsiteX179" fmla="*/ 289664 w 4158792"/>
              <a:gd name="connsiteY179" fmla="*/ 6270039 h 11880850"/>
              <a:gd name="connsiteX180" fmla="*/ 246116 w 4158792"/>
              <a:gd name="connsiteY180" fmla="*/ 6563066 h 11880850"/>
              <a:gd name="connsiteX181" fmla="*/ 246086 w 4158792"/>
              <a:gd name="connsiteY181" fmla="*/ 5908486 h 11880850"/>
              <a:gd name="connsiteX182" fmla="*/ 195166 w 4158792"/>
              <a:gd name="connsiteY182" fmla="*/ 5927940 h 11880850"/>
              <a:gd name="connsiteX183" fmla="*/ 169290 w 4158792"/>
              <a:gd name="connsiteY183" fmla="*/ 6164211 h 11880850"/>
              <a:gd name="connsiteX184" fmla="*/ 168836 w 4158792"/>
              <a:gd name="connsiteY184" fmla="*/ 6167595 h 11880850"/>
              <a:gd name="connsiteX185" fmla="*/ 172684 w 4158792"/>
              <a:gd name="connsiteY185" fmla="*/ 6111097 h 11880850"/>
              <a:gd name="connsiteX186" fmla="*/ 157256 w 4158792"/>
              <a:gd name="connsiteY186" fmla="*/ 5927888 h 11880850"/>
              <a:gd name="connsiteX187" fmla="*/ 187234 w 4158792"/>
              <a:gd name="connsiteY187" fmla="*/ 5683688 h 11880850"/>
              <a:gd name="connsiteX188" fmla="*/ 80256 w 4158792"/>
              <a:gd name="connsiteY188" fmla="*/ 4677229 h 11880850"/>
              <a:gd name="connsiteX189" fmla="*/ 208118 w 4158792"/>
              <a:gd name="connsiteY189" fmla="*/ 4599261 h 11880850"/>
              <a:gd name="connsiteX190" fmla="*/ 54766 w 4158792"/>
              <a:gd name="connsiteY190" fmla="*/ 4032371 h 11880850"/>
              <a:gd name="connsiteX191" fmla="*/ 1608 w 4158792"/>
              <a:gd name="connsiteY191" fmla="*/ 3717207 h 11880850"/>
              <a:gd name="connsiteX192" fmla="*/ 0 w 4158792"/>
              <a:gd name="connsiteY192" fmla="*/ 3709097 h 11880850"/>
              <a:gd name="connsiteX193" fmla="*/ 89210 w 4158792"/>
              <a:gd name="connsiteY193" fmla="*/ 3402110 h 11880850"/>
              <a:gd name="connsiteX194" fmla="*/ 95866 w 4158792"/>
              <a:gd name="connsiteY194" fmla="*/ 3415711 h 11880850"/>
              <a:gd name="connsiteX195" fmla="*/ 225622 w 4158792"/>
              <a:gd name="connsiteY195" fmla="*/ 3690688 h 11880850"/>
              <a:gd name="connsiteX196" fmla="*/ 281044 w 4158792"/>
              <a:gd name="connsiteY196" fmla="*/ 3109460 h 11880850"/>
              <a:gd name="connsiteX197" fmla="*/ 436042 w 4158792"/>
              <a:gd name="connsiteY197" fmla="*/ 2606561 h 11880850"/>
              <a:gd name="connsiteX198" fmla="*/ 524874 w 4158792"/>
              <a:gd name="connsiteY198" fmla="*/ 2587156 h 11880850"/>
              <a:gd name="connsiteX199" fmla="*/ 523176 w 4158792"/>
              <a:gd name="connsiteY199" fmla="*/ 2675081 h 11880850"/>
              <a:gd name="connsiteX200" fmla="*/ 508476 w 4158792"/>
              <a:gd name="connsiteY200" fmla="*/ 2782524 h 11880850"/>
              <a:gd name="connsiteX201" fmla="*/ 419082 w 4158792"/>
              <a:gd name="connsiteY201" fmla="*/ 2831235 h 11880850"/>
              <a:gd name="connsiteX202" fmla="*/ 389382 w 4158792"/>
              <a:gd name="connsiteY202" fmla="*/ 2978965 h 11880850"/>
              <a:gd name="connsiteX203" fmla="*/ 394732 w 4158792"/>
              <a:gd name="connsiteY203" fmla="*/ 3031551 h 11880850"/>
              <a:gd name="connsiteX204" fmla="*/ 414746 w 4158792"/>
              <a:gd name="connsiteY204" fmla="*/ 2979999 h 11880850"/>
              <a:gd name="connsiteX205" fmla="*/ 469434 w 4158792"/>
              <a:gd name="connsiteY205" fmla="*/ 2865598 h 11880850"/>
              <a:gd name="connsiteX206" fmla="*/ 581614 w 4158792"/>
              <a:gd name="connsiteY206" fmla="*/ 2679163 h 11880850"/>
              <a:gd name="connsiteX207" fmla="*/ 601114 w 4158792"/>
              <a:gd name="connsiteY207" fmla="*/ 2651310 h 11880850"/>
              <a:gd name="connsiteX208" fmla="*/ 630106 w 4158792"/>
              <a:gd name="connsiteY208" fmla="*/ 2536026 h 11880850"/>
              <a:gd name="connsiteX209" fmla="*/ 746648 w 4158792"/>
              <a:gd name="connsiteY209" fmla="*/ 2226012 h 11880850"/>
              <a:gd name="connsiteX210" fmla="*/ 781772 w 4158792"/>
              <a:gd name="connsiteY210" fmla="*/ 2220654 h 11880850"/>
              <a:gd name="connsiteX211" fmla="*/ 838870 w 4158792"/>
              <a:gd name="connsiteY211" fmla="*/ 2036737 h 11880850"/>
              <a:gd name="connsiteX212" fmla="*/ 867868 w 4158792"/>
              <a:gd name="connsiteY212" fmla="*/ 1955027 h 11880850"/>
              <a:gd name="connsiteX213" fmla="*/ 1070726 w 4158792"/>
              <a:gd name="connsiteY213" fmla="*/ 1636658 h 11880850"/>
              <a:gd name="connsiteX214" fmla="*/ 1035740 w 4158792"/>
              <a:gd name="connsiteY214" fmla="*/ 1650032 h 11880850"/>
              <a:gd name="connsiteX215" fmla="*/ 1049316 w 4158792"/>
              <a:gd name="connsiteY215" fmla="*/ 1601205 h 11880850"/>
              <a:gd name="connsiteX216" fmla="*/ 1100232 w 4158792"/>
              <a:gd name="connsiteY216" fmla="*/ 1581747 h 11880850"/>
              <a:gd name="connsiteX217" fmla="*/ 1094904 w 4158792"/>
              <a:gd name="connsiteY217" fmla="*/ 1600906 h 11880850"/>
              <a:gd name="connsiteX218" fmla="*/ 1248144 w 4158792"/>
              <a:gd name="connsiteY218" fmla="*/ 1396856 h 11880850"/>
              <a:gd name="connsiteX219" fmla="*/ 1261130 w 4158792"/>
              <a:gd name="connsiteY219" fmla="*/ 1305693 h 11880850"/>
              <a:gd name="connsiteX220" fmla="*/ 1285794 w 4158792"/>
              <a:gd name="connsiteY220" fmla="*/ 1132617 h 11880850"/>
              <a:gd name="connsiteX221" fmla="*/ 1484664 w 4158792"/>
              <a:gd name="connsiteY221" fmla="*/ 976601 h 11880850"/>
              <a:gd name="connsiteX222" fmla="*/ 1610328 w 4158792"/>
              <a:gd name="connsiteY222" fmla="*/ 930398 h 11880850"/>
              <a:gd name="connsiteX223" fmla="*/ 1630062 w 4158792"/>
              <a:gd name="connsiteY223" fmla="*/ 934473 h 11880850"/>
              <a:gd name="connsiteX224" fmla="*/ 1664098 w 4158792"/>
              <a:gd name="connsiteY224" fmla="*/ 894784 h 11880850"/>
              <a:gd name="connsiteX225" fmla="*/ 2024692 w 4158792"/>
              <a:gd name="connsiteY225" fmla="*/ 518238 h 11880850"/>
              <a:gd name="connsiteX226" fmla="*/ 2405238 w 4158792"/>
              <a:gd name="connsiteY226" fmla="*/ 158312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158792" h="11880850">
                <a:moveTo>
                  <a:pt x="3267622" y="11736016"/>
                </a:moveTo>
                <a:lnTo>
                  <a:pt x="3329862" y="11784962"/>
                </a:lnTo>
                <a:lnTo>
                  <a:pt x="3290826" y="11843520"/>
                </a:lnTo>
                <a:lnTo>
                  <a:pt x="3228590" y="11794572"/>
                </a:lnTo>
                <a:close/>
                <a:moveTo>
                  <a:pt x="3141452" y="11726048"/>
                </a:moveTo>
                <a:lnTo>
                  <a:pt x="3204254" y="11745692"/>
                </a:lnTo>
                <a:lnTo>
                  <a:pt x="3178230" y="11784727"/>
                </a:lnTo>
                <a:lnTo>
                  <a:pt x="3127878" y="11774879"/>
                </a:lnTo>
                <a:close/>
                <a:moveTo>
                  <a:pt x="3053194" y="11716147"/>
                </a:moveTo>
                <a:lnTo>
                  <a:pt x="3129000" y="11716266"/>
                </a:lnTo>
                <a:lnTo>
                  <a:pt x="3102980" y="11755302"/>
                </a:lnTo>
                <a:lnTo>
                  <a:pt x="3027162" y="11755192"/>
                </a:lnTo>
                <a:close/>
                <a:moveTo>
                  <a:pt x="1142396" y="8577057"/>
                </a:moveTo>
                <a:lnTo>
                  <a:pt x="1156650" y="8657068"/>
                </a:lnTo>
                <a:cubicBezTo>
                  <a:pt x="1164062" y="8682418"/>
                  <a:pt x="1174356" y="8711780"/>
                  <a:pt x="1187534" y="8745156"/>
                </a:cubicBezTo>
                <a:lnTo>
                  <a:pt x="1197158" y="8767565"/>
                </a:lnTo>
                <a:lnTo>
                  <a:pt x="1201670" y="8779866"/>
                </a:lnTo>
                <a:lnTo>
                  <a:pt x="1214312" y="8807490"/>
                </a:lnTo>
                <a:lnTo>
                  <a:pt x="1235720" y="8857321"/>
                </a:lnTo>
                <a:lnTo>
                  <a:pt x="1264890" y="8917993"/>
                </a:lnTo>
                <a:lnTo>
                  <a:pt x="1277460" y="8945457"/>
                </a:lnTo>
                <a:lnTo>
                  <a:pt x="1288050" y="8966168"/>
                </a:lnTo>
                <a:lnTo>
                  <a:pt x="1301214" y="8993552"/>
                </a:lnTo>
                <a:cubicBezTo>
                  <a:pt x="1325928" y="9042974"/>
                  <a:pt x="1353528" y="9096408"/>
                  <a:pt x="1384012" y="9153851"/>
                </a:cubicBezTo>
                <a:lnTo>
                  <a:pt x="1384006" y="9153830"/>
                </a:lnTo>
                <a:lnTo>
                  <a:pt x="1288050" y="8966168"/>
                </a:lnTo>
                <a:lnTo>
                  <a:pt x="1264890" y="8917993"/>
                </a:lnTo>
                <a:lnTo>
                  <a:pt x="1214312" y="8807490"/>
                </a:lnTo>
                <a:lnTo>
                  <a:pt x="1197158" y="8767565"/>
                </a:lnTo>
                <a:lnTo>
                  <a:pt x="1156650" y="8657068"/>
                </a:lnTo>
                <a:lnTo>
                  <a:pt x="1156650" y="8657063"/>
                </a:lnTo>
                <a:close/>
                <a:moveTo>
                  <a:pt x="1093738" y="8479274"/>
                </a:moveTo>
                <a:lnTo>
                  <a:pt x="1117502" y="8557477"/>
                </a:lnTo>
                <a:lnTo>
                  <a:pt x="1155980" y="8528222"/>
                </a:lnTo>
                <a:lnTo>
                  <a:pt x="1155976" y="8528219"/>
                </a:lnTo>
                <a:lnTo>
                  <a:pt x="1117504" y="8557473"/>
                </a:lnTo>
                <a:lnTo>
                  <a:pt x="1093740" y="8479275"/>
                </a:lnTo>
                <a:close/>
                <a:moveTo>
                  <a:pt x="324810" y="7725799"/>
                </a:moveTo>
                <a:cubicBezTo>
                  <a:pt x="333108" y="7732323"/>
                  <a:pt x="333060" y="7734763"/>
                  <a:pt x="324664" y="7733127"/>
                </a:cubicBezTo>
                <a:lnTo>
                  <a:pt x="323846" y="7732843"/>
                </a:lnTo>
                <a:close/>
                <a:moveTo>
                  <a:pt x="179922" y="6719283"/>
                </a:moveTo>
                <a:cubicBezTo>
                  <a:pt x="178040" y="6816969"/>
                  <a:pt x="200490" y="6963559"/>
                  <a:pt x="247270" y="7159020"/>
                </a:cubicBezTo>
                <a:cubicBezTo>
                  <a:pt x="264616" y="7132996"/>
                  <a:pt x="265562" y="7084155"/>
                  <a:pt x="250094" y="7012481"/>
                </a:cubicBezTo>
                <a:cubicBezTo>
                  <a:pt x="281782" y="7116745"/>
                  <a:pt x="288950" y="7181892"/>
                  <a:pt x="271600" y="7207914"/>
                </a:cubicBezTo>
                <a:cubicBezTo>
                  <a:pt x="262928" y="7220926"/>
                  <a:pt x="245950" y="7227410"/>
                  <a:pt x="220686" y="7227377"/>
                </a:cubicBezTo>
                <a:cubicBezTo>
                  <a:pt x="220306" y="7246908"/>
                  <a:pt x="222002" y="7268085"/>
                  <a:pt x="225774" y="7290886"/>
                </a:cubicBezTo>
                <a:cubicBezTo>
                  <a:pt x="229550" y="7313694"/>
                  <a:pt x="231246" y="7334861"/>
                  <a:pt x="230868" y="7354400"/>
                </a:cubicBezTo>
                <a:cubicBezTo>
                  <a:pt x="256520" y="7334899"/>
                  <a:pt x="273868" y="7308878"/>
                  <a:pt x="282918" y="7276319"/>
                </a:cubicBezTo>
                <a:cubicBezTo>
                  <a:pt x="282164" y="7315399"/>
                  <a:pt x="272740" y="7367492"/>
                  <a:pt x="254636" y="7432596"/>
                </a:cubicBezTo>
                <a:cubicBezTo>
                  <a:pt x="355344" y="7452291"/>
                  <a:pt x="375346" y="7507683"/>
                  <a:pt x="314618" y="7598782"/>
                </a:cubicBezTo>
                <a:cubicBezTo>
                  <a:pt x="297270" y="7624803"/>
                  <a:pt x="288784" y="7628042"/>
                  <a:pt x="289160" y="7608510"/>
                </a:cubicBezTo>
                <a:cubicBezTo>
                  <a:pt x="281240" y="7582440"/>
                  <a:pt x="272936" y="7575910"/>
                  <a:pt x="264260" y="7588929"/>
                </a:cubicBezTo>
                <a:cubicBezTo>
                  <a:pt x="238240" y="7627961"/>
                  <a:pt x="241634" y="7670313"/>
                  <a:pt x="274454" y="7715949"/>
                </a:cubicBezTo>
                <a:lnTo>
                  <a:pt x="323846" y="7732843"/>
                </a:lnTo>
                <a:lnTo>
                  <a:pt x="313780" y="7806384"/>
                </a:lnTo>
                <a:cubicBezTo>
                  <a:pt x="306800" y="7840571"/>
                  <a:pt x="296528" y="7882067"/>
                  <a:pt x="282946" y="7930907"/>
                </a:cubicBezTo>
                <a:cubicBezTo>
                  <a:pt x="316892" y="7917924"/>
                  <a:pt x="338204" y="7904937"/>
                  <a:pt x="346884" y="7891920"/>
                </a:cubicBezTo>
                <a:cubicBezTo>
                  <a:pt x="432898" y="8237255"/>
                  <a:pt x="519660" y="8543516"/>
                  <a:pt x="607182" y="8810693"/>
                </a:cubicBezTo>
                <a:cubicBezTo>
                  <a:pt x="572484" y="8862746"/>
                  <a:pt x="554382" y="8927852"/>
                  <a:pt x="552874" y="9006012"/>
                </a:cubicBezTo>
                <a:cubicBezTo>
                  <a:pt x="578144" y="9006044"/>
                  <a:pt x="603226" y="9015858"/>
                  <a:pt x="628120" y="9035437"/>
                </a:cubicBezTo>
                <a:cubicBezTo>
                  <a:pt x="594182" y="9048403"/>
                  <a:pt x="572680" y="9071169"/>
                  <a:pt x="563626" y="9103722"/>
                </a:cubicBezTo>
                <a:cubicBezTo>
                  <a:pt x="580226" y="9116773"/>
                  <a:pt x="601542" y="9103782"/>
                  <a:pt x="627562" y="9064748"/>
                </a:cubicBezTo>
                <a:lnTo>
                  <a:pt x="689796" y="9113686"/>
                </a:lnTo>
                <a:cubicBezTo>
                  <a:pt x="688670" y="9172307"/>
                  <a:pt x="682450" y="9276508"/>
                  <a:pt x="671136" y="9426298"/>
                </a:cubicBezTo>
                <a:cubicBezTo>
                  <a:pt x="705086" y="9413320"/>
                  <a:pt x="730734" y="9393831"/>
                  <a:pt x="748086" y="9367803"/>
                </a:cubicBezTo>
                <a:lnTo>
                  <a:pt x="810316" y="9416741"/>
                </a:lnTo>
                <a:cubicBezTo>
                  <a:pt x="784294" y="9455781"/>
                  <a:pt x="771100" y="9485068"/>
                  <a:pt x="770718" y="9504617"/>
                </a:cubicBezTo>
                <a:cubicBezTo>
                  <a:pt x="802788" y="9589331"/>
                  <a:pt x="855220" y="9709913"/>
                  <a:pt x="928022" y="9866339"/>
                </a:cubicBezTo>
                <a:cubicBezTo>
                  <a:pt x="1041568" y="10094480"/>
                  <a:pt x="1220750" y="10413908"/>
                  <a:pt x="1465558" y="10824623"/>
                </a:cubicBezTo>
                <a:cubicBezTo>
                  <a:pt x="1646238" y="11065896"/>
                  <a:pt x="1865210" y="11287681"/>
                  <a:pt x="2122470" y="11489996"/>
                </a:cubicBezTo>
                <a:cubicBezTo>
                  <a:pt x="2275988" y="11610729"/>
                  <a:pt x="2429696" y="11721692"/>
                  <a:pt x="2583592" y="11822886"/>
                </a:cubicBezTo>
                <a:lnTo>
                  <a:pt x="2676272" y="11880850"/>
                </a:lnTo>
                <a:lnTo>
                  <a:pt x="2165470" y="11880850"/>
                </a:lnTo>
                <a:lnTo>
                  <a:pt x="1642678" y="11469717"/>
                </a:lnTo>
                <a:cubicBezTo>
                  <a:pt x="1634380" y="11463180"/>
                  <a:pt x="1607594" y="11432202"/>
                  <a:pt x="1562334" y="11376773"/>
                </a:cubicBezTo>
                <a:cubicBezTo>
                  <a:pt x="1517064" y="11321337"/>
                  <a:pt x="1481984" y="11283835"/>
                  <a:pt x="1457092" y="11264256"/>
                </a:cubicBezTo>
                <a:cubicBezTo>
                  <a:pt x="952768" y="10768466"/>
                  <a:pt x="555560" y="9960203"/>
                  <a:pt x="265450" y="8839472"/>
                </a:cubicBezTo>
                <a:cubicBezTo>
                  <a:pt x="210366" y="8637483"/>
                  <a:pt x="160760" y="8370361"/>
                  <a:pt x="116614" y="8038112"/>
                </a:cubicBezTo>
                <a:cubicBezTo>
                  <a:pt x="70962" y="7784024"/>
                  <a:pt x="57932" y="7367160"/>
                  <a:pt x="77520" y="6787508"/>
                </a:cubicBezTo>
                <a:cubicBezTo>
                  <a:pt x="128438" y="6768052"/>
                  <a:pt x="162574" y="6745303"/>
                  <a:pt x="179922" y="6719283"/>
                </a:cubicBezTo>
                <a:close/>
                <a:moveTo>
                  <a:pt x="134086" y="6474953"/>
                </a:moveTo>
                <a:lnTo>
                  <a:pt x="171988" y="6475015"/>
                </a:lnTo>
                <a:lnTo>
                  <a:pt x="168046" y="6680181"/>
                </a:lnTo>
                <a:lnTo>
                  <a:pt x="129570" y="6709427"/>
                </a:lnTo>
                <a:close/>
                <a:moveTo>
                  <a:pt x="168836" y="6167595"/>
                </a:moveTo>
                <a:lnTo>
                  <a:pt x="166074" y="6208174"/>
                </a:lnTo>
                <a:cubicBezTo>
                  <a:pt x="162280" y="6241141"/>
                  <a:pt x="156894" y="6274716"/>
                  <a:pt x="149916" y="6308902"/>
                </a:cubicBezTo>
                <a:close/>
                <a:moveTo>
                  <a:pt x="393142" y="4834020"/>
                </a:moveTo>
                <a:lnTo>
                  <a:pt x="329208" y="4873004"/>
                </a:lnTo>
                <a:lnTo>
                  <a:pt x="329208" y="4873008"/>
                </a:lnTo>
                <a:lnTo>
                  <a:pt x="393142" y="4834024"/>
                </a:lnTo>
                <a:close/>
                <a:moveTo>
                  <a:pt x="428786" y="4787671"/>
                </a:moveTo>
                <a:lnTo>
                  <a:pt x="426534" y="5068536"/>
                </a:lnTo>
                <a:lnTo>
                  <a:pt x="426534" y="5068545"/>
                </a:lnTo>
                <a:lnTo>
                  <a:pt x="426536" y="5068549"/>
                </a:lnTo>
                <a:lnTo>
                  <a:pt x="426534" y="5068536"/>
                </a:lnTo>
                <a:lnTo>
                  <a:pt x="434450" y="4944607"/>
                </a:lnTo>
                <a:cubicBezTo>
                  <a:pt x="434824" y="4897797"/>
                  <a:pt x="432936" y="4845486"/>
                  <a:pt x="428786" y="4787671"/>
                </a:cubicBezTo>
                <a:close/>
                <a:moveTo>
                  <a:pt x="327498" y="4306343"/>
                </a:moveTo>
                <a:lnTo>
                  <a:pt x="327492" y="4306351"/>
                </a:lnTo>
                <a:lnTo>
                  <a:pt x="364266" y="4365024"/>
                </a:lnTo>
                <a:lnTo>
                  <a:pt x="364274" y="4365017"/>
                </a:lnTo>
                <a:close/>
                <a:moveTo>
                  <a:pt x="533346" y="3061534"/>
                </a:moveTo>
                <a:lnTo>
                  <a:pt x="424228" y="3112933"/>
                </a:lnTo>
                <a:lnTo>
                  <a:pt x="404234" y="3124979"/>
                </a:lnTo>
                <a:lnTo>
                  <a:pt x="406652" y="3148742"/>
                </a:lnTo>
                <a:cubicBezTo>
                  <a:pt x="433814" y="3269273"/>
                  <a:pt x="481150" y="3326344"/>
                  <a:pt x="548670" y="3319930"/>
                </a:cubicBezTo>
                <a:cubicBezTo>
                  <a:pt x="535368" y="3245012"/>
                  <a:pt x="529520" y="3166029"/>
                  <a:pt x="531120" y="3082992"/>
                </a:cubicBezTo>
                <a:close/>
                <a:moveTo>
                  <a:pt x="2587054" y="0"/>
                </a:moveTo>
                <a:lnTo>
                  <a:pt x="3011352" y="0"/>
                </a:lnTo>
                <a:lnTo>
                  <a:pt x="2987628" y="31247"/>
                </a:lnTo>
                <a:lnTo>
                  <a:pt x="2965642" y="13960"/>
                </a:lnTo>
                <a:lnTo>
                  <a:pt x="2811990" y="130921"/>
                </a:lnTo>
                <a:cubicBezTo>
                  <a:pt x="2533084" y="341048"/>
                  <a:pt x="2385798" y="459677"/>
                  <a:pt x="2370116" y="486835"/>
                </a:cubicBezTo>
                <a:cubicBezTo>
                  <a:pt x="2330916" y="554733"/>
                  <a:pt x="2296890" y="634666"/>
                  <a:pt x="2268044" y="726631"/>
                </a:cubicBezTo>
                <a:cubicBezTo>
                  <a:pt x="2345878" y="681047"/>
                  <a:pt x="2416190" y="637341"/>
                  <a:pt x="2478976" y="595512"/>
                </a:cubicBezTo>
                <a:lnTo>
                  <a:pt x="2605830" y="503816"/>
                </a:lnTo>
                <a:lnTo>
                  <a:pt x="2613090" y="450789"/>
                </a:lnTo>
                <a:cubicBezTo>
                  <a:pt x="2630252" y="434528"/>
                  <a:pt x="2648308" y="426415"/>
                  <a:pt x="2667262" y="426443"/>
                </a:cubicBezTo>
                <a:lnTo>
                  <a:pt x="2689360" y="435541"/>
                </a:lnTo>
                <a:lnTo>
                  <a:pt x="2765408" y="367105"/>
                </a:lnTo>
                <a:cubicBezTo>
                  <a:pt x="2798094" y="332798"/>
                  <a:pt x="2823260" y="300367"/>
                  <a:pt x="2840898" y="269814"/>
                </a:cubicBezTo>
                <a:lnTo>
                  <a:pt x="2886056" y="160101"/>
                </a:lnTo>
                <a:cubicBezTo>
                  <a:pt x="2896348" y="142279"/>
                  <a:pt x="2976176" y="94436"/>
                  <a:pt x="3125546" y="16564"/>
                </a:cubicBezTo>
                <a:lnTo>
                  <a:pt x="3157662" y="0"/>
                </a:lnTo>
                <a:lnTo>
                  <a:pt x="3366314" y="0"/>
                </a:lnTo>
                <a:lnTo>
                  <a:pt x="3348830" y="19933"/>
                </a:lnTo>
                <a:lnTo>
                  <a:pt x="3337068" y="40297"/>
                </a:lnTo>
                <a:lnTo>
                  <a:pt x="3283674" y="54482"/>
                </a:lnTo>
                <a:lnTo>
                  <a:pt x="3277306" y="80553"/>
                </a:lnTo>
                <a:lnTo>
                  <a:pt x="3263026" y="51858"/>
                </a:lnTo>
                <a:lnTo>
                  <a:pt x="3231728" y="33788"/>
                </a:lnTo>
                <a:cubicBezTo>
                  <a:pt x="3128888" y="64943"/>
                  <a:pt x="3057868" y="114466"/>
                  <a:pt x="3018674" y="182354"/>
                </a:cubicBezTo>
                <a:cubicBezTo>
                  <a:pt x="3010836" y="195925"/>
                  <a:pt x="2999072" y="216302"/>
                  <a:pt x="2983394" y="243462"/>
                </a:cubicBezTo>
                <a:cubicBezTo>
                  <a:pt x="2967716" y="270609"/>
                  <a:pt x="2955954" y="290987"/>
                  <a:pt x="2948114" y="304561"/>
                </a:cubicBezTo>
                <a:lnTo>
                  <a:pt x="2955452" y="315633"/>
                </a:lnTo>
                <a:lnTo>
                  <a:pt x="3174898" y="148787"/>
                </a:lnTo>
                <a:cubicBezTo>
                  <a:pt x="3373300" y="126299"/>
                  <a:pt x="3525350" y="104555"/>
                  <a:pt x="3631056" y="83552"/>
                </a:cubicBezTo>
                <a:lnTo>
                  <a:pt x="3732622" y="58159"/>
                </a:lnTo>
                <a:lnTo>
                  <a:pt x="3731240" y="61420"/>
                </a:lnTo>
                <a:lnTo>
                  <a:pt x="3710516" y="108459"/>
                </a:lnTo>
                <a:lnTo>
                  <a:pt x="3731242" y="61417"/>
                </a:lnTo>
                <a:lnTo>
                  <a:pt x="3732628" y="58154"/>
                </a:lnTo>
                <a:lnTo>
                  <a:pt x="3754858" y="52596"/>
                </a:lnTo>
                <a:lnTo>
                  <a:pt x="3781472" y="37970"/>
                </a:lnTo>
                <a:lnTo>
                  <a:pt x="3781472" y="37973"/>
                </a:lnTo>
                <a:lnTo>
                  <a:pt x="3809130" y="22769"/>
                </a:lnTo>
                <a:lnTo>
                  <a:pt x="3824308" y="0"/>
                </a:lnTo>
                <a:lnTo>
                  <a:pt x="3875608" y="0"/>
                </a:lnTo>
                <a:lnTo>
                  <a:pt x="3863246" y="56211"/>
                </a:lnTo>
                <a:lnTo>
                  <a:pt x="4027562" y="0"/>
                </a:lnTo>
                <a:lnTo>
                  <a:pt x="4158792" y="0"/>
                </a:lnTo>
                <a:lnTo>
                  <a:pt x="4158792" y="987425"/>
                </a:lnTo>
                <a:lnTo>
                  <a:pt x="4158792" y="1346715"/>
                </a:lnTo>
                <a:lnTo>
                  <a:pt x="4158792" y="10397303"/>
                </a:lnTo>
                <a:lnTo>
                  <a:pt x="4158792" y="11045825"/>
                </a:lnTo>
                <a:lnTo>
                  <a:pt x="4158792" y="11880850"/>
                </a:lnTo>
                <a:lnTo>
                  <a:pt x="3672594" y="11880850"/>
                </a:lnTo>
                <a:lnTo>
                  <a:pt x="3638568" y="11871547"/>
                </a:lnTo>
                <a:cubicBezTo>
                  <a:pt x="3581470" y="11856396"/>
                  <a:pt x="3520436" y="11840628"/>
                  <a:pt x="3455464" y="11824244"/>
                </a:cubicBezTo>
                <a:cubicBezTo>
                  <a:pt x="3472812" y="11798219"/>
                  <a:pt x="3486014" y="11768922"/>
                  <a:pt x="3495068" y="11736376"/>
                </a:cubicBezTo>
                <a:cubicBezTo>
                  <a:pt x="3469790" y="11736340"/>
                  <a:pt x="3431692" y="11746052"/>
                  <a:pt x="3380776" y="11765510"/>
                </a:cubicBezTo>
                <a:cubicBezTo>
                  <a:pt x="3088826" y="11615254"/>
                  <a:pt x="2776320" y="11438908"/>
                  <a:pt x="2443256" y="11236476"/>
                </a:cubicBezTo>
                <a:cubicBezTo>
                  <a:pt x="2401010" y="11242929"/>
                  <a:pt x="2375546" y="11252657"/>
                  <a:pt x="2366868" y="11265671"/>
                </a:cubicBezTo>
                <a:cubicBezTo>
                  <a:pt x="2365744" y="11324294"/>
                  <a:pt x="2377814" y="11353613"/>
                  <a:pt x="2403086" y="11353653"/>
                </a:cubicBezTo>
                <a:cubicBezTo>
                  <a:pt x="2470604" y="11347254"/>
                  <a:pt x="2537274" y="11384806"/>
                  <a:pt x="2603094" y="11466319"/>
                </a:cubicBezTo>
                <a:cubicBezTo>
                  <a:pt x="2668918" y="11547833"/>
                  <a:pt x="2735584" y="11585394"/>
                  <a:pt x="2803102" y="11578989"/>
                </a:cubicBezTo>
                <a:cubicBezTo>
                  <a:pt x="2827996" y="11598570"/>
                  <a:pt x="2848370" y="11634416"/>
                  <a:pt x="2864212" y="11686554"/>
                </a:cubicBezTo>
                <a:cubicBezTo>
                  <a:pt x="2797072" y="11673420"/>
                  <a:pt x="2704850" y="11650482"/>
                  <a:pt x="2587544" y="11617732"/>
                </a:cubicBezTo>
                <a:cubicBezTo>
                  <a:pt x="2387630" y="11500184"/>
                  <a:pt x="2242030" y="11405515"/>
                  <a:pt x="2150746" y="11333725"/>
                </a:cubicBezTo>
                <a:cubicBezTo>
                  <a:pt x="2134150" y="11320676"/>
                  <a:pt x="2068044" y="11253809"/>
                  <a:pt x="1952432" y="11133132"/>
                </a:cubicBezTo>
                <a:cubicBezTo>
                  <a:pt x="1836818" y="11012459"/>
                  <a:pt x="1758546" y="10921153"/>
                  <a:pt x="1717612" y="10859213"/>
                </a:cubicBezTo>
                <a:cubicBezTo>
                  <a:pt x="1676688" y="10797275"/>
                  <a:pt x="1623404" y="10720661"/>
                  <a:pt x="1557772" y="10629374"/>
                </a:cubicBezTo>
                <a:cubicBezTo>
                  <a:pt x="1492136" y="10538083"/>
                  <a:pt x="1397650" y="10414184"/>
                  <a:pt x="1274300" y="10257680"/>
                </a:cubicBezTo>
                <a:cubicBezTo>
                  <a:pt x="1209794" y="10107776"/>
                  <a:pt x="1052302" y="9755811"/>
                  <a:pt x="801826" y="9201797"/>
                </a:cubicBezTo>
                <a:cubicBezTo>
                  <a:pt x="753544" y="9084484"/>
                  <a:pt x="719582" y="8879265"/>
                  <a:pt x="699956" y="8586136"/>
                </a:cubicBezTo>
                <a:cubicBezTo>
                  <a:pt x="666760" y="8560027"/>
                  <a:pt x="625650" y="8507859"/>
                  <a:pt x="576610" y="8429622"/>
                </a:cubicBezTo>
                <a:cubicBezTo>
                  <a:pt x="577364" y="8390543"/>
                  <a:pt x="563204" y="8032294"/>
                  <a:pt x="534130" y="7354874"/>
                </a:cubicBezTo>
                <a:cubicBezTo>
                  <a:pt x="509216" y="6898900"/>
                  <a:pt x="440362" y="6537314"/>
                  <a:pt x="327572" y="6270100"/>
                </a:cubicBezTo>
                <a:cubicBezTo>
                  <a:pt x="327946" y="6250553"/>
                  <a:pt x="315316" y="6250539"/>
                  <a:pt x="289664" y="6270039"/>
                </a:cubicBezTo>
                <a:cubicBezTo>
                  <a:pt x="289664" y="6270039"/>
                  <a:pt x="275146" y="6367715"/>
                  <a:pt x="246116" y="6563066"/>
                </a:cubicBezTo>
                <a:cubicBezTo>
                  <a:pt x="277030" y="6270018"/>
                  <a:pt x="277020" y="6051822"/>
                  <a:pt x="246086" y="5908486"/>
                </a:cubicBezTo>
                <a:lnTo>
                  <a:pt x="195166" y="5927940"/>
                </a:lnTo>
                <a:cubicBezTo>
                  <a:pt x="194600" y="5957250"/>
                  <a:pt x="185976" y="6036007"/>
                  <a:pt x="169290" y="6164211"/>
                </a:cubicBezTo>
                <a:lnTo>
                  <a:pt x="168836" y="6167595"/>
                </a:lnTo>
                <a:lnTo>
                  <a:pt x="172684" y="6111097"/>
                </a:lnTo>
                <a:cubicBezTo>
                  <a:pt x="173908" y="6047594"/>
                  <a:pt x="168764" y="5986525"/>
                  <a:pt x="157256" y="5927888"/>
                </a:cubicBezTo>
                <a:cubicBezTo>
                  <a:pt x="201010" y="5843281"/>
                  <a:pt x="211000" y="5761878"/>
                  <a:pt x="187234" y="5683688"/>
                </a:cubicBezTo>
                <a:cubicBezTo>
                  <a:pt x="37844" y="5129821"/>
                  <a:pt x="2184" y="4794344"/>
                  <a:pt x="80256" y="4677229"/>
                </a:cubicBezTo>
                <a:cubicBezTo>
                  <a:pt x="97608" y="4651202"/>
                  <a:pt x="140226" y="4625204"/>
                  <a:pt x="208118" y="4599261"/>
                </a:cubicBezTo>
                <a:cubicBezTo>
                  <a:pt x="216796" y="4586244"/>
                  <a:pt x="165680" y="4397282"/>
                  <a:pt x="54766" y="4032371"/>
                </a:cubicBezTo>
                <a:cubicBezTo>
                  <a:pt x="43728" y="3949312"/>
                  <a:pt x="26010" y="3844254"/>
                  <a:pt x="1608" y="3717207"/>
                </a:cubicBezTo>
                <a:lnTo>
                  <a:pt x="0" y="3709097"/>
                </a:lnTo>
                <a:lnTo>
                  <a:pt x="89210" y="3402110"/>
                </a:lnTo>
                <a:lnTo>
                  <a:pt x="95866" y="3415711"/>
                </a:lnTo>
                <a:cubicBezTo>
                  <a:pt x="127766" y="3481706"/>
                  <a:pt x="171020" y="3573365"/>
                  <a:pt x="225622" y="3690688"/>
                </a:cubicBezTo>
                <a:cubicBezTo>
                  <a:pt x="237684" y="3501826"/>
                  <a:pt x="256162" y="3308084"/>
                  <a:pt x="281044" y="3109460"/>
                </a:cubicBezTo>
                <a:cubicBezTo>
                  <a:pt x="305934" y="2910843"/>
                  <a:pt x="357600" y="2743215"/>
                  <a:pt x="436042" y="2606561"/>
                </a:cubicBezTo>
                <a:lnTo>
                  <a:pt x="524874" y="2587156"/>
                </a:lnTo>
                <a:lnTo>
                  <a:pt x="523176" y="2675081"/>
                </a:lnTo>
                <a:cubicBezTo>
                  <a:pt x="488480" y="2727128"/>
                  <a:pt x="483578" y="2762943"/>
                  <a:pt x="508476" y="2782524"/>
                </a:cubicBezTo>
                <a:lnTo>
                  <a:pt x="419082" y="2831235"/>
                </a:lnTo>
                <a:cubicBezTo>
                  <a:pt x="401354" y="2876800"/>
                  <a:pt x="391456" y="2926044"/>
                  <a:pt x="389382" y="2978965"/>
                </a:cubicBezTo>
                <a:lnTo>
                  <a:pt x="394732" y="3031551"/>
                </a:lnTo>
                <a:lnTo>
                  <a:pt x="414746" y="2979999"/>
                </a:lnTo>
                <a:cubicBezTo>
                  <a:pt x="435518" y="2930894"/>
                  <a:pt x="453752" y="2892757"/>
                  <a:pt x="469434" y="2865598"/>
                </a:cubicBezTo>
                <a:cubicBezTo>
                  <a:pt x="512550" y="2790918"/>
                  <a:pt x="549942" y="2728773"/>
                  <a:pt x="581614" y="2679163"/>
                </a:cubicBezTo>
                <a:lnTo>
                  <a:pt x="601114" y="2651310"/>
                </a:lnTo>
                <a:lnTo>
                  <a:pt x="630106" y="2536026"/>
                </a:lnTo>
                <a:cubicBezTo>
                  <a:pt x="661504" y="2436748"/>
                  <a:pt x="700350" y="2333411"/>
                  <a:pt x="746648" y="2226012"/>
                </a:cubicBezTo>
                <a:lnTo>
                  <a:pt x="781772" y="2220654"/>
                </a:lnTo>
                <a:lnTo>
                  <a:pt x="838870" y="2036737"/>
                </a:lnTo>
                <a:cubicBezTo>
                  <a:pt x="854280" y="1989053"/>
                  <a:pt x="863948" y="1961817"/>
                  <a:pt x="867868" y="1955027"/>
                </a:cubicBezTo>
                <a:lnTo>
                  <a:pt x="1070726" y="1636658"/>
                </a:lnTo>
                <a:lnTo>
                  <a:pt x="1035740" y="1650032"/>
                </a:lnTo>
                <a:lnTo>
                  <a:pt x="1049316" y="1601205"/>
                </a:lnTo>
                <a:lnTo>
                  <a:pt x="1100232" y="1581747"/>
                </a:lnTo>
                <a:lnTo>
                  <a:pt x="1094904" y="1600906"/>
                </a:lnTo>
                <a:lnTo>
                  <a:pt x="1248144" y="1396856"/>
                </a:lnTo>
                <a:lnTo>
                  <a:pt x="1261130" y="1305693"/>
                </a:lnTo>
                <a:cubicBezTo>
                  <a:pt x="1277570" y="1190308"/>
                  <a:pt x="1285794" y="1132617"/>
                  <a:pt x="1285794" y="1132617"/>
                </a:cubicBezTo>
                <a:cubicBezTo>
                  <a:pt x="1320488" y="1080564"/>
                  <a:pt x="1386782" y="1028563"/>
                  <a:pt x="1484664" y="976601"/>
                </a:cubicBezTo>
                <a:cubicBezTo>
                  <a:pt x="1533600" y="950632"/>
                  <a:pt x="1575490" y="935228"/>
                  <a:pt x="1610328" y="930398"/>
                </a:cubicBezTo>
                <a:lnTo>
                  <a:pt x="1630062" y="934473"/>
                </a:lnTo>
                <a:lnTo>
                  <a:pt x="1664098" y="894784"/>
                </a:lnTo>
                <a:cubicBezTo>
                  <a:pt x="1776366" y="771197"/>
                  <a:pt x="1896562" y="645683"/>
                  <a:pt x="2024692" y="518238"/>
                </a:cubicBezTo>
                <a:cubicBezTo>
                  <a:pt x="2152820" y="390799"/>
                  <a:pt x="2279668" y="270823"/>
                  <a:pt x="2405238" y="15831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353148-2936-4DBF-8144-C4559E1372E7}"/>
              </a:ext>
            </a:extLst>
          </p:cNvPr>
          <p:cNvSpPr txBox="1"/>
          <p:nvPr/>
        </p:nvSpPr>
        <p:spPr>
          <a:xfrm>
            <a:off x="10030406" y="3004933"/>
            <a:ext cx="129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</a:t>
            </a:r>
          </a:p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TITLE </a:t>
            </a:r>
          </a:p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F3A686-4209-49F2-88A2-44960FC32CAA}"/>
              </a:ext>
            </a:extLst>
          </p:cNvPr>
          <p:cNvSpPr txBox="1"/>
          <p:nvPr/>
        </p:nvSpPr>
        <p:spPr>
          <a:xfrm>
            <a:off x="735423" y="81875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EDF9CA-9D3C-4D36-99BE-46BCFF5C97A0}"/>
              </a:ext>
            </a:extLst>
          </p:cNvPr>
          <p:cNvSpPr txBox="1"/>
          <p:nvPr/>
        </p:nvSpPr>
        <p:spPr>
          <a:xfrm>
            <a:off x="735425" y="133945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C56759-99F7-46B1-9793-1ED38F4941F3}"/>
              </a:ext>
            </a:extLst>
          </p:cNvPr>
          <p:cNvSpPr txBox="1"/>
          <p:nvPr/>
        </p:nvSpPr>
        <p:spPr>
          <a:xfrm>
            <a:off x="735423" y="264980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FE2C6B-1D27-4DE8-A6AD-CE48C2698CEE}"/>
              </a:ext>
            </a:extLst>
          </p:cNvPr>
          <p:cNvSpPr txBox="1"/>
          <p:nvPr/>
        </p:nvSpPr>
        <p:spPr>
          <a:xfrm>
            <a:off x="735425" y="317050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AEE112-7C8A-4B3B-A673-ED5401AB50D4}"/>
              </a:ext>
            </a:extLst>
          </p:cNvPr>
          <p:cNvSpPr txBox="1"/>
          <p:nvPr/>
        </p:nvSpPr>
        <p:spPr>
          <a:xfrm>
            <a:off x="735421" y="462644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C912C0-1287-455A-8B59-3646316DEC0B}"/>
              </a:ext>
            </a:extLst>
          </p:cNvPr>
          <p:cNvSpPr txBox="1"/>
          <p:nvPr/>
        </p:nvSpPr>
        <p:spPr>
          <a:xfrm>
            <a:off x="735423" y="514714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38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F7FFCA1-4CF4-4233-99E1-B5F74A5511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3C875AA-6E3B-4AAB-8946-3BA54651F755}"/>
              </a:ext>
            </a:extLst>
          </p:cNvPr>
          <p:cNvSpPr/>
          <p:nvPr/>
        </p:nvSpPr>
        <p:spPr>
          <a:xfrm>
            <a:off x="426189" y="459174"/>
            <a:ext cx="11339623" cy="5952004"/>
          </a:xfrm>
          <a:custGeom>
            <a:avLst/>
            <a:gdLst>
              <a:gd name="connsiteX0" fmla="*/ 0 w 22682200"/>
              <a:gd name="connsiteY0" fmla="*/ 0 h 11905558"/>
              <a:gd name="connsiteX1" fmla="*/ 22682200 w 22682200"/>
              <a:gd name="connsiteY1" fmla="*/ 0 h 11905558"/>
              <a:gd name="connsiteX2" fmla="*/ 22682200 w 22682200"/>
              <a:gd name="connsiteY2" fmla="*/ 11905558 h 11905558"/>
              <a:gd name="connsiteX3" fmla="*/ 1 w 22682200"/>
              <a:gd name="connsiteY3" fmla="*/ 11905558 h 11905558"/>
              <a:gd name="connsiteX4" fmla="*/ 1012857 w 22682200"/>
              <a:gd name="connsiteY4" fmla="*/ 11861823 h 11905558"/>
              <a:gd name="connsiteX5" fmla="*/ 9972831 w 22682200"/>
              <a:gd name="connsiteY5" fmla="*/ 10609718 h 11905558"/>
              <a:gd name="connsiteX6" fmla="*/ 11447669 w 22682200"/>
              <a:gd name="connsiteY6" fmla="*/ 6479906 h 11905558"/>
              <a:gd name="connsiteX7" fmla="*/ 8114534 w 22682200"/>
              <a:gd name="connsiteY7" fmla="*/ 2254791 h 11905558"/>
              <a:gd name="connsiteX8" fmla="*/ 1743232 w 22682200"/>
              <a:gd name="connsiteY8" fmla="*/ 1428829 h 11905558"/>
              <a:gd name="connsiteX9" fmla="*/ 85748 w 22682200"/>
              <a:gd name="connsiteY9" fmla="*/ 238711 h 11905558"/>
              <a:gd name="connsiteX10" fmla="*/ 1 w 22682200"/>
              <a:gd name="connsiteY10" fmla="*/ 117958 h 11905558"/>
              <a:gd name="connsiteX11" fmla="*/ 1 w 22682200"/>
              <a:gd name="connsiteY11" fmla="*/ 11905558 h 11905558"/>
              <a:gd name="connsiteX12" fmla="*/ 0 w 22682200"/>
              <a:gd name="connsiteY12" fmla="*/ 11905558 h 1190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82200" h="11905558">
                <a:moveTo>
                  <a:pt x="0" y="0"/>
                </a:moveTo>
                <a:lnTo>
                  <a:pt x="22682200" y="0"/>
                </a:lnTo>
                <a:lnTo>
                  <a:pt x="22682200" y="11905558"/>
                </a:lnTo>
                <a:lnTo>
                  <a:pt x="1" y="11905558"/>
                </a:lnTo>
                <a:lnTo>
                  <a:pt x="1012857" y="11861823"/>
                </a:lnTo>
                <a:cubicBezTo>
                  <a:pt x="4717665" y="11688099"/>
                  <a:pt x="8218370" y="11404629"/>
                  <a:pt x="9972831" y="10609718"/>
                </a:cubicBezTo>
                <a:cubicBezTo>
                  <a:pt x="11977929" y="9701247"/>
                  <a:pt x="11757385" y="7872394"/>
                  <a:pt x="11447669" y="6479906"/>
                </a:cubicBezTo>
                <a:cubicBezTo>
                  <a:pt x="11137953" y="5087418"/>
                  <a:pt x="9967914" y="3244120"/>
                  <a:pt x="8114534" y="2254791"/>
                </a:cubicBezTo>
                <a:cubicBezTo>
                  <a:pt x="6261155" y="1265462"/>
                  <a:pt x="3192055" y="1957556"/>
                  <a:pt x="1743232" y="1428829"/>
                </a:cubicBezTo>
                <a:cubicBezTo>
                  <a:pt x="928268" y="1131419"/>
                  <a:pt x="438662" y="710134"/>
                  <a:pt x="85748" y="238711"/>
                </a:cubicBezTo>
                <a:lnTo>
                  <a:pt x="1" y="117958"/>
                </a:lnTo>
                <a:lnTo>
                  <a:pt x="1" y="11905558"/>
                </a:lnTo>
                <a:lnTo>
                  <a:pt x="0" y="11905558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635000" dist="482600" dir="108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25387D-ECD7-48FA-84B5-F77D2D6D07A7}"/>
              </a:ext>
            </a:extLst>
          </p:cNvPr>
          <p:cNvSpPr txBox="1"/>
          <p:nvPr/>
        </p:nvSpPr>
        <p:spPr>
          <a:xfrm>
            <a:off x="6671989" y="76248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ABFAC-BB15-45CA-86E8-2C80C24A0217}"/>
              </a:ext>
            </a:extLst>
          </p:cNvPr>
          <p:cNvSpPr txBox="1"/>
          <p:nvPr/>
        </p:nvSpPr>
        <p:spPr>
          <a:xfrm>
            <a:off x="6671991" y="128318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6751-3657-4211-967A-D8862125674E}"/>
              </a:ext>
            </a:extLst>
          </p:cNvPr>
          <p:cNvSpPr txBox="1"/>
          <p:nvPr/>
        </p:nvSpPr>
        <p:spPr>
          <a:xfrm>
            <a:off x="6671989" y="259353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2A99D7-BB86-4321-846E-1648A003399C}"/>
              </a:ext>
            </a:extLst>
          </p:cNvPr>
          <p:cNvSpPr txBox="1"/>
          <p:nvPr/>
        </p:nvSpPr>
        <p:spPr>
          <a:xfrm>
            <a:off x="6671991" y="311423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6E6D39-7D4F-4C3E-A914-B5E8A6B992E0}"/>
              </a:ext>
            </a:extLst>
          </p:cNvPr>
          <p:cNvSpPr txBox="1"/>
          <p:nvPr/>
        </p:nvSpPr>
        <p:spPr>
          <a:xfrm>
            <a:off x="6671987" y="457017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C94BFF-7283-4C09-BDD3-18B5CCBE2774}"/>
              </a:ext>
            </a:extLst>
          </p:cNvPr>
          <p:cNvSpPr txBox="1"/>
          <p:nvPr/>
        </p:nvSpPr>
        <p:spPr>
          <a:xfrm>
            <a:off x="6671989" y="5090869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97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0ADA5017-376B-48D6-AA28-9DD6F3F9BC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10741"/>
          <a:stretch>
            <a:fillRect/>
          </a:stretch>
        </p:blipFill>
        <p:spPr/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5DE1D45-7334-476A-9C20-4660C219E67F}"/>
              </a:ext>
            </a:extLst>
          </p:cNvPr>
          <p:cNvSpPr/>
          <p:nvPr/>
        </p:nvSpPr>
        <p:spPr>
          <a:xfrm>
            <a:off x="426189" y="459174"/>
            <a:ext cx="8790354" cy="5939652"/>
          </a:xfrm>
          <a:custGeom>
            <a:avLst/>
            <a:gdLst>
              <a:gd name="connsiteX0" fmla="*/ 0 w 13659925"/>
              <a:gd name="connsiteY0" fmla="*/ 0 h 11880850"/>
              <a:gd name="connsiteX1" fmla="*/ 13659925 w 13659925"/>
              <a:gd name="connsiteY1" fmla="*/ 0 h 11880850"/>
              <a:gd name="connsiteX2" fmla="*/ 13659925 w 13659925"/>
              <a:gd name="connsiteY2" fmla="*/ 11880850 h 11880850"/>
              <a:gd name="connsiteX3" fmla="*/ 0 w 13659925"/>
              <a:gd name="connsiteY3" fmla="*/ 11880850 h 11880850"/>
              <a:gd name="connsiteX4" fmla="*/ 0 w 13659925"/>
              <a:gd name="connsiteY4" fmla="*/ 0 h 11880850"/>
              <a:gd name="connsiteX0" fmla="*/ 0 w 15990170"/>
              <a:gd name="connsiteY0" fmla="*/ 0 h 11880850"/>
              <a:gd name="connsiteX1" fmla="*/ 13659925 w 15990170"/>
              <a:gd name="connsiteY1" fmla="*/ 0 h 11880850"/>
              <a:gd name="connsiteX2" fmla="*/ 15990170 w 15990170"/>
              <a:gd name="connsiteY2" fmla="*/ 11880850 h 11880850"/>
              <a:gd name="connsiteX3" fmla="*/ 0 w 15990170"/>
              <a:gd name="connsiteY3" fmla="*/ 11880850 h 11880850"/>
              <a:gd name="connsiteX4" fmla="*/ 0 w 15990170"/>
              <a:gd name="connsiteY4" fmla="*/ 0 h 11880850"/>
              <a:gd name="connsiteX0" fmla="*/ 0 w 16609601"/>
              <a:gd name="connsiteY0" fmla="*/ 0 h 11880850"/>
              <a:gd name="connsiteX1" fmla="*/ 13659925 w 16609601"/>
              <a:gd name="connsiteY1" fmla="*/ 0 h 11880850"/>
              <a:gd name="connsiteX2" fmla="*/ 16609601 w 16609601"/>
              <a:gd name="connsiteY2" fmla="*/ 8816360 h 11880850"/>
              <a:gd name="connsiteX3" fmla="*/ 15990170 w 16609601"/>
              <a:gd name="connsiteY3" fmla="*/ 11880850 h 11880850"/>
              <a:gd name="connsiteX4" fmla="*/ 0 w 16609601"/>
              <a:gd name="connsiteY4" fmla="*/ 11880850 h 11880850"/>
              <a:gd name="connsiteX5" fmla="*/ 0 w 16609601"/>
              <a:gd name="connsiteY5" fmla="*/ 0 h 11880850"/>
              <a:gd name="connsiteX0" fmla="*/ 0 w 15990170"/>
              <a:gd name="connsiteY0" fmla="*/ 0 h 11880850"/>
              <a:gd name="connsiteX1" fmla="*/ 13659925 w 15990170"/>
              <a:gd name="connsiteY1" fmla="*/ 0 h 11880850"/>
              <a:gd name="connsiteX2" fmla="*/ 12834013 w 15990170"/>
              <a:gd name="connsiteY2" fmla="*/ 9701263 h 11880850"/>
              <a:gd name="connsiteX3" fmla="*/ 15990170 w 15990170"/>
              <a:gd name="connsiteY3" fmla="*/ 11880850 h 11880850"/>
              <a:gd name="connsiteX4" fmla="*/ 0 w 15990170"/>
              <a:gd name="connsiteY4" fmla="*/ 11880850 h 11880850"/>
              <a:gd name="connsiteX5" fmla="*/ 0 w 15990170"/>
              <a:gd name="connsiteY5" fmla="*/ 0 h 11880850"/>
              <a:gd name="connsiteX0" fmla="*/ 0 w 15990170"/>
              <a:gd name="connsiteY0" fmla="*/ 0 h 11880850"/>
              <a:gd name="connsiteX1" fmla="*/ 13659925 w 15990170"/>
              <a:gd name="connsiteY1" fmla="*/ 0 h 11880850"/>
              <a:gd name="connsiteX2" fmla="*/ 12834013 w 15990170"/>
              <a:gd name="connsiteY2" fmla="*/ 9701263 h 11880850"/>
              <a:gd name="connsiteX3" fmla="*/ 15990170 w 15990170"/>
              <a:gd name="connsiteY3" fmla="*/ 11880850 h 11880850"/>
              <a:gd name="connsiteX4" fmla="*/ 0 w 15990170"/>
              <a:gd name="connsiteY4" fmla="*/ 11880850 h 11880850"/>
              <a:gd name="connsiteX5" fmla="*/ 0 w 15990170"/>
              <a:gd name="connsiteY5" fmla="*/ 0 h 11880850"/>
              <a:gd name="connsiteX0" fmla="*/ 0 w 15990170"/>
              <a:gd name="connsiteY0" fmla="*/ 0 h 11880850"/>
              <a:gd name="connsiteX1" fmla="*/ 10592261 w 15990170"/>
              <a:gd name="connsiteY1" fmla="*/ 29497 h 11880850"/>
              <a:gd name="connsiteX2" fmla="*/ 12834013 w 15990170"/>
              <a:gd name="connsiteY2" fmla="*/ 9701263 h 11880850"/>
              <a:gd name="connsiteX3" fmla="*/ 15990170 w 15990170"/>
              <a:gd name="connsiteY3" fmla="*/ 11880850 h 11880850"/>
              <a:gd name="connsiteX4" fmla="*/ 0 w 15990170"/>
              <a:gd name="connsiteY4" fmla="*/ 11880850 h 11880850"/>
              <a:gd name="connsiteX5" fmla="*/ 0 w 15990170"/>
              <a:gd name="connsiteY5" fmla="*/ 0 h 11880850"/>
              <a:gd name="connsiteX0" fmla="*/ 0 w 15990170"/>
              <a:gd name="connsiteY0" fmla="*/ 0 h 11880850"/>
              <a:gd name="connsiteX1" fmla="*/ 10592261 w 15990170"/>
              <a:gd name="connsiteY1" fmla="*/ 29497 h 11880850"/>
              <a:gd name="connsiteX2" fmla="*/ 13718917 w 15990170"/>
              <a:gd name="connsiteY2" fmla="*/ 5837186 h 11880850"/>
              <a:gd name="connsiteX3" fmla="*/ 12834013 w 15990170"/>
              <a:gd name="connsiteY3" fmla="*/ 9701263 h 11880850"/>
              <a:gd name="connsiteX4" fmla="*/ 15990170 w 15990170"/>
              <a:gd name="connsiteY4" fmla="*/ 11880850 h 11880850"/>
              <a:gd name="connsiteX5" fmla="*/ 0 w 15990170"/>
              <a:gd name="connsiteY5" fmla="*/ 11880850 h 11880850"/>
              <a:gd name="connsiteX6" fmla="*/ 0 w 15990170"/>
              <a:gd name="connsiteY6" fmla="*/ 0 h 11880850"/>
              <a:gd name="connsiteX0" fmla="*/ 0 w 15990170"/>
              <a:gd name="connsiteY0" fmla="*/ 0 h 11880850"/>
              <a:gd name="connsiteX1" fmla="*/ 10592261 w 15990170"/>
              <a:gd name="connsiteY1" fmla="*/ 29497 h 11880850"/>
              <a:gd name="connsiteX2" fmla="*/ 13718917 w 15990170"/>
              <a:gd name="connsiteY2" fmla="*/ 5837186 h 11880850"/>
              <a:gd name="connsiteX3" fmla="*/ 12834013 w 15990170"/>
              <a:gd name="connsiteY3" fmla="*/ 9701263 h 11880850"/>
              <a:gd name="connsiteX4" fmla="*/ 15990170 w 15990170"/>
              <a:gd name="connsiteY4" fmla="*/ 11880850 h 11880850"/>
              <a:gd name="connsiteX5" fmla="*/ 0 w 15990170"/>
              <a:gd name="connsiteY5" fmla="*/ 11880850 h 11880850"/>
              <a:gd name="connsiteX6" fmla="*/ 0 w 15990170"/>
              <a:gd name="connsiteY6" fmla="*/ 0 h 11880850"/>
              <a:gd name="connsiteX0" fmla="*/ 0 w 15990170"/>
              <a:gd name="connsiteY0" fmla="*/ 0 h 11880850"/>
              <a:gd name="connsiteX1" fmla="*/ 10592261 w 15990170"/>
              <a:gd name="connsiteY1" fmla="*/ 29497 h 11880850"/>
              <a:gd name="connsiteX2" fmla="*/ 13718917 w 15990170"/>
              <a:gd name="connsiteY2" fmla="*/ 5837186 h 11880850"/>
              <a:gd name="connsiteX3" fmla="*/ 12834013 w 15990170"/>
              <a:gd name="connsiteY3" fmla="*/ 9701263 h 11880850"/>
              <a:gd name="connsiteX4" fmla="*/ 15990170 w 15990170"/>
              <a:gd name="connsiteY4" fmla="*/ 11880850 h 11880850"/>
              <a:gd name="connsiteX5" fmla="*/ 0 w 15990170"/>
              <a:gd name="connsiteY5" fmla="*/ 11880850 h 11880850"/>
              <a:gd name="connsiteX6" fmla="*/ 0 w 15990170"/>
              <a:gd name="connsiteY6" fmla="*/ 0 h 11880850"/>
              <a:gd name="connsiteX0" fmla="*/ 0 w 18349912"/>
              <a:gd name="connsiteY0" fmla="*/ 0 h 11910347"/>
              <a:gd name="connsiteX1" fmla="*/ 10592261 w 18349912"/>
              <a:gd name="connsiteY1" fmla="*/ 29497 h 11910347"/>
              <a:gd name="connsiteX2" fmla="*/ 13718917 w 18349912"/>
              <a:gd name="connsiteY2" fmla="*/ 5837186 h 11910347"/>
              <a:gd name="connsiteX3" fmla="*/ 12834013 w 18349912"/>
              <a:gd name="connsiteY3" fmla="*/ 9701263 h 11910347"/>
              <a:gd name="connsiteX4" fmla="*/ 18349912 w 18349912"/>
              <a:gd name="connsiteY4" fmla="*/ 11910347 h 11910347"/>
              <a:gd name="connsiteX5" fmla="*/ 0 w 18349912"/>
              <a:gd name="connsiteY5" fmla="*/ 11880850 h 11910347"/>
              <a:gd name="connsiteX6" fmla="*/ 0 w 18349912"/>
              <a:gd name="connsiteY6" fmla="*/ 0 h 11910347"/>
              <a:gd name="connsiteX0" fmla="*/ 0 w 18349912"/>
              <a:gd name="connsiteY0" fmla="*/ 0 h 11910347"/>
              <a:gd name="connsiteX1" fmla="*/ 10592261 w 18349912"/>
              <a:gd name="connsiteY1" fmla="*/ 29497 h 11910347"/>
              <a:gd name="connsiteX2" fmla="*/ 12185084 w 18349912"/>
              <a:gd name="connsiteY2" fmla="*/ 5866683 h 11910347"/>
              <a:gd name="connsiteX3" fmla="*/ 12834013 w 18349912"/>
              <a:gd name="connsiteY3" fmla="*/ 9701263 h 11910347"/>
              <a:gd name="connsiteX4" fmla="*/ 18349912 w 18349912"/>
              <a:gd name="connsiteY4" fmla="*/ 11910347 h 11910347"/>
              <a:gd name="connsiteX5" fmla="*/ 0 w 18349912"/>
              <a:gd name="connsiteY5" fmla="*/ 11880850 h 11910347"/>
              <a:gd name="connsiteX6" fmla="*/ 0 w 18349912"/>
              <a:gd name="connsiteY6" fmla="*/ 0 h 11910347"/>
              <a:gd name="connsiteX0" fmla="*/ 0 w 18349912"/>
              <a:gd name="connsiteY0" fmla="*/ 0 h 11910347"/>
              <a:gd name="connsiteX1" fmla="*/ 10592261 w 18349912"/>
              <a:gd name="connsiteY1" fmla="*/ 29497 h 11910347"/>
              <a:gd name="connsiteX2" fmla="*/ 12185084 w 18349912"/>
              <a:gd name="connsiteY2" fmla="*/ 5866683 h 11910347"/>
              <a:gd name="connsiteX3" fmla="*/ 13718916 w 18349912"/>
              <a:gd name="connsiteY3" fmla="*/ 9760257 h 11910347"/>
              <a:gd name="connsiteX4" fmla="*/ 18349912 w 18349912"/>
              <a:gd name="connsiteY4" fmla="*/ 11910347 h 11910347"/>
              <a:gd name="connsiteX5" fmla="*/ 0 w 18349912"/>
              <a:gd name="connsiteY5" fmla="*/ 11880850 h 11910347"/>
              <a:gd name="connsiteX6" fmla="*/ 0 w 18349912"/>
              <a:gd name="connsiteY6" fmla="*/ 0 h 11910347"/>
              <a:gd name="connsiteX0" fmla="*/ 0 w 18349912"/>
              <a:gd name="connsiteY0" fmla="*/ 0 h 11910347"/>
              <a:gd name="connsiteX1" fmla="*/ 10592261 w 18349912"/>
              <a:gd name="connsiteY1" fmla="*/ 29497 h 11910347"/>
              <a:gd name="connsiteX2" fmla="*/ 13246968 w 18349912"/>
              <a:gd name="connsiteY2" fmla="*/ 4834296 h 11910347"/>
              <a:gd name="connsiteX3" fmla="*/ 13718916 w 18349912"/>
              <a:gd name="connsiteY3" fmla="*/ 9760257 h 11910347"/>
              <a:gd name="connsiteX4" fmla="*/ 18349912 w 18349912"/>
              <a:gd name="connsiteY4" fmla="*/ 11910347 h 11910347"/>
              <a:gd name="connsiteX5" fmla="*/ 0 w 18349912"/>
              <a:gd name="connsiteY5" fmla="*/ 11880850 h 11910347"/>
              <a:gd name="connsiteX6" fmla="*/ 0 w 18349912"/>
              <a:gd name="connsiteY6" fmla="*/ 0 h 11910347"/>
              <a:gd name="connsiteX0" fmla="*/ 0 w 18349912"/>
              <a:gd name="connsiteY0" fmla="*/ 0 h 11910347"/>
              <a:gd name="connsiteX1" fmla="*/ 10592261 w 18349912"/>
              <a:gd name="connsiteY1" fmla="*/ 29497 h 11910347"/>
              <a:gd name="connsiteX2" fmla="*/ 13246968 w 18349912"/>
              <a:gd name="connsiteY2" fmla="*/ 4834296 h 11910347"/>
              <a:gd name="connsiteX3" fmla="*/ 13718916 w 18349912"/>
              <a:gd name="connsiteY3" fmla="*/ 9760257 h 11910347"/>
              <a:gd name="connsiteX4" fmla="*/ 18349912 w 18349912"/>
              <a:gd name="connsiteY4" fmla="*/ 11910347 h 11910347"/>
              <a:gd name="connsiteX5" fmla="*/ 0 w 18349912"/>
              <a:gd name="connsiteY5" fmla="*/ 11880850 h 11910347"/>
              <a:gd name="connsiteX6" fmla="*/ 0 w 18349912"/>
              <a:gd name="connsiteY6" fmla="*/ 0 h 11910347"/>
              <a:gd name="connsiteX0" fmla="*/ 0 w 18349912"/>
              <a:gd name="connsiteY0" fmla="*/ 0 h 11910347"/>
              <a:gd name="connsiteX1" fmla="*/ 10592261 w 18349912"/>
              <a:gd name="connsiteY1" fmla="*/ 29497 h 11910347"/>
              <a:gd name="connsiteX2" fmla="*/ 13246968 w 18349912"/>
              <a:gd name="connsiteY2" fmla="*/ 4834296 h 11910347"/>
              <a:gd name="connsiteX3" fmla="*/ 14515329 w 18349912"/>
              <a:gd name="connsiteY3" fmla="*/ 9789754 h 11910347"/>
              <a:gd name="connsiteX4" fmla="*/ 18349912 w 18349912"/>
              <a:gd name="connsiteY4" fmla="*/ 11910347 h 11910347"/>
              <a:gd name="connsiteX5" fmla="*/ 0 w 18349912"/>
              <a:gd name="connsiteY5" fmla="*/ 11880850 h 11910347"/>
              <a:gd name="connsiteX6" fmla="*/ 0 w 18349912"/>
              <a:gd name="connsiteY6" fmla="*/ 0 h 11910347"/>
              <a:gd name="connsiteX0" fmla="*/ 0 w 18349912"/>
              <a:gd name="connsiteY0" fmla="*/ 0 h 11910347"/>
              <a:gd name="connsiteX1" fmla="*/ 13174645 w 18349912"/>
              <a:gd name="connsiteY1" fmla="*/ 1 h 11910347"/>
              <a:gd name="connsiteX2" fmla="*/ 13246968 w 18349912"/>
              <a:gd name="connsiteY2" fmla="*/ 4834296 h 11910347"/>
              <a:gd name="connsiteX3" fmla="*/ 14515329 w 18349912"/>
              <a:gd name="connsiteY3" fmla="*/ 9789754 h 11910347"/>
              <a:gd name="connsiteX4" fmla="*/ 18349912 w 18349912"/>
              <a:gd name="connsiteY4" fmla="*/ 11910347 h 11910347"/>
              <a:gd name="connsiteX5" fmla="*/ 0 w 18349912"/>
              <a:gd name="connsiteY5" fmla="*/ 11880850 h 11910347"/>
              <a:gd name="connsiteX6" fmla="*/ 0 w 18349912"/>
              <a:gd name="connsiteY6" fmla="*/ 0 h 11910347"/>
              <a:gd name="connsiteX0" fmla="*/ 0 w 18349912"/>
              <a:gd name="connsiteY0" fmla="*/ 0 h 11910347"/>
              <a:gd name="connsiteX1" fmla="*/ 12063619 w 18349912"/>
              <a:gd name="connsiteY1" fmla="*/ 29498 h 11910347"/>
              <a:gd name="connsiteX2" fmla="*/ 13246968 w 18349912"/>
              <a:gd name="connsiteY2" fmla="*/ 4834296 h 11910347"/>
              <a:gd name="connsiteX3" fmla="*/ 14515329 w 18349912"/>
              <a:gd name="connsiteY3" fmla="*/ 9789754 h 11910347"/>
              <a:gd name="connsiteX4" fmla="*/ 18349912 w 18349912"/>
              <a:gd name="connsiteY4" fmla="*/ 11910347 h 11910347"/>
              <a:gd name="connsiteX5" fmla="*/ 0 w 18349912"/>
              <a:gd name="connsiteY5" fmla="*/ 11880850 h 11910347"/>
              <a:gd name="connsiteX6" fmla="*/ 0 w 18349912"/>
              <a:gd name="connsiteY6" fmla="*/ 0 h 11910347"/>
              <a:gd name="connsiteX0" fmla="*/ 0 w 18349912"/>
              <a:gd name="connsiteY0" fmla="*/ 0 h 11910347"/>
              <a:gd name="connsiteX1" fmla="*/ 12063619 w 18349912"/>
              <a:gd name="connsiteY1" fmla="*/ 29498 h 11910347"/>
              <a:gd name="connsiteX2" fmla="*/ 13246968 w 18349912"/>
              <a:gd name="connsiteY2" fmla="*/ 4834296 h 11910347"/>
              <a:gd name="connsiteX3" fmla="*/ 14875662 w 18349912"/>
              <a:gd name="connsiteY3" fmla="*/ 9730761 h 11910347"/>
              <a:gd name="connsiteX4" fmla="*/ 18349912 w 18349912"/>
              <a:gd name="connsiteY4" fmla="*/ 11910347 h 11910347"/>
              <a:gd name="connsiteX5" fmla="*/ 0 w 18349912"/>
              <a:gd name="connsiteY5" fmla="*/ 11880850 h 11910347"/>
              <a:gd name="connsiteX6" fmla="*/ 0 w 18349912"/>
              <a:gd name="connsiteY6" fmla="*/ 0 h 11910347"/>
              <a:gd name="connsiteX0" fmla="*/ 0 w 18349912"/>
              <a:gd name="connsiteY0" fmla="*/ 0 h 11910347"/>
              <a:gd name="connsiteX1" fmla="*/ 12063619 w 18349912"/>
              <a:gd name="connsiteY1" fmla="*/ 29498 h 11910347"/>
              <a:gd name="connsiteX2" fmla="*/ 13787467 w 18349912"/>
              <a:gd name="connsiteY2" fmla="*/ 4775303 h 11910347"/>
              <a:gd name="connsiteX3" fmla="*/ 14875662 w 18349912"/>
              <a:gd name="connsiteY3" fmla="*/ 9730761 h 11910347"/>
              <a:gd name="connsiteX4" fmla="*/ 18349912 w 18349912"/>
              <a:gd name="connsiteY4" fmla="*/ 11910347 h 11910347"/>
              <a:gd name="connsiteX5" fmla="*/ 0 w 18349912"/>
              <a:gd name="connsiteY5" fmla="*/ 11880850 h 11910347"/>
              <a:gd name="connsiteX6" fmla="*/ 0 w 18349912"/>
              <a:gd name="connsiteY6" fmla="*/ 0 h 11910347"/>
              <a:gd name="connsiteX0" fmla="*/ 0 w 17899498"/>
              <a:gd name="connsiteY0" fmla="*/ 0 h 11880850"/>
              <a:gd name="connsiteX1" fmla="*/ 12063619 w 17899498"/>
              <a:gd name="connsiteY1" fmla="*/ 29498 h 11880850"/>
              <a:gd name="connsiteX2" fmla="*/ 13787467 w 17899498"/>
              <a:gd name="connsiteY2" fmla="*/ 4775303 h 11880850"/>
              <a:gd name="connsiteX3" fmla="*/ 14875662 w 17899498"/>
              <a:gd name="connsiteY3" fmla="*/ 9730761 h 11880850"/>
              <a:gd name="connsiteX4" fmla="*/ 17899498 w 17899498"/>
              <a:gd name="connsiteY4" fmla="*/ 11880850 h 11880850"/>
              <a:gd name="connsiteX5" fmla="*/ 0 w 17899498"/>
              <a:gd name="connsiteY5" fmla="*/ 11880850 h 11880850"/>
              <a:gd name="connsiteX6" fmla="*/ 0 w 17899498"/>
              <a:gd name="connsiteY6" fmla="*/ 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99498" h="11880850">
                <a:moveTo>
                  <a:pt x="0" y="0"/>
                </a:moveTo>
                <a:lnTo>
                  <a:pt x="12063619" y="29498"/>
                </a:lnTo>
                <a:cubicBezTo>
                  <a:pt x="11611821" y="2378879"/>
                  <a:pt x="13318793" y="3158426"/>
                  <a:pt x="13787467" y="4775303"/>
                </a:cubicBezTo>
                <a:cubicBezTo>
                  <a:pt x="14256141" y="6392180"/>
                  <a:pt x="14190324" y="8546503"/>
                  <a:pt x="14875662" y="9730761"/>
                </a:cubicBezTo>
                <a:cubicBezTo>
                  <a:pt x="15561000" y="10915019"/>
                  <a:pt x="16847446" y="11154321"/>
                  <a:pt x="17899498" y="11880850"/>
                </a:cubicBezTo>
                <a:lnTo>
                  <a:pt x="0" y="118808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609600" dist="4826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399FE-D22E-445F-811A-F3829813A28C}"/>
              </a:ext>
            </a:extLst>
          </p:cNvPr>
          <p:cNvSpPr/>
          <p:nvPr/>
        </p:nvSpPr>
        <p:spPr>
          <a:xfrm>
            <a:off x="426189" y="459175"/>
            <a:ext cx="8657635" cy="5954398"/>
          </a:xfrm>
          <a:custGeom>
            <a:avLst/>
            <a:gdLst>
              <a:gd name="connsiteX0" fmla="*/ 0 w 13659925"/>
              <a:gd name="connsiteY0" fmla="*/ 0 h 11880850"/>
              <a:gd name="connsiteX1" fmla="*/ 13659925 w 13659925"/>
              <a:gd name="connsiteY1" fmla="*/ 0 h 11880850"/>
              <a:gd name="connsiteX2" fmla="*/ 13659925 w 13659925"/>
              <a:gd name="connsiteY2" fmla="*/ 11880850 h 11880850"/>
              <a:gd name="connsiteX3" fmla="*/ 0 w 13659925"/>
              <a:gd name="connsiteY3" fmla="*/ 11880850 h 11880850"/>
              <a:gd name="connsiteX4" fmla="*/ 0 w 13659925"/>
              <a:gd name="connsiteY4" fmla="*/ 0 h 11880850"/>
              <a:gd name="connsiteX0" fmla="*/ 0 w 15990170"/>
              <a:gd name="connsiteY0" fmla="*/ 0 h 11880850"/>
              <a:gd name="connsiteX1" fmla="*/ 13659925 w 15990170"/>
              <a:gd name="connsiteY1" fmla="*/ 0 h 11880850"/>
              <a:gd name="connsiteX2" fmla="*/ 15990170 w 15990170"/>
              <a:gd name="connsiteY2" fmla="*/ 11880850 h 11880850"/>
              <a:gd name="connsiteX3" fmla="*/ 0 w 15990170"/>
              <a:gd name="connsiteY3" fmla="*/ 11880850 h 11880850"/>
              <a:gd name="connsiteX4" fmla="*/ 0 w 15990170"/>
              <a:gd name="connsiteY4" fmla="*/ 0 h 11880850"/>
              <a:gd name="connsiteX0" fmla="*/ 0 w 16609601"/>
              <a:gd name="connsiteY0" fmla="*/ 0 h 11880850"/>
              <a:gd name="connsiteX1" fmla="*/ 13659925 w 16609601"/>
              <a:gd name="connsiteY1" fmla="*/ 0 h 11880850"/>
              <a:gd name="connsiteX2" fmla="*/ 16609601 w 16609601"/>
              <a:gd name="connsiteY2" fmla="*/ 8816360 h 11880850"/>
              <a:gd name="connsiteX3" fmla="*/ 15990170 w 16609601"/>
              <a:gd name="connsiteY3" fmla="*/ 11880850 h 11880850"/>
              <a:gd name="connsiteX4" fmla="*/ 0 w 16609601"/>
              <a:gd name="connsiteY4" fmla="*/ 11880850 h 11880850"/>
              <a:gd name="connsiteX5" fmla="*/ 0 w 16609601"/>
              <a:gd name="connsiteY5" fmla="*/ 0 h 11880850"/>
              <a:gd name="connsiteX0" fmla="*/ 0 w 15990170"/>
              <a:gd name="connsiteY0" fmla="*/ 0 h 11880850"/>
              <a:gd name="connsiteX1" fmla="*/ 13659925 w 15990170"/>
              <a:gd name="connsiteY1" fmla="*/ 0 h 11880850"/>
              <a:gd name="connsiteX2" fmla="*/ 12834013 w 15990170"/>
              <a:gd name="connsiteY2" fmla="*/ 9701263 h 11880850"/>
              <a:gd name="connsiteX3" fmla="*/ 15990170 w 15990170"/>
              <a:gd name="connsiteY3" fmla="*/ 11880850 h 11880850"/>
              <a:gd name="connsiteX4" fmla="*/ 0 w 15990170"/>
              <a:gd name="connsiteY4" fmla="*/ 11880850 h 11880850"/>
              <a:gd name="connsiteX5" fmla="*/ 0 w 15990170"/>
              <a:gd name="connsiteY5" fmla="*/ 0 h 11880850"/>
              <a:gd name="connsiteX0" fmla="*/ 0 w 15990170"/>
              <a:gd name="connsiteY0" fmla="*/ 0 h 11880850"/>
              <a:gd name="connsiteX1" fmla="*/ 13659925 w 15990170"/>
              <a:gd name="connsiteY1" fmla="*/ 0 h 11880850"/>
              <a:gd name="connsiteX2" fmla="*/ 12834013 w 15990170"/>
              <a:gd name="connsiteY2" fmla="*/ 9701263 h 11880850"/>
              <a:gd name="connsiteX3" fmla="*/ 15990170 w 15990170"/>
              <a:gd name="connsiteY3" fmla="*/ 11880850 h 11880850"/>
              <a:gd name="connsiteX4" fmla="*/ 0 w 15990170"/>
              <a:gd name="connsiteY4" fmla="*/ 11880850 h 11880850"/>
              <a:gd name="connsiteX5" fmla="*/ 0 w 15990170"/>
              <a:gd name="connsiteY5" fmla="*/ 0 h 11880850"/>
              <a:gd name="connsiteX0" fmla="*/ 0 w 15990170"/>
              <a:gd name="connsiteY0" fmla="*/ 0 h 11880850"/>
              <a:gd name="connsiteX1" fmla="*/ 10592261 w 15990170"/>
              <a:gd name="connsiteY1" fmla="*/ 29497 h 11880850"/>
              <a:gd name="connsiteX2" fmla="*/ 12834013 w 15990170"/>
              <a:gd name="connsiteY2" fmla="*/ 9701263 h 11880850"/>
              <a:gd name="connsiteX3" fmla="*/ 15990170 w 15990170"/>
              <a:gd name="connsiteY3" fmla="*/ 11880850 h 11880850"/>
              <a:gd name="connsiteX4" fmla="*/ 0 w 15990170"/>
              <a:gd name="connsiteY4" fmla="*/ 11880850 h 11880850"/>
              <a:gd name="connsiteX5" fmla="*/ 0 w 15990170"/>
              <a:gd name="connsiteY5" fmla="*/ 0 h 11880850"/>
              <a:gd name="connsiteX0" fmla="*/ 0 w 15990170"/>
              <a:gd name="connsiteY0" fmla="*/ 0 h 11880850"/>
              <a:gd name="connsiteX1" fmla="*/ 10592261 w 15990170"/>
              <a:gd name="connsiteY1" fmla="*/ 29497 h 11880850"/>
              <a:gd name="connsiteX2" fmla="*/ 13718917 w 15990170"/>
              <a:gd name="connsiteY2" fmla="*/ 5837186 h 11880850"/>
              <a:gd name="connsiteX3" fmla="*/ 12834013 w 15990170"/>
              <a:gd name="connsiteY3" fmla="*/ 9701263 h 11880850"/>
              <a:gd name="connsiteX4" fmla="*/ 15990170 w 15990170"/>
              <a:gd name="connsiteY4" fmla="*/ 11880850 h 11880850"/>
              <a:gd name="connsiteX5" fmla="*/ 0 w 15990170"/>
              <a:gd name="connsiteY5" fmla="*/ 11880850 h 11880850"/>
              <a:gd name="connsiteX6" fmla="*/ 0 w 15990170"/>
              <a:gd name="connsiteY6" fmla="*/ 0 h 11880850"/>
              <a:gd name="connsiteX0" fmla="*/ 0 w 15990170"/>
              <a:gd name="connsiteY0" fmla="*/ 0 h 11880850"/>
              <a:gd name="connsiteX1" fmla="*/ 10592261 w 15990170"/>
              <a:gd name="connsiteY1" fmla="*/ 29497 h 11880850"/>
              <a:gd name="connsiteX2" fmla="*/ 13718917 w 15990170"/>
              <a:gd name="connsiteY2" fmla="*/ 5837186 h 11880850"/>
              <a:gd name="connsiteX3" fmla="*/ 12834013 w 15990170"/>
              <a:gd name="connsiteY3" fmla="*/ 9701263 h 11880850"/>
              <a:gd name="connsiteX4" fmla="*/ 15990170 w 15990170"/>
              <a:gd name="connsiteY4" fmla="*/ 11880850 h 11880850"/>
              <a:gd name="connsiteX5" fmla="*/ 0 w 15990170"/>
              <a:gd name="connsiteY5" fmla="*/ 11880850 h 11880850"/>
              <a:gd name="connsiteX6" fmla="*/ 0 w 15990170"/>
              <a:gd name="connsiteY6" fmla="*/ 0 h 11880850"/>
              <a:gd name="connsiteX0" fmla="*/ 0 w 15990170"/>
              <a:gd name="connsiteY0" fmla="*/ 0 h 11880850"/>
              <a:gd name="connsiteX1" fmla="*/ 10592261 w 15990170"/>
              <a:gd name="connsiteY1" fmla="*/ 29497 h 11880850"/>
              <a:gd name="connsiteX2" fmla="*/ 13718917 w 15990170"/>
              <a:gd name="connsiteY2" fmla="*/ 5837186 h 11880850"/>
              <a:gd name="connsiteX3" fmla="*/ 12834013 w 15990170"/>
              <a:gd name="connsiteY3" fmla="*/ 9701263 h 11880850"/>
              <a:gd name="connsiteX4" fmla="*/ 15990170 w 15990170"/>
              <a:gd name="connsiteY4" fmla="*/ 11880850 h 11880850"/>
              <a:gd name="connsiteX5" fmla="*/ 0 w 15990170"/>
              <a:gd name="connsiteY5" fmla="*/ 11880850 h 11880850"/>
              <a:gd name="connsiteX6" fmla="*/ 0 w 15990170"/>
              <a:gd name="connsiteY6" fmla="*/ 0 h 11880850"/>
              <a:gd name="connsiteX0" fmla="*/ 0 w 18349912"/>
              <a:gd name="connsiteY0" fmla="*/ 0 h 11910347"/>
              <a:gd name="connsiteX1" fmla="*/ 10592261 w 18349912"/>
              <a:gd name="connsiteY1" fmla="*/ 29497 h 11910347"/>
              <a:gd name="connsiteX2" fmla="*/ 13718917 w 18349912"/>
              <a:gd name="connsiteY2" fmla="*/ 5837186 h 11910347"/>
              <a:gd name="connsiteX3" fmla="*/ 12834013 w 18349912"/>
              <a:gd name="connsiteY3" fmla="*/ 9701263 h 11910347"/>
              <a:gd name="connsiteX4" fmla="*/ 18349912 w 18349912"/>
              <a:gd name="connsiteY4" fmla="*/ 11910347 h 11910347"/>
              <a:gd name="connsiteX5" fmla="*/ 0 w 18349912"/>
              <a:gd name="connsiteY5" fmla="*/ 11880850 h 11910347"/>
              <a:gd name="connsiteX6" fmla="*/ 0 w 18349912"/>
              <a:gd name="connsiteY6" fmla="*/ 0 h 11910347"/>
              <a:gd name="connsiteX0" fmla="*/ 0 w 18349912"/>
              <a:gd name="connsiteY0" fmla="*/ 0 h 11910347"/>
              <a:gd name="connsiteX1" fmla="*/ 10592261 w 18349912"/>
              <a:gd name="connsiteY1" fmla="*/ 29497 h 11910347"/>
              <a:gd name="connsiteX2" fmla="*/ 12185084 w 18349912"/>
              <a:gd name="connsiteY2" fmla="*/ 5866683 h 11910347"/>
              <a:gd name="connsiteX3" fmla="*/ 12834013 w 18349912"/>
              <a:gd name="connsiteY3" fmla="*/ 9701263 h 11910347"/>
              <a:gd name="connsiteX4" fmla="*/ 18349912 w 18349912"/>
              <a:gd name="connsiteY4" fmla="*/ 11910347 h 11910347"/>
              <a:gd name="connsiteX5" fmla="*/ 0 w 18349912"/>
              <a:gd name="connsiteY5" fmla="*/ 11880850 h 11910347"/>
              <a:gd name="connsiteX6" fmla="*/ 0 w 18349912"/>
              <a:gd name="connsiteY6" fmla="*/ 0 h 11910347"/>
              <a:gd name="connsiteX0" fmla="*/ 0 w 18349912"/>
              <a:gd name="connsiteY0" fmla="*/ 0 h 11910347"/>
              <a:gd name="connsiteX1" fmla="*/ 10592261 w 18349912"/>
              <a:gd name="connsiteY1" fmla="*/ 29497 h 11910347"/>
              <a:gd name="connsiteX2" fmla="*/ 12185084 w 18349912"/>
              <a:gd name="connsiteY2" fmla="*/ 5866683 h 11910347"/>
              <a:gd name="connsiteX3" fmla="*/ 13718916 w 18349912"/>
              <a:gd name="connsiteY3" fmla="*/ 9760257 h 11910347"/>
              <a:gd name="connsiteX4" fmla="*/ 18349912 w 18349912"/>
              <a:gd name="connsiteY4" fmla="*/ 11910347 h 11910347"/>
              <a:gd name="connsiteX5" fmla="*/ 0 w 18349912"/>
              <a:gd name="connsiteY5" fmla="*/ 11880850 h 11910347"/>
              <a:gd name="connsiteX6" fmla="*/ 0 w 18349912"/>
              <a:gd name="connsiteY6" fmla="*/ 0 h 11910347"/>
              <a:gd name="connsiteX0" fmla="*/ 0 w 18349912"/>
              <a:gd name="connsiteY0" fmla="*/ 0 h 11910347"/>
              <a:gd name="connsiteX1" fmla="*/ 10592261 w 18349912"/>
              <a:gd name="connsiteY1" fmla="*/ 29497 h 11910347"/>
              <a:gd name="connsiteX2" fmla="*/ 13246968 w 18349912"/>
              <a:gd name="connsiteY2" fmla="*/ 4834296 h 11910347"/>
              <a:gd name="connsiteX3" fmla="*/ 13718916 w 18349912"/>
              <a:gd name="connsiteY3" fmla="*/ 9760257 h 11910347"/>
              <a:gd name="connsiteX4" fmla="*/ 18349912 w 18349912"/>
              <a:gd name="connsiteY4" fmla="*/ 11910347 h 11910347"/>
              <a:gd name="connsiteX5" fmla="*/ 0 w 18349912"/>
              <a:gd name="connsiteY5" fmla="*/ 11880850 h 11910347"/>
              <a:gd name="connsiteX6" fmla="*/ 0 w 18349912"/>
              <a:gd name="connsiteY6" fmla="*/ 0 h 11910347"/>
              <a:gd name="connsiteX0" fmla="*/ 0 w 18349912"/>
              <a:gd name="connsiteY0" fmla="*/ 0 h 11910347"/>
              <a:gd name="connsiteX1" fmla="*/ 10592261 w 18349912"/>
              <a:gd name="connsiteY1" fmla="*/ 29497 h 11910347"/>
              <a:gd name="connsiteX2" fmla="*/ 13246968 w 18349912"/>
              <a:gd name="connsiteY2" fmla="*/ 4834296 h 11910347"/>
              <a:gd name="connsiteX3" fmla="*/ 13718916 w 18349912"/>
              <a:gd name="connsiteY3" fmla="*/ 9760257 h 11910347"/>
              <a:gd name="connsiteX4" fmla="*/ 18349912 w 18349912"/>
              <a:gd name="connsiteY4" fmla="*/ 11910347 h 11910347"/>
              <a:gd name="connsiteX5" fmla="*/ 0 w 18349912"/>
              <a:gd name="connsiteY5" fmla="*/ 11880850 h 11910347"/>
              <a:gd name="connsiteX6" fmla="*/ 0 w 18349912"/>
              <a:gd name="connsiteY6" fmla="*/ 0 h 11910347"/>
              <a:gd name="connsiteX0" fmla="*/ 0 w 18349912"/>
              <a:gd name="connsiteY0" fmla="*/ 0 h 11910347"/>
              <a:gd name="connsiteX1" fmla="*/ 10592261 w 18349912"/>
              <a:gd name="connsiteY1" fmla="*/ 29497 h 11910347"/>
              <a:gd name="connsiteX2" fmla="*/ 13246968 w 18349912"/>
              <a:gd name="connsiteY2" fmla="*/ 4834296 h 11910347"/>
              <a:gd name="connsiteX3" fmla="*/ 14515329 w 18349912"/>
              <a:gd name="connsiteY3" fmla="*/ 9789754 h 11910347"/>
              <a:gd name="connsiteX4" fmla="*/ 18349912 w 18349912"/>
              <a:gd name="connsiteY4" fmla="*/ 11910347 h 11910347"/>
              <a:gd name="connsiteX5" fmla="*/ 0 w 18349912"/>
              <a:gd name="connsiteY5" fmla="*/ 11880850 h 11910347"/>
              <a:gd name="connsiteX6" fmla="*/ 0 w 18349912"/>
              <a:gd name="connsiteY6" fmla="*/ 0 h 1191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49912" h="11910347">
                <a:moveTo>
                  <a:pt x="0" y="0"/>
                </a:moveTo>
                <a:lnTo>
                  <a:pt x="10592261" y="29497"/>
                </a:lnTo>
                <a:cubicBezTo>
                  <a:pt x="10140463" y="2378878"/>
                  <a:pt x="12593123" y="3207587"/>
                  <a:pt x="13246968" y="4834296"/>
                </a:cubicBezTo>
                <a:cubicBezTo>
                  <a:pt x="13900813" y="6461005"/>
                  <a:pt x="13664838" y="8610412"/>
                  <a:pt x="14515329" y="9789754"/>
                </a:cubicBezTo>
                <a:cubicBezTo>
                  <a:pt x="15365820" y="10969096"/>
                  <a:pt x="17297860" y="11183818"/>
                  <a:pt x="18349912" y="11910347"/>
                </a:cubicBezTo>
                <a:lnTo>
                  <a:pt x="0" y="118808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609600" dist="4826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BB9577-4CC5-4FB0-B3A9-73D90691ABB2}"/>
              </a:ext>
            </a:extLst>
          </p:cNvPr>
          <p:cNvSpPr txBox="1"/>
          <p:nvPr/>
        </p:nvSpPr>
        <p:spPr>
          <a:xfrm>
            <a:off x="735423" y="81875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BC8F6F-318D-42A0-A1E7-FDE51339FD2C}"/>
              </a:ext>
            </a:extLst>
          </p:cNvPr>
          <p:cNvSpPr txBox="1"/>
          <p:nvPr/>
        </p:nvSpPr>
        <p:spPr>
          <a:xfrm>
            <a:off x="735425" y="133945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542F3F-DA5A-47A3-8BB2-C90167F76F99}"/>
              </a:ext>
            </a:extLst>
          </p:cNvPr>
          <p:cNvSpPr txBox="1"/>
          <p:nvPr/>
        </p:nvSpPr>
        <p:spPr>
          <a:xfrm>
            <a:off x="735423" y="264980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749FEE-95CA-4E10-904B-F84235774C8C}"/>
              </a:ext>
            </a:extLst>
          </p:cNvPr>
          <p:cNvSpPr txBox="1"/>
          <p:nvPr/>
        </p:nvSpPr>
        <p:spPr>
          <a:xfrm>
            <a:off x="735425" y="317050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9FF9B0-2DAB-4DE4-BD59-124C6B94E95D}"/>
              </a:ext>
            </a:extLst>
          </p:cNvPr>
          <p:cNvSpPr txBox="1"/>
          <p:nvPr/>
        </p:nvSpPr>
        <p:spPr>
          <a:xfrm>
            <a:off x="735421" y="462644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6E0E84-5F43-4447-8D42-D613DE23A409}"/>
              </a:ext>
            </a:extLst>
          </p:cNvPr>
          <p:cNvSpPr txBox="1"/>
          <p:nvPr/>
        </p:nvSpPr>
        <p:spPr>
          <a:xfrm>
            <a:off x="735423" y="514714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8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545BC7-34E3-419C-8B7D-581EF1DB2920}"/>
              </a:ext>
            </a:extLst>
          </p:cNvPr>
          <p:cNvSpPr/>
          <p:nvPr/>
        </p:nvSpPr>
        <p:spPr>
          <a:xfrm>
            <a:off x="426189" y="459174"/>
            <a:ext cx="11339623" cy="593965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1270000" dist="508000" dir="15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B59666A-5C63-4D56-8C90-702A435E7F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" b="3435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12326F-F12A-487B-AC5C-F1F2A9B8DA49}"/>
              </a:ext>
            </a:extLst>
          </p:cNvPr>
          <p:cNvSpPr/>
          <p:nvPr/>
        </p:nvSpPr>
        <p:spPr>
          <a:xfrm>
            <a:off x="426189" y="458788"/>
            <a:ext cx="11339622" cy="593965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44927-36B7-4A66-9636-090FA273624C}"/>
              </a:ext>
            </a:extLst>
          </p:cNvPr>
          <p:cNvSpPr txBox="1"/>
          <p:nvPr/>
        </p:nvSpPr>
        <p:spPr>
          <a:xfrm>
            <a:off x="1056928" y="86811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A62D8B-E2DD-4181-BC90-C088F23692A9}"/>
              </a:ext>
            </a:extLst>
          </p:cNvPr>
          <p:cNvSpPr txBox="1"/>
          <p:nvPr/>
        </p:nvSpPr>
        <p:spPr>
          <a:xfrm>
            <a:off x="1056930" y="1388813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4D7ED-E72C-48B4-BDD0-986F82946507}"/>
              </a:ext>
            </a:extLst>
          </p:cNvPr>
          <p:cNvSpPr txBox="1"/>
          <p:nvPr/>
        </p:nvSpPr>
        <p:spPr>
          <a:xfrm>
            <a:off x="1056930" y="3017059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FEE3A-0789-4070-AAF5-0FC5BFD213B7}"/>
              </a:ext>
            </a:extLst>
          </p:cNvPr>
          <p:cNvSpPr txBox="1"/>
          <p:nvPr/>
        </p:nvSpPr>
        <p:spPr>
          <a:xfrm>
            <a:off x="1056930" y="4645305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63C5F8-3DB4-413D-AE22-5E09CF0E10A3}"/>
              </a:ext>
            </a:extLst>
          </p:cNvPr>
          <p:cNvSpPr txBox="1"/>
          <p:nvPr/>
        </p:nvSpPr>
        <p:spPr>
          <a:xfrm>
            <a:off x="4117403" y="86811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74396-FF35-43E4-8508-99CA29E4C669}"/>
              </a:ext>
            </a:extLst>
          </p:cNvPr>
          <p:cNvSpPr txBox="1"/>
          <p:nvPr/>
        </p:nvSpPr>
        <p:spPr>
          <a:xfrm>
            <a:off x="4117405" y="1388813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AAD5FA-93C7-4052-840C-339963585B65}"/>
              </a:ext>
            </a:extLst>
          </p:cNvPr>
          <p:cNvSpPr txBox="1"/>
          <p:nvPr/>
        </p:nvSpPr>
        <p:spPr>
          <a:xfrm>
            <a:off x="4117405" y="3017059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D46946-70A3-49BB-9A26-E8B73D3EB716}"/>
              </a:ext>
            </a:extLst>
          </p:cNvPr>
          <p:cNvSpPr txBox="1"/>
          <p:nvPr/>
        </p:nvSpPr>
        <p:spPr>
          <a:xfrm>
            <a:off x="4117405" y="4645305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8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677101C-7FD9-4B8B-87B5-24EBA19E35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 b="3382"/>
          <a:stretch>
            <a:fillRect/>
          </a:stretch>
        </p:blipFill>
        <p:spPr/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5A24120-E543-4B4D-B686-C7A6AA1C1D2A}"/>
              </a:ext>
            </a:extLst>
          </p:cNvPr>
          <p:cNvSpPr/>
          <p:nvPr/>
        </p:nvSpPr>
        <p:spPr>
          <a:xfrm>
            <a:off x="426189" y="459174"/>
            <a:ext cx="6202349" cy="5939652"/>
          </a:xfrm>
          <a:custGeom>
            <a:avLst/>
            <a:gdLst>
              <a:gd name="connsiteX0" fmla="*/ 0 w 12406313"/>
              <a:gd name="connsiteY0" fmla="*/ 0 h 11880850"/>
              <a:gd name="connsiteX1" fmla="*/ 10570826 w 12406313"/>
              <a:gd name="connsiteY1" fmla="*/ 0 h 11880850"/>
              <a:gd name="connsiteX2" fmla="*/ 10781279 w 12406313"/>
              <a:gd name="connsiteY2" fmla="*/ 317654 h 11880850"/>
              <a:gd name="connsiteX3" fmla="*/ 12406313 w 12406313"/>
              <a:gd name="connsiteY3" fmla="*/ 5940425 h 11880850"/>
              <a:gd name="connsiteX4" fmla="*/ 10781279 w 12406313"/>
              <a:gd name="connsiteY4" fmla="*/ 11563197 h 11880850"/>
              <a:gd name="connsiteX5" fmla="*/ 10570827 w 12406313"/>
              <a:gd name="connsiteY5" fmla="*/ 11880850 h 11880850"/>
              <a:gd name="connsiteX6" fmla="*/ 0 w 12406313"/>
              <a:gd name="connsiteY6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6313" h="11880850">
                <a:moveTo>
                  <a:pt x="0" y="0"/>
                </a:moveTo>
                <a:lnTo>
                  <a:pt x="10570826" y="0"/>
                </a:lnTo>
                <a:lnTo>
                  <a:pt x="10781279" y="317654"/>
                </a:lnTo>
                <a:cubicBezTo>
                  <a:pt x="11810529" y="1944546"/>
                  <a:pt x="12406313" y="3872909"/>
                  <a:pt x="12406313" y="5940425"/>
                </a:cubicBezTo>
                <a:cubicBezTo>
                  <a:pt x="12406313" y="8007941"/>
                  <a:pt x="11810529" y="9936304"/>
                  <a:pt x="10781279" y="11563197"/>
                </a:cubicBezTo>
                <a:lnTo>
                  <a:pt x="10570827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>
            <a:outerShdw blurRad="1270000" dist="3175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46CE4D2-39B3-4362-851B-24F0ECDAEBEA}"/>
              </a:ext>
            </a:extLst>
          </p:cNvPr>
          <p:cNvSpPr/>
          <p:nvPr/>
        </p:nvSpPr>
        <p:spPr>
          <a:xfrm>
            <a:off x="426189" y="459174"/>
            <a:ext cx="5920932" cy="5939652"/>
          </a:xfrm>
          <a:custGeom>
            <a:avLst/>
            <a:gdLst>
              <a:gd name="connsiteX0" fmla="*/ 0 w 10978354"/>
              <a:gd name="connsiteY0" fmla="*/ 0 h 11880850"/>
              <a:gd name="connsiteX1" fmla="*/ 8721441 w 10978354"/>
              <a:gd name="connsiteY1" fmla="*/ 0 h 11880850"/>
              <a:gd name="connsiteX2" fmla="*/ 8933810 w 10978354"/>
              <a:gd name="connsiteY2" fmla="*/ 245168 h 11880850"/>
              <a:gd name="connsiteX3" fmla="*/ 10978354 w 10978354"/>
              <a:gd name="connsiteY3" fmla="*/ 5940425 h 11880850"/>
              <a:gd name="connsiteX4" fmla="*/ 8933810 w 10978354"/>
              <a:gd name="connsiteY4" fmla="*/ 11635683 h 11880850"/>
              <a:gd name="connsiteX5" fmla="*/ 8721441 w 10978354"/>
              <a:gd name="connsiteY5" fmla="*/ 11880850 h 11880850"/>
              <a:gd name="connsiteX6" fmla="*/ 0 w 10978354"/>
              <a:gd name="connsiteY6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8354" h="11880850">
                <a:moveTo>
                  <a:pt x="0" y="0"/>
                </a:moveTo>
                <a:lnTo>
                  <a:pt x="8721441" y="0"/>
                </a:lnTo>
                <a:lnTo>
                  <a:pt x="8933810" y="245168"/>
                </a:lnTo>
                <a:cubicBezTo>
                  <a:pt x="10211080" y="1792860"/>
                  <a:pt x="10978354" y="3777039"/>
                  <a:pt x="10978354" y="5940425"/>
                </a:cubicBezTo>
                <a:cubicBezTo>
                  <a:pt x="10978354" y="8103811"/>
                  <a:pt x="10211080" y="10087990"/>
                  <a:pt x="8933810" y="11635683"/>
                </a:cubicBezTo>
                <a:lnTo>
                  <a:pt x="8721441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0" dist="3175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DC43C70-A56C-4B0F-AE42-D501AFB23F6C}"/>
              </a:ext>
            </a:extLst>
          </p:cNvPr>
          <p:cNvSpPr/>
          <p:nvPr/>
        </p:nvSpPr>
        <p:spPr>
          <a:xfrm>
            <a:off x="426189" y="459174"/>
            <a:ext cx="5669646" cy="5939652"/>
          </a:xfrm>
          <a:custGeom>
            <a:avLst/>
            <a:gdLst>
              <a:gd name="connsiteX0" fmla="*/ 0 w 9512300"/>
              <a:gd name="connsiteY0" fmla="*/ 0 h 11880850"/>
              <a:gd name="connsiteX1" fmla="*/ 6580465 w 9512300"/>
              <a:gd name="connsiteY1" fmla="*/ 0 h 11880850"/>
              <a:gd name="connsiteX2" fmla="*/ 6787566 w 9512300"/>
              <a:gd name="connsiteY2" fmla="*/ 162750 h 11880850"/>
              <a:gd name="connsiteX3" fmla="*/ 9512300 w 9512300"/>
              <a:gd name="connsiteY3" fmla="*/ 5940425 h 11880850"/>
              <a:gd name="connsiteX4" fmla="*/ 6787566 w 9512300"/>
              <a:gd name="connsiteY4" fmla="*/ 11718101 h 11880850"/>
              <a:gd name="connsiteX5" fmla="*/ 6580465 w 9512300"/>
              <a:gd name="connsiteY5" fmla="*/ 11880850 h 11880850"/>
              <a:gd name="connsiteX6" fmla="*/ 0 w 9512300"/>
              <a:gd name="connsiteY6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12300" h="11880850">
                <a:moveTo>
                  <a:pt x="0" y="0"/>
                </a:moveTo>
                <a:lnTo>
                  <a:pt x="6580465" y="0"/>
                </a:lnTo>
                <a:lnTo>
                  <a:pt x="6787566" y="162750"/>
                </a:lnTo>
                <a:cubicBezTo>
                  <a:pt x="8451629" y="1536057"/>
                  <a:pt x="9512300" y="3614375"/>
                  <a:pt x="9512300" y="5940425"/>
                </a:cubicBezTo>
                <a:cubicBezTo>
                  <a:pt x="9512300" y="8266476"/>
                  <a:pt x="8451629" y="10344793"/>
                  <a:pt x="6787566" y="11718101"/>
                </a:cubicBezTo>
                <a:lnTo>
                  <a:pt x="6580465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3175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48BF72-C3C4-4856-89B0-2B280565248F}"/>
              </a:ext>
            </a:extLst>
          </p:cNvPr>
          <p:cNvSpPr txBox="1"/>
          <p:nvPr/>
        </p:nvSpPr>
        <p:spPr>
          <a:xfrm>
            <a:off x="735423" y="81875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642747-0E5A-4500-8909-41A7D65DFFDF}"/>
              </a:ext>
            </a:extLst>
          </p:cNvPr>
          <p:cNvSpPr txBox="1"/>
          <p:nvPr/>
        </p:nvSpPr>
        <p:spPr>
          <a:xfrm>
            <a:off x="735425" y="133945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FCA4CA-41B4-446D-8D8F-BC04CA48155D}"/>
              </a:ext>
            </a:extLst>
          </p:cNvPr>
          <p:cNvSpPr txBox="1"/>
          <p:nvPr/>
        </p:nvSpPr>
        <p:spPr>
          <a:xfrm>
            <a:off x="735423" y="264980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A88C62-7C02-4273-A8FE-BB9CCD1A1938}"/>
              </a:ext>
            </a:extLst>
          </p:cNvPr>
          <p:cNvSpPr txBox="1"/>
          <p:nvPr/>
        </p:nvSpPr>
        <p:spPr>
          <a:xfrm>
            <a:off x="735425" y="317050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C87B4D-885B-43DF-83A3-40D459B663CB}"/>
              </a:ext>
            </a:extLst>
          </p:cNvPr>
          <p:cNvSpPr txBox="1"/>
          <p:nvPr/>
        </p:nvSpPr>
        <p:spPr>
          <a:xfrm>
            <a:off x="735421" y="462644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B5CB7C-89BF-454E-8D34-5AF09AD07868}"/>
              </a:ext>
            </a:extLst>
          </p:cNvPr>
          <p:cNvSpPr txBox="1"/>
          <p:nvPr/>
        </p:nvSpPr>
        <p:spPr>
          <a:xfrm>
            <a:off x="735423" y="514714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41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E73F79C0-127E-4A7E-AD44-8C270C2661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8" b="11868"/>
          <a:stretch>
            <a:fillRect/>
          </a:stretch>
        </p:blipFill>
        <p:spPr/>
      </p:pic>
      <p:sp>
        <p:nvSpPr>
          <p:cNvPr id="7" name="Rectangle: Single Corner Snipped 5">
            <a:extLst>
              <a:ext uri="{FF2B5EF4-FFF2-40B4-BE49-F238E27FC236}">
                <a16:creationId xmlns:a16="http://schemas.microsoft.com/office/drawing/2014/main" id="{C0F0C3DD-C595-4F6F-A753-BB7F49DA4FDE}"/>
              </a:ext>
            </a:extLst>
          </p:cNvPr>
          <p:cNvSpPr/>
          <p:nvPr/>
        </p:nvSpPr>
        <p:spPr>
          <a:xfrm flipH="1">
            <a:off x="2152370" y="459174"/>
            <a:ext cx="9613442" cy="5939652"/>
          </a:xfrm>
          <a:custGeom>
            <a:avLst/>
            <a:gdLst>
              <a:gd name="connsiteX0" fmla="*/ 0 w 22682200"/>
              <a:gd name="connsiteY0" fmla="*/ 0 h 11880850"/>
              <a:gd name="connsiteX1" fmla="*/ 16741775 w 22682200"/>
              <a:gd name="connsiteY1" fmla="*/ 0 h 11880850"/>
              <a:gd name="connsiteX2" fmla="*/ 22682200 w 22682200"/>
              <a:gd name="connsiteY2" fmla="*/ 5940425 h 11880850"/>
              <a:gd name="connsiteX3" fmla="*/ 22682200 w 22682200"/>
              <a:gd name="connsiteY3" fmla="*/ 11880850 h 11880850"/>
              <a:gd name="connsiteX4" fmla="*/ 0 w 22682200"/>
              <a:gd name="connsiteY4" fmla="*/ 11880850 h 11880850"/>
              <a:gd name="connsiteX5" fmla="*/ 0 w 22682200"/>
              <a:gd name="connsiteY5" fmla="*/ 0 h 11880850"/>
              <a:gd name="connsiteX0" fmla="*/ 0 w 22711697"/>
              <a:gd name="connsiteY0" fmla="*/ 0 h 11880850"/>
              <a:gd name="connsiteX1" fmla="*/ 16741775 w 22711697"/>
              <a:gd name="connsiteY1" fmla="*/ 0 h 11880850"/>
              <a:gd name="connsiteX2" fmla="*/ 22711697 w 22711697"/>
              <a:gd name="connsiteY2" fmla="*/ 8477147 h 11880850"/>
              <a:gd name="connsiteX3" fmla="*/ 22682200 w 22711697"/>
              <a:gd name="connsiteY3" fmla="*/ 11880850 h 11880850"/>
              <a:gd name="connsiteX4" fmla="*/ 0 w 22711697"/>
              <a:gd name="connsiteY4" fmla="*/ 11880850 h 11880850"/>
              <a:gd name="connsiteX5" fmla="*/ 0 w 22711697"/>
              <a:gd name="connsiteY5" fmla="*/ 0 h 11880850"/>
              <a:gd name="connsiteX0" fmla="*/ 0 w 22711697"/>
              <a:gd name="connsiteY0" fmla="*/ 0 h 11880850"/>
              <a:gd name="connsiteX1" fmla="*/ 12051788 w 22711697"/>
              <a:gd name="connsiteY1" fmla="*/ 29496 h 11880850"/>
              <a:gd name="connsiteX2" fmla="*/ 22711697 w 22711697"/>
              <a:gd name="connsiteY2" fmla="*/ 8477147 h 11880850"/>
              <a:gd name="connsiteX3" fmla="*/ 22682200 w 22711697"/>
              <a:gd name="connsiteY3" fmla="*/ 11880850 h 11880850"/>
              <a:gd name="connsiteX4" fmla="*/ 0 w 22711697"/>
              <a:gd name="connsiteY4" fmla="*/ 11880850 h 11880850"/>
              <a:gd name="connsiteX5" fmla="*/ 0 w 22711697"/>
              <a:gd name="connsiteY5" fmla="*/ 0 h 11880850"/>
              <a:gd name="connsiteX0" fmla="*/ 0 w 22682200"/>
              <a:gd name="connsiteY0" fmla="*/ 0 h 11880850"/>
              <a:gd name="connsiteX1" fmla="*/ 12051788 w 22682200"/>
              <a:gd name="connsiteY1" fmla="*/ 29496 h 11880850"/>
              <a:gd name="connsiteX2" fmla="*/ 22652702 w 22682200"/>
              <a:gd name="connsiteY2" fmla="*/ 9067083 h 11880850"/>
              <a:gd name="connsiteX3" fmla="*/ 22682200 w 22682200"/>
              <a:gd name="connsiteY3" fmla="*/ 11880850 h 11880850"/>
              <a:gd name="connsiteX4" fmla="*/ 0 w 22682200"/>
              <a:gd name="connsiteY4" fmla="*/ 11880850 h 11880850"/>
              <a:gd name="connsiteX5" fmla="*/ 0 w 22682200"/>
              <a:gd name="connsiteY5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22652702 w 22682200"/>
              <a:gd name="connsiteY2" fmla="*/ 9067083 h 11880850"/>
              <a:gd name="connsiteX3" fmla="*/ 22682200 w 22682200"/>
              <a:gd name="connsiteY3" fmla="*/ 11880850 h 11880850"/>
              <a:gd name="connsiteX4" fmla="*/ 0 w 22682200"/>
              <a:gd name="connsiteY4" fmla="*/ 11880850 h 11880850"/>
              <a:gd name="connsiteX5" fmla="*/ 0 w 22682200"/>
              <a:gd name="connsiteY5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22682199 w 22682200"/>
              <a:gd name="connsiteY2" fmla="*/ 6707341 h 11880850"/>
              <a:gd name="connsiteX3" fmla="*/ 22682200 w 22682200"/>
              <a:gd name="connsiteY3" fmla="*/ 11880850 h 11880850"/>
              <a:gd name="connsiteX4" fmla="*/ 0 w 22682200"/>
              <a:gd name="connsiteY4" fmla="*/ 11880850 h 11880850"/>
              <a:gd name="connsiteX5" fmla="*/ 0 w 22682200"/>
              <a:gd name="connsiteY5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7812314 w 22682200"/>
              <a:gd name="connsiteY2" fmla="*/ 8078941 h 11880850"/>
              <a:gd name="connsiteX3" fmla="*/ 22682199 w 22682200"/>
              <a:gd name="connsiteY3" fmla="*/ 6707341 h 11880850"/>
              <a:gd name="connsiteX4" fmla="*/ 22682200 w 22682200"/>
              <a:gd name="connsiteY4" fmla="*/ 11880850 h 11880850"/>
              <a:gd name="connsiteX5" fmla="*/ 0 w 22682200"/>
              <a:gd name="connsiteY5" fmla="*/ 11880850 h 11880850"/>
              <a:gd name="connsiteX6" fmla="*/ 0 w 22682200"/>
              <a:gd name="connsiteY6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7812314 w 22682200"/>
              <a:gd name="connsiteY2" fmla="*/ 8078941 h 11880850"/>
              <a:gd name="connsiteX3" fmla="*/ 22682199 w 22682200"/>
              <a:gd name="connsiteY3" fmla="*/ 6707341 h 11880850"/>
              <a:gd name="connsiteX4" fmla="*/ 22682200 w 22682200"/>
              <a:gd name="connsiteY4" fmla="*/ 11880850 h 11880850"/>
              <a:gd name="connsiteX5" fmla="*/ 0 w 22682200"/>
              <a:gd name="connsiteY5" fmla="*/ 11880850 h 11880850"/>
              <a:gd name="connsiteX6" fmla="*/ 0 w 22682200"/>
              <a:gd name="connsiteY6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4833140 w 22682200"/>
              <a:gd name="connsiteY2" fmla="*/ 4952283 h 11880850"/>
              <a:gd name="connsiteX3" fmla="*/ 17812314 w 22682200"/>
              <a:gd name="connsiteY3" fmla="*/ 8078941 h 11880850"/>
              <a:gd name="connsiteX4" fmla="*/ 22682199 w 22682200"/>
              <a:gd name="connsiteY4" fmla="*/ 6707341 h 11880850"/>
              <a:gd name="connsiteX5" fmla="*/ 22682200 w 22682200"/>
              <a:gd name="connsiteY5" fmla="*/ 11880850 h 11880850"/>
              <a:gd name="connsiteX6" fmla="*/ 0 w 22682200"/>
              <a:gd name="connsiteY6" fmla="*/ 11880850 h 11880850"/>
              <a:gd name="connsiteX7" fmla="*/ 0 w 22682200"/>
              <a:gd name="connsiteY7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70507 w 22682200"/>
              <a:gd name="connsiteY2" fmla="*/ 3123483 h 11880850"/>
              <a:gd name="connsiteX3" fmla="*/ 14833140 w 22682200"/>
              <a:gd name="connsiteY3" fmla="*/ 4952283 h 11880850"/>
              <a:gd name="connsiteX4" fmla="*/ 17812314 w 22682200"/>
              <a:gd name="connsiteY4" fmla="*/ 8078941 h 11880850"/>
              <a:gd name="connsiteX5" fmla="*/ 22682199 w 22682200"/>
              <a:gd name="connsiteY5" fmla="*/ 6707341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70507 w 22682200"/>
              <a:gd name="connsiteY2" fmla="*/ 3123483 h 11880850"/>
              <a:gd name="connsiteX3" fmla="*/ 14833140 w 22682200"/>
              <a:gd name="connsiteY3" fmla="*/ 4952283 h 11880850"/>
              <a:gd name="connsiteX4" fmla="*/ 17812314 w 22682200"/>
              <a:gd name="connsiteY4" fmla="*/ 8078941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70507 w 22682200"/>
              <a:gd name="connsiteY2" fmla="*/ 3123483 h 11880850"/>
              <a:gd name="connsiteX3" fmla="*/ 14833140 w 22682200"/>
              <a:gd name="connsiteY3" fmla="*/ 4952283 h 11880850"/>
              <a:gd name="connsiteX4" fmla="*/ 17812314 w 22682200"/>
              <a:gd name="connsiteY4" fmla="*/ 8078941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70507 w 22682200"/>
              <a:gd name="connsiteY2" fmla="*/ 3123483 h 11880850"/>
              <a:gd name="connsiteX3" fmla="*/ 14833140 w 22682200"/>
              <a:gd name="connsiteY3" fmla="*/ 4952283 h 11880850"/>
              <a:gd name="connsiteX4" fmla="*/ 17487849 w 22682200"/>
              <a:gd name="connsiteY4" fmla="*/ 8963844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70507 w 22682200"/>
              <a:gd name="connsiteY2" fmla="*/ 3123483 h 11880850"/>
              <a:gd name="connsiteX3" fmla="*/ 14833140 w 22682200"/>
              <a:gd name="connsiteY3" fmla="*/ 4952283 h 11880850"/>
              <a:gd name="connsiteX4" fmla="*/ 17487849 w 22682200"/>
              <a:gd name="connsiteY4" fmla="*/ 8963844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70507 w 22682200"/>
              <a:gd name="connsiteY2" fmla="*/ 3123483 h 11880850"/>
              <a:gd name="connsiteX3" fmla="*/ 14833140 w 22682200"/>
              <a:gd name="connsiteY3" fmla="*/ 4952283 h 11880850"/>
              <a:gd name="connsiteX4" fmla="*/ 17487849 w 22682200"/>
              <a:gd name="connsiteY4" fmla="*/ 8963844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4833140 w 22682200"/>
              <a:gd name="connsiteY3" fmla="*/ 4952283 h 11880850"/>
              <a:gd name="connsiteX4" fmla="*/ 17487849 w 22682200"/>
              <a:gd name="connsiteY4" fmla="*/ 8963844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7487849 w 22682200"/>
              <a:gd name="connsiteY4" fmla="*/ 8963844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7487849 w 22682200"/>
              <a:gd name="connsiteY4" fmla="*/ 8963844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7487849 w 22682200"/>
              <a:gd name="connsiteY4" fmla="*/ 8963844 h 11880850"/>
              <a:gd name="connsiteX5" fmla="*/ 22534716 w 22682200"/>
              <a:gd name="connsiteY5" fmla="*/ 815268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343255 w 22682200"/>
              <a:gd name="connsiteY4" fmla="*/ 9435792 h 11880850"/>
              <a:gd name="connsiteX5" fmla="*/ 22534716 w 22682200"/>
              <a:gd name="connsiteY5" fmla="*/ 815268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343255 w 22682200"/>
              <a:gd name="connsiteY4" fmla="*/ 9435792 h 11880850"/>
              <a:gd name="connsiteX5" fmla="*/ 22534716 w 22682200"/>
              <a:gd name="connsiteY5" fmla="*/ 815268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372753 w 22682200"/>
              <a:gd name="connsiteY4" fmla="*/ 8432902 h 11880850"/>
              <a:gd name="connsiteX5" fmla="*/ 22534716 w 22682200"/>
              <a:gd name="connsiteY5" fmla="*/ 815268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372753 w 22682200"/>
              <a:gd name="connsiteY4" fmla="*/ 8432902 h 11880850"/>
              <a:gd name="connsiteX5" fmla="*/ 22649016 w 22682200"/>
              <a:gd name="connsiteY5" fmla="*/ 8124108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372753 w 22682200"/>
              <a:gd name="connsiteY4" fmla="*/ 8432902 h 11880850"/>
              <a:gd name="connsiteX5" fmla="*/ 22663530 w 22682200"/>
              <a:gd name="connsiteY5" fmla="*/ 8080565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3527352"/>
              <a:gd name="connsiteY0" fmla="*/ 0 h 11880850"/>
              <a:gd name="connsiteX1" fmla="*/ 8659659 w 23527352"/>
              <a:gd name="connsiteY1" fmla="*/ 0 h 11880850"/>
              <a:gd name="connsiteX2" fmla="*/ 11057552 w 23527352"/>
              <a:gd name="connsiteY2" fmla="*/ 3418451 h 11880850"/>
              <a:gd name="connsiteX3" fmla="*/ 15364082 w 23527352"/>
              <a:gd name="connsiteY3" fmla="*/ 5630709 h 11880850"/>
              <a:gd name="connsiteX4" fmla="*/ 18372753 w 23527352"/>
              <a:gd name="connsiteY4" fmla="*/ 8432902 h 11880850"/>
              <a:gd name="connsiteX5" fmla="*/ 22682200 w 23527352"/>
              <a:gd name="connsiteY5" fmla="*/ 11880850 h 11880850"/>
              <a:gd name="connsiteX6" fmla="*/ 0 w 23527352"/>
              <a:gd name="connsiteY6" fmla="*/ 11880850 h 11880850"/>
              <a:gd name="connsiteX7" fmla="*/ 0 w 23527352"/>
              <a:gd name="connsiteY7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372753 w 22682200"/>
              <a:gd name="connsiteY4" fmla="*/ 8432902 h 11880850"/>
              <a:gd name="connsiteX5" fmla="*/ 22682200 w 22682200"/>
              <a:gd name="connsiteY5" fmla="*/ 11880850 h 11880850"/>
              <a:gd name="connsiteX6" fmla="*/ 0 w 22682200"/>
              <a:gd name="connsiteY6" fmla="*/ 11880850 h 11880850"/>
              <a:gd name="connsiteX7" fmla="*/ 0 w 22682200"/>
              <a:gd name="connsiteY7" fmla="*/ 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82200" h="11880850">
                <a:moveTo>
                  <a:pt x="0" y="0"/>
                </a:moveTo>
                <a:lnTo>
                  <a:pt x="8659659" y="0"/>
                </a:lnTo>
                <a:cubicBezTo>
                  <a:pt x="10772972" y="486168"/>
                  <a:pt x="10028639" y="2593071"/>
                  <a:pt x="11057552" y="3418451"/>
                </a:cubicBezTo>
                <a:cubicBezTo>
                  <a:pt x="12086465" y="4243831"/>
                  <a:pt x="14144882" y="4794967"/>
                  <a:pt x="15364082" y="5630709"/>
                </a:cubicBezTo>
                <a:cubicBezTo>
                  <a:pt x="16583282" y="6466451"/>
                  <a:pt x="17153067" y="7391212"/>
                  <a:pt x="18372753" y="8432902"/>
                </a:cubicBezTo>
                <a:cubicBezTo>
                  <a:pt x="19592439" y="9474592"/>
                  <a:pt x="21781926" y="8791592"/>
                  <a:pt x="22682200" y="11880850"/>
                </a:cubicBezTo>
                <a:lnTo>
                  <a:pt x="0" y="118808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482600" dir="108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8" name="Rectangle: Single Corner Snipped 5">
            <a:extLst>
              <a:ext uri="{FF2B5EF4-FFF2-40B4-BE49-F238E27FC236}">
                <a16:creationId xmlns:a16="http://schemas.microsoft.com/office/drawing/2014/main" id="{4C4117A1-023C-4E98-8E2B-50AF077D2F92}"/>
              </a:ext>
            </a:extLst>
          </p:cNvPr>
          <p:cNvSpPr/>
          <p:nvPr/>
        </p:nvSpPr>
        <p:spPr>
          <a:xfrm flipH="1">
            <a:off x="2140150" y="459174"/>
            <a:ext cx="9625661" cy="5939652"/>
          </a:xfrm>
          <a:custGeom>
            <a:avLst/>
            <a:gdLst>
              <a:gd name="connsiteX0" fmla="*/ 0 w 22682200"/>
              <a:gd name="connsiteY0" fmla="*/ 0 h 11880850"/>
              <a:gd name="connsiteX1" fmla="*/ 16741775 w 22682200"/>
              <a:gd name="connsiteY1" fmla="*/ 0 h 11880850"/>
              <a:gd name="connsiteX2" fmla="*/ 22682200 w 22682200"/>
              <a:gd name="connsiteY2" fmla="*/ 5940425 h 11880850"/>
              <a:gd name="connsiteX3" fmla="*/ 22682200 w 22682200"/>
              <a:gd name="connsiteY3" fmla="*/ 11880850 h 11880850"/>
              <a:gd name="connsiteX4" fmla="*/ 0 w 22682200"/>
              <a:gd name="connsiteY4" fmla="*/ 11880850 h 11880850"/>
              <a:gd name="connsiteX5" fmla="*/ 0 w 22682200"/>
              <a:gd name="connsiteY5" fmla="*/ 0 h 11880850"/>
              <a:gd name="connsiteX0" fmla="*/ 0 w 22711697"/>
              <a:gd name="connsiteY0" fmla="*/ 0 h 11880850"/>
              <a:gd name="connsiteX1" fmla="*/ 16741775 w 22711697"/>
              <a:gd name="connsiteY1" fmla="*/ 0 h 11880850"/>
              <a:gd name="connsiteX2" fmla="*/ 22711697 w 22711697"/>
              <a:gd name="connsiteY2" fmla="*/ 8477147 h 11880850"/>
              <a:gd name="connsiteX3" fmla="*/ 22682200 w 22711697"/>
              <a:gd name="connsiteY3" fmla="*/ 11880850 h 11880850"/>
              <a:gd name="connsiteX4" fmla="*/ 0 w 22711697"/>
              <a:gd name="connsiteY4" fmla="*/ 11880850 h 11880850"/>
              <a:gd name="connsiteX5" fmla="*/ 0 w 22711697"/>
              <a:gd name="connsiteY5" fmla="*/ 0 h 11880850"/>
              <a:gd name="connsiteX0" fmla="*/ 0 w 22711697"/>
              <a:gd name="connsiteY0" fmla="*/ 0 h 11880850"/>
              <a:gd name="connsiteX1" fmla="*/ 12051788 w 22711697"/>
              <a:gd name="connsiteY1" fmla="*/ 29496 h 11880850"/>
              <a:gd name="connsiteX2" fmla="*/ 22711697 w 22711697"/>
              <a:gd name="connsiteY2" fmla="*/ 8477147 h 11880850"/>
              <a:gd name="connsiteX3" fmla="*/ 22682200 w 22711697"/>
              <a:gd name="connsiteY3" fmla="*/ 11880850 h 11880850"/>
              <a:gd name="connsiteX4" fmla="*/ 0 w 22711697"/>
              <a:gd name="connsiteY4" fmla="*/ 11880850 h 11880850"/>
              <a:gd name="connsiteX5" fmla="*/ 0 w 22711697"/>
              <a:gd name="connsiteY5" fmla="*/ 0 h 11880850"/>
              <a:gd name="connsiteX0" fmla="*/ 0 w 22682200"/>
              <a:gd name="connsiteY0" fmla="*/ 0 h 11880850"/>
              <a:gd name="connsiteX1" fmla="*/ 12051788 w 22682200"/>
              <a:gd name="connsiteY1" fmla="*/ 29496 h 11880850"/>
              <a:gd name="connsiteX2" fmla="*/ 22652702 w 22682200"/>
              <a:gd name="connsiteY2" fmla="*/ 9067083 h 11880850"/>
              <a:gd name="connsiteX3" fmla="*/ 22682200 w 22682200"/>
              <a:gd name="connsiteY3" fmla="*/ 11880850 h 11880850"/>
              <a:gd name="connsiteX4" fmla="*/ 0 w 22682200"/>
              <a:gd name="connsiteY4" fmla="*/ 11880850 h 11880850"/>
              <a:gd name="connsiteX5" fmla="*/ 0 w 22682200"/>
              <a:gd name="connsiteY5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22652702 w 22682200"/>
              <a:gd name="connsiteY2" fmla="*/ 9067083 h 11880850"/>
              <a:gd name="connsiteX3" fmla="*/ 22682200 w 22682200"/>
              <a:gd name="connsiteY3" fmla="*/ 11880850 h 11880850"/>
              <a:gd name="connsiteX4" fmla="*/ 0 w 22682200"/>
              <a:gd name="connsiteY4" fmla="*/ 11880850 h 11880850"/>
              <a:gd name="connsiteX5" fmla="*/ 0 w 22682200"/>
              <a:gd name="connsiteY5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22682199 w 22682200"/>
              <a:gd name="connsiteY2" fmla="*/ 6707341 h 11880850"/>
              <a:gd name="connsiteX3" fmla="*/ 22682200 w 22682200"/>
              <a:gd name="connsiteY3" fmla="*/ 11880850 h 11880850"/>
              <a:gd name="connsiteX4" fmla="*/ 0 w 22682200"/>
              <a:gd name="connsiteY4" fmla="*/ 11880850 h 11880850"/>
              <a:gd name="connsiteX5" fmla="*/ 0 w 22682200"/>
              <a:gd name="connsiteY5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7812314 w 22682200"/>
              <a:gd name="connsiteY2" fmla="*/ 8078941 h 11880850"/>
              <a:gd name="connsiteX3" fmla="*/ 22682199 w 22682200"/>
              <a:gd name="connsiteY3" fmla="*/ 6707341 h 11880850"/>
              <a:gd name="connsiteX4" fmla="*/ 22682200 w 22682200"/>
              <a:gd name="connsiteY4" fmla="*/ 11880850 h 11880850"/>
              <a:gd name="connsiteX5" fmla="*/ 0 w 22682200"/>
              <a:gd name="connsiteY5" fmla="*/ 11880850 h 11880850"/>
              <a:gd name="connsiteX6" fmla="*/ 0 w 22682200"/>
              <a:gd name="connsiteY6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7812314 w 22682200"/>
              <a:gd name="connsiteY2" fmla="*/ 8078941 h 11880850"/>
              <a:gd name="connsiteX3" fmla="*/ 22682199 w 22682200"/>
              <a:gd name="connsiteY3" fmla="*/ 6707341 h 11880850"/>
              <a:gd name="connsiteX4" fmla="*/ 22682200 w 22682200"/>
              <a:gd name="connsiteY4" fmla="*/ 11880850 h 11880850"/>
              <a:gd name="connsiteX5" fmla="*/ 0 w 22682200"/>
              <a:gd name="connsiteY5" fmla="*/ 11880850 h 11880850"/>
              <a:gd name="connsiteX6" fmla="*/ 0 w 22682200"/>
              <a:gd name="connsiteY6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4833140 w 22682200"/>
              <a:gd name="connsiteY2" fmla="*/ 4952283 h 11880850"/>
              <a:gd name="connsiteX3" fmla="*/ 17812314 w 22682200"/>
              <a:gd name="connsiteY3" fmla="*/ 8078941 h 11880850"/>
              <a:gd name="connsiteX4" fmla="*/ 22682199 w 22682200"/>
              <a:gd name="connsiteY4" fmla="*/ 6707341 h 11880850"/>
              <a:gd name="connsiteX5" fmla="*/ 22682200 w 22682200"/>
              <a:gd name="connsiteY5" fmla="*/ 11880850 h 11880850"/>
              <a:gd name="connsiteX6" fmla="*/ 0 w 22682200"/>
              <a:gd name="connsiteY6" fmla="*/ 11880850 h 11880850"/>
              <a:gd name="connsiteX7" fmla="*/ 0 w 22682200"/>
              <a:gd name="connsiteY7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70507 w 22682200"/>
              <a:gd name="connsiteY2" fmla="*/ 3123483 h 11880850"/>
              <a:gd name="connsiteX3" fmla="*/ 14833140 w 22682200"/>
              <a:gd name="connsiteY3" fmla="*/ 4952283 h 11880850"/>
              <a:gd name="connsiteX4" fmla="*/ 17812314 w 22682200"/>
              <a:gd name="connsiteY4" fmla="*/ 8078941 h 11880850"/>
              <a:gd name="connsiteX5" fmla="*/ 22682199 w 22682200"/>
              <a:gd name="connsiteY5" fmla="*/ 6707341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70507 w 22682200"/>
              <a:gd name="connsiteY2" fmla="*/ 3123483 h 11880850"/>
              <a:gd name="connsiteX3" fmla="*/ 14833140 w 22682200"/>
              <a:gd name="connsiteY3" fmla="*/ 4952283 h 11880850"/>
              <a:gd name="connsiteX4" fmla="*/ 17812314 w 22682200"/>
              <a:gd name="connsiteY4" fmla="*/ 8078941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70507 w 22682200"/>
              <a:gd name="connsiteY2" fmla="*/ 3123483 h 11880850"/>
              <a:gd name="connsiteX3" fmla="*/ 14833140 w 22682200"/>
              <a:gd name="connsiteY3" fmla="*/ 4952283 h 11880850"/>
              <a:gd name="connsiteX4" fmla="*/ 17812314 w 22682200"/>
              <a:gd name="connsiteY4" fmla="*/ 8078941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70507 w 22682200"/>
              <a:gd name="connsiteY2" fmla="*/ 3123483 h 11880850"/>
              <a:gd name="connsiteX3" fmla="*/ 14833140 w 22682200"/>
              <a:gd name="connsiteY3" fmla="*/ 4952283 h 11880850"/>
              <a:gd name="connsiteX4" fmla="*/ 17487849 w 22682200"/>
              <a:gd name="connsiteY4" fmla="*/ 8963844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70507 w 22682200"/>
              <a:gd name="connsiteY2" fmla="*/ 3123483 h 11880850"/>
              <a:gd name="connsiteX3" fmla="*/ 14833140 w 22682200"/>
              <a:gd name="connsiteY3" fmla="*/ 4952283 h 11880850"/>
              <a:gd name="connsiteX4" fmla="*/ 17487849 w 22682200"/>
              <a:gd name="connsiteY4" fmla="*/ 8963844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70507 w 22682200"/>
              <a:gd name="connsiteY2" fmla="*/ 3123483 h 11880850"/>
              <a:gd name="connsiteX3" fmla="*/ 14833140 w 22682200"/>
              <a:gd name="connsiteY3" fmla="*/ 4952283 h 11880850"/>
              <a:gd name="connsiteX4" fmla="*/ 17487849 w 22682200"/>
              <a:gd name="connsiteY4" fmla="*/ 8963844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4833140 w 22682200"/>
              <a:gd name="connsiteY3" fmla="*/ 4952283 h 11880850"/>
              <a:gd name="connsiteX4" fmla="*/ 17487849 w 22682200"/>
              <a:gd name="connsiteY4" fmla="*/ 8963844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7487849 w 22682200"/>
              <a:gd name="connsiteY4" fmla="*/ 8963844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7487849 w 22682200"/>
              <a:gd name="connsiteY4" fmla="*/ 8963844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7487849 w 22682200"/>
              <a:gd name="connsiteY4" fmla="*/ 8963844 h 11880850"/>
              <a:gd name="connsiteX5" fmla="*/ 22534716 w 22682200"/>
              <a:gd name="connsiteY5" fmla="*/ 815268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343255 w 22682200"/>
              <a:gd name="connsiteY4" fmla="*/ 9435792 h 11880850"/>
              <a:gd name="connsiteX5" fmla="*/ 22534716 w 22682200"/>
              <a:gd name="connsiteY5" fmla="*/ 815268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343255 w 22682200"/>
              <a:gd name="connsiteY4" fmla="*/ 9435792 h 11880850"/>
              <a:gd name="connsiteX5" fmla="*/ 22534716 w 22682200"/>
              <a:gd name="connsiteY5" fmla="*/ 815268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372753 w 22682200"/>
              <a:gd name="connsiteY4" fmla="*/ 8432902 h 11880850"/>
              <a:gd name="connsiteX5" fmla="*/ 22534716 w 22682200"/>
              <a:gd name="connsiteY5" fmla="*/ 815268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372753 w 22682200"/>
              <a:gd name="connsiteY4" fmla="*/ 8432902 h 11880850"/>
              <a:gd name="connsiteX5" fmla="*/ 22649016 w 22682200"/>
              <a:gd name="connsiteY5" fmla="*/ 8124108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372753 w 22682200"/>
              <a:gd name="connsiteY4" fmla="*/ 8432902 h 11880850"/>
              <a:gd name="connsiteX5" fmla="*/ 22663530 w 22682200"/>
              <a:gd name="connsiteY5" fmla="*/ 8080565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92105"/>
              <a:gd name="connsiteY0" fmla="*/ 0 h 11880850"/>
              <a:gd name="connsiteX1" fmla="*/ 8659659 w 22692105"/>
              <a:gd name="connsiteY1" fmla="*/ 0 h 11880850"/>
              <a:gd name="connsiteX2" fmla="*/ 11057552 w 22692105"/>
              <a:gd name="connsiteY2" fmla="*/ 3418451 h 11880850"/>
              <a:gd name="connsiteX3" fmla="*/ 15364082 w 22692105"/>
              <a:gd name="connsiteY3" fmla="*/ 5630709 h 11880850"/>
              <a:gd name="connsiteX4" fmla="*/ 18372753 w 22692105"/>
              <a:gd name="connsiteY4" fmla="*/ 8432902 h 11880850"/>
              <a:gd name="connsiteX5" fmla="*/ 22692105 w 22692105"/>
              <a:gd name="connsiteY5" fmla="*/ 6851840 h 11880850"/>
              <a:gd name="connsiteX6" fmla="*/ 22682200 w 22692105"/>
              <a:gd name="connsiteY6" fmla="*/ 11880850 h 11880850"/>
              <a:gd name="connsiteX7" fmla="*/ 0 w 22692105"/>
              <a:gd name="connsiteY7" fmla="*/ 11880850 h 11880850"/>
              <a:gd name="connsiteX8" fmla="*/ 0 w 22692105"/>
              <a:gd name="connsiteY8" fmla="*/ 0 h 11880850"/>
              <a:gd name="connsiteX0" fmla="*/ 0 w 22704804"/>
              <a:gd name="connsiteY0" fmla="*/ 0 h 11880850"/>
              <a:gd name="connsiteX1" fmla="*/ 8659659 w 22704804"/>
              <a:gd name="connsiteY1" fmla="*/ 0 h 11880850"/>
              <a:gd name="connsiteX2" fmla="*/ 11057552 w 22704804"/>
              <a:gd name="connsiteY2" fmla="*/ 3418451 h 11880850"/>
              <a:gd name="connsiteX3" fmla="*/ 15364082 w 22704804"/>
              <a:gd name="connsiteY3" fmla="*/ 5630709 h 11880850"/>
              <a:gd name="connsiteX4" fmla="*/ 18372753 w 22704804"/>
              <a:gd name="connsiteY4" fmla="*/ 8432902 h 11880850"/>
              <a:gd name="connsiteX5" fmla="*/ 22704804 w 22704804"/>
              <a:gd name="connsiteY5" fmla="*/ 6826440 h 11880850"/>
              <a:gd name="connsiteX6" fmla="*/ 22682200 w 22704804"/>
              <a:gd name="connsiteY6" fmla="*/ 11880850 h 11880850"/>
              <a:gd name="connsiteX7" fmla="*/ 0 w 22704804"/>
              <a:gd name="connsiteY7" fmla="*/ 11880850 h 11880850"/>
              <a:gd name="connsiteX8" fmla="*/ 0 w 22704804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372753 w 22682200"/>
              <a:gd name="connsiteY4" fmla="*/ 8432902 h 11880850"/>
              <a:gd name="connsiteX5" fmla="*/ 22679404 w 22682200"/>
              <a:gd name="connsiteY5" fmla="*/ 6839140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423552 w 22682200"/>
              <a:gd name="connsiteY4" fmla="*/ 7239102 h 11880850"/>
              <a:gd name="connsiteX5" fmla="*/ 22679404 w 22682200"/>
              <a:gd name="connsiteY5" fmla="*/ 6839140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732382 w 22682200"/>
              <a:gd name="connsiteY3" fmla="*/ 4817909 h 11880850"/>
              <a:gd name="connsiteX4" fmla="*/ 18423552 w 22682200"/>
              <a:gd name="connsiteY4" fmla="*/ 7239102 h 11880850"/>
              <a:gd name="connsiteX5" fmla="*/ 22679404 w 22682200"/>
              <a:gd name="connsiteY5" fmla="*/ 6839140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00452 w 22682200"/>
              <a:gd name="connsiteY2" fmla="*/ 2885051 h 11880850"/>
              <a:gd name="connsiteX3" fmla="*/ 15732382 w 22682200"/>
              <a:gd name="connsiteY3" fmla="*/ 4817909 h 11880850"/>
              <a:gd name="connsiteX4" fmla="*/ 18423552 w 22682200"/>
              <a:gd name="connsiteY4" fmla="*/ 7239102 h 11880850"/>
              <a:gd name="connsiteX5" fmla="*/ 22679404 w 22682200"/>
              <a:gd name="connsiteY5" fmla="*/ 6839140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10576949 w 22682200"/>
              <a:gd name="connsiteY1" fmla="*/ 29497 h 11880850"/>
              <a:gd name="connsiteX2" fmla="*/ 11400452 w 22682200"/>
              <a:gd name="connsiteY2" fmla="*/ 2885051 h 11880850"/>
              <a:gd name="connsiteX3" fmla="*/ 15732382 w 22682200"/>
              <a:gd name="connsiteY3" fmla="*/ 4817909 h 11880850"/>
              <a:gd name="connsiteX4" fmla="*/ 18423552 w 22682200"/>
              <a:gd name="connsiteY4" fmla="*/ 7239102 h 11880850"/>
              <a:gd name="connsiteX5" fmla="*/ 22679404 w 22682200"/>
              <a:gd name="connsiteY5" fmla="*/ 6839140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10576949 w 22682200"/>
              <a:gd name="connsiteY1" fmla="*/ 29497 h 11880850"/>
              <a:gd name="connsiteX2" fmla="*/ 13170258 w 22682200"/>
              <a:gd name="connsiteY2" fmla="*/ 3327502 h 11880850"/>
              <a:gd name="connsiteX3" fmla="*/ 15732382 w 22682200"/>
              <a:gd name="connsiteY3" fmla="*/ 4817909 h 11880850"/>
              <a:gd name="connsiteX4" fmla="*/ 18423552 w 22682200"/>
              <a:gd name="connsiteY4" fmla="*/ 7239102 h 11880850"/>
              <a:gd name="connsiteX5" fmla="*/ 22679404 w 22682200"/>
              <a:gd name="connsiteY5" fmla="*/ 6839140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10576949 w 22682200"/>
              <a:gd name="connsiteY1" fmla="*/ 29497 h 11880850"/>
              <a:gd name="connsiteX2" fmla="*/ 13170258 w 22682200"/>
              <a:gd name="connsiteY2" fmla="*/ 3327502 h 11880850"/>
              <a:gd name="connsiteX3" fmla="*/ 17620175 w 22682200"/>
              <a:gd name="connsiteY3" fmla="*/ 4286967 h 11880850"/>
              <a:gd name="connsiteX4" fmla="*/ 18423552 w 22682200"/>
              <a:gd name="connsiteY4" fmla="*/ 7239102 h 11880850"/>
              <a:gd name="connsiteX5" fmla="*/ 22679404 w 22682200"/>
              <a:gd name="connsiteY5" fmla="*/ 6839140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10576949 w 22682200"/>
              <a:gd name="connsiteY1" fmla="*/ 29497 h 11880850"/>
              <a:gd name="connsiteX2" fmla="*/ 13170258 w 22682200"/>
              <a:gd name="connsiteY2" fmla="*/ 3327502 h 11880850"/>
              <a:gd name="connsiteX3" fmla="*/ 17620175 w 22682200"/>
              <a:gd name="connsiteY3" fmla="*/ 4286967 h 11880850"/>
              <a:gd name="connsiteX4" fmla="*/ 18748016 w 22682200"/>
              <a:gd name="connsiteY4" fmla="*/ 6973631 h 11880850"/>
              <a:gd name="connsiteX5" fmla="*/ 22679404 w 22682200"/>
              <a:gd name="connsiteY5" fmla="*/ 6839140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10576949 w 22682200"/>
              <a:gd name="connsiteY1" fmla="*/ 29497 h 11880850"/>
              <a:gd name="connsiteX2" fmla="*/ 13170258 w 22682200"/>
              <a:gd name="connsiteY2" fmla="*/ 3327502 h 11880850"/>
              <a:gd name="connsiteX3" fmla="*/ 17620175 w 22682200"/>
              <a:gd name="connsiteY3" fmla="*/ 4286967 h 11880850"/>
              <a:gd name="connsiteX4" fmla="*/ 22679404 w 22682200"/>
              <a:gd name="connsiteY4" fmla="*/ 6839140 h 11880850"/>
              <a:gd name="connsiteX5" fmla="*/ 22682200 w 22682200"/>
              <a:gd name="connsiteY5" fmla="*/ 11880850 h 11880850"/>
              <a:gd name="connsiteX6" fmla="*/ 0 w 22682200"/>
              <a:gd name="connsiteY6" fmla="*/ 11880850 h 11880850"/>
              <a:gd name="connsiteX7" fmla="*/ 0 w 22682200"/>
              <a:gd name="connsiteY7" fmla="*/ 0 h 11880850"/>
              <a:gd name="connsiteX0" fmla="*/ 0 w 22682200"/>
              <a:gd name="connsiteY0" fmla="*/ 0 h 11880850"/>
              <a:gd name="connsiteX1" fmla="*/ 10576949 w 22682200"/>
              <a:gd name="connsiteY1" fmla="*/ 29497 h 11880850"/>
              <a:gd name="connsiteX2" fmla="*/ 13170258 w 22682200"/>
              <a:gd name="connsiteY2" fmla="*/ 3327502 h 11880850"/>
              <a:gd name="connsiteX3" fmla="*/ 17620175 w 22682200"/>
              <a:gd name="connsiteY3" fmla="*/ 4286967 h 11880850"/>
              <a:gd name="connsiteX4" fmla="*/ 22679404 w 22682200"/>
              <a:gd name="connsiteY4" fmla="*/ 6839140 h 11880850"/>
              <a:gd name="connsiteX5" fmla="*/ 22682200 w 22682200"/>
              <a:gd name="connsiteY5" fmla="*/ 11880850 h 11880850"/>
              <a:gd name="connsiteX6" fmla="*/ 0 w 22682200"/>
              <a:gd name="connsiteY6" fmla="*/ 11880850 h 11880850"/>
              <a:gd name="connsiteX7" fmla="*/ 0 w 22682200"/>
              <a:gd name="connsiteY7" fmla="*/ 0 h 11880850"/>
              <a:gd name="connsiteX0" fmla="*/ 0 w 22682200"/>
              <a:gd name="connsiteY0" fmla="*/ 0 h 11880850"/>
              <a:gd name="connsiteX1" fmla="*/ 10576949 w 22682200"/>
              <a:gd name="connsiteY1" fmla="*/ 29497 h 11880850"/>
              <a:gd name="connsiteX2" fmla="*/ 13170258 w 22682200"/>
              <a:gd name="connsiteY2" fmla="*/ 3327502 h 11880850"/>
              <a:gd name="connsiteX3" fmla="*/ 17974138 w 22682200"/>
              <a:gd name="connsiteY3" fmla="*/ 4139483 h 11880850"/>
              <a:gd name="connsiteX4" fmla="*/ 22679404 w 22682200"/>
              <a:gd name="connsiteY4" fmla="*/ 6839140 h 11880850"/>
              <a:gd name="connsiteX5" fmla="*/ 22682200 w 22682200"/>
              <a:gd name="connsiteY5" fmla="*/ 11880850 h 11880850"/>
              <a:gd name="connsiteX6" fmla="*/ 0 w 22682200"/>
              <a:gd name="connsiteY6" fmla="*/ 11880850 h 11880850"/>
              <a:gd name="connsiteX7" fmla="*/ 0 w 22682200"/>
              <a:gd name="connsiteY7" fmla="*/ 0 h 11880850"/>
              <a:gd name="connsiteX0" fmla="*/ 0 w 22682200"/>
              <a:gd name="connsiteY0" fmla="*/ 0 h 11880850"/>
              <a:gd name="connsiteX1" fmla="*/ 10576949 w 22682200"/>
              <a:gd name="connsiteY1" fmla="*/ 29497 h 11880850"/>
              <a:gd name="connsiteX2" fmla="*/ 13996167 w 22682200"/>
              <a:gd name="connsiteY2" fmla="*/ 2619579 h 11880850"/>
              <a:gd name="connsiteX3" fmla="*/ 17974138 w 22682200"/>
              <a:gd name="connsiteY3" fmla="*/ 4139483 h 11880850"/>
              <a:gd name="connsiteX4" fmla="*/ 22679404 w 22682200"/>
              <a:gd name="connsiteY4" fmla="*/ 6839140 h 11880850"/>
              <a:gd name="connsiteX5" fmla="*/ 22682200 w 22682200"/>
              <a:gd name="connsiteY5" fmla="*/ 11880850 h 11880850"/>
              <a:gd name="connsiteX6" fmla="*/ 0 w 22682200"/>
              <a:gd name="connsiteY6" fmla="*/ 11880850 h 11880850"/>
              <a:gd name="connsiteX7" fmla="*/ 0 w 22682200"/>
              <a:gd name="connsiteY7" fmla="*/ 0 h 11880850"/>
              <a:gd name="connsiteX0" fmla="*/ 0 w 22682200"/>
              <a:gd name="connsiteY0" fmla="*/ 0 h 11880850"/>
              <a:gd name="connsiteX1" fmla="*/ 10576949 w 22682200"/>
              <a:gd name="connsiteY1" fmla="*/ 29497 h 11880850"/>
              <a:gd name="connsiteX2" fmla="*/ 13996167 w 22682200"/>
              <a:gd name="connsiteY2" fmla="*/ 2619579 h 11880850"/>
              <a:gd name="connsiteX3" fmla="*/ 18239609 w 22682200"/>
              <a:gd name="connsiteY3" fmla="*/ 5053883 h 11880850"/>
              <a:gd name="connsiteX4" fmla="*/ 22679404 w 22682200"/>
              <a:gd name="connsiteY4" fmla="*/ 6839140 h 11880850"/>
              <a:gd name="connsiteX5" fmla="*/ 22682200 w 22682200"/>
              <a:gd name="connsiteY5" fmla="*/ 11880850 h 11880850"/>
              <a:gd name="connsiteX6" fmla="*/ 0 w 22682200"/>
              <a:gd name="connsiteY6" fmla="*/ 11880850 h 11880850"/>
              <a:gd name="connsiteX7" fmla="*/ 0 w 22682200"/>
              <a:gd name="connsiteY7" fmla="*/ 0 h 11880850"/>
              <a:gd name="connsiteX0" fmla="*/ 0 w 22682200"/>
              <a:gd name="connsiteY0" fmla="*/ 0 h 11880850"/>
              <a:gd name="connsiteX1" fmla="*/ 10576949 w 22682200"/>
              <a:gd name="connsiteY1" fmla="*/ 29497 h 11880850"/>
              <a:gd name="connsiteX2" fmla="*/ 13996167 w 22682200"/>
              <a:gd name="connsiteY2" fmla="*/ 2619579 h 11880850"/>
              <a:gd name="connsiteX3" fmla="*/ 18239609 w 22682200"/>
              <a:gd name="connsiteY3" fmla="*/ 5053883 h 11880850"/>
              <a:gd name="connsiteX4" fmla="*/ 22620410 w 22682200"/>
              <a:gd name="connsiteY4" fmla="*/ 6308198 h 11880850"/>
              <a:gd name="connsiteX5" fmla="*/ 22682200 w 22682200"/>
              <a:gd name="connsiteY5" fmla="*/ 11880850 h 11880850"/>
              <a:gd name="connsiteX6" fmla="*/ 0 w 22682200"/>
              <a:gd name="connsiteY6" fmla="*/ 11880850 h 11880850"/>
              <a:gd name="connsiteX7" fmla="*/ 0 w 22682200"/>
              <a:gd name="connsiteY7" fmla="*/ 0 h 11880850"/>
              <a:gd name="connsiteX0" fmla="*/ 0 w 22682200"/>
              <a:gd name="connsiteY0" fmla="*/ 0 h 11880850"/>
              <a:gd name="connsiteX1" fmla="*/ 10576949 w 22682200"/>
              <a:gd name="connsiteY1" fmla="*/ 29497 h 11880850"/>
              <a:gd name="connsiteX2" fmla="*/ 13140761 w 22682200"/>
              <a:gd name="connsiteY2" fmla="*/ 2442598 h 11880850"/>
              <a:gd name="connsiteX3" fmla="*/ 18239609 w 22682200"/>
              <a:gd name="connsiteY3" fmla="*/ 5053883 h 11880850"/>
              <a:gd name="connsiteX4" fmla="*/ 22620410 w 22682200"/>
              <a:gd name="connsiteY4" fmla="*/ 6308198 h 11880850"/>
              <a:gd name="connsiteX5" fmla="*/ 22682200 w 22682200"/>
              <a:gd name="connsiteY5" fmla="*/ 11880850 h 11880850"/>
              <a:gd name="connsiteX6" fmla="*/ 0 w 22682200"/>
              <a:gd name="connsiteY6" fmla="*/ 11880850 h 11880850"/>
              <a:gd name="connsiteX7" fmla="*/ 0 w 22682200"/>
              <a:gd name="connsiteY7" fmla="*/ 0 h 11880850"/>
              <a:gd name="connsiteX0" fmla="*/ 0 w 22682200"/>
              <a:gd name="connsiteY0" fmla="*/ 0 h 11880850"/>
              <a:gd name="connsiteX1" fmla="*/ 10576949 w 22682200"/>
              <a:gd name="connsiteY1" fmla="*/ 29497 h 11880850"/>
              <a:gd name="connsiteX2" fmla="*/ 13140761 w 22682200"/>
              <a:gd name="connsiteY2" fmla="*/ 2442598 h 11880850"/>
              <a:gd name="connsiteX3" fmla="*/ 18239609 w 22682200"/>
              <a:gd name="connsiteY3" fmla="*/ 5053883 h 11880850"/>
              <a:gd name="connsiteX4" fmla="*/ 22658510 w 22682200"/>
              <a:gd name="connsiteY4" fmla="*/ 6270098 h 11880850"/>
              <a:gd name="connsiteX5" fmla="*/ 22682200 w 22682200"/>
              <a:gd name="connsiteY5" fmla="*/ 11880850 h 11880850"/>
              <a:gd name="connsiteX6" fmla="*/ 0 w 22682200"/>
              <a:gd name="connsiteY6" fmla="*/ 11880850 h 11880850"/>
              <a:gd name="connsiteX7" fmla="*/ 0 w 22682200"/>
              <a:gd name="connsiteY7" fmla="*/ 0 h 11880850"/>
              <a:gd name="connsiteX0" fmla="*/ 0 w 23540170"/>
              <a:gd name="connsiteY0" fmla="*/ 0 h 11880850"/>
              <a:gd name="connsiteX1" fmla="*/ 10576949 w 23540170"/>
              <a:gd name="connsiteY1" fmla="*/ 29497 h 11880850"/>
              <a:gd name="connsiteX2" fmla="*/ 13140761 w 23540170"/>
              <a:gd name="connsiteY2" fmla="*/ 2442598 h 11880850"/>
              <a:gd name="connsiteX3" fmla="*/ 18239609 w 23540170"/>
              <a:gd name="connsiteY3" fmla="*/ 5053883 h 11880850"/>
              <a:gd name="connsiteX4" fmla="*/ 22682200 w 23540170"/>
              <a:gd name="connsiteY4" fmla="*/ 11880850 h 11880850"/>
              <a:gd name="connsiteX5" fmla="*/ 0 w 23540170"/>
              <a:gd name="connsiteY5" fmla="*/ 11880850 h 11880850"/>
              <a:gd name="connsiteX6" fmla="*/ 0 w 23540170"/>
              <a:gd name="connsiteY6" fmla="*/ 0 h 11880850"/>
              <a:gd name="connsiteX0" fmla="*/ 0 w 22711962"/>
              <a:gd name="connsiteY0" fmla="*/ 0 h 11880850"/>
              <a:gd name="connsiteX1" fmla="*/ 10576949 w 22711962"/>
              <a:gd name="connsiteY1" fmla="*/ 29497 h 11880850"/>
              <a:gd name="connsiteX2" fmla="*/ 13140761 w 22711962"/>
              <a:gd name="connsiteY2" fmla="*/ 2442598 h 11880850"/>
              <a:gd name="connsiteX3" fmla="*/ 18239609 w 22711962"/>
              <a:gd name="connsiteY3" fmla="*/ 5053883 h 11880850"/>
              <a:gd name="connsiteX4" fmla="*/ 22682200 w 22711962"/>
              <a:gd name="connsiteY4" fmla="*/ 11880850 h 11880850"/>
              <a:gd name="connsiteX5" fmla="*/ 0 w 22711962"/>
              <a:gd name="connsiteY5" fmla="*/ 11880850 h 11880850"/>
              <a:gd name="connsiteX6" fmla="*/ 0 w 22711962"/>
              <a:gd name="connsiteY6" fmla="*/ 0 h 11880850"/>
              <a:gd name="connsiteX0" fmla="*/ 0 w 22711030"/>
              <a:gd name="connsiteY0" fmla="*/ 0 h 11880850"/>
              <a:gd name="connsiteX1" fmla="*/ 10576949 w 22711030"/>
              <a:gd name="connsiteY1" fmla="*/ 29497 h 11880850"/>
              <a:gd name="connsiteX2" fmla="*/ 13140761 w 22711030"/>
              <a:gd name="connsiteY2" fmla="*/ 2442598 h 11880850"/>
              <a:gd name="connsiteX3" fmla="*/ 18125308 w 22711030"/>
              <a:gd name="connsiteY3" fmla="*/ 5663483 h 11880850"/>
              <a:gd name="connsiteX4" fmla="*/ 22682200 w 22711030"/>
              <a:gd name="connsiteY4" fmla="*/ 11880850 h 11880850"/>
              <a:gd name="connsiteX5" fmla="*/ 0 w 22711030"/>
              <a:gd name="connsiteY5" fmla="*/ 11880850 h 11880850"/>
              <a:gd name="connsiteX6" fmla="*/ 0 w 22711030"/>
              <a:gd name="connsiteY6" fmla="*/ 0 h 11880850"/>
              <a:gd name="connsiteX0" fmla="*/ 0 w 22711030"/>
              <a:gd name="connsiteY0" fmla="*/ 0 h 11880850"/>
              <a:gd name="connsiteX1" fmla="*/ 10576949 w 22711030"/>
              <a:gd name="connsiteY1" fmla="*/ 29497 h 11880850"/>
              <a:gd name="connsiteX2" fmla="*/ 13140761 w 22711030"/>
              <a:gd name="connsiteY2" fmla="*/ 2442598 h 11880850"/>
              <a:gd name="connsiteX3" fmla="*/ 18125308 w 22711030"/>
              <a:gd name="connsiteY3" fmla="*/ 5663483 h 11880850"/>
              <a:gd name="connsiteX4" fmla="*/ 22682200 w 22711030"/>
              <a:gd name="connsiteY4" fmla="*/ 11880850 h 11880850"/>
              <a:gd name="connsiteX5" fmla="*/ 0 w 22711030"/>
              <a:gd name="connsiteY5" fmla="*/ 11880850 h 11880850"/>
              <a:gd name="connsiteX6" fmla="*/ 0 w 22711030"/>
              <a:gd name="connsiteY6" fmla="*/ 0 h 11880850"/>
              <a:gd name="connsiteX0" fmla="*/ 0 w 22711030"/>
              <a:gd name="connsiteY0" fmla="*/ 0 h 11880850"/>
              <a:gd name="connsiteX1" fmla="*/ 10576949 w 22711030"/>
              <a:gd name="connsiteY1" fmla="*/ 29497 h 11880850"/>
              <a:gd name="connsiteX2" fmla="*/ 13140761 w 22711030"/>
              <a:gd name="connsiteY2" fmla="*/ 2442598 h 11880850"/>
              <a:gd name="connsiteX3" fmla="*/ 18125308 w 22711030"/>
              <a:gd name="connsiteY3" fmla="*/ 5663483 h 11880850"/>
              <a:gd name="connsiteX4" fmla="*/ 22682200 w 22711030"/>
              <a:gd name="connsiteY4" fmla="*/ 11880850 h 11880850"/>
              <a:gd name="connsiteX5" fmla="*/ 0 w 22711030"/>
              <a:gd name="connsiteY5" fmla="*/ 11880850 h 11880850"/>
              <a:gd name="connsiteX6" fmla="*/ 0 w 22711030"/>
              <a:gd name="connsiteY6" fmla="*/ 0 h 11880850"/>
              <a:gd name="connsiteX0" fmla="*/ 0 w 22711030"/>
              <a:gd name="connsiteY0" fmla="*/ 0 h 11880850"/>
              <a:gd name="connsiteX1" fmla="*/ 10119749 w 22711030"/>
              <a:gd name="connsiteY1" fmla="*/ 29497 h 11880850"/>
              <a:gd name="connsiteX2" fmla="*/ 13140761 w 22711030"/>
              <a:gd name="connsiteY2" fmla="*/ 2442598 h 11880850"/>
              <a:gd name="connsiteX3" fmla="*/ 18125308 w 22711030"/>
              <a:gd name="connsiteY3" fmla="*/ 5663483 h 11880850"/>
              <a:gd name="connsiteX4" fmla="*/ 22682200 w 22711030"/>
              <a:gd name="connsiteY4" fmla="*/ 11880850 h 11880850"/>
              <a:gd name="connsiteX5" fmla="*/ 0 w 22711030"/>
              <a:gd name="connsiteY5" fmla="*/ 11880850 h 11880850"/>
              <a:gd name="connsiteX6" fmla="*/ 0 w 22711030"/>
              <a:gd name="connsiteY6" fmla="*/ 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11030" h="11880850">
                <a:moveTo>
                  <a:pt x="0" y="0"/>
                </a:moveTo>
                <a:lnTo>
                  <a:pt x="10119749" y="29497"/>
                </a:lnTo>
                <a:cubicBezTo>
                  <a:pt x="12233062" y="515665"/>
                  <a:pt x="11806501" y="1503600"/>
                  <a:pt x="13140761" y="2442598"/>
                </a:cubicBezTo>
                <a:cubicBezTo>
                  <a:pt x="14475021" y="3381596"/>
                  <a:pt x="16535068" y="4090441"/>
                  <a:pt x="18125308" y="5663483"/>
                </a:cubicBezTo>
                <a:cubicBezTo>
                  <a:pt x="19715548" y="7236525"/>
                  <a:pt x="23055136" y="6704422"/>
                  <a:pt x="22682200" y="11880850"/>
                </a:cubicBezTo>
                <a:lnTo>
                  <a:pt x="0" y="118808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0" dist="482600" dir="108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F293DE79-1380-4344-AD6D-5FC5C9BC1F37}"/>
              </a:ext>
            </a:extLst>
          </p:cNvPr>
          <p:cNvSpPr/>
          <p:nvPr/>
        </p:nvSpPr>
        <p:spPr>
          <a:xfrm flipH="1">
            <a:off x="2152371" y="459174"/>
            <a:ext cx="9613441" cy="5939652"/>
          </a:xfrm>
          <a:custGeom>
            <a:avLst/>
            <a:gdLst>
              <a:gd name="connsiteX0" fmla="*/ 0 w 22682200"/>
              <a:gd name="connsiteY0" fmla="*/ 0 h 11880850"/>
              <a:gd name="connsiteX1" fmla="*/ 16741775 w 22682200"/>
              <a:gd name="connsiteY1" fmla="*/ 0 h 11880850"/>
              <a:gd name="connsiteX2" fmla="*/ 22682200 w 22682200"/>
              <a:gd name="connsiteY2" fmla="*/ 5940425 h 11880850"/>
              <a:gd name="connsiteX3" fmla="*/ 22682200 w 22682200"/>
              <a:gd name="connsiteY3" fmla="*/ 11880850 h 11880850"/>
              <a:gd name="connsiteX4" fmla="*/ 0 w 22682200"/>
              <a:gd name="connsiteY4" fmla="*/ 11880850 h 11880850"/>
              <a:gd name="connsiteX5" fmla="*/ 0 w 22682200"/>
              <a:gd name="connsiteY5" fmla="*/ 0 h 11880850"/>
              <a:gd name="connsiteX0" fmla="*/ 0 w 22711697"/>
              <a:gd name="connsiteY0" fmla="*/ 0 h 11880850"/>
              <a:gd name="connsiteX1" fmla="*/ 16741775 w 22711697"/>
              <a:gd name="connsiteY1" fmla="*/ 0 h 11880850"/>
              <a:gd name="connsiteX2" fmla="*/ 22711697 w 22711697"/>
              <a:gd name="connsiteY2" fmla="*/ 8477147 h 11880850"/>
              <a:gd name="connsiteX3" fmla="*/ 22682200 w 22711697"/>
              <a:gd name="connsiteY3" fmla="*/ 11880850 h 11880850"/>
              <a:gd name="connsiteX4" fmla="*/ 0 w 22711697"/>
              <a:gd name="connsiteY4" fmla="*/ 11880850 h 11880850"/>
              <a:gd name="connsiteX5" fmla="*/ 0 w 22711697"/>
              <a:gd name="connsiteY5" fmla="*/ 0 h 11880850"/>
              <a:gd name="connsiteX0" fmla="*/ 0 w 22711697"/>
              <a:gd name="connsiteY0" fmla="*/ 0 h 11880850"/>
              <a:gd name="connsiteX1" fmla="*/ 12051788 w 22711697"/>
              <a:gd name="connsiteY1" fmla="*/ 29496 h 11880850"/>
              <a:gd name="connsiteX2" fmla="*/ 22711697 w 22711697"/>
              <a:gd name="connsiteY2" fmla="*/ 8477147 h 11880850"/>
              <a:gd name="connsiteX3" fmla="*/ 22682200 w 22711697"/>
              <a:gd name="connsiteY3" fmla="*/ 11880850 h 11880850"/>
              <a:gd name="connsiteX4" fmla="*/ 0 w 22711697"/>
              <a:gd name="connsiteY4" fmla="*/ 11880850 h 11880850"/>
              <a:gd name="connsiteX5" fmla="*/ 0 w 22711697"/>
              <a:gd name="connsiteY5" fmla="*/ 0 h 11880850"/>
              <a:gd name="connsiteX0" fmla="*/ 0 w 22682200"/>
              <a:gd name="connsiteY0" fmla="*/ 0 h 11880850"/>
              <a:gd name="connsiteX1" fmla="*/ 12051788 w 22682200"/>
              <a:gd name="connsiteY1" fmla="*/ 29496 h 11880850"/>
              <a:gd name="connsiteX2" fmla="*/ 22652702 w 22682200"/>
              <a:gd name="connsiteY2" fmla="*/ 9067083 h 11880850"/>
              <a:gd name="connsiteX3" fmla="*/ 22682200 w 22682200"/>
              <a:gd name="connsiteY3" fmla="*/ 11880850 h 11880850"/>
              <a:gd name="connsiteX4" fmla="*/ 0 w 22682200"/>
              <a:gd name="connsiteY4" fmla="*/ 11880850 h 11880850"/>
              <a:gd name="connsiteX5" fmla="*/ 0 w 22682200"/>
              <a:gd name="connsiteY5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22652702 w 22682200"/>
              <a:gd name="connsiteY2" fmla="*/ 9067083 h 11880850"/>
              <a:gd name="connsiteX3" fmla="*/ 22682200 w 22682200"/>
              <a:gd name="connsiteY3" fmla="*/ 11880850 h 11880850"/>
              <a:gd name="connsiteX4" fmla="*/ 0 w 22682200"/>
              <a:gd name="connsiteY4" fmla="*/ 11880850 h 11880850"/>
              <a:gd name="connsiteX5" fmla="*/ 0 w 22682200"/>
              <a:gd name="connsiteY5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22682199 w 22682200"/>
              <a:gd name="connsiteY2" fmla="*/ 6707341 h 11880850"/>
              <a:gd name="connsiteX3" fmla="*/ 22682200 w 22682200"/>
              <a:gd name="connsiteY3" fmla="*/ 11880850 h 11880850"/>
              <a:gd name="connsiteX4" fmla="*/ 0 w 22682200"/>
              <a:gd name="connsiteY4" fmla="*/ 11880850 h 11880850"/>
              <a:gd name="connsiteX5" fmla="*/ 0 w 22682200"/>
              <a:gd name="connsiteY5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7812314 w 22682200"/>
              <a:gd name="connsiteY2" fmla="*/ 8078941 h 11880850"/>
              <a:gd name="connsiteX3" fmla="*/ 22682199 w 22682200"/>
              <a:gd name="connsiteY3" fmla="*/ 6707341 h 11880850"/>
              <a:gd name="connsiteX4" fmla="*/ 22682200 w 22682200"/>
              <a:gd name="connsiteY4" fmla="*/ 11880850 h 11880850"/>
              <a:gd name="connsiteX5" fmla="*/ 0 w 22682200"/>
              <a:gd name="connsiteY5" fmla="*/ 11880850 h 11880850"/>
              <a:gd name="connsiteX6" fmla="*/ 0 w 22682200"/>
              <a:gd name="connsiteY6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7812314 w 22682200"/>
              <a:gd name="connsiteY2" fmla="*/ 8078941 h 11880850"/>
              <a:gd name="connsiteX3" fmla="*/ 22682199 w 22682200"/>
              <a:gd name="connsiteY3" fmla="*/ 6707341 h 11880850"/>
              <a:gd name="connsiteX4" fmla="*/ 22682200 w 22682200"/>
              <a:gd name="connsiteY4" fmla="*/ 11880850 h 11880850"/>
              <a:gd name="connsiteX5" fmla="*/ 0 w 22682200"/>
              <a:gd name="connsiteY5" fmla="*/ 11880850 h 11880850"/>
              <a:gd name="connsiteX6" fmla="*/ 0 w 22682200"/>
              <a:gd name="connsiteY6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4833140 w 22682200"/>
              <a:gd name="connsiteY2" fmla="*/ 4952283 h 11880850"/>
              <a:gd name="connsiteX3" fmla="*/ 17812314 w 22682200"/>
              <a:gd name="connsiteY3" fmla="*/ 8078941 h 11880850"/>
              <a:gd name="connsiteX4" fmla="*/ 22682199 w 22682200"/>
              <a:gd name="connsiteY4" fmla="*/ 6707341 h 11880850"/>
              <a:gd name="connsiteX5" fmla="*/ 22682200 w 22682200"/>
              <a:gd name="connsiteY5" fmla="*/ 11880850 h 11880850"/>
              <a:gd name="connsiteX6" fmla="*/ 0 w 22682200"/>
              <a:gd name="connsiteY6" fmla="*/ 11880850 h 11880850"/>
              <a:gd name="connsiteX7" fmla="*/ 0 w 22682200"/>
              <a:gd name="connsiteY7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70507 w 22682200"/>
              <a:gd name="connsiteY2" fmla="*/ 3123483 h 11880850"/>
              <a:gd name="connsiteX3" fmla="*/ 14833140 w 22682200"/>
              <a:gd name="connsiteY3" fmla="*/ 4952283 h 11880850"/>
              <a:gd name="connsiteX4" fmla="*/ 17812314 w 22682200"/>
              <a:gd name="connsiteY4" fmla="*/ 8078941 h 11880850"/>
              <a:gd name="connsiteX5" fmla="*/ 22682199 w 22682200"/>
              <a:gd name="connsiteY5" fmla="*/ 6707341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70507 w 22682200"/>
              <a:gd name="connsiteY2" fmla="*/ 3123483 h 11880850"/>
              <a:gd name="connsiteX3" fmla="*/ 14833140 w 22682200"/>
              <a:gd name="connsiteY3" fmla="*/ 4952283 h 11880850"/>
              <a:gd name="connsiteX4" fmla="*/ 17812314 w 22682200"/>
              <a:gd name="connsiteY4" fmla="*/ 8078941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70507 w 22682200"/>
              <a:gd name="connsiteY2" fmla="*/ 3123483 h 11880850"/>
              <a:gd name="connsiteX3" fmla="*/ 14833140 w 22682200"/>
              <a:gd name="connsiteY3" fmla="*/ 4952283 h 11880850"/>
              <a:gd name="connsiteX4" fmla="*/ 17812314 w 22682200"/>
              <a:gd name="connsiteY4" fmla="*/ 8078941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70507 w 22682200"/>
              <a:gd name="connsiteY2" fmla="*/ 3123483 h 11880850"/>
              <a:gd name="connsiteX3" fmla="*/ 14833140 w 22682200"/>
              <a:gd name="connsiteY3" fmla="*/ 4952283 h 11880850"/>
              <a:gd name="connsiteX4" fmla="*/ 17487849 w 22682200"/>
              <a:gd name="connsiteY4" fmla="*/ 8963844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70507 w 22682200"/>
              <a:gd name="connsiteY2" fmla="*/ 3123483 h 11880850"/>
              <a:gd name="connsiteX3" fmla="*/ 14833140 w 22682200"/>
              <a:gd name="connsiteY3" fmla="*/ 4952283 h 11880850"/>
              <a:gd name="connsiteX4" fmla="*/ 17487849 w 22682200"/>
              <a:gd name="connsiteY4" fmla="*/ 8963844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70507 w 22682200"/>
              <a:gd name="connsiteY2" fmla="*/ 3123483 h 11880850"/>
              <a:gd name="connsiteX3" fmla="*/ 14833140 w 22682200"/>
              <a:gd name="connsiteY3" fmla="*/ 4952283 h 11880850"/>
              <a:gd name="connsiteX4" fmla="*/ 17487849 w 22682200"/>
              <a:gd name="connsiteY4" fmla="*/ 8963844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4833140 w 22682200"/>
              <a:gd name="connsiteY3" fmla="*/ 4952283 h 11880850"/>
              <a:gd name="connsiteX4" fmla="*/ 17487849 w 22682200"/>
              <a:gd name="connsiteY4" fmla="*/ 8963844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7487849 w 22682200"/>
              <a:gd name="connsiteY4" fmla="*/ 8963844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7487849 w 22682200"/>
              <a:gd name="connsiteY4" fmla="*/ 8963844 h 11880850"/>
              <a:gd name="connsiteX5" fmla="*/ 22652703 w 22682200"/>
              <a:gd name="connsiteY5" fmla="*/ 915557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7487849 w 22682200"/>
              <a:gd name="connsiteY4" fmla="*/ 8963844 h 11880850"/>
              <a:gd name="connsiteX5" fmla="*/ 22534716 w 22682200"/>
              <a:gd name="connsiteY5" fmla="*/ 815268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343255 w 22682200"/>
              <a:gd name="connsiteY4" fmla="*/ 9435792 h 11880850"/>
              <a:gd name="connsiteX5" fmla="*/ 22534716 w 22682200"/>
              <a:gd name="connsiteY5" fmla="*/ 815268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343255 w 22682200"/>
              <a:gd name="connsiteY4" fmla="*/ 9435792 h 11880850"/>
              <a:gd name="connsiteX5" fmla="*/ 22534716 w 22682200"/>
              <a:gd name="connsiteY5" fmla="*/ 815268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372753 w 22682200"/>
              <a:gd name="connsiteY4" fmla="*/ 8432902 h 11880850"/>
              <a:gd name="connsiteX5" fmla="*/ 22534716 w 22682200"/>
              <a:gd name="connsiteY5" fmla="*/ 8152683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372753 w 22682200"/>
              <a:gd name="connsiteY4" fmla="*/ 8432902 h 11880850"/>
              <a:gd name="connsiteX5" fmla="*/ 22649016 w 22682200"/>
              <a:gd name="connsiteY5" fmla="*/ 8124108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372753 w 22682200"/>
              <a:gd name="connsiteY4" fmla="*/ 8432902 h 11880850"/>
              <a:gd name="connsiteX5" fmla="*/ 22663530 w 22682200"/>
              <a:gd name="connsiteY5" fmla="*/ 8080565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92105"/>
              <a:gd name="connsiteY0" fmla="*/ 0 h 11880850"/>
              <a:gd name="connsiteX1" fmla="*/ 8659659 w 22692105"/>
              <a:gd name="connsiteY1" fmla="*/ 0 h 11880850"/>
              <a:gd name="connsiteX2" fmla="*/ 11057552 w 22692105"/>
              <a:gd name="connsiteY2" fmla="*/ 3418451 h 11880850"/>
              <a:gd name="connsiteX3" fmla="*/ 15364082 w 22692105"/>
              <a:gd name="connsiteY3" fmla="*/ 5630709 h 11880850"/>
              <a:gd name="connsiteX4" fmla="*/ 18372753 w 22692105"/>
              <a:gd name="connsiteY4" fmla="*/ 8432902 h 11880850"/>
              <a:gd name="connsiteX5" fmla="*/ 22692105 w 22692105"/>
              <a:gd name="connsiteY5" fmla="*/ 6851840 h 11880850"/>
              <a:gd name="connsiteX6" fmla="*/ 22682200 w 22692105"/>
              <a:gd name="connsiteY6" fmla="*/ 11880850 h 11880850"/>
              <a:gd name="connsiteX7" fmla="*/ 0 w 22692105"/>
              <a:gd name="connsiteY7" fmla="*/ 11880850 h 11880850"/>
              <a:gd name="connsiteX8" fmla="*/ 0 w 22692105"/>
              <a:gd name="connsiteY8" fmla="*/ 0 h 11880850"/>
              <a:gd name="connsiteX0" fmla="*/ 0 w 22704804"/>
              <a:gd name="connsiteY0" fmla="*/ 0 h 11880850"/>
              <a:gd name="connsiteX1" fmla="*/ 8659659 w 22704804"/>
              <a:gd name="connsiteY1" fmla="*/ 0 h 11880850"/>
              <a:gd name="connsiteX2" fmla="*/ 11057552 w 22704804"/>
              <a:gd name="connsiteY2" fmla="*/ 3418451 h 11880850"/>
              <a:gd name="connsiteX3" fmla="*/ 15364082 w 22704804"/>
              <a:gd name="connsiteY3" fmla="*/ 5630709 h 11880850"/>
              <a:gd name="connsiteX4" fmla="*/ 18372753 w 22704804"/>
              <a:gd name="connsiteY4" fmla="*/ 8432902 h 11880850"/>
              <a:gd name="connsiteX5" fmla="*/ 22704804 w 22704804"/>
              <a:gd name="connsiteY5" fmla="*/ 6826440 h 11880850"/>
              <a:gd name="connsiteX6" fmla="*/ 22682200 w 22704804"/>
              <a:gd name="connsiteY6" fmla="*/ 11880850 h 11880850"/>
              <a:gd name="connsiteX7" fmla="*/ 0 w 22704804"/>
              <a:gd name="connsiteY7" fmla="*/ 11880850 h 11880850"/>
              <a:gd name="connsiteX8" fmla="*/ 0 w 22704804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372753 w 22682200"/>
              <a:gd name="connsiteY4" fmla="*/ 8432902 h 11880850"/>
              <a:gd name="connsiteX5" fmla="*/ 22679404 w 22682200"/>
              <a:gd name="connsiteY5" fmla="*/ 6839140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364082 w 22682200"/>
              <a:gd name="connsiteY3" fmla="*/ 5630709 h 11880850"/>
              <a:gd name="connsiteX4" fmla="*/ 18423552 w 22682200"/>
              <a:gd name="connsiteY4" fmla="*/ 7239102 h 11880850"/>
              <a:gd name="connsiteX5" fmla="*/ 22679404 w 22682200"/>
              <a:gd name="connsiteY5" fmla="*/ 6839140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057552 w 22682200"/>
              <a:gd name="connsiteY2" fmla="*/ 3418451 h 11880850"/>
              <a:gd name="connsiteX3" fmla="*/ 15732382 w 22682200"/>
              <a:gd name="connsiteY3" fmla="*/ 4817909 h 11880850"/>
              <a:gd name="connsiteX4" fmla="*/ 18423552 w 22682200"/>
              <a:gd name="connsiteY4" fmla="*/ 7239102 h 11880850"/>
              <a:gd name="connsiteX5" fmla="*/ 22679404 w 22682200"/>
              <a:gd name="connsiteY5" fmla="*/ 6839140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00452 w 22682200"/>
              <a:gd name="connsiteY2" fmla="*/ 2885051 h 11880850"/>
              <a:gd name="connsiteX3" fmla="*/ 15732382 w 22682200"/>
              <a:gd name="connsiteY3" fmla="*/ 4817909 h 11880850"/>
              <a:gd name="connsiteX4" fmla="*/ 18423552 w 22682200"/>
              <a:gd name="connsiteY4" fmla="*/ 7239102 h 11880850"/>
              <a:gd name="connsiteX5" fmla="*/ 22679404 w 22682200"/>
              <a:gd name="connsiteY5" fmla="*/ 6839140 h 11880850"/>
              <a:gd name="connsiteX6" fmla="*/ 22682200 w 22682200"/>
              <a:gd name="connsiteY6" fmla="*/ 11880850 h 11880850"/>
              <a:gd name="connsiteX7" fmla="*/ 0 w 22682200"/>
              <a:gd name="connsiteY7" fmla="*/ 11880850 h 11880850"/>
              <a:gd name="connsiteX8" fmla="*/ 0 w 22682200"/>
              <a:gd name="connsiteY8" fmla="*/ 0 h 11880850"/>
              <a:gd name="connsiteX0" fmla="*/ 0 w 23529969"/>
              <a:gd name="connsiteY0" fmla="*/ 0 h 11880850"/>
              <a:gd name="connsiteX1" fmla="*/ 8659659 w 23529969"/>
              <a:gd name="connsiteY1" fmla="*/ 0 h 11880850"/>
              <a:gd name="connsiteX2" fmla="*/ 11400452 w 23529969"/>
              <a:gd name="connsiteY2" fmla="*/ 2885051 h 11880850"/>
              <a:gd name="connsiteX3" fmla="*/ 15732382 w 23529969"/>
              <a:gd name="connsiteY3" fmla="*/ 4817909 h 11880850"/>
              <a:gd name="connsiteX4" fmla="*/ 18423552 w 23529969"/>
              <a:gd name="connsiteY4" fmla="*/ 7239102 h 11880850"/>
              <a:gd name="connsiteX5" fmla="*/ 22682200 w 23529969"/>
              <a:gd name="connsiteY5" fmla="*/ 11880850 h 11880850"/>
              <a:gd name="connsiteX6" fmla="*/ 0 w 23529969"/>
              <a:gd name="connsiteY6" fmla="*/ 11880850 h 11880850"/>
              <a:gd name="connsiteX7" fmla="*/ 0 w 23529969"/>
              <a:gd name="connsiteY7" fmla="*/ 0 h 11880850"/>
              <a:gd name="connsiteX0" fmla="*/ 0 w 22682200"/>
              <a:gd name="connsiteY0" fmla="*/ 0 h 11880850"/>
              <a:gd name="connsiteX1" fmla="*/ 8659659 w 22682200"/>
              <a:gd name="connsiteY1" fmla="*/ 0 h 11880850"/>
              <a:gd name="connsiteX2" fmla="*/ 11400452 w 22682200"/>
              <a:gd name="connsiteY2" fmla="*/ 2885051 h 11880850"/>
              <a:gd name="connsiteX3" fmla="*/ 15732382 w 22682200"/>
              <a:gd name="connsiteY3" fmla="*/ 4817909 h 11880850"/>
              <a:gd name="connsiteX4" fmla="*/ 18423552 w 22682200"/>
              <a:gd name="connsiteY4" fmla="*/ 7239102 h 11880850"/>
              <a:gd name="connsiteX5" fmla="*/ 22682200 w 22682200"/>
              <a:gd name="connsiteY5" fmla="*/ 11880850 h 11880850"/>
              <a:gd name="connsiteX6" fmla="*/ 0 w 22682200"/>
              <a:gd name="connsiteY6" fmla="*/ 11880850 h 11880850"/>
              <a:gd name="connsiteX7" fmla="*/ 0 w 22682200"/>
              <a:gd name="connsiteY7" fmla="*/ 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82200" h="11880850">
                <a:moveTo>
                  <a:pt x="0" y="0"/>
                </a:moveTo>
                <a:lnTo>
                  <a:pt x="8659659" y="0"/>
                </a:lnTo>
                <a:cubicBezTo>
                  <a:pt x="10772972" y="486168"/>
                  <a:pt x="10371539" y="2059671"/>
                  <a:pt x="11400452" y="2885051"/>
                </a:cubicBezTo>
                <a:cubicBezTo>
                  <a:pt x="12429365" y="3710431"/>
                  <a:pt x="14561865" y="4092234"/>
                  <a:pt x="15732382" y="4817909"/>
                </a:cubicBezTo>
                <a:cubicBezTo>
                  <a:pt x="16902899" y="5543584"/>
                  <a:pt x="17265249" y="6061945"/>
                  <a:pt x="18423552" y="7239102"/>
                </a:cubicBezTo>
                <a:cubicBezTo>
                  <a:pt x="19581855" y="8416259"/>
                  <a:pt x="22552392" y="8402125"/>
                  <a:pt x="22682200" y="11880850"/>
                </a:cubicBezTo>
                <a:lnTo>
                  <a:pt x="0" y="118808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1270000" dist="482600" dir="108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E95BBB-081B-49E6-81B1-F9B6DF5D18B5}"/>
              </a:ext>
            </a:extLst>
          </p:cNvPr>
          <p:cNvSpPr txBox="1"/>
          <p:nvPr/>
        </p:nvSpPr>
        <p:spPr>
          <a:xfrm>
            <a:off x="7487915" y="88909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6E9A47-9632-4313-9F29-22EA254F7D01}"/>
              </a:ext>
            </a:extLst>
          </p:cNvPr>
          <p:cNvSpPr txBox="1"/>
          <p:nvPr/>
        </p:nvSpPr>
        <p:spPr>
          <a:xfrm>
            <a:off x="7487917" y="140979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80AA7A-4E75-47E7-83A4-B24BE067334B}"/>
              </a:ext>
            </a:extLst>
          </p:cNvPr>
          <p:cNvSpPr txBox="1"/>
          <p:nvPr/>
        </p:nvSpPr>
        <p:spPr>
          <a:xfrm>
            <a:off x="7487915" y="272014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BD6E56-C7BB-4B12-B096-393685EFFFA6}"/>
              </a:ext>
            </a:extLst>
          </p:cNvPr>
          <p:cNvSpPr txBox="1"/>
          <p:nvPr/>
        </p:nvSpPr>
        <p:spPr>
          <a:xfrm>
            <a:off x="7487917" y="324084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352299-9F84-43D7-BBE8-F697E10B5E61}"/>
              </a:ext>
            </a:extLst>
          </p:cNvPr>
          <p:cNvSpPr txBox="1"/>
          <p:nvPr/>
        </p:nvSpPr>
        <p:spPr>
          <a:xfrm>
            <a:off x="7487913" y="469678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6B32BE-1A95-4E4D-ADCA-3C804F250F2F}"/>
              </a:ext>
            </a:extLst>
          </p:cNvPr>
          <p:cNvSpPr txBox="1"/>
          <p:nvPr/>
        </p:nvSpPr>
        <p:spPr>
          <a:xfrm>
            <a:off x="7487915" y="5217479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91CA65-CA3E-4315-8A72-145BC27C7344}"/>
              </a:ext>
            </a:extLst>
          </p:cNvPr>
          <p:cNvSpPr txBox="1"/>
          <p:nvPr/>
        </p:nvSpPr>
        <p:spPr>
          <a:xfrm>
            <a:off x="3210015" y="4709214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0AB0ED-F3A7-407C-89CB-4B56D88D0577}"/>
              </a:ext>
            </a:extLst>
          </p:cNvPr>
          <p:cNvSpPr txBox="1"/>
          <p:nvPr/>
        </p:nvSpPr>
        <p:spPr>
          <a:xfrm>
            <a:off x="3210017" y="5229912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28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77D4731-90A9-416C-8612-D5A988C312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431438-464B-4844-8062-4B40C242A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26" y="895680"/>
            <a:ext cx="4498563" cy="50666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06D3E6-B1C9-475D-8C6F-729B8D44D871}"/>
              </a:ext>
            </a:extLst>
          </p:cNvPr>
          <p:cNvSpPr/>
          <p:nvPr/>
        </p:nvSpPr>
        <p:spPr>
          <a:xfrm>
            <a:off x="426189" y="459174"/>
            <a:ext cx="5669812" cy="59396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7766BF-BF57-452E-8B14-2671A5CF4629}"/>
              </a:ext>
            </a:extLst>
          </p:cNvPr>
          <p:cNvSpPr txBox="1"/>
          <p:nvPr/>
        </p:nvSpPr>
        <p:spPr>
          <a:xfrm>
            <a:off x="735423" y="81875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FD63E-C5BF-4356-B384-FFA5123A9A85}"/>
              </a:ext>
            </a:extLst>
          </p:cNvPr>
          <p:cNvSpPr txBox="1"/>
          <p:nvPr/>
        </p:nvSpPr>
        <p:spPr>
          <a:xfrm>
            <a:off x="735425" y="133945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AB894B-F4C5-4DB6-88C8-D431138A3693}"/>
              </a:ext>
            </a:extLst>
          </p:cNvPr>
          <p:cNvSpPr txBox="1"/>
          <p:nvPr/>
        </p:nvSpPr>
        <p:spPr>
          <a:xfrm>
            <a:off x="735423" y="264980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126A49-101E-4DE4-A116-458B2B3E6AF1}"/>
              </a:ext>
            </a:extLst>
          </p:cNvPr>
          <p:cNvSpPr txBox="1"/>
          <p:nvPr/>
        </p:nvSpPr>
        <p:spPr>
          <a:xfrm>
            <a:off x="735425" y="317050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174C97-3E2F-4D71-885B-5CC593A8B723}"/>
              </a:ext>
            </a:extLst>
          </p:cNvPr>
          <p:cNvSpPr txBox="1"/>
          <p:nvPr/>
        </p:nvSpPr>
        <p:spPr>
          <a:xfrm>
            <a:off x="735421" y="462644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D32165-3BAC-4BCC-B5C0-A3DC24641AC1}"/>
              </a:ext>
            </a:extLst>
          </p:cNvPr>
          <p:cNvSpPr txBox="1"/>
          <p:nvPr/>
        </p:nvSpPr>
        <p:spPr>
          <a:xfrm>
            <a:off x="735423" y="514714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04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4286802-E56D-41CF-9EC5-FAE2A38A8F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CF40457-8FD3-4191-8CD6-B114043731E9}"/>
              </a:ext>
            </a:extLst>
          </p:cNvPr>
          <p:cNvSpPr/>
          <p:nvPr/>
        </p:nvSpPr>
        <p:spPr>
          <a:xfrm>
            <a:off x="426189" y="459174"/>
            <a:ext cx="11339623" cy="5939652"/>
          </a:xfrm>
          <a:custGeom>
            <a:avLst/>
            <a:gdLst>
              <a:gd name="connsiteX0" fmla="*/ 6174276 w 22682200"/>
              <a:gd name="connsiteY0" fmla="*/ 11080247 h 11880851"/>
              <a:gd name="connsiteX1" fmla="*/ 6194663 w 22682200"/>
              <a:gd name="connsiteY1" fmla="*/ 11128167 h 11880851"/>
              <a:gd name="connsiteX2" fmla="*/ 6177698 w 22682200"/>
              <a:gd name="connsiteY2" fmla="*/ 11162673 h 11880851"/>
              <a:gd name="connsiteX3" fmla="*/ 6176283 w 22682200"/>
              <a:gd name="connsiteY3" fmla="*/ 11135370 h 11880851"/>
              <a:gd name="connsiteX4" fmla="*/ 6174276 w 22682200"/>
              <a:gd name="connsiteY4" fmla="*/ 11080247 h 11880851"/>
              <a:gd name="connsiteX5" fmla="*/ 6236655 w 22682200"/>
              <a:gd name="connsiteY5" fmla="*/ 11042750 h 11880851"/>
              <a:gd name="connsiteX6" fmla="*/ 6215538 w 22682200"/>
              <a:gd name="connsiteY6" fmla="*/ 11085704 h 11880851"/>
              <a:gd name="connsiteX7" fmla="*/ 6206178 w 22682200"/>
              <a:gd name="connsiteY7" fmla="*/ 11051555 h 11880851"/>
              <a:gd name="connsiteX8" fmla="*/ 4760104 w 22682200"/>
              <a:gd name="connsiteY8" fmla="*/ 10933612 h 11880851"/>
              <a:gd name="connsiteX9" fmla="*/ 4760453 w 22682200"/>
              <a:gd name="connsiteY9" fmla="*/ 10934378 h 11880851"/>
              <a:gd name="connsiteX10" fmla="*/ 4689530 w 22682200"/>
              <a:gd name="connsiteY10" fmla="*/ 11018119 h 11880851"/>
              <a:gd name="connsiteX11" fmla="*/ 4677611 w 22682200"/>
              <a:gd name="connsiteY11" fmla="*/ 10962033 h 11880851"/>
              <a:gd name="connsiteX12" fmla="*/ 4705414 w 22682200"/>
              <a:gd name="connsiteY12" fmla="*/ 10952064 h 11880851"/>
              <a:gd name="connsiteX13" fmla="*/ 4736680 w 22682200"/>
              <a:gd name="connsiteY13" fmla="*/ 10941434 h 11880851"/>
              <a:gd name="connsiteX14" fmla="*/ 4722693 w 22682200"/>
              <a:gd name="connsiteY14" fmla="*/ 10851396 h 11880851"/>
              <a:gd name="connsiteX15" fmla="*/ 4726318 w 22682200"/>
              <a:gd name="connsiteY15" fmla="*/ 10859364 h 11880851"/>
              <a:gd name="connsiteX16" fmla="*/ 4715900 w 22682200"/>
              <a:gd name="connsiteY16" fmla="*/ 10871793 h 11880851"/>
              <a:gd name="connsiteX17" fmla="*/ 4684681 w 22682200"/>
              <a:gd name="connsiteY17" fmla="*/ 10908565 h 11880851"/>
              <a:gd name="connsiteX18" fmla="*/ 4669862 w 22682200"/>
              <a:gd name="connsiteY18" fmla="*/ 10925580 h 11880851"/>
              <a:gd name="connsiteX19" fmla="*/ 4663812 w 22682200"/>
              <a:gd name="connsiteY19" fmla="*/ 10897109 h 11880851"/>
              <a:gd name="connsiteX20" fmla="*/ 4623808 w 22682200"/>
              <a:gd name="connsiteY20" fmla="*/ 10705445 h 11880851"/>
              <a:gd name="connsiteX21" fmla="*/ 4636510 w 22682200"/>
              <a:gd name="connsiteY21" fmla="*/ 10712434 h 11880851"/>
              <a:gd name="connsiteX22" fmla="*/ 4624701 w 22682200"/>
              <a:gd name="connsiteY22" fmla="*/ 10724379 h 11880851"/>
              <a:gd name="connsiteX23" fmla="*/ 4620763 w 22682200"/>
              <a:gd name="connsiteY23" fmla="*/ 10707384 h 11880851"/>
              <a:gd name="connsiteX24" fmla="*/ 12455965 w 22682200"/>
              <a:gd name="connsiteY24" fmla="*/ 7051676 h 11880851"/>
              <a:gd name="connsiteX25" fmla="*/ 12463809 w 22682200"/>
              <a:gd name="connsiteY25" fmla="*/ 7060915 h 11880851"/>
              <a:gd name="connsiteX26" fmla="*/ 12478671 w 22682200"/>
              <a:gd name="connsiteY26" fmla="*/ 7088358 h 11880851"/>
              <a:gd name="connsiteX27" fmla="*/ 12424785 w 22682200"/>
              <a:gd name="connsiteY27" fmla="*/ 7138689 h 11880851"/>
              <a:gd name="connsiteX28" fmla="*/ 12402558 w 22682200"/>
              <a:gd name="connsiteY28" fmla="*/ 7126458 h 11880851"/>
              <a:gd name="connsiteX29" fmla="*/ 12196581 w 22682200"/>
              <a:gd name="connsiteY29" fmla="*/ 4711871 h 11880851"/>
              <a:gd name="connsiteX30" fmla="*/ 12235835 w 22682200"/>
              <a:gd name="connsiteY30" fmla="*/ 4801294 h 11880851"/>
              <a:gd name="connsiteX31" fmla="*/ 12242240 w 22682200"/>
              <a:gd name="connsiteY31" fmla="*/ 4815861 h 11880851"/>
              <a:gd name="connsiteX32" fmla="*/ 12215831 w 22682200"/>
              <a:gd name="connsiteY32" fmla="*/ 4817939 h 11880851"/>
              <a:gd name="connsiteX33" fmla="*/ 12187962 w 22682200"/>
              <a:gd name="connsiteY33" fmla="*/ 4733184 h 11880851"/>
              <a:gd name="connsiteX34" fmla="*/ 12196581 w 22682200"/>
              <a:gd name="connsiteY34" fmla="*/ 4711871 h 11880851"/>
              <a:gd name="connsiteX35" fmla="*/ 11911733 w 22682200"/>
              <a:gd name="connsiteY35" fmla="*/ 3923311 h 11880851"/>
              <a:gd name="connsiteX36" fmla="*/ 12073673 w 22682200"/>
              <a:gd name="connsiteY36" fmla="*/ 4514076 h 11880851"/>
              <a:gd name="connsiteX37" fmla="*/ 12045082 w 22682200"/>
              <a:gd name="connsiteY37" fmla="*/ 4515663 h 11880851"/>
              <a:gd name="connsiteX38" fmla="*/ 12040492 w 22682200"/>
              <a:gd name="connsiteY38" fmla="*/ 4462266 h 11880851"/>
              <a:gd name="connsiteX39" fmla="*/ 12028704 w 22682200"/>
              <a:gd name="connsiteY39" fmla="*/ 4389590 h 11880851"/>
              <a:gd name="connsiteX40" fmla="*/ 11941212 w 22682200"/>
              <a:gd name="connsiteY40" fmla="*/ 4077012 h 11880851"/>
              <a:gd name="connsiteX41" fmla="*/ 11898839 w 22682200"/>
              <a:gd name="connsiteY41" fmla="*/ 3925594 h 11880851"/>
              <a:gd name="connsiteX42" fmla="*/ 3342069 w 22682200"/>
              <a:gd name="connsiteY42" fmla="*/ 3074107 h 11880851"/>
              <a:gd name="connsiteX43" fmla="*/ 3361796 w 22682200"/>
              <a:gd name="connsiteY43" fmla="*/ 3077880 h 11880851"/>
              <a:gd name="connsiteX44" fmla="*/ 3315942 w 22682200"/>
              <a:gd name="connsiteY44" fmla="*/ 3130483 h 11880851"/>
              <a:gd name="connsiteX45" fmla="*/ 3308964 w 22682200"/>
              <a:gd name="connsiteY45" fmla="*/ 3130167 h 11880851"/>
              <a:gd name="connsiteX46" fmla="*/ 3332698 w 22682200"/>
              <a:gd name="connsiteY46" fmla="*/ 3089635 h 11880851"/>
              <a:gd name="connsiteX47" fmla="*/ 10604842 w 22682200"/>
              <a:gd name="connsiteY47" fmla="*/ 1000488 h 11880851"/>
              <a:gd name="connsiteX48" fmla="*/ 10626913 w 22682200"/>
              <a:gd name="connsiteY48" fmla="*/ 1095742 h 11880851"/>
              <a:gd name="connsiteX49" fmla="*/ 10605208 w 22682200"/>
              <a:gd name="connsiteY49" fmla="*/ 1108875 h 11880851"/>
              <a:gd name="connsiteX50" fmla="*/ 10569231 w 22682200"/>
              <a:gd name="connsiteY50" fmla="*/ 1029811 h 11880851"/>
              <a:gd name="connsiteX51" fmla="*/ 10552594 w 22682200"/>
              <a:gd name="connsiteY51" fmla="*/ 762417 h 11880851"/>
              <a:gd name="connsiteX52" fmla="*/ 10584933 w 22682200"/>
              <a:gd name="connsiteY52" fmla="*/ 914576 h 11880851"/>
              <a:gd name="connsiteX53" fmla="*/ 10597392 w 22682200"/>
              <a:gd name="connsiteY53" fmla="*/ 968346 h 11880851"/>
              <a:gd name="connsiteX54" fmla="*/ 10554562 w 22682200"/>
              <a:gd name="connsiteY54" fmla="*/ 997573 h 11880851"/>
              <a:gd name="connsiteX55" fmla="*/ 10484361 w 22682200"/>
              <a:gd name="connsiteY55" fmla="*/ 843294 h 11880851"/>
              <a:gd name="connsiteX56" fmla="*/ 10534176 w 22682200"/>
              <a:gd name="connsiteY56" fmla="*/ 787557 h 11880851"/>
              <a:gd name="connsiteX57" fmla="*/ 8926034 w 22682200"/>
              <a:gd name="connsiteY57" fmla="*/ 650101 h 11880851"/>
              <a:gd name="connsiteX58" fmla="*/ 8984790 w 22682200"/>
              <a:gd name="connsiteY58" fmla="*/ 823853 h 11880851"/>
              <a:gd name="connsiteX59" fmla="*/ 8991619 w 22682200"/>
              <a:gd name="connsiteY59" fmla="*/ 844648 h 11880851"/>
              <a:gd name="connsiteX60" fmla="*/ 8966224 w 22682200"/>
              <a:gd name="connsiteY60" fmla="*/ 858747 h 11880851"/>
              <a:gd name="connsiteX61" fmla="*/ 8776208 w 22682200"/>
              <a:gd name="connsiteY61" fmla="*/ 919078 h 11880851"/>
              <a:gd name="connsiteX62" fmla="*/ 8894522 w 22682200"/>
              <a:gd name="connsiteY62" fmla="*/ 706771 h 11880851"/>
              <a:gd name="connsiteX63" fmla="*/ 0 w 22682200"/>
              <a:gd name="connsiteY63" fmla="*/ 0 h 11880851"/>
              <a:gd name="connsiteX64" fmla="*/ 22682200 w 22682200"/>
              <a:gd name="connsiteY64" fmla="*/ 0 h 11880851"/>
              <a:gd name="connsiteX65" fmla="*/ 22682200 w 22682200"/>
              <a:gd name="connsiteY65" fmla="*/ 11880851 h 11880851"/>
              <a:gd name="connsiteX66" fmla="*/ 6388638 w 22682200"/>
              <a:gd name="connsiteY66" fmla="*/ 11880851 h 11880851"/>
              <a:gd name="connsiteX67" fmla="*/ 7191170 w 22682200"/>
              <a:gd name="connsiteY67" fmla="*/ 11604633 h 11880851"/>
              <a:gd name="connsiteX68" fmla="*/ 7162359 w 22682200"/>
              <a:gd name="connsiteY68" fmla="*/ 11688328 h 11880851"/>
              <a:gd name="connsiteX69" fmla="*/ 7288709 w 22682200"/>
              <a:gd name="connsiteY69" fmla="*/ 11684498 h 11880851"/>
              <a:gd name="connsiteX70" fmla="*/ 7275236 w 22682200"/>
              <a:gd name="connsiteY70" fmla="*/ 11792353 h 11880851"/>
              <a:gd name="connsiteX71" fmla="*/ 7638101 w 22682200"/>
              <a:gd name="connsiteY71" fmla="*/ 11688127 h 11880851"/>
              <a:gd name="connsiteX72" fmla="*/ 8056562 w 22682200"/>
              <a:gd name="connsiteY72" fmla="*/ 11567340 h 11880851"/>
              <a:gd name="connsiteX73" fmla="*/ 8021580 w 22682200"/>
              <a:gd name="connsiteY73" fmla="*/ 11642399 h 11880851"/>
              <a:gd name="connsiteX74" fmla="*/ 8143444 w 22682200"/>
              <a:gd name="connsiteY74" fmla="*/ 11767086 h 11880851"/>
              <a:gd name="connsiteX75" fmla="*/ 8510794 w 22682200"/>
              <a:gd name="connsiteY75" fmla="*/ 11534345 h 11880851"/>
              <a:gd name="connsiteX76" fmla="*/ 9374540 w 22682200"/>
              <a:gd name="connsiteY76" fmla="*/ 10987921 h 11880851"/>
              <a:gd name="connsiteX77" fmla="*/ 9476640 w 22682200"/>
              <a:gd name="connsiteY77" fmla="*/ 10910984 h 11880851"/>
              <a:gd name="connsiteX78" fmla="*/ 9492423 w 22682200"/>
              <a:gd name="connsiteY78" fmla="*/ 10896623 h 11880851"/>
              <a:gd name="connsiteX79" fmla="*/ 9538449 w 22682200"/>
              <a:gd name="connsiteY79" fmla="*/ 11024173 h 11880851"/>
              <a:gd name="connsiteX80" fmla="*/ 9565096 w 22682200"/>
              <a:gd name="connsiteY80" fmla="*/ 11002683 h 11880851"/>
              <a:gd name="connsiteX81" fmla="*/ 9560992 w 22682200"/>
              <a:gd name="connsiteY81" fmla="*/ 10908590 h 11880851"/>
              <a:gd name="connsiteX82" fmla="*/ 9573396 w 22682200"/>
              <a:gd name="connsiteY82" fmla="*/ 10901083 h 11880851"/>
              <a:gd name="connsiteX83" fmla="*/ 9651608 w 22682200"/>
              <a:gd name="connsiteY83" fmla="*/ 11186411 h 11880851"/>
              <a:gd name="connsiteX84" fmla="*/ 9657811 w 22682200"/>
              <a:gd name="connsiteY84" fmla="*/ 11182658 h 11880851"/>
              <a:gd name="connsiteX85" fmla="*/ 9642036 w 22682200"/>
              <a:gd name="connsiteY85" fmla="*/ 10966855 h 11880851"/>
              <a:gd name="connsiteX86" fmla="*/ 9684869 w 22682200"/>
              <a:gd name="connsiteY86" fmla="*/ 10951668 h 11880851"/>
              <a:gd name="connsiteX87" fmla="*/ 9773492 w 22682200"/>
              <a:gd name="connsiteY87" fmla="*/ 11354100 h 11880851"/>
              <a:gd name="connsiteX88" fmla="*/ 9795198 w 22682200"/>
              <a:gd name="connsiteY88" fmla="*/ 11340966 h 11880851"/>
              <a:gd name="connsiteX89" fmla="*/ 9731745 w 22682200"/>
              <a:gd name="connsiteY89" fmla="*/ 10858918 h 11880851"/>
              <a:gd name="connsiteX90" fmla="*/ 9799656 w 22682200"/>
              <a:gd name="connsiteY90" fmla="*/ 11053901 h 11880851"/>
              <a:gd name="connsiteX91" fmla="*/ 9827032 w 22682200"/>
              <a:gd name="connsiteY91" fmla="*/ 10903200 h 11880851"/>
              <a:gd name="connsiteX92" fmla="*/ 9977199 w 22682200"/>
              <a:gd name="connsiteY92" fmla="*/ 11305949 h 11880851"/>
              <a:gd name="connsiteX93" fmla="*/ 10040430 w 22682200"/>
              <a:gd name="connsiteY93" fmla="*/ 11417920 h 11880851"/>
              <a:gd name="connsiteX94" fmla="*/ 10088248 w 22682200"/>
              <a:gd name="connsiteY94" fmla="*/ 11249482 h 11880851"/>
              <a:gd name="connsiteX95" fmla="*/ 10227332 w 22682200"/>
              <a:gd name="connsiteY95" fmla="*/ 11835996 h 11880851"/>
              <a:gd name="connsiteX96" fmla="*/ 10259945 w 22682200"/>
              <a:gd name="connsiteY96" fmla="*/ 11124124 h 11880851"/>
              <a:gd name="connsiteX97" fmla="*/ 10296895 w 22682200"/>
              <a:gd name="connsiteY97" fmla="*/ 11192977 h 11880851"/>
              <a:gd name="connsiteX98" fmla="*/ 10338125 w 22682200"/>
              <a:gd name="connsiteY98" fmla="*/ 10459793 h 11880851"/>
              <a:gd name="connsiteX99" fmla="*/ 10452182 w 22682200"/>
              <a:gd name="connsiteY99" fmla="*/ 10691238 h 11880851"/>
              <a:gd name="connsiteX100" fmla="*/ 10422423 w 22682200"/>
              <a:gd name="connsiteY100" fmla="*/ 10398052 h 11880851"/>
              <a:gd name="connsiteX101" fmla="*/ 10489072 w 22682200"/>
              <a:gd name="connsiteY101" fmla="*/ 10588435 h 11880851"/>
              <a:gd name="connsiteX102" fmla="*/ 10669492 w 22682200"/>
              <a:gd name="connsiteY102" fmla="*/ 10468527 h 11880851"/>
              <a:gd name="connsiteX103" fmla="*/ 10626849 w 22682200"/>
              <a:gd name="connsiteY103" fmla="*/ 9877142 h 11880851"/>
              <a:gd name="connsiteX104" fmla="*/ 10634168 w 22682200"/>
              <a:gd name="connsiteY104" fmla="*/ 9790711 h 11880851"/>
              <a:gd name="connsiteX105" fmla="*/ 10691230 w 22682200"/>
              <a:gd name="connsiteY105" fmla="*/ 9727790 h 11880851"/>
              <a:gd name="connsiteX106" fmla="*/ 10794810 w 22682200"/>
              <a:gd name="connsiteY106" fmla="*/ 9882395 h 11880851"/>
              <a:gd name="connsiteX107" fmla="*/ 11167935 w 22682200"/>
              <a:gd name="connsiteY107" fmla="*/ 10440547 h 11880851"/>
              <a:gd name="connsiteX108" fmla="*/ 11229467 w 22682200"/>
              <a:gd name="connsiteY108" fmla="*/ 10124312 h 11880851"/>
              <a:gd name="connsiteX109" fmla="*/ 11278926 w 22682200"/>
              <a:gd name="connsiteY109" fmla="*/ 10212422 h 11880851"/>
              <a:gd name="connsiteX110" fmla="*/ 11248696 w 22682200"/>
              <a:gd name="connsiteY110" fmla="*/ 9957078 h 11880851"/>
              <a:gd name="connsiteX111" fmla="*/ 11314236 w 22682200"/>
              <a:gd name="connsiteY111" fmla="*/ 10024728 h 11880851"/>
              <a:gd name="connsiteX112" fmla="*/ 11393960 w 22682200"/>
              <a:gd name="connsiteY112" fmla="*/ 9906734 h 11880851"/>
              <a:gd name="connsiteX113" fmla="*/ 11461340 w 22682200"/>
              <a:gd name="connsiteY113" fmla="*/ 9967905 h 11880851"/>
              <a:gd name="connsiteX114" fmla="*/ 11623395 w 22682200"/>
              <a:gd name="connsiteY114" fmla="*/ 9134782 h 11880851"/>
              <a:gd name="connsiteX115" fmla="*/ 11681471 w 22682200"/>
              <a:gd name="connsiteY115" fmla="*/ 9201582 h 11880851"/>
              <a:gd name="connsiteX116" fmla="*/ 11741330 w 22682200"/>
              <a:gd name="connsiteY116" fmla="*/ 9090245 h 11880851"/>
              <a:gd name="connsiteX117" fmla="*/ 11827996 w 22682200"/>
              <a:gd name="connsiteY117" fmla="*/ 9155839 h 11880851"/>
              <a:gd name="connsiteX118" fmla="*/ 11919168 w 22682200"/>
              <a:gd name="connsiteY118" fmla="*/ 8789476 h 11880851"/>
              <a:gd name="connsiteX119" fmla="*/ 12023793 w 22682200"/>
              <a:gd name="connsiteY119" fmla="*/ 8366683 h 11880851"/>
              <a:gd name="connsiteX120" fmla="*/ 12071306 w 22682200"/>
              <a:gd name="connsiteY120" fmla="*/ 8434509 h 11880851"/>
              <a:gd name="connsiteX121" fmla="*/ 12240220 w 22682200"/>
              <a:gd name="connsiteY121" fmla="*/ 8391315 h 11880851"/>
              <a:gd name="connsiteX122" fmla="*/ 12222335 w 22682200"/>
              <a:gd name="connsiteY122" fmla="*/ 7956809 h 11880851"/>
              <a:gd name="connsiteX123" fmla="*/ 12222321 w 22682200"/>
              <a:gd name="connsiteY123" fmla="*/ 7956306 h 11880851"/>
              <a:gd name="connsiteX124" fmla="*/ 12235621 w 22682200"/>
              <a:gd name="connsiteY124" fmla="*/ 7957067 h 11880851"/>
              <a:gd name="connsiteX125" fmla="*/ 12313162 w 22682200"/>
              <a:gd name="connsiteY125" fmla="*/ 7926052 h 11880851"/>
              <a:gd name="connsiteX126" fmla="*/ 12476934 w 22682200"/>
              <a:gd name="connsiteY126" fmla="*/ 7591775 h 11880851"/>
              <a:gd name="connsiteX127" fmla="*/ 12449128 w 22682200"/>
              <a:gd name="connsiteY127" fmla="*/ 7461207 h 11880851"/>
              <a:gd name="connsiteX128" fmla="*/ 12381011 w 22682200"/>
              <a:gd name="connsiteY128" fmla="*/ 7465641 h 11880851"/>
              <a:gd name="connsiteX129" fmla="*/ 12428212 w 22682200"/>
              <a:gd name="connsiteY129" fmla="*/ 7318713 h 11880851"/>
              <a:gd name="connsiteX130" fmla="*/ 12688912 w 22682200"/>
              <a:gd name="connsiteY130" fmla="*/ 6896302 h 11880851"/>
              <a:gd name="connsiteX131" fmla="*/ 12560690 w 22682200"/>
              <a:gd name="connsiteY131" fmla="*/ 7011749 h 11880851"/>
              <a:gd name="connsiteX132" fmla="*/ 12494156 w 22682200"/>
              <a:gd name="connsiteY132" fmla="*/ 7073894 h 11880851"/>
              <a:gd name="connsiteX133" fmla="*/ 12493486 w 22682200"/>
              <a:gd name="connsiteY133" fmla="*/ 7000464 h 11880851"/>
              <a:gd name="connsiteX134" fmla="*/ 12493429 w 22682200"/>
              <a:gd name="connsiteY134" fmla="*/ 6999218 h 11880851"/>
              <a:gd name="connsiteX135" fmla="*/ 12810867 w 22682200"/>
              <a:gd name="connsiteY135" fmla="*/ 6554733 h 11880851"/>
              <a:gd name="connsiteX136" fmla="*/ 12781930 w 22682200"/>
              <a:gd name="connsiteY136" fmla="*/ 6549291 h 11880851"/>
              <a:gd name="connsiteX137" fmla="*/ 12538111 w 22682200"/>
              <a:gd name="connsiteY137" fmla="*/ 6766173 h 11880851"/>
              <a:gd name="connsiteX138" fmla="*/ 12559191 w 22682200"/>
              <a:gd name="connsiteY138" fmla="*/ 6625829 h 11880851"/>
              <a:gd name="connsiteX139" fmla="*/ 12513002 w 22682200"/>
              <a:gd name="connsiteY139" fmla="*/ 6662632 h 11880851"/>
              <a:gd name="connsiteX140" fmla="*/ 12477180 w 22682200"/>
              <a:gd name="connsiteY140" fmla="*/ 6692256 h 11880851"/>
              <a:gd name="connsiteX141" fmla="*/ 12476669 w 22682200"/>
              <a:gd name="connsiteY141" fmla="*/ 6683183 h 11880851"/>
              <a:gd name="connsiteX142" fmla="*/ 12475562 w 22682200"/>
              <a:gd name="connsiteY142" fmla="*/ 6646728 h 11880851"/>
              <a:gd name="connsiteX143" fmla="*/ 12582010 w 22682200"/>
              <a:gd name="connsiteY143" fmla="*/ 6528357 h 11880851"/>
              <a:gd name="connsiteX144" fmla="*/ 12566134 w 22682200"/>
              <a:gd name="connsiteY144" fmla="*/ 6519622 h 11880851"/>
              <a:gd name="connsiteX145" fmla="*/ 12474516 w 22682200"/>
              <a:gd name="connsiteY145" fmla="*/ 6612297 h 11880851"/>
              <a:gd name="connsiteX146" fmla="*/ 12467143 w 22682200"/>
              <a:gd name="connsiteY146" fmla="*/ 6369687 h 11880851"/>
              <a:gd name="connsiteX147" fmla="*/ 12508367 w 22682200"/>
              <a:gd name="connsiteY147" fmla="*/ 6320176 h 11880851"/>
              <a:gd name="connsiteX148" fmla="*/ 12479612 w 22682200"/>
              <a:gd name="connsiteY148" fmla="*/ 6309592 h 11880851"/>
              <a:gd name="connsiteX149" fmla="*/ 12465744 w 22682200"/>
              <a:gd name="connsiteY149" fmla="*/ 6323620 h 11880851"/>
              <a:gd name="connsiteX150" fmla="*/ 12461121 w 22682200"/>
              <a:gd name="connsiteY150" fmla="*/ 6171477 h 11880851"/>
              <a:gd name="connsiteX151" fmla="*/ 12435323 w 22682200"/>
              <a:gd name="connsiteY151" fmla="*/ 5661947 h 11880851"/>
              <a:gd name="connsiteX152" fmla="*/ 12324570 w 22682200"/>
              <a:gd name="connsiteY152" fmla="*/ 5165599 h 11880851"/>
              <a:gd name="connsiteX153" fmla="*/ 12258592 w 22682200"/>
              <a:gd name="connsiteY153" fmla="*/ 4947983 h 11880851"/>
              <a:gd name="connsiteX154" fmla="*/ 12233912 w 22682200"/>
              <a:gd name="connsiteY154" fmla="*/ 4872928 h 11880851"/>
              <a:gd name="connsiteX155" fmla="*/ 12474201 w 22682200"/>
              <a:gd name="connsiteY155" fmla="*/ 4833899 h 11880851"/>
              <a:gd name="connsiteX156" fmla="*/ 12454559 w 22682200"/>
              <a:gd name="connsiteY156" fmla="*/ 4799146 h 11880851"/>
              <a:gd name="connsiteX157" fmla="*/ 12247503 w 22682200"/>
              <a:gd name="connsiteY157" fmla="*/ 4815446 h 11880851"/>
              <a:gd name="connsiteX158" fmla="*/ 12224223 w 22682200"/>
              <a:gd name="connsiteY158" fmla="*/ 4720009 h 11880851"/>
              <a:gd name="connsiteX159" fmla="*/ 12226273 w 22682200"/>
              <a:gd name="connsiteY159" fmla="*/ 4720705 h 11880851"/>
              <a:gd name="connsiteX160" fmla="*/ 12331682 w 22682200"/>
              <a:gd name="connsiteY160" fmla="*/ 4754528 h 11880851"/>
              <a:gd name="connsiteX161" fmla="*/ 12336175 w 22682200"/>
              <a:gd name="connsiteY161" fmla="*/ 4737070 h 11880851"/>
              <a:gd name="connsiteX162" fmla="*/ 12212742 w 22682200"/>
              <a:gd name="connsiteY162" fmla="*/ 4657590 h 11880851"/>
              <a:gd name="connsiteX163" fmla="*/ 12467387 w 22682200"/>
              <a:gd name="connsiteY163" fmla="*/ 4645666 h 11880851"/>
              <a:gd name="connsiteX164" fmla="*/ 12344786 w 22682200"/>
              <a:gd name="connsiteY164" fmla="*/ 4618479 h 11880851"/>
              <a:gd name="connsiteX165" fmla="*/ 12459030 w 22682200"/>
              <a:gd name="connsiteY165" fmla="*/ 4600389 h 11880851"/>
              <a:gd name="connsiteX166" fmla="*/ 12452971 w 22682200"/>
              <a:gd name="connsiteY166" fmla="*/ 4579506 h 11880851"/>
              <a:gd name="connsiteX167" fmla="*/ 12319362 w 22682200"/>
              <a:gd name="connsiteY167" fmla="*/ 4580272 h 11880851"/>
              <a:gd name="connsiteX168" fmla="*/ 12190318 w 22682200"/>
              <a:gd name="connsiteY168" fmla="*/ 4581016 h 11880851"/>
              <a:gd name="connsiteX169" fmla="*/ 12186053 w 22682200"/>
              <a:gd name="connsiteY169" fmla="*/ 4563533 h 11880851"/>
              <a:gd name="connsiteX170" fmla="*/ 12374049 w 22682200"/>
              <a:gd name="connsiteY170" fmla="*/ 4538120 h 11880851"/>
              <a:gd name="connsiteX171" fmla="*/ 12562621 w 22682200"/>
              <a:gd name="connsiteY171" fmla="*/ 4512631 h 11880851"/>
              <a:gd name="connsiteX172" fmla="*/ 12549772 w 22682200"/>
              <a:gd name="connsiteY172" fmla="*/ 4484811 h 11880851"/>
              <a:gd name="connsiteX173" fmla="*/ 12230124 w 22682200"/>
              <a:gd name="connsiteY173" fmla="*/ 4505390 h 11880851"/>
              <a:gd name="connsiteX174" fmla="*/ 12172649 w 22682200"/>
              <a:gd name="connsiteY174" fmla="*/ 4508582 h 11880851"/>
              <a:gd name="connsiteX175" fmla="*/ 12171679 w 22682200"/>
              <a:gd name="connsiteY175" fmla="*/ 4504610 h 11880851"/>
              <a:gd name="connsiteX176" fmla="*/ 12088237 w 22682200"/>
              <a:gd name="connsiteY176" fmla="*/ 4176507 h 11880851"/>
              <a:gd name="connsiteX177" fmla="*/ 12006393 w 22682200"/>
              <a:gd name="connsiteY177" fmla="*/ 3906548 h 11880851"/>
              <a:gd name="connsiteX178" fmla="*/ 12031778 w 22682200"/>
              <a:gd name="connsiteY178" fmla="*/ 3902053 h 11880851"/>
              <a:gd name="connsiteX179" fmla="*/ 12022690 w 22682200"/>
              <a:gd name="connsiteY179" fmla="*/ 3870727 h 11880851"/>
              <a:gd name="connsiteX180" fmla="*/ 11996414 w 22682200"/>
              <a:gd name="connsiteY180" fmla="*/ 3873628 h 11880851"/>
              <a:gd name="connsiteX181" fmla="*/ 11993312 w 22682200"/>
              <a:gd name="connsiteY181" fmla="*/ 3863398 h 11880851"/>
              <a:gd name="connsiteX182" fmla="*/ 11876262 w 22682200"/>
              <a:gd name="connsiteY182" fmla="*/ 3569715 h 11880851"/>
              <a:gd name="connsiteX183" fmla="*/ 11920627 w 22682200"/>
              <a:gd name="connsiteY183" fmla="*/ 3784313 h 11880851"/>
              <a:gd name="connsiteX184" fmla="*/ 11861760 w 22682200"/>
              <a:gd name="connsiteY184" fmla="*/ 3675067 h 11880851"/>
              <a:gd name="connsiteX185" fmla="*/ 11846256 w 22682200"/>
              <a:gd name="connsiteY185" fmla="*/ 3684449 h 11880851"/>
              <a:gd name="connsiteX186" fmla="*/ 11901004 w 22682200"/>
              <a:gd name="connsiteY186" fmla="*/ 3884166 h 11880851"/>
              <a:gd name="connsiteX187" fmla="*/ 11887658 w 22682200"/>
              <a:gd name="connsiteY187" fmla="*/ 3885640 h 11880851"/>
              <a:gd name="connsiteX188" fmla="*/ 11852776 w 22682200"/>
              <a:gd name="connsiteY188" fmla="*/ 3760984 h 11880851"/>
              <a:gd name="connsiteX189" fmla="*/ 11802527 w 22682200"/>
              <a:gd name="connsiteY189" fmla="*/ 3630429 h 11880851"/>
              <a:gd name="connsiteX190" fmla="*/ 11667451 w 22682200"/>
              <a:gd name="connsiteY190" fmla="*/ 3427800 h 11880851"/>
              <a:gd name="connsiteX191" fmla="*/ 11560222 w 22682200"/>
              <a:gd name="connsiteY191" fmla="*/ 3036626 h 11880851"/>
              <a:gd name="connsiteX192" fmla="*/ 11614987 w 22682200"/>
              <a:gd name="connsiteY192" fmla="*/ 3051775 h 11880851"/>
              <a:gd name="connsiteX193" fmla="*/ 11415148 w 22682200"/>
              <a:gd name="connsiteY193" fmla="*/ 2507390 h 11880851"/>
              <a:gd name="connsiteX194" fmla="*/ 11498350 w 22682200"/>
              <a:gd name="connsiteY194" fmla="*/ 2639467 h 11880851"/>
              <a:gd name="connsiteX195" fmla="*/ 11509491 w 22682200"/>
              <a:gd name="connsiteY195" fmla="*/ 2627360 h 11880851"/>
              <a:gd name="connsiteX196" fmla="*/ 11086588 w 22682200"/>
              <a:gd name="connsiteY196" fmla="*/ 1638491 h 11880851"/>
              <a:gd name="connsiteX197" fmla="*/ 11147659 w 22682200"/>
              <a:gd name="connsiteY197" fmla="*/ 1676651 h 11880851"/>
              <a:gd name="connsiteX198" fmla="*/ 11229753 w 22682200"/>
              <a:gd name="connsiteY198" fmla="*/ 1685995 h 11880851"/>
              <a:gd name="connsiteX199" fmla="*/ 11252980 w 22682200"/>
              <a:gd name="connsiteY199" fmla="*/ 1586093 h 11880851"/>
              <a:gd name="connsiteX200" fmla="*/ 11045371 w 22682200"/>
              <a:gd name="connsiteY200" fmla="*/ 1277123 h 11880851"/>
              <a:gd name="connsiteX201" fmla="*/ 10918395 w 22682200"/>
              <a:gd name="connsiteY201" fmla="*/ 1235920 h 11880851"/>
              <a:gd name="connsiteX202" fmla="*/ 10888177 w 22682200"/>
              <a:gd name="connsiteY202" fmla="*/ 1297129 h 11880851"/>
              <a:gd name="connsiteX203" fmla="*/ 10784532 w 22682200"/>
              <a:gd name="connsiteY203" fmla="*/ 1182788 h 11880851"/>
              <a:gd name="connsiteX204" fmla="*/ 10661417 w 22682200"/>
              <a:gd name="connsiteY204" fmla="*/ 959505 h 11880851"/>
              <a:gd name="connsiteX205" fmla="*/ 10659360 w 22682200"/>
              <a:gd name="connsiteY205" fmla="*/ 955594 h 11880851"/>
              <a:gd name="connsiteX206" fmla="*/ 10669698 w 22682200"/>
              <a:gd name="connsiteY206" fmla="*/ 947082 h 11880851"/>
              <a:gd name="connsiteX207" fmla="*/ 10648129 w 22682200"/>
              <a:gd name="connsiteY207" fmla="*/ 933725 h 11880851"/>
              <a:gd name="connsiteX208" fmla="*/ 10647933 w 22682200"/>
              <a:gd name="connsiteY208" fmla="*/ 933859 h 11880851"/>
              <a:gd name="connsiteX209" fmla="*/ 10555622 w 22682200"/>
              <a:gd name="connsiteY209" fmla="*/ 758283 h 11880851"/>
              <a:gd name="connsiteX210" fmla="*/ 10573290 w 22682200"/>
              <a:gd name="connsiteY210" fmla="*/ 734166 h 11880851"/>
              <a:gd name="connsiteX211" fmla="*/ 10605143 w 22682200"/>
              <a:gd name="connsiteY211" fmla="*/ 680324 h 11880851"/>
              <a:gd name="connsiteX212" fmla="*/ 10433383 w 22682200"/>
              <a:gd name="connsiteY212" fmla="*/ 714335 h 11880851"/>
              <a:gd name="connsiteX213" fmla="*/ 10892488 w 22682200"/>
              <a:gd name="connsiteY213" fmla="*/ 323738 h 11880851"/>
              <a:gd name="connsiteX214" fmla="*/ 10429302 w 22682200"/>
              <a:gd name="connsiteY214" fmla="*/ 590404 h 11880851"/>
              <a:gd name="connsiteX215" fmla="*/ 10375514 w 22682200"/>
              <a:gd name="connsiteY215" fmla="*/ 604082 h 11880851"/>
              <a:gd name="connsiteX216" fmla="*/ 10314234 w 22682200"/>
              <a:gd name="connsiteY216" fmla="*/ 469407 h 11880851"/>
              <a:gd name="connsiteX217" fmla="*/ 10295052 w 22682200"/>
              <a:gd name="connsiteY217" fmla="*/ 491745 h 11880851"/>
              <a:gd name="connsiteX218" fmla="*/ 10319402 w 22682200"/>
              <a:gd name="connsiteY218" fmla="*/ 614143 h 11880851"/>
              <a:gd name="connsiteX219" fmla="*/ 10243655 w 22682200"/>
              <a:gd name="connsiteY219" fmla="*/ 618429 h 11880851"/>
              <a:gd name="connsiteX220" fmla="*/ 10288173 w 22682200"/>
              <a:gd name="connsiteY220" fmla="*/ 554209 h 11880851"/>
              <a:gd name="connsiteX221" fmla="*/ 10116304 w 22682200"/>
              <a:gd name="connsiteY221" fmla="*/ 651005 h 11880851"/>
              <a:gd name="connsiteX222" fmla="*/ 9997548 w 22682200"/>
              <a:gd name="connsiteY222" fmla="*/ 716457 h 11880851"/>
              <a:gd name="connsiteX223" fmla="*/ 9959851 w 22682200"/>
              <a:gd name="connsiteY223" fmla="*/ 614100 h 11880851"/>
              <a:gd name="connsiteX224" fmla="*/ 9936307 w 22682200"/>
              <a:gd name="connsiteY224" fmla="*/ 633712 h 11880851"/>
              <a:gd name="connsiteX225" fmla="*/ 9964049 w 22682200"/>
              <a:gd name="connsiteY225" fmla="*/ 734920 h 11880851"/>
              <a:gd name="connsiteX226" fmla="*/ 9952613 w 22682200"/>
              <a:gd name="connsiteY226" fmla="*/ 741223 h 11880851"/>
              <a:gd name="connsiteX227" fmla="*/ 9616442 w 22682200"/>
              <a:gd name="connsiteY227" fmla="*/ 850916 h 11880851"/>
              <a:gd name="connsiteX228" fmla="*/ 9770700 w 22682200"/>
              <a:gd name="connsiteY228" fmla="*/ 644085 h 11880851"/>
              <a:gd name="connsiteX229" fmla="*/ 9523119 w 22682200"/>
              <a:gd name="connsiteY229" fmla="*/ 803918 h 11880851"/>
              <a:gd name="connsiteX230" fmla="*/ 9662367 w 22682200"/>
              <a:gd name="connsiteY230" fmla="*/ 657982 h 11880851"/>
              <a:gd name="connsiteX231" fmla="*/ 9473526 w 22682200"/>
              <a:gd name="connsiteY231" fmla="*/ 551826 h 11880851"/>
              <a:gd name="connsiteX232" fmla="*/ 9382552 w 22682200"/>
              <a:gd name="connsiteY232" fmla="*/ 594045 h 11880851"/>
              <a:gd name="connsiteX233" fmla="*/ 9301553 w 22682200"/>
              <a:gd name="connsiteY233" fmla="*/ 642234 h 11880851"/>
              <a:gd name="connsiteX234" fmla="*/ 9238935 w 22682200"/>
              <a:gd name="connsiteY234" fmla="*/ 503068 h 11880851"/>
              <a:gd name="connsiteX235" fmla="*/ 9210450 w 22682200"/>
              <a:gd name="connsiteY235" fmla="*/ 531036 h 11880851"/>
              <a:gd name="connsiteX236" fmla="*/ 9259854 w 22682200"/>
              <a:gd name="connsiteY236" fmla="*/ 670538 h 11880851"/>
              <a:gd name="connsiteX237" fmla="*/ 9196578 w 22682200"/>
              <a:gd name="connsiteY237" fmla="*/ 714120 h 11880851"/>
              <a:gd name="connsiteX238" fmla="*/ 9199155 w 22682200"/>
              <a:gd name="connsiteY238" fmla="*/ 661274 h 11880851"/>
              <a:gd name="connsiteX239" fmla="*/ 9181129 w 22682200"/>
              <a:gd name="connsiteY239" fmla="*/ 661453 h 11880851"/>
              <a:gd name="connsiteX240" fmla="*/ 9155075 w 22682200"/>
              <a:gd name="connsiteY240" fmla="*/ 742705 h 11880851"/>
              <a:gd name="connsiteX241" fmla="*/ 9133935 w 22682200"/>
              <a:gd name="connsiteY241" fmla="*/ 757266 h 11880851"/>
              <a:gd name="connsiteX242" fmla="*/ 9124170 w 22682200"/>
              <a:gd name="connsiteY242" fmla="*/ 763682 h 11880851"/>
              <a:gd name="connsiteX243" fmla="*/ 9100429 w 22682200"/>
              <a:gd name="connsiteY243" fmla="*/ 690165 h 11880851"/>
              <a:gd name="connsiteX244" fmla="*/ 9058878 w 22682200"/>
              <a:gd name="connsiteY244" fmla="*/ 558368 h 11880851"/>
              <a:gd name="connsiteX245" fmla="*/ 9064349 w 22682200"/>
              <a:gd name="connsiteY245" fmla="*/ 683828 h 11880851"/>
              <a:gd name="connsiteX246" fmla="*/ 9017308 w 22682200"/>
              <a:gd name="connsiteY246" fmla="*/ 578160 h 11880851"/>
              <a:gd name="connsiteX247" fmla="*/ 8998703 w 22682200"/>
              <a:gd name="connsiteY247" fmla="*/ 589418 h 11880851"/>
              <a:gd name="connsiteX248" fmla="*/ 9058330 w 22682200"/>
              <a:gd name="connsiteY248" fmla="*/ 806941 h 11880851"/>
              <a:gd name="connsiteX249" fmla="*/ 9051757 w 22682200"/>
              <a:gd name="connsiteY249" fmla="*/ 811259 h 11880851"/>
              <a:gd name="connsiteX250" fmla="*/ 9038628 w 22682200"/>
              <a:gd name="connsiteY250" fmla="*/ 818549 h 11880851"/>
              <a:gd name="connsiteX251" fmla="*/ 8979155 w 22682200"/>
              <a:gd name="connsiteY251" fmla="*/ 676361 h 11880851"/>
              <a:gd name="connsiteX252" fmla="*/ 8950084 w 22682200"/>
              <a:gd name="connsiteY252" fmla="*/ 606857 h 11880851"/>
              <a:gd name="connsiteX253" fmla="*/ 9007832 w 22682200"/>
              <a:gd name="connsiteY253" fmla="*/ 503009 h 11880851"/>
              <a:gd name="connsiteX254" fmla="*/ 9221930 w 22682200"/>
              <a:gd name="connsiteY254" fmla="*/ 120633 h 11880851"/>
              <a:gd name="connsiteX255" fmla="*/ 8912305 w 22682200"/>
              <a:gd name="connsiteY255" fmla="*/ 209645 h 11880851"/>
              <a:gd name="connsiteX256" fmla="*/ 8968285 w 22682200"/>
              <a:gd name="connsiteY256" fmla="*/ 125527 h 11880851"/>
              <a:gd name="connsiteX257" fmla="*/ 8754621 w 22682200"/>
              <a:gd name="connsiteY257" fmla="*/ 268570 h 11880851"/>
              <a:gd name="connsiteX258" fmla="*/ 8785066 w 22682200"/>
              <a:gd name="connsiteY258" fmla="*/ 179436 h 11880851"/>
              <a:gd name="connsiteX259" fmla="*/ 8643723 w 22682200"/>
              <a:gd name="connsiteY259" fmla="*/ 162093 h 11880851"/>
              <a:gd name="connsiteX260" fmla="*/ 8667560 w 22682200"/>
              <a:gd name="connsiteY260" fmla="*/ 74265 h 11880851"/>
              <a:gd name="connsiteX261" fmla="*/ 7851875 w 22682200"/>
              <a:gd name="connsiteY261" fmla="*/ 308815 h 11880851"/>
              <a:gd name="connsiteX262" fmla="*/ 7884957 w 22682200"/>
              <a:gd name="connsiteY262" fmla="*/ 226713 h 11880851"/>
              <a:gd name="connsiteX263" fmla="*/ 7758577 w 22682200"/>
              <a:gd name="connsiteY263" fmla="*/ 224035 h 11880851"/>
              <a:gd name="connsiteX264" fmla="*/ 7777582 w 22682200"/>
              <a:gd name="connsiteY264" fmla="*/ 117018 h 11880851"/>
              <a:gd name="connsiteX265" fmla="*/ 7409834 w 22682200"/>
              <a:gd name="connsiteY265" fmla="*/ 202429 h 11880851"/>
              <a:gd name="connsiteX266" fmla="*/ 6985712 w 22682200"/>
              <a:gd name="connsiteY266" fmla="*/ 301522 h 11880851"/>
              <a:gd name="connsiteX267" fmla="*/ 7024510 w 22682200"/>
              <a:gd name="connsiteY267" fmla="*/ 228362 h 11880851"/>
              <a:gd name="connsiteX268" fmla="*/ 6909225 w 22682200"/>
              <a:gd name="connsiteY268" fmla="*/ 97569 h 11880851"/>
              <a:gd name="connsiteX269" fmla="*/ 6530382 w 22682200"/>
              <a:gd name="connsiteY269" fmla="*/ 311094 h 11880851"/>
              <a:gd name="connsiteX270" fmla="*/ 5639661 w 22682200"/>
              <a:gd name="connsiteY270" fmla="*/ 812343 h 11880851"/>
              <a:gd name="connsiteX271" fmla="*/ 5247975 w 22682200"/>
              <a:gd name="connsiteY271" fmla="*/ 1136704 h 11880851"/>
              <a:gd name="connsiteX272" fmla="*/ 4924988 w 22682200"/>
              <a:gd name="connsiteY272" fmla="*/ 1455018 h 11880851"/>
              <a:gd name="connsiteX273" fmla="*/ 4902087 w 22682200"/>
              <a:gd name="connsiteY273" fmla="*/ 1457035 h 11880851"/>
              <a:gd name="connsiteX274" fmla="*/ 4992874 w 22682200"/>
              <a:gd name="connsiteY274" fmla="*/ 1345876 h 11880851"/>
              <a:gd name="connsiteX275" fmla="*/ 4825329 w 22682200"/>
              <a:gd name="connsiteY275" fmla="*/ 1490285 h 11880851"/>
              <a:gd name="connsiteX276" fmla="*/ 4756961 w 22682200"/>
              <a:gd name="connsiteY276" fmla="*/ 1201706 h 11880851"/>
              <a:gd name="connsiteX277" fmla="*/ 4764277 w 22682200"/>
              <a:gd name="connsiteY277" fmla="*/ 1378613 h 11880851"/>
              <a:gd name="connsiteX278" fmla="*/ 4781771 w 22682200"/>
              <a:gd name="connsiteY278" fmla="*/ 1527828 h 11880851"/>
              <a:gd name="connsiteX279" fmla="*/ 4728822 w 22682200"/>
              <a:gd name="connsiteY279" fmla="*/ 1573467 h 11880851"/>
              <a:gd name="connsiteX280" fmla="*/ 4030541 w 22682200"/>
              <a:gd name="connsiteY280" fmla="*/ 2261729 h 11880851"/>
              <a:gd name="connsiteX281" fmla="*/ 4201489 w 22682200"/>
              <a:gd name="connsiteY281" fmla="*/ 2124625 h 11880851"/>
              <a:gd name="connsiteX282" fmla="*/ 4130963 w 22682200"/>
              <a:gd name="connsiteY282" fmla="*/ 2226734 h 11880851"/>
              <a:gd name="connsiteX283" fmla="*/ 4146369 w 22682200"/>
              <a:gd name="connsiteY283" fmla="*/ 2236274 h 11880851"/>
              <a:gd name="connsiteX284" fmla="*/ 4787908 w 22682200"/>
              <a:gd name="connsiteY284" fmla="*/ 1650894 h 11880851"/>
              <a:gd name="connsiteX285" fmla="*/ 4789150 w 22682200"/>
              <a:gd name="connsiteY285" fmla="*/ 1651940 h 11880851"/>
              <a:gd name="connsiteX286" fmla="*/ 4786912 w 22682200"/>
              <a:gd name="connsiteY286" fmla="*/ 1687010 h 11880851"/>
              <a:gd name="connsiteX287" fmla="*/ 4750771 w 22682200"/>
              <a:gd name="connsiteY287" fmla="*/ 1709559 h 11880851"/>
              <a:gd name="connsiteX288" fmla="*/ 4691403 w 22682200"/>
              <a:gd name="connsiteY288" fmla="*/ 1753110 h 11880851"/>
              <a:gd name="connsiteX289" fmla="*/ 4211570 w 22682200"/>
              <a:gd name="connsiteY289" fmla="*/ 2195663 h 11880851"/>
              <a:gd name="connsiteX290" fmla="*/ 4118146 w 22682200"/>
              <a:gd name="connsiteY290" fmla="*/ 2299786 h 11880851"/>
              <a:gd name="connsiteX291" fmla="*/ 3999110 w 22682200"/>
              <a:gd name="connsiteY291" fmla="*/ 2512236 h 11880851"/>
              <a:gd name="connsiteX292" fmla="*/ 3850940 w 22682200"/>
              <a:gd name="connsiteY292" fmla="*/ 2649200 h 11880851"/>
              <a:gd name="connsiteX293" fmla="*/ 3816358 w 22682200"/>
              <a:gd name="connsiteY293" fmla="*/ 2597156 h 11880851"/>
              <a:gd name="connsiteX294" fmla="*/ 3796425 w 22682200"/>
              <a:gd name="connsiteY294" fmla="*/ 2698316 h 11880851"/>
              <a:gd name="connsiteX295" fmla="*/ 3699490 w 22682200"/>
              <a:gd name="connsiteY295" fmla="*/ 2785628 h 11880851"/>
              <a:gd name="connsiteX296" fmla="*/ 3688079 w 22682200"/>
              <a:gd name="connsiteY296" fmla="*/ 2729964 h 11880851"/>
              <a:gd name="connsiteX297" fmla="*/ 3478225 w 22682200"/>
              <a:gd name="connsiteY297" fmla="*/ 2936788 h 11880851"/>
              <a:gd name="connsiteX298" fmla="*/ 3450401 w 22682200"/>
              <a:gd name="connsiteY298" fmla="*/ 2971054 h 11880851"/>
              <a:gd name="connsiteX299" fmla="*/ 3398477 w 22682200"/>
              <a:gd name="connsiteY299" fmla="*/ 2975453 h 11880851"/>
              <a:gd name="connsiteX300" fmla="*/ 3412337 w 22682200"/>
              <a:gd name="connsiteY300" fmla="*/ 3006753 h 11880851"/>
              <a:gd name="connsiteX301" fmla="*/ 3420030 w 22682200"/>
              <a:gd name="connsiteY301" fmla="*/ 3008459 h 11880851"/>
              <a:gd name="connsiteX302" fmla="*/ 3393016 w 22682200"/>
              <a:gd name="connsiteY302" fmla="*/ 3041729 h 11880851"/>
              <a:gd name="connsiteX303" fmla="*/ 3361504 w 22682200"/>
              <a:gd name="connsiteY303" fmla="*/ 3041911 h 11880851"/>
              <a:gd name="connsiteX304" fmla="*/ 3373915 w 22682200"/>
              <a:gd name="connsiteY304" fmla="*/ 3021346 h 11880851"/>
              <a:gd name="connsiteX305" fmla="*/ 3358066 w 22682200"/>
              <a:gd name="connsiteY305" fmla="*/ 3016930 h 11880851"/>
              <a:gd name="connsiteX306" fmla="*/ 3337138 w 22682200"/>
              <a:gd name="connsiteY306" fmla="*/ 3042051 h 11880851"/>
              <a:gd name="connsiteX307" fmla="*/ 3212480 w 22682200"/>
              <a:gd name="connsiteY307" fmla="*/ 3042767 h 11880851"/>
              <a:gd name="connsiteX308" fmla="*/ 3214499 w 22682200"/>
              <a:gd name="connsiteY308" fmla="*/ 3049729 h 11880851"/>
              <a:gd name="connsiteX309" fmla="*/ 3314778 w 22682200"/>
              <a:gd name="connsiteY309" fmla="*/ 3068893 h 11880851"/>
              <a:gd name="connsiteX310" fmla="*/ 3265369 w 22682200"/>
              <a:gd name="connsiteY310" fmla="*/ 3128202 h 11880851"/>
              <a:gd name="connsiteX311" fmla="*/ 3224787 w 22682200"/>
              <a:gd name="connsiteY311" fmla="*/ 3126374 h 11880851"/>
              <a:gd name="connsiteX312" fmla="*/ 3018956 w 22682200"/>
              <a:gd name="connsiteY312" fmla="*/ 3117097 h 11880851"/>
              <a:gd name="connsiteX313" fmla="*/ 3026026 w 22682200"/>
              <a:gd name="connsiteY313" fmla="*/ 3141462 h 11880851"/>
              <a:gd name="connsiteX314" fmla="*/ 3135788 w 22682200"/>
              <a:gd name="connsiteY314" fmla="*/ 3156574 h 11880851"/>
              <a:gd name="connsiteX315" fmla="*/ 3231079 w 22682200"/>
              <a:gd name="connsiteY315" fmla="*/ 3169368 h 11880851"/>
              <a:gd name="connsiteX316" fmla="*/ 3108985 w 22682200"/>
              <a:gd name="connsiteY316" fmla="*/ 3315934 h 11880851"/>
              <a:gd name="connsiteX317" fmla="*/ 3012745 w 22682200"/>
              <a:gd name="connsiteY317" fmla="*/ 3326325 h 11880851"/>
              <a:gd name="connsiteX318" fmla="*/ 2888224 w 22682200"/>
              <a:gd name="connsiteY318" fmla="*/ 3358420 h 11880851"/>
              <a:gd name="connsiteX319" fmla="*/ 2993918 w 22682200"/>
              <a:gd name="connsiteY319" fmla="*/ 3421549 h 11880851"/>
              <a:gd name="connsiteX320" fmla="*/ 3012005 w 22682200"/>
              <a:gd name="connsiteY320" fmla="*/ 3432352 h 11880851"/>
              <a:gd name="connsiteX321" fmla="*/ 2999728 w 22682200"/>
              <a:gd name="connsiteY321" fmla="*/ 3447088 h 11880851"/>
              <a:gd name="connsiteX322" fmla="*/ 2735492 w 22682200"/>
              <a:gd name="connsiteY322" fmla="*/ 3439487 h 11880851"/>
              <a:gd name="connsiteX323" fmla="*/ 2436018 w 22682200"/>
              <a:gd name="connsiteY323" fmla="*/ 3430748 h 11880851"/>
              <a:gd name="connsiteX324" fmla="*/ 2873780 w 22682200"/>
              <a:gd name="connsiteY324" fmla="*/ 3514340 h 11880851"/>
              <a:gd name="connsiteX325" fmla="*/ 2928357 w 22682200"/>
              <a:gd name="connsiteY325" fmla="*/ 3532765 h 11880851"/>
              <a:gd name="connsiteX326" fmla="*/ 2669691 w 22682200"/>
              <a:gd name="connsiteY326" fmla="*/ 3843276 h 11880851"/>
              <a:gd name="connsiteX327" fmla="*/ 2675901 w 22682200"/>
              <a:gd name="connsiteY327" fmla="*/ 3771531 h 11880851"/>
              <a:gd name="connsiteX328" fmla="*/ 2646890 w 22682200"/>
              <a:gd name="connsiteY328" fmla="*/ 3694169 h 11880851"/>
              <a:gd name="connsiteX329" fmla="*/ 2547354 w 22682200"/>
              <a:gd name="connsiteY329" fmla="*/ 3718916 h 11880851"/>
              <a:gd name="connsiteX330" fmla="*/ 2366596 w 22682200"/>
              <a:gd name="connsiteY330" fmla="*/ 4044322 h 11880851"/>
              <a:gd name="connsiteX331" fmla="*/ 2387644 w 22682200"/>
              <a:gd name="connsiteY331" fmla="*/ 4176147 h 11880851"/>
              <a:gd name="connsiteX332" fmla="*/ 2455900 w 22682200"/>
              <a:gd name="connsiteY332" fmla="*/ 4175224 h 11880851"/>
              <a:gd name="connsiteX333" fmla="*/ 2401202 w 22682200"/>
              <a:gd name="connsiteY333" fmla="*/ 4319531 h 11880851"/>
              <a:gd name="connsiteX334" fmla="*/ 2119105 w 22682200"/>
              <a:gd name="connsiteY334" fmla="*/ 4727963 h 11880851"/>
              <a:gd name="connsiteX335" fmla="*/ 2395357 w 22682200"/>
              <a:gd name="connsiteY335" fmla="*/ 4499493 h 11880851"/>
              <a:gd name="connsiteX336" fmla="*/ 2416926 w 22682200"/>
              <a:gd name="connsiteY336" fmla="*/ 4512851 h 11880851"/>
              <a:gd name="connsiteX337" fmla="*/ 1979733 w 22682200"/>
              <a:gd name="connsiteY337" fmla="*/ 5062805 h 11880851"/>
              <a:gd name="connsiteX338" fmla="*/ 2008351 w 22682200"/>
              <a:gd name="connsiteY338" fmla="*/ 5069729 h 11880851"/>
              <a:gd name="connsiteX339" fmla="*/ 2263010 w 22682200"/>
              <a:gd name="connsiteY339" fmla="*/ 4865682 h 11880851"/>
              <a:gd name="connsiteX340" fmla="*/ 2234736 w 22682200"/>
              <a:gd name="connsiteY340" fmla="*/ 5004754 h 11880851"/>
              <a:gd name="connsiteX341" fmla="*/ 2338708 w 22682200"/>
              <a:gd name="connsiteY341" fmla="*/ 4928762 h 11880851"/>
              <a:gd name="connsiteX342" fmla="*/ 2363356 w 22682200"/>
              <a:gd name="connsiteY342" fmla="*/ 4944028 h 11880851"/>
              <a:gd name="connsiteX343" fmla="*/ 2206928 w 22682200"/>
              <a:gd name="connsiteY343" fmla="*/ 5100922 h 11880851"/>
              <a:gd name="connsiteX344" fmla="*/ 2222336 w 22682200"/>
              <a:gd name="connsiteY344" fmla="*/ 5110464 h 11880851"/>
              <a:gd name="connsiteX345" fmla="*/ 2483180 w 22682200"/>
              <a:gd name="connsiteY345" fmla="*/ 4872452 h 11880851"/>
              <a:gd name="connsiteX346" fmla="*/ 2501667 w 22682200"/>
              <a:gd name="connsiteY346" fmla="*/ 4883903 h 11880851"/>
              <a:gd name="connsiteX347" fmla="*/ 2324458 w 22682200"/>
              <a:gd name="connsiteY347" fmla="*/ 5168313 h 11880851"/>
              <a:gd name="connsiteX348" fmla="*/ 2479530 w 22682200"/>
              <a:gd name="connsiteY348" fmla="*/ 5064573 h 11880851"/>
              <a:gd name="connsiteX349" fmla="*/ 2491855 w 22682200"/>
              <a:gd name="connsiteY349" fmla="*/ 5072206 h 11880851"/>
              <a:gd name="connsiteX350" fmla="*/ 2269759 w 22682200"/>
              <a:gd name="connsiteY350" fmla="*/ 5312618 h 11880851"/>
              <a:gd name="connsiteX351" fmla="*/ 2297932 w 22682200"/>
              <a:gd name="connsiteY351" fmla="*/ 5324668 h 11880851"/>
              <a:gd name="connsiteX352" fmla="*/ 2615177 w 22682200"/>
              <a:gd name="connsiteY352" fmla="*/ 5035194 h 11880851"/>
              <a:gd name="connsiteX353" fmla="*/ 2586042 w 22682200"/>
              <a:gd name="connsiteY353" fmla="*/ 5146736 h 11880851"/>
              <a:gd name="connsiteX354" fmla="*/ 2533167 w 22682200"/>
              <a:gd name="connsiteY354" fmla="*/ 5194982 h 11880851"/>
              <a:gd name="connsiteX355" fmla="*/ 2627872 w 22682200"/>
              <a:gd name="connsiteY355" fmla="*/ 5151045 h 11880851"/>
              <a:gd name="connsiteX356" fmla="*/ 2760220 w 22682200"/>
              <a:gd name="connsiteY356" fmla="*/ 5050065 h 11880851"/>
              <a:gd name="connsiteX357" fmla="*/ 2761957 w 22682200"/>
              <a:gd name="connsiteY357" fmla="*/ 5080892 h 11880851"/>
              <a:gd name="connsiteX358" fmla="*/ 2773711 w 22682200"/>
              <a:gd name="connsiteY358" fmla="*/ 5467701 h 11880851"/>
              <a:gd name="connsiteX359" fmla="*/ 2741546 w 22682200"/>
              <a:gd name="connsiteY359" fmla="*/ 5509561 h 11880851"/>
              <a:gd name="connsiteX360" fmla="*/ 2680865 w 22682200"/>
              <a:gd name="connsiteY360" fmla="*/ 5588825 h 11880851"/>
              <a:gd name="connsiteX361" fmla="*/ 2769406 w 22682200"/>
              <a:gd name="connsiteY361" fmla="*/ 5541073 h 11880851"/>
              <a:gd name="connsiteX362" fmla="*/ 2716926 w 22682200"/>
              <a:gd name="connsiteY362" fmla="*/ 5659755 h 11880851"/>
              <a:gd name="connsiteX363" fmla="*/ 2776681 w 22682200"/>
              <a:gd name="connsiteY363" fmla="*/ 5611721 h 11880851"/>
              <a:gd name="connsiteX364" fmla="*/ 2778184 w 22682200"/>
              <a:gd name="connsiteY364" fmla="*/ 5610455 h 11880851"/>
              <a:gd name="connsiteX365" fmla="*/ 2779858 w 22682200"/>
              <a:gd name="connsiteY365" fmla="*/ 5654557 h 11880851"/>
              <a:gd name="connsiteX366" fmla="*/ 2498722 w 22682200"/>
              <a:gd name="connsiteY366" fmla="*/ 6005168 h 11880851"/>
              <a:gd name="connsiteX367" fmla="*/ 2536586 w 22682200"/>
              <a:gd name="connsiteY367" fmla="*/ 6017819 h 11880851"/>
              <a:gd name="connsiteX368" fmla="*/ 2777391 w 22682200"/>
              <a:gd name="connsiteY368" fmla="*/ 5762250 h 11880851"/>
              <a:gd name="connsiteX369" fmla="*/ 2783690 w 22682200"/>
              <a:gd name="connsiteY369" fmla="*/ 5755486 h 11880851"/>
              <a:gd name="connsiteX370" fmla="*/ 2786874 w 22682200"/>
              <a:gd name="connsiteY370" fmla="*/ 5839451 h 11880851"/>
              <a:gd name="connsiteX371" fmla="*/ 2732206 w 22682200"/>
              <a:gd name="connsiteY371" fmla="*/ 5858199 h 11880851"/>
              <a:gd name="connsiteX372" fmla="*/ 2772985 w 22682200"/>
              <a:gd name="connsiteY372" fmla="*/ 5861773 h 11880851"/>
              <a:gd name="connsiteX373" fmla="*/ 2788156 w 22682200"/>
              <a:gd name="connsiteY373" fmla="*/ 5863106 h 11880851"/>
              <a:gd name="connsiteX374" fmla="*/ 2791079 w 22682200"/>
              <a:gd name="connsiteY374" fmla="*/ 5909240 h 11880851"/>
              <a:gd name="connsiteX375" fmla="*/ 2758639 w 22682200"/>
              <a:gd name="connsiteY375" fmla="*/ 5923165 h 11880851"/>
              <a:gd name="connsiteX376" fmla="*/ 2657713 w 22682200"/>
              <a:gd name="connsiteY376" fmla="*/ 5968650 h 11880851"/>
              <a:gd name="connsiteX377" fmla="*/ 2666070 w 22682200"/>
              <a:gd name="connsiteY377" fmla="*/ 5984622 h 11880851"/>
              <a:gd name="connsiteX378" fmla="*/ 2794529 w 22682200"/>
              <a:gd name="connsiteY378" fmla="*/ 5963651 h 11880851"/>
              <a:gd name="connsiteX379" fmla="*/ 2795345 w 22682200"/>
              <a:gd name="connsiteY379" fmla="*/ 5976555 h 11880851"/>
              <a:gd name="connsiteX380" fmla="*/ 2728340 w 22682200"/>
              <a:gd name="connsiteY380" fmla="*/ 6043437 h 11880851"/>
              <a:gd name="connsiteX381" fmla="*/ 2629858 w 22682200"/>
              <a:gd name="connsiteY381" fmla="*/ 6140380 h 11880851"/>
              <a:gd name="connsiteX382" fmla="*/ 2739105 w 22682200"/>
              <a:gd name="connsiteY382" fmla="*/ 6078451 h 11880851"/>
              <a:gd name="connsiteX383" fmla="*/ 2666388 w 22682200"/>
              <a:gd name="connsiteY383" fmla="*/ 6168401 h 11880851"/>
              <a:gd name="connsiteX384" fmla="*/ 2684875 w 22682200"/>
              <a:gd name="connsiteY384" fmla="*/ 6179851 h 11880851"/>
              <a:gd name="connsiteX385" fmla="*/ 2801485 w 22682200"/>
              <a:gd name="connsiteY385" fmla="*/ 6073450 h 11880851"/>
              <a:gd name="connsiteX386" fmla="*/ 2803302 w 22682200"/>
              <a:gd name="connsiteY386" fmla="*/ 6102129 h 11880851"/>
              <a:gd name="connsiteX387" fmla="*/ 2805199 w 22682200"/>
              <a:gd name="connsiteY387" fmla="*/ 6117564 h 11880851"/>
              <a:gd name="connsiteX388" fmla="*/ 2771199 w 22682200"/>
              <a:gd name="connsiteY388" fmla="*/ 6157722 h 11880851"/>
              <a:gd name="connsiteX389" fmla="*/ 2648243 w 22682200"/>
              <a:gd name="connsiteY389" fmla="*/ 6302950 h 11880851"/>
              <a:gd name="connsiteX390" fmla="*/ 2676421 w 22682200"/>
              <a:gd name="connsiteY390" fmla="*/ 6315001 h 11880851"/>
              <a:gd name="connsiteX391" fmla="*/ 2812320 w 22682200"/>
              <a:gd name="connsiteY391" fmla="*/ 6175575 h 11880851"/>
              <a:gd name="connsiteX392" fmla="*/ 2818880 w 22682200"/>
              <a:gd name="connsiteY392" fmla="*/ 6229017 h 11880851"/>
              <a:gd name="connsiteX393" fmla="*/ 2914057 w 22682200"/>
              <a:gd name="connsiteY393" fmla="*/ 6598476 h 11880851"/>
              <a:gd name="connsiteX394" fmla="*/ 3050666 w 22682200"/>
              <a:gd name="connsiteY394" fmla="*/ 7030892 h 11880851"/>
              <a:gd name="connsiteX395" fmla="*/ 3042048 w 22682200"/>
              <a:gd name="connsiteY395" fmla="*/ 7052205 h 11880851"/>
              <a:gd name="connsiteX396" fmla="*/ 2984336 w 22682200"/>
              <a:gd name="connsiteY396" fmla="*/ 6920799 h 11880851"/>
              <a:gd name="connsiteX397" fmla="*/ 3362367 w 22682200"/>
              <a:gd name="connsiteY397" fmla="*/ 8194361 h 11880851"/>
              <a:gd name="connsiteX398" fmla="*/ 3318000 w 22682200"/>
              <a:gd name="connsiteY398" fmla="*/ 7979764 h 11880851"/>
              <a:gd name="connsiteX399" fmla="*/ 3376867 w 22682200"/>
              <a:gd name="connsiteY399" fmla="*/ 8089009 h 11880851"/>
              <a:gd name="connsiteX400" fmla="*/ 3392370 w 22682200"/>
              <a:gd name="connsiteY400" fmla="*/ 8079627 h 11880851"/>
              <a:gd name="connsiteX401" fmla="*/ 3162775 w 22682200"/>
              <a:gd name="connsiteY401" fmla="*/ 7242054 h 11880851"/>
              <a:gd name="connsiteX402" fmla="*/ 3191944 w 22682200"/>
              <a:gd name="connsiteY402" fmla="*/ 7229769 h 11880851"/>
              <a:gd name="connsiteX403" fmla="*/ 3209922 w 22682200"/>
              <a:gd name="connsiteY403" fmla="*/ 7374486 h 11880851"/>
              <a:gd name="connsiteX404" fmla="*/ 3385851 w 22682200"/>
              <a:gd name="connsiteY404" fmla="*/ 8003091 h 11880851"/>
              <a:gd name="connsiteX405" fmla="*/ 3436100 w 22682200"/>
              <a:gd name="connsiteY405" fmla="*/ 8133646 h 11880851"/>
              <a:gd name="connsiteX406" fmla="*/ 3571178 w 22682200"/>
              <a:gd name="connsiteY406" fmla="*/ 8336276 h 11880851"/>
              <a:gd name="connsiteX407" fmla="*/ 3678404 w 22682200"/>
              <a:gd name="connsiteY407" fmla="*/ 8727450 h 11880851"/>
              <a:gd name="connsiteX408" fmla="*/ 3623639 w 22682200"/>
              <a:gd name="connsiteY408" fmla="*/ 8712300 h 11880851"/>
              <a:gd name="connsiteX409" fmla="*/ 3823479 w 22682200"/>
              <a:gd name="connsiteY409" fmla="*/ 9256685 h 11880851"/>
              <a:gd name="connsiteX410" fmla="*/ 3740277 w 22682200"/>
              <a:gd name="connsiteY410" fmla="*/ 9124608 h 11880851"/>
              <a:gd name="connsiteX411" fmla="*/ 3729136 w 22682200"/>
              <a:gd name="connsiteY411" fmla="*/ 9136715 h 11880851"/>
              <a:gd name="connsiteX412" fmla="*/ 4152040 w 22682200"/>
              <a:gd name="connsiteY412" fmla="*/ 10125583 h 11880851"/>
              <a:gd name="connsiteX413" fmla="*/ 4090968 w 22682200"/>
              <a:gd name="connsiteY413" fmla="*/ 10087425 h 11880851"/>
              <a:gd name="connsiteX414" fmla="*/ 4008874 w 22682200"/>
              <a:gd name="connsiteY414" fmla="*/ 10078082 h 11880851"/>
              <a:gd name="connsiteX415" fmla="*/ 3985649 w 22682200"/>
              <a:gd name="connsiteY415" fmla="*/ 10177983 h 11880851"/>
              <a:gd name="connsiteX416" fmla="*/ 4193257 w 22682200"/>
              <a:gd name="connsiteY416" fmla="*/ 10486953 h 11880851"/>
              <a:gd name="connsiteX417" fmla="*/ 4320232 w 22682200"/>
              <a:gd name="connsiteY417" fmla="*/ 10528156 h 11880851"/>
              <a:gd name="connsiteX418" fmla="*/ 4350450 w 22682200"/>
              <a:gd name="connsiteY418" fmla="*/ 10466947 h 11880851"/>
              <a:gd name="connsiteX419" fmla="*/ 4454095 w 22682200"/>
              <a:gd name="connsiteY419" fmla="*/ 10581288 h 11880851"/>
              <a:gd name="connsiteX420" fmla="*/ 4530975 w 22682200"/>
              <a:gd name="connsiteY420" fmla="*/ 10720718 h 11880851"/>
              <a:gd name="connsiteX421" fmla="*/ 4512439 w 22682200"/>
              <a:gd name="connsiteY421" fmla="*/ 10743714 h 11880851"/>
              <a:gd name="connsiteX422" fmla="*/ 4544372 w 22682200"/>
              <a:gd name="connsiteY422" fmla="*/ 10756045 h 11880851"/>
              <a:gd name="connsiteX423" fmla="*/ 4548873 w 22682200"/>
              <a:gd name="connsiteY423" fmla="*/ 10753179 h 11880851"/>
              <a:gd name="connsiteX424" fmla="*/ 4565830 w 22682200"/>
              <a:gd name="connsiteY424" fmla="*/ 10783931 h 11880851"/>
              <a:gd name="connsiteX425" fmla="*/ 4428516 w 22682200"/>
              <a:gd name="connsiteY425" fmla="*/ 10922832 h 11880851"/>
              <a:gd name="connsiteX426" fmla="*/ 4434867 w 22682200"/>
              <a:gd name="connsiteY426" fmla="*/ 10926326 h 11880851"/>
              <a:gd name="connsiteX427" fmla="*/ 4586931 w 22682200"/>
              <a:gd name="connsiteY427" fmla="*/ 10823060 h 11880851"/>
              <a:gd name="connsiteX428" fmla="*/ 4610870 w 22682200"/>
              <a:gd name="connsiteY428" fmla="*/ 10868594 h 11880851"/>
              <a:gd name="connsiteX429" fmla="*/ 4344235 w 22682200"/>
              <a:gd name="connsiteY429" fmla="*/ 11112231 h 11880851"/>
              <a:gd name="connsiteX430" fmla="*/ 4366464 w 22682200"/>
              <a:gd name="connsiteY430" fmla="*/ 11124461 h 11880851"/>
              <a:gd name="connsiteX431" fmla="*/ 4546820 w 22682200"/>
              <a:gd name="connsiteY431" fmla="*/ 10987272 h 11880851"/>
              <a:gd name="connsiteX432" fmla="*/ 4636841 w 22682200"/>
              <a:gd name="connsiteY432" fmla="*/ 10917990 h 11880851"/>
              <a:gd name="connsiteX433" fmla="*/ 4651742 w 22682200"/>
              <a:gd name="connsiteY433" fmla="*/ 10946332 h 11880851"/>
              <a:gd name="connsiteX434" fmla="*/ 4617296 w 22682200"/>
              <a:gd name="connsiteY434" fmla="*/ 10984789 h 11880851"/>
              <a:gd name="connsiteX435" fmla="*/ 4662824 w 22682200"/>
              <a:gd name="connsiteY435" fmla="*/ 10967410 h 11880851"/>
              <a:gd name="connsiteX436" fmla="*/ 4689501 w 22682200"/>
              <a:gd name="connsiteY436" fmla="*/ 11018151 h 11880851"/>
              <a:gd name="connsiteX437" fmla="*/ 4622259 w 22682200"/>
              <a:gd name="connsiteY437" fmla="*/ 11097550 h 11880851"/>
              <a:gd name="connsiteX438" fmla="*/ 4487788 w 22682200"/>
              <a:gd name="connsiteY438" fmla="*/ 11264571 h 11880851"/>
              <a:gd name="connsiteX439" fmla="*/ 4422435 w 22682200"/>
              <a:gd name="connsiteY439" fmla="*/ 11375314 h 11880851"/>
              <a:gd name="connsiteX440" fmla="*/ 4592215 w 22682200"/>
              <a:gd name="connsiteY440" fmla="*/ 11332509 h 11880851"/>
              <a:gd name="connsiteX441" fmla="*/ 4153820 w 22682200"/>
              <a:gd name="connsiteY441" fmla="*/ 11746216 h 11880851"/>
              <a:gd name="connsiteX442" fmla="*/ 4786626 w 22682200"/>
              <a:gd name="connsiteY442" fmla="*/ 11418523 h 11880851"/>
              <a:gd name="connsiteX443" fmla="*/ 4745473 w 22682200"/>
              <a:gd name="connsiteY443" fmla="*/ 11484947 h 11880851"/>
              <a:gd name="connsiteX444" fmla="*/ 5401045 w 22682200"/>
              <a:gd name="connsiteY444" fmla="*/ 11154063 h 11880851"/>
              <a:gd name="connsiteX445" fmla="*/ 5257634 w 22682200"/>
              <a:gd name="connsiteY445" fmla="*/ 11368560 h 11880851"/>
              <a:gd name="connsiteX446" fmla="*/ 5496663 w 22682200"/>
              <a:gd name="connsiteY446" fmla="*/ 11196197 h 11880851"/>
              <a:gd name="connsiteX447" fmla="*/ 5365110 w 22682200"/>
              <a:gd name="connsiteY447" fmla="*/ 11349107 h 11880851"/>
              <a:gd name="connsiteX448" fmla="*/ 5559163 w 22682200"/>
              <a:gd name="connsiteY448" fmla="*/ 11445403 h 11880851"/>
              <a:gd name="connsiteX449" fmla="*/ 5887731 w 22682200"/>
              <a:gd name="connsiteY449" fmla="*/ 11222758 h 11880851"/>
              <a:gd name="connsiteX450" fmla="*/ 5958972 w 22682200"/>
              <a:gd name="connsiteY450" fmla="*/ 11170509 h 11880851"/>
              <a:gd name="connsiteX451" fmla="*/ 5999693 w 22682200"/>
              <a:gd name="connsiteY451" fmla="*/ 11261006 h 11880851"/>
              <a:gd name="connsiteX452" fmla="*/ 6028177 w 22682200"/>
              <a:gd name="connsiteY452" fmla="*/ 11233040 h 11880851"/>
              <a:gd name="connsiteX453" fmla="*/ 5997254 w 22682200"/>
              <a:gd name="connsiteY453" fmla="*/ 11145721 h 11880851"/>
              <a:gd name="connsiteX454" fmla="*/ 6049997 w 22682200"/>
              <a:gd name="connsiteY454" fmla="*/ 11112780 h 11880851"/>
              <a:gd name="connsiteX455" fmla="*/ 6137479 w 22682200"/>
              <a:gd name="connsiteY455" fmla="*/ 11071688 h 11880851"/>
              <a:gd name="connsiteX456" fmla="*/ 6138197 w 22682200"/>
              <a:gd name="connsiteY456" fmla="*/ 11073911 h 11880851"/>
              <a:gd name="connsiteX457" fmla="*/ 6157553 w 22682200"/>
              <a:gd name="connsiteY457" fmla="*/ 11134631 h 11880851"/>
              <a:gd name="connsiteX458" fmla="*/ 6170733 w 22682200"/>
              <a:gd name="connsiteY458" fmla="*/ 11176841 h 11880851"/>
              <a:gd name="connsiteX459" fmla="*/ 6129428 w 22682200"/>
              <a:gd name="connsiteY459" fmla="*/ 11260864 h 11880851"/>
              <a:gd name="connsiteX460" fmla="*/ 5832615 w 22682200"/>
              <a:gd name="connsiteY460" fmla="*/ 11863075 h 11880851"/>
              <a:gd name="connsiteX461" fmla="*/ 6137250 w 22682200"/>
              <a:gd name="connsiteY461" fmla="*/ 11758247 h 11880851"/>
              <a:gd name="connsiteX462" fmla="*/ 6085674 w 22682200"/>
              <a:gd name="connsiteY462" fmla="*/ 11845134 h 11880851"/>
              <a:gd name="connsiteX463" fmla="*/ 6291694 w 22682200"/>
              <a:gd name="connsiteY463" fmla="*/ 11691283 h 11880851"/>
              <a:gd name="connsiteX464" fmla="*/ 6265876 w 22682200"/>
              <a:gd name="connsiteY464" fmla="*/ 11781867 h 11880851"/>
              <a:gd name="connsiteX465" fmla="*/ 6407924 w 22682200"/>
              <a:gd name="connsiteY465" fmla="*/ 11791914 h 11880851"/>
              <a:gd name="connsiteX466" fmla="*/ 6388638 w 22682200"/>
              <a:gd name="connsiteY466" fmla="*/ 11880851 h 11880851"/>
              <a:gd name="connsiteX467" fmla="*/ 0 w 22682200"/>
              <a:gd name="connsiteY467" fmla="*/ 11880851 h 118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22682200" h="11880851">
                <a:moveTo>
                  <a:pt x="6174276" y="11080247"/>
                </a:moveTo>
                <a:lnTo>
                  <a:pt x="6194663" y="11128167"/>
                </a:lnTo>
                <a:lnTo>
                  <a:pt x="6177698" y="11162673"/>
                </a:lnTo>
                <a:lnTo>
                  <a:pt x="6176283" y="11135370"/>
                </a:lnTo>
                <a:cubicBezTo>
                  <a:pt x="6175355" y="11117150"/>
                  <a:pt x="6174671" y="11101470"/>
                  <a:pt x="6174276" y="11080247"/>
                </a:cubicBezTo>
                <a:close/>
                <a:moveTo>
                  <a:pt x="6236655" y="11042750"/>
                </a:moveTo>
                <a:lnTo>
                  <a:pt x="6215538" y="11085704"/>
                </a:lnTo>
                <a:lnTo>
                  <a:pt x="6206178" y="11051555"/>
                </a:lnTo>
                <a:close/>
                <a:moveTo>
                  <a:pt x="4760104" y="10933612"/>
                </a:moveTo>
                <a:lnTo>
                  <a:pt x="4760453" y="10934378"/>
                </a:lnTo>
                <a:lnTo>
                  <a:pt x="4689530" y="11018119"/>
                </a:lnTo>
                <a:lnTo>
                  <a:pt x="4677611" y="10962033"/>
                </a:lnTo>
                <a:lnTo>
                  <a:pt x="4705414" y="10952064"/>
                </a:lnTo>
                <a:cubicBezTo>
                  <a:pt x="4717084" y="10948007"/>
                  <a:pt x="4727420" y="10944524"/>
                  <a:pt x="4736680" y="10941434"/>
                </a:cubicBezTo>
                <a:close/>
                <a:moveTo>
                  <a:pt x="4722693" y="10851396"/>
                </a:moveTo>
                <a:lnTo>
                  <a:pt x="4726318" y="10859364"/>
                </a:lnTo>
                <a:lnTo>
                  <a:pt x="4715900" y="10871793"/>
                </a:lnTo>
                <a:cubicBezTo>
                  <a:pt x="4704927" y="10884830"/>
                  <a:pt x="4694802" y="10896779"/>
                  <a:pt x="4684681" y="10908565"/>
                </a:cubicBezTo>
                <a:lnTo>
                  <a:pt x="4669862" y="10925580"/>
                </a:lnTo>
                <a:lnTo>
                  <a:pt x="4663812" y="10897109"/>
                </a:lnTo>
                <a:close/>
                <a:moveTo>
                  <a:pt x="4623808" y="10705445"/>
                </a:moveTo>
                <a:cubicBezTo>
                  <a:pt x="4626983" y="10707192"/>
                  <a:pt x="4630158" y="10708938"/>
                  <a:pt x="4636510" y="10712434"/>
                </a:cubicBezTo>
                <a:lnTo>
                  <a:pt x="4624701" y="10724379"/>
                </a:lnTo>
                <a:lnTo>
                  <a:pt x="4620763" y="10707384"/>
                </a:lnTo>
                <a:close/>
                <a:moveTo>
                  <a:pt x="12455965" y="7051676"/>
                </a:moveTo>
                <a:lnTo>
                  <a:pt x="12463809" y="7060915"/>
                </a:lnTo>
                <a:lnTo>
                  <a:pt x="12478671" y="7088358"/>
                </a:lnTo>
                <a:lnTo>
                  <a:pt x="12424785" y="7138689"/>
                </a:lnTo>
                <a:cubicBezTo>
                  <a:pt x="12415258" y="7133446"/>
                  <a:pt x="12408909" y="7129952"/>
                  <a:pt x="12402558" y="7126458"/>
                </a:cubicBezTo>
                <a:close/>
                <a:moveTo>
                  <a:pt x="12196581" y="4711871"/>
                </a:moveTo>
                <a:cubicBezTo>
                  <a:pt x="12209746" y="4740122"/>
                  <a:pt x="12219748" y="4764249"/>
                  <a:pt x="12235835" y="4801294"/>
                </a:cubicBezTo>
                <a:lnTo>
                  <a:pt x="12242240" y="4815861"/>
                </a:lnTo>
                <a:lnTo>
                  <a:pt x="12215831" y="4817939"/>
                </a:lnTo>
                <a:lnTo>
                  <a:pt x="12187962" y="4733184"/>
                </a:lnTo>
                <a:cubicBezTo>
                  <a:pt x="12186701" y="4728582"/>
                  <a:pt x="12191640" y="4720226"/>
                  <a:pt x="12196581" y="4711871"/>
                </a:cubicBezTo>
                <a:close/>
                <a:moveTo>
                  <a:pt x="11911733" y="3923311"/>
                </a:moveTo>
                <a:lnTo>
                  <a:pt x="12073673" y="4514076"/>
                </a:lnTo>
                <a:lnTo>
                  <a:pt x="12045082" y="4515663"/>
                </a:lnTo>
                <a:lnTo>
                  <a:pt x="12040492" y="4462266"/>
                </a:lnTo>
                <a:cubicBezTo>
                  <a:pt x="12038219" y="4437487"/>
                  <a:pt x="12035012" y="4412600"/>
                  <a:pt x="12028704" y="4389590"/>
                </a:cubicBezTo>
                <a:cubicBezTo>
                  <a:pt x="12000320" y="4286043"/>
                  <a:pt x="11970845" y="4181815"/>
                  <a:pt x="11941212" y="4077012"/>
                </a:cubicBezTo>
                <a:lnTo>
                  <a:pt x="11898839" y="3925594"/>
                </a:lnTo>
                <a:close/>
                <a:moveTo>
                  <a:pt x="3342069" y="3074107"/>
                </a:moveTo>
                <a:lnTo>
                  <a:pt x="3361796" y="3077880"/>
                </a:lnTo>
                <a:lnTo>
                  <a:pt x="3315942" y="3130483"/>
                </a:lnTo>
                <a:lnTo>
                  <a:pt x="3308964" y="3130167"/>
                </a:lnTo>
                <a:lnTo>
                  <a:pt x="3332698" y="3089635"/>
                </a:lnTo>
                <a:close/>
                <a:moveTo>
                  <a:pt x="10604842" y="1000488"/>
                </a:moveTo>
                <a:lnTo>
                  <a:pt x="10626913" y="1095742"/>
                </a:lnTo>
                <a:cubicBezTo>
                  <a:pt x="10617610" y="1101371"/>
                  <a:pt x="10611408" y="1105123"/>
                  <a:pt x="10605208" y="1108875"/>
                </a:cubicBezTo>
                <a:lnTo>
                  <a:pt x="10569231" y="1029811"/>
                </a:lnTo>
                <a:close/>
                <a:moveTo>
                  <a:pt x="10552594" y="762417"/>
                </a:moveTo>
                <a:lnTo>
                  <a:pt x="10584933" y="914576"/>
                </a:lnTo>
                <a:lnTo>
                  <a:pt x="10597392" y="968346"/>
                </a:lnTo>
                <a:lnTo>
                  <a:pt x="10554562" y="997573"/>
                </a:lnTo>
                <a:lnTo>
                  <a:pt x="10484361" y="843294"/>
                </a:lnTo>
                <a:lnTo>
                  <a:pt x="10534176" y="787557"/>
                </a:lnTo>
                <a:close/>
                <a:moveTo>
                  <a:pt x="8926034" y="650101"/>
                </a:moveTo>
                <a:lnTo>
                  <a:pt x="8984790" y="823853"/>
                </a:lnTo>
                <a:lnTo>
                  <a:pt x="8991619" y="844648"/>
                </a:lnTo>
                <a:lnTo>
                  <a:pt x="8966224" y="858747"/>
                </a:lnTo>
                <a:cubicBezTo>
                  <a:pt x="8907591" y="887396"/>
                  <a:pt x="8845240" y="909187"/>
                  <a:pt x="8776208" y="919078"/>
                </a:cubicBezTo>
                <a:cubicBezTo>
                  <a:pt x="8816547" y="846871"/>
                  <a:pt x="8855952" y="776109"/>
                  <a:pt x="8894522" y="706771"/>
                </a:cubicBezTo>
                <a:close/>
                <a:moveTo>
                  <a:pt x="0" y="0"/>
                </a:moveTo>
                <a:lnTo>
                  <a:pt x="22682200" y="0"/>
                </a:lnTo>
                <a:lnTo>
                  <a:pt x="22682200" y="11880851"/>
                </a:lnTo>
                <a:lnTo>
                  <a:pt x="6388638" y="11880851"/>
                </a:lnTo>
                <a:cubicBezTo>
                  <a:pt x="6653913" y="11791040"/>
                  <a:pt x="6922542" y="11697836"/>
                  <a:pt x="7191170" y="11604633"/>
                </a:cubicBezTo>
                <a:cubicBezTo>
                  <a:pt x="7180568" y="11630235"/>
                  <a:pt x="7169787" y="11660978"/>
                  <a:pt x="7162359" y="11688328"/>
                </a:cubicBezTo>
                <a:cubicBezTo>
                  <a:pt x="7214240" y="11685439"/>
                  <a:pt x="7273011" y="11670621"/>
                  <a:pt x="7288709" y="11684498"/>
                </a:cubicBezTo>
                <a:cubicBezTo>
                  <a:pt x="7304047" y="11708655"/>
                  <a:pt x="7283023" y="11754719"/>
                  <a:pt x="7275236" y="11792353"/>
                </a:cubicBezTo>
                <a:cubicBezTo>
                  <a:pt x="7387627" y="11817518"/>
                  <a:pt x="7521332" y="11602919"/>
                  <a:pt x="7638101" y="11688127"/>
                </a:cubicBezTo>
                <a:cubicBezTo>
                  <a:pt x="7775413" y="11648413"/>
                  <a:pt x="7912722" y="11608697"/>
                  <a:pt x="8056562" y="11567340"/>
                </a:cubicBezTo>
                <a:cubicBezTo>
                  <a:pt x="8049674" y="11579265"/>
                  <a:pt x="8039071" y="11604869"/>
                  <a:pt x="8021580" y="11642399"/>
                </a:cubicBezTo>
                <a:cubicBezTo>
                  <a:pt x="8138762" y="11623047"/>
                  <a:pt x="8262654" y="11596906"/>
                  <a:pt x="8143444" y="11767086"/>
                </a:cubicBezTo>
                <a:cubicBezTo>
                  <a:pt x="8285366" y="11687994"/>
                  <a:pt x="8394995" y="11606851"/>
                  <a:pt x="8510794" y="11534345"/>
                </a:cubicBezTo>
                <a:cubicBezTo>
                  <a:pt x="8798712" y="11352202"/>
                  <a:pt x="9095971" y="11180444"/>
                  <a:pt x="9374540" y="10987921"/>
                </a:cubicBezTo>
                <a:cubicBezTo>
                  <a:pt x="9410154" y="10964291"/>
                  <a:pt x="9444028" y="10938394"/>
                  <a:pt x="9476640" y="10910984"/>
                </a:cubicBezTo>
                <a:lnTo>
                  <a:pt x="9492423" y="10896623"/>
                </a:lnTo>
                <a:lnTo>
                  <a:pt x="9538449" y="11024173"/>
                </a:lnTo>
                <a:cubicBezTo>
                  <a:pt x="9546492" y="11013943"/>
                  <a:pt x="9555794" y="11008311"/>
                  <a:pt x="9565096" y="11002683"/>
                </a:cubicBezTo>
                <a:cubicBezTo>
                  <a:pt x="9563729" y="10971318"/>
                  <a:pt x="9562359" y="10939954"/>
                  <a:pt x="9560992" y="10908590"/>
                </a:cubicBezTo>
                <a:cubicBezTo>
                  <a:pt x="9564093" y="10906714"/>
                  <a:pt x="9567195" y="10904837"/>
                  <a:pt x="9573396" y="10901083"/>
                </a:cubicBezTo>
                <a:cubicBezTo>
                  <a:pt x="9599887" y="10997727"/>
                  <a:pt x="9626380" y="11094369"/>
                  <a:pt x="9651608" y="11186411"/>
                </a:cubicBezTo>
                <a:cubicBezTo>
                  <a:pt x="9651608" y="11186411"/>
                  <a:pt x="9654710" y="11184534"/>
                  <a:pt x="9657811" y="11182658"/>
                </a:cubicBezTo>
                <a:cubicBezTo>
                  <a:pt x="9652553" y="11110724"/>
                  <a:pt x="9647294" y="11038790"/>
                  <a:pt x="9642036" y="10966855"/>
                </a:cubicBezTo>
                <a:cubicBezTo>
                  <a:pt x="9655700" y="10963952"/>
                  <a:pt x="9671204" y="10954572"/>
                  <a:pt x="9684869" y="10951668"/>
                </a:cubicBezTo>
                <a:cubicBezTo>
                  <a:pt x="9713991" y="11084279"/>
                  <a:pt x="9744372" y="11221490"/>
                  <a:pt x="9773492" y="11354100"/>
                </a:cubicBezTo>
                <a:cubicBezTo>
                  <a:pt x="9782795" y="11348471"/>
                  <a:pt x="9788996" y="11344717"/>
                  <a:pt x="9795198" y="11340966"/>
                </a:cubicBezTo>
                <a:cubicBezTo>
                  <a:pt x="9777219" y="11196249"/>
                  <a:pt x="9757977" y="11046930"/>
                  <a:pt x="9731745" y="10858918"/>
                </a:cubicBezTo>
                <a:cubicBezTo>
                  <a:pt x="9760655" y="10938001"/>
                  <a:pt x="9775109" y="10977543"/>
                  <a:pt x="9799656" y="11053901"/>
                </a:cubicBezTo>
                <a:cubicBezTo>
                  <a:pt x="9811162" y="10977189"/>
                  <a:pt x="9820936" y="10933715"/>
                  <a:pt x="9827032" y="10903200"/>
                </a:cubicBezTo>
                <a:cubicBezTo>
                  <a:pt x="9874179" y="11035635"/>
                  <a:pt x="9923851" y="11177269"/>
                  <a:pt x="9977199" y="11305949"/>
                </a:cubicBezTo>
                <a:cubicBezTo>
                  <a:pt x="9992914" y="11350092"/>
                  <a:pt x="10019772" y="11382129"/>
                  <a:pt x="10040430" y="11417920"/>
                </a:cubicBezTo>
                <a:cubicBezTo>
                  <a:pt x="10053303" y="11372570"/>
                  <a:pt x="10068018" y="11320745"/>
                  <a:pt x="10088248" y="11249482"/>
                </a:cubicBezTo>
                <a:cubicBezTo>
                  <a:pt x="10136292" y="11451123"/>
                  <a:pt x="10180552" y="11638957"/>
                  <a:pt x="10227332" y="11835996"/>
                </a:cubicBezTo>
                <a:cubicBezTo>
                  <a:pt x="10242566" y="11601432"/>
                  <a:pt x="10125988" y="11360780"/>
                  <a:pt x="10259945" y="11124124"/>
                </a:cubicBezTo>
                <a:cubicBezTo>
                  <a:pt x="10266832" y="11136054"/>
                  <a:pt x="10281863" y="11164517"/>
                  <a:pt x="10296895" y="11192977"/>
                </a:cubicBezTo>
                <a:cubicBezTo>
                  <a:pt x="10291471" y="10922622"/>
                  <a:pt x="10251363" y="10683987"/>
                  <a:pt x="10338125" y="10459793"/>
                </a:cubicBezTo>
                <a:cubicBezTo>
                  <a:pt x="10375076" y="10528645"/>
                  <a:pt x="10408925" y="10599376"/>
                  <a:pt x="10452182" y="10691238"/>
                </a:cubicBezTo>
                <a:cubicBezTo>
                  <a:pt x="10442454" y="10589816"/>
                  <a:pt x="10435934" y="10513282"/>
                  <a:pt x="10422423" y="10398052"/>
                </a:cubicBezTo>
                <a:cubicBezTo>
                  <a:pt x="10453856" y="10486342"/>
                  <a:pt x="10470833" y="10535086"/>
                  <a:pt x="10489072" y="10588435"/>
                </a:cubicBezTo>
                <a:cubicBezTo>
                  <a:pt x="10558551" y="10551758"/>
                  <a:pt x="10564588" y="10349585"/>
                  <a:pt x="10669492" y="10468527"/>
                </a:cubicBezTo>
                <a:cubicBezTo>
                  <a:pt x="10690140" y="10266902"/>
                  <a:pt x="10623399" y="10072888"/>
                  <a:pt x="10626849" y="9877142"/>
                </a:cubicBezTo>
                <a:lnTo>
                  <a:pt x="10634168" y="9790711"/>
                </a:lnTo>
                <a:lnTo>
                  <a:pt x="10691230" y="9727790"/>
                </a:lnTo>
                <a:lnTo>
                  <a:pt x="10794810" y="9882395"/>
                </a:lnTo>
                <a:cubicBezTo>
                  <a:pt x="10927448" y="10080045"/>
                  <a:pt x="11052082" y="10265184"/>
                  <a:pt x="11167935" y="10440547"/>
                </a:cubicBezTo>
                <a:cubicBezTo>
                  <a:pt x="11188061" y="10342522"/>
                  <a:pt x="11206925" y="10239896"/>
                  <a:pt x="11229467" y="10124312"/>
                </a:cubicBezTo>
                <a:cubicBezTo>
                  <a:pt x="11254486" y="10162827"/>
                  <a:pt x="11263894" y="10183960"/>
                  <a:pt x="11278926" y="10212422"/>
                </a:cubicBezTo>
                <a:cubicBezTo>
                  <a:pt x="11269882" y="10126682"/>
                  <a:pt x="11259001" y="10047421"/>
                  <a:pt x="11248696" y="9957078"/>
                </a:cubicBezTo>
                <a:cubicBezTo>
                  <a:pt x="11279916" y="9991841"/>
                  <a:pt x="11301150" y="10016550"/>
                  <a:pt x="11314236" y="10024728"/>
                </a:cubicBezTo>
                <a:cubicBezTo>
                  <a:pt x="11345139" y="9979202"/>
                  <a:pt x="11362954" y="9925498"/>
                  <a:pt x="11393960" y="9906734"/>
                </a:cubicBezTo>
                <a:cubicBezTo>
                  <a:pt x="11409463" y="9897353"/>
                  <a:pt x="11442629" y="9952400"/>
                  <a:pt x="11461340" y="9967905"/>
                </a:cubicBezTo>
                <a:cubicBezTo>
                  <a:pt x="11516199" y="9693264"/>
                  <a:pt x="11569796" y="9414023"/>
                  <a:pt x="11623395" y="9134782"/>
                </a:cubicBezTo>
                <a:cubicBezTo>
                  <a:pt x="11640266" y="9156764"/>
                  <a:pt x="11661499" y="9181474"/>
                  <a:pt x="11681471" y="9201582"/>
                </a:cubicBezTo>
                <a:cubicBezTo>
                  <a:pt x="11704910" y="9155206"/>
                  <a:pt x="11721463" y="9096900"/>
                  <a:pt x="11741330" y="9090245"/>
                </a:cubicBezTo>
                <a:cubicBezTo>
                  <a:pt x="11769920" y="9089039"/>
                  <a:pt x="11799300" y="9130280"/>
                  <a:pt x="11827996" y="9155839"/>
                </a:cubicBezTo>
                <a:cubicBezTo>
                  <a:pt x="11905986" y="9071088"/>
                  <a:pt x="11786991" y="8847998"/>
                  <a:pt x="11919168" y="8789476"/>
                </a:cubicBezTo>
                <a:cubicBezTo>
                  <a:pt x="11953430" y="8650703"/>
                  <a:pt x="11987692" y="8511932"/>
                  <a:pt x="12023793" y="8366683"/>
                </a:cubicBezTo>
                <a:cubicBezTo>
                  <a:pt x="12030677" y="8378612"/>
                  <a:pt x="12047550" y="8400596"/>
                  <a:pt x="12071306" y="8434509"/>
                </a:cubicBezTo>
                <a:cubicBezTo>
                  <a:pt x="12113137" y="8323350"/>
                  <a:pt x="12152445" y="8202987"/>
                  <a:pt x="12240220" y="8391315"/>
                </a:cubicBezTo>
                <a:cubicBezTo>
                  <a:pt x="12242684" y="8228861"/>
                  <a:pt x="12227228" y="8093348"/>
                  <a:pt x="12222335" y="7956809"/>
                </a:cubicBezTo>
                <a:lnTo>
                  <a:pt x="12222321" y="7956306"/>
                </a:lnTo>
                <a:lnTo>
                  <a:pt x="12235621" y="7957067"/>
                </a:lnTo>
                <a:cubicBezTo>
                  <a:pt x="12263053" y="7953495"/>
                  <a:pt x="12305479" y="7937545"/>
                  <a:pt x="12313162" y="7926052"/>
                </a:cubicBezTo>
                <a:cubicBezTo>
                  <a:pt x="12371985" y="7816956"/>
                  <a:pt x="12434166" y="7704465"/>
                  <a:pt x="12476934" y="7591775"/>
                </a:cubicBezTo>
                <a:cubicBezTo>
                  <a:pt x="12491429" y="7547356"/>
                  <a:pt x="12457396" y="7502433"/>
                  <a:pt x="12449128" y="7461207"/>
                </a:cubicBezTo>
                <a:cubicBezTo>
                  <a:pt x="12429717" y="7461006"/>
                  <a:pt x="12406951" y="7464196"/>
                  <a:pt x="12381011" y="7465641"/>
                </a:cubicBezTo>
                <a:cubicBezTo>
                  <a:pt x="12395686" y="7416084"/>
                  <a:pt x="12400656" y="7366423"/>
                  <a:pt x="12428212" y="7318713"/>
                </a:cubicBezTo>
                <a:cubicBezTo>
                  <a:pt x="12514232" y="7172186"/>
                  <a:pt x="12606783" y="7024015"/>
                  <a:pt x="12688912" y="6896302"/>
                </a:cubicBezTo>
                <a:cubicBezTo>
                  <a:pt x="12648834" y="6931884"/>
                  <a:pt x="12605403" y="6970859"/>
                  <a:pt x="12560690" y="7011749"/>
                </a:cubicBezTo>
                <a:lnTo>
                  <a:pt x="12494156" y="7073894"/>
                </a:lnTo>
                <a:lnTo>
                  <a:pt x="12493486" y="7000464"/>
                </a:lnTo>
                <a:lnTo>
                  <a:pt x="12493429" y="6999218"/>
                </a:lnTo>
                <a:lnTo>
                  <a:pt x="12810867" y="6554733"/>
                </a:lnTo>
                <a:cubicBezTo>
                  <a:pt x="12801162" y="6554632"/>
                  <a:pt x="12791635" y="6549391"/>
                  <a:pt x="12781930" y="6549291"/>
                </a:cubicBezTo>
                <a:cubicBezTo>
                  <a:pt x="12711839" y="6610272"/>
                  <a:pt x="12638393" y="6674648"/>
                  <a:pt x="12538111" y="6766173"/>
                </a:cubicBezTo>
                <a:cubicBezTo>
                  <a:pt x="12549970" y="6704584"/>
                  <a:pt x="12557934" y="6661813"/>
                  <a:pt x="12559191" y="6625829"/>
                </a:cubicBezTo>
                <a:cubicBezTo>
                  <a:pt x="12545861" y="6636832"/>
                  <a:pt x="12530062" y="6649096"/>
                  <a:pt x="12513002" y="6662632"/>
                </a:cubicBezTo>
                <a:lnTo>
                  <a:pt x="12477180" y="6692256"/>
                </a:lnTo>
                <a:lnTo>
                  <a:pt x="12476669" y="6683183"/>
                </a:lnTo>
                <a:lnTo>
                  <a:pt x="12475562" y="6646728"/>
                </a:lnTo>
                <a:lnTo>
                  <a:pt x="12582010" y="6528357"/>
                </a:lnTo>
                <a:cubicBezTo>
                  <a:pt x="12575659" y="6524863"/>
                  <a:pt x="12572484" y="6523115"/>
                  <a:pt x="12566134" y="6519622"/>
                </a:cubicBezTo>
                <a:lnTo>
                  <a:pt x="12474516" y="6612297"/>
                </a:lnTo>
                <a:lnTo>
                  <a:pt x="12467143" y="6369687"/>
                </a:lnTo>
                <a:lnTo>
                  <a:pt x="12508367" y="6320176"/>
                </a:lnTo>
                <a:cubicBezTo>
                  <a:pt x="12498843" y="6314935"/>
                  <a:pt x="12492492" y="6311440"/>
                  <a:pt x="12479612" y="6309592"/>
                </a:cubicBezTo>
                <a:lnTo>
                  <a:pt x="12465744" y="6323620"/>
                </a:lnTo>
                <a:lnTo>
                  <a:pt x="12461121" y="6171477"/>
                </a:lnTo>
                <a:cubicBezTo>
                  <a:pt x="12455937" y="6000907"/>
                  <a:pt x="12449047" y="5830702"/>
                  <a:pt x="12435323" y="5661947"/>
                </a:cubicBezTo>
                <a:cubicBezTo>
                  <a:pt x="12424701" y="5491317"/>
                  <a:pt x="12368723" y="5326669"/>
                  <a:pt x="12324570" y="5165599"/>
                </a:cubicBezTo>
                <a:cubicBezTo>
                  <a:pt x="12304386" y="5091967"/>
                  <a:pt x="12281876" y="5019739"/>
                  <a:pt x="12258592" y="4947983"/>
                </a:cubicBezTo>
                <a:lnTo>
                  <a:pt x="12233912" y="4872928"/>
                </a:lnTo>
                <a:lnTo>
                  <a:pt x="12474201" y="4833899"/>
                </a:lnTo>
                <a:cubicBezTo>
                  <a:pt x="12466400" y="4823485"/>
                  <a:pt x="12457588" y="4809589"/>
                  <a:pt x="12454559" y="4799146"/>
                </a:cubicBezTo>
                <a:lnTo>
                  <a:pt x="12247503" y="4815446"/>
                </a:lnTo>
                <a:lnTo>
                  <a:pt x="12224223" y="4720009"/>
                </a:lnTo>
                <a:lnTo>
                  <a:pt x="12226273" y="4720705"/>
                </a:lnTo>
                <a:cubicBezTo>
                  <a:pt x="12263337" y="4733130"/>
                  <a:pt x="12297636" y="4744265"/>
                  <a:pt x="12331682" y="4754528"/>
                </a:cubicBezTo>
                <a:cubicBezTo>
                  <a:pt x="12334433" y="4747540"/>
                  <a:pt x="12333425" y="4744059"/>
                  <a:pt x="12336175" y="4737070"/>
                </a:cubicBezTo>
                <a:cubicBezTo>
                  <a:pt x="12294694" y="4709416"/>
                  <a:pt x="12254223" y="4685243"/>
                  <a:pt x="12212742" y="4657590"/>
                </a:cubicBezTo>
                <a:cubicBezTo>
                  <a:pt x="12292852" y="4653643"/>
                  <a:pt x="12358646" y="4649778"/>
                  <a:pt x="12467387" y="4645666"/>
                </a:cubicBezTo>
                <a:cubicBezTo>
                  <a:pt x="12406087" y="4632072"/>
                  <a:pt x="12385989" y="4628700"/>
                  <a:pt x="12344786" y="4618479"/>
                </a:cubicBezTo>
                <a:cubicBezTo>
                  <a:pt x="12395255" y="4611215"/>
                  <a:pt x="12427649" y="4607543"/>
                  <a:pt x="12459030" y="4600389"/>
                </a:cubicBezTo>
                <a:cubicBezTo>
                  <a:pt x="12457010" y="4593427"/>
                  <a:pt x="12454991" y="4586467"/>
                  <a:pt x="12452971" y="4579506"/>
                </a:cubicBezTo>
                <a:cubicBezTo>
                  <a:pt x="12407640" y="4579765"/>
                  <a:pt x="12363500" y="4580019"/>
                  <a:pt x="12319362" y="4580272"/>
                </a:cubicBezTo>
                <a:lnTo>
                  <a:pt x="12190318" y="4581016"/>
                </a:lnTo>
                <a:lnTo>
                  <a:pt x="12186053" y="4563533"/>
                </a:lnTo>
                <a:lnTo>
                  <a:pt x="12374049" y="4538120"/>
                </a:lnTo>
                <a:cubicBezTo>
                  <a:pt x="12437388" y="4529912"/>
                  <a:pt x="12500727" y="4521703"/>
                  <a:pt x="12562621" y="4512631"/>
                </a:cubicBezTo>
                <a:cubicBezTo>
                  <a:pt x="12559592" y="4502187"/>
                  <a:pt x="12557571" y="4495227"/>
                  <a:pt x="12549772" y="4484811"/>
                </a:cubicBezTo>
                <a:cubicBezTo>
                  <a:pt x="12443921" y="4490651"/>
                  <a:pt x="12337384" y="4498235"/>
                  <a:pt x="12230124" y="4505390"/>
                </a:cubicBezTo>
                <a:lnTo>
                  <a:pt x="12172649" y="4508582"/>
                </a:lnTo>
                <a:lnTo>
                  <a:pt x="12171679" y="4504610"/>
                </a:lnTo>
                <a:cubicBezTo>
                  <a:pt x="12144596" y="4393235"/>
                  <a:pt x="12117373" y="4283621"/>
                  <a:pt x="12088237" y="4176507"/>
                </a:cubicBezTo>
                <a:lnTo>
                  <a:pt x="12006393" y="3906548"/>
                </a:lnTo>
                <a:lnTo>
                  <a:pt x="12031778" y="3902053"/>
                </a:lnTo>
                <a:cubicBezTo>
                  <a:pt x="12028748" y="3891611"/>
                  <a:pt x="12025719" y="3881169"/>
                  <a:pt x="12022690" y="3870727"/>
                </a:cubicBezTo>
                <a:lnTo>
                  <a:pt x="11996414" y="3873628"/>
                </a:lnTo>
                <a:lnTo>
                  <a:pt x="11993312" y="3863398"/>
                </a:lnTo>
                <a:cubicBezTo>
                  <a:pt x="11958574" y="3762019"/>
                  <a:pt x="11920149" y="3663878"/>
                  <a:pt x="11876262" y="3569715"/>
                </a:cubicBezTo>
                <a:cubicBezTo>
                  <a:pt x="11888299" y="3626815"/>
                  <a:pt x="11898496" y="3690394"/>
                  <a:pt x="11920627" y="3784313"/>
                </a:cubicBezTo>
                <a:cubicBezTo>
                  <a:pt x="11890564" y="3727389"/>
                  <a:pt x="11875531" y="3698928"/>
                  <a:pt x="11861760" y="3675067"/>
                </a:cubicBezTo>
                <a:cubicBezTo>
                  <a:pt x="11858660" y="3676944"/>
                  <a:pt x="11852459" y="3680697"/>
                  <a:pt x="11846256" y="3684449"/>
                </a:cubicBezTo>
                <a:lnTo>
                  <a:pt x="11901004" y="3884166"/>
                </a:lnTo>
                <a:lnTo>
                  <a:pt x="11887658" y="3885640"/>
                </a:lnTo>
                <a:lnTo>
                  <a:pt x="11852776" y="3760984"/>
                </a:lnTo>
                <a:cubicBezTo>
                  <a:pt x="11837060" y="3716842"/>
                  <a:pt x="11821817" y="3634854"/>
                  <a:pt x="11802527" y="3630429"/>
                </a:cubicBezTo>
                <a:cubicBezTo>
                  <a:pt x="11716072" y="3618359"/>
                  <a:pt x="11695783" y="3517965"/>
                  <a:pt x="11667451" y="3427800"/>
                </a:cubicBezTo>
                <a:cubicBezTo>
                  <a:pt x="11629028" y="3300819"/>
                  <a:pt x="11595545" y="3165482"/>
                  <a:pt x="11560222" y="3036626"/>
                </a:cubicBezTo>
                <a:cubicBezTo>
                  <a:pt x="11576410" y="3042926"/>
                  <a:pt x="11595698" y="3047350"/>
                  <a:pt x="11614987" y="3051775"/>
                </a:cubicBezTo>
                <a:cubicBezTo>
                  <a:pt x="11579346" y="2842629"/>
                  <a:pt x="11480534" y="2693171"/>
                  <a:pt x="11415148" y="2507390"/>
                </a:cubicBezTo>
                <a:cubicBezTo>
                  <a:pt x="11441428" y="2550507"/>
                  <a:pt x="11470809" y="2591748"/>
                  <a:pt x="11498350" y="2639467"/>
                </a:cubicBezTo>
                <a:cubicBezTo>
                  <a:pt x="11503290" y="2631113"/>
                  <a:pt x="11506390" y="2629236"/>
                  <a:pt x="11509491" y="2627360"/>
                </a:cubicBezTo>
                <a:cubicBezTo>
                  <a:pt x="11367682" y="2294669"/>
                  <a:pt x="11227135" y="1966580"/>
                  <a:pt x="11086588" y="1638491"/>
                </a:cubicBezTo>
                <a:cubicBezTo>
                  <a:pt x="11112078" y="1639162"/>
                  <a:pt x="11127111" y="1667625"/>
                  <a:pt x="11147659" y="1676651"/>
                </a:cubicBezTo>
                <a:cubicBezTo>
                  <a:pt x="11172572" y="1688404"/>
                  <a:pt x="11204948" y="1701005"/>
                  <a:pt x="11229753" y="1685995"/>
                </a:cubicBezTo>
                <a:cubicBezTo>
                  <a:pt x="11245257" y="1676613"/>
                  <a:pt x="11261126" y="1602625"/>
                  <a:pt x="11252980" y="1586093"/>
                </a:cubicBezTo>
                <a:cubicBezTo>
                  <a:pt x="11187911" y="1480601"/>
                  <a:pt x="11121583" y="1370507"/>
                  <a:pt x="11045371" y="1277123"/>
                </a:cubicBezTo>
                <a:cubicBezTo>
                  <a:pt x="11014152" y="1242360"/>
                  <a:pt x="10958233" y="1249372"/>
                  <a:pt x="10918395" y="1235920"/>
                </a:cubicBezTo>
                <a:cubicBezTo>
                  <a:pt x="10908515" y="1252629"/>
                  <a:pt x="10899898" y="1273940"/>
                  <a:pt x="10888177" y="1297129"/>
                </a:cubicBezTo>
                <a:cubicBezTo>
                  <a:pt x="10852595" y="1259639"/>
                  <a:pt x="10812074" y="1230506"/>
                  <a:pt x="10784532" y="1182788"/>
                </a:cubicBezTo>
                <a:cubicBezTo>
                  <a:pt x="10742588" y="1108908"/>
                  <a:pt x="10701106" y="1033407"/>
                  <a:pt x="10661417" y="959505"/>
                </a:cubicBezTo>
                <a:lnTo>
                  <a:pt x="10659360" y="955594"/>
                </a:lnTo>
                <a:lnTo>
                  <a:pt x="10669698" y="947082"/>
                </a:lnTo>
                <a:cubicBezTo>
                  <a:pt x="10660453" y="941359"/>
                  <a:pt x="10654291" y="937543"/>
                  <a:pt x="10648129" y="933725"/>
                </a:cubicBezTo>
                <a:lnTo>
                  <a:pt x="10647933" y="933859"/>
                </a:lnTo>
                <a:lnTo>
                  <a:pt x="10555622" y="758283"/>
                </a:lnTo>
                <a:lnTo>
                  <a:pt x="10573290" y="734166"/>
                </a:lnTo>
                <a:cubicBezTo>
                  <a:pt x="10584201" y="715950"/>
                  <a:pt x="10593902" y="697661"/>
                  <a:pt x="10605143" y="680324"/>
                </a:cubicBezTo>
                <a:cubicBezTo>
                  <a:pt x="10558899" y="689482"/>
                  <a:pt x="10506051" y="699947"/>
                  <a:pt x="10433383" y="714335"/>
                </a:cubicBezTo>
                <a:cubicBezTo>
                  <a:pt x="10591118" y="579848"/>
                  <a:pt x="10738277" y="455009"/>
                  <a:pt x="10892488" y="323738"/>
                </a:cubicBezTo>
                <a:cubicBezTo>
                  <a:pt x="10730614" y="393567"/>
                  <a:pt x="10599407" y="530987"/>
                  <a:pt x="10429302" y="590404"/>
                </a:cubicBezTo>
                <a:lnTo>
                  <a:pt x="10375514" y="604082"/>
                </a:lnTo>
                <a:lnTo>
                  <a:pt x="10314234" y="469407"/>
                </a:lnTo>
                <a:cubicBezTo>
                  <a:pt x="10309293" y="477761"/>
                  <a:pt x="10299992" y="483392"/>
                  <a:pt x="10295052" y="491745"/>
                </a:cubicBezTo>
                <a:lnTo>
                  <a:pt x="10319402" y="614143"/>
                </a:lnTo>
                <a:lnTo>
                  <a:pt x="10243655" y="618429"/>
                </a:lnTo>
                <a:cubicBezTo>
                  <a:pt x="10251151" y="606872"/>
                  <a:pt x="10269661" y="580540"/>
                  <a:pt x="10288173" y="554209"/>
                </a:cubicBezTo>
                <a:cubicBezTo>
                  <a:pt x="10228595" y="586154"/>
                  <a:pt x="10171768" y="619128"/>
                  <a:pt x="10116304" y="651005"/>
                </a:cubicBezTo>
                <a:lnTo>
                  <a:pt x="9997548" y="716457"/>
                </a:lnTo>
                <a:lnTo>
                  <a:pt x="9959851" y="614100"/>
                </a:lnTo>
                <a:cubicBezTo>
                  <a:pt x="9950550" y="619729"/>
                  <a:pt x="9944349" y="623481"/>
                  <a:pt x="9936307" y="633712"/>
                </a:cubicBezTo>
                <a:lnTo>
                  <a:pt x="9964049" y="734920"/>
                </a:lnTo>
                <a:lnTo>
                  <a:pt x="9952613" y="741223"/>
                </a:lnTo>
                <a:cubicBezTo>
                  <a:pt x="9844360" y="796342"/>
                  <a:pt x="9736007" y="838575"/>
                  <a:pt x="9616442" y="850916"/>
                </a:cubicBezTo>
                <a:cubicBezTo>
                  <a:pt x="9660959" y="786697"/>
                  <a:pt x="9708559" y="724386"/>
                  <a:pt x="9770700" y="644085"/>
                </a:cubicBezTo>
                <a:cubicBezTo>
                  <a:pt x="9684798" y="698870"/>
                  <a:pt x="9619599" y="739483"/>
                  <a:pt x="9523119" y="803918"/>
                </a:cubicBezTo>
                <a:cubicBezTo>
                  <a:pt x="9587456" y="735774"/>
                  <a:pt x="9623149" y="698486"/>
                  <a:pt x="9662367" y="657982"/>
                </a:cubicBezTo>
                <a:cubicBezTo>
                  <a:pt x="9598106" y="612783"/>
                  <a:pt x="9415301" y="699347"/>
                  <a:pt x="9473526" y="551826"/>
                </a:cubicBezTo>
                <a:cubicBezTo>
                  <a:pt x="9442033" y="564043"/>
                  <a:pt x="9411832" y="578326"/>
                  <a:pt x="9382552" y="594045"/>
                </a:cubicBezTo>
                <a:lnTo>
                  <a:pt x="9301553" y="642234"/>
                </a:lnTo>
                <a:lnTo>
                  <a:pt x="9238935" y="503068"/>
                </a:lnTo>
                <a:cubicBezTo>
                  <a:pt x="9230894" y="513298"/>
                  <a:pt x="9219752" y="525407"/>
                  <a:pt x="9210450" y="531036"/>
                </a:cubicBezTo>
                <a:lnTo>
                  <a:pt x="9259854" y="670538"/>
                </a:lnTo>
                <a:lnTo>
                  <a:pt x="9196578" y="714120"/>
                </a:lnTo>
                <a:lnTo>
                  <a:pt x="9199155" y="661274"/>
                </a:lnTo>
                <a:cubicBezTo>
                  <a:pt x="9191691" y="660425"/>
                  <a:pt x="9188591" y="662301"/>
                  <a:pt x="9181129" y="661453"/>
                </a:cubicBezTo>
                <a:lnTo>
                  <a:pt x="9155075" y="742705"/>
                </a:lnTo>
                <a:lnTo>
                  <a:pt x="9133935" y="757266"/>
                </a:lnTo>
                <a:lnTo>
                  <a:pt x="9124170" y="763682"/>
                </a:lnTo>
                <a:lnTo>
                  <a:pt x="9100429" y="690165"/>
                </a:lnTo>
                <a:cubicBezTo>
                  <a:pt x="9088156" y="651985"/>
                  <a:pt x="9074937" y="610354"/>
                  <a:pt x="9058878" y="558368"/>
                </a:cubicBezTo>
                <a:cubicBezTo>
                  <a:pt x="9061613" y="621099"/>
                  <a:pt x="9063558" y="641384"/>
                  <a:pt x="9064349" y="683828"/>
                </a:cubicBezTo>
                <a:cubicBezTo>
                  <a:pt x="9044270" y="636959"/>
                  <a:pt x="9032340" y="606620"/>
                  <a:pt x="9017308" y="578160"/>
                </a:cubicBezTo>
                <a:cubicBezTo>
                  <a:pt x="9011106" y="581912"/>
                  <a:pt x="9004905" y="585666"/>
                  <a:pt x="8998703" y="589418"/>
                </a:cubicBezTo>
                <a:lnTo>
                  <a:pt x="9058330" y="806941"/>
                </a:lnTo>
                <a:lnTo>
                  <a:pt x="9051757" y="811259"/>
                </a:lnTo>
                <a:lnTo>
                  <a:pt x="9038628" y="818549"/>
                </a:lnTo>
                <a:lnTo>
                  <a:pt x="8979155" y="676361"/>
                </a:lnTo>
                <a:lnTo>
                  <a:pt x="8950084" y="606857"/>
                </a:lnTo>
                <a:lnTo>
                  <a:pt x="9007832" y="503009"/>
                </a:lnTo>
                <a:cubicBezTo>
                  <a:pt x="9081844" y="369989"/>
                  <a:pt x="9152935" y="242585"/>
                  <a:pt x="9221930" y="120633"/>
                </a:cubicBezTo>
                <a:cubicBezTo>
                  <a:pt x="9125477" y="147288"/>
                  <a:pt x="9025496" y="177158"/>
                  <a:pt x="8912305" y="209645"/>
                </a:cubicBezTo>
                <a:cubicBezTo>
                  <a:pt x="8935230" y="169849"/>
                  <a:pt x="8949773" y="151858"/>
                  <a:pt x="8968285" y="125527"/>
                </a:cubicBezTo>
                <a:cubicBezTo>
                  <a:pt x="8896038" y="172573"/>
                  <a:pt x="8830395" y="218310"/>
                  <a:pt x="8754621" y="268570"/>
                </a:cubicBezTo>
                <a:cubicBezTo>
                  <a:pt x="8771384" y="224958"/>
                  <a:pt x="8783732" y="194810"/>
                  <a:pt x="8785066" y="179436"/>
                </a:cubicBezTo>
                <a:cubicBezTo>
                  <a:pt x="8730465" y="172619"/>
                  <a:pt x="8674535" y="181175"/>
                  <a:pt x="8643723" y="162093"/>
                </a:cubicBezTo>
                <a:cubicBezTo>
                  <a:pt x="8628318" y="152551"/>
                  <a:pt x="8662260" y="97981"/>
                  <a:pt x="8667560" y="74265"/>
                </a:cubicBezTo>
                <a:cubicBezTo>
                  <a:pt x="8398016" y="150305"/>
                  <a:pt x="8124944" y="229561"/>
                  <a:pt x="7851875" y="308815"/>
                </a:cubicBezTo>
                <a:cubicBezTo>
                  <a:pt x="7863782" y="283792"/>
                  <a:pt x="7876131" y="253645"/>
                  <a:pt x="7884957" y="226713"/>
                </a:cubicBezTo>
                <a:cubicBezTo>
                  <a:pt x="7832996" y="226930"/>
                  <a:pt x="7773539" y="238703"/>
                  <a:pt x="7758577" y="224035"/>
                </a:cubicBezTo>
                <a:cubicBezTo>
                  <a:pt x="7744501" y="199120"/>
                  <a:pt x="7767871" y="154199"/>
                  <a:pt x="7777582" y="117018"/>
                </a:cubicBezTo>
                <a:cubicBezTo>
                  <a:pt x="7666637" y="86103"/>
                  <a:pt x="7522064" y="293535"/>
                  <a:pt x="7409834" y="202429"/>
                </a:cubicBezTo>
                <a:cubicBezTo>
                  <a:pt x="7270662" y="235026"/>
                  <a:pt x="7131490" y="267620"/>
                  <a:pt x="6985712" y="301522"/>
                </a:cubicBezTo>
                <a:cubicBezTo>
                  <a:pt x="6993204" y="289966"/>
                  <a:pt x="7005111" y="264943"/>
                  <a:pt x="7024510" y="228362"/>
                </a:cubicBezTo>
                <a:cubicBezTo>
                  <a:pt x="6906488" y="241658"/>
                  <a:pt x="6781416" y="261388"/>
                  <a:pt x="6909225" y="97569"/>
                </a:cubicBezTo>
                <a:cubicBezTo>
                  <a:pt x="6763422" y="169253"/>
                  <a:pt x="6649763" y="244643"/>
                  <a:pt x="6530382" y="311094"/>
                </a:cubicBezTo>
                <a:cubicBezTo>
                  <a:pt x="6233475" y="478179"/>
                  <a:pt x="5927770" y="634412"/>
                  <a:pt x="5639661" y="812343"/>
                </a:cubicBezTo>
                <a:cubicBezTo>
                  <a:pt x="5492528" y="899401"/>
                  <a:pt x="5371349" y="1024132"/>
                  <a:pt x="5247975" y="1136704"/>
                </a:cubicBezTo>
                <a:cubicBezTo>
                  <a:pt x="5135178" y="1239627"/>
                  <a:pt x="5031623" y="1348278"/>
                  <a:pt x="4924988" y="1455018"/>
                </a:cubicBezTo>
                <a:cubicBezTo>
                  <a:pt x="4921463" y="1458235"/>
                  <a:pt x="4911776" y="1457635"/>
                  <a:pt x="4902087" y="1457035"/>
                </a:cubicBezTo>
                <a:cubicBezTo>
                  <a:pt x="4927650" y="1424271"/>
                  <a:pt x="4949245" y="1399848"/>
                  <a:pt x="4992874" y="1345876"/>
                </a:cubicBezTo>
                <a:lnTo>
                  <a:pt x="4825329" y="1490285"/>
                </a:lnTo>
                <a:lnTo>
                  <a:pt x="4756961" y="1201706"/>
                </a:lnTo>
                <a:cubicBezTo>
                  <a:pt x="4753153" y="1260347"/>
                  <a:pt x="4757581" y="1319368"/>
                  <a:pt x="4764277" y="1378613"/>
                </a:cubicBezTo>
                <a:lnTo>
                  <a:pt x="4781771" y="1527828"/>
                </a:lnTo>
                <a:lnTo>
                  <a:pt x="4728822" y="1573467"/>
                </a:lnTo>
                <a:cubicBezTo>
                  <a:pt x="4468200" y="1797779"/>
                  <a:pt x="4222257" y="2015999"/>
                  <a:pt x="4030541" y="2261729"/>
                </a:cubicBezTo>
                <a:cubicBezTo>
                  <a:pt x="4075922" y="2225041"/>
                  <a:pt x="4127908" y="2187043"/>
                  <a:pt x="4201489" y="2124625"/>
                </a:cubicBezTo>
                <a:cubicBezTo>
                  <a:pt x="4164463" y="2177286"/>
                  <a:pt x="4145951" y="2203618"/>
                  <a:pt x="4130963" y="2226734"/>
                </a:cubicBezTo>
                <a:cubicBezTo>
                  <a:pt x="4134045" y="2228641"/>
                  <a:pt x="4140208" y="2232457"/>
                  <a:pt x="4146369" y="2236274"/>
                </a:cubicBezTo>
                <a:cubicBezTo>
                  <a:pt x="4361390" y="2040076"/>
                  <a:pt x="4572887" y="1847092"/>
                  <a:pt x="4787908" y="1650894"/>
                </a:cubicBezTo>
                <a:lnTo>
                  <a:pt x="4789150" y="1651940"/>
                </a:lnTo>
                <a:lnTo>
                  <a:pt x="4786912" y="1687010"/>
                </a:lnTo>
                <a:lnTo>
                  <a:pt x="4750771" y="1709559"/>
                </a:lnTo>
                <a:cubicBezTo>
                  <a:pt x="4729735" y="1722855"/>
                  <a:pt x="4709029" y="1737028"/>
                  <a:pt x="4691403" y="1753110"/>
                </a:cubicBezTo>
                <a:cubicBezTo>
                  <a:pt x="4532782" y="1897847"/>
                  <a:pt x="4373716" y="2047709"/>
                  <a:pt x="4211570" y="2195663"/>
                </a:cubicBezTo>
                <a:cubicBezTo>
                  <a:pt x="4179401" y="2229734"/>
                  <a:pt x="4113315" y="2280595"/>
                  <a:pt x="4118146" y="2299786"/>
                </a:cubicBezTo>
                <a:cubicBezTo>
                  <a:pt x="4146714" y="2382273"/>
                  <a:pt x="4066528" y="2445999"/>
                  <a:pt x="3999110" y="2512236"/>
                </a:cubicBezTo>
                <a:lnTo>
                  <a:pt x="3850940" y="2649200"/>
                </a:lnTo>
                <a:lnTo>
                  <a:pt x="3816358" y="2597156"/>
                </a:lnTo>
                <a:lnTo>
                  <a:pt x="3796425" y="2698316"/>
                </a:lnTo>
                <a:lnTo>
                  <a:pt x="3699490" y="2785628"/>
                </a:lnTo>
                <a:cubicBezTo>
                  <a:pt x="3697741" y="2768347"/>
                  <a:pt x="3692909" y="2749157"/>
                  <a:pt x="3688079" y="2729964"/>
                </a:cubicBezTo>
                <a:cubicBezTo>
                  <a:pt x="3603049" y="2793391"/>
                  <a:pt x="3538490" y="2864097"/>
                  <a:pt x="3478225" y="2936788"/>
                </a:cubicBezTo>
                <a:lnTo>
                  <a:pt x="3450401" y="2971054"/>
                </a:lnTo>
                <a:lnTo>
                  <a:pt x="3398477" y="2975453"/>
                </a:lnTo>
                <a:cubicBezTo>
                  <a:pt x="3406277" y="2985868"/>
                  <a:pt x="3409307" y="2996311"/>
                  <a:pt x="3412337" y="3006753"/>
                </a:cubicBezTo>
                <a:lnTo>
                  <a:pt x="3420030" y="3008459"/>
                </a:lnTo>
                <a:lnTo>
                  <a:pt x="3393016" y="3041729"/>
                </a:lnTo>
                <a:lnTo>
                  <a:pt x="3361504" y="3041911"/>
                </a:lnTo>
                <a:lnTo>
                  <a:pt x="3373915" y="3021346"/>
                </a:lnTo>
                <a:cubicBezTo>
                  <a:pt x="3364229" y="3020745"/>
                  <a:pt x="3361145" y="3018838"/>
                  <a:pt x="3358066" y="3016930"/>
                </a:cubicBezTo>
                <a:lnTo>
                  <a:pt x="3337138" y="3042051"/>
                </a:lnTo>
                <a:lnTo>
                  <a:pt x="3212480" y="3042767"/>
                </a:lnTo>
                <a:cubicBezTo>
                  <a:pt x="3212480" y="3042767"/>
                  <a:pt x="3213488" y="3046247"/>
                  <a:pt x="3214499" y="3049729"/>
                </a:cubicBezTo>
                <a:lnTo>
                  <a:pt x="3314778" y="3068893"/>
                </a:lnTo>
                <a:lnTo>
                  <a:pt x="3265369" y="3128202"/>
                </a:lnTo>
                <a:lnTo>
                  <a:pt x="3224787" y="3126374"/>
                </a:lnTo>
                <a:cubicBezTo>
                  <a:pt x="3155779" y="3123284"/>
                  <a:pt x="3086772" y="3120193"/>
                  <a:pt x="3018956" y="3117097"/>
                </a:cubicBezTo>
                <a:cubicBezTo>
                  <a:pt x="3021986" y="3127539"/>
                  <a:pt x="3024007" y="3134500"/>
                  <a:pt x="3026026" y="3141462"/>
                </a:cubicBezTo>
                <a:cubicBezTo>
                  <a:pt x="3062136" y="3146484"/>
                  <a:pt x="3098544" y="3151504"/>
                  <a:pt x="3135788" y="3156574"/>
                </a:cubicBezTo>
                <a:lnTo>
                  <a:pt x="3231079" y="3169368"/>
                </a:lnTo>
                <a:lnTo>
                  <a:pt x="3108985" y="3315934"/>
                </a:lnTo>
                <a:lnTo>
                  <a:pt x="3012745" y="3326325"/>
                </a:lnTo>
                <a:cubicBezTo>
                  <a:pt x="2966037" y="3330080"/>
                  <a:pt x="2928141" y="3347731"/>
                  <a:pt x="2888224" y="3358420"/>
                </a:cubicBezTo>
                <a:cubicBezTo>
                  <a:pt x="2918578" y="3376548"/>
                  <a:pt x="2952185" y="3396620"/>
                  <a:pt x="2993918" y="3421549"/>
                </a:cubicBezTo>
                <a:lnTo>
                  <a:pt x="3012005" y="3432352"/>
                </a:lnTo>
                <a:lnTo>
                  <a:pt x="2999728" y="3447088"/>
                </a:lnTo>
                <a:lnTo>
                  <a:pt x="2735492" y="3439487"/>
                </a:lnTo>
                <a:cubicBezTo>
                  <a:pt x="2636065" y="3436572"/>
                  <a:pt x="2537236" y="3433653"/>
                  <a:pt x="2436018" y="3430748"/>
                </a:cubicBezTo>
                <a:cubicBezTo>
                  <a:pt x="2575162" y="3477888"/>
                  <a:pt x="2729929" y="3475908"/>
                  <a:pt x="2873780" y="3514340"/>
                </a:cubicBezTo>
                <a:lnTo>
                  <a:pt x="2928357" y="3532765"/>
                </a:lnTo>
                <a:lnTo>
                  <a:pt x="2669691" y="3843276"/>
                </a:lnTo>
                <a:cubicBezTo>
                  <a:pt x="2658695" y="3820269"/>
                  <a:pt x="2677208" y="3793937"/>
                  <a:pt x="2675901" y="3771531"/>
                </a:cubicBezTo>
                <a:cubicBezTo>
                  <a:pt x="2675041" y="3744001"/>
                  <a:pt x="2671539" y="3709435"/>
                  <a:pt x="2646890" y="3694169"/>
                </a:cubicBezTo>
                <a:cubicBezTo>
                  <a:pt x="2631484" y="3684629"/>
                  <a:pt x="2558373" y="3704142"/>
                  <a:pt x="2547354" y="3718916"/>
                </a:cubicBezTo>
                <a:cubicBezTo>
                  <a:pt x="2482992" y="3824841"/>
                  <a:pt x="2415105" y="3933981"/>
                  <a:pt x="2366596" y="4044322"/>
                </a:cubicBezTo>
                <a:cubicBezTo>
                  <a:pt x="2349833" y="4087936"/>
                  <a:pt x="2381507" y="4134550"/>
                  <a:pt x="2387644" y="4176147"/>
                </a:cubicBezTo>
                <a:cubicBezTo>
                  <a:pt x="2407018" y="4177348"/>
                  <a:pt x="2429919" y="4175332"/>
                  <a:pt x="2455900" y="4175224"/>
                </a:cubicBezTo>
                <a:cubicBezTo>
                  <a:pt x="2438695" y="4223961"/>
                  <a:pt x="2431176" y="4273301"/>
                  <a:pt x="2401202" y="4319531"/>
                </a:cubicBezTo>
                <a:cubicBezTo>
                  <a:pt x="2307751" y="4461437"/>
                  <a:pt x="2207698" y="4604648"/>
                  <a:pt x="2119105" y="4727963"/>
                </a:cubicBezTo>
                <a:cubicBezTo>
                  <a:pt x="2202816" y="4661019"/>
                  <a:pt x="2300629" y="4581210"/>
                  <a:pt x="2395357" y="4499493"/>
                </a:cubicBezTo>
                <a:cubicBezTo>
                  <a:pt x="2404601" y="4505219"/>
                  <a:pt x="2410763" y="4509035"/>
                  <a:pt x="2416926" y="4512851"/>
                </a:cubicBezTo>
                <a:cubicBezTo>
                  <a:pt x="2271047" y="4697875"/>
                  <a:pt x="2125611" y="4877778"/>
                  <a:pt x="1979733" y="5062805"/>
                </a:cubicBezTo>
                <a:cubicBezTo>
                  <a:pt x="1989420" y="5063404"/>
                  <a:pt x="1998665" y="5069128"/>
                  <a:pt x="2008351" y="5069729"/>
                </a:cubicBezTo>
                <a:cubicBezTo>
                  <a:pt x="2081487" y="5012434"/>
                  <a:pt x="2158149" y="4951924"/>
                  <a:pt x="2263010" y="4865682"/>
                </a:cubicBezTo>
                <a:cubicBezTo>
                  <a:pt x="2247998" y="4926577"/>
                  <a:pt x="2237842" y="4968882"/>
                  <a:pt x="2234736" y="5004754"/>
                </a:cubicBezTo>
                <a:cubicBezTo>
                  <a:pt x="2262490" y="4984149"/>
                  <a:pt x="2300378" y="4959018"/>
                  <a:pt x="2338708" y="4928762"/>
                </a:cubicBezTo>
                <a:cubicBezTo>
                  <a:pt x="2347951" y="4934486"/>
                  <a:pt x="2354114" y="4938303"/>
                  <a:pt x="2363356" y="4944028"/>
                </a:cubicBezTo>
                <a:cubicBezTo>
                  <a:pt x="2310038" y="4997399"/>
                  <a:pt x="2256723" y="5050769"/>
                  <a:pt x="2206928" y="5100922"/>
                </a:cubicBezTo>
                <a:cubicBezTo>
                  <a:pt x="2213093" y="5104739"/>
                  <a:pt x="2216171" y="5106648"/>
                  <a:pt x="2222336" y="5110464"/>
                </a:cubicBezTo>
                <a:cubicBezTo>
                  <a:pt x="2306933" y="5033271"/>
                  <a:pt x="2395058" y="4952861"/>
                  <a:pt x="2483180" y="4872452"/>
                </a:cubicBezTo>
                <a:cubicBezTo>
                  <a:pt x="2489343" y="4876269"/>
                  <a:pt x="2495505" y="4880084"/>
                  <a:pt x="2501667" y="4883903"/>
                </a:cubicBezTo>
                <a:cubicBezTo>
                  <a:pt x="2441274" y="4981486"/>
                  <a:pt x="2377801" y="5077161"/>
                  <a:pt x="2324458" y="5168313"/>
                </a:cubicBezTo>
                <a:cubicBezTo>
                  <a:pt x="2362344" y="5143182"/>
                  <a:pt x="2420938" y="5103876"/>
                  <a:pt x="2479530" y="5064573"/>
                </a:cubicBezTo>
                <a:cubicBezTo>
                  <a:pt x="2485694" y="5068388"/>
                  <a:pt x="2488773" y="5070297"/>
                  <a:pt x="2491855" y="5072206"/>
                </a:cubicBezTo>
                <a:cubicBezTo>
                  <a:pt x="2416501" y="5155123"/>
                  <a:pt x="2344669" y="5234826"/>
                  <a:pt x="2269759" y="5312618"/>
                </a:cubicBezTo>
                <a:cubicBezTo>
                  <a:pt x="2279003" y="5318343"/>
                  <a:pt x="2285165" y="5322161"/>
                  <a:pt x="2297932" y="5324668"/>
                </a:cubicBezTo>
                <a:cubicBezTo>
                  <a:pt x="2403680" y="5228176"/>
                  <a:pt x="2509430" y="5131684"/>
                  <a:pt x="2615177" y="5035194"/>
                </a:cubicBezTo>
                <a:cubicBezTo>
                  <a:pt x="2617790" y="5080008"/>
                  <a:pt x="2608523" y="5112064"/>
                  <a:pt x="2586042" y="5146736"/>
                </a:cubicBezTo>
                <a:cubicBezTo>
                  <a:pt x="2575023" y="5161510"/>
                  <a:pt x="2550790" y="5178900"/>
                  <a:pt x="2533167" y="5194982"/>
                </a:cubicBezTo>
                <a:cubicBezTo>
                  <a:pt x="2563560" y="5181408"/>
                  <a:pt x="2600560" y="5166526"/>
                  <a:pt x="2627872" y="5151045"/>
                </a:cubicBezTo>
                <a:lnTo>
                  <a:pt x="2760220" y="5050065"/>
                </a:lnTo>
                <a:lnTo>
                  <a:pt x="2761957" y="5080892"/>
                </a:lnTo>
                <a:lnTo>
                  <a:pt x="2773711" y="5467701"/>
                </a:lnTo>
                <a:lnTo>
                  <a:pt x="2741546" y="5509561"/>
                </a:lnTo>
                <a:cubicBezTo>
                  <a:pt x="2722044" y="5535025"/>
                  <a:pt x="2701909" y="5561362"/>
                  <a:pt x="2680865" y="5588825"/>
                </a:cubicBezTo>
                <a:cubicBezTo>
                  <a:pt x="2721830" y="5565602"/>
                  <a:pt x="2745619" y="5553338"/>
                  <a:pt x="2769406" y="5541073"/>
                </a:cubicBezTo>
                <a:cubicBezTo>
                  <a:pt x="2753087" y="5579560"/>
                  <a:pt x="2740739" y="5609708"/>
                  <a:pt x="2716926" y="5659755"/>
                </a:cubicBezTo>
                <a:cubicBezTo>
                  <a:pt x="2741377" y="5639803"/>
                  <a:pt x="2760545" y="5624674"/>
                  <a:pt x="2776681" y="5611721"/>
                </a:cubicBezTo>
                <a:lnTo>
                  <a:pt x="2778184" y="5610455"/>
                </a:lnTo>
                <a:lnTo>
                  <a:pt x="2779858" y="5654557"/>
                </a:lnTo>
                <a:lnTo>
                  <a:pt x="2498722" y="6005168"/>
                </a:lnTo>
                <a:cubicBezTo>
                  <a:pt x="2511491" y="6007676"/>
                  <a:pt x="2527342" y="6012092"/>
                  <a:pt x="2536586" y="6017819"/>
                </a:cubicBezTo>
                <a:cubicBezTo>
                  <a:pt x="2622181" y="5929094"/>
                  <a:pt x="2704063" y="5841107"/>
                  <a:pt x="2777391" y="5762250"/>
                </a:cubicBezTo>
                <a:lnTo>
                  <a:pt x="2783690" y="5755486"/>
                </a:lnTo>
                <a:lnTo>
                  <a:pt x="2786874" y="5839451"/>
                </a:lnTo>
                <a:lnTo>
                  <a:pt x="2732206" y="5858199"/>
                </a:lnTo>
                <a:cubicBezTo>
                  <a:pt x="2747508" y="5859577"/>
                  <a:pt x="2760799" y="5860722"/>
                  <a:pt x="2772985" y="5861773"/>
                </a:cubicBezTo>
                <a:lnTo>
                  <a:pt x="2788156" y="5863106"/>
                </a:lnTo>
                <a:lnTo>
                  <a:pt x="2791079" y="5909240"/>
                </a:lnTo>
                <a:lnTo>
                  <a:pt x="2758639" y="5923165"/>
                </a:lnTo>
                <a:cubicBezTo>
                  <a:pt x="2722795" y="5938762"/>
                  <a:pt x="2689870" y="5953468"/>
                  <a:pt x="2657713" y="5968650"/>
                </a:cubicBezTo>
                <a:cubicBezTo>
                  <a:pt x="2660351" y="5975682"/>
                  <a:pt x="2663433" y="5977590"/>
                  <a:pt x="2666070" y="5984622"/>
                </a:cubicBezTo>
                <a:lnTo>
                  <a:pt x="2794529" y="5963651"/>
                </a:lnTo>
                <a:lnTo>
                  <a:pt x="2795345" y="5976555"/>
                </a:lnTo>
                <a:lnTo>
                  <a:pt x="2728340" y="6043437"/>
                </a:lnTo>
                <a:cubicBezTo>
                  <a:pt x="2699919" y="6071731"/>
                  <a:pt x="2668854" y="6102435"/>
                  <a:pt x="2629858" y="6140380"/>
                </a:cubicBezTo>
                <a:cubicBezTo>
                  <a:pt x="2684482" y="6109415"/>
                  <a:pt x="2701663" y="6098457"/>
                  <a:pt x="2739105" y="6078451"/>
                </a:cubicBezTo>
                <a:cubicBezTo>
                  <a:pt x="2706495" y="6117648"/>
                  <a:pt x="2684900" y="6142072"/>
                  <a:pt x="2666388" y="6168401"/>
                </a:cubicBezTo>
                <a:cubicBezTo>
                  <a:pt x="2672552" y="6172219"/>
                  <a:pt x="2678714" y="6176034"/>
                  <a:pt x="2684875" y="6179851"/>
                </a:cubicBezTo>
                <a:lnTo>
                  <a:pt x="2801485" y="6073450"/>
                </a:lnTo>
                <a:lnTo>
                  <a:pt x="2803302" y="6102129"/>
                </a:lnTo>
                <a:lnTo>
                  <a:pt x="2805199" y="6117564"/>
                </a:lnTo>
                <a:lnTo>
                  <a:pt x="2771199" y="6157722"/>
                </a:lnTo>
                <a:cubicBezTo>
                  <a:pt x="2729663" y="6206241"/>
                  <a:pt x="2688129" y="6254759"/>
                  <a:pt x="2648243" y="6302950"/>
                </a:cubicBezTo>
                <a:cubicBezTo>
                  <a:pt x="2657489" y="6308677"/>
                  <a:pt x="2663651" y="6312492"/>
                  <a:pt x="2676421" y="6315001"/>
                </a:cubicBezTo>
                <a:lnTo>
                  <a:pt x="2812320" y="6175575"/>
                </a:lnTo>
                <a:lnTo>
                  <a:pt x="2818880" y="6229017"/>
                </a:lnTo>
                <a:cubicBezTo>
                  <a:pt x="2841175" y="6354859"/>
                  <a:pt x="2880943" y="6477673"/>
                  <a:pt x="2914057" y="6598476"/>
                </a:cubicBezTo>
                <a:cubicBezTo>
                  <a:pt x="2954424" y="6745742"/>
                  <a:pt x="3004096" y="6887380"/>
                  <a:pt x="3050666" y="7030892"/>
                </a:cubicBezTo>
                <a:cubicBezTo>
                  <a:pt x="3051927" y="7035494"/>
                  <a:pt x="3046988" y="7043850"/>
                  <a:pt x="3042048" y="7052205"/>
                </a:cubicBezTo>
                <a:cubicBezTo>
                  <a:pt x="3024492" y="7014537"/>
                  <a:pt x="3012561" y="6984200"/>
                  <a:pt x="2984336" y="6920799"/>
                </a:cubicBezTo>
                <a:cubicBezTo>
                  <a:pt x="3098662" y="7377427"/>
                  <a:pt x="3186816" y="7817704"/>
                  <a:pt x="3362367" y="8194361"/>
                </a:cubicBezTo>
                <a:cubicBezTo>
                  <a:pt x="3350329" y="8137260"/>
                  <a:pt x="3340128" y="8073680"/>
                  <a:pt x="3318000" y="7979764"/>
                </a:cubicBezTo>
                <a:cubicBezTo>
                  <a:pt x="3348066" y="8036687"/>
                  <a:pt x="3363096" y="8065148"/>
                  <a:pt x="3376867" y="8089009"/>
                </a:cubicBezTo>
                <a:cubicBezTo>
                  <a:pt x="3379969" y="8087132"/>
                  <a:pt x="3386170" y="8083378"/>
                  <a:pt x="3392370" y="8079627"/>
                </a:cubicBezTo>
                <a:cubicBezTo>
                  <a:pt x="3315419" y="7798901"/>
                  <a:pt x="3239728" y="7522779"/>
                  <a:pt x="3162775" y="7242054"/>
                </a:cubicBezTo>
                <a:cubicBezTo>
                  <a:pt x="3172079" y="7236423"/>
                  <a:pt x="3182642" y="7235397"/>
                  <a:pt x="3191944" y="7229769"/>
                </a:cubicBezTo>
                <a:cubicBezTo>
                  <a:pt x="3197097" y="7274940"/>
                  <a:pt x="3197306" y="7328466"/>
                  <a:pt x="3209922" y="7374486"/>
                </a:cubicBezTo>
                <a:cubicBezTo>
                  <a:pt x="3266692" y="7581578"/>
                  <a:pt x="3327821" y="7791396"/>
                  <a:pt x="3385851" y="8003091"/>
                </a:cubicBezTo>
                <a:cubicBezTo>
                  <a:pt x="3401567" y="8047234"/>
                  <a:pt x="3416811" y="8129222"/>
                  <a:pt x="3436100" y="8133646"/>
                </a:cubicBezTo>
                <a:cubicBezTo>
                  <a:pt x="3522556" y="8145716"/>
                  <a:pt x="3542845" y="8246111"/>
                  <a:pt x="3571178" y="8336276"/>
                </a:cubicBezTo>
                <a:cubicBezTo>
                  <a:pt x="3609599" y="8463256"/>
                  <a:pt x="3643082" y="8598592"/>
                  <a:pt x="3678404" y="8727450"/>
                </a:cubicBezTo>
                <a:cubicBezTo>
                  <a:pt x="3662216" y="8721150"/>
                  <a:pt x="3642930" y="8716724"/>
                  <a:pt x="3623639" y="8712300"/>
                </a:cubicBezTo>
                <a:cubicBezTo>
                  <a:pt x="3659281" y="8921446"/>
                  <a:pt x="3758093" y="9070904"/>
                  <a:pt x="3823479" y="9256685"/>
                </a:cubicBezTo>
                <a:cubicBezTo>
                  <a:pt x="3797200" y="9213567"/>
                  <a:pt x="3767820" y="9172327"/>
                  <a:pt x="3740277" y="9124608"/>
                </a:cubicBezTo>
                <a:cubicBezTo>
                  <a:pt x="3735336" y="9132963"/>
                  <a:pt x="3732238" y="9134839"/>
                  <a:pt x="3729136" y="9136715"/>
                </a:cubicBezTo>
                <a:cubicBezTo>
                  <a:pt x="3870945" y="9469406"/>
                  <a:pt x="4011492" y="9797495"/>
                  <a:pt x="4152040" y="10125583"/>
                </a:cubicBezTo>
                <a:cubicBezTo>
                  <a:pt x="4126549" y="10124913"/>
                  <a:pt x="4111516" y="10096452"/>
                  <a:pt x="4090968" y="10087425"/>
                </a:cubicBezTo>
                <a:cubicBezTo>
                  <a:pt x="4066055" y="10075672"/>
                  <a:pt x="4033680" y="10063071"/>
                  <a:pt x="4008874" y="10078082"/>
                </a:cubicBezTo>
                <a:cubicBezTo>
                  <a:pt x="3993370" y="10087463"/>
                  <a:pt x="3977501" y="10161449"/>
                  <a:pt x="3985649" y="10177983"/>
                </a:cubicBezTo>
                <a:cubicBezTo>
                  <a:pt x="4050716" y="10283474"/>
                  <a:pt x="4117045" y="10393569"/>
                  <a:pt x="4193257" y="10486953"/>
                </a:cubicBezTo>
                <a:cubicBezTo>
                  <a:pt x="4224474" y="10521714"/>
                  <a:pt x="4280394" y="10514704"/>
                  <a:pt x="4320232" y="10528156"/>
                </a:cubicBezTo>
                <a:cubicBezTo>
                  <a:pt x="4330112" y="10511446"/>
                  <a:pt x="4338730" y="10490135"/>
                  <a:pt x="4350450" y="10466947"/>
                </a:cubicBezTo>
                <a:cubicBezTo>
                  <a:pt x="4386032" y="10504435"/>
                  <a:pt x="4426555" y="10533570"/>
                  <a:pt x="4454095" y="10581288"/>
                </a:cubicBezTo>
                <a:lnTo>
                  <a:pt x="4530975" y="10720718"/>
                </a:lnTo>
                <a:lnTo>
                  <a:pt x="4512439" y="10743714"/>
                </a:lnTo>
                <a:cubicBezTo>
                  <a:pt x="4525319" y="10745562"/>
                  <a:pt x="4534847" y="10750803"/>
                  <a:pt x="4544372" y="10756045"/>
                </a:cubicBezTo>
                <a:lnTo>
                  <a:pt x="4548873" y="10753179"/>
                </a:lnTo>
                <a:lnTo>
                  <a:pt x="4565830" y="10783931"/>
                </a:lnTo>
                <a:lnTo>
                  <a:pt x="4428516" y="10922832"/>
                </a:lnTo>
                <a:cubicBezTo>
                  <a:pt x="4428516" y="10922832"/>
                  <a:pt x="4431693" y="10924579"/>
                  <a:pt x="4434867" y="10926326"/>
                </a:cubicBezTo>
                <a:lnTo>
                  <a:pt x="4586931" y="10823060"/>
                </a:lnTo>
                <a:lnTo>
                  <a:pt x="4610870" y="10868594"/>
                </a:lnTo>
                <a:lnTo>
                  <a:pt x="4344235" y="11112231"/>
                </a:lnTo>
                <a:cubicBezTo>
                  <a:pt x="4353761" y="11117472"/>
                  <a:pt x="4360112" y="11120966"/>
                  <a:pt x="4366464" y="11124461"/>
                </a:cubicBezTo>
                <a:cubicBezTo>
                  <a:pt x="4424632" y="11080498"/>
                  <a:pt x="4483640" y="11035684"/>
                  <a:pt x="4546820" y="10987272"/>
                </a:cubicBezTo>
                <a:lnTo>
                  <a:pt x="4636841" y="10917990"/>
                </a:lnTo>
                <a:lnTo>
                  <a:pt x="4651742" y="10946332"/>
                </a:lnTo>
                <a:lnTo>
                  <a:pt x="4617296" y="10984789"/>
                </a:lnTo>
                <a:lnTo>
                  <a:pt x="4662824" y="10967410"/>
                </a:lnTo>
                <a:lnTo>
                  <a:pt x="4689501" y="11018151"/>
                </a:lnTo>
                <a:lnTo>
                  <a:pt x="4622259" y="11097550"/>
                </a:lnTo>
                <a:cubicBezTo>
                  <a:pt x="4575818" y="11153206"/>
                  <a:pt x="4530171" y="11209300"/>
                  <a:pt x="4487788" y="11264571"/>
                </a:cubicBezTo>
                <a:cubicBezTo>
                  <a:pt x="4457418" y="11300253"/>
                  <a:pt x="4443101" y="11339530"/>
                  <a:pt x="4422435" y="11375314"/>
                </a:cubicBezTo>
                <a:cubicBezTo>
                  <a:pt x="4468145" y="11363788"/>
                  <a:pt x="4520386" y="11350619"/>
                  <a:pt x="4592215" y="11332509"/>
                </a:cubicBezTo>
                <a:cubicBezTo>
                  <a:pt x="4441611" y="11474935"/>
                  <a:pt x="4301072" y="11607183"/>
                  <a:pt x="4153820" y="11746216"/>
                </a:cubicBezTo>
                <a:cubicBezTo>
                  <a:pt x="4364578" y="11642126"/>
                  <a:pt x="4514697" y="11420840"/>
                  <a:pt x="4786626" y="11418523"/>
                </a:cubicBezTo>
                <a:cubicBezTo>
                  <a:pt x="4779736" y="11430451"/>
                  <a:pt x="4762605" y="11457700"/>
                  <a:pt x="4745473" y="11484947"/>
                </a:cubicBezTo>
                <a:cubicBezTo>
                  <a:pt x="4976895" y="11345075"/>
                  <a:pt x="5163505" y="11191022"/>
                  <a:pt x="5401045" y="11154063"/>
                </a:cubicBezTo>
                <a:cubicBezTo>
                  <a:pt x="5359892" y="11220488"/>
                  <a:pt x="5315560" y="11285168"/>
                  <a:pt x="5257634" y="11368560"/>
                </a:cubicBezTo>
                <a:cubicBezTo>
                  <a:pt x="5340604" y="11309427"/>
                  <a:pt x="5403627" y="11265513"/>
                  <a:pt x="5496663" y="11196197"/>
                </a:cubicBezTo>
                <a:cubicBezTo>
                  <a:pt x="5435917" y="11267562"/>
                  <a:pt x="5402191" y="11306638"/>
                  <a:pt x="5365110" y="11349107"/>
                </a:cubicBezTo>
                <a:cubicBezTo>
                  <a:pt x="5431612" y="11390939"/>
                  <a:pt x="5609719" y="11295082"/>
                  <a:pt x="5559163" y="11445403"/>
                </a:cubicBezTo>
                <a:cubicBezTo>
                  <a:pt x="5682455" y="11390115"/>
                  <a:pt x="5783396" y="11302884"/>
                  <a:pt x="5887731" y="11222758"/>
                </a:cubicBezTo>
                <a:lnTo>
                  <a:pt x="5958972" y="11170509"/>
                </a:lnTo>
                <a:lnTo>
                  <a:pt x="5999693" y="11261006"/>
                </a:lnTo>
                <a:cubicBezTo>
                  <a:pt x="6007734" y="11250776"/>
                  <a:pt x="6018876" y="11238667"/>
                  <a:pt x="6028177" y="11233040"/>
                </a:cubicBezTo>
                <a:lnTo>
                  <a:pt x="5997254" y="11145721"/>
                </a:lnTo>
                <a:lnTo>
                  <a:pt x="6049997" y="11112780"/>
                </a:lnTo>
                <a:lnTo>
                  <a:pt x="6137479" y="11071688"/>
                </a:lnTo>
                <a:lnTo>
                  <a:pt x="6138197" y="11073911"/>
                </a:lnTo>
                <a:cubicBezTo>
                  <a:pt x="6144334" y="11093001"/>
                  <a:pt x="6150707" y="11112953"/>
                  <a:pt x="6157553" y="11134631"/>
                </a:cubicBezTo>
                <a:lnTo>
                  <a:pt x="6170733" y="11176841"/>
                </a:lnTo>
                <a:lnTo>
                  <a:pt x="6129428" y="11260864"/>
                </a:lnTo>
                <a:cubicBezTo>
                  <a:pt x="6024577" y="11474558"/>
                  <a:pt x="5926558" y="11675063"/>
                  <a:pt x="5832615" y="11863075"/>
                </a:cubicBezTo>
                <a:cubicBezTo>
                  <a:pt x="5927571" y="11831493"/>
                  <a:pt x="6025881" y="11796516"/>
                  <a:pt x="6137250" y="11758247"/>
                </a:cubicBezTo>
                <a:cubicBezTo>
                  <a:pt x="6116404" y="11799171"/>
                  <a:pt x="6102806" y="11817885"/>
                  <a:pt x="6085674" y="11845134"/>
                </a:cubicBezTo>
                <a:cubicBezTo>
                  <a:pt x="6155405" y="11794434"/>
                  <a:pt x="6218605" y="11745379"/>
                  <a:pt x="6291694" y="11691283"/>
                </a:cubicBezTo>
                <a:cubicBezTo>
                  <a:pt x="6277197" y="11735703"/>
                  <a:pt x="6266415" y="11766446"/>
                  <a:pt x="6265876" y="11781867"/>
                </a:cubicBezTo>
                <a:cubicBezTo>
                  <a:pt x="6320754" y="11785866"/>
                  <a:pt x="6376169" y="11774442"/>
                  <a:pt x="6407924" y="11791914"/>
                </a:cubicBezTo>
                <a:cubicBezTo>
                  <a:pt x="6423800" y="11800651"/>
                  <a:pt x="6392711" y="11856896"/>
                  <a:pt x="6388638" y="11880851"/>
                </a:cubicBezTo>
                <a:lnTo>
                  <a:pt x="0" y="1188085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0" dist="3175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510E0B-D7A2-4F5F-A651-8DCE865FEB5E}"/>
              </a:ext>
            </a:extLst>
          </p:cNvPr>
          <p:cNvSpPr/>
          <p:nvPr/>
        </p:nvSpPr>
        <p:spPr>
          <a:xfrm>
            <a:off x="426190" y="459174"/>
            <a:ext cx="11339623" cy="5939652"/>
          </a:xfrm>
          <a:custGeom>
            <a:avLst/>
            <a:gdLst>
              <a:gd name="connsiteX0" fmla="*/ 5517647 w 22682199"/>
              <a:gd name="connsiteY0" fmla="*/ 11816985 h 11880850"/>
              <a:gd name="connsiteX1" fmla="*/ 5482057 w 22682199"/>
              <a:gd name="connsiteY1" fmla="*/ 11880850 h 11880850"/>
              <a:gd name="connsiteX2" fmla="*/ 5312141 w 22682199"/>
              <a:gd name="connsiteY2" fmla="*/ 11880850 h 11880850"/>
              <a:gd name="connsiteX3" fmla="*/ 5402744 w 22682199"/>
              <a:gd name="connsiteY3" fmla="*/ 11843857 h 11880850"/>
              <a:gd name="connsiteX4" fmla="*/ 5517647 w 22682199"/>
              <a:gd name="connsiteY4" fmla="*/ 11816985 h 11880850"/>
              <a:gd name="connsiteX5" fmla="*/ 3451689 w 22682199"/>
              <a:gd name="connsiteY5" fmla="*/ 11725796 h 11880850"/>
              <a:gd name="connsiteX6" fmla="*/ 3522244 w 22682199"/>
              <a:gd name="connsiteY6" fmla="*/ 11880850 h 11880850"/>
              <a:gd name="connsiteX7" fmla="*/ 3428869 w 22682199"/>
              <a:gd name="connsiteY7" fmla="*/ 11880850 h 11880850"/>
              <a:gd name="connsiteX8" fmla="*/ 3416407 w 22682199"/>
              <a:gd name="connsiteY8" fmla="*/ 11822216 h 11880850"/>
              <a:gd name="connsiteX9" fmla="*/ 3401933 w 22682199"/>
              <a:gd name="connsiteY9" fmla="*/ 11759749 h 11880850"/>
              <a:gd name="connsiteX10" fmla="*/ 3392853 w 22682199"/>
              <a:gd name="connsiteY10" fmla="*/ 11596494 h 11880850"/>
              <a:gd name="connsiteX11" fmla="*/ 3434649 w 22682199"/>
              <a:gd name="connsiteY11" fmla="*/ 11688344 h 11880850"/>
              <a:gd name="connsiteX12" fmla="*/ 3393279 w 22682199"/>
              <a:gd name="connsiteY12" fmla="*/ 11722409 h 11880850"/>
              <a:gd name="connsiteX13" fmla="*/ 3367638 w 22682199"/>
              <a:gd name="connsiteY13" fmla="*/ 11611751 h 11880850"/>
              <a:gd name="connsiteX14" fmla="*/ 3392853 w 22682199"/>
              <a:gd name="connsiteY14" fmla="*/ 11596494 h 11880850"/>
              <a:gd name="connsiteX15" fmla="*/ 11860969 w 22682199"/>
              <a:gd name="connsiteY15" fmla="*/ 9247942 h 11880850"/>
              <a:gd name="connsiteX16" fmla="*/ 11869076 w 22682199"/>
              <a:gd name="connsiteY16" fmla="*/ 9248309 h 11880850"/>
              <a:gd name="connsiteX17" fmla="*/ 11841504 w 22682199"/>
              <a:gd name="connsiteY17" fmla="*/ 9295396 h 11880850"/>
              <a:gd name="connsiteX18" fmla="*/ 11830618 w 22682199"/>
              <a:gd name="connsiteY18" fmla="*/ 9313435 h 11880850"/>
              <a:gd name="connsiteX19" fmla="*/ 11807698 w 22682199"/>
              <a:gd name="connsiteY19" fmla="*/ 9309052 h 11880850"/>
              <a:gd name="connsiteX20" fmla="*/ 1720116 w 22682199"/>
              <a:gd name="connsiteY20" fmla="*/ 7638744 h 11880850"/>
              <a:gd name="connsiteX21" fmla="*/ 1725448 w 22682199"/>
              <a:gd name="connsiteY21" fmla="*/ 7700778 h 11880850"/>
              <a:gd name="connsiteX22" fmla="*/ 1739141 w 22682199"/>
              <a:gd name="connsiteY22" fmla="*/ 7785207 h 11880850"/>
              <a:gd name="connsiteX23" fmla="*/ 1840782 w 22682199"/>
              <a:gd name="connsiteY23" fmla="*/ 8148336 h 11880850"/>
              <a:gd name="connsiteX24" fmla="*/ 1890009 w 22682199"/>
              <a:gd name="connsiteY24" fmla="*/ 8324242 h 11880850"/>
              <a:gd name="connsiteX25" fmla="*/ 1875029 w 22682199"/>
              <a:gd name="connsiteY25" fmla="*/ 8326894 h 11880850"/>
              <a:gd name="connsiteX26" fmla="*/ 1686900 w 22682199"/>
              <a:gd name="connsiteY26" fmla="*/ 7640589 h 11880850"/>
              <a:gd name="connsiteX27" fmla="*/ 1521752 w 22682199"/>
              <a:gd name="connsiteY27" fmla="*/ 7287583 h 11880850"/>
              <a:gd name="connsiteX28" fmla="*/ 1554129 w 22682199"/>
              <a:gd name="connsiteY28" fmla="*/ 7386046 h 11880850"/>
              <a:gd name="connsiteX29" fmla="*/ 1544115 w 22682199"/>
              <a:gd name="connsiteY29" fmla="*/ 7410805 h 11880850"/>
              <a:gd name="connsiteX30" fmla="*/ 1498513 w 22682199"/>
              <a:gd name="connsiteY30" fmla="*/ 7306920 h 11880850"/>
              <a:gd name="connsiteX31" fmla="*/ 1491072 w 22682199"/>
              <a:gd name="connsiteY31" fmla="*/ 7289998 h 11880850"/>
              <a:gd name="connsiteX32" fmla="*/ 1279006 w 22682199"/>
              <a:gd name="connsiteY32" fmla="*/ 4591512 h 11880850"/>
              <a:gd name="connsiteX33" fmla="*/ 1304828 w 22682199"/>
              <a:gd name="connsiteY33" fmla="*/ 4605720 h 11880850"/>
              <a:gd name="connsiteX34" fmla="*/ 1242783 w 22682199"/>
              <a:gd name="connsiteY34" fmla="*/ 4692597 h 11880850"/>
              <a:gd name="connsiteX35" fmla="*/ 1233669 w 22682199"/>
              <a:gd name="connsiteY35" fmla="*/ 4681864 h 11880850"/>
              <a:gd name="connsiteX36" fmla="*/ 1216405 w 22682199"/>
              <a:gd name="connsiteY36" fmla="*/ 4649982 h 11880850"/>
              <a:gd name="connsiteX37" fmla="*/ 10340552 w 22682199"/>
              <a:gd name="connsiteY37" fmla="*/ 425927 h 11880850"/>
              <a:gd name="connsiteX38" fmla="*/ 10345127 w 22682199"/>
              <a:gd name="connsiteY38" fmla="*/ 445671 h 11880850"/>
              <a:gd name="connsiteX39" fmla="*/ 10341589 w 22682199"/>
              <a:gd name="connsiteY39" fmla="*/ 447924 h 11880850"/>
              <a:gd name="connsiteX40" fmla="*/ 10326833 w 22682199"/>
              <a:gd name="connsiteY40" fmla="*/ 439804 h 11880850"/>
              <a:gd name="connsiteX41" fmla="*/ 10288087 w 22682199"/>
              <a:gd name="connsiteY41" fmla="*/ 192187 h 11880850"/>
              <a:gd name="connsiteX42" fmla="*/ 10295116 w 22682199"/>
              <a:gd name="connsiteY42" fmla="*/ 225263 h 11880850"/>
              <a:gd name="connsiteX43" fmla="*/ 10226712 w 22682199"/>
              <a:gd name="connsiteY43" fmla="*/ 278368 h 11880850"/>
              <a:gd name="connsiteX44" fmla="*/ 10222502 w 22682199"/>
              <a:gd name="connsiteY44" fmla="*/ 269112 h 11880850"/>
              <a:gd name="connsiteX45" fmla="*/ 10234604 w 22682199"/>
              <a:gd name="connsiteY45" fmla="*/ 254673 h 11880850"/>
              <a:gd name="connsiteX46" fmla="*/ 10270871 w 22682199"/>
              <a:gd name="connsiteY46" fmla="*/ 211954 h 11880850"/>
              <a:gd name="connsiteX47" fmla="*/ 10265238 w 22682199"/>
              <a:gd name="connsiteY47" fmla="*/ 84683 h 11880850"/>
              <a:gd name="connsiteX48" fmla="*/ 10279086 w 22682199"/>
              <a:gd name="connsiteY48" fmla="*/ 149839 h 11880850"/>
              <a:gd name="connsiteX49" fmla="*/ 10246786 w 22682199"/>
              <a:gd name="connsiteY49" fmla="*/ 161420 h 11880850"/>
              <a:gd name="connsiteX50" fmla="*/ 10210463 w 22682199"/>
              <a:gd name="connsiteY50" fmla="*/ 173769 h 11880850"/>
              <a:gd name="connsiteX51" fmla="*/ 10183252 w 22682199"/>
              <a:gd name="connsiteY51" fmla="*/ 182855 h 11880850"/>
              <a:gd name="connsiteX52" fmla="*/ 10182846 w 22682199"/>
              <a:gd name="connsiteY52" fmla="*/ 181966 h 11880850"/>
              <a:gd name="connsiteX53" fmla="*/ 8492440 w 22682199"/>
              <a:gd name="connsiteY53" fmla="*/ 6167 h 11880850"/>
              <a:gd name="connsiteX54" fmla="*/ 8503312 w 22682199"/>
              <a:gd name="connsiteY54" fmla="*/ 45839 h 11880850"/>
              <a:gd name="connsiteX55" fmla="*/ 8467905 w 22682199"/>
              <a:gd name="connsiteY55" fmla="*/ 56067 h 11880850"/>
              <a:gd name="connsiteX56" fmla="*/ 10639399 w 22682199"/>
              <a:gd name="connsiteY56" fmla="*/ 0 h 11880850"/>
              <a:gd name="connsiteX57" fmla="*/ 20532671 w 22682199"/>
              <a:gd name="connsiteY57" fmla="*/ 0 h 11880850"/>
              <a:gd name="connsiteX58" fmla="*/ 21829711 w 22682199"/>
              <a:gd name="connsiteY58" fmla="*/ 0 h 11880850"/>
              <a:gd name="connsiteX59" fmla="*/ 22682199 w 22682199"/>
              <a:gd name="connsiteY59" fmla="*/ 0 h 11880850"/>
              <a:gd name="connsiteX60" fmla="*/ 22682199 w 22682199"/>
              <a:gd name="connsiteY60" fmla="*/ 11880850 h 11880850"/>
              <a:gd name="connsiteX61" fmla="*/ 21829711 w 22682199"/>
              <a:gd name="connsiteY61" fmla="*/ 11880850 h 11880850"/>
              <a:gd name="connsiteX62" fmla="*/ 20532671 w 22682199"/>
              <a:gd name="connsiteY62" fmla="*/ 11880850 h 11880850"/>
              <a:gd name="connsiteX63" fmla="*/ 9250433 w 22682199"/>
              <a:gd name="connsiteY63" fmla="*/ 11880850 h 11880850"/>
              <a:gd name="connsiteX64" fmla="*/ 9284503 w 22682199"/>
              <a:gd name="connsiteY64" fmla="*/ 11857827 h 11880850"/>
              <a:gd name="connsiteX65" fmla="*/ 9616479 w 22682199"/>
              <a:gd name="connsiteY65" fmla="*/ 11564163 h 11880850"/>
              <a:gd name="connsiteX66" fmla="*/ 9991701 w 22682199"/>
              <a:gd name="connsiteY66" fmla="*/ 11194371 h 11880850"/>
              <a:gd name="connsiteX67" fmla="*/ 10018306 w 22682199"/>
              <a:gd name="connsiteY67" fmla="*/ 11192027 h 11880850"/>
              <a:gd name="connsiteX68" fmla="*/ 9912837 w 22682199"/>
              <a:gd name="connsiteY68" fmla="*/ 11321163 h 11880850"/>
              <a:gd name="connsiteX69" fmla="*/ 10107478 w 22682199"/>
              <a:gd name="connsiteY69" fmla="*/ 11153399 h 11880850"/>
              <a:gd name="connsiteX70" fmla="*/ 10186903 w 22682199"/>
              <a:gd name="connsiteY70" fmla="*/ 11488650 h 11880850"/>
              <a:gd name="connsiteX71" fmla="*/ 10178403 w 22682199"/>
              <a:gd name="connsiteY71" fmla="*/ 11283132 h 11880850"/>
              <a:gd name="connsiteX72" fmla="*/ 10158079 w 22682199"/>
              <a:gd name="connsiteY72" fmla="*/ 11109786 h 11880850"/>
              <a:gd name="connsiteX73" fmla="*/ 10219592 w 22682199"/>
              <a:gd name="connsiteY73" fmla="*/ 11056765 h 11880850"/>
              <a:gd name="connsiteX74" fmla="*/ 11030803 w 22682199"/>
              <a:gd name="connsiteY74" fmla="*/ 10257195 h 11880850"/>
              <a:gd name="connsiteX75" fmla="*/ 10832208 w 22682199"/>
              <a:gd name="connsiteY75" fmla="*/ 10416472 h 11880850"/>
              <a:gd name="connsiteX76" fmla="*/ 10914139 w 22682199"/>
              <a:gd name="connsiteY76" fmla="*/ 10297849 h 11880850"/>
              <a:gd name="connsiteX77" fmla="*/ 10896241 w 22682199"/>
              <a:gd name="connsiteY77" fmla="*/ 10286767 h 11880850"/>
              <a:gd name="connsiteX78" fmla="*/ 10150950 w 22682199"/>
              <a:gd name="connsiteY78" fmla="*/ 10966816 h 11880850"/>
              <a:gd name="connsiteX79" fmla="*/ 10149507 w 22682199"/>
              <a:gd name="connsiteY79" fmla="*/ 10965601 h 11880850"/>
              <a:gd name="connsiteX80" fmla="*/ 10152108 w 22682199"/>
              <a:gd name="connsiteY80" fmla="*/ 10924860 h 11880850"/>
              <a:gd name="connsiteX81" fmla="*/ 10194094 w 22682199"/>
              <a:gd name="connsiteY81" fmla="*/ 10898664 h 11880850"/>
              <a:gd name="connsiteX82" fmla="*/ 10263063 w 22682199"/>
              <a:gd name="connsiteY82" fmla="*/ 10848070 h 11880850"/>
              <a:gd name="connsiteX83" fmla="*/ 10820497 w 22682199"/>
              <a:gd name="connsiteY83" fmla="*/ 10333945 h 11880850"/>
              <a:gd name="connsiteX84" fmla="*/ 10929030 w 22682199"/>
              <a:gd name="connsiteY84" fmla="*/ 10212983 h 11880850"/>
              <a:gd name="connsiteX85" fmla="*/ 11067316 w 22682199"/>
              <a:gd name="connsiteY85" fmla="*/ 9966174 h 11880850"/>
              <a:gd name="connsiteX86" fmla="*/ 11239449 w 22682199"/>
              <a:gd name="connsiteY86" fmla="*/ 9807060 h 11880850"/>
              <a:gd name="connsiteX87" fmla="*/ 11279624 w 22682199"/>
              <a:gd name="connsiteY87" fmla="*/ 9867521 h 11880850"/>
              <a:gd name="connsiteX88" fmla="*/ 11302781 w 22682199"/>
              <a:gd name="connsiteY88" fmla="*/ 9750001 h 11880850"/>
              <a:gd name="connsiteX89" fmla="*/ 11415391 w 22682199"/>
              <a:gd name="connsiteY89" fmla="*/ 9648569 h 11880850"/>
              <a:gd name="connsiteX90" fmla="*/ 11428649 w 22682199"/>
              <a:gd name="connsiteY90" fmla="*/ 9713234 h 11880850"/>
              <a:gd name="connsiteX91" fmla="*/ 11672441 w 22682199"/>
              <a:gd name="connsiteY91" fmla="*/ 9472962 h 11880850"/>
              <a:gd name="connsiteX92" fmla="*/ 11704764 w 22682199"/>
              <a:gd name="connsiteY92" fmla="*/ 9433154 h 11880850"/>
              <a:gd name="connsiteX93" fmla="*/ 11765087 w 22682199"/>
              <a:gd name="connsiteY93" fmla="*/ 9428044 h 11880850"/>
              <a:gd name="connsiteX94" fmla="*/ 11748985 w 22682199"/>
              <a:gd name="connsiteY94" fmla="*/ 9391682 h 11880850"/>
              <a:gd name="connsiteX95" fmla="*/ 11740049 w 22682199"/>
              <a:gd name="connsiteY95" fmla="*/ 9389701 h 11880850"/>
              <a:gd name="connsiteX96" fmla="*/ 11771431 w 22682199"/>
              <a:gd name="connsiteY96" fmla="*/ 9351050 h 11880850"/>
              <a:gd name="connsiteX97" fmla="*/ 11808039 w 22682199"/>
              <a:gd name="connsiteY97" fmla="*/ 9350838 h 11880850"/>
              <a:gd name="connsiteX98" fmla="*/ 11793621 w 22682199"/>
              <a:gd name="connsiteY98" fmla="*/ 9374729 h 11880850"/>
              <a:gd name="connsiteX99" fmla="*/ 11812034 w 22682199"/>
              <a:gd name="connsiteY99" fmla="*/ 9379859 h 11880850"/>
              <a:gd name="connsiteX100" fmla="*/ 11836345 w 22682199"/>
              <a:gd name="connsiteY100" fmla="*/ 9350675 h 11880850"/>
              <a:gd name="connsiteX101" fmla="*/ 11981164 w 22682199"/>
              <a:gd name="connsiteY101" fmla="*/ 9349843 h 11880850"/>
              <a:gd name="connsiteX102" fmla="*/ 11978817 w 22682199"/>
              <a:gd name="connsiteY102" fmla="*/ 9341756 h 11880850"/>
              <a:gd name="connsiteX103" fmla="*/ 11862321 w 22682199"/>
              <a:gd name="connsiteY103" fmla="*/ 9319492 h 11880850"/>
              <a:gd name="connsiteX104" fmla="*/ 11919720 w 22682199"/>
              <a:gd name="connsiteY104" fmla="*/ 9250592 h 11880850"/>
              <a:gd name="connsiteX105" fmla="*/ 11966867 w 22682199"/>
              <a:gd name="connsiteY105" fmla="*/ 9252715 h 11880850"/>
              <a:gd name="connsiteX106" fmla="*/ 12205984 w 22682199"/>
              <a:gd name="connsiteY106" fmla="*/ 9263493 h 11880850"/>
              <a:gd name="connsiteX107" fmla="*/ 12197771 w 22682199"/>
              <a:gd name="connsiteY107" fmla="*/ 9235188 h 11880850"/>
              <a:gd name="connsiteX108" fmla="*/ 12070258 w 22682199"/>
              <a:gd name="connsiteY108" fmla="*/ 9217631 h 11880850"/>
              <a:gd name="connsiteX109" fmla="*/ 11959557 w 22682199"/>
              <a:gd name="connsiteY109" fmla="*/ 9202768 h 11880850"/>
              <a:gd name="connsiteX110" fmla="*/ 12101395 w 22682199"/>
              <a:gd name="connsiteY110" fmla="*/ 9032500 h 11880850"/>
              <a:gd name="connsiteX111" fmla="*/ 12213200 w 22682199"/>
              <a:gd name="connsiteY111" fmla="*/ 9020427 h 11880850"/>
              <a:gd name="connsiteX112" fmla="*/ 12357859 w 22682199"/>
              <a:gd name="connsiteY112" fmla="*/ 8983141 h 11880850"/>
              <a:gd name="connsiteX113" fmla="*/ 12235071 w 22682199"/>
              <a:gd name="connsiteY113" fmla="*/ 8909803 h 11880850"/>
              <a:gd name="connsiteX114" fmla="*/ 12214061 w 22682199"/>
              <a:gd name="connsiteY114" fmla="*/ 8897253 h 11880850"/>
              <a:gd name="connsiteX115" fmla="*/ 12228321 w 22682199"/>
              <a:gd name="connsiteY115" fmla="*/ 8880134 h 11880850"/>
              <a:gd name="connsiteX116" fmla="*/ 12535291 w 22682199"/>
              <a:gd name="connsiteY116" fmla="*/ 8888964 h 11880850"/>
              <a:gd name="connsiteX117" fmla="*/ 12883197 w 22682199"/>
              <a:gd name="connsiteY117" fmla="*/ 8899116 h 11880850"/>
              <a:gd name="connsiteX118" fmla="*/ 12374639 w 22682199"/>
              <a:gd name="connsiteY118" fmla="*/ 8802006 h 11880850"/>
              <a:gd name="connsiteX119" fmla="*/ 12311236 w 22682199"/>
              <a:gd name="connsiteY119" fmla="*/ 8780602 h 11880850"/>
              <a:gd name="connsiteX120" fmla="*/ 12611735 w 22682199"/>
              <a:gd name="connsiteY120" fmla="*/ 8419874 h 11880850"/>
              <a:gd name="connsiteX121" fmla="*/ 12604520 w 22682199"/>
              <a:gd name="connsiteY121" fmla="*/ 8503221 h 11880850"/>
              <a:gd name="connsiteX122" fmla="*/ 12638223 w 22682199"/>
              <a:gd name="connsiteY122" fmla="*/ 8593094 h 11880850"/>
              <a:gd name="connsiteX123" fmla="*/ 12753857 w 22682199"/>
              <a:gd name="connsiteY123" fmla="*/ 8564345 h 11880850"/>
              <a:gd name="connsiteX124" fmla="*/ 12963847 w 22682199"/>
              <a:gd name="connsiteY124" fmla="*/ 8186313 h 11880850"/>
              <a:gd name="connsiteX125" fmla="*/ 12939395 w 22682199"/>
              <a:gd name="connsiteY125" fmla="*/ 8033168 h 11880850"/>
              <a:gd name="connsiteX126" fmla="*/ 12860100 w 22682199"/>
              <a:gd name="connsiteY126" fmla="*/ 8034241 h 11880850"/>
              <a:gd name="connsiteX127" fmla="*/ 12923646 w 22682199"/>
              <a:gd name="connsiteY127" fmla="*/ 7866596 h 11880850"/>
              <a:gd name="connsiteX128" fmla="*/ 13251363 w 22682199"/>
              <a:gd name="connsiteY128" fmla="*/ 7392111 h 11880850"/>
              <a:gd name="connsiteX129" fmla="*/ 12930435 w 22682199"/>
              <a:gd name="connsiteY129" fmla="*/ 7657530 h 11880850"/>
              <a:gd name="connsiteX130" fmla="*/ 12905379 w 22682199"/>
              <a:gd name="connsiteY130" fmla="*/ 7642011 h 11880850"/>
              <a:gd name="connsiteX131" fmla="*/ 13413275 w 22682199"/>
              <a:gd name="connsiteY131" fmla="*/ 7003117 h 11880850"/>
              <a:gd name="connsiteX132" fmla="*/ 13380029 w 22682199"/>
              <a:gd name="connsiteY132" fmla="*/ 6995073 h 11880850"/>
              <a:gd name="connsiteX133" fmla="*/ 13084185 w 22682199"/>
              <a:gd name="connsiteY133" fmla="*/ 7232119 h 11880850"/>
              <a:gd name="connsiteX134" fmla="*/ 13117033 w 22682199"/>
              <a:gd name="connsiteY134" fmla="*/ 7070555 h 11880850"/>
              <a:gd name="connsiteX135" fmla="*/ 12996245 w 22682199"/>
              <a:gd name="connsiteY135" fmla="*/ 7158838 h 11880850"/>
              <a:gd name="connsiteX136" fmla="*/ 12967611 w 22682199"/>
              <a:gd name="connsiteY136" fmla="*/ 7141103 h 11880850"/>
              <a:gd name="connsiteX137" fmla="*/ 13149337 w 22682199"/>
              <a:gd name="connsiteY137" fmla="*/ 6958835 h 11880850"/>
              <a:gd name="connsiteX138" fmla="*/ 13131438 w 22682199"/>
              <a:gd name="connsiteY138" fmla="*/ 6947750 h 11880850"/>
              <a:gd name="connsiteX139" fmla="*/ 12828409 w 22682199"/>
              <a:gd name="connsiteY139" fmla="*/ 7224254 h 11880850"/>
              <a:gd name="connsiteX140" fmla="*/ 12806931 w 22682199"/>
              <a:gd name="connsiteY140" fmla="*/ 7210952 h 11880850"/>
              <a:gd name="connsiteX141" fmla="*/ 13012801 w 22682199"/>
              <a:gd name="connsiteY141" fmla="*/ 6880545 h 11880850"/>
              <a:gd name="connsiteX142" fmla="*/ 12832649 w 22682199"/>
              <a:gd name="connsiteY142" fmla="*/ 7001063 h 11880850"/>
              <a:gd name="connsiteX143" fmla="*/ 12818331 w 22682199"/>
              <a:gd name="connsiteY143" fmla="*/ 6992195 h 11880850"/>
              <a:gd name="connsiteX144" fmla="*/ 13076345 w 22682199"/>
              <a:gd name="connsiteY144" fmla="*/ 6712903 h 11880850"/>
              <a:gd name="connsiteX145" fmla="*/ 13043615 w 22682199"/>
              <a:gd name="connsiteY145" fmla="*/ 6698904 h 11880850"/>
              <a:gd name="connsiteX146" fmla="*/ 12675065 w 22682199"/>
              <a:gd name="connsiteY146" fmla="*/ 7035193 h 11880850"/>
              <a:gd name="connsiteX147" fmla="*/ 12708912 w 22682199"/>
              <a:gd name="connsiteY147" fmla="*/ 6905611 h 11880850"/>
              <a:gd name="connsiteX148" fmla="*/ 12770338 w 22682199"/>
              <a:gd name="connsiteY148" fmla="*/ 6849564 h 11880850"/>
              <a:gd name="connsiteX149" fmla="*/ 12660317 w 22682199"/>
              <a:gd name="connsiteY149" fmla="*/ 6900606 h 11880850"/>
              <a:gd name="connsiteX150" fmla="*/ 12506564 w 22682199"/>
              <a:gd name="connsiteY150" fmla="*/ 7017917 h 11880850"/>
              <a:gd name="connsiteX151" fmla="*/ 12504547 w 22682199"/>
              <a:gd name="connsiteY151" fmla="*/ 6982105 h 11880850"/>
              <a:gd name="connsiteX152" fmla="*/ 12490891 w 22682199"/>
              <a:gd name="connsiteY152" fmla="*/ 6532739 h 11880850"/>
              <a:gd name="connsiteX153" fmla="*/ 12528258 w 22682199"/>
              <a:gd name="connsiteY153" fmla="*/ 6484110 h 11880850"/>
              <a:gd name="connsiteX154" fmla="*/ 12598754 w 22682199"/>
              <a:gd name="connsiteY154" fmla="*/ 6392027 h 11880850"/>
              <a:gd name="connsiteX155" fmla="*/ 12495892 w 22682199"/>
              <a:gd name="connsiteY155" fmla="*/ 6447501 h 11880850"/>
              <a:gd name="connsiteX156" fmla="*/ 12556860 w 22682199"/>
              <a:gd name="connsiteY156" fmla="*/ 6309625 h 11880850"/>
              <a:gd name="connsiteX157" fmla="*/ 12487442 w 22682199"/>
              <a:gd name="connsiteY157" fmla="*/ 6365428 h 11880850"/>
              <a:gd name="connsiteX158" fmla="*/ 12485695 w 22682199"/>
              <a:gd name="connsiteY158" fmla="*/ 6366899 h 11880850"/>
              <a:gd name="connsiteX159" fmla="*/ 12483751 w 22682199"/>
              <a:gd name="connsiteY159" fmla="*/ 6315664 h 11880850"/>
              <a:gd name="connsiteX160" fmla="*/ 12810353 w 22682199"/>
              <a:gd name="connsiteY160" fmla="*/ 5908351 h 11880850"/>
              <a:gd name="connsiteX161" fmla="*/ 12766367 w 22682199"/>
              <a:gd name="connsiteY161" fmla="*/ 5893654 h 11880850"/>
              <a:gd name="connsiteX162" fmla="*/ 12486616 w 22682199"/>
              <a:gd name="connsiteY162" fmla="*/ 6190554 h 11880850"/>
              <a:gd name="connsiteX163" fmla="*/ 12479299 w 22682199"/>
              <a:gd name="connsiteY163" fmla="*/ 6198412 h 11880850"/>
              <a:gd name="connsiteX164" fmla="*/ 12475599 w 22682199"/>
              <a:gd name="connsiteY164" fmla="*/ 6100868 h 11880850"/>
              <a:gd name="connsiteX165" fmla="*/ 12539109 w 22682199"/>
              <a:gd name="connsiteY165" fmla="*/ 6079087 h 11880850"/>
              <a:gd name="connsiteX166" fmla="*/ 12491735 w 22682199"/>
              <a:gd name="connsiteY166" fmla="*/ 6074936 h 11880850"/>
              <a:gd name="connsiteX167" fmla="*/ 12474110 w 22682199"/>
              <a:gd name="connsiteY167" fmla="*/ 6073387 h 11880850"/>
              <a:gd name="connsiteX168" fmla="*/ 12470714 w 22682199"/>
              <a:gd name="connsiteY168" fmla="*/ 6019792 h 11880850"/>
              <a:gd name="connsiteX169" fmla="*/ 12508401 w 22682199"/>
              <a:gd name="connsiteY169" fmla="*/ 6003615 h 11880850"/>
              <a:gd name="connsiteX170" fmla="*/ 12625649 w 22682199"/>
              <a:gd name="connsiteY170" fmla="*/ 5950774 h 11880850"/>
              <a:gd name="connsiteX171" fmla="*/ 12615941 w 22682199"/>
              <a:gd name="connsiteY171" fmla="*/ 5932219 h 11880850"/>
              <a:gd name="connsiteX172" fmla="*/ 12466708 w 22682199"/>
              <a:gd name="connsiteY172" fmla="*/ 5956582 h 11880850"/>
              <a:gd name="connsiteX173" fmla="*/ 12465759 w 22682199"/>
              <a:gd name="connsiteY173" fmla="*/ 5941591 h 11880850"/>
              <a:gd name="connsiteX174" fmla="*/ 12543600 w 22682199"/>
              <a:gd name="connsiteY174" fmla="*/ 5863893 h 11880850"/>
              <a:gd name="connsiteX175" fmla="*/ 12658010 w 22682199"/>
              <a:gd name="connsiteY175" fmla="*/ 5751272 h 11880850"/>
              <a:gd name="connsiteX176" fmla="*/ 12531094 w 22682199"/>
              <a:gd name="connsiteY176" fmla="*/ 5823216 h 11880850"/>
              <a:gd name="connsiteX177" fmla="*/ 12615571 w 22682199"/>
              <a:gd name="connsiteY177" fmla="*/ 5718720 h 11880850"/>
              <a:gd name="connsiteX178" fmla="*/ 12594094 w 22682199"/>
              <a:gd name="connsiteY178" fmla="*/ 5705417 h 11880850"/>
              <a:gd name="connsiteX179" fmla="*/ 12458626 w 22682199"/>
              <a:gd name="connsiteY179" fmla="*/ 5829026 h 11880850"/>
              <a:gd name="connsiteX180" fmla="*/ 12456515 w 22682199"/>
              <a:gd name="connsiteY180" fmla="*/ 5795709 h 11880850"/>
              <a:gd name="connsiteX181" fmla="*/ 12454312 w 22682199"/>
              <a:gd name="connsiteY181" fmla="*/ 5777778 h 11880850"/>
              <a:gd name="connsiteX182" fmla="*/ 12493810 w 22682199"/>
              <a:gd name="connsiteY182" fmla="*/ 5731124 h 11880850"/>
              <a:gd name="connsiteX183" fmla="*/ 12636650 w 22682199"/>
              <a:gd name="connsiteY183" fmla="*/ 5562409 h 11880850"/>
              <a:gd name="connsiteX184" fmla="*/ 12603917 w 22682199"/>
              <a:gd name="connsiteY184" fmla="*/ 5548411 h 11880850"/>
              <a:gd name="connsiteX185" fmla="*/ 12446039 w 22682199"/>
              <a:gd name="connsiteY185" fmla="*/ 5710385 h 11880850"/>
              <a:gd name="connsiteX186" fmla="*/ 12438418 w 22682199"/>
              <a:gd name="connsiteY186" fmla="*/ 5648301 h 11880850"/>
              <a:gd name="connsiteX187" fmla="*/ 12327848 w 22682199"/>
              <a:gd name="connsiteY187" fmla="*/ 5219091 h 11880850"/>
              <a:gd name="connsiteX188" fmla="*/ 12169147 w 22682199"/>
              <a:gd name="connsiteY188" fmla="*/ 4716742 h 11880850"/>
              <a:gd name="connsiteX189" fmla="*/ 12179159 w 22682199"/>
              <a:gd name="connsiteY189" fmla="*/ 4691982 h 11880850"/>
              <a:gd name="connsiteX190" fmla="*/ 12246205 w 22682199"/>
              <a:gd name="connsiteY190" fmla="*/ 4844639 h 11880850"/>
              <a:gd name="connsiteX191" fmla="*/ 11807037 w 22682199"/>
              <a:gd name="connsiteY191" fmla="*/ 3365111 h 11880850"/>
              <a:gd name="connsiteX192" fmla="*/ 11858578 w 22682199"/>
              <a:gd name="connsiteY192" fmla="*/ 3614414 h 11880850"/>
              <a:gd name="connsiteX193" fmla="*/ 11790190 w 22682199"/>
              <a:gd name="connsiteY193" fmla="*/ 3487501 h 11880850"/>
              <a:gd name="connsiteX194" fmla="*/ 11772181 w 22682199"/>
              <a:gd name="connsiteY194" fmla="*/ 3498401 h 11880850"/>
              <a:gd name="connsiteX195" fmla="*/ 12038906 w 22682199"/>
              <a:gd name="connsiteY195" fmla="*/ 4471432 h 11880850"/>
              <a:gd name="connsiteX196" fmla="*/ 12005021 w 22682199"/>
              <a:gd name="connsiteY196" fmla="*/ 4485702 h 11880850"/>
              <a:gd name="connsiteX197" fmla="*/ 11984134 w 22682199"/>
              <a:gd name="connsiteY197" fmla="*/ 4317580 h 11880850"/>
              <a:gd name="connsiteX198" fmla="*/ 11779755 w 22682199"/>
              <a:gd name="connsiteY198" fmla="*/ 3587314 h 11880850"/>
              <a:gd name="connsiteX199" fmla="*/ 11721379 w 22682199"/>
              <a:gd name="connsiteY199" fmla="*/ 3435645 h 11880850"/>
              <a:gd name="connsiteX200" fmla="*/ 11564456 w 22682199"/>
              <a:gd name="connsiteY200" fmla="*/ 3200245 h 11880850"/>
              <a:gd name="connsiteX201" fmla="*/ 11439889 w 22682199"/>
              <a:gd name="connsiteY201" fmla="*/ 2745809 h 11880850"/>
              <a:gd name="connsiteX202" fmla="*/ 11503509 w 22682199"/>
              <a:gd name="connsiteY202" fmla="*/ 2763409 h 11880850"/>
              <a:gd name="connsiteX203" fmla="*/ 11271350 w 22682199"/>
              <a:gd name="connsiteY203" fmla="*/ 2130983 h 11880850"/>
              <a:gd name="connsiteX204" fmla="*/ 11368009 w 22682199"/>
              <a:gd name="connsiteY204" fmla="*/ 2284420 h 11880850"/>
              <a:gd name="connsiteX205" fmla="*/ 11380952 w 22682199"/>
              <a:gd name="connsiteY205" fmla="*/ 2270355 h 11880850"/>
              <a:gd name="connsiteX206" fmla="*/ 10889654 w 22682199"/>
              <a:gd name="connsiteY206" fmla="*/ 1121563 h 11880850"/>
              <a:gd name="connsiteX207" fmla="*/ 10960604 w 22682199"/>
              <a:gd name="connsiteY207" fmla="*/ 1165892 h 11880850"/>
              <a:gd name="connsiteX208" fmla="*/ 11055974 w 22682199"/>
              <a:gd name="connsiteY208" fmla="*/ 1176747 h 11880850"/>
              <a:gd name="connsiteX209" fmla="*/ 11082955 w 22682199"/>
              <a:gd name="connsiteY209" fmla="*/ 1060689 h 11880850"/>
              <a:gd name="connsiteX210" fmla="*/ 10841772 w 22682199"/>
              <a:gd name="connsiteY210" fmla="*/ 701751 h 11880850"/>
              <a:gd name="connsiteX211" fmla="*/ 10694260 w 22682199"/>
              <a:gd name="connsiteY211" fmla="*/ 653884 h 11880850"/>
              <a:gd name="connsiteX212" fmla="*/ 10659157 w 22682199"/>
              <a:gd name="connsiteY212" fmla="*/ 724992 h 11880850"/>
              <a:gd name="connsiteX213" fmla="*/ 10538750 w 22682199"/>
              <a:gd name="connsiteY213" fmla="*/ 592160 h 11880850"/>
              <a:gd name="connsiteX214" fmla="*/ 10449436 w 22682199"/>
              <a:gd name="connsiteY214" fmla="*/ 430180 h 11880850"/>
              <a:gd name="connsiteX215" fmla="*/ 10470971 w 22682199"/>
              <a:gd name="connsiteY215" fmla="*/ 403465 h 11880850"/>
              <a:gd name="connsiteX216" fmla="*/ 10433872 w 22682199"/>
              <a:gd name="connsiteY216" fmla="*/ 389140 h 11880850"/>
              <a:gd name="connsiteX217" fmla="*/ 10428643 w 22682199"/>
              <a:gd name="connsiteY217" fmla="*/ 392470 h 11880850"/>
              <a:gd name="connsiteX218" fmla="*/ 10408944 w 22682199"/>
              <a:gd name="connsiteY218" fmla="*/ 356745 h 11880850"/>
              <a:gd name="connsiteX219" fmla="*/ 10568465 w 22682199"/>
              <a:gd name="connsiteY219" fmla="*/ 195379 h 11880850"/>
              <a:gd name="connsiteX220" fmla="*/ 10561086 w 22682199"/>
              <a:gd name="connsiteY220" fmla="*/ 191320 h 11880850"/>
              <a:gd name="connsiteX221" fmla="*/ 10384431 w 22682199"/>
              <a:gd name="connsiteY221" fmla="*/ 311286 h 11880850"/>
              <a:gd name="connsiteX222" fmla="*/ 10356620 w 22682199"/>
              <a:gd name="connsiteY222" fmla="*/ 258390 h 11880850"/>
              <a:gd name="connsiteX223" fmla="*/ 10336959 w 22682199"/>
              <a:gd name="connsiteY223" fmla="*/ 0 h 11880850"/>
              <a:gd name="connsiteX224" fmla="*/ 10589468 w 22682199"/>
              <a:gd name="connsiteY224" fmla="*/ 0 h 11880850"/>
              <a:gd name="connsiteX225" fmla="*/ 10431029 w 22682199"/>
              <a:gd name="connsiteY225" fmla="*/ 120518 h 11880850"/>
              <a:gd name="connsiteX226" fmla="*/ 10326448 w 22682199"/>
              <a:gd name="connsiteY226" fmla="*/ 201005 h 11880850"/>
              <a:gd name="connsiteX227" fmla="*/ 10309138 w 22682199"/>
              <a:gd name="connsiteY227" fmla="*/ 168079 h 11880850"/>
              <a:gd name="connsiteX228" fmla="*/ 10349155 w 22682199"/>
              <a:gd name="connsiteY228" fmla="*/ 123403 h 11880850"/>
              <a:gd name="connsiteX229" fmla="*/ 10296264 w 22682199"/>
              <a:gd name="connsiteY229" fmla="*/ 143592 h 11880850"/>
              <a:gd name="connsiteX230" fmla="*/ 10265272 w 22682199"/>
              <a:gd name="connsiteY230" fmla="*/ 84644 h 11880850"/>
              <a:gd name="connsiteX231" fmla="*/ 8575954 w 22682199"/>
              <a:gd name="connsiteY231" fmla="*/ 0 h 11880850"/>
              <a:gd name="connsiteX232" fmla="*/ 8630914 w 22682199"/>
              <a:gd name="connsiteY232" fmla="*/ 0 h 11880850"/>
              <a:gd name="connsiteX233" fmla="*/ 8583121 w 22682199"/>
              <a:gd name="connsiteY233" fmla="*/ 22449 h 11880850"/>
              <a:gd name="connsiteX234" fmla="*/ 8582286 w 22682199"/>
              <a:gd name="connsiteY234" fmla="*/ 19867 h 11880850"/>
              <a:gd name="connsiteX235" fmla="*/ 8535053 w 22682199"/>
              <a:gd name="connsiteY235" fmla="*/ 0 h 11880850"/>
              <a:gd name="connsiteX236" fmla="*/ 8540024 w 22682199"/>
              <a:gd name="connsiteY236" fmla="*/ 0 h 11880850"/>
              <a:gd name="connsiteX237" fmla="*/ 8540373 w 22682199"/>
              <a:gd name="connsiteY237" fmla="*/ 12507 h 11880850"/>
              <a:gd name="connsiteX238" fmla="*/ 4531051 w 22682199"/>
              <a:gd name="connsiteY238" fmla="*/ 0 h 11880850"/>
              <a:gd name="connsiteX239" fmla="*/ 5002632 w 22682199"/>
              <a:gd name="connsiteY239" fmla="*/ 0 h 11880850"/>
              <a:gd name="connsiteX240" fmla="*/ 4822551 w 22682199"/>
              <a:gd name="connsiteY240" fmla="*/ 119764 h 11880850"/>
              <a:gd name="connsiteX241" fmla="*/ 4703937 w 22682199"/>
              <a:gd name="connsiteY241" fmla="*/ 209143 h 11880850"/>
              <a:gd name="connsiteX242" fmla="*/ 4685602 w 22682199"/>
              <a:gd name="connsiteY242" fmla="*/ 225827 h 11880850"/>
              <a:gd name="connsiteX243" fmla="*/ 4632132 w 22682199"/>
              <a:gd name="connsiteY243" fmla="*/ 77649 h 11880850"/>
              <a:gd name="connsiteX244" fmla="*/ 4601177 w 22682199"/>
              <a:gd name="connsiteY244" fmla="*/ 102614 h 11880850"/>
              <a:gd name="connsiteX245" fmla="*/ 4605943 w 22682199"/>
              <a:gd name="connsiteY245" fmla="*/ 211925 h 11880850"/>
              <a:gd name="connsiteX246" fmla="*/ 4591534 w 22682199"/>
              <a:gd name="connsiteY246" fmla="*/ 220645 h 11880850"/>
              <a:gd name="connsiteX247" fmla="*/ 4545553 w 22682199"/>
              <a:gd name="connsiteY247" fmla="*/ 52904 h 11880850"/>
              <a:gd name="connsiteX248" fmla="*/ 4426383 w 22682199"/>
              <a:gd name="connsiteY248" fmla="*/ 0 h 11880850"/>
              <a:gd name="connsiteX249" fmla="*/ 4501249 w 22682199"/>
              <a:gd name="connsiteY249" fmla="*/ 0 h 11880850"/>
              <a:gd name="connsiteX250" fmla="*/ 4511794 w 22682199"/>
              <a:gd name="connsiteY250" fmla="*/ 144237 h 11880850"/>
              <a:gd name="connsiteX251" fmla="*/ 4462034 w 22682199"/>
              <a:gd name="connsiteY251" fmla="*/ 161880 h 11880850"/>
              <a:gd name="connsiteX252" fmla="*/ 4218595 w 22682199"/>
              <a:gd name="connsiteY252" fmla="*/ 0 h 11880850"/>
              <a:gd name="connsiteX253" fmla="*/ 4371015 w 22682199"/>
              <a:gd name="connsiteY253" fmla="*/ 0 h 11880850"/>
              <a:gd name="connsiteX254" fmla="*/ 4386139 w 22682199"/>
              <a:gd name="connsiteY254" fmla="*/ 113626 h 11880850"/>
              <a:gd name="connsiteX255" fmla="*/ 4407577 w 22682199"/>
              <a:gd name="connsiteY255" fmla="*/ 269630 h 11880850"/>
              <a:gd name="connsiteX256" fmla="*/ 4328681 w 22682199"/>
              <a:gd name="connsiteY256" fmla="*/ 43113 h 11880850"/>
              <a:gd name="connsiteX257" fmla="*/ 4296880 w 22682199"/>
              <a:gd name="connsiteY257" fmla="*/ 218187 h 11880850"/>
              <a:gd name="connsiteX258" fmla="*/ 0 w 22682199"/>
              <a:gd name="connsiteY258" fmla="*/ 0 h 11880850"/>
              <a:gd name="connsiteX259" fmla="*/ 3755863 w 22682199"/>
              <a:gd name="connsiteY259" fmla="*/ 0 h 11880850"/>
              <a:gd name="connsiteX260" fmla="*/ 3760376 w 22682199"/>
              <a:gd name="connsiteY260" fmla="*/ 110508 h 11880850"/>
              <a:gd name="connsiteX261" fmla="*/ 3703130 w 22682199"/>
              <a:gd name="connsiteY261" fmla="*/ 733303 h 11880850"/>
              <a:gd name="connsiteX262" fmla="*/ 3570628 w 22682199"/>
              <a:gd name="connsiteY262" fmla="*/ 464428 h 11880850"/>
              <a:gd name="connsiteX263" fmla="*/ 3605199 w 22682199"/>
              <a:gd name="connsiteY263" fmla="*/ 805029 h 11880850"/>
              <a:gd name="connsiteX264" fmla="*/ 3527772 w 22682199"/>
              <a:gd name="connsiteY264" fmla="*/ 583857 h 11880850"/>
              <a:gd name="connsiteX265" fmla="*/ 3318171 w 22682199"/>
              <a:gd name="connsiteY265" fmla="*/ 723157 h 11880850"/>
              <a:gd name="connsiteX266" fmla="*/ 3367713 w 22682199"/>
              <a:gd name="connsiteY266" fmla="*/ 1410183 h 11880850"/>
              <a:gd name="connsiteX267" fmla="*/ 3359210 w 22682199"/>
              <a:gd name="connsiteY267" fmla="*/ 1510592 h 11880850"/>
              <a:gd name="connsiteX268" fmla="*/ 3292918 w 22682199"/>
              <a:gd name="connsiteY268" fmla="*/ 1583690 h 11880850"/>
              <a:gd name="connsiteX269" fmla="*/ 3172588 w 22682199"/>
              <a:gd name="connsiteY269" fmla="*/ 1404081 h 11880850"/>
              <a:gd name="connsiteX270" fmla="*/ 2739120 w 22682199"/>
              <a:gd name="connsiteY270" fmla="*/ 755662 h 11880850"/>
              <a:gd name="connsiteX271" fmla="*/ 2667634 w 22682199"/>
              <a:gd name="connsiteY271" fmla="*/ 1123040 h 11880850"/>
              <a:gd name="connsiteX272" fmla="*/ 2610177 w 22682199"/>
              <a:gd name="connsiteY272" fmla="*/ 1020680 h 11880850"/>
              <a:gd name="connsiteX273" fmla="*/ 2645297 w 22682199"/>
              <a:gd name="connsiteY273" fmla="*/ 1317319 h 11880850"/>
              <a:gd name="connsiteX274" fmla="*/ 2569157 w 22682199"/>
              <a:gd name="connsiteY274" fmla="*/ 1238729 h 11880850"/>
              <a:gd name="connsiteX275" fmla="*/ 2476539 w 22682199"/>
              <a:gd name="connsiteY275" fmla="*/ 1375805 h 11880850"/>
              <a:gd name="connsiteX276" fmla="*/ 2398261 w 22682199"/>
              <a:gd name="connsiteY276" fmla="*/ 1304741 h 11880850"/>
              <a:gd name="connsiteX277" fmla="*/ 2210001 w 22682199"/>
              <a:gd name="connsiteY277" fmla="*/ 2272601 h 11880850"/>
              <a:gd name="connsiteX278" fmla="*/ 2142532 w 22682199"/>
              <a:gd name="connsiteY278" fmla="*/ 2194997 h 11880850"/>
              <a:gd name="connsiteX279" fmla="*/ 2072992 w 22682199"/>
              <a:gd name="connsiteY279" fmla="*/ 2324341 h 11880850"/>
              <a:gd name="connsiteX280" fmla="*/ 1972309 w 22682199"/>
              <a:gd name="connsiteY280" fmla="*/ 2248138 h 11880850"/>
              <a:gd name="connsiteX281" fmla="*/ 1866394 w 22682199"/>
              <a:gd name="connsiteY281" fmla="*/ 2673752 h 11880850"/>
              <a:gd name="connsiteX282" fmla="*/ 1744848 w 22682199"/>
              <a:gd name="connsiteY282" fmla="*/ 3164920 h 11880850"/>
              <a:gd name="connsiteX283" fmla="*/ 1689649 w 22682199"/>
              <a:gd name="connsiteY283" fmla="*/ 3086125 h 11880850"/>
              <a:gd name="connsiteX284" fmla="*/ 1493421 w 22682199"/>
              <a:gd name="connsiteY284" fmla="*/ 3136305 h 11880850"/>
              <a:gd name="connsiteX285" fmla="*/ 1514196 w 22682199"/>
              <a:gd name="connsiteY285" fmla="*/ 3641081 h 11880850"/>
              <a:gd name="connsiteX286" fmla="*/ 1514212 w 22682199"/>
              <a:gd name="connsiteY286" fmla="*/ 3641666 h 11880850"/>
              <a:gd name="connsiteX287" fmla="*/ 1498762 w 22682199"/>
              <a:gd name="connsiteY287" fmla="*/ 3640781 h 11880850"/>
              <a:gd name="connsiteX288" fmla="*/ 1408680 w 22682199"/>
              <a:gd name="connsiteY288" fmla="*/ 3676812 h 11880850"/>
              <a:gd name="connsiteX289" fmla="*/ 1218423 w 22682199"/>
              <a:gd name="connsiteY289" fmla="*/ 4065150 h 11880850"/>
              <a:gd name="connsiteX290" fmla="*/ 1250725 w 22682199"/>
              <a:gd name="connsiteY290" fmla="*/ 4216836 h 11880850"/>
              <a:gd name="connsiteX291" fmla="*/ 1329859 w 22682199"/>
              <a:gd name="connsiteY291" fmla="*/ 4211683 h 11880850"/>
              <a:gd name="connsiteX292" fmla="*/ 1275024 w 22682199"/>
              <a:gd name="connsiteY292" fmla="*/ 4382374 h 11880850"/>
              <a:gd name="connsiteX293" fmla="*/ 972162 w 22682199"/>
              <a:gd name="connsiteY293" fmla="*/ 4873098 h 11880850"/>
              <a:gd name="connsiteX294" fmla="*/ 1121121 w 22682199"/>
              <a:gd name="connsiteY294" fmla="*/ 4738980 h 11880850"/>
              <a:gd name="connsiteX295" fmla="*/ 1198415 w 22682199"/>
              <a:gd name="connsiteY295" fmla="*/ 4666785 h 11880850"/>
              <a:gd name="connsiteX296" fmla="*/ 1199194 w 22682199"/>
              <a:gd name="connsiteY296" fmla="*/ 4752090 h 11880850"/>
              <a:gd name="connsiteX297" fmla="*/ 1199260 w 22682199"/>
              <a:gd name="connsiteY297" fmla="*/ 4753539 h 11880850"/>
              <a:gd name="connsiteX298" fmla="*/ 830483 w 22682199"/>
              <a:gd name="connsiteY298" fmla="*/ 5269908 h 11880850"/>
              <a:gd name="connsiteX299" fmla="*/ 864101 w 22682199"/>
              <a:gd name="connsiteY299" fmla="*/ 5276230 h 11880850"/>
              <a:gd name="connsiteX300" fmla="*/ 1147351 w 22682199"/>
              <a:gd name="connsiteY300" fmla="*/ 5024273 h 11880850"/>
              <a:gd name="connsiteX301" fmla="*/ 1122862 w 22682199"/>
              <a:gd name="connsiteY301" fmla="*/ 5187313 h 11880850"/>
              <a:gd name="connsiteX302" fmla="*/ 1176520 w 22682199"/>
              <a:gd name="connsiteY302" fmla="*/ 5144558 h 11880850"/>
              <a:gd name="connsiteX303" fmla="*/ 1218136 w 22682199"/>
              <a:gd name="connsiteY303" fmla="*/ 5110144 h 11880850"/>
              <a:gd name="connsiteX304" fmla="*/ 1218729 w 22682199"/>
              <a:gd name="connsiteY304" fmla="*/ 5120683 h 11880850"/>
              <a:gd name="connsiteX305" fmla="*/ 1220016 w 22682199"/>
              <a:gd name="connsiteY305" fmla="*/ 5163035 h 11880850"/>
              <a:gd name="connsiteX306" fmla="*/ 1096352 w 22682199"/>
              <a:gd name="connsiteY306" fmla="*/ 5300549 h 11880850"/>
              <a:gd name="connsiteX307" fmla="*/ 1114795 w 22682199"/>
              <a:gd name="connsiteY307" fmla="*/ 5310696 h 11880850"/>
              <a:gd name="connsiteX308" fmla="*/ 1221230 w 22682199"/>
              <a:gd name="connsiteY308" fmla="*/ 5203033 h 11880850"/>
              <a:gd name="connsiteX309" fmla="*/ 1229797 w 22682199"/>
              <a:gd name="connsiteY309" fmla="*/ 5484879 h 11880850"/>
              <a:gd name="connsiteX310" fmla="*/ 1181906 w 22682199"/>
              <a:gd name="connsiteY310" fmla="*/ 5542398 h 11880850"/>
              <a:gd name="connsiteX311" fmla="*/ 1215311 w 22682199"/>
              <a:gd name="connsiteY311" fmla="*/ 5554695 h 11880850"/>
              <a:gd name="connsiteX312" fmla="*/ 1231422 w 22682199"/>
              <a:gd name="connsiteY312" fmla="*/ 5538398 h 11880850"/>
              <a:gd name="connsiteX313" fmla="*/ 1236791 w 22682199"/>
              <a:gd name="connsiteY313" fmla="*/ 5715146 h 11880850"/>
              <a:gd name="connsiteX314" fmla="*/ 1266762 w 22682199"/>
              <a:gd name="connsiteY314" fmla="*/ 6307079 h 11880850"/>
              <a:gd name="connsiteX315" fmla="*/ 1395426 w 22682199"/>
              <a:gd name="connsiteY315" fmla="*/ 6883699 h 11880850"/>
              <a:gd name="connsiteX316" fmla="*/ 1472075 w 22682199"/>
              <a:gd name="connsiteY316" fmla="*/ 7136508 h 11880850"/>
              <a:gd name="connsiteX317" fmla="*/ 1500747 w 22682199"/>
              <a:gd name="connsiteY317" fmla="*/ 7223702 h 11880850"/>
              <a:gd name="connsiteX318" fmla="*/ 1221597 w 22682199"/>
              <a:gd name="connsiteY318" fmla="*/ 7269042 h 11880850"/>
              <a:gd name="connsiteX319" fmla="*/ 1244416 w 22682199"/>
              <a:gd name="connsiteY319" fmla="*/ 7309415 h 11880850"/>
              <a:gd name="connsiteX320" fmla="*/ 1484959 w 22682199"/>
              <a:gd name="connsiteY320" fmla="*/ 7290480 h 11880850"/>
              <a:gd name="connsiteX321" fmla="*/ 1512002 w 22682199"/>
              <a:gd name="connsiteY321" fmla="*/ 7401351 h 11880850"/>
              <a:gd name="connsiteX322" fmla="*/ 1509621 w 22682199"/>
              <a:gd name="connsiteY322" fmla="*/ 7400543 h 11880850"/>
              <a:gd name="connsiteX323" fmla="*/ 1387165 w 22682199"/>
              <a:gd name="connsiteY323" fmla="*/ 7361250 h 11880850"/>
              <a:gd name="connsiteX324" fmla="*/ 1381946 w 22682199"/>
              <a:gd name="connsiteY324" fmla="*/ 7381531 h 11880850"/>
              <a:gd name="connsiteX325" fmla="*/ 1525341 w 22682199"/>
              <a:gd name="connsiteY325" fmla="*/ 7473865 h 11880850"/>
              <a:gd name="connsiteX326" fmla="*/ 1229513 w 22682199"/>
              <a:gd name="connsiteY326" fmla="*/ 7487717 h 11880850"/>
              <a:gd name="connsiteX327" fmla="*/ 1371942 w 22682199"/>
              <a:gd name="connsiteY327" fmla="*/ 7519301 h 11880850"/>
              <a:gd name="connsiteX328" fmla="*/ 1239223 w 22682199"/>
              <a:gd name="connsiteY328" fmla="*/ 7540316 h 11880850"/>
              <a:gd name="connsiteX329" fmla="*/ 1246260 w 22682199"/>
              <a:gd name="connsiteY329" fmla="*/ 7564577 h 11880850"/>
              <a:gd name="connsiteX330" fmla="*/ 1401477 w 22682199"/>
              <a:gd name="connsiteY330" fmla="*/ 7563686 h 11880850"/>
              <a:gd name="connsiteX331" fmla="*/ 1551391 w 22682199"/>
              <a:gd name="connsiteY331" fmla="*/ 7562822 h 11880850"/>
              <a:gd name="connsiteX332" fmla="*/ 1556347 w 22682199"/>
              <a:gd name="connsiteY332" fmla="*/ 7583133 h 11880850"/>
              <a:gd name="connsiteX333" fmla="*/ 1337947 w 22682199"/>
              <a:gd name="connsiteY333" fmla="*/ 7612655 h 11880850"/>
              <a:gd name="connsiteX334" fmla="*/ 1118877 w 22682199"/>
              <a:gd name="connsiteY334" fmla="*/ 7642267 h 11880850"/>
              <a:gd name="connsiteX335" fmla="*/ 1133804 w 22682199"/>
              <a:gd name="connsiteY335" fmla="*/ 7674586 h 11880850"/>
              <a:gd name="connsiteX336" fmla="*/ 1505147 w 22682199"/>
              <a:gd name="connsiteY336" fmla="*/ 7650679 h 11880850"/>
              <a:gd name="connsiteX337" fmla="*/ 1571918 w 22682199"/>
              <a:gd name="connsiteY337" fmla="*/ 7646971 h 11880850"/>
              <a:gd name="connsiteX338" fmla="*/ 1573046 w 22682199"/>
              <a:gd name="connsiteY338" fmla="*/ 7651585 h 11880850"/>
              <a:gd name="connsiteX339" fmla="*/ 1669982 w 22682199"/>
              <a:gd name="connsiteY339" fmla="*/ 8032751 h 11880850"/>
              <a:gd name="connsiteX340" fmla="*/ 1765062 w 22682199"/>
              <a:gd name="connsiteY340" fmla="*/ 8346369 h 11880850"/>
              <a:gd name="connsiteX341" fmla="*/ 1735571 w 22682199"/>
              <a:gd name="connsiteY341" fmla="*/ 8351590 h 11880850"/>
              <a:gd name="connsiteX342" fmla="*/ 1746128 w 22682199"/>
              <a:gd name="connsiteY342" fmla="*/ 8387983 h 11880850"/>
              <a:gd name="connsiteX343" fmla="*/ 1776654 w 22682199"/>
              <a:gd name="connsiteY343" fmla="*/ 8384613 h 11880850"/>
              <a:gd name="connsiteX344" fmla="*/ 1780259 w 22682199"/>
              <a:gd name="connsiteY344" fmla="*/ 8396497 h 11880850"/>
              <a:gd name="connsiteX345" fmla="*/ 1916238 w 22682199"/>
              <a:gd name="connsiteY345" fmla="*/ 8737676 h 11880850"/>
              <a:gd name="connsiteX346" fmla="*/ 1864697 w 22682199"/>
              <a:gd name="connsiteY346" fmla="*/ 8488371 h 11880850"/>
              <a:gd name="connsiteX347" fmla="*/ 1933085 w 22682199"/>
              <a:gd name="connsiteY347" fmla="*/ 8615286 h 11880850"/>
              <a:gd name="connsiteX348" fmla="*/ 1951096 w 22682199"/>
              <a:gd name="connsiteY348" fmla="*/ 8604386 h 11880850"/>
              <a:gd name="connsiteX349" fmla="*/ 1887496 w 22682199"/>
              <a:gd name="connsiteY349" fmla="*/ 8372370 h 11880850"/>
              <a:gd name="connsiteX350" fmla="*/ 1902999 w 22682199"/>
              <a:gd name="connsiteY350" fmla="*/ 8370658 h 11880850"/>
              <a:gd name="connsiteX351" fmla="*/ 1943522 w 22682199"/>
              <a:gd name="connsiteY351" fmla="*/ 8515473 h 11880850"/>
              <a:gd name="connsiteX352" fmla="*/ 2001897 w 22682199"/>
              <a:gd name="connsiteY352" fmla="*/ 8667142 h 11880850"/>
              <a:gd name="connsiteX353" fmla="*/ 2158819 w 22682199"/>
              <a:gd name="connsiteY353" fmla="*/ 8902542 h 11880850"/>
              <a:gd name="connsiteX354" fmla="*/ 2283389 w 22682199"/>
              <a:gd name="connsiteY354" fmla="*/ 9356978 h 11880850"/>
              <a:gd name="connsiteX355" fmla="*/ 2219767 w 22682199"/>
              <a:gd name="connsiteY355" fmla="*/ 9339378 h 11880850"/>
              <a:gd name="connsiteX356" fmla="*/ 2451925 w 22682199"/>
              <a:gd name="connsiteY356" fmla="*/ 9971804 h 11880850"/>
              <a:gd name="connsiteX357" fmla="*/ 2355268 w 22682199"/>
              <a:gd name="connsiteY357" fmla="*/ 9818367 h 11880850"/>
              <a:gd name="connsiteX358" fmla="*/ 2342326 w 22682199"/>
              <a:gd name="connsiteY358" fmla="*/ 9832432 h 11880850"/>
              <a:gd name="connsiteX359" fmla="*/ 2833621 w 22682199"/>
              <a:gd name="connsiteY359" fmla="*/ 10981225 h 11880850"/>
              <a:gd name="connsiteX360" fmla="*/ 2762674 w 22682199"/>
              <a:gd name="connsiteY360" fmla="*/ 10936894 h 11880850"/>
              <a:gd name="connsiteX361" fmla="*/ 2667302 w 22682199"/>
              <a:gd name="connsiteY361" fmla="*/ 10926039 h 11880850"/>
              <a:gd name="connsiteX362" fmla="*/ 2640320 w 22682199"/>
              <a:gd name="connsiteY362" fmla="*/ 11042098 h 11880850"/>
              <a:gd name="connsiteX363" fmla="*/ 2881505 w 22682199"/>
              <a:gd name="connsiteY363" fmla="*/ 11401036 h 11880850"/>
              <a:gd name="connsiteX364" fmla="*/ 3029015 w 22682199"/>
              <a:gd name="connsiteY364" fmla="*/ 11448902 h 11880850"/>
              <a:gd name="connsiteX365" fmla="*/ 3064121 w 22682199"/>
              <a:gd name="connsiteY365" fmla="*/ 11377794 h 11880850"/>
              <a:gd name="connsiteX366" fmla="*/ 3184526 w 22682199"/>
              <a:gd name="connsiteY366" fmla="*/ 11510627 h 11880850"/>
              <a:gd name="connsiteX367" fmla="*/ 3327553 w 22682199"/>
              <a:gd name="connsiteY367" fmla="*/ 11770020 h 11880850"/>
              <a:gd name="connsiteX368" fmla="*/ 3329944 w 22682199"/>
              <a:gd name="connsiteY368" fmla="*/ 11774564 h 11880850"/>
              <a:gd name="connsiteX369" fmla="*/ 3317934 w 22682199"/>
              <a:gd name="connsiteY369" fmla="*/ 11784452 h 11880850"/>
              <a:gd name="connsiteX370" fmla="*/ 3342990 w 22682199"/>
              <a:gd name="connsiteY370" fmla="*/ 11799969 h 11880850"/>
              <a:gd name="connsiteX371" fmla="*/ 3343218 w 22682199"/>
              <a:gd name="connsiteY371" fmla="*/ 11799814 h 11880850"/>
              <a:gd name="connsiteX372" fmla="*/ 3385824 w 22682199"/>
              <a:gd name="connsiteY372" fmla="*/ 11880850 h 11880850"/>
              <a:gd name="connsiteX373" fmla="*/ 0 w 22682199"/>
              <a:gd name="connsiteY373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</a:cxnLst>
            <a:rect l="l" t="t" r="r" b="b"/>
            <a:pathLst>
              <a:path w="22682199" h="11880850">
                <a:moveTo>
                  <a:pt x="5517647" y="11816985"/>
                </a:moveTo>
                <a:lnTo>
                  <a:pt x="5482057" y="11880850"/>
                </a:lnTo>
                <a:lnTo>
                  <a:pt x="5312141" y="11880850"/>
                </a:lnTo>
                <a:lnTo>
                  <a:pt x="5402744" y="11843857"/>
                </a:lnTo>
                <a:cubicBezTo>
                  <a:pt x="5439391" y="11831932"/>
                  <a:pt x="5477549" y="11822731"/>
                  <a:pt x="5517647" y="11816985"/>
                </a:cubicBezTo>
                <a:close/>
                <a:moveTo>
                  <a:pt x="3451689" y="11725796"/>
                </a:moveTo>
                <a:lnTo>
                  <a:pt x="3522244" y="11880850"/>
                </a:lnTo>
                <a:lnTo>
                  <a:pt x="3428869" y="11880850"/>
                </a:lnTo>
                <a:lnTo>
                  <a:pt x="3416407" y="11822216"/>
                </a:lnTo>
                <a:lnTo>
                  <a:pt x="3401933" y="11759749"/>
                </a:lnTo>
                <a:close/>
                <a:moveTo>
                  <a:pt x="3392853" y="11596494"/>
                </a:moveTo>
                <a:lnTo>
                  <a:pt x="3434649" y="11688344"/>
                </a:lnTo>
                <a:lnTo>
                  <a:pt x="3393279" y="11722409"/>
                </a:lnTo>
                <a:lnTo>
                  <a:pt x="3367638" y="11611751"/>
                </a:lnTo>
                <a:cubicBezTo>
                  <a:pt x="3378444" y="11605211"/>
                  <a:pt x="3385650" y="11600852"/>
                  <a:pt x="3392853" y="11596494"/>
                </a:cubicBezTo>
                <a:close/>
                <a:moveTo>
                  <a:pt x="11860969" y="9247942"/>
                </a:moveTo>
                <a:lnTo>
                  <a:pt x="11869076" y="9248309"/>
                </a:lnTo>
                <a:lnTo>
                  <a:pt x="11841504" y="9295396"/>
                </a:lnTo>
                <a:lnTo>
                  <a:pt x="11830618" y="9313435"/>
                </a:lnTo>
                <a:lnTo>
                  <a:pt x="11807698" y="9309052"/>
                </a:lnTo>
                <a:close/>
                <a:moveTo>
                  <a:pt x="1720116" y="7638744"/>
                </a:moveTo>
                <a:lnTo>
                  <a:pt x="1725448" y="7700778"/>
                </a:lnTo>
                <a:cubicBezTo>
                  <a:pt x="1728089" y="7729563"/>
                  <a:pt x="1731814" y="7758476"/>
                  <a:pt x="1739141" y="7785207"/>
                </a:cubicBezTo>
                <a:cubicBezTo>
                  <a:pt x="1772117" y="7905500"/>
                  <a:pt x="1806358" y="8026584"/>
                  <a:pt x="1840782" y="8148336"/>
                </a:cubicBezTo>
                <a:lnTo>
                  <a:pt x="1890009" y="8324242"/>
                </a:lnTo>
                <a:lnTo>
                  <a:pt x="1875029" y="8326894"/>
                </a:lnTo>
                <a:lnTo>
                  <a:pt x="1686900" y="7640589"/>
                </a:lnTo>
                <a:close/>
                <a:moveTo>
                  <a:pt x="1521752" y="7287583"/>
                </a:moveTo>
                <a:lnTo>
                  <a:pt x="1554129" y="7386046"/>
                </a:lnTo>
                <a:cubicBezTo>
                  <a:pt x="1555594" y="7391392"/>
                  <a:pt x="1549856" y="7401098"/>
                  <a:pt x="1544115" y="7410805"/>
                </a:cubicBezTo>
                <a:cubicBezTo>
                  <a:pt x="1528820" y="7377985"/>
                  <a:pt x="1517202" y="7349956"/>
                  <a:pt x="1498513" y="7306920"/>
                </a:cubicBezTo>
                <a:lnTo>
                  <a:pt x="1491072" y="7289998"/>
                </a:lnTo>
                <a:close/>
                <a:moveTo>
                  <a:pt x="1279006" y="4591512"/>
                </a:moveTo>
                <a:cubicBezTo>
                  <a:pt x="1290072" y="4597602"/>
                  <a:pt x="1297448" y="4601662"/>
                  <a:pt x="1304828" y="4605720"/>
                </a:cubicBezTo>
                <a:lnTo>
                  <a:pt x="1242783" y="4692597"/>
                </a:lnTo>
                <a:lnTo>
                  <a:pt x="1233669" y="4681864"/>
                </a:lnTo>
                <a:lnTo>
                  <a:pt x="1216405" y="4649982"/>
                </a:lnTo>
                <a:close/>
                <a:moveTo>
                  <a:pt x="10340552" y="425927"/>
                </a:moveTo>
                <a:lnTo>
                  <a:pt x="10345127" y="445671"/>
                </a:lnTo>
                <a:lnTo>
                  <a:pt x="10341589" y="447924"/>
                </a:lnTo>
                <a:cubicBezTo>
                  <a:pt x="10337901" y="445894"/>
                  <a:pt x="10334212" y="443865"/>
                  <a:pt x="10326833" y="439804"/>
                </a:cubicBezTo>
                <a:close/>
                <a:moveTo>
                  <a:pt x="10288087" y="192187"/>
                </a:moveTo>
                <a:lnTo>
                  <a:pt x="10295116" y="225263"/>
                </a:lnTo>
                <a:lnTo>
                  <a:pt x="10226712" y="278368"/>
                </a:lnTo>
                <a:lnTo>
                  <a:pt x="10222502" y="269112"/>
                </a:lnTo>
                <a:lnTo>
                  <a:pt x="10234604" y="254673"/>
                </a:lnTo>
                <a:cubicBezTo>
                  <a:pt x="10247352" y="239528"/>
                  <a:pt x="10259116" y="225646"/>
                  <a:pt x="10270871" y="211954"/>
                </a:cubicBezTo>
                <a:close/>
                <a:moveTo>
                  <a:pt x="10265238" y="84683"/>
                </a:moveTo>
                <a:lnTo>
                  <a:pt x="10279086" y="149839"/>
                </a:lnTo>
                <a:lnTo>
                  <a:pt x="10246786" y="161420"/>
                </a:lnTo>
                <a:cubicBezTo>
                  <a:pt x="10233228" y="166133"/>
                  <a:pt x="10221220" y="170179"/>
                  <a:pt x="10210463" y="173769"/>
                </a:cubicBezTo>
                <a:lnTo>
                  <a:pt x="10183252" y="182855"/>
                </a:lnTo>
                <a:lnTo>
                  <a:pt x="10182846" y="181966"/>
                </a:lnTo>
                <a:close/>
                <a:moveTo>
                  <a:pt x="8492440" y="6167"/>
                </a:moveTo>
                <a:lnTo>
                  <a:pt x="8503312" y="45839"/>
                </a:lnTo>
                <a:lnTo>
                  <a:pt x="8467905" y="56067"/>
                </a:lnTo>
                <a:close/>
                <a:moveTo>
                  <a:pt x="10639399" y="0"/>
                </a:moveTo>
                <a:lnTo>
                  <a:pt x="20532671" y="0"/>
                </a:lnTo>
                <a:lnTo>
                  <a:pt x="21829711" y="0"/>
                </a:lnTo>
                <a:lnTo>
                  <a:pt x="22682199" y="0"/>
                </a:lnTo>
                <a:lnTo>
                  <a:pt x="22682199" y="11880850"/>
                </a:lnTo>
                <a:lnTo>
                  <a:pt x="21829711" y="11880850"/>
                </a:lnTo>
                <a:lnTo>
                  <a:pt x="20532671" y="11880850"/>
                </a:lnTo>
                <a:lnTo>
                  <a:pt x="9250433" y="11880850"/>
                </a:lnTo>
                <a:lnTo>
                  <a:pt x="9284503" y="11857827"/>
                </a:lnTo>
                <a:cubicBezTo>
                  <a:pt x="9402926" y="11768276"/>
                  <a:pt x="9508986" y="11662246"/>
                  <a:pt x="9616479" y="11564163"/>
                </a:cubicBezTo>
                <a:cubicBezTo>
                  <a:pt x="9747518" y="11444595"/>
                  <a:pt x="9867821" y="11318373"/>
                  <a:pt x="9991701" y="11194371"/>
                </a:cubicBezTo>
                <a:cubicBezTo>
                  <a:pt x="9995797" y="11190634"/>
                  <a:pt x="10007051" y="11191330"/>
                  <a:pt x="10018306" y="11192027"/>
                </a:cubicBezTo>
                <a:cubicBezTo>
                  <a:pt x="9988609" y="11230090"/>
                  <a:pt x="9963523" y="11258463"/>
                  <a:pt x="9912837" y="11321163"/>
                </a:cubicBezTo>
                <a:lnTo>
                  <a:pt x="10107478" y="11153399"/>
                </a:lnTo>
                <a:lnTo>
                  <a:pt x="10186903" y="11488650"/>
                </a:lnTo>
                <a:cubicBezTo>
                  <a:pt x="10191326" y="11420525"/>
                  <a:pt x="10186182" y="11351958"/>
                  <a:pt x="10178403" y="11283132"/>
                </a:cubicBezTo>
                <a:lnTo>
                  <a:pt x="10158079" y="11109786"/>
                </a:lnTo>
                <a:lnTo>
                  <a:pt x="10219592" y="11056765"/>
                </a:lnTo>
                <a:cubicBezTo>
                  <a:pt x="10522364" y="10796176"/>
                  <a:pt x="10808082" y="10542665"/>
                  <a:pt x="11030803" y="10257195"/>
                </a:cubicBezTo>
                <a:cubicBezTo>
                  <a:pt x="10978083" y="10299816"/>
                  <a:pt x="10917689" y="10343959"/>
                  <a:pt x="10832208" y="10416472"/>
                </a:cubicBezTo>
                <a:cubicBezTo>
                  <a:pt x="10875220" y="10355294"/>
                  <a:pt x="10896727" y="10324703"/>
                  <a:pt x="10914139" y="10297849"/>
                </a:cubicBezTo>
                <a:cubicBezTo>
                  <a:pt x="10910559" y="10295634"/>
                  <a:pt x="10903399" y="10291200"/>
                  <a:pt x="10896241" y="10286767"/>
                </a:cubicBezTo>
                <a:cubicBezTo>
                  <a:pt x="10646447" y="10514694"/>
                  <a:pt x="10400745" y="10738888"/>
                  <a:pt x="10150950" y="10966816"/>
                </a:cubicBezTo>
                <a:lnTo>
                  <a:pt x="10149507" y="10965601"/>
                </a:lnTo>
                <a:lnTo>
                  <a:pt x="10152108" y="10924860"/>
                </a:lnTo>
                <a:lnTo>
                  <a:pt x="10194094" y="10898664"/>
                </a:lnTo>
                <a:cubicBezTo>
                  <a:pt x="10218531" y="10883217"/>
                  <a:pt x="10242586" y="10866752"/>
                  <a:pt x="10263063" y="10848070"/>
                </a:cubicBezTo>
                <a:cubicBezTo>
                  <a:pt x="10447337" y="10679925"/>
                  <a:pt x="10632127" y="10505827"/>
                  <a:pt x="10820497" y="10333945"/>
                </a:cubicBezTo>
                <a:cubicBezTo>
                  <a:pt x="10857868" y="10294364"/>
                  <a:pt x="10934642" y="10235277"/>
                  <a:pt x="10929030" y="10212983"/>
                </a:cubicBezTo>
                <a:cubicBezTo>
                  <a:pt x="10895841" y="10117155"/>
                  <a:pt x="10988996" y="10043123"/>
                  <a:pt x="11067316" y="9966174"/>
                </a:cubicBezTo>
                <a:lnTo>
                  <a:pt x="11239449" y="9807060"/>
                </a:lnTo>
                <a:lnTo>
                  <a:pt x="11279624" y="9867521"/>
                </a:lnTo>
                <a:lnTo>
                  <a:pt x="11302781" y="9750001"/>
                </a:lnTo>
                <a:lnTo>
                  <a:pt x="11415391" y="9648569"/>
                </a:lnTo>
                <a:cubicBezTo>
                  <a:pt x="11417425" y="9668644"/>
                  <a:pt x="11423037" y="9690938"/>
                  <a:pt x="11428649" y="9713234"/>
                </a:cubicBezTo>
                <a:cubicBezTo>
                  <a:pt x="11527431" y="9639550"/>
                  <a:pt x="11602430" y="9557409"/>
                  <a:pt x="11672441" y="9472962"/>
                </a:cubicBezTo>
                <a:lnTo>
                  <a:pt x="11704764" y="9433154"/>
                </a:lnTo>
                <a:lnTo>
                  <a:pt x="11765087" y="9428044"/>
                </a:lnTo>
                <a:cubicBezTo>
                  <a:pt x="11756026" y="9415944"/>
                  <a:pt x="11752505" y="9403813"/>
                  <a:pt x="11748985" y="9391682"/>
                </a:cubicBezTo>
                <a:lnTo>
                  <a:pt x="11740049" y="9389701"/>
                </a:lnTo>
                <a:lnTo>
                  <a:pt x="11771431" y="9351050"/>
                </a:lnTo>
                <a:lnTo>
                  <a:pt x="11808039" y="9350838"/>
                </a:lnTo>
                <a:lnTo>
                  <a:pt x="11793621" y="9374729"/>
                </a:lnTo>
                <a:cubicBezTo>
                  <a:pt x="11804874" y="9375427"/>
                  <a:pt x="11808455" y="9377643"/>
                  <a:pt x="11812034" y="9379859"/>
                </a:cubicBezTo>
                <a:lnTo>
                  <a:pt x="11836345" y="9350675"/>
                </a:lnTo>
                <a:lnTo>
                  <a:pt x="11981164" y="9349843"/>
                </a:lnTo>
                <a:cubicBezTo>
                  <a:pt x="11981164" y="9349843"/>
                  <a:pt x="11979992" y="9345800"/>
                  <a:pt x="11978817" y="9341756"/>
                </a:cubicBezTo>
                <a:lnTo>
                  <a:pt x="11862321" y="9319492"/>
                </a:lnTo>
                <a:lnTo>
                  <a:pt x="11919720" y="9250592"/>
                </a:lnTo>
                <a:lnTo>
                  <a:pt x="11966867" y="9252715"/>
                </a:lnTo>
                <a:cubicBezTo>
                  <a:pt x="12047035" y="9256305"/>
                  <a:pt x="12127202" y="9259895"/>
                  <a:pt x="12205984" y="9263493"/>
                </a:cubicBezTo>
                <a:cubicBezTo>
                  <a:pt x="12202464" y="9251362"/>
                  <a:pt x="12200118" y="9243275"/>
                  <a:pt x="12197771" y="9235188"/>
                </a:cubicBezTo>
                <a:cubicBezTo>
                  <a:pt x="12155821" y="9229353"/>
                  <a:pt x="12113525" y="9223521"/>
                  <a:pt x="12070258" y="9217631"/>
                </a:cubicBezTo>
                <a:lnTo>
                  <a:pt x="11959557" y="9202768"/>
                </a:lnTo>
                <a:lnTo>
                  <a:pt x="12101395" y="9032500"/>
                </a:lnTo>
                <a:lnTo>
                  <a:pt x="12213200" y="9020427"/>
                </a:lnTo>
                <a:cubicBezTo>
                  <a:pt x="12267462" y="9016065"/>
                  <a:pt x="12311487" y="8995561"/>
                  <a:pt x="12357859" y="8983141"/>
                </a:cubicBezTo>
                <a:cubicBezTo>
                  <a:pt x="12322595" y="8962082"/>
                  <a:pt x="12283555" y="8938763"/>
                  <a:pt x="12235071" y="8909803"/>
                </a:cubicBezTo>
                <a:lnTo>
                  <a:pt x="12214061" y="8897253"/>
                </a:lnTo>
                <a:lnTo>
                  <a:pt x="12228321" y="8880134"/>
                </a:lnTo>
                <a:lnTo>
                  <a:pt x="12535291" y="8888964"/>
                </a:lnTo>
                <a:cubicBezTo>
                  <a:pt x="12650798" y="8892350"/>
                  <a:pt x="12765612" y="8895742"/>
                  <a:pt x="12883197" y="8899116"/>
                </a:cubicBezTo>
                <a:cubicBezTo>
                  <a:pt x="12721551" y="8844353"/>
                  <a:pt x="12541754" y="8846653"/>
                  <a:pt x="12374639" y="8802006"/>
                </a:cubicBezTo>
                <a:lnTo>
                  <a:pt x="12311236" y="8780602"/>
                </a:lnTo>
                <a:lnTo>
                  <a:pt x="12611735" y="8419874"/>
                </a:lnTo>
                <a:cubicBezTo>
                  <a:pt x="12624509" y="8446600"/>
                  <a:pt x="12603001" y="8477191"/>
                  <a:pt x="12604520" y="8503221"/>
                </a:cubicBezTo>
                <a:cubicBezTo>
                  <a:pt x="12605520" y="8535203"/>
                  <a:pt x="12609587" y="8575359"/>
                  <a:pt x="12638223" y="8593094"/>
                </a:cubicBezTo>
                <a:cubicBezTo>
                  <a:pt x="12656120" y="8604177"/>
                  <a:pt x="12741055" y="8581508"/>
                  <a:pt x="12753857" y="8564345"/>
                </a:cubicBezTo>
                <a:cubicBezTo>
                  <a:pt x="12828627" y="8441289"/>
                  <a:pt x="12907492" y="8314498"/>
                  <a:pt x="12963847" y="8186313"/>
                </a:cubicBezTo>
                <a:cubicBezTo>
                  <a:pt x="12983320" y="8135645"/>
                  <a:pt x="12946524" y="8081493"/>
                  <a:pt x="12939395" y="8033168"/>
                </a:cubicBezTo>
                <a:cubicBezTo>
                  <a:pt x="12916887" y="8031773"/>
                  <a:pt x="12890284" y="8034116"/>
                  <a:pt x="12860100" y="8034241"/>
                </a:cubicBezTo>
                <a:cubicBezTo>
                  <a:pt x="12880089" y="7977621"/>
                  <a:pt x="12888824" y="7920303"/>
                  <a:pt x="12923646" y="7866596"/>
                </a:cubicBezTo>
                <a:cubicBezTo>
                  <a:pt x="13032208" y="7701740"/>
                  <a:pt x="13148443" y="7535368"/>
                  <a:pt x="13251363" y="7392111"/>
                </a:cubicBezTo>
                <a:cubicBezTo>
                  <a:pt x="13154114" y="7469881"/>
                  <a:pt x="13040483" y="7562597"/>
                  <a:pt x="12930435" y="7657530"/>
                </a:cubicBezTo>
                <a:cubicBezTo>
                  <a:pt x="12919695" y="7650879"/>
                  <a:pt x="12912537" y="7646445"/>
                  <a:pt x="12905379" y="7642011"/>
                </a:cubicBezTo>
                <a:cubicBezTo>
                  <a:pt x="13074849" y="7427064"/>
                  <a:pt x="13243805" y="7218067"/>
                  <a:pt x="13413275" y="7003117"/>
                </a:cubicBezTo>
                <a:cubicBezTo>
                  <a:pt x="13402023" y="7002420"/>
                  <a:pt x="13391283" y="6995771"/>
                  <a:pt x="13380029" y="6995073"/>
                </a:cubicBezTo>
                <a:cubicBezTo>
                  <a:pt x="13295066" y="7061634"/>
                  <a:pt x="13206005" y="7131930"/>
                  <a:pt x="13084185" y="7232119"/>
                </a:cubicBezTo>
                <a:cubicBezTo>
                  <a:pt x="13101626" y="7161376"/>
                  <a:pt x="13113424" y="7112229"/>
                  <a:pt x="13117033" y="7070555"/>
                </a:cubicBezTo>
                <a:cubicBezTo>
                  <a:pt x="13084789" y="7094493"/>
                  <a:pt x="13040774" y="7123689"/>
                  <a:pt x="12996245" y="7158838"/>
                </a:cubicBezTo>
                <a:cubicBezTo>
                  <a:pt x="12985507" y="7152188"/>
                  <a:pt x="12978347" y="7147753"/>
                  <a:pt x="12967611" y="7141103"/>
                </a:cubicBezTo>
                <a:cubicBezTo>
                  <a:pt x="13029553" y="7079101"/>
                  <a:pt x="13091490" y="7017098"/>
                  <a:pt x="13149337" y="6958835"/>
                </a:cubicBezTo>
                <a:cubicBezTo>
                  <a:pt x="13142176" y="6954401"/>
                  <a:pt x="13138599" y="6952183"/>
                  <a:pt x="13131438" y="6947750"/>
                </a:cubicBezTo>
                <a:cubicBezTo>
                  <a:pt x="13033159" y="7037427"/>
                  <a:pt x="12930783" y="7130841"/>
                  <a:pt x="12828409" y="7224254"/>
                </a:cubicBezTo>
                <a:cubicBezTo>
                  <a:pt x="12821249" y="7219820"/>
                  <a:pt x="12814090" y="7215388"/>
                  <a:pt x="12806931" y="7210952"/>
                </a:cubicBezTo>
                <a:cubicBezTo>
                  <a:pt x="12877091" y="7097586"/>
                  <a:pt x="12950830" y="6986439"/>
                  <a:pt x="13012801" y="6880545"/>
                </a:cubicBezTo>
                <a:cubicBezTo>
                  <a:pt x="12968786" y="6909741"/>
                  <a:pt x="12900718" y="6955403"/>
                  <a:pt x="12832649" y="7001063"/>
                </a:cubicBezTo>
                <a:cubicBezTo>
                  <a:pt x="12825489" y="6996630"/>
                  <a:pt x="12821911" y="6994413"/>
                  <a:pt x="12818331" y="6992195"/>
                </a:cubicBezTo>
                <a:cubicBezTo>
                  <a:pt x="12905871" y="6895868"/>
                  <a:pt x="12989320" y="6803275"/>
                  <a:pt x="13076345" y="6712903"/>
                </a:cubicBezTo>
                <a:cubicBezTo>
                  <a:pt x="13065607" y="6706252"/>
                  <a:pt x="13058447" y="6701817"/>
                  <a:pt x="13043615" y="6698904"/>
                </a:cubicBezTo>
                <a:cubicBezTo>
                  <a:pt x="12920765" y="6811001"/>
                  <a:pt x="12797913" y="6923098"/>
                  <a:pt x="12675065" y="7035193"/>
                </a:cubicBezTo>
                <a:cubicBezTo>
                  <a:pt x="12672028" y="6983131"/>
                  <a:pt x="12682796" y="6945891"/>
                  <a:pt x="12708912" y="6905611"/>
                </a:cubicBezTo>
                <a:cubicBezTo>
                  <a:pt x="12721713" y="6888448"/>
                  <a:pt x="12749864" y="6868246"/>
                  <a:pt x="12770338" y="6849564"/>
                </a:cubicBezTo>
                <a:cubicBezTo>
                  <a:pt x="12735030" y="6865332"/>
                  <a:pt x="12692047" y="6882622"/>
                  <a:pt x="12660317" y="6900606"/>
                </a:cubicBezTo>
                <a:lnTo>
                  <a:pt x="12506564" y="7017917"/>
                </a:lnTo>
                <a:lnTo>
                  <a:pt x="12504547" y="6982105"/>
                </a:lnTo>
                <a:lnTo>
                  <a:pt x="12490891" y="6532739"/>
                </a:lnTo>
                <a:lnTo>
                  <a:pt x="12528258" y="6484110"/>
                </a:lnTo>
                <a:cubicBezTo>
                  <a:pt x="12550914" y="6454527"/>
                  <a:pt x="12574307" y="6423931"/>
                  <a:pt x="12598754" y="6392027"/>
                </a:cubicBezTo>
                <a:cubicBezTo>
                  <a:pt x="12551163" y="6419005"/>
                  <a:pt x="12523527" y="6433252"/>
                  <a:pt x="12495892" y="6447501"/>
                </a:cubicBezTo>
                <a:cubicBezTo>
                  <a:pt x="12514851" y="6402790"/>
                  <a:pt x="12529197" y="6367766"/>
                  <a:pt x="12556860" y="6309625"/>
                </a:cubicBezTo>
                <a:cubicBezTo>
                  <a:pt x="12528455" y="6332805"/>
                  <a:pt x="12506188" y="6350379"/>
                  <a:pt x="12487442" y="6365428"/>
                </a:cubicBezTo>
                <a:lnTo>
                  <a:pt x="12485695" y="6366899"/>
                </a:lnTo>
                <a:lnTo>
                  <a:pt x="12483751" y="6315664"/>
                </a:lnTo>
                <a:lnTo>
                  <a:pt x="12810353" y="5908351"/>
                </a:lnTo>
                <a:cubicBezTo>
                  <a:pt x="12795519" y="5905437"/>
                  <a:pt x="12777105" y="5900307"/>
                  <a:pt x="12766367" y="5893654"/>
                </a:cubicBezTo>
                <a:cubicBezTo>
                  <a:pt x="12666928" y="5996727"/>
                  <a:pt x="12571804" y="6098944"/>
                  <a:pt x="12486616" y="6190554"/>
                </a:cubicBezTo>
                <a:lnTo>
                  <a:pt x="12479299" y="6198412"/>
                </a:lnTo>
                <a:lnTo>
                  <a:pt x="12475599" y="6100868"/>
                </a:lnTo>
                <a:lnTo>
                  <a:pt x="12539109" y="6079087"/>
                </a:lnTo>
                <a:cubicBezTo>
                  <a:pt x="12521333" y="6077487"/>
                  <a:pt x="12505891" y="6076158"/>
                  <a:pt x="12491735" y="6074936"/>
                </a:cubicBezTo>
                <a:lnTo>
                  <a:pt x="12474110" y="6073387"/>
                </a:lnTo>
                <a:lnTo>
                  <a:pt x="12470714" y="6019792"/>
                </a:lnTo>
                <a:lnTo>
                  <a:pt x="12508401" y="6003615"/>
                </a:lnTo>
                <a:cubicBezTo>
                  <a:pt x="12550041" y="5985495"/>
                  <a:pt x="12588293" y="5968413"/>
                  <a:pt x="12625649" y="5950774"/>
                </a:cubicBezTo>
                <a:cubicBezTo>
                  <a:pt x="12622585" y="5942605"/>
                  <a:pt x="12619005" y="5940389"/>
                  <a:pt x="12615941" y="5932219"/>
                </a:cubicBezTo>
                <a:lnTo>
                  <a:pt x="12466708" y="5956582"/>
                </a:lnTo>
                <a:lnTo>
                  <a:pt x="12465759" y="5941591"/>
                </a:lnTo>
                <a:lnTo>
                  <a:pt x="12543600" y="5863893"/>
                </a:lnTo>
                <a:cubicBezTo>
                  <a:pt x="12576617" y="5831023"/>
                  <a:pt x="12612706" y="5795355"/>
                  <a:pt x="12658010" y="5751272"/>
                </a:cubicBezTo>
                <a:cubicBezTo>
                  <a:pt x="12594552" y="5787244"/>
                  <a:pt x="12574592" y="5799976"/>
                  <a:pt x="12531094" y="5823216"/>
                </a:cubicBezTo>
                <a:cubicBezTo>
                  <a:pt x="12568978" y="5777681"/>
                  <a:pt x="12594065" y="5749307"/>
                  <a:pt x="12615571" y="5718720"/>
                </a:cubicBezTo>
                <a:cubicBezTo>
                  <a:pt x="12608411" y="5714283"/>
                  <a:pt x="12601253" y="5709851"/>
                  <a:pt x="12594094" y="5705417"/>
                </a:cubicBezTo>
                <a:lnTo>
                  <a:pt x="12458626" y="5829026"/>
                </a:lnTo>
                <a:lnTo>
                  <a:pt x="12456515" y="5795709"/>
                </a:lnTo>
                <a:lnTo>
                  <a:pt x="12454312" y="5777778"/>
                </a:lnTo>
                <a:lnTo>
                  <a:pt x="12493810" y="5731124"/>
                </a:lnTo>
                <a:cubicBezTo>
                  <a:pt x="12542063" y="5674761"/>
                  <a:pt x="12590315" y="5618394"/>
                  <a:pt x="12636650" y="5562409"/>
                </a:cubicBezTo>
                <a:cubicBezTo>
                  <a:pt x="12625909" y="5555757"/>
                  <a:pt x="12618751" y="5551325"/>
                  <a:pt x="12603917" y="5548411"/>
                </a:cubicBezTo>
                <a:lnTo>
                  <a:pt x="12446039" y="5710385"/>
                </a:lnTo>
                <a:lnTo>
                  <a:pt x="12438418" y="5648301"/>
                </a:lnTo>
                <a:cubicBezTo>
                  <a:pt x="12412517" y="5502106"/>
                  <a:pt x="12366318" y="5359431"/>
                  <a:pt x="12327848" y="5219091"/>
                </a:cubicBezTo>
                <a:cubicBezTo>
                  <a:pt x="12280952" y="5048007"/>
                  <a:pt x="12223249" y="4883463"/>
                  <a:pt x="12169147" y="4716742"/>
                </a:cubicBezTo>
                <a:cubicBezTo>
                  <a:pt x="12167681" y="4711396"/>
                  <a:pt x="12173419" y="4701689"/>
                  <a:pt x="12179159" y="4691982"/>
                </a:cubicBezTo>
                <a:cubicBezTo>
                  <a:pt x="12199553" y="4735742"/>
                  <a:pt x="12213414" y="4770985"/>
                  <a:pt x="12246205" y="4844639"/>
                </a:cubicBezTo>
                <a:cubicBezTo>
                  <a:pt x="12113388" y="4314163"/>
                  <a:pt x="12010979" y="3802683"/>
                  <a:pt x="11807037" y="3365111"/>
                </a:cubicBezTo>
                <a:cubicBezTo>
                  <a:pt x="11821022" y="3431446"/>
                  <a:pt x="11832871" y="3505310"/>
                  <a:pt x="11858578" y="3614414"/>
                </a:cubicBezTo>
                <a:cubicBezTo>
                  <a:pt x="11823651" y="3548286"/>
                  <a:pt x="11806189" y="3515221"/>
                  <a:pt x="11790190" y="3487501"/>
                </a:cubicBezTo>
                <a:cubicBezTo>
                  <a:pt x="11786588" y="3489683"/>
                  <a:pt x="11779384" y="3494042"/>
                  <a:pt x="11772181" y="3498401"/>
                </a:cubicBezTo>
                <a:cubicBezTo>
                  <a:pt x="11861577" y="3824526"/>
                  <a:pt x="11949508" y="4145304"/>
                  <a:pt x="12038906" y="4471432"/>
                </a:cubicBezTo>
                <a:cubicBezTo>
                  <a:pt x="12028099" y="4477971"/>
                  <a:pt x="12015827" y="4479163"/>
                  <a:pt x="12005021" y="4485702"/>
                </a:cubicBezTo>
                <a:cubicBezTo>
                  <a:pt x="11999034" y="4433226"/>
                  <a:pt x="11998790" y="4371042"/>
                  <a:pt x="11984134" y="4317580"/>
                </a:cubicBezTo>
                <a:cubicBezTo>
                  <a:pt x="11918183" y="4076997"/>
                  <a:pt x="11847168" y="3833247"/>
                  <a:pt x="11779755" y="3587314"/>
                </a:cubicBezTo>
                <a:cubicBezTo>
                  <a:pt x="11761495" y="3536032"/>
                  <a:pt x="11743787" y="3440785"/>
                  <a:pt x="11721379" y="3435645"/>
                </a:cubicBezTo>
                <a:cubicBezTo>
                  <a:pt x="11620940" y="3421623"/>
                  <a:pt x="11597370" y="3304992"/>
                  <a:pt x="11564456" y="3200245"/>
                </a:cubicBezTo>
                <a:cubicBezTo>
                  <a:pt x="11519821" y="3052729"/>
                  <a:pt x="11480922" y="2895506"/>
                  <a:pt x="11439889" y="2745809"/>
                </a:cubicBezTo>
                <a:cubicBezTo>
                  <a:pt x="11458693" y="2753128"/>
                  <a:pt x="11481100" y="2758269"/>
                  <a:pt x="11503509" y="2763409"/>
                </a:cubicBezTo>
                <a:cubicBezTo>
                  <a:pt x="11462104" y="2520438"/>
                  <a:pt x="11347312" y="2346809"/>
                  <a:pt x="11271350" y="2130983"/>
                </a:cubicBezTo>
                <a:cubicBezTo>
                  <a:pt x="11301880" y="2181075"/>
                  <a:pt x="11336012" y="2228984"/>
                  <a:pt x="11368009" y="2284420"/>
                </a:cubicBezTo>
                <a:cubicBezTo>
                  <a:pt x="11373748" y="2274714"/>
                  <a:pt x="11377348" y="2272535"/>
                  <a:pt x="11380952" y="2270355"/>
                </a:cubicBezTo>
                <a:cubicBezTo>
                  <a:pt x="11216209" y="1883860"/>
                  <a:pt x="11052932" y="1502711"/>
                  <a:pt x="10889654" y="1121563"/>
                </a:cubicBezTo>
                <a:cubicBezTo>
                  <a:pt x="10919268" y="1122342"/>
                  <a:pt x="10936730" y="1155406"/>
                  <a:pt x="10960604" y="1165892"/>
                </a:cubicBezTo>
                <a:cubicBezTo>
                  <a:pt x="10989545" y="1179546"/>
                  <a:pt x="11027156" y="1194184"/>
                  <a:pt x="11055974" y="1176747"/>
                </a:cubicBezTo>
                <a:cubicBezTo>
                  <a:pt x="11073985" y="1165848"/>
                  <a:pt x="11092420" y="1079896"/>
                  <a:pt x="11082955" y="1060689"/>
                </a:cubicBezTo>
                <a:cubicBezTo>
                  <a:pt x="11007365" y="938138"/>
                  <a:pt x="10930308" y="810237"/>
                  <a:pt x="10841772" y="701751"/>
                </a:cubicBezTo>
                <a:cubicBezTo>
                  <a:pt x="10805504" y="661368"/>
                  <a:pt x="10740542" y="669512"/>
                  <a:pt x="10694260" y="653884"/>
                </a:cubicBezTo>
                <a:cubicBezTo>
                  <a:pt x="10682784" y="673296"/>
                  <a:pt x="10672772" y="698054"/>
                  <a:pt x="10659157" y="724992"/>
                </a:cubicBezTo>
                <a:cubicBezTo>
                  <a:pt x="10617820" y="681442"/>
                  <a:pt x="10570743" y="647595"/>
                  <a:pt x="10538750" y="592160"/>
                </a:cubicBezTo>
                <a:lnTo>
                  <a:pt x="10449436" y="430180"/>
                </a:lnTo>
                <a:lnTo>
                  <a:pt x="10470971" y="403465"/>
                </a:lnTo>
                <a:cubicBezTo>
                  <a:pt x="10456007" y="401318"/>
                  <a:pt x="10444938" y="395230"/>
                  <a:pt x="10433872" y="389140"/>
                </a:cubicBezTo>
                <a:lnTo>
                  <a:pt x="10428643" y="392470"/>
                </a:lnTo>
                <a:lnTo>
                  <a:pt x="10408944" y="356745"/>
                </a:lnTo>
                <a:lnTo>
                  <a:pt x="10568465" y="195379"/>
                </a:lnTo>
                <a:cubicBezTo>
                  <a:pt x="10568465" y="195379"/>
                  <a:pt x="10564775" y="193350"/>
                  <a:pt x="10561086" y="191320"/>
                </a:cubicBezTo>
                <a:lnTo>
                  <a:pt x="10384431" y="311286"/>
                </a:lnTo>
                <a:lnTo>
                  <a:pt x="10356620" y="258390"/>
                </a:lnTo>
                <a:close/>
                <a:moveTo>
                  <a:pt x="10336959" y="0"/>
                </a:moveTo>
                <a:lnTo>
                  <a:pt x="10589468" y="0"/>
                </a:lnTo>
                <a:lnTo>
                  <a:pt x="10431029" y="120518"/>
                </a:lnTo>
                <a:lnTo>
                  <a:pt x="10326448" y="201005"/>
                </a:lnTo>
                <a:lnTo>
                  <a:pt x="10309138" y="168079"/>
                </a:lnTo>
                <a:lnTo>
                  <a:pt x="10349155" y="123403"/>
                </a:lnTo>
                <a:lnTo>
                  <a:pt x="10296264" y="143592"/>
                </a:lnTo>
                <a:lnTo>
                  <a:pt x="10265272" y="84644"/>
                </a:lnTo>
                <a:close/>
                <a:moveTo>
                  <a:pt x="8575954" y="0"/>
                </a:moveTo>
                <a:lnTo>
                  <a:pt x="8630914" y="0"/>
                </a:lnTo>
                <a:lnTo>
                  <a:pt x="8583121" y="22449"/>
                </a:lnTo>
                <a:lnTo>
                  <a:pt x="8582286" y="19867"/>
                </a:lnTo>
                <a:close/>
                <a:moveTo>
                  <a:pt x="8535053" y="0"/>
                </a:moveTo>
                <a:lnTo>
                  <a:pt x="8540024" y="0"/>
                </a:lnTo>
                <a:lnTo>
                  <a:pt x="8540373" y="12507"/>
                </a:lnTo>
                <a:close/>
                <a:moveTo>
                  <a:pt x="4531051" y="0"/>
                </a:moveTo>
                <a:lnTo>
                  <a:pt x="5002632" y="0"/>
                </a:lnTo>
                <a:lnTo>
                  <a:pt x="4822551" y="119764"/>
                </a:lnTo>
                <a:cubicBezTo>
                  <a:pt x="4781176" y="147215"/>
                  <a:pt x="4741825" y="177300"/>
                  <a:pt x="4703937" y="209143"/>
                </a:cubicBezTo>
                <a:lnTo>
                  <a:pt x="4685602" y="225827"/>
                </a:lnTo>
                <a:lnTo>
                  <a:pt x="4632132" y="77649"/>
                </a:lnTo>
                <a:cubicBezTo>
                  <a:pt x="4622790" y="89534"/>
                  <a:pt x="4611984" y="96076"/>
                  <a:pt x="4601177" y="102614"/>
                </a:cubicBezTo>
                <a:cubicBezTo>
                  <a:pt x="4602766" y="139052"/>
                  <a:pt x="4604356" y="175489"/>
                  <a:pt x="4605943" y="211925"/>
                </a:cubicBezTo>
                <a:cubicBezTo>
                  <a:pt x="4602342" y="214104"/>
                  <a:pt x="4598739" y="216285"/>
                  <a:pt x="4591534" y="220645"/>
                </a:cubicBezTo>
                <a:cubicBezTo>
                  <a:pt x="4576147" y="164509"/>
                  <a:pt x="4560759" y="108372"/>
                  <a:pt x="4545553" y="52904"/>
                </a:cubicBezTo>
                <a:close/>
                <a:moveTo>
                  <a:pt x="4426383" y="0"/>
                </a:moveTo>
                <a:lnTo>
                  <a:pt x="4501249" y="0"/>
                </a:lnTo>
                <a:lnTo>
                  <a:pt x="4511794" y="144237"/>
                </a:lnTo>
                <a:cubicBezTo>
                  <a:pt x="4495920" y="147609"/>
                  <a:pt x="4477908" y="158506"/>
                  <a:pt x="4462034" y="161880"/>
                </a:cubicBezTo>
                <a:close/>
                <a:moveTo>
                  <a:pt x="4218595" y="0"/>
                </a:moveTo>
                <a:lnTo>
                  <a:pt x="4371015" y="0"/>
                </a:lnTo>
                <a:lnTo>
                  <a:pt x="4386139" y="113626"/>
                </a:lnTo>
                <a:cubicBezTo>
                  <a:pt x="4392846" y="163231"/>
                  <a:pt x="4399957" y="215026"/>
                  <a:pt x="4407577" y="269630"/>
                </a:cubicBezTo>
                <a:cubicBezTo>
                  <a:pt x="4373990" y="177757"/>
                  <a:pt x="4357198" y="131820"/>
                  <a:pt x="4328681" y="43113"/>
                </a:cubicBezTo>
                <a:cubicBezTo>
                  <a:pt x="4315316" y="132232"/>
                  <a:pt x="4303961" y="182736"/>
                  <a:pt x="4296880" y="218187"/>
                </a:cubicBezTo>
                <a:close/>
                <a:moveTo>
                  <a:pt x="0" y="0"/>
                </a:moveTo>
                <a:lnTo>
                  <a:pt x="3755863" y="0"/>
                </a:lnTo>
                <a:lnTo>
                  <a:pt x="3760376" y="110508"/>
                </a:lnTo>
                <a:cubicBezTo>
                  <a:pt x="3771415" y="333189"/>
                  <a:pt x="3778725" y="537965"/>
                  <a:pt x="3703130" y="733303"/>
                </a:cubicBezTo>
                <a:cubicBezTo>
                  <a:pt x="3660203" y="653316"/>
                  <a:pt x="3620881" y="571147"/>
                  <a:pt x="3570628" y="464428"/>
                </a:cubicBezTo>
                <a:cubicBezTo>
                  <a:pt x="3581929" y="582252"/>
                  <a:pt x="3589503" y="671164"/>
                  <a:pt x="3605199" y="805029"/>
                </a:cubicBezTo>
                <a:cubicBezTo>
                  <a:pt x="3568683" y="702461"/>
                  <a:pt x="3548959" y="645833"/>
                  <a:pt x="3527772" y="583857"/>
                </a:cubicBezTo>
                <a:cubicBezTo>
                  <a:pt x="3447056" y="626465"/>
                  <a:pt x="3440044" y="861334"/>
                  <a:pt x="3318171" y="723157"/>
                </a:cubicBezTo>
                <a:cubicBezTo>
                  <a:pt x="3294184" y="957389"/>
                  <a:pt x="3371720" y="1182781"/>
                  <a:pt x="3367713" y="1410183"/>
                </a:cubicBezTo>
                <a:lnTo>
                  <a:pt x="3359210" y="1510592"/>
                </a:lnTo>
                <a:lnTo>
                  <a:pt x="3292918" y="1583690"/>
                </a:lnTo>
                <a:lnTo>
                  <a:pt x="3172588" y="1404081"/>
                </a:lnTo>
                <a:cubicBezTo>
                  <a:pt x="3018497" y="1174466"/>
                  <a:pt x="2873708" y="959385"/>
                  <a:pt x="2739120" y="755662"/>
                </a:cubicBezTo>
                <a:cubicBezTo>
                  <a:pt x="2715738" y="869540"/>
                  <a:pt x="2693824" y="988763"/>
                  <a:pt x="2667634" y="1123040"/>
                </a:cubicBezTo>
                <a:cubicBezTo>
                  <a:pt x="2638571" y="1078296"/>
                  <a:pt x="2627640" y="1053745"/>
                  <a:pt x="2610177" y="1020680"/>
                </a:cubicBezTo>
                <a:cubicBezTo>
                  <a:pt x="2620684" y="1120286"/>
                  <a:pt x="2633326" y="1212366"/>
                  <a:pt x="2645297" y="1317319"/>
                </a:cubicBezTo>
                <a:cubicBezTo>
                  <a:pt x="2609029" y="1276934"/>
                  <a:pt x="2584359" y="1248229"/>
                  <a:pt x="2569157" y="1238729"/>
                </a:cubicBezTo>
                <a:cubicBezTo>
                  <a:pt x="2533256" y="1291618"/>
                  <a:pt x="2512561" y="1354007"/>
                  <a:pt x="2476539" y="1375805"/>
                </a:cubicBezTo>
                <a:cubicBezTo>
                  <a:pt x="2458528" y="1386703"/>
                  <a:pt x="2419999" y="1322754"/>
                  <a:pt x="2398261" y="1304741"/>
                </a:cubicBezTo>
                <a:cubicBezTo>
                  <a:pt x="2334532" y="1623798"/>
                  <a:pt x="2272265" y="1948200"/>
                  <a:pt x="2210001" y="2272601"/>
                </a:cubicBezTo>
                <a:cubicBezTo>
                  <a:pt x="2190400" y="2247064"/>
                  <a:pt x="2165734" y="2218358"/>
                  <a:pt x="2142532" y="2194997"/>
                </a:cubicBezTo>
                <a:cubicBezTo>
                  <a:pt x="2115303" y="2248875"/>
                  <a:pt x="2096071" y="2316610"/>
                  <a:pt x="2072992" y="2324341"/>
                </a:cubicBezTo>
                <a:cubicBezTo>
                  <a:pt x="2039778" y="2325742"/>
                  <a:pt x="2005646" y="2277831"/>
                  <a:pt x="1972309" y="2248138"/>
                </a:cubicBezTo>
                <a:cubicBezTo>
                  <a:pt x="1881705" y="2346596"/>
                  <a:pt x="2019948" y="2605766"/>
                  <a:pt x="1866394" y="2673752"/>
                </a:cubicBezTo>
                <a:cubicBezTo>
                  <a:pt x="1826591" y="2834968"/>
                  <a:pt x="1786786" y="2996182"/>
                  <a:pt x="1744848" y="3164920"/>
                </a:cubicBezTo>
                <a:cubicBezTo>
                  <a:pt x="1736850" y="3151062"/>
                  <a:pt x="1717249" y="3125522"/>
                  <a:pt x="1689649" y="3086125"/>
                </a:cubicBezTo>
                <a:cubicBezTo>
                  <a:pt x="1641055" y="3215261"/>
                  <a:pt x="1595388" y="3355090"/>
                  <a:pt x="1493421" y="3136305"/>
                </a:cubicBezTo>
                <a:cubicBezTo>
                  <a:pt x="1490557" y="3325032"/>
                  <a:pt x="1508513" y="3482461"/>
                  <a:pt x="1514196" y="3641081"/>
                </a:cubicBezTo>
                <a:lnTo>
                  <a:pt x="1514212" y="3641666"/>
                </a:lnTo>
                <a:lnTo>
                  <a:pt x="1498762" y="3640781"/>
                </a:lnTo>
                <a:cubicBezTo>
                  <a:pt x="1466894" y="3644931"/>
                  <a:pt x="1417606" y="3663461"/>
                  <a:pt x="1408680" y="3676812"/>
                </a:cubicBezTo>
                <a:cubicBezTo>
                  <a:pt x="1340345" y="3803552"/>
                  <a:pt x="1268109" y="3934237"/>
                  <a:pt x="1218423" y="4065150"/>
                </a:cubicBezTo>
                <a:cubicBezTo>
                  <a:pt x="1201582" y="4116753"/>
                  <a:pt x="1241120" y="4168941"/>
                  <a:pt x="1250725" y="4216836"/>
                </a:cubicBezTo>
                <a:cubicBezTo>
                  <a:pt x="1273276" y="4217067"/>
                  <a:pt x="1299724" y="4213362"/>
                  <a:pt x="1329859" y="4211683"/>
                </a:cubicBezTo>
                <a:cubicBezTo>
                  <a:pt x="1312811" y="4269255"/>
                  <a:pt x="1307036" y="4326948"/>
                  <a:pt x="1275024" y="4382374"/>
                </a:cubicBezTo>
                <a:cubicBezTo>
                  <a:pt x="1175093" y="4552598"/>
                  <a:pt x="1067574" y="4724733"/>
                  <a:pt x="972162" y="4873098"/>
                </a:cubicBezTo>
                <a:cubicBezTo>
                  <a:pt x="1018723" y="4831761"/>
                  <a:pt x="1069177" y="4786484"/>
                  <a:pt x="1121121" y="4738980"/>
                </a:cubicBezTo>
                <a:lnTo>
                  <a:pt x="1198415" y="4666785"/>
                </a:lnTo>
                <a:lnTo>
                  <a:pt x="1199194" y="4752090"/>
                </a:lnTo>
                <a:lnTo>
                  <a:pt x="1199260" y="4753539"/>
                </a:lnTo>
                <a:lnTo>
                  <a:pt x="830483" y="5269908"/>
                </a:lnTo>
                <a:cubicBezTo>
                  <a:pt x="841758" y="5270027"/>
                  <a:pt x="852825" y="5276114"/>
                  <a:pt x="864101" y="5276230"/>
                </a:cubicBezTo>
                <a:cubicBezTo>
                  <a:pt x="945527" y="5205386"/>
                  <a:pt x="1030851" y="5130599"/>
                  <a:pt x="1147351" y="5024273"/>
                </a:cubicBezTo>
                <a:cubicBezTo>
                  <a:pt x="1133575" y="5095822"/>
                  <a:pt x="1124322" y="5145510"/>
                  <a:pt x="1122862" y="5187313"/>
                </a:cubicBezTo>
                <a:cubicBezTo>
                  <a:pt x="1138348" y="5174531"/>
                  <a:pt x="1156704" y="5160285"/>
                  <a:pt x="1176520" y="5144558"/>
                </a:cubicBezTo>
                <a:lnTo>
                  <a:pt x="1218136" y="5110144"/>
                </a:lnTo>
                <a:lnTo>
                  <a:pt x="1218729" y="5120683"/>
                </a:lnTo>
                <a:lnTo>
                  <a:pt x="1220016" y="5163035"/>
                </a:lnTo>
                <a:lnTo>
                  <a:pt x="1096352" y="5300549"/>
                </a:lnTo>
                <a:cubicBezTo>
                  <a:pt x="1103731" y="5304609"/>
                  <a:pt x="1107418" y="5306639"/>
                  <a:pt x="1114795" y="5310696"/>
                </a:cubicBezTo>
                <a:lnTo>
                  <a:pt x="1221230" y="5203033"/>
                </a:lnTo>
                <a:lnTo>
                  <a:pt x="1229797" y="5484879"/>
                </a:lnTo>
                <a:lnTo>
                  <a:pt x="1181906" y="5542398"/>
                </a:lnTo>
                <a:cubicBezTo>
                  <a:pt x="1192970" y="5548487"/>
                  <a:pt x="1200350" y="5552548"/>
                  <a:pt x="1215311" y="5554695"/>
                </a:cubicBezTo>
                <a:lnTo>
                  <a:pt x="1231422" y="5538398"/>
                </a:lnTo>
                <a:lnTo>
                  <a:pt x="1236791" y="5715146"/>
                </a:lnTo>
                <a:cubicBezTo>
                  <a:pt x="1242814" y="5913300"/>
                  <a:pt x="1250818" y="6111033"/>
                  <a:pt x="1266762" y="6307079"/>
                </a:cubicBezTo>
                <a:cubicBezTo>
                  <a:pt x="1279104" y="6505304"/>
                  <a:pt x="1344135" y="6696579"/>
                  <a:pt x="1395426" y="6883699"/>
                </a:cubicBezTo>
                <a:cubicBezTo>
                  <a:pt x="1418876" y="6969239"/>
                  <a:pt x="1445027" y="7053147"/>
                  <a:pt x="1472075" y="7136508"/>
                </a:cubicBezTo>
                <a:lnTo>
                  <a:pt x="1500747" y="7223702"/>
                </a:lnTo>
                <a:lnTo>
                  <a:pt x="1221597" y="7269042"/>
                </a:lnTo>
                <a:cubicBezTo>
                  <a:pt x="1230660" y="7281141"/>
                  <a:pt x="1240897" y="7297284"/>
                  <a:pt x="1244416" y="7309415"/>
                </a:cubicBezTo>
                <a:lnTo>
                  <a:pt x="1484959" y="7290480"/>
                </a:lnTo>
                <a:lnTo>
                  <a:pt x="1512002" y="7401351"/>
                </a:lnTo>
                <a:lnTo>
                  <a:pt x="1509621" y="7400543"/>
                </a:lnTo>
                <a:cubicBezTo>
                  <a:pt x="1466562" y="7386107"/>
                  <a:pt x="1426716" y="7373172"/>
                  <a:pt x="1387165" y="7361250"/>
                </a:cubicBezTo>
                <a:cubicBezTo>
                  <a:pt x="1383969" y="7369368"/>
                  <a:pt x="1385141" y="7373412"/>
                  <a:pt x="1381946" y="7381531"/>
                </a:cubicBezTo>
                <a:cubicBezTo>
                  <a:pt x="1430136" y="7413657"/>
                  <a:pt x="1477151" y="7441739"/>
                  <a:pt x="1525341" y="7473865"/>
                </a:cubicBezTo>
                <a:cubicBezTo>
                  <a:pt x="1432277" y="7478450"/>
                  <a:pt x="1355840" y="7482940"/>
                  <a:pt x="1229513" y="7487717"/>
                </a:cubicBezTo>
                <a:cubicBezTo>
                  <a:pt x="1300727" y="7503509"/>
                  <a:pt x="1324076" y="7507427"/>
                  <a:pt x="1371942" y="7519301"/>
                </a:cubicBezTo>
                <a:cubicBezTo>
                  <a:pt x="1313310" y="7527739"/>
                  <a:pt x="1275679" y="7532006"/>
                  <a:pt x="1239223" y="7540316"/>
                </a:cubicBezTo>
                <a:cubicBezTo>
                  <a:pt x="1241568" y="7548404"/>
                  <a:pt x="1243914" y="7556490"/>
                  <a:pt x="1246260" y="7564577"/>
                </a:cubicBezTo>
                <a:cubicBezTo>
                  <a:pt x="1298923" y="7564276"/>
                  <a:pt x="1350203" y="7563980"/>
                  <a:pt x="1401477" y="7563686"/>
                </a:cubicBezTo>
                <a:lnTo>
                  <a:pt x="1551391" y="7562822"/>
                </a:lnTo>
                <a:lnTo>
                  <a:pt x="1556347" y="7583133"/>
                </a:lnTo>
                <a:lnTo>
                  <a:pt x="1337947" y="7612655"/>
                </a:lnTo>
                <a:cubicBezTo>
                  <a:pt x="1264364" y="7622191"/>
                  <a:pt x="1190781" y="7631727"/>
                  <a:pt x="1118877" y="7642267"/>
                </a:cubicBezTo>
                <a:cubicBezTo>
                  <a:pt x="1122397" y="7654400"/>
                  <a:pt x="1124744" y="7662485"/>
                  <a:pt x="1133804" y="7674586"/>
                </a:cubicBezTo>
                <a:cubicBezTo>
                  <a:pt x="1256775" y="7667802"/>
                  <a:pt x="1380541" y="7658991"/>
                  <a:pt x="1505147" y="7650679"/>
                </a:cubicBezTo>
                <a:lnTo>
                  <a:pt x="1571918" y="7646971"/>
                </a:lnTo>
                <a:lnTo>
                  <a:pt x="1573046" y="7651585"/>
                </a:lnTo>
                <a:cubicBezTo>
                  <a:pt x="1604508" y="7780972"/>
                  <a:pt x="1636132" y="7908314"/>
                  <a:pt x="1669982" y="8032751"/>
                </a:cubicBezTo>
                <a:lnTo>
                  <a:pt x="1765062" y="8346369"/>
                </a:lnTo>
                <a:lnTo>
                  <a:pt x="1735571" y="8351590"/>
                </a:lnTo>
                <a:cubicBezTo>
                  <a:pt x="1739091" y="8363721"/>
                  <a:pt x="1742611" y="8375851"/>
                  <a:pt x="1746128" y="8387983"/>
                </a:cubicBezTo>
                <a:lnTo>
                  <a:pt x="1776654" y="8384613"/>
                </a:lnTo>
                <a:lnTo>
                  <a:pt x="1780259" y="8396497"/>
                </a:lnTo>
                <a:cubicBezTo>
                  <a:pt x="1820613" y="8514271"/>
                  <a:pt x="1865252" y="8628284"/>
                  <a:pt x="1916238" y="8737676"/>
                </a:cubicBezTo>
                <a:cubicBezTo>
                  <a:pt x="1902255" y="8671341"/>
                  <a:pt x="1890407" y="8597479"/>
                  <a:pt x="1864697" y="8488371"/>
                </a:cubicBezTo>
                <a:cubicBezTo>
                  <a:pt x="1899624" y="8554502"/>
                  <a:pt x="1917087" y="8587565"/>
                  <a:pt x="1933085" y="8615286"/>
                </a:cubicBezTo>
                <a:cubicBezTo>
                  <a:pt x="1936686" y="8613105"/>
                  <a:pt x="1943891" y="8608745"/>
                  <a:pt x="1951096" y="8604386"/>
                </a:cubicBezTo>
                <a:lnTo>
                  <a:pt x="1887496" y="8372370"/>
                </a:lnTo>
                <a:lnTo>
                  <a:pt x="1902999" y="8370658"/>
                </a:lnTo>
                <a:lnTo>
                  <a:pt x="1943522" y="8515473"/>
                </a:lnTo>
                <a:cubicBezTo>
                  <a:pt x="1961780" y="8566755"/>
                  <a:pt x="1979489" y="8662002"/>
                  <a:pt x="2001897" y="8667142"/>
                </a:cubicBezTo>
                <a:cubicBezTo>
                  <a:pt x="2102335" y="8681165"/>
                  <a:pt x="2125906" y="8797795"/>
                  <a:pt x="2158819" y="8902542"/>
                </a:cubicBezTo>
                <a:cubicBezTo>
                  <a:pt x="2203456" y="9050058"/>
                  <a:pt x="2242353" y="9207282"/>
                  <a:pt x="2283389" y="9356978"/>
                </a:cubicBezTo>
                <a:cubicBezTo>
                  <a:pt x="2264583" y="9349659"/>
                  <a:pt x="2242174" y="9344519"/>
                  <a:pt x="2219767" y="9339378"/>
                </a:cubicBezTo>
                <a:cubicBezTo>
                  <a:pt x="2261171" y="9582349"/>
                  <a:pt x="2375965" y="9755978"/>
                  <a:pt x="2451925" y="9971804"/>
                </a:cubicBezTo>
                <a:cubicBezTo>
                  <a:pt x="2421395" y="9921714"/>
                  <a:pt x="2387264" y="9873803"/>
                  <a:pt x="2355268" y="9818367"/>
                </a:cubicBezTo>
                <a:cubicBezTo>
                  <a:pt x="2349529" y="9828072"/>
                  <a:pt x="2345927" y="9830252"/>
                  <a:pt x="2342326" y="9832432"/>
                </a:cubicBezTo>
                <a:cubicBezTo>
                  <a:pt x="2507067" y="10218927"/>
                  <a:pt x="2670345" y="10600076"/>
                  <a:pt x="2833621" y="10981225"/>
                </a:cubicBezTo>
                <a:cubicBezTo>
                  <a:pt x="2804009" y="10980446"/>
                  <a:pt x="2786544" y="10947380"/>
                  <a:pt x="2762674" y="10936894"/>
                </a:cubicBezTo>
                <a:cubicBezTo>
                  <a:pt x="2733731" y="10923241"/>
                  <a:pt x="2696119" y="10908601"/>
                  <a:pt x="2667302" y="10926039"/>
                </a:cubicBezTo>
                <a:cubicBezTo>
                  <a:pt x="2649291" y="10936938"/>
                  <a:pt x="2630855" y="11022892"/>
                  <a:pt x="2640320" y="11042098"/>
                </a:cubicBezTo>
                <a:cubicBezTo>
                  <a:pt x="2715912" y="11164650"/>
                  <a:pt x="2792967" y="11292549"/>
                  <a:pt x="2881505" y="11401036"/>
                </a:cubicBezTo>
                <a:cubicBezTo>
                  <a:pt x="2917773" y="11441421"/>
                  <a:pt x="2982736" y="11433275"/>
                  <a:pt x="3029015" y="11448902"/>
                </a:cubicBezTo>
                <a:cubicBezTo>
                  <a:pt x="3040493" y="11429491"/>
                  <a:pt x="3050505" y="11404733"/>
                  <a:pt x="3064121" y="11377794"/>
                </a:cubicBezTo>
                <a:cubicBezTo>
                  <a:pt x="3105455" y="11421346"/>
                  <a:pt x="3152532" y="11455192"/>
                  <a:pt x="3184526" y="11510627"/>
                </a:cubicBezTo>
                <a:cubicBezTo>
                  <a:pt x="3233253" y="11596455"/>
                  <a:pt x="3281446" y="11684166"/>
                  <a:pt x="3327553" y="11770020"/>
                </a:cubicBezTo>
                <a:lnTo>
                  <a:pt x="3329944" y="11774564"/>
                </a:lnTo>
                <a:lnTo>
                  <a:pt x="3317934" y="11784452"/>
                </a:lnTo>
                <a:cubicBezTo>
                  <a:pt x="3328674" y="11791101"/>
                  <a:pt x="3335831" y="11795534"/>
                  <a:pt x="3342990" y="11799969"/>
                </a:cubicBezTo>
                <a:lnTo>
                  <a:pt x="3343218" y="11799814"/>
                </a:lnTo>
                <a:lnTo>
                  <a:pt x="3385824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3175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8C332-6F8C-4AC5-ABC8-6712491287B6}"/>
              </a:ext>
            </a:extLst>
          </p:cNvPr>
          <p:cNvSpPr txBox="1"/>
          <p:nvPr/>
        </p:nvSpPr>
        <p:spPr>
          <a:xfrm>
            <a:off x="8069917" y="839980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0CA8D-49F8-4A7B-A4A7-5E60023CBD4C}"/>
              </a:ext>
            </a:extLst>
          </p:cNvPr>
          <p:cNvSpPr txBox="1"/>
          <p:nvPr/>
        </p:nvSpPr>
        <p:spPr>
          <a:xfrm>
            <a:off x="8069919" y="1360678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D351D-3108-40CD-B318-8157DDBCAF80}"/>
              </a:ext>
            </a:extLst>
          </p:cNvPr>
          <p:cNvSpPr txBox="1"/>
          <p:nvPr/>
        </p:nvSpPr>
        <p:spPr>
          <a:xfrm>
            <a:off x="8069919" y="2988924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ADFFD-F10E-43EE-A4E0-8891BEAB34E8}"/>
              </a:ext>
            </a:extLst>
          </p:cNvPr>
          <p:cNvSpPr txBox="1"/>
          <p:nvPr/>
        </p:nvSpPr>
        <p:spPr>
          <a:xfrm>
            <a:off x="8069919" y="4617170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28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327570" y="2458922"/>
            <a:ext cx="467897" cy="463188"/>
            <a:chOff x="5927726" y="842963"/>
            <a:chExt cx="2681288" cy="2654300"/>
          </a:xfrm>
          <a:solidFill>
            <a:schemeClr val="bg2">
              <a:lumMod val="25000"/>
            </a:schemeClr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5927726" y="842963"/>
              <a:ext cx="2681288" cy="2654300"/>
            </a:xfrm>
            <a:custGeom>
              <a:avLst/>
              <a:gdLst>
                <a:gd name="T0" fmla="*/ 2021 w 3376"/>
                <a:gd name="T1" fmla="*/ 419 h 3344"/>
                <a:gd name="T2" fmla="*/ 1855 w 3376"/>
                <a:gd name="T3" fmla="*/ 651 h 3344"/>
                <a:gd name="T4" fmla="*/ 1646 w 3376"/>
                <a:gd name="T5" fmla="*/ 840 h 3344"/>
                <a:gd name="T6" fmla="*/ 1411 w 3376"/>
                <a:gd name="T7" fmla="*/ 1003 h 3344"/>
                <a:gd name="T8" fmla="*/ 1161 w 3376"/>
                <a:gd name="T9" fmla="*/ 1150 h 3344"/>
                <a:gd name="T10" fmla="*/ 911 w 3376"/>
                <a:gd name="T11" fmla="*/ 1297 h 3344"/>
                <a:gd name="T12" fmla="*/ 674 w 3376"/>
                <a:gd name="T13" fmla="*/ 1459 h 3344"/>
                <a:gd name="T14" fmla="*/ 466 w 3376"/>
                <a:gd name="T15" fmla="*/ 1648 h 3344"/>
                <a:gd name="T16" fmla="*/ 300 w 3376"/>
                <a:gd name="T17" fmla="*/ 1880 h 3344"/>
                <a:gd name="T18" fmla="*/ 475 w 3376"/>
                <a:gd name="T19" fmla="*/ 2350 h 3344"/>
                <a:gd name="T20" fmla="*/ 1291 w 3376"/>
                <a:gd name="T21" fmla="*/ 3060 h 3344"/>
                <a:gd name="T22" fmla="*/ 1432 w 3376"/>
                <a:gd name="T23" fmla="*/ 2803 h 3344"/>
                <a:gd name="T24" fmla="*/ 1621 w 3376"/>
                <a:gd name="T25" fmla="*/ 2594 h 3344"/>
                <a:gd name="T26" fmla="*/ 1845 w 3376"/>
                <a:gd name="T27" fmla="*/ 2419 h 3344"/>
                <a:gd name="T28" fmla="*/ 2090 w 3376"/>
                <a:gd name="T29" fmla="*/ 2267 h 3344"/>
                <a:gd name="T30" fmla="*/ 2341 w 3376"/>
                <a:gd name="T31" fmla="*/ 2121 h 3344"/>
                <a:gd name="T32" fmla="*/ 2586 w 3376"/>
                <a:gd name="T33" fmla="*/ 1969 h 3344"/>
                <a:gd name="T34" fmla="*/ 2811 w 3376"/>
                <a:gd name="T35" fmla="*/ 1794 h 3344"/>
                <a:gd name="T36" fmla="*/ 3000 w 3376"/>
                <a:gd name="T37" fmla="*/ 1586 h 3344"/>
                <a:gd name="T38" fmla="*/ 3140 w 3376"/>
                <a:gd name="T39" fmla="*/ 1327 h 3344"/>
                <a:gd name="T40" fmla="*/ 2373 w 3376"/>
                <a:gd name="T41" fmla="*/ 469 h 3344"/>
                <a:gd name="T42" fmla="*/ 2182 w 3376"/>
                <a:gd name="T43" fmla="*/ 12 h 3344"/>
                <a:gd name="T44" fmla="*/ 3315 w 3376"/>
                <a:gd name="T45" fmla="*/ 1106 h 3344"/>
                <a:gd name="T46" fmla="*/ 3373 w 3376"/>
                <a:gd name="T47" fmla="*/ 1219 h 3344"/>
                <a:gd name="T48" fmla="*/ 3338 w 3376"/>
                <a:gd name="T49" fmla="*/ 1397 h 3344"/>
                <a:gd name="T50" fmla="*/ 3180 w 3376"/>
                <a:gd name="T51" fmla="*/ 1695 h 3344"/>
                <a:gd name="T52" fmla="*/ 2940 w 3376"/>
                <a:gd name="T53" fmla="*/ 1960 h 3344"/>
                <a:gd name="T54" fmla="*/ 2640 w 3376"/>
                <a:gd name="T55" fmla="*/ 2184 h 3344"/>
                <a:gd name="T56" fmla="*/ 2322 w 3376"/>
                <a:gd name="T57" fmla="*/ 2375 h 3344"/>
                <a:gd name="T58" fmla="*/ 1998 w 3376"/>
                <a:gd name="T59" fmla="*/ 2570 h 3344"/>
                <a:gd name="T60" fmla="*/ 1721 w 3376"/>
                <a:gd name="T61" fmla="*/ 2788 h 3344"/>
                <a:gd name="T62" fmla="*/ 1548 w 3376"/>
                <a:gd name="T63" fmla="*/ 3009 h 3344"/>
                <a:gd name="T64" fmla="*/ 1454 w 3376"/>
                <a:gd name="T65" fmla="*/ 3228 h 3344"/>
                <a:gd name="T66" fmla="*/ 1370 w 3376"/>
                <a:gd name="T67" fmla="*/ 3316 h 3344"/>
                <a:gd name="T68" fmla="*/ 1255 w 3376"/>
                <a:gd name="T69" fmla="*/ 3344 h 3344"/>
                <a:gd name="T70" fmla="*/ 1140 w 3376"/>
                <a:gd name="T71" fmla="*/ 3303 h 3344"/>
                <a:gd name="T72" fmla="*/ 24 w 3376"/>
                <a:gd name="T73" fmla="*/ 2185 h 3344"/>
                <a:gd name="T74" fmla="*/ 0 w 3376"/>
                <a:gd name="T75" fmla="*/ 2091 h 3344"/>
                <a:gd name="T76" fmla="*/ 70 w 3376"/>
                <a:gd name="T77" fmla="*/ 1868 h 3344"/>
                <a:gd name="T78" fmla="*/ 248 w 3376"/>
                <a:gd name="T79" fmla="*/ 1580 h 3344"/>
                <a:gd name="T80" fmla="*/ 508 w 3376"/>
                <a:gd name="T81" fmla="*/ 1323 h 3344"/>
                <a:gd name="T82" fmla="*/ 816 w 3376"/>
                <a:gd name="T83" fmla="*/ 1109 h 3344"/>
                <a:gd name="T84" fmla="*/ 1138 w 3376"/>
                <a:gd name="T85" fmla="*/ 920 h 3344"/>
                <a:gd name="T86" fmla="*/ 1453 w 3376"/>
                <a:gd name="T87" fmla="*/ 723 h 3344"/>
                <a:gd name="T88" fmla="*/ 1706 w 3376"/>
                <a:gd name="T89" fmla="*/ 503 h 3344"/>
                <a:gd name="T90" fmla="*/ 1859 w 3376"/>
                <a:gd name="T91" fmla="*/ 274 h 3344"/>
                <a:gd name="T92" fmla="*/ 1939 w 3376"/>
                <a:gd name="T93" fmla="*/ 87 h 3344"/>
                <a:gd name="T94" fmla="*/ 2032 w 3376"/>
                <a:gd name="T95" fmla="*/ 15 h 3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76" h="3344">
                  <a:moveTo>
                    <a:pt x="2110" y="210"/>
                  </a:moveTo>
                  <a:lnTo>
                    <a:pt x="2085" y="284"/>
                  </a:lnTo>
                  <a:lnTo>
                    <a:pt x="2054" y="353"/>
                  </a:lnTo>
                  <a:lnTo>
                    <a:pt x="2021" y="419"/>
                  </a:lnTo>
                  <a:lnTo>
                    <a:pt x="1984" y="482"/>
                  </a:lnTo>
                  <a:lnTo>
                    <a:pt x="1944" y="541"/>
                  </a:lnTo>
                  <a:lnTo>
                    <a:pt x="1901" y="598"/>
                  </a:lnTo>
                  <a:lnTo>
                    <a:pt x="1855" y="651"/>
                  </a:lnTo>
                  <a:lnTo>
                    <a:pt x="1806" y="701"/>
                  </a:lnTo>
                  <a:lnTo>
                    <a:pt x="1755" y="750"/>
                  </a:lnTo>
                  <a:lnTo>
                    <a:pt x="1703" y="796"/>
                  </a:lnTo>
                  <a:lnTo>
                    <a:pt x="1646" y="840"/>
                  </a:lnTo>
                  <a:lnTo>
                    <a:pt x="1590" y="883"/>
                  </a:lnTo>
                  <a:lnTo>
                    <a:pt x="1531" y="924"/>
                  </a:lnTo>
                  <a:lnTo>
                    <a:pt x="1472" y="963"/>
                  </a:lnTo>
                  <a:lnTo>
                    <a:pt x="1411" y="1003"/>
                  </a:lnTo>
                  <a:lnTo>
                    <a:pt x="1349" y="1040"/>
                  </a:lnTo>
                  <a:lnTo>
                    <a:pt x="1287" y="1076"/>
                  </a:lnTo>
                  <a:lnTo>
                    <a:pt x="1224" y="1114"/>
                  </a:lnTo>
                  <a:lnTo>
                    <a:pt x="1161" y="1150"/>
                  </a:lnTo>
                  <a:lnTo>
                    <a:pt x="1097" y="1186"/>
                  </a:lnTo>
                  <a:lnTo>
                    <a:pt x="1035" y="1223"/>
                  </a:lnTo>
                  <a:lnTo>
                    <a:pt x="972" y="1259"/>
                  </a:lnTo>
                  <a:lnTo>
                    <a:pt x="911" y="1297"/>
                  </a:lnTo>
                  <a:lnTo>
                    <a:pt x="850" y="1336"/>
                  </a:lnTo>
                  <a:lnTo>
                    <a:pt x="790" y="1375"/>
                  </a:lnTo>
                  <a:lnTo>
                    <a:pt x="731" y="1416"/>
                  </a:lnTo>
                  <a:lnTo>
                    <a:pt x="674" y="1459"/>
                  </a:lnTo>
                  <a:lnTo>
                    <a:pt x="619" y="1503"/>
                  </a:lnTo>
                  <a:lnTo>
                    <a:pt x="566" y="1549"/>
                  </a:lnTo>
                  <a:lnTo>
                    <a:pt x="515" y="1598"/>
                  </a:lnTo>
                  <a:lnTo>
                    <a:pt x="466" y="1648"/>
                  </a:lnTo>
                  <a:lnTo>
                    <a:pt x="420" y="1701"/>
                  </a:lnTo>
                  <a:lnTo>
                    <a:pt x="376" y="1758"/>
                  </a:lnTo>
                  <a:lnTo>
                    <a:pt x="337" y="1817"/>
                  </a:lnTo>
                  <a:lnTo>
                    <a:pt x="300" y="1880"/>
                  </a:lnTo>
                  <a:lnTo>
                    <a:pt x="266" y="1946"/>
                  </a:lnTo>
                  <a:lnTo>
                    <a:pt x="237" y="2016"/>
                  </a:lnTo>
                  <a:lnTo>
                    <a:pt x="211" y="2089"/>
                  </a:lnTo>
                  <a:lnTo>
                    <a:pt x="475" y="2350"/>
                  </a:lnTo>
                  <a:lnTo>
                    <a:pt x="739" y="2612"/>
                  </a:lnTo>
                  <a:lnTo>
                    <a:pt x="1003" y="2874"/>
                  </a:lnTo>
                  <a:lnTo>
                    <a:pt x="1267" y="3134"/>
                  </a:lnTo>
                  <a:lnTo>
                    <a:pt x="1291" y="3060"/>
                  </a:lnTo>
                  <a:lnTo>
                    <a:pt x="1322" y="2991"/>
                  </a:lnTo>
                  <a:lnTo>
                    <a:pt x="1355" y="2925"/>
                  </a:lnTo>
                  <a:lnTo>
                    <a:pt x="1392" y="2862"/>
                  </a:lnTo>
                  <a:lnTo>
                    <a:pt x="1432" y="2803"/>
                  </a:lnTo>
                  <a:lnTo>
                    <a:pt x="1475" y="2746"/>
                  </a:lnTo>
                  <a:lnTo>
                    <a:pt x="1521" y="2693"/>
                  </a:lnTo>
                  <a:lnTo>
                    <a:pt x="1570" y="2642"/>
                  </a:lnTo>
                  <a:lnTo>
                    <a:pt x="1621" y="2594"/>
                  </a:lnTo>
                  <a:lnTo>
                    <a:pt x="1673" y="2548"/>
                  </a:lnTo>
                  <a:lnTo>
                    <a:pt x="1730" y="2503"/>
                  </a:lnTo>
                  <a:lnTo>
                    <a:pt x="1786" y="2461"/>
                  </a:lnTo>
                  <a:lnTo>
                    <a:pt x="1845" y="2419"/>
                  </a:lnTo>
                  <a:lnTo>
                    <a:pt x="1904" y="2380"/>
                  </a:lnTo>
                  <a:lnTo>
                    <a:pt x="1966" y="2341"/>
                  </a:lnTo>
                  <a:lnTo>
                    <a:pt x="2027" y="2304"/>
                  </a:lnTo>
                  <a:lnTo>
                    <a:pt x="2090" y="2267"/>
                  </a:lnTo>
                  <a:lnTo>
                    <a:pt x="2153" y="2230"/>
                  </a:lnTo>
                  <a:lnTo>
                    <a:pt x="2215" y="2194"/>
                  </a:lnTo>
                  <a:lnTo>
                    <a:pt x="2279" y="2158"/>
                  </a:lnTo>
                  <a:lnTo>
                    <a:pt x="2341" y="2121"/>
                  </a:lnTo>
                  <a:lnTo>
                    <a:pt x="2404" y="2084"/>
                  </a:lnTo>
                  <a:lnTo>
                    <a:pt x="2465" y="2047"/>
                  </a:lnTo>
                  <a:lnTo>
                    <a:pt x="2527" y="2008"/>
                  </a:lnTo>
                  <a:lnTo>
                    <a:pt x="2586" y="1969"/>
                  </a:lnTo>
                  <a:lnTo>
                    <a:pt x="2645" y="1928"/>
                  </a:lnTo>
                  <a:lnTo>
                    <a:pt x="2702" y="1885"/>
                  </a:lnTo>
                  <a:lnTo>
                    <a:pt x="2757" y="1841"/>
                  </a:lnTo>
                  <a:lnTo>
                    <a:pt x="2811" y="1794"/>
                  </a:lnTo>
                  <a:lnTo>
                    <a:pt x="2861" y="1746"/>
                  </a:lnTo>
                  <a:lnTo>
                    <a:pt x="2910" y="1695"/>
                  </a:lnTo>
                  <a:lnTo>
                    <a:pt x="2956" y="1642"/>
                  </a:lnTo>
                  <a:lnTo>
                    <a:pt x="3000" y="1586"/>
                  </a:lnTo>
                  <a:lnTo>
                    <a:pt x="3039" y="1526"/>
                  </a:lnTo>
                  <a:lnTo>
                    <a:pt x="3076" y="1464"/>
                  </a:lnTo>
                  <a:lnTo>
                    <a:pt x="3110" y="1398"/>
                  </a:lnTo>
                  <a:lnTo>
                    <a:pt x="3140" y="1327"/>
                  </a:lnTo>
                  <a:lnTo>
                    <a:pt x="3165" y="1254"/>
                  </a:lnTo>
                  <a:lnTo>
                    <a:pt x="2902" y="993"/>
                  </a:lnTo>
                  <a:lnTo>
                    <a:pt x="2638" y="731"/>
                  </a:lnTo>
                  <a:lnTo>
                    <a:pt x="2373" y="469"/>
                  </a:lnTo>
                  <a:lnTo>
                    <a:pt x="2110" y="210"/>
                  </a:lnTo>
                  <a:close/>
                  <a:moveTo>
                    <a:pt x="2121" y="0"/>
                  </a:moveTo>
                  <a:lnTo>
                    <a:pt x="2151" y="5"/>
                  </a:lnTo>
                  <a:lnTo>
                    <a:pt x="2182" y="12"/>
                  </a:lnTo>
                  <a:lnTo>
                    <a:pt x="2210" y="25"/>
                  </a:lnTo>
                  <a:lnTo>
                    <a:pt x="2236" y="41"/>
                  </a:lnTo>
                  <a:lnTo>
                    <a:pt x="2259" y="61"/>
                  </a:lnTo>
                  <a:lnTo>
                    <a:pt x="3315" y="1106"/>
                  </a:lnTo>
                  <a:lnTo>
                    <a:pt x="3336" y="1131"/>
                  </a:lnTo>
                  <a:lnTo>
                    <a:pt x="3353" y="1159"/>
                  </a:lnTo>
                  <a:lnTo>
                    <a:pt x="3365" y="1189"/>
                  </a:lnTo>
                  <a:lnTo>
                    <a:pt x="3373" y="1219"/>
                  </a:lnTo>
                  <a:lnTo>
                    <a:pt x="3376" y="1252"/>
                  </a:lnTo>
                  <a:lnTo>
                    <a:pt x="3374" y="1284"/>
                  </a:lnTo>
                  <a:lnTo>
                    <a:pt x="3367" y="1316"/>
                  </a:lnTo>
                  <a:lnTo>
                    <a:pt x="3338" y="1397"/>
                  </a:lnTo>
                  <a:lnTo>
                    <a:pt x="3306" y="1475"/>
                  </a:lnTo>
                  <a:lnTo>
                    <a:pt x="3269" y="1551"/>
                  </a:lnTo>
                  <a:lnTo>
                    <a:pt x="3227" y="1624"/>
                  </a:lnTo>
                  <a:lnTo>
                    <a:pt x="3180" y="1695"/>
                  </a:lnTo>
                  <a:lnTo>
                    <a:pt x="3128" y="1764"/>
                  </a:lnTo>
                  <a:lnTo>
                    <a:pt x="3071" y="1831"/>
                  </a:lnTo>
                  <a:lnTo>
                    <a:pt x="3009" y="1896"/>
                  </a:lnTo>
                  <a:lnTo>
                    <a:pt x="2940" y="1960"/>
                  </a:lnTo>
                  <a:lnTo>
                    <a:pt x="2869" y="2021"/>
                  </a:lnTo>
                  <a:lnTo>
                    <a:pt x="2795" y="2079"/>
                  </a:lnTo>
                  <a:lnTo>
                    <a:pt x="2718" y="2133"/>
                  </a:lnTo>
                  <a:lnTo>
                    <a:pt x="2640" y="2184"/>
                  </a:lnTo>
                  <a:lnTo>
                    <a:pt x="2561" y="2235"/>
                  </a:lnTo>
                  <a:lnTo>
                    <a:pt x="2482" y="2283"/>
                  </a:lnTo>
                  <a:lnTo>
                    <a:pt x="2402" y="2329"/>
                  </a:lnTo>
                  <a:lnTo>
                    <a:pt x="2322" y="2375"/>
                  </a:lnTo>
                  <a:lnTo>
                    <a:pt x="2238" y="2424"/>
                  </a:lnTo>
                  <a:lnTo>
                    <a:pt x="2156" y="2472"/>
                  </a:lnTo>
                  <a:lnTo>
                    <a:pt x="2076" y="2520"/>
                  </a:lnTo>
                  <a:lnTo>
                    <a:pt x="1998" y="2570"/>
                  </a:lnTo>
                  <a:lnTo>
                    <a:pt x="1923" y="2620"/>
                  </a:lnTo>
                  <a:lnTo>
                    <a:pt x="1851" y="2674"/>
                  </a:lnTo>
                  <a:lnTo>
                    <a:pt x="1785" y="2729"/>
                  </a:lnTo>
                  <a:lnTo>
                    <a:pt x="1721" y="2788"/>
                  </a:lnTo>
                  <a:lnTo>
                    <a:pt x="1670" y="2840"/>
                  </a:lnTo>
                  <a:lnTo>
                    <a:pt x="1625" y="2895"/>
                  </a:lnTo>
                  <a:lnTo>
                    <a:pt x="1585" y="2952"/>
                  </a:lnTo>
                  <a:lnTo>
                    <a:pt x="1548" y="3009"/>
                  </a:lnTo>
                  <a:lnTo>
                    <a:pt x="1517" y="3069"/>
                  </a:lnTo>
                  <a:lnTo>
                    <a:pt x="1490" y="3132"/>
                  </a:lnTo>
                  <a:lnTo>
                    <a:pt x="1467" y="3196"/>
                  </a:lnTo>
                  <a:lnTo>
                    <a:pt x="1454" y="3228"/>
                  </a:lnTo>
                  <a:lnTo>
                    <a:pt x="1437" y="3257"/>
                  </a:lnTo>
                  <a:lnTo>
                    <a:pt x="1416" y="3283"/>
                  </a:lnTo>
                  <a:lnTo>
                    <a:pt x="1394" y="3301"/>
                  </a:lnTo>
                  <a:lnTo>
                    <a:pt x="1370" y="3316"/>
                  </a:lnTo>
                  <a:lnTo>
                    <a:pt x="1344" y="3329"/>
                  </a:lnTo>
                  <a:lnTo>
                    <a:pt x="1316" y="3337"/>
                  </a:lnTo>
                  <a:lnTo>
                    <a:pt x="1286" y="3343"/>
                  </a:lnTo>
                  <a:lnTo>
                    <a:pt x="1255" y="3344"/>
                  </a:lnTo>
                  <a:lnTo>
                    <a:pt x="1225" y="3339"/>
                  </a:lnTo>
                  <a:lnTo>
                    <a:pt x="1194" y="3331"/>
                  </a:lnTo>
                  <a:lnTo>
                    <a:pt x="1166" y="3319"/>
                  </a:lnTo>
                  <a:lnTo>
                    <a:pt x="1140" y="3303"/>
                  </a:lnTo>
                  <a:lnTo>
                    <a:pt x="1117" y="3283"/>
                  </a:lnTo>
                  <a:lnTo>
                    <a:pt x="61" y="2238"/>
                  </a:lnTo>
                  <a:lnTo>
                    <a:pt x="41" y="2212"/>
                  </a:lnTo>
                  <a:lnTo>
                    <a:pt x="24" y="2185"/>
                  </a:lnTo>
                  <a:lnTo>
                    <a:pt x="11" y="2155"/>
                  </a:lnTo>
                  <a:lnTo>
                    <a:pt x="3" y="2125"/>
                  </a:lnTo>
                  <a:lnTo>
                    <a:pt x="0" y="2094"/>
                  </a:lnTo>
                  <a:lnTo>
                    <a:pt x="0" y="2091"/>
                  </a:lnTo>
                  <a:lnTo>
                    <a:pt x="2" y="2060"/>
                  </a:lnTo>
                  <a:lnTo>
                    <a:pt x="10" y="2028"/>
                  </a:lnTo>
                  <a:lnTo>
                    <a:pt x="38" y="1947"/>
                  </a:lnTo>
                  <a:lnTo>
                    <a:pt x="70" y="1868"/>
                  </a:lnTo>
                  <a:lnTo>
                    <a:pt x="108" y="1793"/>
                  </a:lnTo>
                  <a:lnTo>
                    <a:pt x="150" y="1720"/>
                  </a:lnTo>
                  <a:lnTo>
                    <a:pt x="196" y="1648"/>
                  </a:lnTo>
                  <a:lnTo>
                    <a:pt x="248" y="1580"/>
                  </a:lnTo>
                  <a:lnTo>
                    <a:pt x="305" y="1513"/>
                  </a:lnTo>
                  <a:lnTo>
                    <a:pt x="367" y="1448"/>
                  </a:lnTo>
                  <a:lnTo>
                    <a:pt x="436" y="1383"/>
                  </a:lnTo>
                  <a:lnTo>
                    <a:pt x="508" y="1323"/>
                  </a:lnTo>
                  <a:lnTo>
                    <a:pt x="583" y="1265"/>
                  </a:lnTo>
                  <a:lnTo>
                    <a:pt x="658" y="1211"/>
                  </a:lnTo>
                  <a:lnTo>
                    <a:pt x="736" y="1159"/>
                  </a:lnTo>
                  <a:lnTo>
                    <a:pt x="816" y="1109"/>
                  </a:lnTo>
                  <a:lnTo>
                    <a:pt x="894" y="1061"/>
                  </a:lnTo>
                  <a:lnTo>
                    <a:pt x="975" y="1014"/>
                  </a:lnTo>
                  <a:lnTo>
                    <a:pt x="1054" y="968"/>
                  </a:lnTo>
                  <a:lnTo>
                    <a:pt x="1138" y="920"/>
                  </a:lnTo>
                  <a:lnTo>
                    <a:pt x="1220" y="872"/>
                  </a:lnTo>
                  <a:lnTo>
                    <a:pt x="1300" y="824"/>
                  </a:lnTo>
                  <a:lnTo>
                    <a:pt x="1378" y="774"/>
                  </a:lnTo>
                  <a:lnTo>
                    <a:pt x="1453" y="723"/>
                  </a:lnTo>
                  <a:lnTo>
                    <a:pt x="1525" y="670"/>
                  </a:lnTo>
                  <a:lnTo>
                    <a:pt x="1593" y="614"/>
                  </a:lnTo>
                  <a:lnTo>
                    <a:pt x="1656" y="555"/>
                  </a:lnTo>
                  <a:lnTo>
                    <a:pt x="1706" y="503"/>
                  </a:lnTo>
                  <a:lnTo>
                    <a:pt x="1751" y="448"/>
                  </a:lnTo>
                  <a:lnTo>
                    <a:pt x="1792" y="392"/>
                  </a:lnTo>
                  <a:lnTo>
                    <a:pt x="1828" y="334"/>
                  </a:lnTo>
                  <a:lnTo>
                    <a:pt x="1859" y="274"/>
                  </a:lnTo>
                  <a:lnTo>
                    <a:pt x="1886" y="212"/>
                  </a:lnTo>
                  <a:lnTo>
                    <a:pt x="1909" y="147"/>
                  </a:lnTo>
                  <a:lnTo>
                    <a:pt x="1922" y="116"/>
                  </a:lnTo>
                  <a:lnTo>
                    <a:pt x="1939" y="87"/>
                  </a:lnTo>
                  <a:lnTo>
                    <a:pt x="1960" y="61"/>
                  </a:lnTo>
                  <a:lnTo>
                    <a:pt x="1982" y="43"/>
                  </a:lnTo>
                  <a:lnTo>
                    <a:pt x="2006" y="27"/>
                  </a:lnTo>
                  <a:lnTo>
                    <a:pt x="2032" y="15"/>
                  </a:lnTo>
                  <a:lnTo>
                    <a:pt x="2060" y="7"/>
                  </a:lnTo>
                  <a:lnTo>
                    <a:pt x="2090" y="1"/>
                  </a:lnTo>
                  <a:lnTo>
                    <a:pt x="2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902451" y="1782763"/>
              <a:ext cx="725488" cy="744537"/>
            </a:xfrm>
            <a:custGeom>
              <a:avLst/>
              <a:gdLst>
                <a:gd name="T0" fmla="*/ 607 w 913"/>
                <a:gd name="T1" fmla="*/ 480 h 938"/>
                <a:gd name="T2" fmla="*/ 533 w 913"/>
                <a:gd name="T3" fmla="*/ 510 h 938"/>
                <a:gd name="T4" fmla="*/ 728 w 913"/>
                <a:gd name="T5" fmla="*/ 679 h 938"/>
                <a:gd name="T6" fmla="*/ 763 w 913"/>
                <a:gd name="T7" fmla="*/ 602 h 938"/>
                <a:gd name="T8" fmla="*/ 755 w 913"/>
                <a:gd name="T9" fmla="*/ 534 h 938"/>
                <a:gd name="T10" fmla="*/ 717 w 913"/>
                <a:gd name="T11" fmla="*/ 492 h 938"/>
                <a:gd name="T12" fmla="*/ 659 w 913"/>
                <a:gd name="T13" fmla="*/ 472 h 938"/>
                <a:gd name="T14" fmla="*/ 157 w 913"/>
                <a:gd name="T15" fmla="*/ 289 h 938"/>
                <a:gd name="T16" fmla="*/ 142 w 913"/>
                <a:gd name="T17" fmla="*/ 360 h 938"/>
                <a:gd name="T18" fmla="*/ 167 w 913"/>
                <a:gd name="T19" fmla="*/ 415 h 938"/>
                <a:gd name="T20" fmla="*/ 224 w 913"/>
                <a:gd name="T21" fmla="*/ 444 h 938"/>
                <a:gd name="T22" fmla="*/ 294 w 913"/>
                <a:gd name="T23" fmla="*/ 435 h 938"/>
                <a:gd name="T24" fmla="*/ 272 w 913"/>
                <a:gd name="T25" fmla="*/ 322 h 938"/>
                <a:gd name="T26" fmla="*/ 418 w 913"/>
                <a:gd name="T27" fmla="*/ 3 h 938"/>
                <a:gd name="T28" fmla="*/ 483 w 913"/>
                <a:gd name="T29" fmla="*/ 33 h 938"/>
                <a:gd name="T30" fmla="*/ 523 w 913"/>
                <a:gd name="T31" fmla="*/ 90 h 938"/>
                <a:gd name="T32" fmla="*/ 512 w 913"/>
                <a:gd name="T33" fmla="*/ 147 h 938"/>
                <a:gd name="T34" fmla="*/ 468 w 913"/>
                <a:gd name="T35" fmla="*/ 174 h 938"/>
                <a:gd name="T36" fmla="*/ 388 w 913"/>
                <a:gd name="T37" fmla="*/ 159 h 938"/>
                <a:gd name="T38" fmla="*/ 295 w 913"/>
                <a:gd name="T39" fmla="*/ 157 h 938"/>
                <a:gd name="T40" fmla="*/ 330 w 913"/>
                <a:gd name="T41" fmla="*/ 279 h 938"/>
                <a:gd name="T42" fmla="*/ 522 w 913"/>
                <a:gd name="T43" fmla="*/ 329 h 938"/>
                <a:gd name="T44" fmla="*/ 628 w 913"/>
                <a:gd name="T45" fmla="*/ 305 h 938"/>
                <a:gd name="T46" fmla="*/ 732 w 913"/>
                <a:gd name="T47" fmla="*/ 316 h 938"/>
                <a:gd name="T48" fmla="*/ 836 w 913"/>
                <a:gd name="T49" fmla="*/ 374 h 938"/>
                <a:gd name="T50" fmla="*/ 888 w 913"/>
                <a:gd name="T51" fmla="*/ 433 h 938"/>
                <a:gd name="T52" fmla="*/ 913 w 913"/>
                <a:gd name="T53" fmla="*/ 517 h 938"/>
                <a:gd name="T54" fmla="*/ 894 w 913"/>
                <a:gd name="T55" fmla="*/ 627 h 938"/>
                <a:gd name="T56" fmla="*/ 832 w 913"/>
                <a:gd name="T57" fmla="*/ 747 h 938"/>
                <a:gd name="T58" fmla="*/ 866 w 913"/>
                <a:gd name="T59" fmla="*/ 844 h 938"/>
                <a:gd name="T60" fmla="*/ 861 w 913"/>
                <a:gd name="T61" fmla="*/ 889 h 938"/>
                <a:gd name="T62" fmla="*/ 833 w 913"/>
                <a:gd name="T63" fmla="*/ 904 h 938"/>
                <a:gd name="T64" fmla="*/ 804 w 913"/>
                <a:gd name="T65" fmla="*/ 894 h 938"/>
                <a:gd name="T66" fmla="*/ 671 w 913"/>
                <a:gd name="T67" fmla="*/ 903 h 938"/>
                <a:gd name="T68" fmla="*/ 558 w 913"/>
                <a:gd name="T69" fmla="*/ 938 h 938"/>
                <a:gd name="T70" fmla="*/ 456 w 913"/>
                <a:gd name="T71" fmla="*/ 925 h 938"/>
                <a:gd name="T72" fmla="*/ 376 w 913"/>
                <a:gd name="T73" fmla="*/ 883 h 938"/>
                <a:gd name="T74" fmla="*/ 333 w 913"/>
                <a:gd name="T75" fmla="*/ 825 h 938"/>
                <a:gd name="T76" fmla="*/ 342 w 913"/>
                <a:gd name="T77" fmla="*/ 768 h 938"/>
                <a:gd name="T78" fmla="*/ 388 w 913"/>
                <a:gd name="T79" fmla="*/ 734 h 938"/>
                <a:gd name="T80" fmla="*/ 444 w 913"/>
                <a:gd name="T81" fmla="*/ 743 h 938"/>
                <a:gd name="T82" fmla="*/ 508 w 913"/>
                <a:gd name="T83" fmla="*/ 780 h 938"/>
                <a:gd name="T84" fmla="*/ 567 w 913"/>
                <a:gd name="T85" fmla="*/ 793 h 938"/>
                <a:gd name="T86" fmla="*/ 632 w 913"/>
                <a:gd name="T87" fmla="*/ 771 h 938"/>
                <a:gd name="T88" fmla="*/ 470 w 913"/>
                <a:gd name="T89" fmla="*/ 544 h 938"/>
                <a:gd name="T90" fmla="*/ 334 w 913"/>
                <a:gd name="T91" fmla="*/ 596 h 938"/>
                <a:gd name="T92" fmla="*/ 211 w 913"/>
                <a:gd name="T93" fmla="*/ 609 h 938"/>
                <a:gd name="T94" fmla="*/ 106 w 913"/>
                <a:gd name="T95" fmla="*/ 577 h 938"/>
                <a:gd name="T96" fmla="*/ 37 w 913"/>
                <a:gd name="T97" fmla="*/ 516 h 938"/>
                <a:gd name="T98" fmla="*/ 3 w 913"/>
                <a:gd name="T99" fmla="*/ 440 h 938"/>
                <a:gd name="T100" fmla="*/ 7 w 913"/>
                <a:gd name="T101" fmla="*/ 335 h 938"/>
                <a:gd name="T102" fmla="*/ 53 w 913"/>
                <a:gd name="T103" fmla="*/ 222 h 938"/>
                <a:gd name="T104" fmla="*/ 80 w 913"/>
                <a:gd name="T105" fmla="*/ 137 h 938"/>
                <a:gd name="T106" fmla="*/ 67 w 913"/>
                <a:gd name="T107" fmla="*/ 100 h 938"/>
                <a:gd name="T108" fmla="*/ 84 w 913"/>
                <a:gd name="T109" fmla="*/ 74 h 938"/>
                <a:gd name="T110" fmla="*/ 121 w 913"/>
                <a:gd name="T111" fmla="*/ 70 h 938"/>
                <a:gd name="T112" fmla="*/ 174 w 913"/>
                <a:gd name="T113" fmla="*/ 79 h 938"/>
                <a:gd name="T114" fmla="*/ 257 w 913"/>
                <a:gd name="T115" fmla="*/ 28 h 938"/>
                <a:gd name="T116" fmla="*/ 355 w 913"/>
                <a:gd name="T117" fmla="*/ 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3" h="938">
                  <a:moveTo>
                    <a:pt x="659" y="472"/>
                  </a:moveTo>
                  <a:lnTo>
                    <a:pt x="633" y="474"/>
                  </a:lnTo>
                  <a:lnTo>
                    <a:pt x="607" y="480"/>
                  </a:lnTo>
                  <a:lnTo>
                    <a:pt x="581" y="488"/>
                  </a:lnTo>
                  <a:lnTo>
                    <a:pt x="557" y="499"/>
                  </a:lnTo>
                  <a:lnTo>
                    <a:pt x="533" y="510"/>
                  </a:lnTo>
                  <a:lnTo>
                    <a:pt x="621" y="608"/>
                  </a:lnTo>
                  <a:lnTo>
                    <a:pt x="711" y="700"/>
                  </a:lnTo>
                  <a:lnTo>
                    <a:pt x="728" y="679"/>
                  </a:lnTo>
                  <a:lnTo>
                    <a:pt x="743" y="654"/>
                  </a:lnTo>
                  <a:lnTo>
                    <a:pt x="755" y="627"/>
                  </a:lnTo>
                  <a:lnTo>
                    <a:pt x="763" y="602"/>
                  </a:lnTo>
                  <a:lnTo>
                    <a:pt x="765" y="576"/>
                  </a:lnTo>
                  <a:lnTo>
                    <a:pt x="761" y="550"/>
                  </a:lnTo>
                  <a:lnTo>
                    <a:pt x="755" y="534"/>
                  </a:lnTo>
                  <a:lnTo>
                    <a:pt x="747" y="518"/>
                  </a:lnTo>
                  <a:lnTo>
                    <a:pt x="734" y="504"/>
                  </a:lnTo>
                  <a:lnTo>
                    <a:pt x="717" y="492"/>
                  </a:lnTo>
                  <a:lnTo>
                    <a:pt x="701" y="482"/>
                  </a:lnTo>
                  <a:lnTo>
                    <a:pt x="685" y="476"/>
                  </a:lnTo>
                  <a:lnTo>
                    <a:pt x="659" y="472"/>
                  </a:lnTo>
                  <a:close/>
                  <a:moveTo>
                    <a:pt x="191" y="240"/>
                  </a:moveTo>
                  <a:lnTo>
                    <a:pt x="171" y="264"/>
                  </a:lnTo>
                  <a:lnTo>
                    <a:pt x="157" y="289"/>
                  </a:lnTo>
                  <a:lnTo>
                    <a:pt x="148" y="313"/>
                  </a:lnTo>
                  <a:lnTo>
                    <a:pt x="143" y="337"/>
                  </a:lnTo>
                  <a:lnTo>
                    <a:pt x="142" y="360"/>
                  </a:lnTo>
                  <a:lnTo>
                    <a:pt x="147" y="381"/>
                  </a:lnTo>
                  <a:lnTo>
                    <a:pt x="155" y="399"/>
                  </a:lnTo>
                  <a:lnTo>
                    <a:pt x="167" y="415"/>
                  </a:lnTo>
                  <a:lnTo>
                    <a:pt x="185" y="429"/>
                  </a:lnTo>
                  <a:lnTo>
                    <a:pt x="204" y="438"/>
                  </a:lnTo>
                  <a:lnTo>
                    <a:pt x="224" y="444"/>
                  </a:lnTo>
                  <a:lnTo>
                    <a:pt x="246" y="445"/>
                  </a:lnTo>
                  <a:lnTo>
                    <a:pt x="270" y="441"/>
                  </a:lnTo>
                  <a:lnTo>
                    <a:pt x="294" y="435"/>
                  </a:lnTo>
                  <a:lnTo>
                    <a:pt x="322" y="424"/>
                  </a:lnTo>
                  <a:lnTo>
                    <a:pt x="352" y="409"/>
                  </a:lnTo>
                  <a:lnTo>
                    <a:pt x="272" y="322"/>
                  </a:lnTo>
                  <a:lnTo>
                    <a:pt x="191" y="240"/>
                  </a:lnTo>
                  <a:close/>
                  <a:moveTo>
                    <a:pt x="387" y="0"/>
                  </a:moveTo>
                  <a:lnTo>
                    <a:pt x="418" y="3"/>
                  </a:lnTo>
                  <a:lnTo>
                    <a:pt x="442" y="10"/>
                  </a:lnTo>
                  <a:lnTo>
                    <a:pt x="464" y="19"/>
                  </a:lnTo>
                  <a:lnTo>
                    <a:pt x="483" y="33"/>
                  </a:lnTo>
                  <a:lnTo>
                    <a:pt x="500" y="50"/>
                  </a:lnTo>
                  <a:lnTo>
                    <a:pt x="515" y="70"/>
                  </a:lnTo>
                  <a:lnTo>
                    <a:pt x="523" y="90"/>
                  </a:lnTo>
                  <a:lnTo>
                    <a:pt x="524" y="110"/>
                  </a:lnTo>
                  <a:lnTo>
                    <a:pt x="521" y="129"/>
                  </a:lnTo>
                  <a:lnTo>
                    <a:pt x="512" y="147"/>
                  </a:lnTo>
                  <a:lnTo>
                    <a:pt x="499" y="160"/>
                  </a:lnTo>
                  <a:lnTo>
                    <a:pt x="484" y="170"/>
                  </a:lnTo>
                  <a:lnTo>
                    <a:pt x="468" y="174"/>
                  </a:lnTo>
                  <a:lnTo>
                    <a:pt x="450" y="173"/>
                  </a:lnTo>
                  <a:lnTo>
                    <a:pt x="421" y="167"/>
                  </a:lnTo>
                  <a:lnTo>
                    <a:pt x="388" y="159"/>
                  </a:lnTo>
                  <a:lnTo>
                    <a:pt x="355" y="153"/>
                  </a:lnTo>
                  <a:lnTo>
                    <a:pt x="319" y="152"/>
                  </a:lnTo>
                  <a:lnTo>
                    <a:pt x="295" y="157"/>
                  </a:lnTo>
                  <a:lnTo>
                    <a:pt x="271" y="169"/>
                  </a:lnTo>
                  <a:lnTo>
                    <a:pt x="246" y="187"/>
                  </a:lnTo>
                  <a:lnTo>
                    <a:pt x="330" y="279"/>
                  </a:lnTo>
                  <a:lnTo>
                    <a:pt x="415" y="375"/>
                  </a:lnTo>
                  <a:lnTo>
                    <a:pt x="469" y="351"/>
                  </a:lnTo>
                  <a:lnTo>
                    <a:pt x="522" y="329"/>
                  </a:lnTo>
                  <a:lnTo>
                    <a:pt x="558" y="318"/>
                  </a:lnTo>
                  <a:lnTo>
                    <a:pt x="593" y="310"/>
                  </a:lnTo>
                  <a:lnTo>
                    <a:pt x="628" y="305"/>
                  </a:lnTo>
                  <a:lnTo>
                    <a:pt x="662" y="305"/>
                  </a:lnTo>
                  <a:lnTo>
                    <a:pt x="698" y="309"/>
                  </a:lnTo>
                  <a:lnTo>
                    <a:pt x="732" y="316"/>
                  </a:lnTo>
                  <a:lnTo>
                    <a:pt x="767" y="329"/>
                  </a:lnTo>
                  <a:lnTo>
                    <a:pt x="802" y="348"/>
                  </a:lnTo>
                  <a:lnTo>
                    <a:pt x="836" y="374"/>
                  </a:lnTo>
                  <a:lnTo>
                    <a:pt x="857" y="392"/>
                  </a:lnTo>
                  <a:lnTo>
                    <a:pt x="874" y="412"/>
                  </a:lnTo>
                  <a:lnTo>
                    <a:pt x="888" y="433"/>
                  </a:lnTo>
                  <a:lnTo>
                    <a:pt x="899" y="454"/>
                  </a:lnTo>
                  <a:lnTo>
                    <a:pt x="908" y="485"/>
                  </a:lnTo>
                  <a:lnTo>
                    <a:pt x="913" y="517"/>
                  </a:lnTo>
                  <a:lnTo>
                    <a:pt x="912" y="553"/>
                  </a:lnTo>
                  <a:lnTo>
                    <a:pt x="905" y="589"/>
                  </a:lnTo>
                  <a:lnTo>
                    <a:pt x="894" y="627"/>
                  </a:lnTo>
                  <a:lnTo>
                    <a:pt x="878" y="668"/>
                  </a:lnTo>
                  <a:lnTo>
                    <a:pt x="857" y="708"/>
                  </a:lnTo>
                  <a:lnTo>
                    <a:pt x="832" y="747"/>
                  </a:lnTo>
                  <a:lnTo>
                    <a:pt x="803" y="787"/>
                  </a:lnTo>
                  <a:lnTo>
                    <a:pt x="858" y="833"/>
                  </a:lnTo>
                  <a:lnTo>
                    <a:pt x="866" y="844"/>
                  </a:lnTo>
                  <a:lnTo>
                    <a:pt x="871" y="858"/>
                  </a:lnTo>
                  <a:lnTo>
                    <a:pt x="870" y="874"/>
                  </a:lnTo>
                  <a:lnTo>
                    <a:pt x="861" y="889"/>
                  </a:lnTo>
                  <a:lnTo>
                    <a:pt x="852" y="897"/>
                  </a:lnTo>
                  <a:lnTo>
                    <a:pt x="843" y="902"/>
                  </a:lnTo>
                  <a:lnTo>
                    <a:pt x="833" y="904"/>
                  </a:lnTo>
                  <a:lnTo>
                    <a:pt x="822" y="903"/>
                  </a:lnTo>
                  <a:lnTo>
                    <a:pt x="812" y="900"/>
                  </a:lnTo>
                  <a:lnTo>
                    <a:pt x="804" y="894"/>
                  </a:lnTo>
                  <a:lnTo>
                    <a:pt x="748" y="843"/>
                  </a:lnTo>
                  <a:lnTo>
                    <a:pt x="710" y="877"/>
                  </a:lnTo>
                  <a:lnTo>
                    <a:pt x="671" y="903"/>
                  </a:lnTo>
                  <a:lnTo>
                    <a:pt x="632" y="921"/>
                  </a:lnTo>
                  <a:lnTo>
                    <a:pt x="594" y="932"/>
                  </a:lnTo>
                  <a:lnTo>
                    <a:pt x="558" y="938"/>
                  </a:lnTo>
                  <a:lnTo>
                    <a:pt x="522" y="938"/>
                  </a:lnTo>
                  <a:lnTo>
                    <a:pt x="488" y="934"/>
                  </a:lnTo>
                  <a:lnTo>
                    <a:pt x="456" y="925"/>
                  </a:lnTo>
                  <a:lnTo>
                    <a:pt x="426" y="915"/>
                  </a:lnTo>
                  <a:lnTo>
                    <a:pt x="400" y="900"/>
                  </a:lnTo>
                  <a:lnTo>
                    <a:pt x="376" y="883"/>
                  </a:lnTo>
                  <a:lnTo>
                    <a:pt x="357" y="865"/>
                  </a:lnTo>
                  <a:lnTo>
                    <a:pt x="342" y="844"/>
                  </a:lnTo>
                  <a:lnTo>
                    <a:pt x="333" y="825"/>
                  </a:lnTo>
                  <a:lnTo>
                    <a:pt x="330" y="805"/>
                  </a:lnTo>
                  <a:lnTo>
                    <a:pt x="333" y="787"/>
                  </a:lnTo>
                  <a:lnTo>
                    <a:pt x="342" y="768"/>
                  </a:lnTo>
                  <a:lnTo>
                    <a:pt x="356" y="753"/>
                  </a:lnTo>
                  <a:lnTo>
                    <a:pt x="372" y="742"/>
                  </a:lnTo>
                  <a:lnTo>
                    <a:pt x="388" y="734"/>
                  </a:lnTo>
                  <a:lnTo>
                    <a:pt x="402" y="732"/>
                  </a:lnTo>
                  <a:lnTo>
                    <a:pt x="424" y="735"/>
                  </a:lnTo>
                  <a:lnTo>
                    <a:pt x="444" y="743"/>
                  </a:lnTo>
                  <a:lnTo>
                    <a:pt x="466" y="755"/>
                  </a:lnTo>
                  <a:lnTo>
                    <a:pt x="486" y="767"/>
                  </a:lnTo>
                  <a:lnTo>
                    <a:pt x="508" y="780"/>
                  </a:lnTo>
                  <a:lnTo>
                    <a:pt x="533" y="790"/>
                  </a:lnTo>
                  <a:lnTo>
                    <a:pt x="549" y="793"/>
                  </a:lnTo>
                  <a:lnTo>
                    <a:pt x="567" y="793"/>
                  </a:lnTo>
                  <a:lnTo>
                    <a:pt x="587" y="791"/>
                  </a:lnTo>
                  <a:lnTo>
                    <a:pt x="608" y="783"/>
                  </a:lnTo>
                  <a:lnTo>
                    <a:pt x="632" y="771"/>
                  </a:lnTo>
                  <a:lnTo>
                    <a:pt x="657" y="751"/>
                  </a:lnTo>
                  <a:lnTo>
                    <a:pt x="563" y="650"/>
                  </a:lnTo>
                  <a:lnTo>
                    <a:pt x="470" y="544"/>
                  </a:lnTo>
                  <a:lnTo>
                    <a:pt x="424" y="566"/>
                  </a:lnTo>
                  <a:lnTo>
                    <a:pt x="379" y="584"/>
                  </a:lnTo>
                  <a:lnTo>
                    <a:pt x="334" y="596"/>
                  </a:lnTo>
                  <a:lnTo>
                    <a:pt x="292" y="605"/>
                  </a:lnTo>
                  <a:lnTo>
                    <a:pt x="251" y="609"/>
                  </a:lnTo>
                  <a:lnTo>
                    <a:pt x="211" y="609"/>
                  </a:lnTo>
                  <a:lnTo>
                    <a:pt x="174" y="604"/>
                  </a:lnTo>
                  <a:lnTo>
                    <a:pt x="139" y="593"/>
                  </a:lnTo>
                  <a:lnTo>
                    <a:pt x="106" y="577"/>
                  </a:lnTo>
                  <a:lnTo>
                    <a:pt x="75" y="556"/>
                  </a:lnTo>
                  <a:lnTo>
                    <a:pt x="54" y="537"/>
                  </a:lnTo>
                  <a:lnTo>
                    <a:pt x="37" y="516"/>
                  </a:lnTo>
                  <a:lnTo>
                    <a:pt x="22" y="495"/>
                  </a:lnTo>
                  <a:lnTo>
                    <a:pt x="12" y="472"/>
                  </a:lnTo>
                  <a:lnTo>
                    <a:pt x="3" y="440"/>
                  </a:lnTo>
                  <a:lnTo>
                    <a:pt x="0" y="407"/>
                  </a:lnTo>
                  <a:lnTo>
                    <a:pt x="1" y="371"/>
                  </a:lnTo>
                  <a:lnTo>
                    <a:pt x="7" y="335"/>
                  </a:lnTo>
                  <a:lnTo>
                    <a:pt x="18" y="297"/>
                  </a:lnTo>
                  <a:lnTo>
                    <a:pt x="33" y="260"/>
                  </a:lnTo>
                  <a:lnTo>
                    <a:pt x="53" y="222"/>
                  </a:lnTo>
                  <a:lnTo>
                    <a:pt x="74" y="187"/>
                  </a:lnTo>
                  <a:lnTo>
                    <a:pt x="100" y="154"/>
                  </a:lnTo>
                  <a:lnTo>
                    <a:pt x="80" y="137"/>
                  </a:lnTo>
                  <a:lnTo>
                    <a:pt x="70" y="125"/>
                  </a:lnTo>
                  <a:lnTo>
                    <a:pt x="66" y="111"/>
                  </a:lnTo>
                  <a:lnTo>
                    <a:pt x="67" y="100"/>
                  </a:lnTo>
                  <a:lnTo>
                    <a:pt x="70" y="90"/>
                  </a:lnTo>
                  <a:lnTo>
                    <a:pt x="76" y="81"/>
                  </a:lnTo>
                  <a:lnTo>
                    <a:pt x="84" y="74"/>
                  </a:lnTo>
                  <a:lnTo>
                    <a:pt x="94" y="69"/>
                  </a:lnTo>
                  <a:lnTo>
                    <a:pt x="104" y="67"/>
                  </a:lnTo>
                  <a:lnTo>
                    <a:pt x="121" y="70"/>
                  </a:lnTo>
                  <a:lnTo>
                    <a:pt x="133" y="77"/>
                  </a:lnTo>
                  <a:lnTo>
                    <a:pt x="154" y="96"/>
                  </a:lnTo>
                  <a:lnTo>
                    <a:pt x="174" y="79"/>
                  </a:lnTo>
                  <a:lnTo>
                    <a:pt x="197" y="61"/>
                  </a:lnTo>
                  <a:lnTo>
                    <a:pt x="225" y="44"/>
                  </a:lnTo>
                  <a:lnTo>
                    <a:pt x="257" y="28"/>
                  </a:lnTo>
                  <a:lnTo>
                    <a:pt x="288" y="15"/>
                  </a:lnTo>
                  <a:lnTo>
                    <a:pt x="321" y="7"/>
                  </a:lnTo>
                  <a:lnTo>
                    <a:pt x="355" y="1"/>
                  </a:lnTo>
                  <a:lnTo>
                    <a:pt x="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824663" y="2673350"/>
              <a:ext cx="403225" cy="420687"/>
            </a:xfrm>
            <a:custGeom>
              <a:avLst/>
              <a:gdLst>
                <a:gd name="T0" fmla="*/ 452 w 509"/>
                <a:gd name="T1" fmla="*/ 0 h 529"/>
                <a:gd name="T2" fmla="*/ 467 w 509"/>
                <a:gd name="T3" fmla="*/ 0 h 529"/>
                <a:gd name="T4" fmla="*/ 482 w 509"/>
                <a:gd name="T5" fmla="*/ 5 h 529"/>
                <a:gd name="T6" fmla="*/ 495 w 509"/>
                <a:gd name="T7" fmla="*/ 15 h 529"/>
                <a:gd name="T8" fmla="*/ 505 w 509"/>
                <a:gd name="T9" fmla="*/ 28 h 529"/>
                <a:gd name="T10" fmla="*/ 509 w 509"/>
                <a:gd name="T11" fmla="*/ 44 h 529"/>
                <a:gd name="T12" fmla="*/ 509 w 509"/>
                <a:gd name="T13" fmla="*/ 60 h 529"/>
                <a:gd name="T14" fmla="*/ 505 w 509"/>
                <a:gd name="T15" fmla="*/ 75 h 529"/>
                <a:gd name="T16" fmla="*/ 495 w 509"/>
                <a:gd name="T17" fmla="*/ 89 h 529"/>
                <a:gd name="T18" fmla="*/ 493 w 509"/>
                <a:gd name="T19" fmla="*/ 91 h 529"/>
                <a:gd name="T20" fmla="*/ 491 w 509"/>
                <a:gd name="T21" fmla="*/ 92 h 529"/>
                <a:gd name="T22" fmla="*/ 488 w 509"/>
                <a:gd name="T23" fmla="*/ 93 h 529"/>
                <a:gd name="T24" fmla="*/ 489 w 509"/>
                <a:gd name="T25" fmla="*/ 93 h 529"/>
                <a:gd name="T26" fmla="*/ 441 w 509"/>
                <a:gd name="T27" fmla="*/ 131 h 529"/>
                <a:gd name="T28" fmla="*/ 396 w 509"/>
                <a:gd name="T29" fmla="*/ 167 h 529"/>
                <a:gd name="T30" fmla="*/ 352 w 509"/>
                <a:gd name="T31" fmla="*/ 205 h 529"/>
                <a:gd name="T32" fmla="*/ 308 w 509"/>
                <a:gd name="T33" fmla="*/ 247 h 529"/>
                <a:gd name="T34" fmla="*/ 256 w 509"/>
                <a:gd name="T35" fmla="*/ 301 h 529"/>
                <a:gd name="T36" fmla="*/ 209 w 509"/>
                <a:gd name="T37" fmla="*/ 356 h 529"/>
                <a:gd name="T38" fmla="*/ 165 w 509"/>
                <a:gd name="T39" fmla="*/ 413 h 529"/>
                <a:gd name="T40" fmla="*/ 97 w 509"/>
                <a:gd name="T41" fmla="*/ 504 h 529"/>
                <a:gd name="T42" fmla="*/ 93 w 509"/>
                <a:gd name="T43" fmla="*/ 510 h 529"/>
                <a:gd name="T44" fmla="*/ 89 w 509"/>
                <a:gd name="T45" fmla="*/ 514 h 529"/>
                <a:gd name="T46" fmla="*/ 76 w 509"/>
                <a:gd name="T47" fmla="*/ 524 h 529"/>
                <a:gd name="T48" fmla="*/ 60 w 509"/>
                <a:gd name="T49" fmla="*/ 529 h 529"/>
                <a:gd name="T50" fmla="*/ 44 w 509"/>
                <a:gd name="T51" fmla="*/ 529 h 529"/>
                <a:gd name="T52" fmla="*/ 29 w 509"/>
                <a:gd name="T53" fmla="*/ 524 h 529"/>
                <a:gd name="T54" fmla="*/ 15 w 509"/>
                <a:gd name="T55" fmla="*/ 514 h 529"/>
                <a:gd name="T56" fmla="*/ 6 w 509"/>
                <a:gd name="T57" fmla="*/ 502 h 529"/>
                <a:gd name="T58" fmla="*/ 1 w 509"/>
                <a:gd name="T59" fmla="*/ 490 h 529"/>
                <a:gd name="T60" fmla="*/ 0 w 509"/>
                <a:gd name="T61" fmla="*/ 476 h 529"/>
                <a:gd name="T62" fmla="*/ 2 w 509"/>
                <a:gd name="T63" fmla="*/ 462 h 529"/>
                <a:gd name="T64" fmla="*/ 7 w 509"/>
                <a:gd name="T65" fmla="*/ 449 h 529"/>
                <a:gd name="T66" fmla="*/ 79 w 509"/>
                <a:gd name="T67" fmla="*/ 351 h 529"/>
                <a:gd name="T68" fmla="*/ 127 w 509"/>
                <a:gd name="T69" fmla="*/ 291 h 529"/>
                <a:gd name="T70" fmla="*/ 179 w 509"/>
                <a:gd name="T71" fmla="*/ 231 h 529"/>
                <a:gd name="T72" fmla="*/ 234 w 509"/>
                <a:gd name="T73" fmla="*/ 173 h 529"/>
                <a:gd name="T74" fmla="*/ 295 w 509"/>
                <a:gd name="T75" fmla="*/ 117 h 529"/>
                <a:gd name="T76" fmla="*/ 359 w 509"/>
                <a:gd name="T77" fmla="*/ 62 h 529"/>
                <a:gd name="T78" fmla="*/ 424 w 509"/>
                <a:gd name="T79" fmla="*/ 11 h 529"/>
                <a:gd name="T80" fmla="*/ 438 w 509"/>
                <a:gd name="T81" fmla="*/ 3 h 529"/>
                <a:gd name="T82" fmla="*/ 452 w 509"/>
                <a:gd name="T8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9" h="529">
                  <a:moveTo>
                    <a:pt x="452" y="0"/>
                  </a:moveTo>
                  <a:lnTo>
                    <a:pt x="467" y="0"/>
                  </a:lnTo>
                  <a:lnTo>
                    <a:pt x="482" y="5"/>
                  </a:lnTo>
                  <a:lnTo>
                    <a:pt x="495" y="15"/>
                  </a:lnTo>
                  <a:lnTo>
                    <a:pt x="505" y="28"/>
                  </a:lnTo>
                  <a:lnTo>
                    <a:pt x="509" y="44"/>
                  </a:lnTo>
                  <a:lnTo>
                    <a:pt x="509" y="60"/>
                  </a:lnTo>
                  <a:lnTo>
                    <a:pt x="505" y="75"/>
                  </a:lnTo>
                  <a:lnTo>
                    <a:pt x="495" y="89"/>
                  </a:lnTo>
                  <a:lnTo>
                    <a:pt x="493" y="91"/>
                  </a:lnTo>
                  <a:lnTo>
                    <a:pt x="491" y="92"/>
                  </a:lnTo>
                  <a:lnTo>
                    <a:pt x="488" y="93"/>
                  </a:lnTo>
                  <a:lnTo>
                    <a:pt x="489" y="93"/>
                  </a:lnTo>
                  <a:lnTo>
                    <a:pt x="441" y="131"/>
                  </a:lnTo>
                  <a:lnTo>
                    <a:pt x="396" y="167"/>
                  </a:lnTo>
                  <a:lnTo>
                    <a:pt x="352" y="205"/>
                  </a:lnTo>
                  <a:lnTo>
                    <a:pt x="308" y="247"/>
                  </a:lnTo>
                  <a:lnTo>
                    <a:pt x="256" y="301"/>
                  </a:lnTo>
                  <a:lnTo>
                    <a:pt x="209" y="356"/>
                  </a:lnTo>
                  <a:lnTo>
                    <a:pt x="165" y="413"/>
                  </a:lnTo>
                  <a:lnTo>
                    <a:pt x="97" y="504"/>
                  </a:lnTo>
                  <a:lnTo>
                    <a:pt x="93" y="510"/>
                  </a:lnTo>
                  <a:lnTo>
                    <a:pt x="89" y="514"/>
                  </a:lnTo>
                  <a:lnTo>
                    <a:pt x="76" y="524"/>
                  </a:lnTo>
                  <a:lnTo>
                    <a:pt x="60" y="529"/>
                  </a:lnTo>
                  <a:lnTo>
                    <a:pt x="44" y="529"/>
                  </a:lnTo>
                  <a:lnTo>
                    <a:pt x="29" y="524"/>
                  </a:lnTo>
                  <a:lnTo>
                    <a:pt x="15" y="514"/>
                  </a:lnTo>
                  <a:lnTo>
                    <a:pt x="6" y="502"/>
                  </a:lnTo>
                  <a:lnTo>
                    <a:pt x="1" y="490"/>
                  </a:lnTo>
                  <a:lnTo>
                    <a:pt x="0" y="476"/>
                  </a:lnTo>
                  <a:lnTo>
                    <a:pt x="2" y="462"/>
                  </a:lnTo>
                  <a:lnTo>
                    <a:pt x="7" y="449"/>
                  </a:lnTo>
                  <a:lnTo>
                    <a:pt x="79" y="351"/>
                  </a:lnTo>
                  <a:lnTo>
                    <a:pt x="127" y="291"/>
                  </a:lnTo>
                  <a:lnTo>
                    <a:pt x="179" y="231"/>
                  </a:lnTo>
                  <a:lnTo>
                    <a:pt x="234" y="173"/>
                  </a:lnTo>
                  <a:lnTo>
                    <a:pt x="295" y="117"/>
                  </a:lnTo>
                  <a:lnTo>
                    <a:pt x="359" y="62"/>
                  </a:lnTo>
                  <a:lnTo>
                    <a:pt x="424" y="11"/>
                  </a:lnTo>
                  <a:lnTo>
                    <a:pt x="438" y="3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305676" y="1254125"/>
              <a:ext cx="409575" cy="427037"/>
            </a:xfrm>
            <a:custGeom>
              <a:avLst/>
              <a:gdLst>
                <a:gd name="T0" fmla="*/ 473 w 517"/>
                <a:gd name="T1" fmla="*/ 0 h 537"/>
                <a:gd name="T2" fmla="*/ 488 w 517"/>
                <a:gd name="T3" fmla="*/ 4 h 537"/>
                <a:gd name="T4" fmla="*/ 502 w 517"/>
                <a:gd name="T5" fmla="*/ 15 h 537"/>
                <a:gd name="T6" fmla="*/ 511 w 517"/>
                <a:gd name="T7" fmla="*/ 27 h 537"/>
                <a:gd name="T8" fmla="*/ 517 w 517"/>
                <a:gd name="T9" fmla="*/ 42 h 537"/>
                <a:gd name="T10" fmla="*/ 517 w 517"/>
                <a:gd name="T11" fmla="*/ 57 h 537"/>
                <a:gd name="T12" fmla="*/ 514 w 517"/>
                <a:gd name="T13" fmla="*/ 72 h 537"/>
                <a:gd name="T14" fmla="*/ 505 w 517"/>
                <a:gd name="T15" fmla="*/ 86 h 537"/>
                <a:gd name="T16" fmla="*/ 433 w 517"/>
                <a:gd name="T17" fmla="*/ 183 h 537"/>
                <a:gd name="T18" fmla="*/ 385 w 517"/>
                <a:gd name="T19" fmla="*/ 244 h 537"/>
                <a:gd name="T20" fmla="*/ 334 w 517"/>
                <a:gd name="T21" fmla="*/ 304 h 537"/>
                <a:gd name="T22" fmla="*/ 278 w 517"/>
                <a:gd name="T23" fmla="*/ 361 h 537"/>
                <a:gd name="T24" fmla="*/ 218 w 517"/>
                <a:gd name="T25" fmla="*/ 418 h 537"/>
                <a:gd name="T26" fmla="*/ 154 w 517"/>
                <a:gd name="T27" fmla="*/ 472 h 537"/>
                <a:gd name="T28" fmla="*/ 88 w 517"/>
                <a:gd name="T29" fmla="*/ 523 h 537"/>
                <a:gd name="T30" fmla="*/ 88 w 517"/>
                <a:gd name="T31" fmla="*/ 523 h 537"/>
                <a:gd name="T32" fmla="*/ 74 w 517"/>
                <a:gd name="T33" fmla="*/ 532 h 537"/>
                <a:gd name="T34" fmla="*/ 59 w 517"/>
                <a:gd name="T35" fmla="*/ 537 h 537"/>
                <a:gd name="T36" fmla="*/ 43 w 517"/>
                <a:gd name="T37" fmla="*/ 536 h 537"/>
                <a:gd name="T38" fmla="*/ 28 w 517"/>
                <a:gd name="T39" fmla="*/ 532 h 537"/>
                <a:gd name="T40" fmla="*/ 15 w 517"/>
                <a:gd name="T41" fmla="*/ 522 h 537"/>
                <a:gd name="T42" fmla="*/ 4 w 517"/>
                <a:gd name="T43" fmla="*/ 508 h 537"/>
                <a:gd name="T44" fmla="*/ 0 w 517"/>
                <a:gd name="T45" fmla="*/ 492 h 537"/>
                <a:gd name="T46" fmla="*/ 0 w 517"/>
                <a:gd name="T47" fmla="*/ 476 h 537"/>
                <a:gd name="T48" fmla="*/ 4 w 517"/>
                <a:gd name="T49" fmla="*/ 460 h 537"/>
                <a:gd name="T50" fmla="*/ 15 w 517"/>
                <a:gd name="T51" fmla="*/ 447 h 537"/>
                <a:gd name="T52" fmla="*/ 18 w 517"/>
                <a:gd name="T53" fmla="*/ 443 h 537"/>
                <a:gd name="T54" fmla="*/ 23 w 517"/>
                <a:gd name="T55" fmla="*/ 441 h 537"/>
                <a:gd name="T56" fmla="*/ 27 w 517"/>
                <a:gd name="T57" fmla="*/ 438 h 537"/>
                <a:gd name="T58" fmla="*/ 88 w 517"/>
                <a:gd name="T59" fmla="*/ 391 h 537"/>
                <a:gd name="T60" fmla="*/ 148 w 517"/>
                <a:gd name="T61" fmla="*/ 340 h 537"/>
                <a:gd name="T62" fmla="*/ 204 w 517"/>
                <a:gd name="T63" fmla="*/ 287 h 537"/>
                <a:gd name="T64" fmla="*/ 256 w 517"/>
                <a:gd name="T65" fmla="*/ 234 h 537"/>
                <a:gd name="T66" fmla="*/ 303 w 517"/>
                <a:gd name="T67" fmla="*/ 178 h 537"/>
                <a:gd name="T68" fmla="*/ 347 w 517"/>
                <a:gd name="T69" fmla="*/ 122 h 537"/>
                <a:gd name="T70" fmla="*/ 418 w 517"/>
                <a:gd name="T71" fmla="*/ 27 h 537"/>
                <a:gd name="T72" fmla="*/ 420 w 517"/>
                <a:gd name="T73" fmla="*/ 22 h 537"/>
                <a:gd name="T74" fmla="*/ 423 w 517"/>
                <a:gd name="T75" fmla="*/ 18 h 537"/>
                <a:gd name="T76" fmla="*/ 426 w 517"/>
                <a:gd name="T77" fmla="*/ 15 h 537"/>
                <a:gd name="T78" fmla="*/ 440 w 517"/>
                <a:gd name="T79" fmla="*/ 4 h 537"/>
                <a:gd name="T80" fmla="*/ 456 w 517"/>
                <a:gd name="T81" fmla="*/ 0 h 537"/>
                <a:gd name="T82" fmla="*/ 473 w 517"/>
                <a:gd name="T8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7" h="537">
                  <a:moveTo>
                    <a:pt x="473" y="0"/>
                  </a:moveTo>
                  <a:lnTo>
                    <a:pt x="488" y="4"/>
                  </a:lnTo>
                  <a:lnTo>
                    <a:pt x="502" y="15"/>
                  </a:lnTo>
                  <a:lnTo>
                    <a:pt x="511" y="27"/>
                  </a:lnTo>
                  <a:lnTo>
                    <a:pt x="517" y="42"/>
                  </a:lnTo>
                  <a:lnTo>
                    <a:pt x="517" y="57"/>
                  </a:lnTo>
                  <a:lnTo>
                    <a:pt x="514" y="72"/>
                  </a:lnTo>
                  <a:lnTo>
                    <a:pt x="505" y="86"/>
                  </a:lnTo>
                  <a:lnTo>
                    <a:pt x="433" y="183"/>
                  </a:lnTo>
                  <a:lnTo>
                    <a:pt x="385" y="244"/>
                  </a:lnTo>
                  <a:lnTo>
                    <a:pt x="334" y="304"/>
                  </a:lnTo>
                  <a:lnTo>
                    <a:pt x="278" y="361"/>
                  </a:lnTo>
                  <a:lnTo>
                    <a:pt x="218" y="418"/>
                  </a:lnTo>
                  <a:lnTo>
                    <a:pt x="154" y="472"/>
                  </a:lnTo>
                  <a:lnTo>
                    <a:pt x="88" y="523"/>
                  </a:lnTo>
                  <a:lnTo>
                    <a:pt x="88" y="523"/>
                  </a:lnTo>
                  <a:lnTo>
                    <a:pt x="74" y="532"/>
                  </a:lnTo>
                  <a:lnTo>
                    <a:pt x="59" y="537"/>
                  </a:lnTo>
                  <a:lnTo>
                    <a:pt x="43" y="536"/>
                  </a:lnTo>
                  <a:lnTo>
                    <a:pt x="28" y="532"/>
                  </a:lnTo>
                  <a:lnTo>
                    <a:pt x="15" y="522"/>
                  </a:lnTo>
                  <a:lnTo>
                    <a:pt x="4" y="508"/>
                  </a:lnTo>
                  <a:lnTo>
                    <a:pt x="0" y="492"/>
                  </a:lnTo>
                  <a:lnTo>
                    <a:pt x="0" y="476"/>
                  </a:lnTo>
                  <a:lnTo>
                    <a:pt x="4" y="460"/>
                  </a:lnTo>
                  <a:lnTo>
                    <a:pt x="15" y="447"/>
                  </a:lnTo>
                  <a:lnTo>
                    <a:pt x="18" y="443"/>
                  </a:lnTo>
                  <a:lnTo>
                    <a:pt x="23" y="441"/>
                  </a:lnTo>
                  <a:lnTo>
                    <a:pt x="27" y="438"/>
                  </a:lnTo>
                  <a:lnTo>
                    <a:pt x="88" y="391"/>
                  </a:lnTo>
                  <a:lnTo>
                    <a:pt x="148" y="340"/>
                  </a:lnTo>
                  <a:lnTo>
                    <a:pt x="204" y="287"/>
                  </a:lnTo>
                  <a:lnTo>
                    <a:pt x="256" y="234"/>
                  </a:lnTo>
                  <a:lnTo>
                    <a:pt x="303" y="178"/>
                  </a:lnTo>
                  <a:lnTo>
                    <a:pt x="347" y="122"/>
                  </a:lnTo>
                  <a:lnTo>
                    <a:pt x="418" y="27"/>
                  </a:lnTo>
                  <a:lnTo>
                    <a:pt x="420" y="22"/>
                  </a:lnTo>
                  <a:lnTo>
                    <a:pt x="423" y="18"/>
                  </a:lnTo>
                  <a:lnTo>
                    <a:pt x="426" y="15"/>
                  </a:lnTo>
                  <a:lnTo>
                    <a:pt x="440" y="4"/>
                  </a:lnTo>
                  <a:lnTo>
                    <a:pt x="456" y="0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3141984" y="2459734"/>
            <a:ext cx="476494" cy="461562"/>
          </a:xfrm>
          <a:custGeom>
            <a:avLst/>
            <a:gdLst>
              <a:gd name="T0" fmla="*/ 1365 w 3574"/>
              <a:gd name="T1" fmla="*/ 1122 h 3462"/>
              <a:gd name="T2" fmla="*/ 1289 w 3574"/>
              <a:gd name="T3" fmla="*/ 1195 h 3462"/>
              <a:gd name="T4" fmla="*/ 1188 w 3574"/>
              <a:gd name="T5" fmla="*/ 1232 h 3462"/>
              <a:gd name="T6" fmla="*/ 963 w 3574"/>
              <a:gd name="T7" fmla="*/ 2076 h 3462"/>
              <a:gd name="T8" fmla="*/ 1005 w 3574"/>
              <a:gd name="T9" fmla="*/ 2167 h 3462"/>
              <a:gd name="T10" fmla="*/ 1010 w 3574"/>
              <a:gd name="T11" fmla="*/ 2267 h 3462"/>
              <a:gd name="T12" fmla="*/ 1692 w 3574"/>
              <a:gd name="T13" fmla="*/ 2761 h 3462"/>
              <a:gd name="T14" fmla="*/ 1786 w 3574"/>
              <a:gd name="T15" fmla="*/ 2743 h 3462"/>
              <a:gd name="T16" fmla="*/ 1882 w 3574"/>
              <a:gd name="T17" fmla="*/ 2761 h 3462"/>
              <a:gd name="T18" fmla="*/ 2564 w 3574"/>
              <a:gd name="T19" fmla="*/ 2267 h 3462"/>
              <a:gd name="T20" fmla="*/ 2569 w 3574"/>
              <a:gd name="T21" fmla="*/ 2167 h 3462"/>
              <a:gd name="T22" fmla="*/ 2613 w 3574"/>
              <a:gd name="T23" fmla="*/ 2076 h 3462"/>
              <a:gd name="T24" fmla="*/ 2386 w 3574"/>
              <a:gd name="T25" fmla="*/ 1232 h 3462"/>
              <a:gd name="T26" fmla="*/ 2285 w 3574"/>
              <a:gd name="T27" fmla="*/ 1195 h 3462"/>
              <a:gd name="T28" fmla="*/ 2209 w 3574"/>
              <a:gd name="T29" fmla="*/ 1122 h 3462"/>
              <a:gd name="T30" fmla="*/ 1788 w 3574"/>
              <a:gd name="T31" fmla="*/ 0 h 3462"/>
              <a:gd name="T32" fmla="*/ 1894 w 3574"/>
              <a:gd name="T33" fmla="*/ 23 h 3462"/>
              <a:gd name="T34" fmla="*/ 1980 w 3574"/>
              <a:gd name="T35" fmla="*/ 84 h 3462"/>
              <a:gd name="T36" fmla="*/ 2424 w 3574"/>
              <a:gd name="T37" fmla="*/ 984 h 3462"/>
              <a:gd name="T38" fmla="*/ 3423 w 3574"/>
              <a:gd name="T39" fmla="*/ 1141 h 3462"/>
              <a:gd name="T40" fmla="*/ 3507 w 3574"/>
              <a:gd name="T41" fmla="*/ 1202 h 3462"/>
              <a:gd name="T42" fmla="*/ 3561 w 3574"/>
              <a:gd name="T43" fmla="*/ 1291 h 3462"/>
              <a:gd name="T44" fmla="*/ 3573 w 3574"/>
              <a:gd name="T45" fmla="*/ 1393 h 3462"/>
              <a:gd name="T46" fmla="*/ 3543 w 3574"/>
              <a:gd name="T47" fmla="*/ 1490 h 3462"/>
              <a:gd name="T48" fmla="*/ 2819 w 3574"/>
              <a:gd name="T49" fmla="*/ 2226 h 3462"/>
              <a:gd name="T50" fmla="*/ 2979 w 3574"/>
              <a:gd name="T51" fmla="*/ 3241 h 3462"/>
              <a:gd name="T52" fmla="*/ 2945 w 3574"/>
              <a:gd name="T53" fmla="*/ 3339 h 3462"/>
              <a:gd name="T54" fmla="*/ 2871 w 3574"/>
              <a:gd name="T55" fmla="*/ 3416 h 3462"/>
              <a:gd name="T56" fmla="*/ 2762 w 3574"/>
              <a:gd name="T57" fmla="*/ 3460 h 3462"/>
              <a:gd name="T58" fmla="*/ 2659 w 3574"/>
              <a:gd name="T59" fmla="*/ 3455 h 3462"/>
              <a:gd name="T60" fmla="*/ 1788 w 3574"/>
              <a:gd name="T61" fmla="*/ 2995 h 3462"/>
              <a:gd name="T62" fmla="*/ 915 w 3574"/>
              <a:gd name="T63" fmla="*/ 3455 h 3462"/>
              <a:gd name="T64" fmla="*/ 812 w 3574"/>
              <a:gd name="T65" fmla="*/ 3460 h 3462"/>
              <a:gd name="T66" fmla="*/ 703 w 3574"/>
              <a:gd name="T67" fmla="*/ 3416 h 3462"/>
              <a:gd name="T68" fmla="*/ 629 w 3574"/>
              <a:gd name="T69" fmla="*/ 3339 h 3462"/>
              <a:gd name="T70" fmla="*/ 595 w 3574"/>
              <a:gd name="T71" fmla="*/ 3241 h 3462"/>
              <a:gd name="T72" fmla="*/ 755 w 3574"/>
              <a:gd name="T73" fmla="*/ 2226 h 3462"/>
              <a:gd name="T74" fmla="*/ 31 w 3574"/>
              <a:gd name="T75" fmla="*/ 1490 h 3462"/>
              <a:gd name="T76" fmla="*/ 1 w 3574"/>
              <a:gd name="T77" fmla="*/ 1393 h 3462"/>
              <a:gd name="T78" fmla="*/ 13 w 3574"/>
              <a:gd name="T79" fmla="*/ 1291 h 3462"/>
              <a:gd name="T80" fmla="*/ 67 w 3574"/>
              <a:gd name="T81" fmla="*/ 1202 h 3462"/>
              <a:gd name="T82" fmla="*/ 151 w 3574"/>
              <a:gd name="T83" fmla="*/ 1141 h 3462"/>
              <a:gd name="T84" fmla="*/ 1150 w 3574"/>
              <a:gd name="T85" fmla="*/ 984 h 3462"/>
              <a:gd name="T86" fmla="*/ 1594 w 3574"/>
              <a:gd name="T87" fmla="*/ 84 h 3462"/>
              <a:gd name="T88" fmla="*/ 1681 w 3574"/>
              <a:gd name="T89" fmla="*/ 23 h 3462"/>
              <a:gd name="T90" fmla="*/ 1788 w 3574"/>
              <a:gd name="T91" fmla="*/ 0 h 3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74" h="3462">
                <a:moveTo>
                  <a:pt x="1788" y="251"/>
                </a:moveTo>
                <a:lnTo>
                  <a:pt x="1383" y="1091"/>
                </a:lnTo>
                <a:lnTo>
                  <a:pt x="1365" y="1122"/>
                </a:lnTo>
                <a:lnTo>
                  <a:pt x="1343" y="1149"/>
                </a:lnTo>
                <a:lnTo>
                  <a:pt x="1318" y="1174"/>
                </a:lnTo>
                <a:lnTo>
                  <a:pt x="1289" y="1195"/>
                </a:lnTo>
                <a:lnTo>
                  <a:pt x="1257" y="1212"/>
                </a:lnTo>
                <a:lnTo>
                  <a:pt x="1223" y="1224"/>
                </a:lnTo>
                <a:lnTo>
                  <a:pt x="1188" y="1232"/>
                </a:lnTo>
                <a:lnTo>
                  <a:pt x="259" y="1370"/>
                </a:lnTo>
                <a:lnTo>
                  <a:pt x="939" y="2051"/>
                </a:lnTo>
                <a:lnTo>
                  <a:pt x="963" y="2076"/>
                </a:lnTo>
                <a:lnTo>
                  <a:pt x="981" y="2105"/>
                </a:lnTo>
                <a:lnTo>
                  <a:pt x="996" y="2135"/>
                </a:lnTo>
                <a:lnTo>
                  <a:pt x="1005" y="2167"/>
                </a:lnTo>
                <a:lnTo>
                  <a:pt x="1011" y="2200"/>
                </a:lnTo>
                <a:lnTo>
                  <a:pt x="1013" y="2234"/>
                </a:lnTo>
                <a:lnTo>
                  <a:pt x="1010" y="2267"/>
                </a:lnTo>
                <a:lnTo>
                  <a:pt x="851" y="3212"/>
                </a:lnTo>
                <a:lnTo>
                  <a:pt x="1662" y="2775"/>
                </a:lnTo>
                <a:lnTo>
                  <a:pt x="1692" y="2761"/>
                </a:lnTo>
                <a:lnTo>
                  <a:pt x="1723" y="2751"/>
                </a:lnTo>
                <a:lnTo>
                  <a:pt x="1755" y="2745"/>
                </a:lnTo>
                <a:lnTo>
                  <a:pt x="1786" y="2743"/>
                </a:lnTo>
                <a:lnTo>
                  <a:pt x="1819" y="2745"/>
                </a:lnTo>
                <a:lnTo>
                  <a:pt x="1851" y="2751"/>
                </a:lnTo>
                <a:lnTo>
                  <a:pt x="1882" y="2761"/>
                </a:lnTo>
                <a:lnTo>
                  <a:pt x="1912" y="2775"/>
                </a:lnTo>
                <a:lnTo>
                  <a:pt x="2723" y="3212"/>
                </a:lnTo>
                <a:lnTo>
                  <a:pt x="2564" y="2267"/>
                </a:lnTo>
                <a:lnTo>
                  <a:pt x="2561" y="2234"/>
                </a:lnTo>
                <a:lnTo>
                  <a:pt x="2563" y="2200"/>
                </a:lnTo>
                <a:lnTo>
                  <a:pt x="2569" y="2167"/>
                </a:lnTo>
                <a:lnTo>
                  <a:pt x="2578" y="2135"/>
                </a:lnTo>
                <a:lnTo>
                  <a:pt x="2594" y="2105"/>
                </a:lnTo>
                <a:lnTo>
                  <a:pt x="2613" y="2076"/>
                </a:lnTo>
                <a:lnTo>
                  <a:pt x="2635" y="2051"/>
                </a:lnTo>
                <a:lnTo>
                  <a:pt x="3315" y="1370"/>
                </a:lnTo>
                <a:lnTo>
                  <a:pt x="2386" y="1232"/>
                </a:lnTo>
                <a:lnTo>
                  <a:pt x="2351" y="1224"/>
                </a:lnTo>
                <a:lnTo>
                  <a:pt x="2317" y="1212"/>
                </a:lnTo>
                <a:lnTo>
                  <a:pt x="2285" y="1195"/>
                </a:lnTo>
                <a:lnTo>
                  <a:pt x="2256" y="1174"/>
                </a:lnTo>
                <a:lnTo>
                  <a:pt x="2231" y="1150"/>
                </a:lnTo>
                <a:lnTo>
                  <a:pt x="2209" y="1122"/>
                </a:lnTo>
                <a:lnTo>
                  <a:pt x="2191" y="1091"/>
                </a:lnTo>
                <a:lnTo>
                  <a:pt x="1788" y="251"/>
                </a:lnTo>
                <a:close/>
                <a:moveTo>
                  <a:pt x="1788" y="0"/>
                </a:moveTo>
                <a:lnTo>
                  <a:pt x="1824" y="3"/>
                </a:lnTo>
                <a:lnTo>
                  <a:pt x="1860" y="11"/>
                </a:lnTo>
                <a:lnTo>
                  <a:pt x="1894" y="23"/>
                </a:lnTo>
                <a:lnTo>
                  <a:pt x="1925" y="39"/>
                </a:lnTo>
                <a:lnTo>
                  <a:pt x="1955" y="60"/>
                </a:lnTo>
                <a:lnTo>
                  <a:pt x="1980" y="84"/>
                </a:lnTo>
                <a:lnTo>
                  <a:pt x="2002" y="113"/>
                </a:lnTo>
                <a:lnTo>
                  <a:pt x="2021" y="145"/>
                </a:lnTo>
                <a:lnTo>
                  <a:pt x="2424" y="984"/>
                </a:lnTo>
                <a:lnTo>
                  <a:pt x="3355" y="1122"/>
                </a:lnTo>
                <a:lnTo>
                  <a:pt x="3390" y="1129"/>
                </a:lnTo>
                <a:lnTo>
                  <a:pt x="3423" y="1141"/>
                </a:lnTo>
                <a:lnTo>
                  <a:pt x="3454" y="1158"/>
                </a:lnTo>
                <a:lnTo>
                  <a:pt x="3482" y="1178"/>
                </a:lnTo>
                <a:lnTo>
                  <a:pt x="3507" y="1202"/>
                </a:lnTo>
                <a:lnTo>
                  <a:pt x="3529" y="1228"/>
                </a:lnTo>
                <a:lnTo>
                  <a:pt x="3546" y="1258"/>
                </a:lnTo>
                <a:lnTo>
                  <a:pt x="3561" y="1291"/>
                </a:lnTo>
                <a:lnTo>
                  <a:pt x="3570" y="1325"/>
                </a:lnTo>
                <a:lnTo>
                  <a:pt x="3574" y="1359"/>
                </a:lnTo>
                <a:lnTo>
                  <a:pt x="3573" y="1393"/>
                </a:lnTo>
                <a:lnTo>
                  <a:pt x="3567" y="1426"/>
                </a:lnTo>
                <a:lnTo>
                  <a:pt x="3557" y="1459"/>
                </a:lnTo>
                <a:lnTo>
                  <a:pt x="3543" y="1490"/>
                </a:lnTo>
                <a:lnTo>
                  <a:pt x="3524" y="1520"/>
                </a:lnTo>
                <a:lnTo>
                  <a:pt x="3500" y="1546"/>
                </a:lnTo>
                <a:lnTo>
                  <a:pt x="2819" y="2226"/>
                </a:lnTo>
                <a:lnTo>
                  <a:pt x="2978" y="3170"/>
                </a:lnTo>
                <a:lnTo>
                  <a:pt x="2981" y="3206"/>
                </a:lnTo>
                <a:lnTo>
                  <a:pt x="2979" y="3241"/>
                </a:lnTo>
                <a:lnTo>
                  <a:pt x="2972" y="3275"/>
                </a:lnTo>
                <a:lnTo>
                  <a:pt x="2960" y="3308"/>
                </a:lnTo>
                <a:lnTo>
                  <a:pt x="2945" y="3339"/>
                </a:lnTo>
                <a:lnTo>
                  <a:pt x="2924" y="3368"/>
                </a:lnTo>
                <a:lnTo>
                  <a:pt x="2900" y="3393"/>
                </a:lnTo>
                <a:lnTo>
                  <a:pt x="2871" y="3416"/>
                </a:lnTo>
                <a:lnTo>
                  <a:pt x="2837" y="3436"/>
                </a:lnTo>
                <a:lnTo>
                  <a:pt x="2800" y="3451"/>
                </a:lnTo>
                <a:lnTo>
                  <a:pt x="2762" y="3460"/>
                </a:lnTo>
                <a:lnTo>
                  <a:pt x="2723" y="3462"/>
                </a:lnTo>
                <a:lnTo>
                  <a:pt x="2691" y="3460"/>
                </a:lnTo>
                <a:lnTo>
                  <a:pt x="2659" y="3455"/>
                </a:lnTo>
                <a:lnTo>
                  <a:pt x="2628" y="3445"/>
                </a:lnTo>
                <a:lnTo>
                  <a:pt x="2598" y="3430"/>
                </a:lnTo>
                <a:lnTo>
                  <a:pt x="1788" y="2995"/>
                </a:lnTo>
                <a:lnTo>
                  <a:pt x="976" y="3430"/>
                </a:lnTo>
                <a:lnTo>
                  <a:pt x="946" y="3445"/>
                </a:lnTo>
                <a:lnTo>
                  <a:pt x="915" y="3455"/>
                </a:lnTo>
                <a:lnTo>
                  <a:pt x="883" y="3460"/>
                </a:lnTo>
                <a:lnTo>
                  <a:pt x="851" y="3462"/>
                </a:lnTo>
                <a:lnTo>
                  <a:pt x="812" y="3460"/>
                </a:lnTo>
                <a:lnTo>
                  <a:pt x="774" y="3451"/>
                </a:lnTo>
                <a:lnTo>
                  <a:pt x="737" y="3436"/>
                </a:lnTo>
                <a:lnTo>
                  <a:pt x="703" y="3416"/>
                </a:lnTo>
                <a:lnTo>
                  <a:pt x="674" y="3393"/>
                </a:lnTo>
                <a:lnTo>
                  <a:pt x="650" y="3368"/>
                </a:lnTo>
                <a:lnTo>
                  <a:pt x="629" y="3339"/>
                </a:lnTo>
                <a:lnTo>
                  <a:pt x="614" y="3308"/>
                </a:lnTo>
                <a:lnTo>
                  <a:pt x="602" y="3275"/>
                </a:lnTo>
                <a:lnTo>
                  <a:pt x="595" y="3241"/>
                </a:lnTo>
                <a:lnTo>
                  <a:pt x="593" y="3206"/>
                </a:lnTo>
                <a:lnTo>
                  <a:pt x="596" y="3170"/>
                </a:lnTo>
                <a:lnTo>
                  <a:pt x="755" y="2226"/>
                </a:lnTo>
                <a:lnTo>
                  <a:pt x="73" y="1546"/>
                </a:lnTo>
                <a:lnTo>
                  <a:pt x="50" y="1520"/>
                </a:lnTo>
                <a:lnTo>
                  <a:pt x="31" y="1490"/>
                </a:lnTo>
                <a:lnTo>
                  <a:pt x="17" y="1459"/>
                </a:lnTo>
                <a:lnTo>
                  <a:pt x="7" y="1427"/>
                </a:lnTo>
                <a:lnTo>
                  <a:pt x="1" y="1393"/>
                </a:lnTo>
                <a:lnTo>
                  <a:pt x="0" y="1359"/>
                </a:lnTo>
                <a:lnTo>
                  <a:pt x="4" y="1325"/>
                </a:lnTo>
                <a:lnTo>
                  <a:pt x="13" y="1291"/>
                </a:lnTo>
                <a:lnTo>
                  <a:pt x="28" y="1258"/>
                </a:lnTo>
                <a:lnTo>
                  <a:pt x="45" y="1228"/>
                </a:lnTo>
                <a:lnTo>
                  <a:pt x="67" y="1202"/>
                </a:lnTo>
                <a:lnTo>
                  <a:pt x="92" y="1178"/>
                </a:lnTo>
                <a:lnTo>
                  <a:pt x="120" y="1158"/>
                </a:lnTo>
                <a:lnTo>
                  <a:pt x="151" y="1141"/>
                </a:lnTo>
                <a:lnTo>
                  <a:pt x="184" y="1129"/>
                </a:lnTo>
                <a:lnTo>
                  <a:pt x="219" y="1122"/>
                </a:lnTo>
                <a:lnTo>
                  <a:pt x="1150" y="984"/>
                </a:lnTo>
                <a:lnTo>
                  <a:pt x="1553" y="145"/>
                </a:lnTo>
                <a:lnTo>
                  <a:pt x="1572" y="113"/>
                </a:lnTo>
                <a:lnTo>
                  <a:pt x="1594" y="84"/>
                </a:lnTo>
                <a:lnTo>
                  <a:pt x="1619" y="60"/>
                </a:lnTo>
                <a:lnTo>
                  <a:pt x="1649" y="39"/>
                </a:lnTo>
                <a:lnTo>
                  <a:pt x="1681" y="23"/>
                </a:lnTo>
                <a:lnTo>
                  <a:pt x="1714" y="11"/>
                </a:lnTo>
                <a:lnTo>
                  <a:pt x="1750" y="3"/>
                </a:lnTo>
                <a:lnTo>
                  <a:pt x="178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3964996" y="2459518"/>
            <a:ext cx="466908" cy="461997"/>
          </a:xfrm>
          <a:custGeom>
            <a:avLst/>
            <a:gdLst>
              <a:gd name="T0" fmla="*/ 1353 w 3610"/>
              <a:gd name="T1" fmla="*/ 3351 h 3575"/>
              <a:gd name="T2" fmla="*/ 1251 w 3610"/>
              <a:gd name="T3" fmla="*/ 3090 h 3575"/>
              <a:gd name="T4" fmla="*/ 920 w 3610"/>
              <a:gd name="T5" fmla="*/ 2123 h 3575"/>
              <a:gd name="T6" fmla="*/ 2275 w 3610"/>
              <a:gd name="T7" fmla="*/ 1899 h 3575"/>
              <a:gd name="T8" fmla="*/ 2784 w 3610"/>
              <a:gd name="T9" fmla="*/ 1747 h 3575"/>
              <a:gd name="T10" fmla="*/ 2784 w 3610"/>
              <a:gd name="T11" fmla="*/ 1381 h 3575"/>
              <a:gd name="T12" fmla="*/ 2275 w 3610"/>
              <a:gd name="T13" fmla="*/ 1229 h 3575"/>
              <a:gd name="T14" fmla="*/ 262 w 3610"/>
              <a:gd name="T15" fmla="*/ 1381 h 3575"/>
              <a:gd name="T16" fmla="*/ 262 w 3610"/>
              <a:gd name="T17" fmla="*/ 1747 h 3575"/>
              <a:gd name="T18" fmla="*/ 1243 w 3610"/>
              <a:gd name="T19" fmla="*/ 1899 h 3575"/>
              <a:gd name="T20" fmla="*/ 1131 w 3610"/>
              <a:gd name="T21" fmla="*/ 1507 h 3575"/>
              <a:gd name="T22" fmla="*/ 2079 w 3610"/>
              <a:gd name="T23" fmla="*/ 1003 h 3575"/>
              <a:gd name="T24" fmla="*/ 1492 w 3610"/>
              <a:gd name="T25" fmla="*/ 1229 h 3575"/>
              <a:gd name="T26" fmla="*/ 1277 w 3610"/>
              <a:gd name="T27" fmla="*/ 1381 h 3575"/>
              <a:gd name="T28" fmla="*/ 1277 w 3610"/>
              <a:gd name="T29" fmla="*/ 1747 h 3575"/>
              <a:gd name="T30" fmla="*/ 1466 w 3610"/>
              <a:gd name="T31" fmla="*/ 1900 h 3575"/>
              <a:gd name="T32" fmla="*/ 2013 w 3610"/>
              <a:gd name="T33" fmla="*/ 2076 h 3575"/>
              <a:gd name="T34" fmla="*/ 2039 w 3610"/>
              <a:gd name="T35" fmla="*/ 1335 h 3575"/>
              <a:gd name="T36" fmla="*/ 2657 w 3610"/>
              <a:gd name="T37" fmla="*/ 281 h 3575"/>
              <a:gd name="T38" fmla="*/ 2394 w 3610"/>
              <a:gd name="T39" fmla="*/ 689 h 3575"/>
              <a:gd name="T40" fmla="*/ 2739 w 3610"/>
              <a:gd name="T41" fmla="*/ 1033 h 3575"/>
              <a:gd name="T42" fmla="*/ 3007 w 3610"/>
              <a:gd name="T43" fmla="*/ 1331 h 3575"/>
              <a:gd name="T44" fmla="*/ 3007 w 3610"/>
              <a:gd name="T45" fmla="*/ 1797 h 3575"/>
              <a:gd name="T46" fmla="*/ 2739 w 3610"/>
              <a:gd name="T47" fmla="*/ 2094 h 3575"/>
              <a:gd name="T48" fmla="*/ 2394 w 3610"/>
              <a:gd name="T49" fmla="*/ 2439 h 3575"/>
              <a:gd name="T50" fmla="*/ 2657 w 3610"/>
              <a:gd name="T51" fmla="*/ 2847 h 3575"/>
              <a:gd name="T52" fmla="*/ 2991 w 3610"/>
              <a:gd name="T53" fmla="*/ 2842 h 3575"/>
              <a:gd name="T54" fmla="*/ 3261 w 3610"/>
              <a:gd name="T55" fmla="*/ 2402 h 3575"/>
              <a:gd name="T56" fmla="*/ 3383 w 3610"/>
              <a:gd name="T57" fmla="*/ 1668 h 3575"/>
              <a:gd name="T58" fmla="*/ 3308 w 3610"/>
              <a:gd name="T59" fmla="*/ 888 h 3575"/>
              <a:gd name="T60" fmla="*/ 3069 w 3610"/>
              <a:gd name="T61" fmla="*/ 360 h 3575"/>
              <a:gd name="T62" fmla="*/ 2878 w 3610"/>
              <a:gd name="T63" fmla="*/ 3 h 3575"/>
              <a:gd name="T64" fmla="*/ 3256 w 3610"/>
              <a:gd name="T65" fmla="*/ 233 h 3575"/>
              <a:gd name="T66" fmla="*/ 3500 w 3610"/>
              <a:gd name="T67" fmla="*/ 737 h 3575"/>
              <a:gd name="T68" fmla="*/ 3606 w 3610"/>
              <a:gd name="T69" fmla="*/ 1391 h 3575"/>
              <a:gd name="T70" fmla="*/ 3571 w 3610"/>
              <a:gd name="T71" fmla="*/ 2075 h 3575"/>
              <a:gd name="T72" fmla="*/ 3395 w 3610"/>
              <a:gd name="T73" fmla="*/ 2669 h 3575"/>
              <a:gd name="T74" fmla="*/ 3083 w 3610"/>
              <a:gd name="T75" fmla="*/ 3051 h 3575"/>
              <a:gd name="T76" fmla="*/ 2656 w 3610"/>
              <a:gd name="T77" fmla="*/ 3099 h 3575"/>
              <a:gd name="T78" fmla="*/ 2311 w 3610"/>
              <a:gd name="T79" fmla="*/ 2786 h 3575"/>
              <a:gd name="T80" fmla="*/ 1982 w 3610"/>
              <a:gd name="T81" fmla="*/ 2336 h 3575"/>
              <a:gd name="T82" fmla="*/ 1545 w 3610"/>
              <a:gd name="T83" fmla="*/ 2132 h 3575"/>
              <a:gd name="T84" fmla="*/ 1502 w 3610"/>
              <a:gd name="T85" fmla="*/ 2155 h 3575"/>
              <a:gd name="T86" fmla="*/ 1466 w 3610"/>
              <a:gd name="T87" fmla="*/ 3016 h 3575"/>
              <a:gd name="T88" fmla="*/ 1559 w 3610"/>
              <a:gd name="T89" fmla="*/ 3160 h 3575"/>
              <a:gd name="T90" fmla="*/ 1536 w 3610"/>
              <a:gd name="T91" fmla="*/ 3483 h 3575"/>
              <a:gd name="T92" fmla="*/ 865 w 3610"/>
              <a:gd name="T93" fmla="*/ 3571 h 3575"/>
              <a:gd name="T94" fmla="*/ 680 w 3610"/>
              <a:gd name="T95" fmla="*/ 3387 h 3575"/>
              <a:gd name="T96" fmla="*/ 565 w 3610"/>
              <a:gd name="T97" fmla="*/ 2153 h 3575"/>
              <a:gd name="T98" fmla="*/ 221 w 3610"/>
              <a:gd name="T99" fmla="*/ 2047 h 3575"/>
              <a:gd name="T100" fmla="*/ 10 w 3610"/>
              <a:gd name="T101" fmla="*/ 1685 h 3575"/>
              <a:gd name="T102" fmla="*/ 86 w 3610"/>
              <a:gd name="T103" fmla="*/ 1232 h 3575"/>
              <a:gd name="T104" fmla="*/ 401 w 3610"/>
              <a:gd name="T105" fmla="*/ 1009 h 3575"/>
              <a:gd name="T106" fmla="*/ 1870 w 3610"/>
              <a:gd name="T107" fmla="*/ 882 h 3575"/>
              <a:gd name="T108" fmla="*/ 2274 w 3610"/>
              <a:gd name="T109" fmla="*/ 399 h 3575"/>
              <a:gd name="T110" fmla="*/ 2557 w 3610"/>
              <a:gd name="T111" fmla="*/ 77 h 3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10" h="3575">
                <a:moveTo>
                  <a:pt x="841" y="2123"/>
                </a:moveTo>
                <a:lnTo>
                  <a:pt x="862" y="2163"/>
                </a:lnTo>
                <a:lnTo>
                  <a:pt x="879" y="2206"/>
                </a:lnTo>
                <a:lnTo>
                  <a:pt x="892" y="2251"/>
                </a:lnTo>
                <a:lnTo>
                  <a:pt x="899" y="2297"/>
                </a:lnTo>
                <a:lnTo>
                  <a:pt x="902" y="2345"/>
                </a:lnTo>
                <a:lnTo>
                  <a:pt x="902" y="3351"/>
                </a:lnTo>
                <a:lnTo>
                  <a:pt x="1353" y="3351"/>
                </a:lnTo>
                <a:lnTo>
                  <a:pt x="1353" y="3256"/>
                </a:lnTo>
                <a:lnTo>
                  <a:pt x="1337" y="3238"/>
                </a:lnTo>
                <a:lnTo>
                  <a:pt x="1323" y="3220"/>
                </a:lnTo>
                <a:lnTo>
                  <a:pt x="1307" y="3200"/>
                </a:lnTo>
                <a:lnTo>
                  <a:pt x="1291" y="3177"/>
                </a:lnTo>
                <a:lnTo>
                  <a:pt x="1276" y="3151"/>
                </a:lnTo>
                <a:lnTo>
                  <a:pt x="1262" y="3122"/>
                </a:lnTo>
                <a:lnTo>
                  <a:pt x="1251" y="3090"/>
                </a:lnTo>
                <a:lnTo>
                  <a:pt x="1244" y="3055"/>
                </a:lnTo>
                <a:lnTo>
                  <a:pt x="1240" y="3016"/>
                </a:lnTo>
                <a:lnTo>
                  <a:pt x="1240" y="2233"/>
                </a:lnTo>
                <a:lnTo>
                  <a:pt x="1243" y="2196"/>
                </a:lnTo>
                <a:lnTo>
                  <a:pt x="1250" y="2159"/>
                </a:lnTo>
                <a:lnTo>
                  <a:pt x="1260" y="2124"/>
                </a:lnTo>
                <a:lnTo>
                  <a:pt x="920" y="2124"/>
                </a:lnTo>
                <a:lnTo>
                  <a:pt x="920" y="2123"/>
                </a:lnTo>
                <a:lnTo>
                  <a:pt x="841" y="2123"/>
                </a:lnTo>
                <a:close/>
                <a:moveTo>
                  <a:pt x="2275" y="1229"/>
                </a:moveTo>
                <a:lnTo>
                  <a:pt x="2265" y="1338"/>
                </a:lnTo>
                <a:lnTo>
                  <a:pt x="2259" y="1450"/>
                </a:lnTo>
                <a:lnTo>
                  <a:pt x="2257" y="1564"/>
                </a:lnTo>
                <a:lnTo>
                  <a:pt x="2259" y="1678"/>
                </a:lnTo>
                <a:lnTo>
                  <a:pt x="2265" y="1790"/>
                </a:lnTo>
                <a:lnTo>
                  <a:pt x="2275" y="1899"/>
                </a:lnTo>
                <a:lnTo>
                  <a:pt x="2595" y="1899"/>
                </a:lnTo>
                <a:lnTo>
                  <a:pt x="2628" y="1895"/>
                </a:lnTo>
                <a:lnTo>
                  <a:pt x="2660" y="1885"/>
                </a:lnTo>
                <a:lnTo>
                  <a:pt x="2690" y="1868"/>
                </a:lnTo>
                <a:lnTo>
                  <a:pt x="2717" y="1845"/>
                </a:lnTo>
                <a:lnTo>
                  <a:pt x="2743" y="1816"/>
                </a:lnTo>
                <a:lnTo>
                  <a:pt x="2765" y="1783"/>
                </a:lnTo>
                <a:lnTo>
                  <a:pt x="2784" y="1747"/>
                </a:lnTo>
                <a:lnTo>
                  <a:pt x="2799" y="1706"/>
                </a:lnTo>
                <a:lnTo>
                  <a:pt x="2811" y="1661"/>
                </a:lnTo>
                <a:lnTo>
                  <a:pt x="2818" y="1613"/>
                </a:lnTo>
                <a:lnTo>
                  <a:pt x="2821" y="1564"/>
                </a:lnTo>
                <a:lnTo>
                  <a:pt x="2818" y="1514"/>
                </a:lnTo>
                <a:lnTo>
                  <a:pt x="2811" y="1467"/>
                </a:lnTo>
                <a:lnTo>
                  <a:pt x="2799" y="1422"/>
                </a:lnTo>
                <a:lnTo>
                  <a:pt x="2784" y="1381"/>
                </a:lnTo>
                <a:lnTo>
                  <a:pt x="2765" y="1343"/>
                </a:lnTo>
                <a:lnTo>
                  <a:pt x="2743" y="1310"/>
                </a:lnTo>
                <a:lnTo>
                  <a:pt x="2717" y="1283"/>
                </a:lnTo>
                <a:lnTo>
                  <a:pt x="2690" y="1260"/>
                </a:lnTo>
                <a:lnTo>
                  <a:pt x="2660" y="1243"/>
                </a:lnTo>
                <a:lnTo>
                  <a:pt x="2628" y="1233"/>
                </a:lnTo>
                <a:lnTo>
                  <a:pt x="2595" y="1229"/>
                </a:lnTo>
                <a:lnTo>
                  <a:pt x="2275" y="1229"/>
                </a:lnTo>
                <a:close/>
                <a:moveTo>
                  <a:pt x="451" y="1229"/>
                </a:moveTo>
                <a:lnTo>
                  <a:pt x="418" y="1233"/>
                </a:lnTo>
                <a:lnTo>
                  <a:pt x="386" y="1243"/>
                </a:lnTo>
                <a:lnTo>
                  <a:pt x="356" y="1260"/>
                </a:lnTo>
                <a:lnTo>
                  <a:pt x="329" y="1283"/>
                </a:lnTo>
                <a:lnTo>
                  <a:pt x="303" y="1310"/>
                </a:lnTo>
                <a:lnTo>
                  <a:pt x="281" y="1343"/>
                </a:lnTo>
                <a:lnTo>
                  <a:pt x="262" y="1381"/>
                </a:lnTo>
                <a:lnTo>
                  <a:pt x="247" y="1422"/>
                </a:lnTo>
                <a:lnTo>
                  <a:pt x="235" y="1467"/>
                </a:lnTo>
                <a:lnTo>
                  <a:pt x="228" y="1514"/>
                </a:lnTo>
                <a:lnTo>
                  <a:pt x="226" y="1564"/>
                </a:lnTo>
                <a:lnTo>
                  <a:pt x="228" y="1613"/>
                </a:lnTo>
                <a:lnTo>
                  <a:pt x="235" y="1661"/>
                </a:lnTo>
                <a:lnTo>
                  <a:pt x="247" y="1706"/>
                </a:lnTo>
                <a:lnTo>
                  <a:pt x="262" y="1747"/>
                </a:lnTo>
                <a:lnTo>
                  <a:pt x="281" y="1783"/>
                </a:lnTo>
                <a:lnTo>
                  <a:pt x="303" y="1816"/>
                </a:lnTo>
                <a:lnTo>
                  <a:pt x="329" y="1845"/>
                </a:lnTo>
                <a:lnTo>
                  <a:pt x="356" y="1868"/>
                </a:lnTo>
                <a:lnTo>
                  <a:pt x="386" y="1885"/>
                </a:lnTo>
                <a:lnTo>
                  <a:pt x="418" y="1895"/>
                </a:lnTo>
                <a:lnTo>
                  <a:pt x="451" y="1899"/>
                </a:lnTo>
                <a:lnTo>
                  <a:pt x="1243" y="1899"/>
                </a:lnTo>
                <a:lnTo>
                  <a:pt x="1215" y="1862"/>
                </a:lnTo>
                <a:lnTo>
                  <a:pt x="1190" y="1821"/>
                </a:lnTo>
                <a:lnTo>
                  <a:pt x="1169" y="1775"/>
                </a:lnTo>
                <a:lnTo>
                  <a:pt x="1151" y="1727"/>
                </a:lnTo>
                <a:lnTo>
                  <a:pt x="1139" y="1675"/>
                </a:lnTo>
                <a:lnTo>
                  <a:pt x="1131" y="1621"/>
                </a:lnTo>
                <a:lnTo>
                  <a:pt x="1128" y="1564"/>
                </a:lnTo>
                <a:lnTo>
                  <a:pt x="1131" y="1507"/>
                </a:lnTo>
                <a:lnTo>
                  <a:pt x="1139" y="1452"/>
                </a:lnTo>
                <a:lnTo>
                  <a:pt x="1151" y="1401"/>
                </a:lnTo>
                <a:lnTo>
                  <a:pt x="1169" y="1351"/>
                </a:lnTo>
                <a:lnTo>
                  <a:pt x="1190" y="1307"/>
                </a:lnTo>
                <a:lnTo>
                  <a:pt x="1215" y="1266"/>
                </a:lnTo>
                <a:lnTo>
                  <a:pt x="1243" y="1229"/>
                </a:lnTo>
                <a:lnTo>
                  <a:pt x="451" y="1229"/>
                </a:lnTo>
                <a:close/>
                <a:moveTo>
                  <a:pt x="2079" y="1003"/>
                </a:moveTo>
                <a:lnTo>
                  <a:pt x="2013" y="1054"/>
                </a:lnTo>
                <a:lnTo>
                  <a:pt x="1944" y="1099"/>
                </a:lnTo>
                <a:lnTo>
                  <a:pt x="1873" y="1138"/>
                </a:lnTo>
                <a:lnTo>
                  <a:pt x="1800" y="1170"/>
                </a:lnTo>
                <a:lnTo>
                  <a:pt x="1725" y="1195"/>
                </a:lnTo>
                <a:lnTo>
                  <a:pt x="1649" y="1213"/>
                </a:lnTo>
                <a:lnTo>
                  <a:pt x="1571" y="1225"/>
                </a:lnTo>
                <a:lnTo>
                  <a:pt x="1492" y="1229"/>
                </a:lnTo>
                <a:lnTo>
                  <a:pt x="1466" y="1229"/>
                </a:lnTo>
                <a:lnTo>
                  <a:pt x="1433" y="1233"/>
                </a:lnTo>
                <a:lnTo>
                  <a:pt x="1402" y="1243"/>
                </a:lnTo>
                <a:lnTo>
                  <a:pt x="1372" y="1260"/>
                </a:lnTo>
                <a:lnTo>
                  <a:pt x="1344" y="1283"/>
                </a:lnTo>
                <a:lnTo>
                  <a:pt x="1319" y="1310"/>
                </a:lnTo>
                <a:lnTo>
                  <a:pt x="1297" y="1343"/>
                </a:lnTo>
                <a:lnTo>
                  <a:pt x="1277" y="1381"/>
                </a:lnTo>
                <a:lnTo>
                  <a:pt x="1262" y="1422"/>
                </a:lnTo>
                <a:lnTo>
                  <a:pt x="1251" y="1467"/>
                </a:lnTo>
                <a:lnTo>
                  <a:pt x="1244" y="1514"/>
                </a:lnTo>
                <a:lnTo>
                  <a:pt x="1241" y="1564"/>
                </a:lnTo>
                <a:lnTo>
                  <a:pt x="1244" y="1613"/>
                </a:lnTo>
                <a:lnTo>
                  <a:pt x="1251" y="1661"/>
                </a:lnTo>
                <a:lnTo>
                  <a:pt x="1262" y="1706"/>
                </a:lnTo>
                <a:lnTo>
                  <a:pt x="1277" y="1747"/>
                </a:lnTo>
                <a:lnTo>
                  <a:pt x="1297" y="1783"/>
                </a:lnTo>
                <a:lnTo>
                  <a:pt x="1319" y="1816"/>
                </a:lnTo>
                <a:lnTo>
                  <a:pt x="1344" y="1845"/>
                </a:lnTo>
                <a:lnTo>
                  <a:pt x="1372" y="1868"/>
                </a:lnTo>
                <a:lnTo>
                  <a:pt x="1402" y="1885"/>
                </a:lnTo>
                <a:lnTo>
                  <a:pt x="1433" y="1895"/>
                </a:lnTo>
                <a:lnTo>
                  <a:pt x="1466" y="1899"/>
                </a:lnTo>
                <a:lnTo>
                  <a:pt x="1466" y="1900"/>
                </a:lnTo>
                <a:lnTo>
                  <a:pt x="1492" y="1900"/>
                </a:lnTo>
                <a:lnTo>
                  <a:pt x="1571" y="1904"/>
                </a:lnTo>
                <a:lnTo>
                  <a:pt x="1649" y="1916"/>
                </a:lnTo>
                <a:lnTo>
                  <a:pt x="1725" y="1934"/>
                </a:lnTo>
                <a:lnTo>
                  <a:pt x="1800" y="1959"/>
                </a:lnTo>
                <a:lnTo>
                  <a:pt x="1873" y="1991"/>
                </a:lnTo>
                <a:lnTo>
                  <a:pt x="1944" y="2030"/>
                </a:lnTo>
                <a:lnTo>
                  <a:pt x="2013" y="2076"/>
                </a:lnTo>
                <a:lnTo>
                  <a:pt x="2079" y="2126"/>
                </a:lnTo>
                <a:lnTo>
                  <a:pt x="2062" y="2016"/>
                </a:lnTo>
                <a:lnTo>
                  <a:pt x="2048" y="1906"/>
                </a:lnTo>
                <a:lnTo>
                  <a:pt x="2039" y="1792"/>
                </a:lnTo>
                <a:lnTo>
                  <a:pt x="2033" y="1678"/>
                </a:lnTo>
                <a:lnTo>
                  <a:pt x="2031" y="1564"/>
                </a:lnTo>
                <a:lnTo>
                  <a:pt x="2033" y="1450"/>
                </a:lnTo>
                <a:lnTo>
                  <a:pt x="2039" y="1335"/>
                </a:lnTo>
                <a:lnTo>
                  <a:pt x="2048" y="1224"/>
                </a:lnTo>
                <a:lnTo>
                  <a:pt x="2062" y="1113"/>
                </a:lnTo>
                <a:lnTo>
                  <a:pt x="2079" y="1003"/>
                </a:lnTo>
                <a:close/>
                <a:moveTo>
                  <a:pt x="2821" y="224"/>
                </a:moveTo>
                <a:lnTo>
                  <a:pt x="2778" y="227"/>
                </a:lnTo>
                <a:lnTo>
                  <a:pt x="2737" y="239"/>
                </a:lnTo>
                <a:lnTo>
                  <a:pt x="2697" y="256"/>
                </a:lnTo>
                <a:lnTo>
                  <a:pt x="2657" y="281"/>
                </a:lnTo>
                <a:lnTo>
                  <a:pt x="2619" y="312"/>
                </a:lnTo>
                <a:lnTo>
                  <a:pt x="2582" y="350"/>
                </a:lnTo>
                <a:lnTo>
                  <a:pt x="2547" y="393"/>
                </a:lnTo>
                <a:lnTo>
                  <a:pt x="2513" y="441"/>
                </a:lnTo>
                <a:lnTo>
                  <a:pt x="2481" y="496"/>
                </a:lnTo>
                <a:lnTo>
                  <a:pt x="2450" y="555"/>
                </a:lnTo>
                <a:lnTo>
                  <a:pt x="2421" y="619"/>
                </a:lnTo>
                <a:lnTo>
                  <a:pt x="2394" y="689"/>
                </a:lnTo>
                <a:lnTo>
                  <a:pt x="2369" y="762"/>
                </a:lnTo>
                <a:lnTo>
                  <a:pt x="2347" y="840"/>
                </a:lnTo>
                <a:lnTo>
                  <a:pt x="2326" y="921"/>
                </a:lnTo>
                <a:lnTo>
                  <a:pt x="2309" y="1005"/>
                </a:lnTo>
                <a:lnTo>
                  <a:pt x="2595" y="1005"/>
                </a:lnTo>
                <a:lnTo>
                  <a:pt x="2645" y="1009"/>
                </a:lnTo>
                <a:lnTo>
                  <a:pt x="2693" y="1018"/>
                </a:lnTo>
                <a:lnTo>
                  <a:pt x="2739" y="1033"/>
                </a:lnTo>
                <a:lnTo>
                  <a:pt x="2783" y="1054"/>
                </a:lnTo>
                <a:lnTo>
                  <a:pt x="2825" y="1081"/>
                </a:lnTo>
                <a:lnTo>
                  <a:pt x="2863" y="1112"/>
                </a:lnTo>
                <a:lnTo>
                  <a:pt x="2898" y="1147"/>
                </a:lnTo>
                <a:lnTo>
                  <a:pt x="2932" y="1187"/>
                </a:lnTo>
                <a:lnTo>
                  <a:pt x="2961" y="1232"/>
                </a:lnTo>
                <a:lnTo>
                  <a:pt x="2986" y="1279"/>
                </a:lnTo>
                <a:lnTo>
                  <a:pt x="3007" y="1331"/>
                </a:lnTo>
                <a:lnTo>
                  <a:pt x="3024" y="1386"/>
                </a:lnTo>
                <a:lnTo>
                  <a:pt x="3036" y="1443"/>
                </a:lnTo>
                <a:lnTo>
                  <a:pt x="3044" y="1502"/>
                </a:lnTo>
                <a:lnTo>
                  <a:pt x="3046" y="1564"/>
                </a:lnTo>
                <a:lnTo>
                  <a:pt x="3044" y="1626"/>
                </a:lnTo>
                <a:lnTo>
                  <a:pt x="3036" y="1685"/>
                </a:lnTo>
                <a:lnTo>
                  <a:pt x="3024" y="1742"/>
                </a:lnTo>
                <a:lnTo>
                  <a:pt x="3007" y="1797"/>
                </a:lnTo>
                <a:lnTo>
                  <a:pt x="2986" y="1847"/>
                </a:lnTo>
                <a:lnTo>
                  <a:pt x="2961" y="1895"/>
                </a:lnTo>
                <a:lnTo>
                  <a:pt x="2932" y="1940"/>
                </a:lnTo>
                <a:lnTo>
                  <a:pt x="2898" y="1980"/>
                </a:lnTo>
                <a:lnTo>
                  <a:pt x="2863" y="2016"/>
                </a:lnTo>
                <a:lnTo>
                  <a:pt x="2825" y="2047"/>
                </a:lnTo>
                <a:lnTo>
                  <a:pt x="2783" y="2073"/>
                </a:lnTo>
                <a:lnTo>
                  <a:pt x="2739" y="2094"/>
                </a:lnTo>
                <a:lnTo>
                  <a:pt x="2693" y="2109"/>
                </a:lnTo>
                <a:lnTo>
                  <a:pt x="2645" y="2119"/>
                </a:lnTo>
                <a:lnTo>
                  <a:pt x="2595" y="2123"/>
                </a:lnTo>
                <a:lnTo>
                  <a:pt x="2309" y="2123"/>
                </a:lnTo>
                <a:lnTo>
                  <a:pt x="2326" y="2207"/>
                </a:lnTo>
                <a:lnTo>
                  <a:pt x="2347" y="2288"/>
                </a:lnTo>
                <a:lnTo>
                  <a:pt x="2369" y="2366"/>
                </a:lnTo>
                <a:lnTo>
                  <a:pt x="2394" y="2439"/>
                </a:lnTo>
                <a:lnTo>
                  <a:pt x="2421" y="2508"/>
                </a:lnTo>
                <a:lnTo>
                  <a:pt x="2450" y="2573"/>
                </a:lnTo>
                <a:lnTo>
                  <a:pt x="2481" y="2632"/>
                </a:lnTo>
                <a:lnTo>
                  <a:pt x="2513" y="2686"/>
                </a:lnTo>
                <a:lnTo>
                  <a:pt x="2547" y="2735"/>
                </a:lnTo>
                <a:lnTo>
                  <a:pt x="2582" y="2778"/>
                </a:lnTo>
                <a:lnTo>
                  <a:pt x="2619" y="2816"/>
                </a:lnTo>
                <a:lnTo>
                  <a:pt x="2657" y="2847"/>
                </a:lnTo>
                <a:lnTo>
                  <a:pt x="2697" y="2872"/>
                </a:lnTo>
                <a:lnTo>
                  <a:pt x="2737" y="2889"/>
                </a:lnTo>
                <a:lnTo>
                  <a:pt x="2778" y="2901"/>
                </a:lnTo>
                <a:lnTo>
                  <a:pt x="2821" y="2904"/>
                </a:lnTo>
                <a:lnTo>
                  <a:pt x="2865" y="2901"/>
                </a:lnTo>
                <a:lnTo>
                  <a:pt x="2908" y="2888"/>
                </a:lnTo>
                <a:lnTo>
                  <a:pt x="2950" y="2869"/>
                </a:lnTo>
                <a:lnTo>
                  <a:pt x="2991" y="2842"/>
                </a:lnTo>
                <a:lnTo>
                  <a:pt x="3031" y="2808"/>
                </a:lnTo>
                <a:lnTo>
                  <a:pt x="3069" y="2768"/>
                </a:lnTo>
                <a:lnTo>
                  <a:pt x="3105" y="2721"/>
                </a:lnTo>
                <a:lnTo>
                  <a:pt x="3141" y="2669"/>
                </a:lnTo>
                <a:lnTo>
                  <a:pt x="3173" y="2609"/>
                </a:lnTo>
                <a:lnTo>
                  <a:pt x="3204" y="2545"/>
                </a:lnTo>
                <a:lnTo>
                  <a:pt x="3234" y="2477"/>
                </a:lnTo>
                <a:lnTo>
                  <a:pt x="3261" y="2402"/>
                </a:lnTo>
                <a:lnTo>
                  <a:pt x="3285" y="2324"/>
                </a:lnTo>
                <a:lnTo>
                  <a:pt x="3308" y="2240"/>
                </a:lnTo>
                <a:lnTo>
                  <a:pt x="3328" y="2153"/>
                </a:lnTo>
                <a:lnTo>
                  <a:pt x="3345" y="2062"/>
                </a:lnTo>
                <a:lnTo>
                  <a:pt x="3359" y="1968"/>
                </a:lnTo>
                <a:lnTo>
                  <a:pt x="3370" y="1871"/>
                </a:lnTo>
                <a:lnTo>
                  <a:pt x="3379" y="1771"/>
                </a:lnTo>
                <a:lnTo>
                  <a:pt x="3383" y="1668"/>
                </a:lnTo>
                <a:lnTo>
                  <a:pt x="3384" y="1564"/>
                </a:lnTo>
                <a:lnTo>
                  <a:pt x="3383" y="1459"/>
                </a:lnTo>
                <a:lnTo>
                  <a:pt x="3379" y="1356"/>
                </a:lnTo>
                <a:lnTo>
                  <a:pt x="3370" y="1257"/>
                </a:lnTo>
                <a:lnTo>
                  <a:pt x="3359" y="1160"/>
                </a:lnTo>
                <a:lnTo>
                  <a:pt x="3345" y="1065"/>
                </a:lnTo>
                <a:lnTo>
                  <a:pt x="3328" y="974"/>
                </a:lnTo>
                <a:lnTo>
                  <a:pt x="3308" y="888"/>
                </a:lnTo>
                <a:lnTo>
                  <a:pt x="3285" y="804"/>
                </a:lnTo>
                <a:lnTo>
                  <a:pt x="3261" y="725"/>
                </a:lnTo>
                <a:lnTo>
                  <a:pt x="3234" y="651"/>
                </a:lnTo>
                <a:lnTo>
                  <a:pt x="3204" y="581"/>
                </a:lnTo>
                <a:lnTo>
                  <a:pt x="3173" y="517"/>
                </a:lnTo>
                <a:lnTo>
                  <a:pt x="3141" y="459"/>
                </a:lnTo>
                <a:lnTo>
                  <a:pt x="3105" y="407"/>
                </a:lnTo>
                <a:lnTo>
                  <a:pt x="3069" y="360"/>
                </a:lnTo>
                <a:lnTo>
                  <a:pt x="3031" y="320"/>
                </a:lnTo>
                <a:lnTo>
                  <a:pt x="2991" y="286"/>
                </a:lnTo>
                <a:lnTo>
                  <a:pt x="2950" y="259"/>
                </a:lnTo>
                <a:lnTo>
                  <a:pt x="2908" y="240"/>
                </a:lnTo>
                <a:lnTo>
                  <a:pt x="2865" y="227"/>
                </a:lnTo>
                <a:lnTo>
                  <a:pt x="2821" y="224"/>
                </a:lnTo>
                <a:close/>
                <a:moveTo>
                  <a:pt x="2821" y="0"/>
                </a:moveTo>
                <a:lnTo>
                  <a:pt x="2878" y="3"/>
                </a:lnTo>
                <a:lnTo>
                  <a:pt x="2932" y="13"/>
                </a:lnTo>
                <a:lnTo>
                  <a:pt x="2984" y="27"/>
                </a:lnTo>
                <a:lnTo>
                  <a:pt x="3035" y="49"/>
                </a:lnTo>
                <a:lnTo>
                  <a:pt x="3083" y="75"/>
                </a:lnTo>
                <a:lnTo>
                  <a:pt x="3129" y="107"/>
                </a:lnTo>
                <a:lnTo>
                  <a:pt x="3173" y="145"/>
                </a:lnTo>
                <a:lnTo>
                  <a:pt x="3216" y="186"/>
                </a:lnTo>
                <a:lnTo>
                  <a:pt x="3256" y="233"/>
                </a:lnTo>
                <a:lnTo>
                  <a:pt x="3294" y="283"/>
                </a:lnTo>
                <a:lnTo>
                  <a:pt x="3330" y="338"/>
                </a:lnTo>
                <a:lnTo>
                  <a:pt x="3364" y="396"/>
                </a:lnTo>
                <a:lnTo>
                  <a:pt x="3395" y="458"/>
                </a:lnTo>
                <a:lnTo>
                  <a:pt x="3425" y="523"/>
                </a:lnTo>
                <a:lnTo>
                  <a:pt x="3452" y="592"/>
                </a:lnTo>
                <a:lnTo>
                  <a:pt x="3477" y="663"/>
                </a:lnTo>
                <a:lnTo>
                  <a:pt x="3500" y="737"/>
                </a:lnTo>
                <a:lnTo>
                  <a:pt x="3522" y="812"/>
                </a:lnTo>
                <a:lnTo>
                  <a:pt x="3540" y="891"/>
                </a:lnTo>
                <a:lnTo>
                  <a:pt x="3556" y="971"/>
                </a:lnTo>
                <a:lnTo>
                  <a:pt x="3571" y="1053"/>
                </a:lnTo>
                <a:lnTo>
                  <a:pt x="3583" y="1136"/>
                </a:lnTo>
                <a:lnTo>
                  <a:pt x="3593" y="1220"/>
                </a:lnTo>
                <a:lnTo>
                  <a:pt x="3601" y="1306"/>
                </a:lnTo>
                <a:lnTo>
                  <a:pt x="3606" y="1391"/>
                </a:lnTo>
                <a:lnTo>
                  <a:pt x="3609" y="1477"/>
                </a:lnTo>
                <a:lnTo>
                  <a:pt x="3610" y="1564"/>
                </a:lnTo>
                <a:lnTo>
                  <a:pt x="3609" y="1650"/>
                </a:lnTo>
                <a:lnTo>
                  <a:pt x="3606" y="1736"/>
                </a:lnTo>
                <a:lnTo>
                  <a:pt x="3601" y="1822"/>
                </a:lnTo>
                <a:lnTo>
                  <a:pt x="3593" y="1907"/>
                </a:lnTo>
                <a:lnTo>
                  <a:pt x="3583" y="1991"/>
                </a:lnTo>
                <a:lnTo>
                  <a:pt x="3571" y="2075"/>
                </a:lnTo>
                <a:lnTo>
                  <a:pt x="3556" y="2156"/>
                </a:lnTo>
                <a:lnTo>
                  <a:pt x="3540" y="2236"/>
                </a:lnTo>
                <a:lnTo>
                  <a:pt x="3522" y="2315"/>
                </a:lnTo>
                <a:lnTo>
                  <a:pt x="3500" y="2391"/>
                </a:lnTo>
                <a:lnTo>
                  <a:pt x="3477" y="2464"/>
                </a:lnTo>
                <a:lnTo>
                  <a:pt x="3452" y="2535"/>
                </a:lnTo>
                <a:lnTo>
                  <a:pt x="3425" y="2604"/>
                </a:lnTo>
                <a:lnTo>
                  <a:pt x="3395" y="2669"/>
                </a:lnTo>
                <a:lnTo>
                  <a:pt x="3364" y="2732"/>
                </a:lnTo>
                <a:lnTo>
                  <a:pt x="3330" y="2790"/>
                </a:lnTo>
                <a:lnTo>
                  <a:pt x="3294" y="2845"/>
                </a:lnTo>
                <a:lnTo>
                  <a:pt x="3256" y="2895"/>
                </a:lnTo>
                <a:lnTo>
                  <a:pt x="3216" y="2941"/>
                </a:lnTo>
                <a:lnTo>
                  <a:pt x="3173" y="2983"/>
                </a:lnTo>
                <a:lnTo>
                  <a:pt x="3129" y="3019"/>
                </a:lnTo>
                <a:lnTo>
                  <a:pt x="3083" y="3051"/>
                </a:lnTo>
                <a:lnTo>
                  <a:pt x="3035" y="3078"/>
                </a:lnTo>
                <a:lnTo>
                  <a:pt x="2984" y="3099"/>
                </a:lnTo>
                <a:lnTo>
                  <a:pt x="2932" y="3114"/>
                </a:lnTo>
                <a:lnTo>
                  <a:pt x="2878" y="3125"/>
                </a:lnTo>
                <a:lnTo>
                  <a:pt x="2821" y="3127"/>
                </a:lnTo>
                <a:lnTo>
                  <a:pt x="2763" y="3125"/>
                </a:lnTo>
                <a:lnTo>
                  <a:pt x="2709" y="3114"/>
                </a:lnTo>
                <a:lnTo>
                  <a:pt x="2656" y="3099"/>
                </a:lnTo>
                <a:lnTo>
                  <a:pt x="2605" y="3078"/>
                </a:lnTo>
                <a:lnTo>
                  <a:pt x="2557" y="3050"/>
                </a:lnTo>
                <a:lnTo>
                  <a:pt x="2511" y="3018"/>
                </a:lnTo>
                <a:lnTo>
                  <a:pt x="2467" y="2982"/>
                </a:lnTo>
                <a:lnTo>
                  <a:pt x="2424" y="2939"/>
                </a:lnTo>
                <a:lnTo>
                  <a:pt x="2384" y="2893"/>
                </a:lnTo>
                <a:lnTo>
                  <a:pt x="2347" y="2841"/>
                </a:lnTo>
                <a:lnTo>
                  <a:pt x="2311" y="2786"/>
                </a:lnTo>
                <a:lnTo>
                  <a:pt x="2277" y="2728"/>
                </a:lnTo>
                <a:lnTo>
                  <a:pt x="2274" y="2729"/>
                </a:lnTo>
                <a:lnTo>
                  <a:pt x="2232" y="2653"/>
                </a:lnTo>
                <a:lnTo>
                  <a:pt x="2187" y="2580"/>
                </a:lnTo>
                <a:lnTo>
                  <a:pt x="2139" y="2512"/>
                </a:lnTo>
                <a:lnTo>
                  <a:pt x="2090" y="2448"/>
                </a:lnTo>
                <a:lnTo>
                  <a:pt x="2038" y="2390"/>
                </a:lnTo>
                <a:lnTo>
                  <a:pt x="1982" y="2336"/>
                </a:lnTo>
                <a:lnTo>
                  <a:pt x="1927" y="2289"/>
                </a:lnTo>
                <a:lnTo>
                  <a:pt x="1868" y="2247"/>
                </a:lnTo>
                <a:lnTo>
                  <a:pt x="1808" y="2211"/>
                </a:lnTo>
                <a:lnTo>
                  <a:pt x="1747" y="2181"/>
                </a:lnTo>
                <a:lnTo>
                  <a:pt x="1683" y="2157"/>
                </a:lnTo>
                <a:lnTo>
                  <a:pt x="1620" y="2140"/>
                </a:lnTo>
                <a:lnTo>
                  <a:pt x="1554" y="2129"/>
                </a:lnTo>
                <a:lnTo>
                  <a:pt x="1545" y="2132"/>
                </a:lnTo>
                <a:lnTo>
                  <a:pt x="1535" y="2134"/>
                </a:lnTo>
                <a:lnTo>
                  <a:pt x="1524" y="2139"/>
                </a:lnTo>
                <a:lnTo>
                  <a:pt x="1524" y="2139"/>
                </a:lnTo>
                <a:lnTo>
                  <a:pt x="1523" y="2139"/>
                </a:lnTo>
                <a:lnTo>
                  <a:pt x="1523" y="2140"/>
                </a:lnTo>
                <a:lnTo>
                  <a:pt x="1522" y="2140"/>
                </a:lnTo>
                <a:lnTo>
                  <a:pt x="1522" y="2140"/>
                </a:lnTo>
                <a:lnTo>
                  <a:pt x="1502" y="2155"/>
                </a:lnTo>
                <a:lnTo>
                  <a:pt x="1487" y="2173"/>
                </a:lnTo>
                <a:lnTo>
                  <a:pt x="1480" y="2183"/>
                </a:lnTo>
                <a:lnTo>
                  <a:pt x="1472" y="2204"/>
                </a:lnTo>
                <a:lnTo>
                  <a:pt x="1468" y="2227"/>
                </a:lnTo>
                <a:lnTo>
                  <a:pt x="1468" y="2229"/>
                </a:lnTo>
                <a:lnTo>
                  <a:pt x="1466" y="2231"/>
                </a:lnTo>
                <a:lnTo>
                  <a:pt x="1466" y="2233"/>
                </a:lnTo>
                <a:lnTo>
                  <a:pt x="1466" y="3016"/>
                </a:lnTo>
                <a:lnTo>
                  <a:pt x="1469" y="3033"/>
                </a:lnTo>
                <a:lnTo>
                  <a:pt x="1476" y="3049"/>
                </a:lnTo>
                <a:lnTo>
                  <a:pt x="1486" y="3065"/>
                </a:lnTo>
                <a:lnTo>
                  <a:pt x="1500" y="3082"/>
                </a:lnTo>
                <a:lnTo>
                  <a:pt x="1515" y="3099"/>
                </a:lnTo>
                <a:lnTo>
                  <a:pt x="1530" y="3119"/>
                </a:lnTo>
                <a:lnTo>
                  <a:pt x="1545" y="3138"/>
                </a:lnTo>
                <a:lnTo>
                  <a:pt x="1559" y="3160"/>
                </a:lnTo>
                <a:lnTo>
                  <a:pt x="1569" y="3184"/>
                </a:lnTo>
                <a:lnTo>
                  <a:pt x="1576" y="3210"/>
                </a:lnTo>
                <a:lnTo>
                  <a:pt x="1578" y="3239"/>
                </a:lnTo>
                <a:lnTo>
                  <a:pt x="1578" y="3351"/>
                </a:lnTo>
                <a:lnTo>
                  <a:pt x="1576" y="3387"/>
                </a:lnTo>
                <a:lnTo>
                  <a:pt x="1567" y="3422"/>
                </a:lnTo>
                <a:lnTo>
                  <a:pt x="1554" y="3454"/>
                </a:lnTo>
                <a:lnTo>
                  <a:pt x="1536" y="3483"/>
                </a:lnTo>
                <a:lnTo>
                  <a:pt x="1513" y="3510"/>
                </a:lnTo>
                <a:lnTo>
                  <a:pt x="1486" y="3531"/>
                </a:lnTo>
                <a:lnTo>
                  <a:pt x="1457" y="3549"/>
                </a:lnTo>
                <a:lnTo>
                  <a:pt x="1425" y="3563"/>
                </a:lnTo>
                <a:lnTo>
                  <a:pt x="1390" y="3571"/>
                </a:lnTo>
                <a:lnTo>
                  <a:pt x="1353" y="3575"/>
                </a:lnTo>
                <a:lnTo>
                  <a:pt x="902" y="3575"/>
                </a:lnTo>
                <a:lnTo>
                  <a:pt x="865" y="3571"/>
                </a:lnTo>
                <a:lnTo>
                  <a:pt x="831" y="3563"/>
                </a:lnTo>
                <a:lnTo>
                  <a:pt x="798" y="3549"/>
                </a:lnTo>
                <a:lnTo>
                  <a:pt x="768" y="3531"/>
                </a:lnTo>
                <a:lnTo>
                  <a:pt x="743" y="3510"/>
                </a:lnTo>
                <a:lnTo>
                  <a:pt x="720" y="3483"/>
                </a:lnTo>
                <a:lnTo>
                  <a:pt x="701" y="3454"/>
                </a:lnTo>
                <a:lnTo>
                  <a:pt x="688" y="3422"/>
                </a:lnTo>
                <a:lnTo>
                  <a:pt x="680" y="3387"/>
                </a:lnTo>
                <a:lnTo>
                  <a:pt x="676" y="3351"/>
                </a:lnTo>
                <a:lnTo>
                  <a:pt x="676" y="2345"/>
                </a:lnTo>
                <a:lnTo>
                  <a:pt x="673" y="2305"/>
                </a:lnTo>
                <a:lnTo>
                  <a:pt x="662" y="2268"/>
                </a:lnTo>
                <a:lnTo>
                  <a:pt x="646" y="2233"/>
                </a:lnTo>
                <a:lnTo>
                  <a:pt x="623" y="2201"/>
                </a:lnTo>
                <a:lnTo>
                  <a:pt x="596" y="2175"/>
                </a:lnTo>
                <a:lnTo>
                  <a:pt x="565" y="2153"/>
                </a:lnTo>
                <a:lnTo>
                  <a:pt x="529" y="2136"/>
                </a:lnTo>
                <a:lnTo>
                  <a:pt x="491" y="2126"/>
                </a:lnTo>
                <a:lnTo>
                  <a:pt x="451" y="2123"/>
                </a:lnTo>
                <a:lnTo>
                  <a:pt x="401" y="2119"/>
                </a:lnTo>
                <a:lnTo>
                  <a:pt x="353" y="2109"/>
                </a:lnTo>
                <a:lnTo>
                  <a:pt x="307" y="2094"/>
                </a:lnTo>
                <a:lnTo>
                  <a:pt x="263" y="2073"/>
                </a:lnTo>
                <a:lnTo>
                  <a:pt x="221" y="2047"/>
                </a:lnTo>
                <a:lnTo>
                  <a:pt x="183" y="2016"/>
                </a:lnTo>
                <a:lnTo>
                  <a:pt x="148" y="1980"/>
                </a:lnTo>
                <a:lnTo>
                  <a:pt x="115" y="1940"/>
                </a:lnTo>
                <a:lnTo>
                  <a:pt x="86" y="1895"/>
                </a:lnTo>
                <a:lnTo>
                  <a:pt x="61" y="1847"/>
                </a:lnTo>
                <a:lnTo>
                  <a:pt x="39" y="1797"/>
                </a:lnTo>
                <a:lnTo>
                  <a:pt x="23" y="1742"/>
                </a:lnTo>
                <a:lnTo>
                  <a:pt x="10" y="1685"/>
                </a:lnTo>
                <a:lnTo>
                  <a:pt x="2" y="1626"/>
                </a:lnTo>
                <a:lnTo>
                  <a:pt x="0" y="1564"/>
                </a:lnTo>
                <a:lnTo>
                  <a:pt x="2" y="1502"/>
                </a:lnTo>
                <a:lnTo>
                  <a:pt x="10" y="1443"/>
                </a:lnTo>
                <a:lnTo>
                  <a:pt x="23" y="1386"/>
                </a:lnTo>
                <a:lnTo>
                  <a:pt x="39" y="1331"/>
                </a:lnTo>
                <a:lnTo>
                  <a:pt x="61" y="1279"/>
                </a:lnTo>
                <a:lnTo>
                  <a:pt x="86" y="1232"/>
                </a:lnTo>
                <a:lnTo>
                  <a:pt x="115" y="1187"/>
                </a:lnTo>
                <a:lnTo>
                  <a:pt x="148" y="1147"/>
                </a:lnTo>
                <a:lnTo>
                  <a:pt x="183" y="1112"/>
                </a:lnTo>
                <a:lnTo>
                  <a:pt x="221" y="1081"/>
                </a:lnTo>
                <a:lnTo>
                  <a:pt x="263" y="1054"/>
                </a:lnTo>
                <a:lnTo>
                  <a:pt x="307" y="1033"/>
                </a:lnTo>
                <a:lnTo>
                  <a:pt x="353" y="1018"/>
                </a:lnTo>
                <a:lnTo>
                  <a:pt x="401" y="1009"/>
                </a:lnTo>
                <a:lnTo>
                  <a:pt x="451" y="1005"/>
                </a:lnTo>
                <a:lnTo>
                  <a:pt x="1492" y="1005"/>
                </a:lnTo>
                <a:lnTo>
                  <a:pt x="1558" y="1002"/>
                </a:lnTo>
                <a:lnTo>
                  <a:pt x="1623" y="990"/>
                </a:lnTo>
                <a:lnTo>
                  <a:pt x="1687" y="973"/>
                </a:lnTo>
                <a:lnTo>
                  <a:pt x="1749" y="949"/>
                </a:lnTo>
                <a:lnTo>
                  <a:pt x="1810" y="918"/>
                </a:lnTo>
                <a:lnTo>
                  <a:pt x="1870" y="882"/>
                </a:lnTo>
                <a:lnTo>
                  <a:pt x="1928" y="840"/>
                </a:lnTo>
                <a:lnTo>
                  <a:pt x="1983" y="792"/>
                </a:lnTo>
                <a:lnTo>
                  <a:pt x="2038" y="738"/>
                </a:lnTo>
                <a:lnTo>
                  <a:pt x="2090" y="680"/>
                </a:lnTo>
                <a:lnTo>
                  <a:pt x="2140" y="617"/>
                </a:lnTo>
                <a:lnTo>
                  <a:pt x="2188" y="548"/>
                </a:lnTo>
                <a:lnTo>
                  <a:pt x="2232" y="476"/>
                </a:lnTo>
                <a:lnTo>
                  <a:pt x="2274" y="399"/>
                </a:lnTo>
                <a:lnTo>
                  <a:pt x="2277" y="400"/>
                </a:lnTo>
                <a:lnTo>
                  <a:pt x="2310" y="342"/>
                </a:lnTo>
                <a:lnTo>
                  <a:pt x="2346" y="287"/>
                </a:lnTo>
                <a:lnTo>
                  <a:pt x="2384" y="235"/>
                </a:lnTo>
                <a:lnTo>
                  <a:pt x="2424" y="188"/>
                </a:lnTo>
                <a:lnTo>
                  <a:pt x="2466" y="146"/>
                </a:lnTo>
                <a:lnTo>
                  <a:pt x="2511" y="109"/>
                </a:lnTo>
                <a:lnTo>
                  <a:pt x="2557" y="77"/>
                </a:lnTo>
                <a:lnTo>
                  <a:pt x="2605" y="50"/>
                </a:lnTo>
                <a:lnTo>
                  <a:pt x="2656" y="29"/>
                </a:lnTo>
                <a:lnTo>
                  <a:pt x="2709" y="13"/>
                </a:lnTo>
                <a:lnTo>
                  <a:pt x="2763" y="3"/>
                </a:lnTo>
                <a:lnTo>
                  <a:pt x="282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4778422" y="2460855"/>
            <a:ext cx="406500" cy="459322"/>
            <a:chOff x="5946776" y="3297238"/>
            <a:chExt cx="2247900" cy="2540000"/>
          </a:xfrm>
          <a:solidFill>
            <a:schemeClr val="bg2">
              <a:lumMod val="25000"/>
            </a:schemeClr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946776" y="3297238"/>
              <a:ext cx="2247900" cy="2540000"/>
            </a:xfrm>
            <a:custGeom>
              <a:avLst/>
              <a:gdLst>
                <a:gd name="T0" fmla="*/ 408 w 2830"/>
                <a:gd name="T1" fmla="*/ 2835 h 3199"/>
                <a:gd name="T2" fmla="*/ 453 w 2830"/>
                <a:gd name="T3" fmla="*/ 2928 h 3199"/>
                <a:gd name="T4" fmla="*/ 537 w 2830"/>
                <a:gd name="T5" fmla="*/ 2987 h 3199"/>
                <a:gd name="T6" fmla="*/ 2225 w 2830"/>
                <a:gd name="T7" fmla="*/ 2999 h 3199"/>
                <a:gd name="T8" fmla="*/ 2326 w 2830"/>
                <a:gd name="T9" fmla="*/ 2971 h 3199"/>
                <a:gd name="T10" fmla="*/ 2398 w 2830"/>
                <a:gd name="T11" fmla="*/ 2900 h 3199"/>
                <a:gd name="T12" fmla="*/ 2426 w 2830"/>
                <a:gd name="T13" fmla="*/ 2799 h 3199"/>
                <a:gd name="T14" fmla="*/ 304 w 2830"/>
                <a:gd name="T15" fmla="*/ 600 h 3199"/>
                <a:gd name="T16" fmla="*/ 241 w 2830"/>
                <a:gd name="T17" fmla="*/ 622 h 3199"/>
                <a:gd name="T18" fmla="*/ 206 w 2830"/>
                <a:gd name="T19" fmla="*/ 677 h 3199"/>
                <a:gd name="T20" fmla="*/ 2629 w 2830"/>
                <a:gd name="T21" fmla="*/ 900 h 3199"/>
                <a:gd name="T22" fmla="*/ 2619 w 2830"/>
                <a:gd name="T23" fmla="*/ 656 h 3199"/>
                <a:gd name="T24" fmla="*/ 2572 w 2830"/>
                <a:gd name="T25" fmla="*/ 610 h 3199"/>
                <a:gd name="T26" fmla="*/ 304 w 2830"/>
                <a:gd name="T27" fmla="*/ 600 h 3199"/>
                <a:gd name="T28" fmla="*/ 865 w 2830"/>
                <a:gd name="T29" fmla="*/ 211 h 3199"/>
                <a:gd name="T30" fmla="*/ 819 w 2830"/>
                <a:gd name="T31" fmla="*/ 256 h 3199"/>
                <a:gd name="T32" fmla="*/ 808 w 2830"/>
                <a:gd name="T33" fmla="*/ 400 h 3199"/>
                <a:gd name="T34" fmla="*/ 2019 w 2830"/>
                <a:gd name="T35" fmla="*/ 277 h 3199"/>
                <a:gd name="T36" fmla="*/ 1984 w 2830"/>
                <a:gd name="T37" fmla="*/ 222 h 3199"/>
                <a:gd name="T38" fmla="*/ 1921 w 2830"/>
                <a:gd name="T39" fmla="*/ 200 h 3199"/>
                <a:gd name="T40" fmla="*/ 1921 w 2830"/>
                <a:gd name="T41" fmla="*/ 0 h 3199"/>
                <a:gd name="T42" fmla="*/ 2039 w 2830"/>
                <a:gd name="T43" fmla="*/ 24 h 3199"/>
                <a:gd name="T44" fmla="*/ 2136 w 2830"/>
                <a:gd name="T45" fmla="*/ 88 h 3199"/>
                <a:gd name="T46" fmla="*/ 2201 w 2830"/>
                <a:gd name="T47" fmla="*/ 183 h 3199"/>
                <a:gd name="T48" fmla="*/ 2225 w 2830"/>
                <a:gd name="T49" fmla="*/ 300 h 3199"/>
                <a:gd name="T50" fmla="*/ 2571 w 2830"/>
                <a:gd name="T51" fmla="*/ 403 h 3199"/>
                <a:gd name="T52" fmla="*/ 2687 w 2830"/>
                <a:gd name="T53" fmla="*/ 445 h 3199"/>
                <a:gd name="T54" fmla="*/ 2775 w 2830"/>
                <a:gd name="T55" fmla="*/ 528 h 3199"/>
                <a:gd name="T56" fmla="*/ 2823 w 2830"/>
                <a:gd name="T57" fmla="*/ 639 h 3199"/>
                <a:gd name="T58" fmla="*/ 2830 w 2830"/>
                <a:gd name="T59" fmla="*/ 900 h 3199"/>
                <a:gd name="T60" fmla="*/ 2808 w 2830"/>
                <a:gd name="T61" fmla="*/ 992 h 3199"/>
                <a:gd name="T62" fmla="*/ 2748 w 2830"/>
                <a:gd name="T63" fmla="*/ 1061 h 3199"/>
                <a:gd name="T64" fmla="*/ 2661 w 2830"/>
                <a:gd name="T65" fmla="*/ 1097 h 3199"/>
                <a:gd name="T66" fmla="*/ 2626 w 2830"/>
                <a:gd name="T67" fmla="*/ 2850 h 3199"/>
                <a:gd name="T68" fmla="*/ 2581 w 2830"/>
                <a:gd name="T69" fmla="*/ 2988 h 3199"/>
                <a:gd name="T70" fmla="*/ 2492 w 2830"/>
                <a:gd name="T71" fmla="*/ 3098 h 3199"/>
                <a:gd name="T72" fmla="*/ 2370 w 2830"/>
                <a:gd name="T73" fmla="*/ 3173 h 3199"/>
                <a:gd name="T74" fmla="*/ 2225 w 2830"/>
                <a:gd name="T75" fmla="*/ 3199 h 3199"/>
                <a:gd name="T76" fmla="*/ 508 w 2830"/>
                <a:gd name="T77" fmla="*/ 3187 h 3199"/>
                <a:gd name="T78" fmla="*/ 376 w 2830"/>
                <a:gd name="T79" fmla="*/ 3128 h 3199"/>
                <a:gd name="T80" fmla="*/ 275 w 2830"/>
                <a:gd name="T81" fmla="*/ 3027 h 3199"/>
                <a:gd name="T82" fmla="*/ 215 w 2830"/>
                <a:gd name="T83" fmla="*/ 2898 h 3199"/>
                <a:gd name="T84" fmla="*/ 203 w 2830"/>
                <a:gd name="T85" fmla="*/ 1100 h 3199"/>
                <a:gd name="T86" fmla="*/ 101 w 2830"/>
                <a:gd name="T87" fmla="*/ 1073 h 3199"/>
                <a:gd name="T88" fmla="*/ 28 w 2830"/>
                <a:gd name="T89" fmla="*/ 1000 h 3199"/>
                <a:gd name="T90" fmla="*/ 0 w 2830"/>
                <a:gd name="T91" fmla="*/ 900 h 3199"/>
                <a:gd name="T92" fmla="*/ 8 w 2830"/>
                <a:gd name="T93" fmla="*/ 639 h 3199"/>
                <a:gd name="T94" fmla="*/ 57 w 2830"/>
                <a:gd name="T95" fmla="*/ 528 h 3199"/>
                <a:gd name="T96" fmla="*/ 145 w 2830"/>
                <a:gd name="T97" fmla="*/ 445 h 3199"/>
                <a:gd name="T98" fmla="*/ 260 w 2830"/>
                <a:gd name="T99" fmla="*/ 403 h 3199"/>
                <a:gd name="T100" fmla="*/ 607 w 2830"/>
                <a:gd name="T101" fmla="*/ 300 h 3199"/>
                <a:gd name="T102" fmla="*/ 631 w 2830"/>
                <a:gd name="T103" fmla="*/ 183 h 3199"/>
                <a:gd name="T104" fmla="*/ 696 w 2830"/>
                <a:gd name="T105" fmla="*/ 88 h 3199"/>
                <a:gd name="T106" fmla="*/ 792 w 2830"/>
                <a:gd name="T107" fmla="*/ 24 h 3199"/>
                <a:gd name="T108" fmla="*/ 910 w 2830"/>
                <a:gd name="T109" fmla="*/ 0 h 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30" h="3199">
                  <a:moveTo>
                    <a:pt x="404" y="1100"/>
                  </a:moveTo>
                  <a:lnTo>
                    <a:pt x="404" y="2799"/>
                  </a:lnTo>
                  <a:lnTo>
                    <a:pt x="408" y="2835"/>
                  </a:lnTo>
                  <a:lnTo>
                    <a:pt x="418" y="2869"/>
                  </a:lnTo>
                  <a:lnTo>
                    <a:pt x="432" y="2900"/>
                  </a:lnTo>
                  <a:lnTo>
                    <a:pt x="453" y="2928"/>
                  </a:lnTo>
                  <a:lnTo>
                    <a:pt x="477" y="2952"/>
                  </a:lnTo>
                  <a:lnTo>
                    <a:pt x="505" y="2971"/>
                  </a:lnTo>
                  <a:lnTo>
                    <a:pt x="537" y="2987"/>
                  </a:lnTo>
                  <a:lnTo>
                    <a:pt x="571" y="2996"/>
                  </a:lnTo>
                  <a:lnTo>
                    <a:pt x="607" y="2999"/>
                  </a:lnTo>
                  <a:lnTo>
                    <a:pt x="2225" y="2999"/>
                  </a:lnTo>
                  <a:lnTo>
                    <a:pt x="2261" y="2996"/>
                  </a:lnTo>
                  <a:lnTo>
                    <a:pt x="2295" y="2987"/>
                  </a:lnTo>
                  <a:lnTo>
                    <a:pt x="2326" y="2971"/>
                  </a:lnTo>
                  <a:lnTo>
                    <a:pt x="2354" y="2952"/>
                  </a:lnTo>
                  <a:lnTo>
                    <a:pt x="2379" y="2928"/>
                  </a:lnTo>
                  <a:lnTo>
                    <a:pt x="2398" y="2900"/>
                  </a:lnTo>
                  <a:lnTo>
                    <a:pt x="2414" y="2869"/>
                  </a:lnTo>
                  <a:lnTo>
                    <a:pt x="2423" y="2835"/>
                  </a:lnTo>
                  <a:lnTo>
                    <a:pt x="2426" y="2799"/>
                  </a:lnTo>
                  <a:lnTo>
                    <a:pt x="2426" y="1100"/>
                  </a:lnTo>
                  <a:lnTo>
                    <a:pt x="404" y="1100"/>
                  </a:lnTo>
                  <a:close/>
                  <a:moveTo>
                    <a:pt x="304" y="600"/>
                  </a:moveTo>
                  <a:lnTo>
                    <a:pt x="280" y="602"/>
                  </a:lnTo>
                  <a:lnTo>
                    <a:pt x="259" y="610"/>
                  </a:lnTo>
                  <a:lnTo>
                    <a:pt x="241" y="622"/>
                  </a:lnTo>
                  <a:lnTo>
                    <a:pt x="225" y="637"/>
                  </a:lnTo>
                  <a:lnTo>
                    <a:pt x="213" y="656"/>
                  </a:lnTo>
                  <a:lnTo>
                    <a:pt x="206" y="677"/>
                  </a:lnTo>
                  <a:lnTo>
                    <a:pt x="203" y="700"/>
                  </a:lnTo>
                  <a:lnTo>
                    <a:pt x="203" y="900"/>
                  </a:lnTo>
                  <a:lnTo>
                    <a:pt x="2629" y="900"/>
                  </a:lnTo>
                  <a:lnTo>
                    <a:pt x="2629" y="700"/>
                  </a:lnTo>
                  <a:lnTo>
                    <a:pt x="2626" y="677"/>
                  </a:lnTo>
                  <a:lnTo>
                    <a:pt x="2619" y="656"/>
                  </a:lnTo>
                  <a:lnTo>
                    <a:pt x="2606" y="637"/>
                  </a:lnTo>
                  <a:lnTo>
                    <a:pt x="2591" y="622"/>
                  </a:lnTo>
                  <a:lnTo>
                    <a:pt x="2572" y="610"/>
                  </a:lnTo>
                  <a:lnTo>
                    <a:pt x="2550" y="602"/>
                  </a:lnTo>
                  <a:lnTo>
                    <a:pt x="2528" y="600"/>
                  </a:lnTo>
                  <a:lnTo>
                    <a:pt x="304" y="600"/>
                  </a:lnTo>
                  <a:close/>
                  <a:moveTo>
                    <a:pt x="910" y="200"/>
                  </a:moveTo>
                  <a:lnTo>
                    <a:pt x="887" y="203"/>
                  </a:lnTo>
                  <a:lnTo>
                    <a:pt x="865" y="211"/>
                  </a:lnTo>
                  <a:lnTo>
                    <a:pt x="847" y="222"/>
                  </a:lnTo>
                  <a:lnTo>
                    <a:pt x="831" y="237"/>
                  </a:lnTo>
                  <a:lnTo>
                    <a:pt x="819" y="256"/>
                  </a:lnTo>
                  <a:lnTo>
                    <a:pt x="811" y="277"/>
                  </a:lnTo>
                  <a:lnTo>
                    <a:pt x="808" y="300"/>
                  </a:lnTo>
                  <a:lnTo>
                    <a:pt x="808" y="400"/>
                  </a:lnTo>
                  <a:lnTo>
                    <a:pt x="2022" y="400"/>
                  </a:lnTo>
                  <a:lnTo>
                    <a:pt x="2022" y="300"/>
                  </a:lnTo>
                  <a:lnTo>
                    <a:pt x="2019" y="277"/>
                  </a:lnTo>
                  <a:lnTo>
                    <a:pt x="2012" y="256"/>
                  </a:lnTo>
                  <a:lnTo>
                    <a:pt x="1999" y="237"/>
                  </a:lnTo>
                  <a:lnTo>
                    <a:pt x="1984" y="222"/>
                  </a:lnTo>
                  <a:lnTo>
                    <a:pt x="1965" y="211"/>
                  </a:lnTo>
                  <a:lnTo>
                    <a:pt x="1945" y="203"/>
                  </a:lnTo>
                  <a:lnTo>
                    <a:pt x="1921" y="200"/>
                  </a:lnTo>
                  <a:lnTo>
                    <a:pt x="910" y="200"/>
                  </a:lnTo>
                  <a:close/>
                  <a:moveTo>
                    <a:pt x="910" y="0"/>
                  </a:moveTo>
                  <a:lnTo>
                    <a:pt x="1921" y="0"/>
                  </a:lnTo>
                  <a:lnTo>
                    <a:pt x="1962" y="3"/>
                  </a:lnTo>
                  <a:lnTo>
                    <a:pt x="2001" y="10"/>
                  </a:lnTo>
                  <a:lnTo>
                    <a:pt x="2039" y="24"/>
                  </a:lnTo>
                  <a:lnTo>
                    <a:pt x="2074" y="41"/>
                  </a:lnTo>
                  <a:lnTo>
                    <a:pt x="2106" y="62"/>
                  </a:lnTo>
                  <a:lnTo>
                    <a:pt x="2136" y="88"/>
                  </a:lnTo>
                  <a:lnTo>
                    <a:pt x="2161" y="117"/>
                  </a:lnTo>
                  <a:lnTo>
                    <a:pt x="2183" y="148"/>
                  </a:lnTo>
                  <a:lnTo>
                    <a:pt x="2201" y="183"/>
                  </a:lnTo>
                  <a:lnTo>
                    <a:pt x="2213" y="220"/>
                  </a:lnTo>
                  <a:lnTo>
                    <a:pt x="2222" y="259"/>
                  </a:lnTo>
                  <a:lnTo>
                    <a:pt x="2225" y="300"/>
                  </a:lnTo>
                  <a:lnTo>
                    <a:pt x="2225" y="400"/>
                  </a:lnTo>
                  <a:lnTo>
                    <a:pt x="2528" y="400"/>
                  </a:lnTo>
                  <a:lnTo>
                    <a:pt x="2571" y="403"/>
                  </a:lnTo>
                  <a:lnTo>
                    <a:pt x="2611" y="412"/>
                  </a:lnTo>
                  <a:lnTo>
                    <a:pt x="2651" y="426"/>
                  </a:lnTo>
                  <a:lnTo>
                    <a:pt x="2687" y="445"/>
                  </a:lnTo>
                  <a:lnTo>
                    <a:pt x="2720" y="468"/>
                  </a:lnTo>
                  <a:lnTo>
                    <a:pt x="2749" y="496"/>
                  </a:lnTo>
                  <a:lnTo>
                    <a:pt x="2775" y="528"/>
                  </a:lnTo>
                  <a:lnTo>
                    <a:pt x="2795" y="562"/>
                  </a:lnTo>
                  <a:lnTo>
                    <a:pt x="2812" y="599"/>
                  </a:lnTo>
                  <a:lnTo>
                    <a:pt x="2823" y="639"/>
                  </a:lnTo>
                  <a:lnTo>
                    <a:pt x="2828" y="681"/>
                  </a:lnTo>
                  <a:lnTo>
                    <a:pt x="2830" y="681"/>
                  </a:lnTo>
                  <a:lnTo>
                    <a:pt x="2830" y="900"/>
                  </a:lnTo>
                  <a:lnTo>
                    <a:pt x="2827" y="932"/>
                  </a:lnTo>
                  <a:lnTo>
                    <a:pt x="2820" y="963"/>
                  </a:lnTo>
                  <a:lnTo>
                    <a:pt x="2808" y="992"/>
                  </a:lnTo>
                  <a:lnTo>
                    <a:pt x="2791" y="1017"/>
                  </a:lnTo>
                  <a:lnTo>
                    <a:pt x="2772" y="1041"/>
                  </a:lnTo>
                  <a:lnTo>
                    <a:pt x="2748" y="1061"/>
                  </a:lnTo>
                  <a:lnTo>
                    <a:pt x="2722" y="1078"/>
                  </a:lnTo>
                  <a:lnTo>
                    <a:pt x="2693" y="1090"/>
                  </a:lnTo>
                  <a:lnTo>
                    <a:pt x="2661" y="1097"/>
                  </a:lnTo>
                  <a:lnTo>
                    <a:pt x="2629" y="1100"/>
                  </a:lnTo>
                  <a:lnTo>
                    <a:pt x="2629" y="2798"/>
                  </a:lnTo>
                  <a:lnTo>
                    <a:pt x="2626" y="2850"/>
                  </a:lnTo>
                  <a:lnTo>
                    <a:pt x="2617" y="2898"/>
                  </a:lnTo>
                  <a:lnTo>
                    <a:pt x="2601" y="2944"/>
                  </a:lnTo>
                  <a:lnTo>
                    <a:pt x="2581" y="2988"/>
                  </a:lnTo>
                  <a:lnTo>
                    <a:pt x="2557" y="3027"/>
                  </a:lnTo>
                  <a:lnTo>
                    <a:pt x="2527" y="3065"/>
                  </a:lnTo>
                  <a:lnTo>
                    <a:pt x="2492" y="3098"/>
                  </a:lnTo>
                  <a:lnTo>
                    <a:pt x="2455" y="3128"/>
                  </a:lnTo>
                  <a:lnTo>
                    <a:pt x="2415" y="3152"/>
                  </a:lnTo>
                  <a:lnTo>
                    <a:pt x="2370" y="3173"/>
                  </a:lnTo>
                  <a:lnTo>
                    <a:pt x="2324" y="3187"/>
                  </a:lnTo>
                  <a:lnTo>
                    <a:pt x="2275" y="3196"/>
                  </a:lnTo>
                  <a:lnTo>
                    <a:pt x="2225" y="3199"/>
                  </a:lnTo>
                  <a:lnTo>
                    <a:pt x="607" y="3199"/>
                  </a:lnTo>
                  <a:lnTo>
                    <a:pt x="556" y="3196"/>
                  </a:lnTo>
                  <a:lnTo>
                    <a:pt x="508" y="3187"/>
                  </a:lnTo>
                  <a:lnTo>
                    <a:pt x="461" y="3173"/>
                  </a:lnTo>
                  <a:lnTo>
                    <a:pt x="417" y="3152"/>
                  </a:lnTo>
                  <a:lnTo>
                    <a:pt x="376" y="3128"/>
                  </a:lnTo>
                  <a:lnTo>
                    <a:pt x="338" y="3098"/>
                  </a:lnTo>
                  <a:lnTo>
                    <a:pt x="305" y="3065"/>
                  </a:lnTo>
                  <a:lnTo>
                    <a:pt x="275" y="3027"/>
                  </a:lnTo>
                  <a:lnTo>
                    <a:pt x="250" y="2988"/>
                  </a:lnTo>
                  <a:lnTo>
                    <a:pt x="231" y="2944"/>
                  </a:lnTo>
                  <a:lnTo>
                    <a:pt x="215" y="2898"/>
                  </a:lnTo>
                  <a:lnTo>
                    <a:pt x="206" y="2850"/>
                  </a:lnTo>
                  <a:lnTo>
                    <a:pt x="203" y="2798"/>
                  </a:lnTo>
                  <a:lnTo>
                    <a:pt x="203" y="1100"/>
                  </a:lnTo>
                  <a:lnTo>
                    <a:pt x="166" y="1096"/>
                  </a:lnTo>
                  <a:lnTo>
                    <a:pt x="132" y="1087"/>
                  </a:lnTo>
                  <a:lnTo>
                    <a:pt x="101" y="1073"/>
                  </a:lnTo>
                  <a:lnTo>
                    <a:pt x="72" y="1052"/>
                  </a:lnTo>
                  <a:lnTo>
                    <a:pt x="49" y="1029"/>
                  </a:lnTo>
                  <a:lnTo>
                    <a:pt x="28" y="1000"/>
                  </a:lnTo>
                  <a:lnTo>
                    <a:pt x="13" y="969"/>
                  </a:lnTo>
                  <a:lnTo>
                    <a:pt x="4" y="936"/>
                  </a:lnTo>
                  <a:lnTo>
                    <a:pt x="0" y="900"/>
                  </a:lnTo>
                  <a:lnTo>
                    <a:pt x="0" y="681"/>
                  </a:lnTo>
                  <a:lnTo>
                    <a:pt x="2" y="681"/>
                  </a:lnTo>
                  <a:lnTo>
                    <a:pt x="8" y="639"/>
                  </a:lnTo>
                  <a:lnTo>
                    <a:pt x="20" y="599"/>
                  </a:lnTo>
                  <a:lnTo>
                    <a:pt x="35" y="562"/>
                  </a:lnTo>
                  <a:lnTo>
                    <a:pt x="57" y="528"/>
                  </a:lnTo>
                  <a:lnTo>
                    <a:pt x="82" y="496"/>
                  </a:lnTo>
                  <a:lnTo>
                    <a:pt x="112" y="468"/>
                  </a:lnTo>
                  <a:lnTo>
                    <a:pt x="145" y="445"/>
                  </a:lnTo>
                  <a:lnTo>
                    <a:pt x="181" y="425"/>
                  </a:lnTo>
                  <a:lnTo>
                    <a:pt x="219" y="411"/>
                  </a:lnTo>
                  <a:lnTo>
                    <a:pt x="260" y="403"/>
                  </a:lnTo>
                  <a:lnTo>
                    <a:pt x="304" y="400"/>
                  </a:lnTo>
                  <a:lnTo>
                    <a:pt x="607" y="400"/>
                  </a:lnTo>
                  <a:lnTo>
                    <a:pt x="607" y="300"/>
                  </a:lnTo>
                  <a:lnTo>
                    <a:pt x="610" y="259"/>
                  </a:lnTo>
                  <a:lnTo>
                    <a:pt x="618" y="220"/>
                  </a:lnTo>
                  <a:lnTo>
                    <a:pt x="631" y="183"/>
                  </a:lnTo>
                  <a:lnTo>
                    <a:pt x="648" y="148"/>
                  </a:lnTo>
                  <a:lnTo>
                    <a:pt x="670" y="117"/>
                  </a:lnTo>
                  <a:lnTo>
                    <a:pt x="696" y="88"/>
                  </a:lnTo>
                  <a:lnTo>
                    <a:pt x="725" y="62"/>
                  </a:lnTo>
                  <a:lnTo>
                    <a:pt x="757" y="41"/>
                  </a:lnTo>
                  <a:lnTo>
                    <a:pt x="792" y="24"/>
                  </a:lnTo>
                  <a:lnTo>
                    <a:pt x="829" y="10"/>
                  </a:lnTo>
                  <a:lnTo>
                    <a:pt x="869" y="3"/>
                  </a:lnTo>
                  <a:lnTo>
                    <a:pt x="9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6429375" y="4329113"/>
              <a:ext cx="320675" cy="1190625"/>
            </a:xfrm>
            <a:custGeom>
              <a:avLst/>
              <a:gdLst>
                <a:gd name="T0" fmla="*/ 101 w 404"/>
                <a:gd name="T1" fmla="*/ 100 h 1499"/>
                <a:gd name="T2" fmla="*/ 101 w 404"/>
                <a:gd name="T3" fmla="*/ 1399 h 1499"/>
                <a:gd name="T4" fmla="*/ 303 w 404"/>
                <a:gd name="T5" fmla="*/ 1399 h 1499"/>
                <a:gd name="T6" fmla="*/ 303 w 404"/>
                <a:gd name="T7" fmla="*/ 100 h 1499"/>
                <a:gd name="T8" fmla="*/ 101 w 404"/>
                <a:gd name="T9" fmla="*/ 100 h 1499"/>
                <a:gd name="T10" fmla="*/ 101 w 404"/>
                <a:gd name="T11" fmla="*/ 0 h 1499"/>
                <a:gd name="T12" fmla="*/ 303 w 404"/>
                <a:gd name="T13" fmla="*/ 0 h 1499"/>
                <a:gd name="T14" fmla="*/ 326 w 404"/>
                <a:gd name="T15" fmla="*/ 3 h 1499"/>
                <a:gd name="T16" fmla="*/ 347 w 404"/>
                <a:gd name="T17" fmla="*/ 10 h 1499"/>
                <a:gd name="T18" fmla="*/ 367 w 404"/>
                <a:gd name="T19" fmla="*/ 22 h 1499"/>
                <a:gd name="T20" fmla="*/ 382 w 404"/>
                <a:gd name="T21" fmla="*/ 37 h 1499"/>
                <a:gd name="T22" fmla="*/ 394 w 404"/>
                <a:gd name="T23" fmla="*/ 56 h 1499"/>
                <a:gd name="T24" fmla="*/ 402 w 404"/>
                <a:gd name="T25" fmla="*/ 77 h 1499"/>
                <a:gd name="T26" fmla="*/ 404 w 404"/>
                <a:gd name="T27" fmla="*/ 100 h 1499"/>
                <a:gd name="T28" fmla="*/ 404 w 404"/>
                <a:gd name="T29" fmla="*/ 1400 h 1499"/>
                <a:gd name="T30" fmla="*/ 402 w 404"/>
                <a:gd name="T31" fmla="*/ 1423 h 1499"/>
                <a:gd name="T32" fmla="*/ 394 w 404"/>
                <a:gd name="T33" fmla="*/ 1443 h 1499"/>
                <a:gd name="T34" fmla="*/ 382 w 404"/>
                <a:gd name="T35" fmla="*/ 1463 h 1499"/>
                <a:gd name="T36" fmla="*/ 367 w 404"/>
                <a:gd name="T37" fmla="*/ 1478 h 1499"/>
                <a:gd name="T38" fmla="*/ 347 w 404"/>
                <a:gd name="T39" fmla="*/ 1489 h 1499"/>
                <a:gd name="T40" fmla="*/ 326 w 404"/>
                <a:gd name="T41" fmla="*/ 1496 h 1499"/>
                <a:gd name="T42" fmla="*/ 303 w 404"/>
                <a:gd name="T43" fmla="*/ 1499 h 1499"/>
                <a:gd name="T44" fmla="*/ 101 w 404"/>
                <a:gd name="T45" fmla="*/ 1499 h 1499"/>
                <a:gd name="T46" fmla="*/ 78 w 404"/>
                <a:gd name="T47" fmla="*/ 1496 h 1499"/>
                <a:gd name="T48" fmla="*/ 57 w 404"/>
                <a:gd name="T49" fmla="*/ 1489 h 1499"/>
                <a:gd name="T50" fmla="*/ 38 w 404"/>
                <a:gd name="T51" fmla="*/ 1478 h 1499"/>
                <a:gd name="T52" fmla="*/ 23 w 404"/>
                <a:gd name="T53" fmla="*/ 1463 h 1499"/>
                <a:gd name="T54" fmla="*/ 10 w 404"/>
                <a:gd name="T55" fmla="*/ 1443 h 1499"/>
                <a:gd name="T56" fmla="*/ 3 w 404"/>
                <a:gd name="T57" fmla="*/ 1423 h 1499"/>
                <a:gd name="T58" fmla="*/ 0 w 404"/>
                <a:gd name="T59" fmla="*/ 1400 h 1499"/>
                <a:gd name="T60" fmla="*/ 0 w 404"/>
                <a:gd name="T61" fmla="*/ 100 h 1499"/>
                <a:gd name="T62" fmla="*/ 3 w 404"/>
                <a:gd name="T63" fmla="*/ 77 h 1499"/>
                <a:gd name="T64" fmla="*/ 10 w 404"/>
                <a:gd name="T65" fmla="*/ 56 h 1499"/>
                <a:gd name="T66" fmla="*/ 23 w 404"/>
                <a:gd name="T67" fmla="*/ 37 h 1499"/>
                <a:gd name="T68" fmla="*/ 38 w 404"/>
                <a:gd name="T69" fmla="*/ 22 h 1499"/>
                <a:gd name="T70" fmla="*/ 57 w 404"/>
                <a:gd name="T71" fmla="*/ 10 h 1499"/>
                <a:gd name="T72" fmla="*/ 78 w 404"/>
                <a:gd name="T73" fmla="*/ 3 h 1499"/>
                <a:gd name="T74" fmla="*/ 101 w 404"/>
                <a:gd name="T7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4" h="1499">
                  <a:moveTo>
                    <a:pt x="101" y="100"/>
                  </a:moveTo>
                  <a:lnTo>
                    <a:pt x="101" y="1399"/>
                  </a:lnTo>
                  <a:lnTo>
                    <a:pt x="303" y="1399"/>
                  </a:lnTo>
                  <a:lnTo>
                    <a:pt x="303" y="100"/>
                  </a:lnTo>
                  <a:lnTo>
                    <a:pt x="101" y="100"/>
                  </a:lnTo>
                  <a:close/>
                  <a:moveTo>
                    <a:pt x="101" y="0"/>
                  </a:moveTo>
                  <a:lnTo>
                    <a:pt x="303" y="0"/>
                  </a:lnTo>
                  <a:lnTo>
                    <a:pt x="326" y="3"/>
                  </a:lnTo>
                  <a:lnTo>
                    <a:pt x="347" y="10"/>
                  </a:lnTo>
                  <a:lnTo>
                    <a:pt x="367" y="22"/>
                  </a:lnTo>
                  <a:lnTo>
                    <a:pt x="382" y="37"/>
                  </a:lnTo>
                  <a:lnTo>
                    <a:pt x="394" y="56"/>
                  </a:lnTo>
                  <a:lnTo>
                    <a:pt x="402" y="77"/>
                  </a:lnTo>
                  <a:lnTo>
                    <a:pt x="404" y="100"/>
                  </a:lnTo>
                  <a:lnTo>
                    <a:pt x="404" y="1400"/>
                  </a:lnTo>
                  <a:lnTo>
                    <a:pt x="402" y="1423"/>
                  </a:lnTo>
                  <a:lnTo>
                    <a:pt x="394" y="1443"/>
                  </a:lnTo>
                  <a:lnTo>
                    <a:pt x="382" y="1463"/>
                  </a:lnTo>
                  <a:lnTo>
                    <a:pt x="367" y="1478"/>
                  </a:lnTo>
                  <a:lnTo>
                    <a:pt x="347" y="1489"/>
                  </a:lnTo>
                  <a:lnTo>
                    <a:pt x="326" y="1496"/>
                  </a:lnTo>
                  <a:lnTo>
                    <a:pt x="303" y="1499"/>
                  </a:lnTo>
                  <a:lnTo>
                    <a:pt x="101" y="1499"/>
                  </a:lnTo>
                  <a:lnTo>
                    <a:pt x="78" y="1496"/>
                  </a:lnTo>
                  <a:lnTo>
                    <a:pt x="57" y="1489"/>
                  </a:lnTo>
                  <a:lnTo>
                    <a:pt x="38" y="1478"/>
                  </a:lnTo>
                  <a:lnTo>
                    <a:pt x="23" y="1463"/>
                  </a:lnTo>
                  <a:lnTo>
                    <a:pt x="10" y="1443"/>
                  </a:lnTo>
                  <a:lnTo>
                    <a:pt x="3" y="1423"/>
                  </a:lnTo>
                  <a:lnTo>
                    <a:pt x="0" y="1400"/>
                  </a:lnTo>
                  <a:lnTo>
                    <a:pt x="0" y="100"/>
                  </a:lnTo>
                  <a:lnTo>
                    <a:pt x="3" y="77"/>
                  </a:lnTo>
                  <a:lnTo>
                    <a:pt x="10" y="56"/>
                  </a:lnTo>
                  <a:lnTo>
                    <a:pt x="23" y="37"/>
                  </a:lnTo>
                  <a:lnTo>
                    <a:pt x="38" y="22"/>
                  </a:lnTo>
                  <a:lnTo>
                    <a:pt x="57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910388" y="4329113"/>
              <a:ext cx="320675" cy="1190625"/>
            </a:xfrm>
            <a:custGeom>
              <a:avLst/>
              <a:gdLst>
                <a:gd name="T0" fmla="*/ 100 w 404"/>
                <a:gd name="T1" fmla="*/ 100 h 1499"/>
                <a:gd name="T2" fmla="*/ 100 w 404"/>
                <a:gd name="T3" fmla="*/ 1399 h 1499"/>
                <a:gd name="T4" fmla="*/ 303 w 404"/>
                <a:gd name="T5" fmla="*/ 1399 h 1499"/>
                <a:gd name="T6" fmla="*/ 303 w 404"/>
                <a:gd name="T7" fmla="*/ 100 h 1499"/>
                <a:gd name="T8" fmla="*/ 100 w 404"/>
                <a:gd name="T9" fmla="*/ 100 h 1499"/>
                <a:gd name="T10" fmla="*/ 100 w 404"/>
                <a:gd name="T11" fmla="*/ 0 h 1499"/>
                <a:gd name="T12" fmla="*/ 303 w 404"/>
                <a:gd name="T13" fmla="*/ 0 h 1499"/>
                <a:gd name="T14" fmla="*/ 326 w 404"/>
                <a:gd name="T15" fmla="*/ 3 h 1499"/>
                <a:gd name="T16" fmla="*/ 347 w 404"/>
                <a:gd name="T17" fmla="*/ 10 h 1499"/>
                <a:gd name="T18" fmla="*/ 366 w 404"/>
                <a:gd name="T19" fmla="*/ 22 h 1499"/>
                <a:gd name="T20" fmla="*/ 381 w 404"/>
                <a:gd name="T21" fmla="*/ 37 h 1499"/>
                <a:gd name="T22" fmla="*/ 394 w 404"/>
                <a:gd name="T23" fmla="*/ 56 h 1499"/>
                <a:gd name="T24" fmla="*/ 401 w 404"/>
                <a:gd name="T25" fmla="*/ 77 h 1499"/>
                <a:gd name="T26" fmla="*/ 404 w 404"/>
                <a:gd name="T27" fmla="*/ 100 h 1499"/>
                <a:gd name="T28" fmla="*/ 404 w 404"/>
                <a:gd name="T29" fmla="*/ 1400 h 1499"/>
                <a:gd name="T30" fmla="*/ 401 w 404"/>
                <a:gd name="T31" fmla="*/ 1423 h 1499"/>
                <a:gd name="T32" fmla="*/ 394 w 404"/>
                <a:gd name="T33" fmla="*/ 1443 h 1499"/>
                <a:gd name="T34" fmla="*/ 381 w 404"/>
                <a:gd name="T35" fmla="*/ 1463 h 1499"/>
                <a:gd name="T36" fmla="*/ 366 w 404"/>
                <a:gd name="T37" fmla="*/ 1478 h 1499"/>
                <a:gd name="T38" fmla="*/ 347 w 404"/>
                <a:gd name="T39" fmla="*/ 1489 h 1499"/>
                <a:gd name="T40" fmla="*/ 326 w 404"/>
                <a:gd name="T41" fmla="*/ 1496 h 1499"/>
                <a:gd name="T42" fmla="*/ 303 w 404"/>
                <a:gd name="T43" fmla="*/ 1499 h 1499"/>
                <a:gd name="T44" fmla="*/ 100 w 404"/>
                <a:gd name="T45" fmla="*/ 1499 h 1499"/>
                <a:gd name="T46" fmla="*/ 77 w 404"/>
                <a:gd name="T47" fmla="*/ 1496 h 1499"/>
                <a:gd name="T48" fmla="*/ 55 w 404"/>
                <a:gd name="T49" fmla="*/ 1489 h 1499"/>
                <a:gd name="T50" fmla="*/ 37 w 404"/>
                <a:gd name="T51" fmla="*/ 1478 h 1499"/>
                <a:gd name="T52" fmla="*/ 21 w 404"/>
                <a:gd name="T53" fmla="*/ 1463 h 1499"/>
                <a:gd name="T54" fmla="*/ 10 w 404"/>
                <a:gd name="T55" fmla="*/ 1443 h 1499"/>
                <a:gd name="T56" fmla="*/ 3 w 404"/>
                <a:gd name="T57" fmla="*/ 1423 h 1499"/>
                <a:gd name="T58" fmla="*/ 0 w 404"/>
                <a:gd name="T59" fmla="*/ 1400 h 1499"/>
                <a:gd name="T60" fmla="*/ 0 w 404"/>
                <a:gd name="T61" fmla="*/ 100 h 1499"/>
                <a:gd name="T62" fmla="*/ 3 w 404"/>
                <a:gd name="T63" fmla="*/ 77 h 1499"/>
                <a:gd name="T64" fmla="*/ 10 w 404"/>
                <a:gd name="T65" fmla="*/ 56 h 1499"/>
                <a:gd name="T66" fmla="*/ 21 w 404"/>
                <a:gd name="T67" fmla="*/ 37 h 1499"/>
                <a:gd name="T68" fmla="*/ 37 w 404"/>
                <a:gd name="T69" fmla="*/ 22 h 1499"/>
                <a:gd name="T70" fmla="*/ 55 w 404"/>
                <a:gd name="T71" fmla="*/ 10 h 1499"/>
                <a:gd name="T72" fmla="*/ 77 w 404"/>
                <a:gd name="T73" fmla="*/ 3 h 1499"/>
                <a:gd name="T74" fmla="*/ 100 w 404"/>
                <a:gd name="T7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4" h="1499">
                  <a:moveTo>
                    <a:pt x="100" y="100"/>
                  </a:moveTo>
                  <a:lnTo>
                    <a:pt x="100" y="1399"/>
                  </a:lnTo>
                  <a:lnTo>
                    <a:pt x="303" y="1399"/>
                  </a:lnTo>
                  <a:lnTo>
                    <a:pt x="303" y="100"/>
                  </a:lnTo>
                  <a:lnTo>
                    <a:pt x="100" y="100"/>
                  </a:lnTo>
                  <a:close/>
                  <a:moveTo>
                    <a:pt x="100" y="0"/>
                  </a:moveTo>
                  <a:lnTo>
                    <a:pt x="303" y="0"/>
                  </a:lnTo>
                  <a:lnTo>
                    <a:pt x="326" y="3"/>
                  </a:lnTo>
                  <a:lnTo>
                    <a:pt x="347" y="10"/>
                  </a:lnTo>
                  <a:lnTo>
                    <a:pt x="366" y="22"/>
                  </a:lnTo>
                  <a:lnTo>
                    <a:pt x="381" y="37"/>
                  </a:lnTo>
                  <a:lnTo>
                    <a:pt x="394" y="56"/>
                  </a:lnTo>
                  <a:lnTo>
                    <a:pt x="401" y="77"/>
                  </a:lnTo>
                  <a:lnTo>
                    <a:pt x="404" y="100"/>
                  </a:lnTo>
                  <a:lnTo>
                    <a:pt x="404" y="1400"/>
                  </a:lnTo>
                  <a:lnTo>
                    <a:pt x="401" y="1423"/>
                  </a:lnTo>
                  <a:lnTo>
                    <a:pt x="394" y="1443"/>
                  </a:lnTo>
                  <a:lnTo>
                    <a:pt x="381" y="1463"/>
                  </a:lnTo>
                  <a:lnTo>
                    <a:pt x="366" y="1478"/>
                  </a:lnTo>
                  <a:lnTo>
                    <a:pt x="347" y="1489"/>
                  </a:lnTo>
                  <a:lnTo>
                    <a:pt x="326" y="1496"/>
                  </a:lnTo>
                  <a:lnTo>
                    <a:pt x="303" y="1499"/>
                  </a:lnTo>
                  <a:lnTo>
                    <a:pt x="100" y="1499"/>
                  </a:lnTo>
                  <a:lnTo>
                    <a:pt x="77" y="1496"/>
                  </a:lnTo>
                  <a:lnTo>
                    <a:pt x="55" y="1489"/>
                  </a:lnTo>
                  <a:lnTo>
                    <a:pt x="37" y="1478"/>
                  </a:lnTo>
                  <a:lnTo>
                    <a:pt x="21" y="1463"/>
                  </a:lnTo>
                  <a:lnTo>
                    <a:pt x="10" y="1443"/>
                  </a:lnTo>
                  <a:lnTo>
                    <a:pt x="3" y="1423"/>
                  </a:lnTo>
                  <a:lnTo>
                    <a:pt x="0" y="1400"/>
                  </a:lnTo>
                  <a:lnTo>
                    <a:pt x="0" y="100"/>
                  </a:lnTo>
                  <a:lnTo>
                    <a:pt x="3" y="77"/>
                  </a:lnTo>
                  <a:lnTo>
                    <a:pt x="10" y="56"/>
                  </a:lnTo>
                  <a:lnTo>
                    <a:pt x="21" y="37"/>
                  </a:lnTo>
                  <a:lnTo>
                    <a:pt x="37" y="22"/>
                  </a:lnTo>
                  <a:lnTo>
                    <a:pt x="55" y="10"/>
                  </a:lnTo>
                  <a:lnTo>
                    <a:pt x="77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7391400" y="4329113"/>
              <a:ext cx="322262" cy="1190625"/>
            </a:xfrm>
            <a:custGeom>
              <a:avLst/>
              <a:gdLst>
                <a:gd name="T0" fmla="*/ 102 w 406"/>
                <a:gd name="T1" fmla="*/ 100 h 1499"/>
                <a:gd name="T2" fmla="*/ 102 w 406"/>
                <a:gd name="T3" fmla="*/ 1399 h 1499"/>
                <a:gd name="T4" fmla="*/ 304 w 406"/>
                <a:gd name="T5" fmla="*/ 1399 h 1499"/>
                <a:gd name="T6" fmla="*/ 304 w 406"/>
                <a:gd name="T7" fmla="*/ 100 h 1499"/>
                <a:gd name="T8" fmla="*/ 102 w 406"/>
                <a:gd name="T9" fmla="*/ 100 h 1499"/>
                <a:gd name="T10" fmla="*/ 102 w 406"/>
                <a:gd name="T11" fmla="*/ 0 h 1499"/>
                <a:gd name="T12" fmla="*/ 304 w 406"/>
                <a:gd name="T13" fmla="*/ 0 h 1499"/>
                <a:gd name="T14" fmla="*/ 327 w 406"/>
                <a:gd name="T15" fmla="*/ 3 h 1499"/>
                <a:gd name="T16" fmla="*/ 349 w 406"/>
                <a:gd name="T17" fmla="*/ 10 h 1499"/>
                <a:gd name="T18" fmla="*/ 367 w 406"/>
                <a:gd name="T19" fmla="*/ 22 h 1499"/>
                <a:gd name="T20" fmla="*/ 383 w 406"/>
                <a:gd name="T21" fmla="*/ 37 h 1499"/>
                <a:gd name="T22" fmla="*/ 395 w 406"/>
                <a:gd name="T23" fmla="*/ 56 h 1499"/>
                <a:gd name="T24" fmla="*/ 403 w 406"/>
                <a:gd name="T25" fmla="*/ 77 h 1499"/>
                <a:gd name="T26" fmla="*/ 406 w 406"/>
                <a:gd name="T27" fmla="*/ 100 h 1499"/>
                <a:gd name="T28" fmla="*/ 406 w 406"/>
                <a:gd name="T29" fmla="*/ 1400 h 1499"/>
                <a:gd name="T30" fmla="*/ 403 w 406"/>
                <a:gd name="T31" fmla="*/ 1423 h 1499"/>
                <a:gd name="T32" fmla="*/ 395 w 406"/>
                <a:gd name="T33" fmla="*/ 1443 h 1499"/>
                <a:gd name="T34" fmla="*/ 383 w 406"/>
                <a:gd name="T35" fmla="*/ 1463 h 1499"/>
                <a:gd name="T36" fmla="*/ 367 w 406"/>
                <a:gd name="T37" fmla="*/ 1478 h 1499"/>
                <a:gd name="T38" fmla="*/ 349 w 406"/>
                <a:gd name="T39" fmla="*/ 1489 h 1499"/>
                <a:gd name="T40" fmla="*/ 327 w 406"/>
                <a:gd name="T41" fmla="*/ 1496 h 1499"/>
                <a:gd name="T42" fmla="*/ 304 w 406"/>
                <a:gd name="T43" fmla="*/ 1499 h 1499"/>
                <a:gd name="T44" fmla="*/ 102 w 406"/>
                <a:gd name="T45" fmla="*/ 1499 h 1499"/>
                <a:gd name="T46" fmla="*/ 79 w 406"/>
                <a:gd name="T47" fmla="*/ 1496 h 1499"/>
                <a:gd name="T48" fmla="*/ 57 w 406"/>
                <a:gd name="T49" fmla="*/ 1489 h 1499"/>
                <a:gd name="T50" fmla="*/ 39 w 406"/>
                <a:gd name="T51" fmla="*/ 1478 h 1499"/>
                <a:gd name="T52" fmla="*/ 23 w 406"/>
                <a:gd name="T53" fmla="*/ 1463 h 1499"/>
                <a:gd name="T54" fmla="*/ 11 w 406"/>
                <a:gd name="T55" fmla="*/ 1443 h 1499"/>
                <a:gd name="T56" fmla="*/ 4 w 406"/>
                <a:gd name="T57" fmla="*/ 1423 h 1499"/>
                <a:gd name="T58" fmla="*/ 0 w 406"/>
                <a:gd name="T59" fmla="*/ 1400 h 1499"/>
                <a:gd name="T60" fmla="*/ 0 w 406"/>
                <a:gd name="T61" fmla="*/ 100 h 1499"/>
                <a:gd name="T62" fmla="*/ 4 w 406"/>
                <a:gd name="T63" fmla="*/ 77 h 1499"/>
                <a:gd name="T64" fmla="*/ 11 w 406"/>
                <a:gd name="T65" fmla="*/ 56 h 1499"/>
                <a:gd name="T66" fmla="*/ 23 w 406"/>
                <a:gd name="T67" fmla="*/ 37 h 1499"/>
                <a:gd name="T68" fmla="*/ 39 w 406"/>
                <a:gd name="T69" fmla="*/ 22 h 1499"/>
                <a:gd name="T70" fmla="*/ 57 w 406"/>
                <a:gd name="T71" fmla="*/ 10 h 1499"/>
                <a:gd name="T72" fmla="*/ 79 w 406"/>
                <a:gd name="T73" fmla="*/ 3 h 1499"/>
                <a:gd name="T74" fmla="*/ 102 w 406"/>
                <a:gd name="T7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6" h="1499">
                  <a:moveTo>
                    <a:pt x="102" y="100"/>
                  </a:moveTo>
                  <a:lnTo>
                    <a:pt x="102" y="1399"/>
                  </a:lnTo>
                  <a:lnTo>
                    <a:pt x="304" y="1399"/>
                  </a:lnTo>
                  <a:lnTo>
                    <a:pt x="304" y="100"/>
                  </a:lnTo>
                  <a:lnTo>
                    <a:pt x="102" y="100"/>
                  </a:lnTo>
                  <a:close/>
                  <a:moveTo>
                    <a:pt x="102" y="0"/>
                  </a:moveTo>
                  <a:lnTo>
                    <a:pt x="304" y="0"/>
                  </a:lnTo>
                  <a:lnTo>
                    <a:pt x="327" y="3"/>
                  </a:lnTo>
                  <a:lnTo>
                    <a:pt x="349" y="10"/>
                  </a:lnTo>
                  <a:lnTo>
                    <a:pt x="367" y="22"/>
                  </a:lnTo>
                  <a:lnTo>
                    <a:pt x="383" y="37"/>
                  </a:lnTo>
                  <a:lnTo>
                    <a:pt x="395" y="56"/>
                  </a:lnTo>
                  <a:lnTo>
                    <a:pt x="403" y="77"/>
                  </a:lnTo>
                  <a:lnTo>
                    <a:pt x="406" y="100"/>
                  </a:lnTo>
                  <a:lnTo>
                    <a:pt x="406" y="1400"/>
                  </a:lnTo>
                  <a:lnTo>
                    <a:pt x="403" y="1423"/>
                  </a:lnTo>
                  <a:lnTo>
                    <a:pt x="395" y="1443"/>
                  </a:lnTo>
                  <a:lnTo>
                    <a:pt x="383" y="1463"/>
                  </a:lnTo>
                  <a:lnTo>
                    <a:pt x="367" y="1478"/>
                  </a:lnTo>
                  <a:lnTo>
                    <a:pt x="349" y="1489"/>
                  </a:lnTo>
                  <a:lnTo>
                    <a:pt x="327" y="1496"/>
                  </a:lnTo>
                  <a:lnTo>
                    <a:pt x="304" y="1499"/>
                  </a:lnTo>
                  <a:lnTo>
                    <a:pt x="102" y="1499"/>
                  </a:lnTo>
                  <a:lnTo>
                    <a:pt x="79" y="1496"/>
                  </a:lnTo>
                  <a:lnTo>
                    <a:pt x="57" y="1489"/>
                  </a:lnTo>
                  <a:lnTo>
                    <a:pt x="39" y="1478"/>
                  </a:lnTo>
                  <a:lnTo>
                    <a:pt x="23" y="1463"/>
                  </a:lnTo>
                  <a:lnTo>
                    <a:pt x="11" y="1443"/>
                  </a:lnTo>
                  <a:lnTo>
                    <a:pt x="4" y="1423"/>
                  </a:lnTo>
                  <a:lnTo>
                    <a:pt x="0" y="1400"/>
                  </a:lnTo>
                  <a:lnTo>
                    <a:pt x="0" y="100"/>
                  </a:lnTo>
                  <a:lnTo>
                    <a:pt x="4" y="77"/>
                  </a:lnTo>
                  <a:lnTo>
                    <a:pt x="11" y="56"/>
                  </a:lnTo>
                  <a:lnTo>
                    <a:pt x="23" y="37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531439" y="2458894"/>
            <a:ext cx="352033" cy="463245"/>
            <a:chOff x="5967413" y="3300413"/>
            <a:chExt cx="2065337" cy="2717800"/>
          </a:xfrm>
          <a:solidFill>
            <a:schemeClr val="bg2">
              <a:lumMod val="25000"/>
            </a:schemeClr>
          </a:solidFill>
        </p:grpSpPr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5967413" y="3300413"/>
              <a:ext cx="2065337" cy="2717800"/>
            </a:xfrm>
            <a:custGeom>
              <a:avLst/>
              <a:gdLst>
                <a:gd name="T0" fmla="*/ 241 w 2601"/>
                <a:gd name="T1" fmla="*/ 1645 h 3424"/>
                <a:gd name="T2" fmla="*/ 221 w 2601"/>
                <a:gd name="T3" fmla="*/ 2532 h 3424"/>
                <a:gd name="T4" fmla="*/ 333 w 2601"/>
                <a:gd name="T5" fmla="*/ 2859 h 3424"/>
                <a:gd name="T6" fmla="*/ 573 w 2601"/>
                <a:gd name="T7" fmla="*/ 3096 h 3424"/>
                <a:gd name="T8" fmla="*/ 903 w 2601"/>
                <a:gd name="T9" fmla="*/ 3207 h 3424"/>
                <a:gd name="T10" fmla="*/ 1838 w 2601"/>
                <a:gd name="T11" fmla="*/ 3180 h 3424"/>
                <a:gd name="T12" fmla="*/ 2138 w 2601"/>
                <a:gd name="T13" fmla="*/ 3014 h 3424"/>
                <a:gd name="T14" fmla="*/ 2332 w 2601"/>
                <a:gd name="T15" fmla="*/ 2736 h 3424"/>
                <a:gd name="T16" fmla="*/ 2385 w 2601"/>
                <a:gd name="T17" fmla="*/ 1712 h 3424"/>
                <a:gd name="T18" fmla="*/ 2324 w 2601"/>
                <a:gd name="T19" fmla="*/ 1616 h 3424"/>
                <a:gd name="T20" fmla="*/ 1246 w 2601"/>
                <a:gd name="T21" fmla="*/ 538 h 3424"/>
                <a:gd name="T22" fmla="*/ 1012 w 2601"/>
                <a:gd name="T23" fmla="*/ 643 h 3424"/>
                <a:gd name="T24" fmla="*/ 880 w 2601"/>
                <a:gd name="T25" fmla="*/ 858 h 3424"/>
                <a:gd name="T26" fmla="*/ 1734 w 2601"/>
                <a:gd name="T27" fmla="*/ 963 h 3424"/>
                <a:gd name="T28" fmla="*/ 1657 w 2601"/>
                <a:gd name="T29" fmla="*/ 718 h 3424"/>
                <a:gd name="T30" fmla="*/ 1458 w 2601"/>
                <a:gd name="T31" fmla="*/ 563 h 3424"/>
                <a:gd name="T32" fmla="*/ 1227 w 2601"/>
                <a:gd name="T33" fmla="*/ 217 h 3424"/>
                <a:gd name="T34" fmla="*/ 898 w 2601"/>
                <a:gd name="T35" fmla="*/ 328 h 3424"/>
                <a:gd name="T36" fmla="*/ 658 w 2601"/>
                <a:gd name="T37" fmla="*/ 566 h 3424"/>
                <a:gd name="T38" fmla="*/ 546 w 2601"/>
                <a:gd name="T39" fmla="*/ 891 h 3424"/>
                <a:gd name="T40" fmla="*/ 762 w 2601"/>
                <a:gd name="T41" fmla="*/ 905 h 3424"/>
                <a:gd name="T42" fmla="*/ 864 w 2601"/>
                <a:gd name="T43" fmla="*/ 647 h 3424"/>
                <a:gd name="T44" fmla="*/ 1077 w 2601"/>
                <a:gd name="T45" fmla="*/ 476 h 3424"/>
                <a:gd name="T46" fmla="*/ 1361 w 2601"/>
                <a:gd name="T47" fmla="*/ 431 h 3424"/>
                <a:gd name="T48" fmla="*/ 1621 w 2601"/>
                <a:gd name="T49" fmla="*/ 532 h 3424"/>
                <a:gd name="T50" fmla="*/ 1795 w 2601"/>
                <a:gd name="T51" fmla="*/ 742 h 3424"/>
                <a:gd name="T52" fmla="*/ 1843 w 2601"/>
                <a:gd name="T53" fmla="*/ 1391 h 3424"/>
                <a:gd name="T54" fmla="*/ 2029 w 2601"/>
                <a:gd name="T55" fmla="*/ 753 h 3424"/>
                <a:gd name="T56" fmla="*/ 1861 w 2601"/>
                <a:gd name="T57" fmla="*/ 457 h 3424"/>
                <a:gd name="T58" fmla="*/ 1580 w 2601"/>
                <a:gd name="T59" fmla="*/ 266 h 3424"/>
                <a:gd name="T60" fmla="*/ 1301 w 2601"/>
                <a:gd name="T61" fmla="*/ 0 h 3424"/>
                <a:gd name="T62" fmla="*/ 1681 w 2601"/>
                <a:gd name="T63" fmla="*/ 75 h 3424"/>
                <a:gd name="T64" fmla="*/ 1991 w 2601"/>
                <a:gd name="T65" fmla="*/ 282 h 3424"/>
                <a:gd name="T66" fmla="*/ 2200 w 2601"/>
                <a:gd name="T67" fmla="*/ 587 h 3424"/>
                <a:gd name="T68" fmla="*/ 2276 w 2601"/>
                <a:gd name="T69" fmla="*/ 963 h 3424"/>
                <a:gd name="T70" fmla="*/ 2441 w 2601"/>
                <a:gd name="T71" fmla="*/ 1435 h 3424"/>
                <a:gd name="T72" fmla="*/ 2576 w 2601"/>
                <a:gd name="T73" fmla="*/ 1587 h 3424"/>
                <a:gd name="T74" fmla="*/ 2598 w 2601"/>
                <a:gd name="T75" fmla="*/ 2540 h 3424"/>
                <a:gd name="T76" fmla="*/ 2493 w 2601"/>
                <a:gd name="T77" fmla="*/ 2903 h 3424"/>
                <a:gd name="T78" fmla="*/ 2261 w 2601"/>
                <a:gd name="T79" fmla="*/ 3192 h 3424"/>
                <a:gd name="T80" fmla="*/ 1935 w 2601"/>
                <a:gd name="T81" fmla="*/ 3375 h 3424"/>
                <a:gd name="T82" fmla="*/ 976 w 2601"/>
                <a:gd name="T83" fmla="*/ 3424 h 3424"/>
                <a:gd name="T84" fmla="*/ 595 w 2601"/>
                <a:gd name="T85" fmla="*/ 3349 h 3424"/>
                <a:gd name="T86" fmla="*/ 285 w 2601"/>
                <a:gd name="T87" fmla="*/ 3142 h 3424"/>
                <a:gd name="T88" fmla="*/ 77 w 2601"/>
                <a:gd name="T89" fmla="*/ 2836 h 3424"/>
                <a:gd name="T90" fmla="*/ 0 w 2601"/>
                <a:gd name="T91" fmla="*/ 2461 h 3424"/>
                <a:gd name="T92" fmla="*/ 44 w 2601"/>
                <a:gd name="T93" fmla="*/ 1550 h 3424"/>
                <a:gd name="T94" fmla="*/ 198 w 2601"/>
                <a:gd name="T95" fmla="*/ 1416 h 3424"/>
                <a:gd name="T96" fmla="*/ 328 w 2601"/>
                <a:gd name="T97" fmla="*/ 884 h 3424"/>
                <a:gd name="T98" fmla="*/ 434 w 2601"/>
                <a:gd name="T99" fmla="*/ 520 h 3424"/>
                <a:gd name="T100" fmla="*/ 665 w 2601"/>
                <a:gd name="T101" fmla="*/ 232 h 3424"/>
                <a:gd name="T102" fmla="*/ 992 w 2601"/>
                <a:gd name="T103" fmla="*/ 49 h 3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01" h="3424">
                  <a:moveTo>
                    <a:pt x="325" y="1605"/>
                  </a:moveTo>
                  <a:lnTo>
                    <a:pt x="300" y="1608"/>
                  </a:lnTo>
                  <a:lnTo>
                    <a:pt x="277" y="1616"/>
                  </a:lnTo>
                  <a:lnTo>
                    <a:pt x="257" y="1628"/>
                  </a:lnTo>
                  <a:lnTo>
                    <a:pt x="241" y="1645"/>
                  </a:lnTo>
                  <a:lnTo>
                    <a:pt x="227" y="1664"/>
                  </a:lnTo>
                  <a:lnTo>
                    <a:pt x="220" y="1687"/>
                  </a:lnTo>
                  <a:lnTo>
                    <a:pt x="217" y="1712"/>
                  </a:lnTo>
                  <a:lnTo>
                    <a:pt x="217" y="2461"/>
                  </a:lnTo>
                  <a:lnTo>
                    <a:pt x="221" y="2532"/>
                  </a:lnTo>
                  <a:lnTo>
                    <a:pt x="231" y="2604"/>
                  </a:lnTo>
                  <a:lnTo>
                    <a:pt x="247" y="2671"/>
                  </a:lnTo>
                  <a:lnTo>
                    <a:pt x="269" y="2736"/>
                  </a:lnTo>
                  <a:lnTo>
                    <a:pt x="298" y="2798"/>
                  </a:lnTo>
                  <a:lnTo>
                    <a:pt x="333" y="2859"/>
                  </a:lnTo>
                  <a:lnTo>
                    <a:pt x="371" y="2914"/>
                  </a:lnTo>
                  <a:lnTo>
                    <a:pt x="416" y="2966"/>
                  </a:lnTo>
                  <a:lnTo>
                    <a:pt x="465" y="3014"/>
                  </a:lnTo>
                  <a:lnTo>
                    <a:pt x="517" y="3058"/>
                  </a:lnTo>
                  <a:lnTo>
                    <a:pt x="573" y="3096"/>
                  </a:lnTo>
                  <a:lnTo>
                    <a:pt x="633" y="3130"/>
                  </a:lnTo>
                  <a:lnTo>
                    <a:pt x="696" y="3157"/>
                  </a:lnTo>
                  <a:lnTo>
                    <a:pt x="763" y="3180"/>
                  </a:lnTo>
                  <a:lnTo>
                    <a:pt x="832" y="3197"/>
                  </a:lnTo>
                  <a:lnTo>
                    <a:pt x="903" y="3207"/>
                  </a:lnTo>
                  <a:lnTo>
                    <a:pt x="976" y="3210"/>
                  </a:lnTo>
                  <a:lnTo>
                    <a:pt x="1626" y="3210"/>
                  </a:lnTo>
                  <a:lnTo>
                    <a:pt x="1699" y="3207"/>
                  </a:lnTo>
                  <a:lnTo>
                    <a:pt x="1770" y="3197"/>
                  </a:lnTo>
                  <a:lnTo>
                    <a:pt x="1838" y="3180"/>
                  </a:lnTo>
                  <a:lnTo>
                    <a:pt x="1905" y="3157"/>
                  </a:lnTo>
                  <a:lnTo>
                    <a:pt x="1968" y="3130"/>
                  </a:lnTo>
                  <a:lnTo>
                    <a:pt x="2028" y="3096"/>
                  </a:lnTo>
                  <a:lnTo>
                    <a:pt x="2085" y="3058"/>
                  </a:lnTo>
                  <a:lnTo>
                    <a:pt x="2138" y="3014"/>
                  </a:lnTo>
                  <a:lnTo>
                    <a:pt x="2187" y="2966"/>
                  </a:lnTo>
                  <a:lnTo>
                    <a:pt x="2230" y="2914"/>
                  </a:lnTo>
                  <a:lnTo>
                    <a:pt x="2270" y="2859"/>
                  </a:lnTo>
                  <a:lnTo>
                    <a:pt x="2303" y="2798"/>
                  </a:lnTo>
                  <a:lnTo>
                    <a:pt x="2332" y="2736"/>
                  </a:lnTo>
                  <a:lnTo>
                    <a:pt x="2355" y="2671"/>
                  </a:lnTo>
                  <a:lnTo>
                    <a:pt x="2372" y="2604"/>
                  </a:lnTo>
                  <a:lnTo>
                    <a:pt x="2382" y="2532"/>
                  </a:lnTo>
                  <a:lnTo>
                    <a:pt x="2385" y="2461"/>
                  </a:lnTo>
                  <a:lnTo>
                    <a:pt x="2385" y="1712"/>
                  </a:lnTo>
                  <a:lnTo>
                    <a:pt x="2383" y="1687"/>
                  </a:lnTo>
                  <a:lnTo>
                    <a:pt x="2374" y="1664"/>
                  </a:lnTo>
                  <a:lnTo>
                    <a:pt x="2362" y="1645"/>
                  </a:lnTo>
                  <a:lnTo>
                    <a:pt x="2344" y="1628"/>
                  </a:lnTo>
                  <a:lnTo>
                    <a:pt x="2324" y="1616"/>
                  </a:lnTo>
                  <a:lnTo>
                    <a:pt x="2302" y="1608"/>
                  </a:lnTo>
                  <a:lnTo>
                    <a:pt x="2276" y="1605"/>
                  </a:lnTo>
                  <a:lnTo>
                    <a:pt x="325" y="1605"/>
                  </a:lnTo>
                  <a:close/>
                  <a:moveTo>
                    <a:pt x="1301" y="535"/>
                  </a:moveTo>
                  <a:lnTo>
                    <a:pt x="1246" y="538"/>
                  </a:lnTo>
                  <a:lnTo>
                    <a:pt x="1194" y="548"/>
                  </a:lnTo>
                  <a:lnTo>
                    <a:pt x="1144" y="563"/>
                  </a:lnTo>
                  <a:lnTo>
                    <a:pt x="1097" y="585"/>
                  </a:lnTo>
                  <a:lnTo>
                    <a:pt x="1053" y="611"/>
                  </a:lnTo>
                  <a:lnTo>
                    <a:pt x="1012" y="643"/>
                  </a:lnTo>
                  <a:lnTo>
                    <a:pt x="977" y="678"/>
                  </a:lnTo>
                  <a:lnTo>
                    <a:pt x="945" y="718"/>
                  </a:lnTo>
                  <a:lnTo>
                    <a:pt x="918" y="761"/>
                  </a:lnTo>
                  <a:lnTo>
                    <a:pt x="896" y="809"/>
                  </a:lnTo>
                  <a:lnTo>
                    <a:pt x="880" y="858"/>
                  </a:lnTo>
                  <a:lnTo>
                    <a:pt x="870" y="909"/>
                  </a:lnTo>
                  <a:lnTo>
                    <a:pt x="867" y="963"/>
                  </a:lnTo>
                  <a:lnTo>
                    <a:pt x="867" y="1391"/>
                  </a:lnTo>
                  <a:lnTo>
                    <a:pt x="1734" y="1391"/>
                  </a:lnTo>
                  <a:lnTo>
                    <a:pt x="1734" y="963"/>
                  </a:lnTo>
                  <a:lnTo>
                    <a:pt x="1731" y="909"/>
                  </a:lnTo>
                  <a:lnTo>
                    <a:pt x="1721" y="858"/>
                  </a:lnTo>
                  <a:lnTo>
                    <a:pt x="1705" y="809"/>
                  </a:lnTo>
                  <a:lnTo>
                    <a:pt x="1683" y="761"/>
                  </a:lnTo>
                  <a:lnTo>
                    <a:pt x="1657" y="718"/>
                  </a:lnTo>
                  <a:lnTo>
                    <a:pt x="1626" y="678"/>
                  </a:lnTo>
                  <a:lnTo>
                    <a:pt x="1589" y="643"/>
                  </a:lnTo>
                  <a:lnTo>
                    <a:pt x="1549" y="611"/>
                  </a:lnTo>
                  <a:lnTo>
                    <a:pt x="1505" y="585"/>
                  </a:lnTo>
                  <a:lnTo>
                    <a:pt x="1458" y="563"/>
                  </a:lnTo>
                  <a:lnTo>
                    <a:pt x="1408" y="548"/>
                  </a:lnTo>
                  <a:lnTo>
                    <a:pt x="1355" y="538"/>
                  </a:lnTo>
                  <a:lnTo>
                    <a:pt x="1301" y="535"/>
                  </a:lnTo>
                  <a:close/>
                  <a:moveTo>
                    <a:pt x="1301" y="214"/>
                  </a:moveTo>
                  <a:lnTo>
                    <a:pt x="1227" y="217"/>
                  </a:lnTo>
                  <a:lnTo>
                    <a:pt x="1157" y="227"/>
                  </a:lnTo>
                  <a:lnTo>
                    <a:pt x="1088" y="244"/>
                  </a:lnTo>
                  <a:lnTo>
                    <a:pt x="1021" y="266"/>
                  </a:lnTo>
                  <a:lnTo>
                    <a:pt x="958" y="294"/>
                  </a:lnTo>
                  <a:lnTo>
                    <a:pt x="898" y="328"/>
                  </a:lnTo>
                  <a:lnTo>
                    <a:pt x="842" y="366"/>
                  </a:lnTo>
                  <a:lnTo>
                    <a:pt x="789" y="410"/>
                  </a:lnTo>
                  <a:lnTo>
                    <a:pt x="741" y="457"/>
                  </a:lnTo>
                  <a:lnTo>
                    <a:pt x="696" y="510"/>
                  </a:lnTo>
                  <a:lnTo>
                    <a:pt x="658" y="566"/>
                  </a:lnTo>
                  <a:lnTo>
                    <a:pt x="623" y="625"/>
                  </a:lnTo>
                  <a:lnTo>
                    <a:pt x="595" y="687"/>
                  </a:lnTo>
                  <a:lnTo>
                    <a:pt x="572" y="753"/>
                  </a:lnTo>
                  <a:lnTo>
                    <a:pt x="556" y="821"/>
                  </a:lnTo>
                  <a:lnTo>
                    <a:pt x="546" y="891"/>
                  </a:lnTo>
                  <a:lnTo>
                    <a:pt x="542" y="963"/>
                  </a:lnTo>
                  <a:lnTo>
                    <a:pt x="542" y="1391"/>
                  </a:lnTo>
                  <a:lnTo>
                    <a:pt x="758" y="1391"/>
                  </a:lnTo>
                  <a:lnTo>
                    <a:pt x="758" y="963"/>
                  </a:lnTo>
                  <a:lnTo>
                    <a:pt x="762" y="905"/>
                  </a:lnTo>
                  <a:lnTo>
                    <a:pt x="772" y="848"/>
                  </a:lnTo>
                  <a:lnTo>
                    <a:pt x="786" y="794"/>
                  </a:lnTo>
                  <a:lnTo>
                    <a:pt x="807" y="742"/>
                  </a:lnTo>
                  <a:lnTo>
                    <a:pt x="833" y="692"/>
                  </a:lnTo>
                  <a:lnTo>
                    <a:pt x="864" y="647"/>
                  </a:lnTo>
                  <a:lnTo>
                    <a:pt x="898" y="605"/>
                  </a:lnTo>
                  <a:lnTo>
                    <a:pt x="938" y="566"/>
                  </a:lnTo>
                  <a:lnTo>
                    <a:pt x="981" y="532"/>
                  </a:lnTo>
                  <a:lnTo>
                    <a:pt x="1028" y="501"/>
                  </a:lnTo>
                  <a:lnTo>
                    <a:pt x="1077" y="476"/>
                  </a:lnTo>
                  <a:lnTo>
                    <a:pt x="1130" y="455"/>
                  </a:lnTo>
                  <a:lnTo>
                    <a:pt x="1184" y="441"/>
                  </a:lnTo>
                  <a:lnTo>
                    <a:pt x="1242" y="431"/>
                  </a:lnTo>
                  <a:lnTo>
                    <a:pt x="1301" y="428"/>
                  </a:lnTo>
                  <a:lnTo>
                    <a:pt x="1361" y="431"/>
                  </a:lnTo>
                  <a:lnTo>
                    <a:pt x="1417" y="441"/>
                  </a:lnTo>
                  <a:lnTo>
                    <a:pt x="1473" y="455"/>
                  </a:lnTo>
                  <a:lnTo>
                    <a:pt x="1525" y="476"/>
                  </a:lnTo>
                  <a:lnTo>
                    <a:pt x="1575" y="501"/>
                  </a:lnTo>
                  <a:lnTo>
                    <a:pt x="1621" y="532"/>
                  </a:lnTo>
                  <a:lnTo>
                    <a:pt x="1664" y="566"/>
                  </a:lnTo>
                  <a:lnTo>
                    <a:pt x="1703" y="605"/>
                  </a:lnTo>
                  <a:lnTo>
                    <a:pt x="1739" y="647"/>
                  </a:lnTo>
                  <a:lnTo>
                    <a:pt x="1769" y="692"/>
                  </a:lnTo>
                  <a:lnTo>
                    <a:pt x="1795" y="742"/>
                  </a:lnTo>
                  <a:lnTo>
                    <a:pt x="1815" y="794"/>
                  </a:lnTo>
                  <a:lnTo>
                    <a:pt x="1831" y="848"/>
                  </a:lnTo>
                  <a:lnTo>
                    <a:pt x="1840" y="905"/>
                  </a:lnTo>
                  <a:lnTo>
                    <a:pt x="1843" y="963"/>
                  </a:lnTo>
                  <a:lnTo>
                    <a:pt x="1843" y="1391"/>
                  </a:lnTo>
                  <a:lnTo>
                    <a:pt x="2059" y="1391"/>
                  </a:lnTo>
                  <a:lnTo>
                    <a:pt x="2059" y="963"/>
                  </a:lnTo>
                  <a:lnTo>
                    <a:pt x="2056" y="891"/>
                  </a:lnTo>
                  <a:lnTo>
                    <a:pt x="2046" y="821"/>
                  </a:lnTo>
                  <a:lnTo>
                    <a:pt x="2029" y="753"/>
                  </a:lnTo>
                  <a:lnTo>
                    <a:pt x="2007" y="687"/>
                  </a:lnTo>
                  <a:lnTo>
                    <a:pt x="1978" y="625"/>
                  </a:lnTo>
                  <a:lnTo>
                    <a:pt x="1944" y="566"/>
                  </a:lnTo>
                  <a:lnTo>
                    <a:pt x="1905" y="510"/>
                  </a:lnTo>
                  <a:lnTo>
                    <a:pt x="1861" y="457"/>
                  </a:lnTo>
                  <a:lnTo>
                    <a:pt x="1813" y="410"/>
                  </a:lnTo>
                  <a:lnTo>
                    <a:pt x="1760" y="366"/>
                  </a:lnTo>
                  <a:lnTo>
                    <a:pt x="1703" y="328"/>
                  </a:lnTo>
                  <a:lnTo>
                    <a:pt x="1643" y="294"/>
                  </a:lnTo>
                  <a:lnTo>
                    <a:pt x="1580" y="266"/>
                  </a:lnTo>
                  <a:lnTo>
                    <a:pt x="1514" y="244"/>
                  </a:lnTo>
                  <a:lnTo>
                    <a:pt x="1445" y="227"/>
                  </a:lnTo>
                  <a:lnTo>
                    <a:pt x="1374" y="217"/>
                  </a:lnTo>
                  <a:lnTo>
                    <a:pt x="1301" y="214"/>
                  </a:lnTo>
                  <a:close/>
                  <a:moveTo>
                    <a:pt x="1301" y="0"/>
                  </a:moveTo>
                  <a:lnTo>
                    <a:pt x="1382" y="3"/>
                  </a:lnTo>
                  <a:lnTo>
                    <a:pt x="1459" y="12"/>
                  </a:lnTo>
                  <a:lnTo>
                    <a:pt x="1536" y="27"/>
                  </a:lnTo>
                  <a:lnTo>
                    <a:pt x="1609" y="49"/>
                  </a:lnTo>
                  <a:lnTo>
                    <a:pt x="1681" y="75"/>
                  </a:lnTo>
                  <a:lnTo>
                    <a:pt x="1750" y="107"/>
                  </a:lnTo>
                  <a:lnTo>
                    <a:pt x="1815" y="144"/>
                  </a:lnTo>
                  <a:lnTo>
                    <a:pt x="1877" y="186"/>
                  </a:lnTo>
                  <a:lnTo>
                    <a:pt x="1936" y="232"/>
                  </a:lnTo>
                  <a:lnTo>
                    <a:pt x="1991" y="282"/>
                  </a:lnTo>
                  <a:lnTo>
                    <a:pt x="2041" y="336"/>
                  </a:lnTo>
                  <a:lnTo>
                    <a:pt x="2088" y="394"/>
                  </a:lnTo>
                  <a:lnTo>
                    <a:pt x="2130" y="455"/>
                  </a:lnTo>
                  <a:lnTo>
                    <a:pt x="2168" y="520"/>
                  </a:lnTo>
                  <a:lnTo>
                    <a:pt x="2200" y="587"/>
                  </a:lnTo>
                  <a:lnTo>
                    <a:pt x="2227" y="659"/>
                  </a:lnTo>
                  <a:lnTo>
                    <a:pt x="2249" y="731"/>
                  </a:lnTo>
                  <a:lnTo>
                    <a:pt x="2264" y="806"/>
                  </a:lnTo>
                  <a:lnTo>
                    <a:pt x="2273" y="884"/>
                  </a:lnTo>
                  <a:lnTo>
                    <a:pt x="2276" y="963"/>
                  </a:lnTo>
                  <a:lnTo>
                    <a:pt x="2276" y="1391"/>
                  </a:lnTo>
                  <a:lnTo>
                    <a:pt x="2321" y="1393"/>
                  </a:lnTo>
                  <a:lnTo>
                    <a:pt x="2363" y="1402"/>
                  </a:lnTo>
                  <a:lnTo>
                    <a:pt x="2403" y="1416"/>
                  </a:lnTo>
                  <a:lnTo>
                    <a:pt x="2441" y="1435"/>
                  </a:lnTo>
                  <a:lnTo>
                    <a:pt x="2475" y="1458"/>
                  </a:lnTo>
                  <a:lnTo>
                    <a:pt x="2506" y="1485"/>
                  </a:lnTo>
                  <a:lnTo>
                    <a:pt x="2534" y="1516"/>
                  </a:lnTo>
                  <a:lnTo>
                    <a:pt x="2557" y="1550"/>
                  </a:lnTo>
                  <a:lnTo>
                    <a:pt x="2576" y="1587"/>
                  </a:lnTo>
                  <a:lnTo>
                    <a:pt x="2590" y="1626"/>
                  </a:lnTo>
                  <a:lnTo>
                    <a:pt x="2599" y="1669"/>
                  </a:lnTo>
                  <a:lnTo>
                    <a:pt x="2601" y="1712"/>
                  </a:lnTo>
                  <a:lnTo>
                    <a:pt x="2601" y="2461"/>
                  </a:lnTo>
                  <a:lnTo>
                    <a:pt x="2598" y="2540"/>
                  </a:lnTo>
                  <a:lnTo>
                    <a:pt x="2589" y="2617"/>
                  </a:lnTo>
                  <a:lnTo>
                    <a:pt x="2574" y="2692"/>
                  </a:lnTo>
                  <a:lnTo>
                    <a:pt x="2551" y="2766"/>
                  </a:lnTo>
                  <a:lnTo>
                    <a:pt x="2525" y="2836"/>
                  </a:lnTo>
                  <a:lnTo>
                    <a:pt x="2493" y="2903"/>
                  </a:lnTo>
                  <a:lnTo>
                    <a:pt x="2456" y="2968"/>
                  </a:lnTo>
                  <a:lnTo>
                    <a:pt x="2414" y="3029"/>
                  </a:lnTo>
                  <a:lnTo>
                    <a:pt x="2367" y="3087"/>
                  </a:lnTo>
                  <a:lnTo>
                    <a:pt x="2316" y="3142"/>
                  </a:lnTo>
                  <a:lnTo>
                    <a:pt x="2261" y="3192"/>
                  </a:lnTo>
                  <a:lnTo>
                    <a:pt x="2202" y="3238"/>
                  </a:lnTo>
                  <a:lnTo>
                    <a:pt x="2140" y="3280"/>
                  </a:lnTo>
                  <a:lnTo>
                    <a:pt x="2075" y="3317"/>
                  </a:lnTo>
                  <a:lnTo>
                    <a:pt x="2006" y="3349"/>
                  </a:lnTo>
                  <a:lnTo>
                    <a:pt x="1935" y="3375"/>
                  </a:lnTo>
                  <a:lnTo>
                    <a:pt x="1861" y="3396"/>
                  </a:lnTo>
                  <a:lnTo>
                    <a:pt x="1784" y="3411"/>
                  </a:lnTo>
                  <a:lnTo>
                    <a:pt x="1707" y="3421"/>
                  </a:lnTo>
                  <a:lnTo>
                    <a:pt x="1626" y="3424"/>
                  </a:lnTo>
                  <a:lnTo>
                    <a:pt x="976" y="3424"/>
                  </a:lnTo>
                  <a:lnTo>
                    <a:pt x="895" y="3421"/>
                  </a:lnTo>
                  <a:lnTo>
                    <a:pt x="817" y="3411"/>
                  </a:lnTo>
                  <a:lnTo>
                    <a:pt x="741" y="3396"/>
                  </a:lnTo>
                  <a:lnTo>
                    <a:pt x="668" y="3375"/>
                  </a:lnTo>
                  <a:lnTo>
                    <a:pt x="595" y="3349"/>
                  </a:lnTo>
                  <a:lnTo>
                    <a:pt x="527" y="3317"/>
                  </a:lnTo>
                  <a:lnTo>
                    <a:pt x="461" y="3280"/>
                  </a:lnTo>
                  <a:lnTo>
                    <a:pt x="399" y="3238"/>
                  </a:lnTo>
                  <a:lnTo>
                    <a:pt x="340" y="3192"/>
                  </a:lnTo>
                  <a:lnTo>
                    <a:pt x="285" y="3142"/>
                  </a:lnTo>
                  <a:lnTo>
                    <a:pt x="235" y="3087"/>
                  </a:lnTo>
                  <a:lnTo>
                    <a:pt x="189" y="3029"/>
                  </a:lnTo>
                  <a:lnTo>
                    <a:pt x="146" y="2968"/>
                  </a:lnTo>
                  <a:lnTo>
                    <a:pt x="109" y="2903"/>
                  </a:lnTo>
                  <a:lnTo>
                    <a:pt x="77" y="2836"/>
                  </a:lnTo>
                  <a:lnTo>
                    <a:pt x="50" y="2766"/>
                  </a:lnTo>
                  <a:lnTo>
                    <a:pt x="28" y="2692"/>
                  </a:lnTo>
                  <a:lnTo>
                    <a:pt x="12" y="2617"/>
                  </a:lnTo>
                  <a:lnTo>
                    <a:pt x="3" y="2540"/>
                  </a:lnTo>
                  <a:lnTo>
                    <a:pt x="0" y="2461"/>
                  </a:lnTo>
                  <a:lnTo>
                    <a:pt x="0" y="1712"/>
                  </a:lnTo>
                  <a:lnTo>
                    <a:pt x="2" y="1669"/>
                  </a:lnTo>
                  <a:lnTo>
                    <a:pt x="11" y="1626"/>
                  </a:lnTo>
                  <a:lnTo>
                    <a:pt x="26" y="1587"/>
                  </a:lnTo>
                  <a:lnTo>
                    <a:pt x="44" y="1550"/>
                  </a:lnTo>
                  <a:lnTo>
                    <a:pt x="68" y="1516"/>
                  </a:lnTo>
                  <a:lnTo>
                    <a:pt x="95" y="1485"/>
                  </a:lnTo>
                  <a:lnTo>
                    <a:pt x="126" y="1458"/>
                  </a:lnTo>
                  <a:lnTo>
                    <a:pt x="161" y="1435"/>
                  </a:lnTo>
                  <a:lnTo>
                    <a:pt x="198" y="1416"/>
                  </a:lnTo>
                  <a:lnTo>
                    <a:pt x="238" y="1402"/>
                  </a:lnTo>
                  <a:lnTo>
                    <a:pt x="281" y="1393"/>
                  </a:lnTo>
                  <a:lnTo>
                    <a:pt x="325" y="1391"/>
                  </a:lnTo>
                  <a:lnTo>
                    <a:pt x="325" y="963"/>
                  </a:lnTo>
                  <a:lnTo>
                    <a:pt x="328" y="884"/>
                  </a:lnTo>
                  <a:lnTo>
                    <a:pt x="337" y="806"/>
                  </a:lnTo>
                  <a:lnTo>
                    <a:pt x="353" y="731"/>
                  </a:lnTo>
                  <a:lnTo>
                    <a:pt x="375" y="659"/>
                  </a:lnTo>
                  <a:lnTo>
                    <a:pt x="401" y="587"/>
                  </a:lnTo>
                  <a:lnTo>
                    <a:pt x="434" y="520"/>
                  </a:lnTo>
                  <a:lnTo>
                    <a:pt x="471" y="455"/>
                  </a:lnTo>
                  <a:lnTo>
                    <a:pt x="513" y="394"/>
                  </a:lnTo>
                  <a:lnTo>
                    <a:pt x="560" y="336"/>
                  </a:lnTo>
                  <a:lnTo>
                    <a:pt x="611" y="282"/>
                  </a:lnTo>
                  <a:lnTo>
                    <a:pt x="665" y="232"/>
                  </a:lnTo>
                  <a:lnTo>
                    <a:pt x="724" y="186"/>
                  </a:lnTo>
                  <a:lnTo>
                    <a:pt x="787" y="144"/>
                  </a:lnTo>
                  <a:lnTo>
                    <a:pt x="853" y="107"/>
                  </a:lnTo>
                  <a:lnTo>
                    <a:pt x="921" y="75"/>
                  </a:lnTo>
                  <a:lnTo>
                    <a:pt x="992" y="49"/>
                  </a:lnTo>
                  <a:lnTo>
                    <a:pt x="1067" y="27"/>
                  </a:lnTo>
                  <a:lnTo>
                    <a:pt x="1143" y="12"/>
                  </a:lnTo>
                  <a:lnTo>
                    <a:pt x="1221" y="3"/>
                  </a:lnTo>
                  <a:lnTo>
                    <a:pt x="1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827838" y="4914900"/>
              <a:ext cx="344487" cy="508000"/>
            </a:xfrm>
            <a:custGeom>
              <a:avLst/>
              <a:gdLst>
                <a:gd name="T0" fmla="*/ 217 w 434"/>
                <a:gd name="T1" fmla="*/ 0 h 642"/>
                <a:gd name="T2" fmla="*/ 252 w 434"/>
                <a:gd name="T3" fmla="*/ 2 h 642"/>
                <a:gd name="T4" fmla="*/ 285 w 434"/>
                <a:gd name="T5" fmla="*/ 11 h 642"/>
                <a:gd name="T6" fmla="*/ 316 w 434"/>
                <a:gd name="T7" fmla="*/ 23 h 642"/>
                <a:gd name="T8" fmla="*/ 345 w 434"/>
                <a:gd name="T9" fmla="*/ 41 h 642"/>
                <a:gd name="T10" fmla="*/ 370 w 434"/>
                <a:gd name="T11" fmla="*/ 63 h 642"/>
                <a:gd name="T12" fmla="*/ 392 w 434"/>
                <a:gd name="T13" fmla="*/ 88 h 642"/>
                <a:gd name="T14" fmla="*/ 410 w 434"/>
                <a:gd name="T15" fmla="*/ 115 h 642"/>
                <a:gd name="T16" fmla="*/ 423 w 434"/>
                <a:gd name="T17" fmla="*/ 146 h 642"/>
                <a:gd name="T18" fmla="*/ 431 w 434"/>
                <a:gd name="T19" fmla="*/ 180 h 642"/>
                <a:gd name="T20" fmla="*/ 434 w 434"/>
                <a:gd name="T21" fmla="*/ 214 h 642"/>
                <a:gd name="T22" fmla="*/ 432 w 434"/>
                <a:gd name="T23" fmla="*/ 238 h 642"/>
                <a:gd name="T24" fmla="*/ 428 w 434"/>
                <a:gd name="T25" fmla="*/ 265 h 642"/>
                <a:gd name="T26" fmla="*/ 423 w 434"/>
                <a:gd name="T27" fmla="*/ 296 h 642"/>
                <a:gd name="T28" fmla="*/ 415 w 434"/>
                <a:gd name="T29" fmla="*/ 329 h 642"/>
                <a:gd name="T30" fmla="*/ 406 w 434"/>
                <a:gd name="T31" fmla="*/ 363 h 642"/>
                <a:gd name="T32" fmla="*/ 396 w 434"/>
                <a:gd name="T33" fmla="*/ 398 h 642"/>
                <a:gd name="T34" fmla="*/ 385 w 434"/>
                <a:gd name="T35" fmla="*/ 433 h 642"/>
                <a:gd name="T36" fmla="*/ 374 w 434"/>
                <a:gd name="T37" fmla="*/ 468 h 642"/>
                <a:gd name="T38" fmla="*/ 362 w 434"/>
                <a:gd name="T39" fmla="*/ 501 h 642"/>
                <a:gd name="T40" fmla="*/ 352 w 434"/>
                <a:gd name="T41" fmla="*/ 527 h 642"/>
                <a:gd name="T42" fmla="*/ 341 w 434"/>
                <a:gd name="T43" fmla="*/ 551 h 642"/>
                <a:gd name="T44" fmla="*/ 330 w 434"/>
                <a:gd name="T45" fmla="*/ 573 h 642"/>
                <a:gd name="T46" fmla="*/ 316 w 434"/>
                <a:gd name="T47" fmla="*/ 592 h 642"/>
                <a:gd name="T48" fmla="*/ 302 w 434"/>
                <a:gd name="T49" fmla="*/ 609 h 642"/>
                <a:gd name="T50" fmla="*/ 285 w 434"/>
                <a:gd name="T51" fmla="*/ 623 h 642"/>
                <a:gd name="T52" fmla="*/ 267 w 434"/>
                <a:gd name="T53" fmla="*/ 633 h 642"/>
                <a:gd name="T54" fmla="*/ 243 w 434"/>
                <a:gd name="T55" fmla="*/ 640 h 642"/>
                <a:gd name="T56" fmla="*/ 217 w 434"/>
                <a:gd name="T57" fmla="*/ 642 h 642"/>
                <a:gd name="T58" fmla="*/ 192 w 434"/>
                <a:gd name="T59" fmla="*/ 640 h 642"/>
                <a:gd name="T60" fmla="*/ 170 w 434"/>
                <a:gd name="T61" fmla="*/ 633 h 642"/>
                <a:gd name="T62" fmla="*/ 151 w 434"/>
                <a:gd name="T63" fmla="*/ 623 h 642"/>
                <a:gd name="T64" fmla="*/ 135 w 434"/>
                <a:gd name="T65" fmla="*/ 609 h 642"/>
                <a:gd name="T66" fmla="*/ 119 w 434"/>
                <a:gd name="T67" fmla="*/ 591 h 642"/>
                <a:gd name="T68" fmla="*/ 106 w 434"/>
                <a:gd name="T69" fmla="*/ 572 h 642"/>
                <a:gd name="T70" fmla="*/ 94 w 434"/>
                <a:gd name="T71" fmla="*/ 550 h 642"/>
                <a:gd name="T72" fmla="*/ 82 w 434"/>
                <a:gd name="T73" fmla="*/ 526 h 642"/>
                <a:gd name="T74" fmla="*/ 73 w 434"/>
                <a:gd name="T75" fmla="*/ 499 h 642"/>
                <a:gd name="T76" fmla="*/ 60 w 434"/>
                <a:gd name="T77" fmla="*/ 467 h 642"/>
                <a:gd name="T78" fmla="*/ 48 w 434"/>
                <a:gd name="T79" fmla="*/ 432 h 642"/>
                <a:gd name="T80" fmla="*/ 37 w 434"/>
                <a:gd name="T81" fmla="*/ 397 h 642"/>
                <a:gd name="T82" fmla="*/ 27 w 434"/>
                <a:gd name="T83" fmla="*/ 361 h 642"/>
                <a:gd name="T84" fmla="*/ 18 w 434"/>
                <a:gd name="T85" fmla="*/ 328 h 642"/>
                <a:gd name="T86" fmla="*/ 10 w 434"/>
                <a:gd name="T87" fmla="*/ 295 h 642"/>
                <a:gd name="T88" fmla="*/ 5 w 434"/>
                <a:gd name="T89" fmla="*/ 265 h 642"/>
                <a:gd name="T90" fmla="*/ 2 w 434"/>
                <a:gd name="T91" fmla="*/ 238 h 642"/>
                <a:gd name="T92" fmla="*/ 0 w 434"/>
                <a:gd name="T93" fmla="*/ 214 h 642"/>
                <a:gd name="T94" fmla="*/ 3 w 434"/>
                <a:gd name="T95" fmla="*/ 180 h 642"/>
                <a:gd name="T96" fmla="*/ 12 w 434"/>
                <a:gd name="T97" fmla="*/ 146 h 642"/>
                <a:gd name="T98" fmla="*/ 24 w 434"/>
                <a:gd name="T99" fmla="*/ 115 h 642"/>
                <a:gd name="T100" fmla="*/ 41 w 434"/>
                <a:gd name="T101" fmla="*/ 88 h 642"/>
                <a:gd name="T102" fmla="*/ 64 w 434"/>
                <a:gd name="T103" fmla="*/ 63 h 642"/>
                <a:gd name="T104" fmla="*/ 89 w 434"/>
                <a:gd name="T105" fmla="*/ 41 h 642"/>
                <a:gd name="T106" fmla="*/ 117 w 434"/>
                <a:gd name="T107" fmla="*/ 23 h 642"/>
                <a:gd name="T108" fmla="*/ 149 w 434"/>
                <a:gd name="T109" fmla="*/ 11 h 642"/>
                <a:gd name="T110" fmla="*/ 182 w 434"/>
                <a:gd name="T111" fmla="*/ 2 h 642"/>
                <a:gd name="T112" fmla="*/ 217 w 434"/>
                <a:gd name="T113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642">
                  <a:moveTo>
                    <a:pt x="217" y="0"/>
                  </a:moveTo>
                  <a:lnTo>
                    <a:pt x="252" y="2"/>
                  </a:lnTo>
                  <a:lnTo>
                    <a:pt x="285" y="11"/>
                  </a:lnTo>
                  <a:lnTo>
                    <a:pt x="316" y="23"/>
                  </a:lnTo>
                  <a:lnTo>
                    <a:pt x="345" y="41"/>
                  </a:lnTo>
                  <a:lnTo>
                    <a:pt x="370" y="63"/>
                  </a:lnTo>
                  <a:lnTo>
                    <a:pt x="392" y="88"/>
                  </a:lnTo>
                  <a:lnTo>
                    <a:pt x="410" y="115"/>
                  </a:lnTo>
                  <a:lnTo>
                    <a:pt x="423" y="146"/>
                  </a:lnTo>
                  <a:lnTo>
                    <a:pt x="431" y="180"/>
                  </a:lnTo>
                  <a:lnTo>
                    <a:pt x="434" y="214"/>
                  </a:lnTo>
                  <a:lnTo>
                    <a:pt x="432" y="238"/>
                  </a:lnTo>
                  <a:lnTo>
                    <a:pt x="428" y="265"/>
                  </a:lnTo>
                  <a:lnTo>
                    <a:pt x="423" y="296"/>
                  </a:lnTo>
                  <a:lnTo>
                    <a:pt x="415" y="329"/>
                  </a:lnTo>
                  <a:lnTo>
                    <a:pt x="406" y="363"/>
                  </a:lnTo>
                  <a:lnTo>
                    <a:pt x="396" y="398"/>
                  </a:lnTo>
                  <a:lnTo>
                    <a:pt x="385" y="433"/>
                  </a:lnTo>
                  <a:lnTo>
                    <a:pt x="374" y="468"/>
                  </a:lnTo>
                  <a:lnTo>
                    <a:pt x="362" y="501"/>
                  </a:lnTo>
                  <a:lnTo>
                    <a:pt x="352" y="527"/>
                  </a:lnTo>
                  <a:lnTo>
                    <a:pt x="341" y="551"/>
                  </a:lnTo>
                  <a:lnTo>
                    <a:pt x="330" y="573"/>
                  </a:lnTo>
                  <a:lnTo>
                    <a:pt x="316" y="592"/>
                  </a:lnTo>
                  <a:lnTo>
                    <a:pt x="302" y="609"/>
                  </a:lnTo>
                  <a:lnTo>
                    <a:pt x="285" y="623"/>
                  </a:lnTo>
                  <a:lnTo>
                    <a:pt x="267" y="633"/>
                  </a:lnTo>
                  <a:lnTo>
                    <a:pt x="243" y="640"/>
                  </a:lnTo>
                  <a:lnTo>
                    <a:pt x="217" y="642"/>
                  </a:lnTo>
                  <a:lnTo>
                    <a:pt x="192" y="640"/>
                  </a:lnTo>
                  <a:lnTo>
                    <a:pt x="170" y="633"/>
                  </a:lnTo>
                  <a:lnTo>
                    <a:pt x="151" y="623"/>
                  </a:lnTo>
                  <a:lnTo>
                    <a:pt x="135" y="609"/>
                  </a:lnTo>
                  <a:lnTo>
                    <a:pt x="119" y="591"/>
                  </a:lnTo>
                  <a:lnTo>
                    <a:pt x="106" y="572"/>
                  </a:lnTo>
                  <a:lnTo>
                    <a:pt x="94" y="550"/>
                  </a:lnTo>
                  <a:lnTo>
                    <a:pt x="82" y="526"/>
                  </a:lnTo>
                  <a:lnTo>
                    <a:pt x="73" y="499"/>
                  </a:lnTo>
                  <a:lnTo>
                    <a:pt x="60" y="467"/>
                  </a:lnTo>
                  <a:lnTo>
                    <a:pt x="48" y="432"/>
                  </a:lnTo>
                  <a:lnTo>
                    <a:pt x="37" y="397"/>
                  </a:lnTo>
                  <a:lnTo>
                    <a:pt x="27" y="361"/>
                  </a:lnTo>
                  <a:lnTo>
                    <a:pt x="18" y="328"/>
                  </a:lnTo>
                  <a:lnTo>
                    <a:pt x="10" y="295"/>
                  </a:lnTo>
                  <a:lnTo>
                    <a:pt x="5" y="265"/>
                  </a:lnTo>
                  <a:lnTo>
                    <a:pt x="2" y="238"/>
                  </a:lnTo>
                  <a:lnTo>
                    <a:pt x="0" y="214"/>
                  </a:lnTo>
                  <a:lnTo>
                    <a:pt x="3" y="180"/>
                  </a:lnTo>
                  <a:lnTo>
                    <a:pt x="12" y="146"/>
                  </a:lnTo>
                  <a:lnTo>
                    <a:pt x="24" y="115"/>
                  </a:lnTo>
                  <a:lnTo>
                    <a:pt x="41" y="88"/>
                  </a:lnTo>
                  <a:lnTo>
                    <a:pt x="64" y="63"/>
                  </a:lnTo>
                  <a:lnTo>
                    <a:pt x="89" y="41"/>
                  </a:lnTo>
                  <a:lnTo>
                    <a:pt x="117" y="23"/>
                  </a:lnTo>
                  <a:lnTo>
                    <a:pt x="149" y="11"/>
                  </a:lnTo>
                  <a:lnTo>
                    <a:pt x="182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229990" y="2460226"/>
            <a:ext cx="531486" cy="460580"/>
            <a:chOff x="5929313" y="3338513"/>
            <a:chExt cx="2665412" cy="2309813"/>
          </a:xfrm>
          <a:solidFill>
            <a:schemeClr val="bg2">
              <a:lumMod val="25000"/>
            </a:schemeClr>
          </a:solidFill>
        </p:grpSpPr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345238" y="3751263"/>
              <a:ext cx="957262" cy="617538"/>
            </a:xfrm>
            <a:custGeom>
              <a:avLst/>
              <a:gdLst>
                <a:gd name="T0" fmla="*/ 1154 w 1206"/>
                <a:gd name="T1" fmla="*/ 0 h 779"/>
                <a:gd name="T2" fmla="*/ 1171 w 1206"/>
                <a:gd name="T3" fmla="*/ 2 h 779"/>
                <a:gd name="T4" fmla="*/ 1185 w 1206"/>
                <a:gd name="T5" fmla="*/ 10 h 779"/>
                <a:gd name="T6" fmla="*/ 1196 w 1206"/>
                <a:gd name="T7" fmla="*/ 21 h 779"/>
                <a:gd name="T8" fmla="*/ 1204 w 1206"/>
                <a:gd name="T9" fmla="*/ 35 h 779"/>
                <a:gd name="T10" fmla="*/ 1206 w 1206"/>
                <a:gd name="T11" fmla="*/ 51 h 779"/>
                <a:gd name="T12" fmla="*/ 1204 w 1206"/>
                <a:gd name="T13" fmla="*/ 67 h 779"/>
                <a:gd name="T14" fmla="*/ 1196 w 1206"/>
                <a:gd name="T15" fmla="*/ 83 h 779"/>
                <a:gd name="T16" fmla="*/ 1185 w 1206"/>
                <a:gd name="T17" fmla="*/ 94 h 779"/>
                <a:gd name="T18" fmla="*/ 1171 w 1206"/>
                <a:gd name="T19" fmla="*/ 101 h 779"/>
                <a:gd name="T20" fmla="*/ 1154 w 1206"/>
                <a:gd name="T21" fmla="*/ 103 h 779"/>
                <a:gd name="T22" fmla="*/ 1070 w 1206"/>
                <a:gd name="T23" fmla="*/ 106 h 779"/>
                <a:gd name="T24" fmla="*/ 989 w 1206"/>
                <a:gd name="T25" fmla="*/ 112 h 779"/>
                <a:gd name="T26" fmla="*/ 908 w 1206"/>
                <a:gd name="T27" fmla="*/ 123 h 779"/>
                <a:gd name="T28" fmla="*/ 830 w 1206"/>
                <a:gd name="T29" fmla="*/ 137 h 779"/>
                <a:gd name="T30" fmla="*/ 754 w 1206"/>
                <a:gd name="T31" fmla="*/ 154 h 779"/>
                <a:gd name="T32" fmla="*/ 681 w 1206"/>
                <a:gd name="T33" fmla="*/ 176 h 779"/>
                <a:gd name="T34" fmla="*/ 611 w 1206"/>
                <a:gd name="T35" fmla="*/ 200 h 779"/>
                <a:gd name="T36" fmla="*/ 543 w 1206"/>
                <a:gd name="T37" fmla="*/ 227 h 779"/>
                <a:gd name="T38" fmla="*/ 479 w 1206"/>
                <a:gd name="T39" fmla="*/ 258 h 779"/>
                <a:gd name="T40" fmla="*/ 419 w 1206"/>
                <a:gd name="T41" fmla="*/ 291 h 779"/>
                <a:gd name="T42" fmla="*/ 364 w 1206"/>
                <a:gd name="T43" fmla="*/ 326 h 779"/>
                <a:gd name="T44" fmla="*/ 313 w 1206"/>
                <a:gd name="T45" fmla="*/ 364 h 779"/>
                <a:gd name="T46" fmla="*/ 267 w 1206"/>
                <a:gd name="T47" fmla="*/ 404 h 779"/>
                <a:gd name="T48" fmla="*/ 225 w 1206"/>
                <a:gd name="T49" fmla="*/ 446 h 779"/>
                <a:gd name="T50" fmla="*/ 190 w 1206"/>
                <a:gd name="T51" fmla="*/ 490 h 779"/>
                <a:gd name="T52" fmla="*/ 160 w 1206"/>
                <a:gd name="T53" fmla="*/ 535 h 779"/>
                <a:gd name="T54" fmla="*/ 136 w 1206"/>
                <a:gd name="T55" fmla="*/ 581 h 779"/>
                <a:gd name="T56" fmla="*/ 119 w 1206"/>
                <a:gd name="T57" fmla="*/ 629 h 779"/>
                <a:gd name="T58" fmla="*/ 108 w 1206"/>
                <a:gd name="T59" fmla="*/ 677 h 779"/>
                <a:gd name="T60" fmla="*/ 104 w 1206"/>
                <a:gd name="T61" fmla="*/ 728 h 779"/>
                <a:gd name="T62" fmla="*/ 102 w 1206"/>
                <a:gd name="T63" fmla="*/ 744 h 779"/>
                <a:gd name="T64" fmla="*/ 95 w 1206"/>
                <a:gd name="T65" fmla="*/ 758 h 779"/>
                <a:gd name="T66" fmla="*/ 83 w 1206"/>
                <a:gd name="T67" fmla="*/ 769 h 779"/>
                <a:gd name="T68" fmla="*/ 68 w 1206"/>
                <a:gd name="T69" fmla="*/ 777 h 779"/>
                <a:gd name="T70" fmla="*/ 52 w 1206"/>
                <a:gd name="T71" fmla="*/ 779 h 779"/>
                <a:gd name="T72" fmla="*/ 35 w 1206"/>
                <a:gd name="T73" fmla="*/ 777 h 779"/>
                <a:gd name="T74" fmla="*/ 21 w 1206"/>
                <a:gd name="T75" fmla="*/ 769 h 779"/>
                <a:gd name="T76" fmla="*/ 10 w 1206"/>
                <a:gd name="T77" fmla="*/ 758 h 779"/>
                <a:gd name="T78" fmla="*/ 2 w 1206"/>
                <a:gd name="T79" fmla="*/ 744 h 779"/>
                <a:gd name="T80" fmla="*/ 0 w 1206"/>
                <a:gd name="T81" fmla="*/ 728 h 779"/>
                <a:gd name="T82" fmla="*/ 3 w 1206"/>
                <a:gd name="T83" fmla="*/ 671 h 779"/>
                <a:gd name="T84" fmla="*/ 13 w 1206"/>
                <a:gd name="T85" fmla="*/ 617 h 779"/>
                <a:gd name="T86" fmla="*/ 31 w 1206"/>
                <a:gd name="T87" fmla="*/ 563 h 779"/>
                <a:gd name="T88" fmla="*/ 54 w 1206"/>
                <a:gd name="T89" fmla="*/ 511 h 779"/>
                <a:gd name="T90" fmla="*/ 84 w 1206"/>
                <a:gd name="T91" fmla="*/ 459 h 779"/>
                <a:gd name="T92" fmla="*/ 119 w 1206"/>
                <a:gd name="T93" fmla="*/ 410 h 779"/>
                <a:gd name="T94" fmla="*/ 160 w 1206"/>
                <a:gd name="T95" fmla="*/ 363 h 779"/>
                <a:gd name="T96" fmla="*/ 206 w 1206"/>
                <a:gd name="T97" fmla="*/ 318 h 779"/>
                <a:gd name="T98" fmla="*/ 257 w 1206"/>
                <a:gd name="T99" fmla="*/ 275 h 779"/>
                <a:gd name="T100" fmla="*/ 313 w 1206"/>
                <a:gd name="T101" fmla="*/ 235 h 779"/>
                <a:gd name="T102" fmla="*/ 373 w 1206"/>
                <a:gd name="T103" fmla="*/ 197 h 779"/>
                <a:gd name="T104" fmla="*/ 437 w 1206"/>
                <a:gd name="T105" fmla="*/ 162 h 779"/>
                <a:gd name="T106" fmla="*/ 505 w 1206"/>
                <a:gd name="T107" fmla="*/ 130 h 779"/>
                <a:gd name="T108" fmla="*/ 577 w 1206"/>
                <a:gd name="T109" fmla="*/ 100 h 779"/>
                <a:gd name="T110" fmla="*/ 652 w 1206"/>
                <a:gd name="T111" fmla="*/ 75 h 779"/>
                <a:gd name="T112" fmla="*/ 729 w 1206"/>
                <a:gd name="T113" fmla="*/ 53 h 779"/>
                <a:gd name="T114" fmla="*/ 810 w 1206"/>
                <a:gd name="T115" fmla="*/ 34 h 779"/>
                <a:gd name="T116" fmla="*/ 893 w 1206"/>
                <a:gd name="T117" fmla="*/ 19 h 779"/>
                <a:gd name="T118" fmla="*/ 979 w 1206"/>
                <a:gd name="T119" fmla="*/ 8 h 779"/>
                <a:gd name="T120" fmla="*/ 1065 w 1206"/>
                <a:gd name="T121" fmla="*/ 2 h 779"/>
                <a:gd name="T122" fmla="*/ 1154 w 1206"/>
                <a:gd name="T12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6" h="779">
                  <a:moveTo>
                    <a:pt x="1154" y="0"/>
                  </a:moveTo>
                  <a:lnTo>
                    <a:pt x="1171" y="2"/>
                  </a:lnTo>
                  <a:lnTo>
                    <a:pt x="1185" y="10"/>
                  </a:lnTo>
                  <a:lnTo>
                    <a:pt x="1196" y="21"/>
                  </a:lnTo>
                  <a:lnTo>
                    <a:pt x="1204" y="35"/>
                  </a:lnTo>
                  <a:lnTo>
                    <a:pt x="1206" y="51"/>
                  </a:lnTo>
                  <a:lnTo>
                    <a:pt x="1204" y="67"/>
                  </a:lnTo>
                  <a:lnTo>
                    <a:pt x="1196" y="83"/>
                  </a:lnTo>
                  <a:lnTo>
                    <a:pt x="1185" y="94"/>
                  </a:lnTo>
                  <a:lnTo>
                    <a:pt x="1171" y="101"/>
                  </a:lnTo>
                  <a:lnTo>
                    <a:pt x="1154" y="103"/>
                  </a:lnTo>
                  <a:lnTo>
                    <a:pt x="1070" y="106"/>
                  </a:lnTo>
                  <a:lnTo>
                    <a:pt x="989" y="112"/>
                  </a:lnTo>
                  <a:lnTo>
                    <a:pt x="908" y="123"/>
                  </a:lnTo>
                  <a:lnTo>
                    <a:pt x="830" y="137"/>
                  </a:lnTo>
                  <a:lnTo>
                    <a:pt x="754" y="154"/>
                  </a:lnTo>
                  <a:lnTo>
                    <a:pt x="681" y="176"/>
                  </a:lnTo>
                  <a:lnTo>
                    <a:pt x="611" y="200"/>
                  </a:lnTo>
                  <a:lnTo>
                    <a:pt x="543" y="227"/>
                  </a:lnTo>
                  <a:lnTo>
                    <a:pt x="479" y="258"/>
                  </a:lnTo>
                  <a:lnTo>
                    <a:pt x="419" y="291"/>
                  </a:lnTo>
                  <a:lnTo>
                    <a:pt x="364" y="326"/>
                  </a:lnTo>
                  <a:lnTo>
                    <a:pt x="313" y="364"/>
                  </a:lnTo>
                  <a:lnTo>
                    <a:pt x="267" y="404"/>
                  </a:lnTo>
                  <a:lnTo>
                    <a:pt x="225" y="446"/>
                  </a:lnTo>
                  <a:lnTo>
                    <a:pt x="190" y="490"/>
                  </a:lnTo>
                  <a:lnTo>
                    <a:pt x="160" y="535"/>
                  </a:lnTo>
                  <a:lnTo>
                    <a:pt x="136" y="581"/>
                  </a:lnTo>
                  <a:lnTo>
                    <a:pt x="119" y="629"/>
                  </a:lnTo>
                  <a:lnTo>
                    <a:pt x="108" y="677"/>
                  </a:lnTo>
                  <a:lnTo>
                    <a:pt x="104" y="728"/>
                  </a:lnTo>
                  <a:lnTo>
                    <a:pt x="102" y="744"/>
                  </a:lnTo>
                  <a:lnTo>
                    <a:pt x="95" y="758"/>
                  </a:lnTo>
                  <a:lnTo>
                    <a:pt x="83" y="769"/>
                  </a:lnTo>
                  <a:lnTo>
                    <a:pt x="68" y="777"/>
                  </a:lnTo>
                  <a:lnTo>
                    <a:pt x="52" y="779"/>
                  </a:lnTo>
                  <a:lnTo>
                    <a:pt x="35" y="777"/>
                  </a:lnTo>
                  <a:lnTo>
                    <a:pt x="21" y="769"/>
                  </a:lnTo>
                  <a:lnTo>
                    <a:pt x="10" y="758"/>
                  </a:lnTo>
                  <a:lnTo>
                    <a:pt x="2" y="744"/>
                  </a:lnTo>
                  <a:lnTo>
                    <a:pt x="0" y="728"/>
                  </a:lnTo>
                  <a:lnTo>
                    <a:pt x="3" y="671"/>
                  </a:lnTo>
                  <a:lnTo>
                    <a:pt x="13" y="617"/>
                  </a:lnTo>
                  <a:lnTo>
                    <a:pt x="31" y="563"/>
                  </a:lnTo>
                  <a:lnTo>
                    <a:pt x="54" y="511"/>
                  </a:lnTo>
                  <a:lnTo>
                    <a:pt x="84" y="459"/>
                  </a:lnTo>
                  <a:lnTo>
                    <a:pt x="119" y="410"/>
                  </a:lnTo>
                  <a:lnTo>
                    <a:pt x="160" y="363"/>
                  </a:lnTo>
                  <a:lnTo>
                    <a:pt x="206" y="318"/>
                  </a:lnTo>
                  <a:lnTo>
                    <a:pt x="257" y="275"/>
                  </a:lnTo>
                  <a:lnTo>
                    <a:pt x="313" y="235"/>
                  </a:lnTo>
                  <a:lnTo>
                    <a:pt x="373" y="197"/>
                  </a:lnTo>
                  <a:lnTo>
                    <a:pt x="437" y="162"/>
                  </a:lnTo>
                  <a:lnTo>
                    <a:pt x="505" y="130"/>
                  </a:lnTo>
                  <a:lnTo>
                    <a:pt x="577" y="100"/>
                  </a:lnTo>
                  <a:lnTo>
                    <a:pt x="652" y="75"/>
                  </a:lnTo>
                  <a:lnTo>
                    <a:pt x="729" y="53"/>
                  </a:lnTo>
                  <a:lnTo>
                    <a:pt x="810" y="34"/>
                  </a:lnTo>
                  <a:lnTo>
                    <a:pt x="893" y="19"/>
                  </a:lnTo>
                  <a:lnTo>
                    <a:pt x="979" y="8"/>
                  </a:lnTo>
                  <a:lnTo>
                    <a:pt x="1065" y="2"/>
                  </a:lnTo>
                  <a:lnTo>
                    <a:pt x="1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5929313" y="3338513"/>
              <a:ext cx="2665412" cy="2309813"/>
            </a:xfrm>
            <a:custGeom>
              <a:avLst/>
              <a:gdLst>
                <a:gd name="T0" fmla="*/ 1289 w 3357"/>
                <a:gd name="T1" fmla="*/ 245 h 2910"/>
                <a:gd name="T2" fmla="*/ 859 w 3357"/>
                <a:gd name="T3" fmla="*/ 386 h 2910"/>
                <a:gd name="T4" fmla="*/ 517 w 3357"/>
                <a:gd name="T5" fmla="*/ 613 h 2910"/>
                <a:gd name="T6" fmla="*/ 291 w 3357"/>
                <a:gd name="T7" fmla="*/ 906 h 2910"/>
                <a:gd name="T8" fmla="*/ 210 w 3357"/>
                <a:gd name="T9" fmla="*/ 1248 h 2910"/>
                <a:gd name="T10" fmla="*/ 284 w 3357"/>
                <a:gd name="T11" fmla="*/ 1571 h 2910"/>
                <a:gd name="T12" fmla="*/ 497 w 3357"/>
                <a:gd name="T13" fmla="*/ 1861 h 2910"/>
                <a:gd name="T14" fmla="*/ 831 w 3357"/>
                <a:gd name="T15" fmla="*/ 2093 h 2910"/>
                <a:gd name="T16" fmla="*/ 935 w 3357"/>
                <a:gd name="T17" fmla="*/ 2214 h 2910"/>
                <a:gd name="T18" fmla="*/ 929 w 3357"/>
                <a:gd name="T19" fmla="*/ 2425 h 2910"/>
                <a:gd name="T20" fmla="*/ 949 w 3357"/>
                <a:gd name="T21" fmla="*/ 2552 h 2910"/>
                <a:gd name="T22" fmla="*/ 1114 w 3357"/>
                <a:gd name="T23" fmla="*/ 2420 h 2910"/>
                <a:gd name="T24" fmla="*/ 1214 w 3357"/>
                <a:gd name="T25" fmla="*/ 2316 h 2910"/>
                <a:gd name="T26" fmla="*/ 1355 w 3357"/>
                <a:gd name="T27" fmla="*/ 2263 h 2910"/>
                <a:gd name="T28" fmla="*/ 1779 w 3357"/>
                <a:gd name="T29" fmla="*/ 2285 h 2910"/>
                <a:gd name="T30" fmla="*/ 2251 w 3357"/>
                <a:gd name="T31" fmla="*/ 2205 h 2910"/>
                <a:gd name="T32" fmla="*/ 2648 w 3357"/>
                <a:gd name="T33" fmla="*/ 2028 h 2910"/>
                <a:gd name="T34" fmla="*/ 2947 w 3357"/>
                <a:gd name="T35" fmla="*/ 1772 h 2910"/>
                <a:gd name="T36" fmla="*/ 3118 w 3357"/>
                <a:gd name="T37" fmla="*/ 1456 h 2910"/>
                <a:gd name="T38" fmla="*/ 3134 w 3357"/>
                <a:gd name="T39" fmla="*/ 1106 h 2910"/>
                <a:gd name="T40" fmla="*/ 2993 w 3357"/>
                <a:gd name="T41" fmla="*/ 782 h 2910"/>
                <a:gd name="T42" fmla="*/ 2717 w 3357"/>
                <a:gd name="T43" fmla="*/ 513 h 2910"/>
                <a:gd name="T44" fmla="*/ 2336 w 3357"/>
                <a:gd name="T45" fmla="*/ 318 h 2910"/>
                <a:gd name="T46" fmla="*/ 1878 w 3357"/>
                <a:gd name="T47" fmla="*/ 218 h 2910"/>
                <a:gd name="T48" fmla="*/ 1785 w 3357"/>
                <a:gd name="T49" fmla="*/ 2 h 2910"/>
                <a:gd name="T50" fmla="*/ 2286 w 3357"/>
                <a:gd name="T51" fmla="*/ 84 h 2910"/>
                <a:gd name="T52" fmla="*/ 2718 w 3357"/>
                <a:gd name="T53" fmla="*/ 267 h 2910"/>
                <a:gd name="T54" fmla="*/ 3057 w 3357"/>
                <a:gd name="T55" fmla="*/ 534 h 2910"/>
                <a:gd name="T56" fmla="*/ 3279 w 3357"/>
                <a:gd name="T57" fmla="*/ 867 h 2910"/>
                <a:gd name="T58" fmla="*/ 3357 w 3357"/>
                <a:gd name="T59" fmla="*/ 1248 h 2910"/>
                <a:gd name="T60" fmla="*/ 3279 w 3357"/>
                <a:gd name="T61" fmla="*/ 1627 h 2910"/>
                <a:gd name="T62" fmla="*/ 3057 w 3357"/>
                <a:gd name="T63" fmla="*/ 1960 h 2910"/>
                <a:gd name="T64" fmla="*/ 2718 w 3357"/>
                <a:gd name="T65" fmla="*/ 2227 h 2910"/>
                <a:gd name="T66" fmla="*/ 2286 w 3357"/>
                <a:gd name="T67" fmla="*/ 2410 h 2910"/>
                <a:gd name="T68" fmla="*/ 1785 w 3357"/>
                <a:gd name="T69" fmla="*/ 2491 h 2910"/>
                <a:gd name="T70" fmla="*/ 1342 w 3357"/>
                <a:gd name="T71" fmla="*/ 2486 h 2910"/>
                <a:gd name="T72" fmla="*/ 1223 w 3357"/>
                <a:gd name="T73" fmla="*/ 2602 h 2910"/>
                <a:gd name="T74" fmla="*/ 1034 w 3357"/>
                <a:gd name="T75" fmla="*/ 2745 h 2910"/>
                <a:gd name="T76" fmla="*/ 800 w 3357"/>
                <a:gd name="T77" fmla="*/ 2867 h 2910"/>
                <a:gd name="T78" fmla="*/ 638 w 3357"/>
                <a:gd name="T79" fmla="*/ 2909 h 2910"/>
                <a:gd name="T80" fmla="*/ 560 w 3357"/>
                <a:gd name="T81" fmla="*/ 2890 h 2910"/>
                <a:gd name="T82" fmla="*/ 527 w 3357"/>
                <a:gd name="T83" fmla="*/ 2796 h 2910"/>
                <a:gd name="T84" fmla="*/ 612 w 3357"/>
                <a:gd name="T85" fmla="*/ 2646 h 2910"/>
                <a:gd name="T86" fmla="*/ 712 w 3357"/>
                <a:gd name="T87" fmla="*/ 2428 h 2910"/>
                <a:gd name="T88" fmla="*/ 735 w 3357"/>
                <a:gd name="T89" fmla="*/ 2281 h 2910"/>
                <a:gd name="T90" fmla="*/ 433 w 3357"/>
                <a:gd name="T91" fmla="*/ 2083 h 2910"/>
                <a:gd name="T92" fmla="*/ 156 w 3357"/>
                <a:gd name="T93" fmla="*/ 1773 h 2910"/>
                <a:gd name="T94" fmla="*/ 13 w 3357"/>
                <a:gd name="T95" fmla="*/ 1405 h 2910"/>
                <a:gd name="T96" fmla="*/ 29 w 3357"/>
                <a:gd name="T97" fmla="*/ 1014 h 2910"/>
                <a:gd name="T98" fmla="*/ 196 w 3357"/>
                <a:gd name="T99" fmla="*/ 661 h 2910"/>
                <a:gd name="T100" fmla="*/ 492 w 3357"/>
                <a:gd name="T101" fmla="*/ 365 h 2910"/>
                <a:gd name="T102" fmla="*/ 890 w 3357"/>
                <a:gd name="T103" fmla="*/ 146 h 2910"/>
                <a:gd name="T104" fmla="*/ 1366 w 3357"/>
                <a:gd name="T105" fmla="*/ 21 h 2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57" h="2910">
                  <a:moveTo>
                    <a:pt x="1679" y="208"/>
                  </a:moveTo>
                  <a:lnTo>
                    <a:pt x="1579" y="211"/>
                  </a:lnTo>
                  <a:lnTo>
                    <a:pt x="1480" y="218"/>
                  </a:lnTo>
                  <a:lnTo>
                    <a:pt x="1384" y="229"/>
                  </a:lnTo>
                  <a:lnTo>
                    <a:pt x="1289" y="245"/>
                  </a:lnTo>
                  <a:lnTo>
                    <a:pt x="1197" y="266"/>
                  </a:lnTo>
                  <a:lnTo>
                    <a:pt x="1108" y="289"/>
                  </a:lnTo>
                  <a:lnTo>
                    <a:pt x="1021" y="318"/>
                  </a:lnTo>
                  <a:lnTo>
                    <a:pt x="938" y="350"/>
                  </a:lnTo>
                  <a:lnTo>
                    <a:pt x="859" y="386"/>
                  </a:lnTo>
                  <a:lnTo>
                    <a:pt x="782" y="425"/>
                  </a:lnTo>
                  <a:lnTo>
                    <a:pt x="709" y="468"/>
                  </a:lnTo>
                  <a:lnTo>
                    <a:pt x="641" y="513"/>
                  </a:lnTo>
                  <a:lnTo>
                    <a:pt x="577" y="561"/>
                  </a:lnTo>
                  <a:lnTo>
                    <a:pt x="517" y="613"/>
                  </a:lnTo>
                  <a:lnTo>
                    <a:pt x="461" y="666"/>
                  </a:lnTo>
                  <a:lnTo>
                    <a:pt x="411" y="724"/>
                  </a:lnTo>
                  <a:lnTo>
                    <a:pt x="366" y="782"/>
                  </a:lnTo>
                  <a:lnTo>
                    <a:pt x="326" y="843"/>
                  </a:lnTo>
                  <a:lnTo>
                    <a:pt x="291" y="906"/>
                  </a:lnTo>
                  <a:lnTo>
                    <a:pt x="262" y="971"/>
                  </a:lnTo>
                  <a:lnTo>
                    <a:pt x="240" y="1038"/>
                  </a:lnTo>
                  <a:lnTo>
                    <a:pt x="223" y="1106"/>
                  </a:lnTo>
                  <a:lnTo>
                    <a:pt x="214" y="1176"/>
                  </a:lnTo>
                  <a:lnTo>
                    <a:pt x="210" y="1248"/>
                  </a:lnTo>
                  <a:lnTo>
                    <a:pt x="213" y="1314"/>
                  </a:lnTo>
                  <a:lnTo>
                    <a:pt x="222" y="1380"/>
                  </a:lnTo>
                  <a:lnTo>
                    <a:pt x="238" y="1444"/>
                  </a:lnTo>
                  <a:lnTo>
                    <a:pt x="258" y="1509"/>
                  </a:lnTo>
                  <a:lnTo>
                    <a:pt x="284" y="1571"/>
                  </a:lnTo>
                  <a:lnTo>
                    <a:pt x="316" y="1632"/>
                  </a:lnTo>
                  <a:lnTo>
                    <a:pt x="354" y="1692"/>
                  </a:lnTo>
                  <a:lnTo>
                    <a:pt x="397" y="1750"/>
                  </a:lnTo>
                  <a:lnTo>
                    <a:pt x="444" y="1807"/>
                  </a:lnTo>
                  <a:lnTo>
                    <a:pt x="497" y="1861"/>
                  </a:lnTo>
                  <a:lnTo>
                    <a:pt x="555" y="1913"/>
                  </a:lnTo>
                  <a:lnTo>
                    <a:pt x="617" y="1962"/>
                  </a:lnTo>
                  <a:lnTo>
                    <a:pt x="684" y="2008"/>
                  </a:lnTo>
                  <a:lnTo>
                    <a:pt x="755" y="2052"/>
                  </a:lnTo>
                  <a:lnTo>
                    <a:pt x="831" y="2093"/>
                  </a:lnTo>
                  <a:lnTo>
                    <a:pt x="860" y="2111"/>
                  </a:lnTo>
                  <a:lnTo>
                    <a:pt x="885" y="2132"/>
                  </a:lnTo>
                  <a:lnTo>
                    <a:pt x="905" y="2157"/>
                  </a:lnTo>
                  <a:lnTo>
                    <a:pt x="923" y="2184"/>
                  </a:lnTo>
                  <a:lnTo>
                    <a:pt x="935" y="2214"/>
                  </a:lnTo>
                  <a:lnTo>
                    <a:pt x="942" y="2246"/>
                  </a:lnTo>
                  <a:lnTo>
                    <a:pt x="946" y="2278"/>
                  </a:lnTo>
                  <a:lnTo>
                    <a:pt x="944" y="2298"/>
                  </a:lnTo>
                  <a:lnTo>
                    <a:pt x="939" y="2362"/>
                  </a:lnTo>
                  <a:lnTo>
                    <a:pt x="929" y="2425"/>
                  </a:lnTo>
                  <a:lnTo>
                    <a:pt x="912" y="2486"/>
                  </a:lnTo>
                  <a:lnTo>
                    <a:pt x="893" y="2546"/>
                  </a:lnTo>
                  <a:lnTo>
                    <a:pt x="869" y="2602"/>
                  </a:lnTo>
                  <a:lnTo>
                    <a:pt x="909" y="2577"/>
                  </a:lnTo>
                  <a:lnTo>
                    <a:pt x="949" y="2552"/>
                  </a:lnTo>
                  <a:lnTo>
                    <a:pt x="986" y="2525"/>
                  </a:lnTo>
                  <a:lnTo>
                    <a:pt x="1022" y="2497"/>
                  </a:lnTo>
                  <a:lnTo>
                    <a:pt x="1055" y="2471"/>
                  </a:lnTo>
                  <a:lnTo>
                    <a:pt x="1086" y="2444"/>
                  </a:lnTo>
                  <a:lnTo>
                    <a:pt x="1114" y="2420"/>
                  </a:lnTo>
                  <a:lnTo>
                    <a:pt x="1139" y="2396"/>
                  </a:lnTo>
                  <a:lnTo>
                    <a:pt x="1160" y="2374"/>
                  </a:lnTo>
                  <a:lnTo>
                    <a:pt x="1179" y="2355"/>
                  </a:lnTo>
                  <a:lnTo>
                    <a:pt x="1192" y="2339"/>
                  </a:lnTo>
                  <a:lnTo>
                    <a:pt x="1214" y="2316"/>
                  </a:lnTo>
                  <a:lnTo>
                    <a:pt x="1239" y="2298"/>
                  </a:lnTo>
                  <a:lnTo>
                    <a:pt x="1266" y="2283"/>
                  </a:lnTo>
                  <a:lnTo>
                    <a:pt x="1294" y="2272"/>
                  </a:lnTo>
                  <a:lnTo>
                    <a:pt x="1324" y="2265"/>
                  </a:lnTo>
                  <a:lnTo>
                    <a:pt x="1355" y="2263"/>
                  </a:lnTo>
                  <a:lnTo>
                    <a:pt x="1386" y="2265"/>
                  </a:lnTo>
                  <a:lnTo>
                    <a:pt x="1484" y="2277"/>
                  </a:lnTo>
                  <a:lnTo>
                    <a:pt x="1582" y="2285"/>
                  </a:lnTo>
                  <a:lnTo>
                    <a:pt x="1679" y="2287"/>
                  </a:lnTo>
                  <a:lnTo>
                    <a:pt x="1779" y="2285"/>
                  </a:lnTo>
                  <a:lnTo>
                    <a:pt x="1878" y="2277"/>
                  </a:lnTo>
                  <a:lnTo>
                    <a:pt x="1975" y="2266"/>
                  </a:lnTo>
                  <a:lnTo>
                    <a:pt x="2069" y="2250"/>
                  </a:lnTo>
                  <a:lnTo>
                    <a:pt x="2161" y="2229"/>
                  </a:lnTo>
                  <a:lnTo>
                    <a:pt x="2251" y="2205"/>
                  </a:lnTo>
                  <a:lnTo>
                    <a:pt x="2336" y="2177"/>
                  </a:lnTo>
                  <a:lnTo>
                    <a:pt x="2420" y="2144"/>
                  </a:lnTo>
                  <a:lnTo>
                    <a:pt x="2500" y="2108"/>
                  </a:lnTo>
                  <a:lnTo>
                    <a:pt x="2576" y="2070"/>
                  </a:lnTo>
                  <a:lnTo>
                    <a:pt x="2648" y="2028"/>
                  </a:lnTo>
                  <a:lnTo>
                    <a:pt x="2717" y="1982"/>
                  </a:lnTo>
                  <a:lnTo>
                    <a:pt x="2782" y="1933"/>
                  </a:lnTo>
                  <a:lnTo>
                    <a:pt x="2842" y="1882"/>
                  </a:lnTo>
                  <a:lnTo>
                    <a:pt x="2896" y="1828"/>
                  </a:lnTo>
                  <a:lnTo>
                    <a:pt x="2947" y="1772"/>
                  </a:lnTo>
                  <a:lnTo>
                    <a:pt x="2993" y="1712"/>
                  </a:lnTo>
                  <a:lnTo>
                    <a:pt x="3032" y="1652"/>
                  </a:lnTo>
                  <a:lnTo>
                    <a:pt x="3067" y="1588"/>
                  </a:lnTo>
                  <a:lnTo>
                    <a:pt x="3095" y="1523"/>
                  </a:lnTo>
                  <a:lnTo>
                    <a:pt x="3118" y="1456"/>
                  </a:lnTo>
                  <a:lnTo>
                    <a:pt x="3134" y="1388"/>
                  </a:lnTo>
                  <a:lnTo>
                    <a:pt x="3144" y="1318"/>
                  </a:lnTo>
                  <a:lnTo>
                    <a:pt x="3148" y="1248"/>
                  </a:lnTo>
                  <a:lnTo>
                    <a:pt x="3144" y="1176"/>
                  </a:lnTo>
                  <a:lnTo>
                    <a:pt x="3134" y="1106"/>
                  </a:lnTo>
                  <a:lnTo>
                    <a:pt x="3118" y="1038"/>
                  </a:lnTo>
                  <a:lnTo>
                    <a:pt x="3095" y="971"/>
                  </a:lnTo>
                  <a:lnTo>
                    <a:pt x="3067" y="906"/>
                  </a:lnTo>
                  <a:lnTo>
                    <a:pt x="3032" y="843"/>
                  </a:lnTo>
                  <a:lnTo>
                    <a:pt x="2993" y="782"/>
                  </a:lnTo>
                  <a:lnTo>
                    <a:pt x="2947" y="724"/>
                  </a:lnTo>
                  <a:lnTo>
                    <a:pt x="2896" y="666"/>
                  </a:lnTo>
                  <a:lnTo>
                    <a:pt x="2841" y="613"/>
                  </a:lnTo>
                  <a:lnTo>
                    <a:pt x="2781" y="561"/>
                  </a:lnTo>
                  <a:lnTo>
                    <a:pt x="2717" y="513"/>
                  </a:lnTo>
                  <a:lnTo>
                    <a:pt x="2648" y="468"/>
                  </a:lnTo>
                  <a:lnTo>
                    <a:pt x="2576" y="425"/>
                  </a:lnTo>
                  <a:lnTo>
                    <a:pt x="2500" y="386"/>
                  </a:lnTo>
                  <a:lnTo>
                    <a:pt x="2419" y="350"/>
                  </a:lnTo>
                  <a:lnTo>
                    <a:pt x="2336" y="318"/>
                  </a:lnTo>
                  <a:lnTo>
                    <a:pt x="2250" y="289"/>
                  </a:lnTo>
                  <a:lnTo>
                    <a:pt x="2161" y="266"/>
                  </a:lnTo>
                  <a:lnTo>
                    <a:pt x="2069" y="245"/>
                  </a:lnTo>
                  <a:lnTo>
                    <a:pt x="1975" y="229"/>
                  </a:lnTo>
                  <a:lnTo>
                    <a:pt x="1878" y="218"/>
                  </a:lnTo>
                  <a:lnTo>
                    <a:pt x="1779" y="211"/>
                  </a:lnTo>
                  <a:lnTo>
                    <a:pt x="1679" y="208"/>
                  </a:lnTo>
                  <a:close/>
                  <a:moveTo>
                    <a:pt x="1679" y="0"/>
                  </a:moveTo>
                  <a:lnTo>
                    <a:pt x="1679" y="0"/>
                  </a:lnTo>
                  <a:lnTo>
                    <a:pt x="1785" y="2"/>
                  </a:lnTo>
                  <a:lnTo>
                    <a:pt x="1889" y="10"/>
                  </a:lnTo>
                  <a:lnTo>
                    <a:pt x="1992" y="21"/>
                  </a:lnTo>
                  <a:lnTo>
                    <a:pt x="2093" y="38"/>
                  </a:lnTo>
                  <a:lnTo>
                    <a:pt x="2190" y="59"/>
                  </a:lnTo>
                  <a:lnTo>
                    <a:pt x="2286" y="84"/>
                  </a:lnTo>
                  <a:lnTo>
                    <a:pt x="2378" y="113"/>
                  </a:lnTo>
                  <a:lnTo>
                    <a:pt x="2468" y="146"/>
                  </a:lnTo>
                  <a:lnTo>
                    <a:pt x="2554" y="183"/>
                  </a:lnTo>
                  <a:lnTo>
                    <a:pt x="2638" y="223"/>
                  </a:lnTo>
                  <a:lnTo>
                    <a:pt x="2718" y="267"/>
                  </a:lnTo>
                  <a:lnTo>
                    <a:pt x="2794" y="315"/>
                  </a:lnTo>
                  <a:lnTo>
                    <a:pt x="2865" y="365"/>
                  </a:lnTo>
                  <a:lnTo>
                    <a:pt x="2934" y="418"/>
                  </a:lnTo>
                  <a:lnTo>
                    <a:pt x="2998" y="475"/>
                  </a:lnTo>
                  <a:lnTo>
                    <a:pt x="3057" y="534"/>
                  </a:lnTo>
                  <a:lnTo>
                    <a:pt x="3111" y="597"/>
                  </a:lnTo>
                  <a:lnTo>
                    <a:pt x="3161" y="661"/>
                  </a:lnTo>
                  <a:lnTo>
                    <a:pt x="3205" y="728"/>
                  </a:lnTo>
                  <a:lnTo>
                    <a:pt x="3245" y="796"/>
                  </a:lnTo>
                  <a:lnTo>
                    <a:pt x="3279" y="867"/>
                  </a:lnTo>
                  <a:lnTo>
                    <a:pt x="3307" y="941"/>
                  </a:lnTo>
                  <a:lnTo>
                    <a:pt x="3328" y="1014"/>
                  </a:lnTo>
                  <a:lnTo>
                    <a:pt x="3345" y="1091"/>
                  </a:lnTo>
                  <a:lnTo>
                    <a:pt x="3354" y="1169"/>
                  </a:lnTo>
                  <a:lnTo>
                    <a:pt x="3357" y="1248"/>
                  </a:lnTo>
                  <a:lnTo>
                    <a:pt x="3354" y="1326"/>
                  </a:lnTo>
                  <a:lnTo>
                    <a:pt x="3345" y="1404"/>
                  </a:lnTo>
                  <a:lnTo>
                    <a:pt x="3328" y="1480"/>
                  </a:lnTo>
                  <a:lnTo>
                    <a:pt x="3307" y="1555"/>
                  </a:lnTo>
                  <a:lnTo>
                    <a:pt x="3279" y="1627"/>
                  </a:lnTo>
                  <a:lnTo>
                    <a:pt x="3245" y="1698"/>
                  </a:lnTo>
                  <a:lnTo>
                    <a:pt x="3205" y="1767"/>
                  </a:lnTo>
                  <a:lnTo>
                    <a:pt x="3161" y="1833"/>
                  </a:lnTo>
                  <a:lnTo>
                    <a:pt x="3111" y="1898"/>
                  </a:lnTo>
                  <a:lnTo>
                    <a:pt x="3057" y="1960"/>
                  </a:lnTo>
                  <a:lnTo>
                    <a:pt x="2998" y="2019"/>
                  </a:lnTo>
                  <a:lnTo>
                    <a:pt x="2934" y="2076"/>
                  </a:lnTo>
                  <a:lnTo>
                    <a:pt x="2865" y="2129"/>
                  </a:lnTo>
                  <a:lnTo>
                    <a:pt x="2794" y="2179"/>
                  </a:lnTo>
                  <a:lnTo>
                    <a:pt x="2718" y="2227"/>
                  </a:lnTo>
                  <a:lnTo>
                    <a:pt x="2638" y="2271"/>
                  </a:lnTo>
                  <a:lnTo>
                    <a:pt x="2554" y="2311"/>
                  </a:lnTo>
                  <a:lnTo>
                    <a:pt x="2468" y="2348"/>
                  </a:lnTo>
                  <a:lnTo>
                    <a:pt x="2378" y="2381"/>
                  </a:lnTo>
                  <a:lnTo>
                    <a:pt x="2286" y="2410"/>
                  </a:lnTo>
                  <a:lnTo>
                    <a:pt x="2190" y="2435"/>
                  </a:lnTo>
                  <a:lnTo>
                    <a:pt x="2093" y="2457"/>
                  </a:lnTo>
                  <a:lnTo>
                    <a:pt x="1992" y="2473"/>
                  </a:lnTo>
                  <a:lnTo>
                    <a:pt x="1889" y="2484"/>
                  </a:lnTo>
                  <a:lnTo>
                    <a:pt x="1785" y="2491"/>
                  </a:lnTo>
                  <a:lnTo>
                    <a:pt x="1679" y="2494"/>
                  </a:lnTo>
                  <a:lnTo>
                    <a:pt x="1569" y="2491"/>
                  </a:lnTo>
                  <a:lnTo>
                    <a:pt x="1461" y="2483"/>
                  </a:lnTo>
                  <a:lnTo>
                    <a:pt x="1355" y="2471"/>
                  </a:lnTo>
                  <a:lnTo>
                    <a:pt x="1342" y="2486"/>
                  </a:lnTo>
                  <a:lnTo>
                    <a:pt x="1325" y="2505"/>
                  </a:lnTo>
                  <a:lnTo>
                    <a:pt x="1304" y="2526"/>
                  </a:lnTo>
                  <a:lnTo>
                    <a:pt x="1280" y="2550"/>
                  </a:lnTo>
                  <a:lnTo>
                    <a:pt x="1253" y="2574"/>
                  </a:lnTo>
                  <a:lnTo>
                    <a:pt x="1223" y="2602"/>
                  </a:lnTo>
                  <a:lnTo>
                    <a:pt x="1190" y="2630"/>
                  </a:lnTo>
                  <a:lnTo>
                    <a:pt x="1154" y="2658"/>
                  </a:lnTo>
                  <a:lnTo>
                    <a:pt x="1117" y="2688"/>
                  </a:lnTo>
                  <a:lnTo>
                    <a:pt x="1077" y="2717"/>
                  </a:lnTo>
                  <a:lnTo>
                    <a:pt x="1034" y="2745"/>
                  </a:lnTo>
                  <a:lnTo>
                    <a:pt x="990" y="2773"/>
                  </a:lnTo>
                  <a:lnTo>
                    <a:pt x="944" y="2799"/>
                  </a:lnTo>
                  <a:lnTo>
                    <a:pt x="898" y="2824"/>
                  </a:lnTo>
                  <a:lnTo>
                    <a:pt x="849" y="2847"/>
                  </a:lnTo>
                  <a:lnTo>
                    <a:pt x="800" y="2867"/>
                  </a:lnTo>
                  <a:lnTo>
                    <a:pt x="749" y="2884"/>
                  </a:lnTo>
                  <a:lnTo>
                    <a:pt x="699" y="2899"/>
                  </a:lnTo>
                  <a:lnTo>
                    <a:pt x="647" y="2909"/>
                  </a:lnTo>
                  <a:lnTo>
                    <a:pt x="644" y="2909"/>
                  </a:lnTo>
                  <a:lnTo>
                    <a:pt x="638" y="2909"/>
                  </a:lnTo>
                  <a:lnTo>
                    <a:pt x="628" y="2910"/>
                  </a:lnTo>
                  <a:lnTo>
                    <a:pt x="620" y="2910"/>
                  </a:lnTo>
                  <a:lnTo>
                    <a:pt x="598" y="2907"/>
                  </a:lnTo>
                  <a:lnTo>
                    <a:pt x="578" y="2901"/>
                  </a:lnTo>
                  <a:lnTo>
                    <a:pt x="560" y="2890"/>
                  </a:lnTo>
                  <a:lnTo>
                    <a:pt x="546" y="2875"/>
                  </a:lnTo>
                  <a:lnTo>
                    <a:pt x="534" y="2858"/>
                  </a:lnTo>
                  <a:lnTo>
                    <a:pt x="527" y="2837"/>
                  </a:lnTo>
                  <a:lnTo>
                    <a:pt x="525" y="2816"/>
                  </a:lnTo>
                  <a:lnTo>
                    <a:pt x="527" y="2796"/>
                  </a:lnTo>
                  <a:lnTo>
                    <a:pt x="532" y="2779"/>
                  </a:lnTo>
                  <a:lnTo>
                    <a:pt x="550" y="2750"/>
                  </a:lnTo>
                  <a:lnTo>
                    <a:pt x="568" y="2719"/>
                  </a:lnTo>
                  <a:lnTo>
                    <a:pt x="590" y="2684"/>
                  </a:lnTo>
                  <a:lnTo>
                    <a:pt x="612" y="2646"/>
                  </a:lnTo>
                  <a:lnTo>
                    <a:pt x="634" y="2606"/>
                  </a:lnTo>
                  <a:lnTo>
                    <a:pt x="656" y="2563"/>
                  </a:lnTo>
                  <a:lnTo>
                    <a:pt x="677" y="2519"/>
                  </a:lnTo>
                  <a:lnTo>
                    <a:pt x="695" y="2474"/>
                  </a:lnTo>
                  <a:lnTo>
                    <a:pt x="712" y="2428"/>
                  </a:lnTo>
                  <a:lnTo>
                    <a:pt x="724" y="2381"/>
                  </a:lnTo>
                  <a:lnTo>
                    <a:pt x="732" y="2334"/>
                  </a:lnTo>
                  <a:lnTo>
                    <a:pt x="735" y="2287"/>
                  </a:lnTo>
                  <a:lnTo>
                    <a:pt x="735" y="2284"/>
                  </a:lnTo>
                  <a:lnTo>
                    <a:pt x="735" y="2281"/>
                  </a:lnTo>
                  <a:lnTo>
                    <a:pt x="735" y="2278"/>
                  </a:lnTo>
                  <a:lnTo>
                    <a:pt x="654" y="2234"/>
                  </a:lnTo>
                  <a:lnTo>
                    <a:pt x="577" y="2187"/>
                  </a:lnTo>
                  <a:lnTo>
                    <a:pt x="502" y="2137"/>
                  </a:lnTo>
                  <a:lnTo>
                    <a:pt x="433" y="2083"/>
                  </a:lnTo>
                  <a:lnTo>
                    <a:pt x="368" y="2027"/>
                  </a:lnTo>
                  <a:lnTo>
                    <a:pt x="308" y="1967"/>
                  </a:lnTo>
                  <a:lnTo>
                    <a:pt x="252" y="1905"/>
                  </a:lnTo>
                  <a:lnTo>
                    <a:pt x="202" y="1839"/>
                  </a:lnTo>
                  <a:lnTo>
                    <a:pt x="156" y="1773"/>
                  </a:lnTo>
                  <a:lnTo>
                    <a:pt x="116" y="1703"/>
                  </a:lnTo>
                  <a:lnTo>
                    <a:pt x="82" y="1631"/>
                  </a:lnTo>
                  <a:lnTo>
                    <a:pt x="53" y="1558"/>
                  </a:lnTo>
                  <a:lnTo>
                    <a:pt x="30" y="1483"/>
                  </a:lnTo>
                  <a:lnTo>
                    <a:pt x="13" y="1405"/>
                  </a:lnTo>
                  <a:lnTo>
                    <a:pt x="3" y="1327"/>
                  </a:lnTo>
                  <a:lnTo>
                    <a:pt x="0" y="1248"/>
                  </a:lnTo>
                  <a:lnTo>
                    <a:pt x="3" y="1169"/>
                  </a:lnTo>
                  <a:lnTo>
                    <a:pt x="13" y="1091"/>
                  </a:lnTo>
                  <a:lnTo>
                    <a:pt x="29" y="1014"/>
                  </a:lnTo>
                  <a:lnTo>
                    <a:pt x="52" y="941"/>
                  </a:lnTo>
                  <a:lnTo>
                    <a:pt x="80" y="867"/>
                  </a:lnTo>
                  <a:lnTo>
                    <a:pt x="113" y="796"/>
                  </a:lnTo>
                  <a:lnTo>
                    <a:pt x="152" y="728"/>
                  </a:lnTo>
                  <a:lnTo>
                    <a:pt x="196" y="661"/>
                  </a:lnTo>
                  <a:lnTo>
                    <a:pt x="246" y="597"/>
                  </a:lnTo>
                  <a:lnTo>
                    <a:pt x="301" y="534"/>
                  </a:lnTo>
                  <a:lnTo>
                    <a:pt x="360" y="475"/>
                  </a:lnTo>
                  <a:lnTo>
                    <a:pt x="424" y="418"/>
                  </a:lnTo>
                  <a:lnTo>
                    <a:pt x="492" y="365"/>
                  </a:lnTo>
                  <a:lnTo>
                    <a:pt x="564" y="315"/>
                  </a:lnTo>
                  <a:lnTo>
                    <a:pt x="640" y="267"/>
                  </a:lnTo>
                  <a:lnTo>
                    <a:pt x="719" y="223"/>
                  </a:lnTo>
                  <a:lnTo>
                    <a:pt x="803" y="183"/>
                  </a:lnTo>
                  <a:lnTo>
                    <a:pt x="890" y="146"/>
                  </a:lnTo>
                  <a:lnTo>
                    <a:pt x="980" y="113"/>
                  </a:lnTo>
                  <a:lnTo>
                    <a:pt x="1072" y="84"/>
                  </a:lnTo>
                  <a:lnTo>
                    <a:pt x="1168" y="59"/>
                  </a:lnTo>
                  <a:lnTo>
                    <a:pt x="1266" y="38"/>
                  </a:lnTo>
                  <a:lnTo>
                    <a:pt x="1366" y="21"/>
                  </a:lnTo>
                  <a:lnTo>
                    <a:pt x="1468" y="10"/>
                  </a:lnTo>
                  <a:lnTo>
                    <a:pt x="1573" y="2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Freeform 44"/>
          <p:cNvSpPr>
            <a:spLocks noEditPoints="1"/>
          </p:cNvSpPr>
          <p:nvPr/>
        </p:nvSpPr>
        <p:spPr bwMode="auto">
          <a:xfrm>
            <a:off x="7177025" y="2507098"/>
            <a:ext cx="545607" cy="366836"/>
          </a:xfrm>
          <a:custGeom>
            <a:avLst/>
            <a:gdLst>
              <a:gd name="T0" fmla="*/ 3081 w 4108"/>
              <a:gd name="T1" fmla="*/ 1756 h 2761"/>
              <a:gd name="T2" fmla="*/ 3722 w 4108"/>
              <a:gd name="T3" fmla="*/ 2388 h 2761"/>
              <a:gd name="T4" fmla="*/ 3722 w 4108"/>
              <a:gd name="T5" fmla="*/ 376 h 2761"/>
              <a:gd name="T6" fmla="*/ 329 w 4108"/>
              <a:gd name="T7" fmla="*/ 264 h 2761"/>
              <a:gd name="T8" fmla="*/ 271 w 4108"/>
              <a:gd name="T9" fmla="*/ 321 h 2761"/>
              <a:gd name="T10" fmla="*/ 257 w 4108"/>
              <a:gd name="T11" fmla="*/ 2384 h 2761"/>
              <a:gd name="T12" fmla="*/ 284 w 4108"/>
              <a:gd name="T13" fmla="*/ 2463 h 2761"/>
              <a:gd name="T14" fmla="*/ 355 w 4108"/>
              <a:gd name="T15" fmla="*/ 2506 h 2761"/>
              <a:gd name="T16" fmla="*/ 2853 w 4108"/>
              <a:gd name="T17" fmla="*/ 2506 h 2761"/>
              <a:gd name="T18" fmla="*/ 2924 w 4108"/>
              <a:gd name="T19" fmla="*/ 2463 h 2761"/>
              <a:gd name="T20" fmla="*/ 2952 w 4108"/>
              <a:gd name="T21" fmla="*/ 2384 h 2761"/>
              <a:gd name="T22" fmla="*/ 2939 w 4108"/>
              <a:gd name="T23" fmla="*/ 321 h 2761"/>
              <a:gd name="T24" fmla="*/ 2880 w 4108"/>
              <a:gd name="T25" fmla="*/ 264 h 2761"/>
              <a:gd name="T26" fmla="*/ 384 w 4108"/>
              <a:gd name="T27" fmla="*/ 251 h 2761"/>
              <a:gd name="T28" fmla="*/ 2876 w 4108"/>
              <a:gd name="T29" fmla="*/ 4 h 2761"/>
              <a:gd name="T30" fmla="*/ 3019 w 4108"/>
              <a:gd name="T31" fmla="*/ 52 h 2761"/>
              <a:gd name="T32" fmla="*/ 3129 w 4108"/>
              <a:gd name="T33" fmla="*/ 146 h 2761"/>
              <a:gd name="T34" fmla="*/ 3196 w 4108"/>
              <a:gd name="T35" fmla="*/ 275 h 2761"/>
              <a:gd name="T36" fmla="*/ 3209 w 4108"/>
              <a:gd name="T37" fmla="*/ 533 h 2761"/>
              <a:gd name="T38" fmla="*/ 3622 w 4108"/>
              <a:gd name="T39" fmla="*/ 152 h 2761"/>
              <a:gd name="T40" fmla="*/ 3737 w 4108"/>
              <a:gd name="T41" fmla="*/ 126 h 2761"/>
              <a:gd name="T42" fmla="*/ 3932 w 4108"/>
              <a:gd name="T43" fmla="*/ 138 h 2761"/>
              <a:gd name="T44" fmla="*/ 4033 w 4108"/>
              <a:gd name="T45" fmla="*/ 199 h 2761"/>
              <a:gd name="T46" fmla="*/ 4095 w 4108"/>
              <a:gd name="T47" fmla="*/ 296 h 2761"/>
              <a:gd name="T48" fmla="*/ 4108 w 4108"/>
              <a:gd name="T49" fmla="*/ 2388 h 2761"/>
              <a:gd name="T50" fmla="*/ 4080 w 4108"/>
              <a:gd name="T51" fmla="*/ 2503 h 2761"/>
              <a:gd name="T52" fmla="*/ 4003 w 4108"/>
              <a:gd name="T53" fmla="*/ 2590 h 2761"/>
              <a:gd name="T54" fmla="*/ 3893 w 4108"/>
              <a:gd name="T55" fmla="*/ 2635 h 2761"/>
              <a:gd name="T56" fmla="*/ 3697 w 4108"/>
              <a:gd name="T57" fmla="*/ 2635 h 2761"/>
              <a:gd name="T58" fmla="*/ 3588 w 4108"/>
              <a:gd name="T59" fmla="*/ 2592 h 2761"/>
              <a:gd name="T60" fmla="*/ 3209 w 4108"/>
              <a:gd name="T61" fmla="*/ 2384 h 2761"/>
              <a:gd name="T62" fmla="*/ 3180 w 4108"/>
              <a:gd name="T63" fmla="*/ 2531 h 2761"/>
              <a:gd name="T64" fmla="*/ 3096 w 4108"/>
              <a:gd name="T65" fmla="*/ 2651 h 2761"/>
              <a:gd name="T66" fmla="*/ 2975 w 4108"/>
              <a:gd name="T67" fmla="*/ 2731 h 2761"/>
              <a:gd name="T68" fmla="*/ 2824 w 4108"/>
              <a:gd name="T69" fmla="*/ 2761 h 2761"/>
              <a:gd name="T70" fmla="*/ 282 w 4108"/>
              <a:gd name="T71" fmla="*/ 2747 h 2761"/>
              <a:gd name="T72" fmla="*/ 149 w 4108"/>
              <a:gd name="T73" fmla="*/ 2682 h 2761"/>
              <a:gd name="T74" fmla="*/ 53 w 4108"/>
              <a:gd name="T75" fmla="*/ 2574 h 2761"/>
              <a:gd name="T76" fmla="*/ 4 w 4108"/>
              <a:gd name="T77" fmla="*/ 2435 h 2761"/>
              <a:gd name="T78" fmla="*/ 4 w 4108"/>
              <a:gd name="T79" fmla="*/ 325 h 2761"/>
              <a:gd name="T80" fmla="*/ 53 w 4108"/>
              <a:gd name="T81" fmla="*/ 186 h 2761"/>
              <a:gd name="T82" fmla="*/ 150 w 4108"/>
              <a:gd name="T83" fmla="*/ 78 h 2761"/>
              <a:gd name="T84" fmla="*/ 283 w 4108"/>
              <a:gd name="T85" fmla="*/ 13 h 2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08" h="2761">
                <a:moveTo>
                  <a:pt x="3722" y="376"/>
                </a:moveTo>
                <a:lnTo>
                  <a:pt x="3081" y="1003"/>
                </a:lnTo>
                <a:lnTo>
                  <a:pt x="3081" y="1756"/>
                </a:lnTo>
                <a:lnTo>
                  <a:pt x="3209" y="1882"/>
                </a:lnTo>
                <a:lnTo>
                  <a:pt x="3209" y="1886"/>
                </a:lnTo>
                <a:lnTo>
                  <a:pt x="3722" y="2388"/>
                </a:lnTo>
                <a:lnTo>
                  <a:pt x="3851" y="2388"/>
                </a:lnTo>
                <a:lnTo>
                  <a:pt x="3851" y="376"/>
                </a:lnTo>
                <a:lnTo>
                  <a:pt x="3722" y="376"/>
                </a:lnTo>
                <a:close/>
                <a:moveTo>
                  <a:pt x="384" y="251"/>
                </a:moveTo>
                <a:lnTo>
                  <a:pt x="355" y="254"/>
                </a:lnTo>
                <a:lnTo>
                  <a:pt x="329" y="264"/>
                </a:lnTo>
                <a:lnTo>
                  <a:pt x="305" y="278"/>
                </a:lnTo>
                <a:lnTo>
                  <a:pt x="284" y="298"/>
                </a:lnTo>
                <a:lnTo>
                  <a:pt x="271" y="321"/>
                </a:lnTo>
                <a:lnTo>
                  <a:pt x="260" y="347"/>
                </a:lnTo>
                <a:lnTo>
                  <a:pt x="257" y="376"/>
                </a:lnTo>
                <a:lnTo>
                  <a:pt x="257" y="2384"/>
                </a:lnTo>
                <a:lnTo>
                  <a:pt x="260" y="2412"/>
                </a:lnTo>
                <a:lnTo>
                  <a:pt x="271" y="2440"/>
                </a:lnTo>
                <a:lnTo>
                  <a:pt x="284" y="2463"/>
                </a:lnTo>
                <a:lnTo>
                  <a:pt x="305" y="2482"/>
                </a:lnTo>
                <a:lnTo>
                  <a:pt x="329" y="2497"/>
                </a:lnTo>
                <a:lnTo>
                  <a:pt x="355" y="2506"/>
                </a:lnTo>
                <a:lnTo>
                  <a:pt x="384" y="2510"/>
                </a:lnTo>
                <a:lnTo>
                  <a:pt x="2824" y="2510"/>
                </a:lnTo>
                <a:lnTo>
                  <a:pt x="2853" y="2506"/>
                </a:lnTo>
                <a:lnTo>
                  <a:pt x="2880" y="2497"/>
                </a:lnTo>
                <a:lnTo>
                  <a:pt x="2904" y="2482"/>
                </a:lnTo>
                <a:lnTo>
                  <a:pt x="2924" y="2463"/>
                </a:lnTo>
                <a:lnTo>
                  <a:pt x="2939" y="2440"/>
                </a:lnTo>
                <a:lnTo>
                  <a:pt x="2948" y="2412"/>
                </a:lnTo>
                <a:lnTo>
                  <a:pt x="2952" y="2384"/>
                </a:lnTo>
                <a:lnTo>
                  <a:pt x="2952" y="376"/>
                </a:lnTo>
                <a:lnTo>
                  <a:pt x="2948" y="347"/>
                </a:lnTo>
                <a:lnTo>
                  <a:pt x="2939" y="321"/>
                </a:lnTo>
                <a:lnTo>
                  <a:pt x="2924" y="298"/>
                </a:lnTo>
                <a:lnTo>
                  <a:pt x="2904" y="278"/>
                </a:lnTo>
                <a:lnTo>
                  <a:pt x="2880" y="264"/>
                </a:lnTo>
                <a:lnTo>
                  <a:pt x="2853" y="254"/>
                </a:lnTo>
                <a:lnTo>
                  <a:pt x="2824" y="251"/>
                </a:lnTo>
                <a:lnTo>
                  <a:pt x="384" y="251"/>
                </a:lnTo>
                <a:close/>
                <a:moveTo>
                  <a:pt x="384" y="0"/>
                </a:moveTo>
                <a:lnTo>
                  <a:pt x="2824" y="0"/>
                </a:lnTo>
                <a:lnTo>
                  <a:pt x="2876" y="4"/>
                </a:lnTo>
                <a:lnTo>
                  <a:pt x="2927" y="13"/>
                </a:lnTo>
                <a:lnTo>
                  <a:pt x="2975" y="29"/>
                </a:lnTo>
                <a:lnTo>
                  <a:pt x="3019" y="52"/>
                </a:lnTo>
                <a:lnTo>
                  <a:pt x="3059" y="78"/>
                </a:lnTo>
                <a:lnTo>
                  <a:pt x="3096" y="110"/>
                </a:lnTo>
                <a:lnTo>
                  <a:pt x="3129" y="146"/>
                </a:lnTo>
                <a:lnTo>
                  <a:pt x="3157" y="186"/>
                </a:lnTo>
                <a:lnTo>
                  <a:pt x="3180" y="230"/>
                </a:lnTo>
                <a:lnTo>
                  <a:pt x="3196" y="275"/>
                </a:lnTo>
                <a:lnTo>
                  <a:pt x="3206" y="325"/>
                </a:lnTo>
                <a:lnTo>
                  <a:pt x="3209" y="376"/>
                </a:lnTo>
                <a:lnTo>
                  <a:pt x="3209" y="533"/>
                </a:lnTo>
                <a:lnTo>
                  <a:pt x="3558" y="198"/>
                </a:lnTo>
                <a:lnTo>
                  <a:pt x="3588" y="173"/>
                </a:lnTo>
                <a:lnTo>
                  <a:pt x="3622" y="152"/>
                </a:lnTo>
                <a:lnTo>
                  <a:pt x="3659" y="137"/>
                </a:lnTo>
                <a:lnTo>
                  <a:pt x="3697" y="128"/>
                </a:lnTo>
                <a:lnTo>
                  <a:pt x="3737" y="126"/>
                </a:lnTo>
                <a:lnTo>
                  <a:pt x="3851" y="126"/>
                </a:lnTo>
                <a:lnTo>
                  <a:pt x="3893" y="128"/>
                </a:lnTo>
                <a:lnTo>
                  <a:pt x="3932" y="138"/>
                </a:lnTo>
                <a:lnTo>
                  <a:pt x="3968" y="153"/>
                </a:lnTo>
                <a:lnTo>
                  <a:pt x="4003" y="174"/>
                </a:lnTo>
                <a:lnTo>
                  <a:pt x="4033" y="199"/>
                </a:lnTo>
                <a:lnTo>
                  <a:pt x="4058" y="228"/>
                </a:lnTo>
                <a:lnTo>
                  <a:pt x="4080" y="261"/>
                </a:lnTo>
                <a:lnTo>
                  <a:pt x="4095" y="296"/>
                </a:lnTo>
                <a:lnTo>
                  <a:pt x="4105" y="335"/>
                </a:lnTo>
                <a:lnTo>
                  <a:pt x="4108" y="376"/>
                </a:lnTo>
                <a:lnTo>
                  <a:pt x="4108" y="2388"/>
                </a:lnTo>
                <a:lnTo>
                  <a:pt x="4105" y="2429"/>
                </a:lnTo>
                <a:lnTo>
                  <a:pt x="4095" y="2467"/>
                </a:lnTo>
                <a:lnTo>
                  <a:pt x="4080" y="2503"/>
                </a:lnTo>
                <a:lnTo>
                  <a:pt x="4058" y="2536"/>
                </a:lnTo>
                <a:lnTo>
                  <a:pt x="4033" y="2565"/>
                </a:lnTo>
                <a:lnTo>
                  <a:pt x="4003" y="2590"/>
                </a:lnTo>
                <a:lnTo>
                  <a:pt x="3968" y="2610"/>
                </a:lnTo>
                <a:lnTo>
                  <a:pt x="3932" y="2626"/>
                </a:lnTo>
                <a:lnTo>
                  <a:pt x="3893" y="2635"/>
                </a:lnTo>
                <a:lnTo>
                  <a:pt x="3851" y="2639"/>
                </a:lnTo>
                <a:lnTo>
                  <a:pt x="3737" y="2639"/>
                </a:lnTo>
                <a:lnTo>
                  <a:pt x="3697" y="2635"/>
                </a:lnTo>
                <a:lnTo>
                  <a:pt x="3659" y="2626"/>
                </a:lnTo>
                <a:lnTo>
                  <a:pt x="3622" y="2611"/>
                </a:lnTo>
                <a:lnTo>
                  <a:pt x="3588" y="2592"/>
                </a:lnTo>
                <a:lnTo>
                  <a:pt x="3558" y="2566"/>
                </a:lnTo>
                <a:lnTo>
                  <a:pt x="3209" y="2231"/>
                </a:lnTo>
                <a:lnTo>
                  <a:pt x="3209" y="2384"/>
                </a:lnTo>
                <a:lnTo>
                  <a:pt x="3206" y="2435"/>
                </a:lnTo>
                <a:lnTo>
                  <a:pt x="3196" y="2484"/>
                </a:lnTo>
                <a:lnTo>
                  <a:pt x="3180" y="2531"/>
                </a:lnTo>
                <a:lnTo>
                  <a:pt x="3157" y="2574"/>
                </a:lnTo>
                <a:lnTo>
                  <a:pt x="3129" y="2614"/>
                </a:lnTo>
                <a:lnTo>
                  <a:pt x="3096" y="2651"/>
                </a:lnTo>
                <a:lnTo>
                  <a:pt x="3059" y="2682"/>
                </a:lnTo>
                <a:lnTo>
                  <a:pt x="3019" y="2709"/>
                </a:lnTo>
                <a:lnTo>
                  <a:pt x="2975" y="2731"/>
                </a:lnTo>
                <a:lnTo>
                  <a:pt x="2927" y="2747"/>
                </a:lnTo>
                <a:lnTo>
                  <a:pt x="2876" y="2757"/>
                </a:lnTo>
                <a:lnTo>
                  <a:pt x="2824" y="2761"/>
                </a:lnTo>
                <a:lnTo>
                  <a:pt x="384" y="2761"/>
                </a:lnTo>
                <a:lnTo>
                  <a:pt x="332" y="2757"/>
                </a:lnTo>
                <a:lnTo>
                  <a:pt x="282" y="2747"/>
                </a:lnTo>
                <a:lnTo>
                  <a:pt x="235" y="2731"/>
                </a:lnTo>
                <a:lnTo>
                  <a:pt x="191" y="2709"/>
                </a:lnTo>
                <a:lnTo>
                  <a:pt x="149" y="2682"/>
                </a:lnTo>
                <a:lnTo>
                  <a:pt x="113" y="2651"/>
                </a:lnTo>
                <a:lnTo>
                  <a:pt x="80" y="2614"/>
                </a:lnTo>
                <a:lnTo>
                  <a:pt x="53" y="2574"/>
                </a:lnTo>
                <a:lnTo>
                  <a:pt x="30" y="2531"/>
                </a:lnTo>
                <a:lnTo>
                  <a:pt x="14" y="2484"/>
                </a:lnTo>
                <a:lnTo>
                  <a:pt x="4" y="2435"/>
                </a:lnTo>
                <a:lnTo>
                  <a:pt x="0" y="2384"/>
                </a:lnTo>
                <a:lnTo>
                  <a:pt x="0" y="376"/>
                </a:lnTo>
                <a:lnTo>
                  <a:pt x="4" y="325"/>
                </a:lnTo>
                <a:lnTo>
                  <a:pt x="14" y="275"/>
                </a:lnTo>
                <a:lnTo>
                  <a:pt x="30" y="230"/>
                </a:lnTo>
                <a:lnTo>
                  <a:pt x="53" y="186"/>
                </a:lnTo>
                <a:lnTo>
                  <a:pt x="81" y="146"/>
                </a:lnTo>
                <a:lnTo>
                  <a:pt x="113" y="110"/>
                </a:lnTo>
                <a:lnTo>
                  <a:pt x="150" y="78"/>
                </a:lnTo>
                <a:lnTo>
                  <a:pt x="191" y="52"/>
                </a:lnTo>
                <a:lnTo>
                  <a:pt x="235" y="29"/>
                </a:lnTo>
                <a:lnTo>
                  <a:pt x="283" y="13"/>
                </a:lnTo>
                <a:lnTo>
                  <a:pt x="332" y="4"/>
                </a:lnTo>
                <a:lnTo>
                  <a:pt x="38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8138182" y="2461271"/>
            <a:ext cx="542770" cy="458491"/>
            <a:chOff x="5929313" y="3314700"/>
            <a:chExt cx="2136775" cy="1804987"/>
          </a:xfrm>
          <a:solidFill>
            <a:schemeClr val="bg2">
              <a:lumMod val="25000"/>
            </a:schemeClr>
          </a:solidFill>
        </p:grpSpPr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6462713" y="3783013"/>
              <a:ext cx="1069975" cy="1069975"/>
            </a:xfrm>
            <a:custGeom>
              <a:avLst/>
              <a:gdLst>
                <a:gd name="T0" fmla="*/ 887 w 2020"/>
                <a:gd name="T1" fmla="*/ 263 h 2023"/>
                <a:gd name="T2" fmla="*/ 701 w 2020"/>
                <a:gd name="T3" fmla="*/ 319 h 2023"/>
                <a:gd name="T4" fmla="*/ 533 w 2020"/>
                <a:gd name="T5" fmla="*/ 422 h 2023"/>
                <a:gd name="T6" fmla="*/ 393 w 2020"/>
                <a:gd name="T7" fmla="*/ 573 h 2023"/>
                <a:gd name="T8" fmla="*/ 300 w 2020"/>
                <a:gd name="T9" fmla="*/ 749 h 2023"/>
                <a:gd name="T10" fmla="*/ 256 w 2020"/>
                <a:gd name="T11" fmla="*/ 940 h 2023"/>
                <a:gd name="T12" fmla="*/ 262 w 2020"/>
                <a:gd name="T13" fmla="*/ 1134 h 2023"/>
                <a:gd name="T14" fmla="*/ 318 w 2020"/>
                <a:gd name="T15" fmla="*/ 1321 h 2023"/>
                <a:gd name="T16" fmla="*/ 421 w 2020"/>
                <a:gd name="T17" fmla="*/ 1489 h 2023"/>
                <a:gd name="T18" fmla="*/ 572 w 2020"/>
                <a:gd name="T19" fmla="*/ 1629 h 2023"/>
                <a:gd name="T20" fmla="*/ 748 w 2020"/>
                <a:gd name="T21" fmla="*/ 1723 h 2023"/>
                <a:gd name="T22" fmla="*/ 940 w 2020"/>
                <a:gd name="T23" fmla="*/ 1766 h 2023"/>
                <a:gd name="T24" fmla="*/ 1132 w 2020"/>
                <a:gd name="T25" fmla="*/ 1760 h 2023"/>
                <a:gd name="T26" fmla="*/ 1319 w 2020"/>
                <a:gd name="T27" fmla="*/ 1704 h 2023"/>
                <a:gd name="T28" fmla="*/ 1488 w 2020"/>
                <a:gd name="T29" fmla="*/ 1601 h 2023"/>
                <a:gd name="T30" fmla="*/ 1627 w 2020"/>
                <a:gd name="T31" fmla="*/ 1450 h 2023"/>
                <a:gd name="T32" fmla="*/ 1721 w 2020"/>
                <a:gd name="T33" fmla="*/ 1273 h 2023"/>
                <a:gd name="T34" fmla="*/ 1764 w 2020"/>
                <a:gd name="T35" fmla="*/ 1083 h 2023"/>
                <a:gd name="T36" fmla="*/ 1757 w 2020"/>
                <a:gd name="T37" fmla="*/ 889 h 2023"/>
                <a:gd name="T38" fmla="*/ 1701 w 2020"/>
                <a:gd name="T39" fmla="*/ 702 h 2023"/>
                <a:gd name="T40" fmla="*/ 1598 w 2020"/>
                <a:gd name="T41" fmla="*/ 534 h 2023"/>
                <a:gd name="T42" fmla="*/ 1449 w 2020"/>
                <a:gd name="T43" fmla="*/ 393 h 2023"/>
                <a:gd name="T44" fmla="*/ 1271 w 2020"/>
                <a:gd name="T45" fmla="*/ 300 h 2023"/>
                <a:gd name="T46" fmla="*/ 1081 w 2020"/>
                <a:gd name="T47" fmla="*/ 257 h 2023"/>
                <a:gd name="T48" fmla="*/ 1097 w 2020"/>
                <a:gd name="T49" fmla="*/ 4 h 2023"/>
                <a:gd name="T50" fmla="*/ 1345 w 2020"/>
                <a:gd name="T51" fmla="*/ 57 h 2023"/>
                <a:gd name="T52" fmla="*/ 1566 w 2020"/>
                <a:gd name="T53" fmla="*/ 167 h 2023"/>
                <a:gd name="T54" fmla="*/ 1752 w 2020"/>
                <a:gd name="T55" fmla="*/ 326 h 2023"/>
                <a:gd name="T56" fmla="*/ 1895 w 2020"/>
                <a:gd name="T57" fmla="*/ 524 h 2023"/>
                <a:gd name="T58" fmla="*/ 1987 w 2020"/>
                <a:gd name="T59" fmla="*/ 756 h 2023"/>
                <a:gd name="T60" fmla="*/ 2020 w 2020"/>
                <a:gd name="T61" fmla="*/ 1011 h 2023"/>
                <a:gd name="T62" fmla="*/ 1987 w 2020"/>
                <a:gd name="T63" fmla="*/ 1266 h 2023"/>
                <a:gd name="T64" fmla="*/ 1895 w 2020"/>
                <a:gd name="T65" fmla="*/ 1497 h 2023"/>
                <a:gd name="T66" fmla="*/ 1752 w 2020"/>
                <a:gd name="T67" fmla="*/ 1697 h 2023"/>
                <a:gd name="T68" fmla="*/ 1566 w 2020"/>
                <a:gd name="T69" fmla="*/ 1856 h 2023"/>
                <a:gd name="T70" fmla="*/ 1345 w 2020"/>
                <a:gd name="T71" fmla="*/ 1965 h 2023"/>
                <a:gd name="T72" fmla="*/ 1097 w 2020"/>
                <a:gd name="T73" fmla="*/ 2019 h 2023"/>
                <a:gd name="T74" fmla="*/ 838 w 2020"/>
                <a:gd name="T75" fmla="*/ 2008 h 2023"/>
                <a:gd name="T76" fmla="*/ 598 w 2020"/>
                <a:gd name="T77" fmla="*/ 1934 h 2023"/>
                <a:gd name="T78" fmla="*/ 388 w 2020"/>
                <a:gd name="T79" fmla="*/ 1807 h 2023"/>
                <a:gd name="T80" fmla="*/ 215 w 2020"/>
                <a:gd name="T81" fmla="*/ 1634 h 2023"/>
                <a:gd name="T82" fmla="*/ 88 w 2020"/>
                <a:gd name="T83" fmla="*/ 1424 h 2023"/>
                <a:gd name="T84" fmla="*/ 15 w 2020"/>
                <a:gd name="T85" fmla="*/ 1184 h 2023"/>
                <a:gd name="T86" fmla="*/ 4 w 2020"/>
                <a:gd name="T87" fmla="*/ 924 h 2023"/>
                <a:gd name="T88" fmla="*/ 57 w 2020"/>
                <a:gd name="T89" fmla="*/ 676 h 2023"/>
                <a:gd name="T90" fmla="*/ 167 w 2020"/>
                <a:gd name="T91" fmla="*/ 454 h 2023"/>
                <a:gd name="T92" fmla="*/ 326 w 2020"/>
                <a:gd name="T93" fmla="*/ 268 h 2023"/>
                <a:gd name="T94" fmla="*/ 525 w 2020"/>
                <a:gd name="T95" fmla="*/ 125 h 2023"/>
                <a:gd name="T96" fmla="*/ 756 w 2020"/>
                <a:gd name="T97" fmla="*/ 33 h 2023"/>
                <a:gd name="T98" fmla="*/ 1010 w 2020"/>
                <a:gd name="T99" fmla="*/ 0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0" h="2023">
                  <a:moveTo>
                    <a:pt x="1017" y="253"/>
                  </a:moveTo>
                  <a:lnTo>
                    <a:pt x="952" y="255"/>
                  </a:lnTo>
                  <a:lnTo>
                    <a:pt x="887" y="263"/>
                  </a:lnTo>
                  <a:lnTo>
                    <a:pt x="824" y="276"/>
                  </a:lnTo>
                  <a:lnTo>
                    <a:pt x="762" y="295"/>
                  </a:lnTo>
                  <a:lnTo>
                    <a:pt x="701" y="319"/>
                  </a:lnTo>
                  <a:lnTo>
                    <a:pt x="643" y="347"/>
                  </a:lnTo>
                  <a:lnTo>
                    <a:pt x="587" y="382"/>
                  </a:lnTo>
                  <a:lnTo>
                    <a:pt x="533" y="422"/>
                  </a:lnTo>
                  <a:lnTo>
                    <a:pt x="482" y="468"/>
                  </a:lnTo>
                  <a:lnTo>
                    <a:pt x="435" y="518"/>
                  </a:lnTo>
                  <a:lnTo>
                    <a:pt x="393" y="573"/>
                  </a:lnTo>
                  <a:lnTo>
                    <a:pt x="356" y="630"/>
                  </a:lnTo>
                  <a:lnTo>
                    <a:pt x="324" y="688"/>
                  </a:lnTo>
                  <a:lnTo>
                    <a:pt x="300" y="749"/>
                  </a:lnTo>
                  <a:lnTo>
                    <a:pt x="280" y="813"/>
                  </a:lnTo>
                  <a:lnTo>
                    <a:pt x="265" y="876"/>
                  </a:lnTo>
                  <a:lnTo>
                    <a:pt x="256" y="940"/>
                  </a:lnTo>
                  <a:lnTo>
                    <a:pt x="252" y="1005"/>
                  </a:lnTo>
                  <a:lnTo>
                    <a:pt x="255" y="1069"/>
                  </a:lnTo>
                  <a:lnTo>
                    <a:pt x="262" y="1134"/>
                  </a:lnTo>
                  <a:lnTo>
                    <a:pt x="276" y="1197"/>
                  </a:lnTo>
                  <a:lnTo>
                    <a:pt x="295" y="1260"/>
                  </a:lnTo>
                  <a:lnTo>
                    <a:pt x="318" y="1321"/>
                  </a:lnTo>
                  <a:lnTo>
                    <a:pt x="348" y="1379"/>
                  </a:lnTo>
                  <a:lnTo>
                    <a:pt x="382" y="1435"/>
                  </a:lnTo>
                  <a:lnTo>
                    <a:pt x="421" y="1489"/>
                  </a:lnTo>
                  <a:lnTo>
                    <a:pt x="467" y="1540"/>
                  </a:lnTo>
                  <a:lnTo>
                    <a:pt x="517" y="1587"/>
                  </a:lnTo>
                  <a:lnTo>
                    <a:pt x="572" y="1629"/>
                  </a:lnTo>
                  <a:lnTo>
                    <a:pt x="629" y="1667"/>
                  </a:lnTo>
                  <a:lnTo>
                    <a:pt x="687" y="1698"/>
                  </a:lnTo>
                  <a:lnTo>
                    <a:pt x="748" y="1723"/>
                  </a:lnTo>
                  <a:lnTo>
                    <a:pt x="812" y="1743"/>
                  </a:lnTo>
                  <a:lnTo>
                    <a:pt x="875" y="1758"/>
                  </a:lnTo>
                  <a:lnTo>
                    <a:pt x="940" y="1766"/>
                  </a:lnTo>
                  <a:lnTo>
                    <a:pt x="1004" y="1770"/>
                  </a:lnTo>
                  <a:lnTo>
                    <a:pt x="1068" y="1767"/>
                  </a:lnTo>
                  <a:lnTo>
                    <a:pt x="1132" y="1760"/>
                  </a:lnTo>
                  <a:lnTo>
                    <a:pt x="1196" y="1746"/>
                  </a:lnTo>
                  <a:lnTo>
                    <a:pt x="1258" y="1728"/>
                  </a:lnTo>
                  <a:lnTo>
                    <a:pt x="1319" y="1704"/>
                  </a:lnTo>
                  <a:lnTo>
                    <a:pt x="1377" y="1674"/>
                  </a:lnTo>
                  <a:lnTo>
                    <a:pt x="1433" y="1641"/>
                  </a:lnTo>
                  <a:lnTo>
                    <a:pt x="1488" y="1601"/>
                  </a:lnTo>
                  <a:lnTo>
                    <a:pt x="1537" y="1555"/>
                  </a:lnTo>
                  <a:lnTo>
                    <a:pt x="1585" y="1505"/>
                  </a:lnTo>
                  <a:lnTo>
                    <a:pt x="1627" y="1450"/>
                  </a:lnTo>
                  <a:lnTo>
                    <a:pt x="1664" y="1393"/>
                  </a:lnTo>
                  <a:lnTo>
                    <a:pt x="1695" y="1334"/>
                  </a:lnTo>
                  <a:lnTo>
                    <a:pt x="1721" y="1273"/>
                  </a:lnTo>
                  <a:lnTo>
                    <a:pt x="1741" y="1210"/>
                  </a:lnTo>
                  <a:lnTo>
                    <a:pt x="1755" y="1146"/>
                  </a:lnTo>
                  <a:lnTo>
                    <a:pt x="1764" y="1083"/>
                  </a:lnTo>
                  <a:lnTo>
                    <a:pt x="1767" y="1018"/>
                  </a:lnTo>
                  <a:lnTo>
                    <a:pt x="1765" y="954"/>
                  </a:lnTo>
                  <a:lnTo>
                    <a:pt x="1757" y="889"/>
                  </a:lnTo>
                  <a:lnTo>
                    <a:pt x="1744" y="825"/>
                  </a:lnTo>
                  <a:lnTo>
                    <a:pt x="1726" y="763"/>
                  </a:lnTo>
                  <a:lnTo>
                    <a:pt x="1701" y="702"/>
                  </a:lnTo>
                  <a:lnTo>
                    <a:pt x="1673" y="644"/>
                  </a:lnTo>
                  <a:lnTo>
                    <a:pt x="1638" y="588"/>
                  </a:lnTo>
                  <a:lnTo>
                    <a:pt x="1598" y="534"/>
                  </a:lnTo>
                  <a:lnTo>
                    <a:pt x="1554" y="483"/>
                  </a:lnTo>
                  <a:lnTo>
                    <a:pt x="1503" y="436"/>
                  </a:lnTo>
                  <a:lnTo>
                    <a:pt x="1449" y="393"/>
                  </a:lnTo>
                  <a:lnTo>
                    <a:pt x="1392" y="356"/>
                  </a:lnTo>
                  <a:lnTo>
                    <a:pt x="1332" y="325"/>
                  </a:lnTo>
                  <a:lnTo>
                    <a:pt x="1271" y="300"/>
                  </a:lnTo>
                  <a:lnTo>
                    <a:pt x="1209" y="280"/>
                  </a:lnTo>
                  <a:lnTo>
                    <a:pt x="1145" y="265"/>
                  </a:lnTo>
                  <a:lnTo>
                    <a:pt x="1081" y="257"/>
                  </a:lnTo>
                  <a:lnTo>
                    <a:pt x="1017" y="253"/>
                  </a:lnTo>
                  <a:close/>
                  <a:moveTo>
                    <a:pt x="1010" y="0"/>
                  </a:moveTo>
                  <a:lnTo>
                    <a:pt x="1097" y="4"/>
                  </a:lnTo>
                  <a:lnTo>
                    <a:pt x="1182" y="15"/>
                  </a:lnTo>
                  <a:lnTo>
                    <a:pt x="1265" y="33"/>
                  </a:lnTo>
                  <a:lnTo>
                    <a:pt x="1345" y="57"/>
                  </a:lnTo>
                  <a:lnTo>
                    <a:pt x="1422" y="89"/>
                  </a:lnTo>
                  <a:lnTo>
                    <a:pt x="1496" y="125"/>
                  </a:lnTo>
                  <a:lnTo>
                    <a:pt x="1566" y="167"/>
                  </a:lnTo>
                  <a:lnTo>
                    <a:pt x="1632" y="215"/>
                  </a:lnTo>
                  <a:lnTo>
                    <a:pt x="1694" y="268"/>
                  </a:lnTo>
                  <a:lnTo>
                    <a:pt x="1752" y="326"/>
                  </a:lnTo>
                  <a:lnTo>
                    <a:pt x="1805" y="388"/>
                  </a:lnTo>
                  <a:lnTo>
                    <a:pt x="1853" y="454"/>
                  </a:lnTo>
                  <a:lnTo>
                    <a:pt x="1895" y="524"/>
                  </a:lnTo>
                  <a:lnTo>
                    <a:pt x="1931" y="599"/>
                  </a:lnTo>
                  <a:lnTo>
                    <a:pt x="1962" y="676"/>
                  </a:lnTo>
                  <a:lnTo>
                    <a:pt x="1987" y="756"/>
                  </a:lnTo>
                  <a:lnTo>
                    <a:pt x="2005" y="839"/>
                  </a:lnTo>
                  <a:lnTo>
                    <a:pt x="2016" y="924"/>
                  </a:lnTo>
                  <a:lnTo>
                    <a:pt x="2020" y="1011"/>
                  </a:lnTo>
                  <a:lnTo>
                    <a:pt x="2016" y="1098"/>
                  </a:lnTo>
                  <a:lnTo>
                    <a:pt x="2005" y="1184"/>
                  </a:lnTo>
                  <a:lnTo>
                    <a:pt x="1987" y="1266"/>
                  </a:lnTo>
                  <a:lnTo>
                    <a:pt x="1962" y="1347"/>
                  </a:lnTo>
                  <a:lnTo>
                    <a:pt x="1931" y="1424"/>
                  </a:lnTo>
                  <a:lnTo>
                    <a:pt x="1895" y="1497"/>
                  </a:lnTo>
                  <a:lnTo>
                    <a:pt x="1853" y="1568"/>
                  </a:lnTo>
                  <a:lnTo>
                    <a:pt x="1805" y="1634"/>
                  </a:lnTo>
                  <a:lnTo>
                    <a:pt x="1752" y="1697"/>
                  </a:lnTo>
                  <a:lnTo>
                    <a:pt x="1694" y="1755"/>
                  </a:lnTo>
                  <a:lnTo>
                    <a:pt x="1632" y="1807"/>
                  </a:lnTo>
                  <a:lnTo>
                    <a:pt x="1566" y="1856"/>
                  </a:lnTo>
                  <a:lnTo>
                    <a:pt x="1496" y="1898"/>
                  </a:lnTo>
                  <a:lnTo>
                    <a:pt x="1422" y="1934"/>
                  </a:lnTo>
                  <a:lnTo>
                    <a:pt x="1345" y="1965"/>
                  </a:lnTo>
                  <a:lnTo>
                    <a:pt x="1265" y="1990"/>
                  </a:lnTo>
                  <a:lnTo>
                    <a:pt x="1182" y="2008"/>
                  </a:lnTo>
                  <a:lnTo>
                    <a:pt x="1097" y="2019"/>
                  </a:lnTo>
                  <a:lnTo>
                    <a:pt x="1010" y="2023"/>
                  </a:lnTo>
                  <a:lnTo>
                    <a:pt x="923" y="2019"/>
                  </a:lnTo>
                  <a:lnTo>
                    <a:pt x="838" y="2008"/>
                  </a:lnTo>
                  <a:lnTo>
                    <a:pt x="756" y="1990"/>
                  </a:lnTo>
                  <a:lnTo>
                    <a:pt x="675" y="1965"/>
                  </a:lnTo>
                  <a:lnTo>
                    <a:pt x="598" y="1934"/>
                  </a:lnTo>
                  <a:lnTo>
                    <a:pt x="525" y="1898"/>
                  </a:lnTo>
                  <a:lnTo>
                    <a:pt x="454" y="1856"/>
                  </a:lnTo>
                  <a:lnTo>
                    <a:pt x="388" y="1807"/>
                  </a:lnTo>
                  <a:lnTo>
                    <a:pt x="326" y="1755"/>
                  </a:lnTo>
                  <a:lnTo>
                    <a:pt x="267" y="1697"/>
                  </a:lnTo>
                  <a:lnTo>
                    <a:pt x="215" y="1634"/>
                  </a:lnTo>
                  <a:lnTo>
                    <a:pt x="167" y="1568"/>
                  </a:lnTo>
                  <a:lnTo>
                    <a:pt x="124" y="1497"/>
                  </a:lnTo>
                  <a:lnTo>
                    <a:pt x="88" y="1424"/>
                  </a:lnTo>
                  <a:lnTo>
                    <a:pt x="57" y="1347"/>
                  </a:lnTo>
                  <a:lnTo>
                    <a:pt x="32" y="1266"/>
                  </a:lnTo>
                  <a:lnTo>
                    <a:pt x="15" y="1184"/>
                  </a:lnTo>
                  <a:lnTo>
                    <a:pt x="4" y="1098"/>
                  </a:lnTo>
                  <a:lnTo>
                    <a:pt x="0" y="1011"/>
                  </a:lnTo>
                  <a:lnTo>
                    <a:pt x="4" y="924"/>
                  </a:lnTo>
                  <a:lnTo>
                    <a:pt x="15" y="839"/>
                  </a:lnTo>
                  <a:lnTo>
                    <a:pt x="32" y="756"/>
                  </a:lnTo>
                  <a:lnTo>
                    <a:pt x="57" y="676"/>
                  </a:lnTo>
                  <a:lnTo>
                    <a:pt x="88" y="599"/>
                  </a:lnTo>
                  <a:lnTo>
                    <a:pt x="124" y="524"/>
                  </a:lnTo>
                  <a:lnTo>
                    <a:pt x="167" y="454"/>
                  </a:lnTo>
                  <a:lnTo>
                    <a:pt x="215" y="388"/>
                  </a:lnTo>
                  <a:lnTo>
                    <a:pt x="267" y="326"/>
                  </a:lnTo>
                  <a:lnTo>
                    <a:pt x="326" y="268"/>
                  </a:lnTo>
                  <a:lnTo>
                    <a:pt x="388" y="215"/>
                  </a:lnTo>
                  <a:lnTo>
                    <a:pt x="454" y="167"/>
                  </a:lnTo>
                  <a:lnTo>
                    <a:pt x="525" y="125"/>
                  </a:lnTo>
                  <a:lnTo>
                    <a:pt x="598" y="89"/>
                  </a:lnTo>
                  <a:lnTo>
                    <a:pt x="675" y="57"/>
                  </a:lnTo>
                  <a:lnTo>
                    <a:pt x="756" y="33"/>
                  </a:lnTo>
                  <a:lnTo>
                    <a:pt x="838" y="15"/>
                  </a:lnTo>
                  <a:lnTo>
                    <a:pt x="923" y="4"/>
                  </a:lnTo>
                  <a:lnTo>
                    <a:pt x="10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6731000" y="4049713"/>
              <a:ext cx="300037" cy="301625"/>
            </a:xfrm>
            <a:custGeom>
              <a:avLst/>
              <a:gdLst>
                <a:gd name="T0" fmla="*/ 504 w 567"/>
                <a:gd name="T1" fmla="*/ 0 h 569"/>
                <a:gd name="T2" fmla="*/ 524 w 567"/>
                <a:gd name="T3" fmla="*/ 4 h 569"/>
                <a:gd name="T4" fmla="*/ 542 w 567"/>
                <a:gd name="T5" fmla="*/ 13 h 569"/>
                <a:gd name="T6" fmla="*/ 554 w 567"/>
                <a:gd name="T7" fmla="*/ 27 h 569"/>
                <a:gd name="T8" fmla="*/ 564 w 567"/>
                <a:gd name="T9" fmla="*/ 44 h 569"/>
                <a:gd name="T10" fmla="*/ 567 w 567"/>
                <a:gd name="T11" fmla="*/ 64 h 569"/>
                <a:gd name="T12" fmla="*/ 564 w 567"/>
                <a:gd name="T13" fmla="*/ 84 h 569"/>
                <a:gd name="T14" fmla="*/ 554 w 567"/>
                <a:gd name="T15" fmla="*/ 101 h 569"/>
                <a:gd name="T16" fmla="*/ 542 w 567"/>
                <a:gd name="T17" fmla="*/ 115 h 569"/>
                <a:gd name="T18" fmla="*/ 524 w 567"/>
                <a:gd name="T19" fmla="*/ 124 h 569"/>
                <a:gd name="T20" fmla="*/ 504 w 567"/>
                <a:gd name="T21" fmla="*/ 127 h 569"/>
                <a:gd name="T22" fmla="*/ 452 w 567"/>
                <a:gd name="T23" fmla="*/ 131 h 569"/>
                <a:gd name="T24" fmla="*/ 404 w 567"/>
                <a:gd name="T25" fmla="*/ 141 h 569"/>
                <a:gd name="T26" fmla="*/ 357 w 567"/>
                <a:gd name="T27" fmla="*/ 157 h 569"/>
                <a:gd name="T28" fmla="*/ 313 w 567"/>
                <a:gd name="T29" fmla="*/ 178 h 569"/>
                <a:gd name="T30" fmla="*/ 272 w 567"/>
                <a:gd name="T31" fmla="*/ 206 h 569"/>
                <a:gd name="T32" fmla="*/ 236 w 567"/>
                <a:gd name="T33" fmla="*/ 238 h 569"/>
                <a:gd name="T34" fmla="*/ 204 w 567"/>
                <a:gd name="T35" fmla="*/ 274 h 569"/>
                <a:gd name="T36" fmla="*/ 178 w 567"/>
                <a:gd name="T37" fmla="*/ 315 h 569"/>
                <a:gd name="T38" fmla="*/ 155 w 567"/>
                <a:gd name="T39" fmla="*/ 359 h 569"/>
                <a:gd name="T40" fmla="*/ 139 w 567"/>
                <a:gd name="T41" fmla="*/ 405 h 569"/>
                <a:gd name="T42" fmla="*/ 129 w 567"/>
                <a:gd name="T43" fmla="*/ 455 h 569"/>
                <a:gd name="T44" fmla="*/ 125 w 567"/>
                <a:gd name="T45" fmla="*/ 506 h 569"/>
                <a:gd name="T46" fmla="*/ 122 w 567"/>
                <a:gd name="T47" fmla="*/ 526 h 569"/>
                <a:gd name="T48" fmla="*/ 113 w 567"/>
                <a:gd name="T49" fmla="*/ 543 h 569"/>
                <a:gd name="T50" fmla="*/ 99 w 567"/>
                <a:gd name="T51" fmla="*/ 557 h 569"/>
                <a:gd name="T52" fmla="*/ 82 w 567"/>
                <a:gd name="T53" fmla="*/ 567 h 569"/>
                <a:gd name="T54" fmla="*/ 62 w 567"/>
                <a:gd name="T55" fmla="*/ 569 h 569"/>
                <a:gd name="T56" fmla="*/ 42 w 567"/>
                <a:gd name="T57" fmla="*/ 567 h 569"/>
                <a:gd name="T58" fmla="*/ 25 w 567"/>
                <a:gd name="T59" fmla="*/ 557 h 569"/>
                <a:gd name="T60" fmla="*/ 11 w 567"/>
                <a:gd name="T61" fmla="*/ 543 h 569"/>
                <a:gd name="T62" fmla="*/ 2 w 567"/>
                <a:gd name="T63" fmla="*/ 526 h 569"/>
                <a:gd name="T64" fmla="*/ 0 w 567"/>
                <a:gd name="T65" fmla="*/ 506 h 569"/>
                <a:gd name="T66" fmla="*/ 4 w 567"/>
                <a:gd name="T67" fmla="*/ 442 h 569"/>
                <a:gd name="T68" fmla="*/ 15 w 567"/>
                <a:gd name="T69" fmla="*/ 381 h 569"/>
                <a:gd name="T70" fmla="*/ 33 w 567"/>
                <a:gd name="T71" fmla="*/ 324 h 569"/>
                <a:gd name="T72" fmla="*/ 58 w 567"/>
                <a:gd name="T73" fmla="*/ 268 h 569"/>
                <a:gd name="T74" fmla="*/ 89 w 567"/>
                <a:gd name="T75" fmla="*/ 217 h 569"/>
                <a:gd name="T76" fmla="*/ 127 w 567"/>
                <a:gd name="T77" fmla="*/ 171 h 569"/>
                <a:gd name="T78" fmla="*/ 169 w 567"/>
                <a:gd name="T79" fmla="*/ 129 h 569"/>
                <a:gd name="T80" fmla="*/ 216 w 567"/>
                <a:gd name="T81" fmla="*/ 91 h 569"/>
                <a:gd name="T82" fmla="*/ 267 w 567"/>
                <a:gd name="T83" fmla="*/ 60 h 569"/>
                <a:gd name="T84" fmla="*/ 322 w 567"/>
                <a:gd name="T85" fmla="*/ 35 h 569"/>
                <a:gd name="T86" fmla="*/ 380 w 567"/>
                <a:gd name="T87" fmla="*/ 17 h 569"/>
                <a:gd name="T88" fmla="*/ 441 w 567"/>
                <a:gd name="T89" fmla="*/ 4 h 569"/>
                <a:gd name="T90" fmla="*/ 504 w 567"/>
                <a:gd name="T91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569">
                  <a:moveTo>
                    <a:pt x="504" y="0"/>
                  </a:moveTo>
                  <a:lnTo>
                    <a:pt x="524" y="4"/>
                  </a:lnTo>
                  <a:lnTo>
                    <a:pt x="542" y="13"/>
                  </a:lnTo>
                  <a:lnTo>
                    <a:pt x="554" y="27"/>
                  </a:lnTo>
                  <a:lnTo>
                    <a:pt x="564" y="44"/>
                  </a:lnTo>
                  <a:lnTo>
                    <a:pt x="567" y="64"/>
                  </a:lnTo>
                  <a:lnTo>
                    <a:pt x="564" y="84"/>
                  </a:lnTo>
                  <a:lnTo>
                    <a:pt x="554" y="101"/>
                  </a:lnTo>
                  <a:lnTo>
                    <a:pt x="542" y="115"/>
                  </a:lnTo>
                  <a:lnTo>
                    <a:pt x="524" y="124"/>
                  </a:lnTo>
                  <a:lnTo>
                    <a:pt x="504" y="127"/>
                  </a:lnTo>
                  <a:lnTo>
                    <a:pt x="452" y="131"/>
                  </a:lnTo>
                  <a:lnTo>
                    <a:pt x="404" y="141"/>
                  </a:lnTo>
                  <a:lnTo>
                    <a:pt x="357" y="157"/>
                  </a:lnTo>
                  <a:lnTo>
                    <a:pt x="313" y="178"/>
                  </a:lnTo>
                  <a:lnTo>
                    <a:pt x="272" y="206"/>
                  </a:lnTo>
                  <a:lnTo>
                    <a:pt x="236" y="238"/>
                  </a:lnTo>
                  <a:lnTo>
                    <a:pt x="204" y="274"/>
                  </a:lnTo>
                  <a:lnTo>
                    <a:pt x="178" y="315"/>
                  </a:lnTo>
                  <a:lnTo>
                    <a:pt x="155" y="359"/>
                  </a:lnTo>
                  <a:lnTo>
                    <a:pt x="139" y="405"/>
                  </a:lnTo>
                  <a:lnTo>
                    <a:pt x="129" y="455"/>
                  </a:lnTo>
                  <a:lnTo>
                    <a:pt x="125" y="506"/>
                  </a:lnTo>
                  <a:lnTo>
                    <a:pt x="122" y="526"/>
                  </a:lnTo>
                  <a:lnTo>
                    <a:pt x="113" y="543"/>
                  </a:lnTo>
                  <a:lnTo>
                    <a:pt x="99" y="557"/>
                  </a:lnTo>
                  <a:lnTo>
                    <a:pt x="82" y="567"/>
                  </a:lnTo>
                  <a:lnTo>
                    <a:pt x="62" y="569"/>
                  </a:lnTo>
                  <a:lnTo>
                    <a:pt x="42" y="567"/>
                  </a:lnTo>
                  <a:lnTo>
                    <a:pt x="25" y="557"/>
                  </a:lnTo>
                  <a:lnTo>
                    <a:pt x="11" y="543"/>
                  </a:lnTo>
                  <a:lnTo>
                    <a:pt x="2" y="526"/>
                  </a:lnTo>
                  <a:lnTo>
                    <a:pt x="0" y="506"/>
                  </a:lnTo>
                  <a:lnTo>
                    <a:pt x="4" y="442"/>
                  </a:lnTo>
                  <a:lnTo>
                    <a:pt x="15" y="381"/>
                  </a:lnTo>
                  <a:lnTo>
                    <a:pt x="33" y="324"/>
                  </a:lnTo>
                  <a:lnTo>
                    <a:pt x="58" y="268"/>
                  </a:lnTo>
                  <a:lnTo>
                    <a:pt x="89" y="217"/>
                  </a:lnTo>
                  <a:lnTo>
                    <a:pt x="127" y="171"/>
                  </a:lnTo>
                  <a:lnTo>
                    <a:pt x="169" y="129"/>
                  </a:lnTo>
                  <a:lnTo>
                    <a:pt x="216" y="91"/>
                  </a:lnTo>
                  <a:lnTo>
                    <a:pt x="267" y="60"/>
                  </a:lnTo>
                  <a:lnTo>
                    <a:pt x="322" y="35"/>
                  </a:lnTo>
                  <a:lnTo>
                    <a:pt x="380" y="17"/>
                  </a:lnTo>
                  <a:lnTo>
                    <a:pt x="441" y="4"/>
                  </a:lnTo>
                  <a:lnTo>
                    <a:pt x="5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5929313" y="3314700"/>
              <a:ext cx="2136775" cy="1804987"/>
            </a:xfrm>
            <a:custGeom>
              <a:avLst/>
              <a:gdLst>
                <a:gd name="T0" fmla="*/ 1363 w 4038"/>
                <a:gd name="T1" fmla="*/ 257 h 3413"/>
                <a:gd name="T2" fmla="*/ 1317 w 4038"/>
                <a:gd name="T3" fmla="*/ 275 h 3413"/>
                <a:gd name="T4" fmla="*/ 1282 w 4038"/>
                <a:gd name="T5" fmla="*/ 310 h 3413"/>
                <a:gd name="T6" fmla="*/ 1045 w 4038"/>
                <a:gd name="T7" fmla="*/ 899 h 3413"/>
                <a:gd name="T8" fmla="*/ 329 w 4038"/>
                <a:gd name="T9" fmla="*/ 1022 h 3413"/>
                <a:gd name="T10" fmla="*/ 282 w 4038"/>
                <a:gd name="T11" fmla="*/ 1056 h 3413"/>
                <a:gd name="T12" fmla="*/ 256 w 4038"/>
                <a:gd name="T13" fmla="*/ 1108 h 3413"/>
                <a:gd name="T14" fmla="*/ 252 w 4038"/>
                <a:gd name="T15" fmla="*/ 3033 h 3413"/>
                <a:gd name="T16" fmla="*/ 266 w 4038"/>
                <a:gd name="T17" fmla="*/ 3089 h 3413"/>
                <a:gd name="T18" fmla="*/ 299 w 4038"/>
                <a:gd name="T19" fmla="*/ 3132 h 3413"/>
                <a:gd name="T20" fmla="*/ 349 w 4038"/>
                <a:gd name="T21" fmla="*/ 3157 h 3413"/>
                <a:gd name="T22" fmla="*/ 3659 w 4038"/>
                <a:gd name="T23" fmla="*/ 3160 h 3413"/>
                <a:gd name="T24" fmla="*/ 3715 w 4038"/>
                <a:gd name="T25" fmla="*/ 3147 h 3413"/>
                <a:gd name="T26" fmla="*/ 3758 w 4038"/>
                <a:gd name="T27" fmla="*/ 3113 h 3413"/>
                <a:gd name="T28" fmla="*/ 3782 w 4038"/>
                <a:gd name="T29" fmla="*/ 3062 h 3413"/>
                <a:gd name="T30" fmla="*/ 3785 w 4038"/>
                <a:gd name="T31" fmla="*/ 1138 h 3413"/>
                <a:gd name="T32" fmla="*/ 3772 w 4038"/>
                <a:gd name="T33" fmla="*/ 1081 h 3413"/>
                <a:gd name="T34" fmla="*/ 3734 w 4038"/>
                <a:gd name="T35" fmla="*/ 1036 h 3413"/>
                <a:gd name="T36" fmla="*/ 3680 w 4038"/>
                <a:gd name="T37" fmla="*/ 1013 h 3413"/>
                <a:gd name="T38" fmla="*/ 2768 w 4038"/>
                <a:gd name="T39" fmla="*/ 333 h 3413"/>
                <a:gd name="T40" fmla="*/ 2740 w 4038"/>
                <a:gd name="T41" fmla="*/ 291 h 3413"/>
                <a:gd name="T42" fmla="*/ 2699 w 4038"/>
                <a:gd name="T43" fmla="*/ 263 h 3413"/>
                <a:gd name="T44" fmla="*/ 2649 w 4038"/>
                <a:gd name="T45" fmla="*/ 253 h 3413"/>
                <a:gd name="T46" fmla="*/ 1388 w 4038"/>
                <a:gd name="T47" fmla="*/ 0 h 3413"/>
                <a:gd name="T48" fmla="*/ 2700 w 4038"/>
                <a:gd name="T49" fmla="*/ 4 h 3413"/>
                <a:gd name="T50" fmla="*/ 2797 w 4038"/>
                <a:gd name="T51" fmla="*/ 30 h 3413"/>
                <a:gd name="T52" fmla="*/ 2882 w 4038"/>
                <a:gd name="T53" fmla="*/ 80 h 3413"/>
                <a:gd name="T54" fmla="*/ 2951 w 4038"/>
                <a:gd name="T55" fmla="*/ 151 h 3413"/>
                <a:gd name="T56" fmla="*/ 3001 w 4038"/>
                <a:gd name="T57" fmla="*/ 239 h 3413"/>
                <a:gd name="T58" fmla="*/ 3722 w 4038"/>
                <a:gd name="T59" fmla="*/ 763 h 3413"/>
                <a:gd name="T60" fmla="*/ 3816 w 4038"/>
                <a:gd name="T61" fmla="*/ 793 h 3413"/>
                <a:gd name="T62" fmla="*/ 3897 w 4038"/>
                <a:gd name="T63" fmla="*/ 843 h 3413"/>
                <a:gd name="T64" fmla="*/ 3963 w 4038"/>
                <a:gd name="T65" fmla="*/ 911 h 3413"/>
                <a:gd name="T66" fmla="*/ 4010 w 4038"/>
                <a:gd name="T67" fmla="*/ 993 h 3413"/>
                <a:gd name="T68" fmla="*/ 4035 w 4038"/>
                <a:gd name="T69" fmla="*/ 1088 h 3413"/>
                <a:gd name="T70" fmla="*/ 4038 w 4038"/>
                <a:gd name="T71" fmla="*/ 3033 h 3413"/>
                <a:gd name="T72" fmla="*/ 4025 w 4038"/>
                <a:gd name="T73" fmla="*/ 3134 h 3413"/>
                <a:gd name="T74" fmla="*/ 3987 w 4038"/>
                <a:gd name="T75" fmla="*/ 3225 h 3413"/>
                <a:gd name="T76" fmla="*/ 3927 w 4038"/>
                <a:gd name="T77" fmla="*/ 3301 h 3413"/>
                <a:gd name="T78" fmla="*/ 3850 w 4038"/>
                <a:gd name="T79" fmla="*/ 3361 h 3413"/>
                <a:gd name="T80" fmla="*/ 3759 w 4038"/>
                <a:gd name="T81" fmla="*/ 3399 h 3413"/>
                <a:gd name="T82" fmla="*/ 3659 w 4038"/>
                <a:gd name="T83" fmla="*/ 3413 h 3413"/>
                <a:gd name="T84" fmla="*/ 327 w 4038"/>
                <a:gd name="T85" fmla="*/ 3409 h 3413"/>
                <a:gd name="T86" fmla="*/ 231 w 4038"/>
                <a:gd name="T87" fmla="*/ 3383 h 3413"/>
                <a:gd name="T88" fmla="*/ 148 w 4038"/>
                <a:gd name="T89" fmla="*/ 3333 h 3413"/>
                <a:gd name="T90" fmla="*/ 80 w 4038"/>
                <a:gd name="T91" fmla="*/ 3265 h 3413"/>
                <a:gd name="T92" fmla="*/ 30 w 4038"/>
                <a:gd name="T93" fmla="*/ 3181 h 3413"/>
                <a:gd name="T94" fmla="*/ 4 w 4038"/>
                <a:gd name="T95" fmla="*/ 3084 h 3413"/>
                <a:gd name="T96" fmla="*/ 0 w 4038"/>
                <a:gd name="T97" fmla="*/ 1138 h 3413"/>
                <a:gd name="T98" fmla="*/ 12 w 4038"/>
                <a:gd name="T99" fmla="*/ 1039 h 3413"/>
                <a:gd name="T100" fmla="*/ 48 w 4038"/>
                <a:gd name="T101" fmla="*/ 951 h 3413"/>
                <a:gd name="T102" fmla="*/ 106 w 4038"/>
                <a:gd name="T103" fmla="*/ 875 h 3413"/>
                <a:gd name="T104" fmla="*/ 179 w 4038"/>
                <a:gd name="T105" fmla="*/ 815 h 3413"/>
                <a:gd name="T106" fmla="*/ 268 w 4038"/>
                <a:gd name="T107" fmla="*/ 776 h 3413"/>
                <a:gd name="T108" fmla="*/ 864 w 4038"/>
                <a:gd name="T109" fmla="*/ 672 h 3413"/>
                <a:gd name="T110" fmla="*/ 1059 w 4038"/>
                <a:gd name="T111" fmla="*/ 192 h 3413"/>
                <a:gd name="T112" fmla="*/ 1118 w 4038"/>
                <a:gd name="T113" fmla="*/ 112 h 3413"/>
                <a:gd name="T114" fmla="*/ 1197 w 4038"/>
                <a:gd name="T115" fmla="*/ 53 h 3413"/>
                <a:gd name="T116" fmla="*/ 1287 w 4038"/>
                <a:gd name="T117" fmla="*/ 14 h 3413"/>
                <a:gd name="T118" fmla="*/ 1388 w 4038"/>
                <a:gd name="T119" fmla="*/ 0 h 3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38" h="3413">
                  <a:moveTo>
                    <a:pt x="1388" y="253"/>
                  </a:moveTo>
                  <a:lnTo>
                    <a:pt x="1363" y="257"/>
                  </a:lnTo>
                  <a:lnTo>
                    <a:pt x="1340" y="263"/>
                  </a:lnTo>
                  <a:lnTo>
                    <a:pt x="1317" y="275"/>
                  </a:lnTo>
                  <a:lnTo>
                    <a:pt x="1299" y="291"/>
                  </a:lnTo>
                  <a:lnTo>
                    <a:pt x="1282" y="310"/>
                  </a:lnTo>
                  <a:lnTo>
                    <a:pt x="1271" y="333"/>
                  </a:lnTo>
                  <a:lnTo>
                    <a:pt x="1045" y="899"/>
                  </a:lnTo>
                  <a:lnTo>
                    <a:pt x="358" y="1013"/>
                  </a:lnTo>
                  <a:lnTo>
                    <a:pt x="329" y="1022"/>
                  </a:lnTo>
                  <a:lnTo>
                    <a:pt x="303" y="1036"/>
                  </a:lnTo>
                  <a:lnTo>
                    <a:pt x="282" y="1056"/>
                  </a:lnTo>
                  <a:lnTo>
                    <a:pt x="266" y="1081"/>
                  </a:lnTo>
                  <a:lnTo>
                    <a:pt x="256" y="1108"/>
                  </a:lnTo>
                  <a:lnTo>
                    <a:pt x="252" y="1138"/>
                  </a:lnTo>
                  <a:lnTo>
                    <a:pt x="252" y="3033"/>
                  </a:lnTo>
                  <a:lnTo>
                    <a:pt x="256" y="3062"/>
                  </a:lnTo>
                  <a:lnTo>
                    <a:pt x="266" y="3089"/>
                  </a:lnTo>
                  <a:lnTo>
                    <a:pt x="280" y="3113"/>
                  </a:lnTo>
                  <a:lnTo>
                    <a:pt x="299" y="3132"/>
                  </a:lnTo>
                  <a:lnTo>
                    <a:pt x="323" y="3147"/>
                  </a:lnTo>
                  <a:lnTo>
                    <a:pt x="349" y="3157"/>
                  </a:lnTo>
                  <a:lnTo>
                    <a:pt x="378" y="3160"/>
                  </a:lnTo>
                  <a:lnTo>
                    <a:pt x="3659" y="3160"/>
                  </a:lnTo>
                  <a:lnTo>
                    <a:pt x="3688" y="3157"/>
                  </a:lnTo>
                  <a:lnTo>
                    <a:pt x="3715" y="3147"/>
                  </a:lnTo>
                  <a:lnTo>
                    <a:pt x="3738" y="3132"/>
                  </a:lnTo>
                  <a:lnTo>
                    <a:pt x="3758" y="3113"/>
                  </a:lnTo>
                  <a:lnTo>
                    <a:pt x="3773" y="3089"/>
                  </a:lnTo>
                  <a:lnTo>
                    <a:pt x="3782" y="3062"/>
                  </a:lnTo>
                  <a:lnTo>
                    <a:pt x="3785" y="3033"/>
                  </a:lnTo>
                  <a:lnTo>
                    <a:pt x="3785" y="1138"/>
                  </a:lnTo>
                  <a:lnTo>
                    <a:pt x="3782" y="1108"/>
                  </a:lnTo>
                  <a:lnTo>
                    <a:pt x="3772" y="1081"/>
                  </a:lnTo>
                  <a:lnTo>
                    <a:pt x="3756" y="1056"/>
                  </a:lnTo>
                  <a:lnTo>
                    <a:pt x="3734" y="1036"/>
                  </a:lnTo>
                  <a:lnTo>
                    <a:pt x="3710" y="1022"/>
                  </a:lnTo>
                  <a:lnTo>
                    <a:pt x="3680" y="1013"/>
                  </a:lnTo>
                  <a:lnTo>
                    <a:pt x="2994" y="899"/>
                  </a:lnTo>
                  <a:lnTo>
                    <a:pt x="2768" y="333"/>
                  </a:lnTo>
                  <a:lnTo>
                    <a:pt x="2755" y="310"/>
                  </a:lnTo>
                  <a:lnTo>
                    <a:pt x="2740" y="291"/>
                  </a:lnTo>
                  <a:lnTo>
                    <a:pt x="2720" y="275"/>
                  </a:lnTo>
                  <a:lnTo>
                    <a:pt x="2699" y="263"/>
                  </a:lnTo>
                  <a:lnTo>
                    <a:pt x="2676" y="257"/>
                  </a:lnTo>
                  <a:lnTo>
                    <a:pt x="2649" y="253"/>
                  </a:lnTo>
                  <a:lnTo>
                    <a:pt x="1388" y="253"/>
                  </a:lnTo>
                  <a:close/>
                  <a:moveTo>
                    <a:pt x="1388" y="0"/>
                  </a:moveTo>
                  <a:lnTo>
                    <a:pt x="2649" y="0"/>
                  </a:lnTo>
                  <a:lnTo>
                    <a:pt x="2700" y="4"/>
                  </a:lnTo>
                  <a:lnTo>
                    <a:pt x="2750" y="14"/>
                  </a:lnTo>
                  <a:lnTo>
                    <a:pt x="2797" y="30"/>
                  </a:lnTo>
                  <a:lnTo>
                    <a:pt x="2841" y="53"/>
                  </a:lnTo>
                  <a:lnTo>
                    <a:pt x="2882" y="80"/>
                  </a:lnTo>
                  <a:lnTo>
                    <a:pt x="2919" y="112"/>
                  </a:lnTo>
                  <a:lnTo>
                    <a:pt x="2951" y="151"/>
                  </a:lnTo>
                  <a:lnTo>
                    <a:pt x="2979" y="192"/>
                  </a:lnTo>
                  <a:lnTo>
                    <a:pt x="3001" y="239"/>
                  </a:lnTo>
                  <a:lnTo>
                    <a:pt x="3174" y="672"/>
                  </a:lnTo>
                  <a:lnTo>
                    <a:pt x="3722" y="763"/>
                  </a:lnTo>
                  <a:lnTo>
                    <a:pt x="3770" y="776"/>
                  </a:lnTo>
                  <a:lnTo>
                    <a:pt x="3816" y="793"/>
                  </a:lnTo>
                  <a:lnTo>
                    <a:pt x="3859" y="815"/>
                  </a:lnTo>
                  <a:lnTo>
                    <a:pt x="3897" y="843"/>
                  </a:lnTo>
                  <a:lnTo>
                    <a:pt x="3933" y="875"/>
                  </a:lnTo>
                  <a:lnTo>
                    <a:pt x="3963" y="911"/>
                  </a:lnTo>
                  <a:lnTo>
                    <a:pt x="3989" y="951"/>
                  </a:lnTo>
                  <a:lnTo>
                    <a:pt x="4010" y="993"/>
                  </a:lnTo>
                  <a:lnTo>
                    <a:pt x="4025" y="1039"/>
                  </a:lnTo>
                  <a:lnTo>
                    <a:pt x="4035" y="1088"/>
                  </a:lnTo>
                  <a:lnTo>
                    <a:pt x="4038" y="1138"/>
                  </a:lnTo>
                  <a:lnTo>
                    <a:pt x="4038" y="3033"/>
                  </a:lnTo>
                  <a:lnTo>
                    <a:pt x="4035" y="3084"/>
                  </a:lnTo>
                  <a:lnTo>
                    <a:pt x="4025" y="3134"/>
                  </a:lnTo>
                  <a:lnTo>
                    <a:pt x="4008" y="3181"/>
                  </a:lnTo>
                  <a:lnTo>
                    <a:pt x="3987" y="3225"/>
                  </a:lnTo>
                  <a:lnTo>
                    <a:pt x="3959" y="3265"/>
                  </a:lnTo>
                  <a:lnTo>
                    <a:pt x="3927" y="3301"/>
                  </a:lnTo>
                  <a:lnTo>
                    <a:pt x="3891" y="3333"/>
                  </a:lnTo>
                  <a:lnTo>
                    <a:pt x="3850" y="3361"/>
                  </a:lnTo>
                  <a:lnTo>
                    <a:pt x="3806" y="3383"/>
                  </a:lnTo>
                  <a:lnTo>
                    <a:pt x="3759" y="3399"/>
                  </a:lnTo>
                  <a:lnTo>
                    <a:pt x="3711" y="3409"/>
                  </a:lnTo>
                  <a:lnTo>
                    <a:pt x="3659" y="3413"/>
                  </a:lnTo>
                  <a:lnTo>
                    <a:pt x="378" y="3413"/>
                  </a:lnTo>
                  <a:lnTo>
                    <a:pt x="327" y="3409"/>
                  </a:lnTo>
                  <a:lnTo>
                    <a:pt x="278" y="3399"/>
                  </a:lnTo>
                  <a:lnTo>
                    <a:pt x="231" y="3383"/>
                  </a:lnTo>
                  <a:lnTo>
                    <a:pt x="188" y="3361"/>
                  </a:lnTo>
                  <a:lnTo>
                    <a:pt x="148" y="3333"/>
                  </a:lnTo>
                  <a:lnTo>
                    <a:pt x="111" y="3301"/>
                  </a:lnTo>
                  <a:lnTo>
                    <a:pt x="80" y="3265"/>
                  </a:lnTo>
                  <a:lnTo>
                    <a:pt x="52" y="3225"/>
                  </a:lnTo>
                  <a:lnTo>
                    <a:pt x="30" y="3181"/>
                  </a:lnTo>
                  <a:lnTo>
                    <a:pt x="14" y="3134"/>
                  </a:lnTo>
                  <a:lnTo>
                    <a:pt x="4" y="3084"/>
                  </a:lnTo>
                  <a:lnTo>
                    <a:pt x="0" y="3033"/>
                  </a:lnTo>
                  <a:lnTo>
                    <a:pt x="0" y="1138"/>
                  </a:lnTo>
                  <a:lnTo>
                    <a:pt x="4" y="1088"/>
                  </a:lnTo>
                  <a:lnTo>
                    <a:pt x="12" y="1039"/>
                  </a:lnTo>
                  <a:lnTo>
                    <a:pt x="29" y="993"/>
                  </a:lnTo>
                  <a:lnTo>
                    <a:pt x="48" y="951"/>
                  </a:lnTo>
                  <a:lnTo>
                    <a:pt x="75" y="911"/>
                  </a:lnTo>
                  <a:lnTo>
                    <a:pt x="106" y="875"/>
                  </a:lnTo>
                  <a:lnTo>
                    <a:pt x="140" y="843"/>
                  </a:lnTo>
                  <a:lnTo>
                    <a:pt x="179" y="815"/>
                  </a:lnTo>
                  <a:lnTo>
                    <a:pt x="222" y="793"/>
                  </a:lnTo>
                  <a:lnTo>
                    <a:pt x="268" y="776"/>
                  </a:lnTo>
                  <a:lnTo>
                    <a:pt x="317" y="763"/>
                  </a:lnTo>
                  <a:lnTo>
                    <a:pt x="864" y="672"/>
                  </a:lnTo>
                  <a:lnTo>
                    <a:pt x="1036" y="239"/>
                  </a:lnTo>
                  <a:lnTo>
                    <a:pt x="1059" y="192"/>
                  </a:lnTo>
                  <a:lnTo>
                    <a:pt x="1086" y="151"/>
                  </a:lnTo>
                  <a:lnTo>
                    <a:pt x="1118" y="112"/>
                  </a:lnTo>
                  <a:lnTo>
                    <a:pt x="1156" y="80"/>
                  </a:lnTo>
                  <a:lnTo>
                    <a:pt x="1197" y="53"/>
                  </a:lnTo>
                  <a:lnTo>
                    <a:pt x="1240" y="30"/>
                  </a:lnTo>
                  <a:lnTo>
                    <a:pt x="1287" y="14"/>
                  </a:lnTo>
                  <a:lnTo>
                    <a:pt x="1337" y="4"/>
                  </a:lnTo>
                  <a:lnTo>
                    <a:pt x="1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1" name="Freeform 56"/>
          <p:cNvSpPr>
            <a:spLocks noEditPoints="1"/>
          </p:cNvSpPr>
          <p:nvPr/>
        </p:nvSpPr>
        <p:spPr bwMode="auto">
          <a:xfrm>
            <a:off x="9027469" y="2462372"/>
            <a:ext cx="403492" cy="456287"/>
          </a:xfrm>
          <a:custGeom>
            <a:avLst/>
            <a:gdLst>
              <a:gd name="T0" fmla="*/ 884 w 3533"/>
              <a:gd name="T1" fmla="*/ 3743 h 3993"/>
              <a:gd name="T2" fmla="*/ 2691 w 3533"/>
              <a:gd name="T3" fmla="*/ 3369 h 3993"/>
              <a:gd name="T4" fmla="*/ 687 w 3533"/>
              <a:gd name="T5" fmla="*/ 1996 h 3993"/>
              <a:gd name="T6" fmla="*/ 2705 w 3533"/>
              <a:gd name="T7" fmla="*/ 3244 h 3993"/>
              <a:gd name="T8" fmla="*/ 687 w 3533"/>
              <a:gd name="T9" fmla="*/ 1996 h 3993"/>
              <a:gd name="T10" fmla="*/ 673 w 3533"/>
              <a:gd name="T11" fmla="*/ 1872 h 3993"/>
              <a:gd name="T12" fmla="*/ 2902 w 3533"/>
              <a:gd name="T13" fmla="*/ 1497 h 3993"/>
              <a:gd name="T14" fmla="*/ 253 w 3533"/>
              <a:gd name="T15" fmla="*/ 874 h 3993"/>
              <a:gd name="T16" fmla="*/ 3281 w 3533"/>
              <a:gd name="T17" fmla="*/ 1248 h 3993"/>
              <a:gd name="T18" fmla="*/ 253 w 3533"/>
              <a:gd name="T19" fmla="*/ 874 h 3993"/>
              <a:gd name="T20" fmla="*/ 504 w 3533"/>
              <a:gd name="T21" fmla="*/ 624 h 3993"/>
              <a:gd name="T22" fmla="*/ 2902 w 3533"/>
              <a:gd name="T23" fmla="*/ 250 h 3993"/>
              <a:gd name="T24" fmla="*/ 631 w 3533"/>
              <a:gd name="T25" fmla="*/ 0 h 3993"/>
              <a:gd name="T26" fmla="*/ 2942 w 3533"/>
              <a:gd name="T27" fmla="*/ 2 h 3993"/>
              <a:gd name="T28" fmla="*/ 3016 w 3533"/>
              <a:gd name="T29" fmla="*/ 26 h 3993"/>
              <a:gd name="T30" fmla="*/ 3080 w 3533"/>
              <a:gd name="T31" fmla="*/ 71 h 3993"/>
              <a:gd name="T32" fmla="*/ 3126 w 3533"/>
              <a:gd name="T33" fmla="*/ 134 h 3993"/>
              <a:gd name="T34" fmla="*/ 3295 w 3533"/>
              <a:gd name="T35" fmla="*/ 626 h 3993"/>
              <a:gd name="T36" fmla="*/ 3378 w 3533"/>
              <a:gd name="T37" fmla="*/ 645 h 3993"/>
              <a:gd name="T38" fmla="*/ 3449 w 3533"/>
              <a:gd name="T39" fmla="*/ 689 h 3993"/>
              <a:gd name="T40" fmla="*/ 3500 w 3533"/>
              <a:gd name="T41" fmla="*/ 751 h 3993"/>
              <a:gd name="T42" fmla="*/ 3529 w 3533"/>
              <a:gd name="T43" fmla="*/ 830 h 3993"/>
              <a:gd name="T44" fmla="*/ 3533 w 3533"/>
              <a:gd name="T45" fmla="*/ 1248 h 3993"/>
              <a:gd name="T46" fmla="*/ 3520 w 3533"/>
              <a:gd name="T47" fmla="*/ 1326 h 3993"/>
              <a:gd name="T48" fmla="*/ 3483 w 3533"/>
              <a:gd name="T49" fmla="*/ 1395 h 3993"/>
              <a:gd name="T50" fmla="*/ 3429 w 3533"/>
              <a:gd name="T51" fmla="*/ 1449 h 3993"/>
              <a:gd name="T52" fmla="*/ 3361 w 3533"/>
              <a:gd name="T53" fmla="*/ 1484 h 3993"/>
              <a:gd name="T54" fmla="*/ 3281 w 3533"/>
              <a:gd name="T55" fmla="*/ 1497 h 3993"/>
              <a:gd name="T56" fmla="*/ 3152 w 3533"/>
              <a:gd name="T57" fmla="*/ 1525 h 3993"/>
              <a:gd name="T58" fmla="*/ 2893 w 3533"/>
              <a:gd name="T59" fmla="*/ 3812 h 3993"/>
              <a:gd name="T60" fmla="*/ 2858 w 3533"/>
              <a:gd name="T61" fmla="*/ 3885 h 3993"/>
              <a:gd name="T62" fmla="*/ 2802 w 3533"/>
              <a:gd name="T63" fmla="*/ 3942 h 3993"/>
              <a:gd name="T64" fmla="*/ 2731 w 3533"/>
              <a:gd name="T65" fmla="*/ 3979 h 3993"/>
              <a:gd name="T66" fmla="*/ 2650 w 3533"/>
              <a:gd name="T67" fmla="*/ 3993 h 3993"/>
              <a:gd name="T68" fmla="*/ 842 w 3533"/>
              <a:gd name="T69" fmla="*/ 3989 h 3993"/>
              <a:gd name="T70" fmla="*/ 765 w 3533"/>
              <a:gd name="T71" fmla="*/ 3964 h 3993"/>
              <a:gd name="T72" fmla="*/ 700 w 3533"/>
              <a:gd name="T73" fmla="*/ 3915 h 3993"/>
              <a:gd name="T74" fmla="*/ 655 w 3533"/>
              <a:gd name="T75" fmla="*/ 3850 h 3993"/>
              <a:gd name="T76" fmla="*/ 633 w 3533"/>
              <a:gd name="T77" fmla="*/ 3771 h 3993"/>
              <a:gd name="T78" fmla="*/ 383 w 3533"/>
              <a:gd name="T79" fmla="*/ 1497 h 3993"/>
              <a:gd name="T80" fmla="*/ 207 w 3533"/>
              <a:gd name="T81" fmla="*/ 1493 h 3993"/>
              <a:gd name="T82" fmla="*/ 126 w 3533"/>
              <a:gd name="T83" fmla="*/ 1464 h 3993"/>
              <a:gd name="T84" fmla="*/ 60 w 3533"/>
              <a:gd name="T85" fmla="*/ 1409 h 3993"/>
              <a:gd name="T86" fmla="*/ 16 w 3533"/>
              <a:gd name="T87" fmla="*/ 1335 h 3993"/>
              <a:gd name="T88" fmla="*/ 0 w 3533"/>
              <a:gd name="T89" fmla="*/ 1248 h 3993"/>
              <a:gd name="T90" fmla="*/ 4 w 3533"/>
              <a:gd name="T91" fmla="*/ 830 h 3993"/>
              <a:gd name="T92" fmla="*/ 32 w 3533"/>
              <a:gd name="T93" fmla="*/ 753 h 3993"/>
              <a:gd name="T94" fmla="*/ 84 w 3533"/>
              <a:gd name="T95" fmla="*/ 689 h 3993"/>
              <a:gd name="T96" fmla="*/ 155 w 3533"/>
              <a:gd name="T97" fmla="*/ 645 h 3993"/>
              <a:gd name="T98" fmla="*/ 237 w 3533"/>
              <a:gd name="T99" fmla="*/ 626 h 3993"/>
              <a:gd name="T100" fmla="*/ 407 w 3533"/>
              <a:gd name="T101" fmla="*/ 134 h 3993"/>
              <a:gd name="T102" fmla="*/ 454 w 3533"/>
              <a:gd name="T103" fmla="*/ 71 h 3993"/>
              <a:gd name="T104" fmla="*/ 516 w 3533"/>
              <a:gd name="T105" fmla="*/ 26 h 3993"/>
              <a:gd name="T106" fmla="*/ 591 w 3533"/>
              <a:gd name="T107" fmla="*/ 2 h 3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33" h="3993">
                <a:moveTo>
                  <a:pt x="841" y="3369"/>
                </a:moveTo>
                <a:lnTo>
                  <a:pt x="884" y="3743"/>
                </a:lnTo>
                <a:lnTo>
                  <a:pt x="2650" y="3743"/>
                </a:lnTo>
                <a:lnTo>
                  <a:pt x="2691" y="3369"/>
                </a:lnTo>
                <a:lnTo>
                  <a:pt x="841" y="3369"/>
                </a:lnTo>
                <a:close/>
                <a:moveTo>
                  <a:pt x="687" y="1996"/>
                </a:moveTo>
                <a:lnTo>
                  <a:pt x="827" y="3244"/>
                </a:lnTo>
                <a:lnTo>
                  <a:pt x="2705" y="3244"/>
                </a:lnTo>
                <a:lnTo>
                  <a:pt x="2846" y="1996"/>
                </a:lnTo>
                <a:lnTo>
                  <a:pt x="687" y="1996"/>
                </a:lnTo>
                <a:close/>
                <a:moveTo>
                  <a:pt x="631" y="1497"/>
                </a:moveTo>
                <a:lnTo>
                  <a:pt x="673" y="1872"/>
                </a:lnTo>
                <a:lnTo>
                  <a:pt x="2860" y="1872"/>
                </a:lnTo>
                <a:lnTo>
                  <a:pt x="2902" y="1497"/>
                </a:lnTo>
                <a:lnTo>
                  <a:pt x="631" y="1497"/>
                </a:lnTo>
                <a:close/>
                <a:moveTo>
                  <a:pt x="253" y="874"/>
                </a:moveTo>
                <a:lnTo>
                  <a:pt x="253" y="1248"/>
                </a:lnTo>
                <a:lnTo>
                  <a:pt x="3281" y="1248"/>
                </a:lnTo>
                <a:lnTo>
                  <a:pt x="3281" y="874"/>
                </a:lnTo>
                <a:lnTo>
                  <a:pt x="253" y="874"/>
                </a:lnTo>
                <a:close/>
                <a:moveTo>
                  <a:pt x="631" y="250"/>
                </a:moveTo>
                <a:lnTo>
                  <a:pt x="504" y="624"/>
                </a:lnTo>
                <a:lnTo>
                  <a:pt x="3028" y="624"/>
                </a:lnTo>
                <a:lnTo>
                  <a:pt x="2902" y="250"/>
                </a:lnTo>
                <a:lnTo>
                  <a:pt x="631" y="250"/>
                </a:lnTo>
                <a:close/>
                <a:moveTo>
                  <a:pt x="631" y="0"/>
                </a:moveTo>
                <a:lnTo>
                  <a:pt x="2902" y="0"/>
                </a:lnTo>
                <a:lnTo>
                  <a:pt x="2942" y="2"/>
                </a:lnTo>
                <a:lnTo>
                  <a:pt x="2980" y="12"/>
                </a:lnTo>
                <a:lnTo>
                  <a:pt x="3016" y="26"/>
                </a:lnTo>
                <a:lnTo>
                  <a:pt x="3050" y="47"/>
                </a:lnTo>
                <a:lnTo>
                  <a:pt x="3080" y="71"/>
                </a:lnTo>
                <a:lnTo>
                  <a:pt x="3104" y="100"/>
                </a:lnTo>
                <a:lnTo>
                  <a:pt x="3126" y="134"/>
                </a:lnTo>
                <a:lnTo>
                  <a:pt x="3142" y="171"/>
                </a:lnTo>
                <a:lnTo>
                  <a:pt x="3295" y="626"/>
                </a:lnTo>
                <a:lnTo>
                  <a:pt x="3338" y="633"/>
                </a:lnTo>
                <a:lnTo>
                  <a:pt x="3378" y="645"/>
                </a:lnTo>
                <a:lnTo>
                  <a:pt x="3415" y="665"/>
                </a:lnTo>
                <a:lnTo>
                  <a:pt x="3449" y="689"/>
                </a:lnTo>
                <a:lnTo>
                  <a:pt x="3477" y="718"/>
                </a:lnTo>
                <a:lnTo>
                  <a:pt x="3500" y="751"/>
                </a:lnTo>
                <a:lnTo>
                  <a:pt x="3518" y="790"/>
                </a:lnTo>
                <a:lnTo>
                  <a:pt x="3529" y="830"/>
                </a:lnTo>
                <a:lnTo>
                  <a:pt x="3533" y="874"/>
                </a:lnTo>
                <a:lnTo>
                  <a:pt x="3533" y="1248"/>
                </a:lnTo>
                <a:lnTo>
                  <a:pt x="3529" y="1287"/>
                </a:lnTo>
                <a:lnTo>
                  <a:pt x="3520" y="1326"/>
                </a:lnTo>
                <a:lnTo>
                  <a:pt x="3504" y="1363"/>
                </a:lnTo>
                <a:lnTo>
                  <a:pt x="3483" y="1395"/>
                </a:lnTo>
                <a:lnTo>
                  <a:pt x="3459" y="1424"/>
                </a:lnTo>
                <a:lnTo>
                  <a:pt x="3429" y="1449"/>
                </a:lnTo>
                <a:lnTo>
                  <a:pt x="3397" y="1470"/>
                </a:lnTo>
                <a:lnTo>
                  <a:pt x="3361" y="1484"/>
                </a:lnTo>
                <a:lnTo>
                  <a:pt x="3321" y="1494"/>
                </a:lnTo>
                <a:lnTo>
                  <a:pt x="3281" y="1497"/>
                </a:lnTo>
                <a:lnTo>
                  <a:pt x="3151" y="1497"/>
                </a:lnTo>
                <a:lnTo>
                  <a:pt x="3152" y="1525"/>
                </a:lnTo>
                <a:lnTo>
                  <a:pt x="2900" y="3771"/>
                </a:lnTo>
                <a:lnTo>
                  <a:pt x="2893" y="3812"/>
                </a:lnTo>
                <a:lnTo>
                  <a:pt x="2878" y="3850"/>
                </a:lnTo>
                <a:lnTo>
                  <a:pt x="2858" y="3885"/>
                </a:lnTo>
                <a:lnTo>
                  <a:pt x="2833" y="3915"/>
                </a:lnTo>
                <a:lnTo>
                  <a:pt x="2802" y="3942"/>
                </a:lnTo>
                <a:lnTo>
                  <a:pt x="2769" y="3964"/>
                </a:lnTo>
                <a:lnTo>
                  <a:pt x="2731" y="3979"/>
                </a:lnTo>
                <a:lnTo>
                  <a:pt x="2691" y="3989"/>
                </a:lnTo>
                <a:lnTo>
                  <a:pt x="2650" y="3993"/>
                </a:lnTo>
                <a:lnTo>
                  <a:pt x="884" y="3993"/>
                </a:lnTo>
                <a:lnTo>
                  <a:pt x="842" y="3989"/>
                </a:lnTo>
                <a:lnTo>
                  <a:pt x="802" y="3979"/>
                </a:lnTo>
                <a:lnTo>
                  <a:pt x="765" y="3964"/>
                </a:lnTo>
                <a:lnTo>
                  <a:pt x="731" y="3942"/>
                </a:lnTo>
                <a:lnTo>
                  <a:pt x="700" y="3915"/>
                </a:lnTo>
                <a:lnTo>
                  <a:pt x="676" y="3885"/>
                </a:lnTo>
                <a:lnTo>
                  <a:pt x="655" y="3850"/>
                </a:lnTo>
                <a:lnTo>
                  <a:pt x="641" y="3812"/>
                </a:lnTo>
                <a:lnTo>
                  <a:pt x="633" y="3771"/>
                </a:lnTo>
                <a:lnTo>
                  <a:pt x="380" y="1525"/>
                </a:lnTo>
                <a:lnTo>
                  <a:pt x="383" y="1497"/>
                </a:lnTo>
                <a:lnTo>
                  <a:pt x="253" y="1497"/>
                </a:lnTo>
                <a:lnTo>
                  <a:pt x="207" y="1493"/>
                </a:lnTo>
                <a:lnTo>
                  <a:pt x="165" y="1481"/>
                </a:lnTo>
                <a:lnTo>
                  <a:pt x="126" y="1464"/>
                </a:lnTo>
                <a:lnTo>
                  <a:pt x="90" y="1438"/>
                </a:lnTo>
                <a:lnTo>
                  <a:pt x="60" y="1409"/>
                </a:lnTo>
                <a:lnTo>
                  <a:pt x="35" y="1373"/>
                </a:lnTo>
                <a:lnTo>
                  <a:pt x="16" y="1335"/>
                </a:lnTo>
                <a:lnTo>
                  <a:pt x="5" y="1292"/>
                </a:lnTo>
                <a:lnTo>
                  <a:pt x="0" y="1248"/>
                </a:lnTo>
                <a:lnTo>
                  <a:pt x="0" y="874"/>
                </a:lnTo>
                <a:lnTo>
                  <a:pt x="4" y="830"/>
                </a:lnTo>
                <a:lnTo>
                  <a:pt x="15" y="790"/>
                </a:lnTo>
                <a:lnTo>
                  <a:pt x="32" y="753"/>
                </a:lnTo>
                <a:lnTo>
                  <a:pt x="55" y="718"/>
                </a:lnTo>
                <a:lnTo>
                  <a:pt x="84" y="689"/>
                </a:lnTo>
                <a:lnTo>
                  <a:pt x="117" y="665"/>
                </a:lnTo>
                <a:lnTo>
                  <a:pt x="155" y="645"/>
                </a:lnTo>
                <a:lnTo>
                  <a:pt x="195" y="633"/>
                </a:lnTo>
                <a:lnTo>
                  <a:pt x="237" y="626"/>
                </a:lnTo>
                <a:lnTo>
                  <a:pt x="392" y="171"/>
                </a:lnTo>
                <a:lnTo>
                  <a:pt x="407" y="134"/>
                </a:lnTo>
                <a:lnTo>
                  <a:pt x="428" y="100"/>
                </a:lnTo>
                <a:lnTo>
                  <a:pt x="454" y="71"/>
                </a:lnTo>
                <a:lnTo>
                  <a:pt x="484" y="47"/>
                </a:lnTo>
                <a:lnTo>
                  <a:pt x="516" y="26"/>
                </a:lnTo>
                <a:lnTo>
                  <a:pt x="552" y="12"/>
                </a:lnTo>
                <a:lnTo>
                  <a:pt x="591" y="2"/>
                </a:lnTo>
                <a:lnTo>
                  <a:pt x="63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9777481" y="2460871"/>
            <a:ext cx="406334" cy="459288"/>
            <a:chOff x="5946776" y="3300413"/>
            <a:chExt cx="2387600" cy="2698750"/>
          </a:xfrm>
          <a:solidFill>
            <a:schemeClr val="bg2">
              <a:lumMod val="25000"/>
            </a:schemeClr>
          </a:solidFill>
        </p:grpSpPr>
        <p:sp>
          <p:nvSpPr>
            <p:cNvPr id="66" name="Freeform 61"/>
            <p:cNvSpPr>
              <a:spLocks noEditPoints="1"/>
            </p:cNvSpPr>
            <p:nvPr/>
          </p:nvSpPr>
          <p:spPr bwMode="auto">
            <a:xfrm>
              <a:off x="5946776" y="3300413"/>
              <a:ext cx="2387600" cy="2698750"/>
            </a:xfrm>
            <a:custGeom>
              <a:avLst/>
              <a:gdLst>
                <a:gd name="T0" fmla="*/ 307 w 3008"/>
                <a:gd name="T1" fmla="*/ 2888 h 3400"/>
                <a:gd name="T2" fmla="*/ 699 w 3008"/>
                <a:gd name="T3" fmla="*/ 3082 h 3400"/>
                <a:gd name="T4" fmla="*/ 1305 w 3008"/>
                <a:gd name="T5" fmla="*/ 3182 h 3400"/>
                <a:gd name="T6" fmla="*/ 1984 w 3008"/>
                <a:gd name="T7" fmla="*/ 3154 h 3400"/>
                <a:gd name="T8" fmla="*/ 2510 w 3008"/>
                <a:gd name="T9" fmla="*/ 3008 h 3400"/>
                <a:gd name="T10" fmla="*/ 2778 w 3008"/>
                <a:gd name="T11" fmla="*/ 2783 h 3400"/>
                <a:gd name="T12" fmla="*/ 2589 w 3008"/>
                <a:gd name="T13" fmla="*/ 2454 h 3400"/>
                <a:gd name="T14" fmla="*/ 2054 w 3008"/>
                <a:gd name="T15" fmla="*/ 2613 h 3400"/>
                <a:gd name="T16" fmla="*/ 1410 w 3008"/>
                <a:gd name="T17" fmla="*/ 2655 h 3400"/>
                <a:gd name="T18" fmla="*/ 784 w 3008"/>
                <a:gd name="T19" fmla="*/ 2579 h 3400"/>
                <a:gd name="T20" fmla="*/ 306 w 3008"/>
                <a:gd name="T21" fmla="*/ 2388 h 3400"/>
                <a:gd name="T22" fmla="*/ 249 w 3008"/>
                <a:gd name="T23" fmla="*/ 2184 h 3400"/>
                <a:gd name="T24" fmla="*/ 560 w 3008"/>
                <a:gd name="T25" fmla="*/ 2399 h 3400"/>
                <a:gd name="T26" fmla="*/ 1115 w 3008"/>
                <a:gd name="T27" fmla="*/ 2528 h 3400"/>
                <a:gd name="T28" fmla="*/ 1799 w 3008"/>
                <a:gd name="T29" fmla="*/ 2538 h 3400"/>
                <a:gd name="T30" fmla="*/ 2382 w 3008"/>
                <a:gd name="T31" fmla="*/ 2424 h 3400"/>
                <a:gd name="T32" fmla="*/ 2733 w 3008"/>
                <a:gd name="T33" fmla="*/ 2219 h 3400"/>
                <a:gd name="T34" fmla="*/ 2793 w 3008"/>
                <a:gd name="T35" fmla="*/ 2073 h 3400"/>
                <a:gd name="T36" fmla="*/ 2455 w 3008"/>
                <a:gd name="T37" fmla="*/ 1874 h 3400"/>
                <a:gd name="T38" fmla="*/ 1876 w 3008"/>
                <a:gd name="T39" fmla="*/ 2000 h 3400"/>
                <a:gd name="T40" fmla="*/ 1224 w 3008"/>
                <a:gd name="T41" fmla="*/ 2007 h 3400"/>
                <a:gd name="T42" fmla="*/ 627 w 3008"/>
                <a:gd name="T43" fmla="*/ 1899 h 3400"/>
                <a:gd name="T44" fmla="*/ 215 w 3008"/>
                <a:gd name="T45" fmla="*/ 1675 h 3400"/>
                <a:gd name="T46" fmla="*/ 307 w 3008"/>
                <a:gd name="T47" fmla="*/ 1615 h 3400"/>
                <a:gd name="T48" fmla="*/ 699 w 3008"/>
                <a:gd name="T49" fmla="*/ 1808 h 3400"/>
                <a:gd name="T50" fmla="*/ 1305 w 3008"/>
                <a:gd name="T51" fmla="*/ 1906 h 3400"/>
                <a:gd name="T52" fmla="*/ 1984 w 3008"/>
                <a:gd name="T53" fmla="*/ 1878 h 3400"/>
                <a:gd name="T54" fmla="*/ 2510 w 3008"/>
                <a:gd name="T55" fmla="*/ 1735 h 3400"/>
                <a:gd name="T56" fmla="*/ 2778 w 3008"/>
                <a:gd name="T57" fmla="*/ 1511 h 3400"/>
                <a:gd name="T58" fmla="*/ 2737 w 3008"/>
                <a:gd name="T59" fmla="*/ 1108 h 3400"/>
                <a:gd name="T60" fmla="*/ 2228 w 3008"/>
                <a:gd name="T61" fmla="*/ 1305 h 3400"/>
                <a:gd name="T62" fmla="*/ 1596 w 3008"/>
                <a:gd name="T63" fmla="*/ 1380 h 3400"/>
                <a:gd name="T64" fmla="*/ 955 w 3008"/>
                <a:gd name="T65" fmla="*/ 1338 h 3400"/>
                <a:gd name="T66" fmla="*/ 396 w 3008"/>
                <a:gd name="T67" fmla="*/ 1177 h 3400"/>
                <a:gd name="T68" fmla="*/ 1208 w 3008"/>
                <a:gd name="T69" fmla="*/ 225 h 3400"/>
                <a:gd name="T70" fmla="*/ 627 w 3008"/>
                <a:gd name="T71" fmla="*/ 340 h 3400"/>
                <a:gd name="T72" fmla="*/ 276 w 3008"/>
                <a:gd name="T73" fmla="*/ 547 h 3400"/>
                <a:gd name="T74" fmla="*/ 249 w 3008"/>
                <a:gd name="T75" fmla="*/ 800 h 3400"/>
                <a:gd name="T76" fmla="*/ 560 w 3008"/>
                <a:gd name="T77" fmla="*/ 1016 h 3400"/>
                <a:gd name="T78" fmla="*/ 1115 w 3008"/>
                <a:gd name="T79" fmla="*/ 1147 h 3400"/>
                <a:gd name="T80" fmla="*/ 1799 w 3008"/>
                <a:gd name="T81" fmla="*/ 1156 h 3400"/>
                <a:gd name="T82" fmla="*/ 2382 w 3008"/>
                <a:gd name="T83" fmla="*/ 1041 h 3400"/>
                <a:gd name="T84" fmla="*/ 2733 w 3008"/>
                <a:gd name="T85" fmla="*/ 835 h 3400"/>
                <a:gd name="T86" fmla="*/ 2759 w 3008"/>
                <a:gd name="T87" fmla="*/ 581 h 3400"/>
                <a:gd name="T88" fmla="*/ 2449 w 3008"/>
                <a:gd name="T89" fmla="*/ 365 h 3400"/>
                <a:gd name="T90" fmla="*/ 1893 w 3008"/>
                <a:gd name="T91" fmla="*/ 235 h 3400"/>
                <a:gd name="T92" fmla="*/ 1665 w 3008"/>
                <a:gd name="T93" fmla="*/ 4 h 3400"/>
                <a:gd name="T94" fmla="*/ 2216 w 3008"/>
                <a:gd name="T95" fmla="*/ 74 h 3400"/>
                <a:gd name="T96" fmla="*/ 2676 w 3008"/>
                <a:gd name="T97" fmla="*/ 236 h 3400"/>
                <a:gd name="T98" fmla="*/ 2959 w 3008"/>
                <a:gd name="T99" fmla="*/ 497 h 3400"/>
                <a:gd name="T100" fmla="*/ 2996 w 3008"/>
                <a:gd name="T101" fmla="*/ 2810 h 3400"/>
                <a:gd name="T102" fmla="*/ 2779 w 3008"/>
                <a:gd name="T103" fmla="*/ 3099 h 3400"/>
                <a:gd name="T104" fmla="*/ 2361 w 3008"/>
                <a:gd name="T105" fmla="*/ 3290 h 3400"/>
                <a:gd name="T106" fmla="*/ 1827 w 3008"/>
                <a:gd name="T107" fmla="*/ 3386 h 3400"/>
                <a:gd name="T108" fmla="*/ 1262 w 3008"/>
                <a:gd name="T109" fmla="*/ 3393 h 3400"/>
                <a:gd name="T110" fmla="*/ 719 w 3008"/>
                <a:gd name="T111" fmla="*/ 3309 h 3400"/>
                <a:gd name="T112" fmla="*/ 279 w 3008"/>
                <a:gd name="T113" fmla="*/ 3133 h 3400"/>
                <a:gd name="T114" fmla="*/ 28 w 3008"/>
                <a:gd name="T115" fmla="*/ 2858 h 3400"/>
                <a:gd name="T116" fmla="*/ 28 w 3008"/>
                <a:gd name="T117" fmla="*/ 541 h 3400"/>
                <a:gd name="T118" fmla="*/ 279 w 3008"/>
                <a:gd name="T119" fmla="*/ 268 h 3400"/>
                <a:gd name="T120" fmla="*/ 719 w 3008"/>
                <a:gd name="T121" fmla="*/ 92 h 3400"/>
                <a:gd name="T122" fmla="*/ 1262 w 3008"/>
                <a:gd name="T123" fmla="*/ 8 h 3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8" h="3400">
                  <a:moveTo>
                    <a:pt x="215" y="2313"/>
                  </a:moveTo>
                  <a:lnTo>
                    <a:pt x="215" y="2709"/>
                  </a:lnTo>
                  <a:lnTo>
                    <a:pt x="220" y="2746"/>
                  </a:lnTo>
                  <a:lnTo>
                    <a:pt x="231" y="2783"/>
                  </a:lnTo>
                  <a:lnTo>
                    <a:pt x="249" y="2819"/>
                  </a:lnTo>
                  <a:lnTo>
                    <a:pt x="276" y="2854"/>
                  </a:lnTo>
                  <a:lnTo>
                    <a:pt x="307" y="2888"/>
                  </a:lnTo>
                  <a:lnTo>
                    <a:pt x="346" y="2920"/>
                  </a:lnTo>
                  <a:lnTo>
                    <a:pt x="391" y="2951"/>
                  </a:lnTo>
                  <a:lnTo>
                    <a:pt x="443" y="2980"/>
                  </a:lnTo>
                  <a:lnTo>
                    <a:pt x="499" y="3008"/>
                  </a:lnTo>
                  <a:lnTo>
                    <a:pt x="560" y="3035"/>
                  </a:lnTo>
                  <a:lnTo>
                    <a:pt x="627" y="3059"/>
                  </a:lnTo>
                  <a:lnTo>
                    <a:pt x="699" y="3082"/>
                  </a:lnTo>
                  <a:lnTo>
                    <a:pt x="773" y="3104"/>
                  </a:lnTo>
                  <a:lnTo>
                    <a:pt x="853" y="3122"/>
                  </a:lnTo>
                  <a:lnTo>
                    <a:pt x="937" y="3139"/>
                  </a:lnTo>
                  <a:lnTo>
                    <a:pt x="1025" y="3154"/>
                  </a:lnTo>
                  <a:lnTo>
                    <a:pt x="1115" y="3166"/>
                  </a:lnTo>
                  <a:lnTo>
                    <a:pt x="1208" y="3175"/>
                  </a:lnTo>
                  <a:lnTo>
                    <a:pt x="1305" y="3182"/>
                  </a:lnTo>
                  <a:lnTo>
                    <a:pt x="1404" y="3186"/>
                  </a:lnTo>
                  <a:lnTo>
                    <a:pt x="1504" y="3187"/>
                  </a:lnTo>
                  <a:lnTo>
                    <a:pt x="1605" y="3186"/>
                  </a:lnTo>
                  <a:lnTo>
                    <a:pt x="1704" y="3182"/>
                  </a:lnTo>
                  <a:lnTo>
                    <a:pt x="1799" y="3175"/>
                  </a:lnTo>
                  <a:lnTo>
                    <a:pt x="1893" y="3166"/>
                  </a:lnTo>
                  <a:lnTo>
                    <a:pt x="1984" y="3154"/>
                  </a:lnTo>
                  <a:lnTo>
                    <a:pt x="2071" y="3139"/>
                  </a:lnTo>
                  <a:lnTo>
                    <a:pt x="2154" y="3122"/>
                  </a:lnTo>
                  <a:lnTo>
                    <a:pt x="2234" y="3104"/>
                  </a:lnTo>
                  <a:lnTo>
                    <a:pt x="2310" y="3082"/>
                  </a:lnTo>
                  <a:lnTo>
                    <a:pt x="2382" y="3059"/>
                  </a:lnTo>
                  <a:lnTo>
                    <a:pt x="2449" y="3035"/>
                  </a:lnTo>
                  <a:lnTo>
                    <a:pt x="2510" y="3008"/>
                  </a:lnTo>
                  <a:lnTo>
                    <a:pt x="2566" y="2980"/>
                  </a:lnTo>
                  <a:lnTo>
                    <a:pt x="2618" y="2951"/>
                  </a:lnTo>
                  <a:lnTo>
                    <a:pt x="2662" y="2920"/>
                  </a:lnTo>
                  <a:lnTo>
                    <a:pt x="2701" y="2888"/>
                  </a:lnTo>
                  <a:lnTo>
                    <a:pt x="2733" y="2854"/>
                  </a:lnTo>
                  <a:lnTo>
                    <a:pt x="2759" y="2819"/>
                  </a:lnTo>
                  <a:lnTo>
                    <a:pt x="2778" y="2783"/>
                  </a:lnTo>
                  <a:lnTo>
                    <a:pt x="2789" y="2746"/>
                  </a:lnTo>
                  <a:lnTo>
                    <a:pt x="2793" y="2709"/>
                  </a:lnTo>
                  <a:lnTo>
                    <a:pt x="2793" y="2313"/>
                  </a:lnTo>
                  <a:lnTo>
                    <a:pt x="2751" y="2351"/>
                  </a:lnTo>
                  <a:lnTo>
                    <a:pt x="2702" y="2388"/>
                  </a:lnTo>
                  <a:lnTo>
                    <a:pt x="2648" y="2422"/>
                  </a:lnTo>
                  <a:lnTo>
                    <a:pt x="2589" y="2454"/>
                  </a:lnTo>
                  <a:lnTo>
                    <a:pt x="2524" y="2483"/>
                  </a:lnTo>
                  <a:lnTo>
                    <a:pt x="2455" y="2512"/>
                  </a:lnTo>
                  <a:lnTo>
                    <a:pt x="2382" y="2537"/>
                  </a:lnTo>
                  <a:lnTo>
                    <a:pt x="2305" y="2558"/>
                  </a:lnTo>
                  <a:lnTo>
                    <a:pt x="2224" y="2579"/>
                  </a:lnTo>
                  <a:lnTo>
                    <a:pt x="2141" y="2597"/>
                  </a:lnTo>
                  <a:lnTo>
                    <a:pt x="2054" y="2613"/>
                  </a:lnTo>
                  <a:lnTo>
                    <a:pt x="1966" y="2626"/>
                  </a:lnTo>
                  <a:lnTo>
                    <a:pt x="1876" y="2637"/>
                  </a:lnTo>
                  <a:lnTo>
                    <a:pt x="1784" y="2645"/>
                  </a:lnTo>
                  <a:lnTo>
                    <a:pt x="1692" y="2652"/>
                  </a:lnTo>
                  <a:lnTo>
                    <a:pt x="1598" y="2655"/>
                  </a:lnTo>
                  <a:lnTo>
                    <a:pt x="1504" y="2656"/>
                  </a:lnTo>
                  <a:lnTo>
                    <a:pt x="1410" y="2655"/>
                  </a:lnTo>
                  <a:lnTo>
                    <a:pt x="1317" y="2652"/>
                  </a:lnTo>
                  <a:lnTo>
                    <a:pt x="1224" y="2645"/>
                  </a:lnTo>
                  <a:lnTo>
                    <a:pt x="1132" y="2637"/>
                  </a:lnTo>
                  <a:lnTo>
                    <a:pt x="1042" y="2626"/>
                  </a:lnTo>
                  <a:lnTo>
                    <a:pt x="953" y="2613"/>
                  </a:lnTo>
                  <a:lnTo>
                    <a:pt x="868" y="2597"/>
                  </a:lnTo>
                  <a:lnTo>
                    <a:pt x="784" y="2579"/>
                  </a:lnTo>
                  <a:lnTo>
                    <a:pt x="704" y="2558"/>
                  </a:lnTo>
                  <a:lnTo>
                    <a:pt x="627" y="2537"/>
                  </a:lnTo>
                  <a:lnTo>
                    <a:pt x="554" y="2512"/>
                  </a:lnTo>
                  <a:lnTo>
                    <a:pt x="484" y="2483"/>
                  </a:lnTo>
                  <a:lnTo>
                    <a:pt x="420" y="2454"/>
                  </a:lnTo>
                  <a:lnTo>
                    <a:pt x="360" y="2422"/>
                  </a:lnTo>
                  <a:lnTo>
                    <a:pt x="306" y="2388"/>
                  </a:lnTo>
                  <a:lnTo>
                    <a:pt x="258" y="2351"/>
                  </a:lnTo>
                  <a:lnTo>
                    <a:pt x="215" y="2313"/>
                  </a:lnTo>
                  <a:close/>
                  <a:moveTo>
                    <a:pt x="215" y="1675"/>
                  </a:moveTo>
                  <a:lnTo>
                    <a:pt x="215" y="2076"/>
                  </a:lnTo>
                  <a:lnTo>
                    <a:pt x="220" y="2113"/>
                  </a:lnTo>
                  <a:lnTo>
                    <a:pt x="231" y="2149"/>
                  </a:lnTo>
                  <a:lnTo>
                    <a:pt x="249" y="2184"/>
                  </a:lnTo>
                  <a:lnTo>
                    <a:pt x="276" y="2219"/>
                  </a:lnTo>
                  <a:lnTo>
                    <a:pt x="307" y="2252"/>
                  </a:lnTo>
                  <a:lnTo>
                    <a:pt x="346" y="2284"/>
                  </a:lnTo>
                  <a:lnTo>
                    <a:pt x="391" y="2315"/>
                  </a:lnTo>
                  <a:lnTo>
                    <a:pt x="443" y="2344"/>
                  </a:lnTo>
                  <a:lnTo>
                    <a:pt x="499" y="2372"/>
                  </a:lnTo>
                  <a:lnTo>
                    <a:pt x="560" y="2399"/>
                  </a:lnTo>
                  <a:lnTo>
                    <a:pt x="627" y="2424"/>
                  </a:lnTo>
                  <a:lnTo>
                    <a:pt x="699" y="2446"/>
                  </a:lnTo>
                  <a:lnTo>
                    <a:pt x="773" y="2467"/>
                  </a:lnTo>
                  <a:lnTo>
                    <a:pt x="853" y="2485"/>
                  </a:lnTo>
                  <a:lnTo>
                    <a:pt x="937" y="2502"/>
                  </a:lnTo>
                  <a:lnTo>
                    <a:pt x="1025" y="2516"/>
                  </a:lnTo>
                  <a:lnTo>
                    <a:pt x="1115" y="2528"/>
                  </a:lnTo>
                  <a:lnTo>
                    <a:pt x="1208" y="2538"/>
                  </a:lnTo>
                  <a:lnTo>
                    <a:pt x="1305" y="2544"/>
                  </a:lnTo>
                  <a:lnTo>
                    <a:pt x="1404" y="2548"/>
                  </a:lnTo>
                  <a:lnTo>
                    <a:pt x="1504" y="2550"/>
                  </a:lnTo>
                  <a:lnTo>
                    <a:pt x="1605" y="2548"/>
                  </a:lnTo>
                  <a:lnTo>
                    <a:pt x="1704" y="2544"/>
                  </a:lnTo>
                  <a:lnTo>
                    <a:pt x="1799" y="2538"/>
                  </a:lnTo>
                  <a:lnTo>
                    <a:pt x="1893" y="2528"/>
                  </a:lnTo>
                  <a:lnTo>
                    <a:pt x="1984" y="2516"/>
                  </a:lnTo>
                  <a:lnTo>
                    <a:pt x="2071" y="2502"/>
                  </a:lnTo>
                  <a:lnTo>
                    <a:pt x="2154" y="2485"/>
                  </a:lnTo>
                  <a:lnTo>
                    <a:pt x="2234" y="2467"/>
                  </a:lnTo>
                  <a:lnTo>
                    <a:pt x="2310" y="2446"/>
                  </a:lnTo>
                  <a:lnTo>
                    <a:pt x="2382" y="2424"/>
                  </a:lnTo>
                  <a:lnTo>
                    <a:pt x="2449" y="2399"/>
                  </a:lnTo>
                  <a:lnTo>
                    <a:pt x="2510" y="2372"/>
                  </a:lnTo>
                  <a:lnTo>
                    <a:pt x="2566" y="2344"/>
                  </a:lnTo>
                  <a:lnTo>
                    <a:pt x="2618" y="2315"/>
                  </a:lnTo>
                  <a:lnTo>
                    <a:pt x="2662" y="2284"/>
                  </a:lnTo>
                  <a:lnTo>
                    <a:pt x="2701" y="2252"/>
                  </a:lnTo>
                  <a:lnTo>
                    <a:pt x="2733" y="2219"/>
                  </a:lnTo>
                  <a:lnTo>
                    <a:pt x="2759" y="2184"/>
                  </a:lnTo>
                  <a:lnTo>
                    <a:pt x="2778" y="2149"/>
                  </a:lnTo>
                  <a:lnTo>
                    <a:pt x="2789" y="2113"/>
                  </a:lnTo>
                  <a:lnTo>
                    <a:pt x="2793" y="2076"/>
                  </a:lnTo>
                  <a:lnTo>
                    <a:pt x="2793" y="2074"/>
                  </a:lnTo>
                  <a:lnTo>
                    <a:pt x="2792" y="2073"/>
                  </a:lnTo>
                  <a:lnTo>
                    <a:pt x="2793" y="2073"/>
                  </a:lnTo>
                  <a:lnTo>
                    <a:pt x="2793" y="1675"/>
                  </a:lnTo>
                  <a:lnTo>
                    <a:pt x="2751" y="1714"/>
                  </a:lnTo>
                  <a:lnTo>
                    <a:pt x="2702" y="1750"/>
                  </a:lnTo>
                  <a:lnTo>
                    <a:pt x="2648" y="1785"/>
                  </a:lnTo>
                  <a:lnTo>
                    <a:pt x="2589" y="1816"/>
                  </a:lnTo>
                  <a:lnTo>
                    <a:pt x="2524" y="1846"/>
                  </a:lnTo>
                  <a:lnTo>
                    <a:pt x="2455" y="1874"/>
                  </a:lnTo>
                  <a:lnTo>
                    <a:pt x="2382" y="1899"/>
                  </a:lnTo>
                  <a:lnTo>
                    <a:pt x="2305" y="1921"/>
                  </a:lnTo>
                  <a:lnTo>
                    <a:pt x="2224" y="1941"/>
                  </a:lnTo>
                  <a:lnTo>
                    <a:pt x="2141" y="1960"/>
                  </a:lnTo>
                  <a:lnTo>
                    <a:pt x="2054" y="1975"/>
                  </a:lnTo>
                  <a:lnTo>
                    <a:pt x="1966" y="1989"/>
                  </a:lnTo>
                  <a:lnTo>
                    <a:pt x="1876" y="2000"/>
                  </a:lnTo>
                  <a:lnTo>
                    <a:pt x="1784" y="2007"/>
                  </a:lnTo>
                  <a:lnTo>
                    <a:pt x="1692" y="2014"/>
                  </a:lnTo>
                  <a:lnTo>
                    <a:pt x="1598" y="2017"/>
                  </a:lnTo>
                  <a:lnTo>
                    <a:pt x="1504" y="2019"/>
                  </a:lnTo>
                  <a:lnTo>
                    <a:pt x="1410" y="2017"/>
                  </a:lnTo>
                  <a:lnTo>
                    <a:pt x="1317" y="2014"/>
                  </a:lnTo>
                  <a:lnTo>
                    <a:pt x="1224" y="2007"/>
                  </a:lnTo>
                  <a:lnTo>
                    <a:pt x="1132" y="2000"/>
                  </a:lnTo>
                  <a:lnTo>
                    <a:pt x="1042" y="1989"/>
                  </a:lnTo>
                  <a:lnTo>
                    <a:pt x="953" y="1975"/>
                  </a:lnTo>
                  <a:lnTo>
                    <a:pt x="868" y="1960"/>
                  </a:lnTo>
                  <a:lnTo>
                    <a:pt x="784" y="1941"/>
                  </a:lnTo>
                  <a:lnTo>
                    <a:pt x="704" y="1921"/>
                  </a:lnTo>
                  <a:lnTo>
                    <a:pt x="627" y="1899"/>
                  </a:lnTo>
                  <a:lnTo>
                    <a:pt x="554" y="1874"/>
                  </a:lnTo>
                  <a:lnTo>
                    <a:pt x="484" y="1846"/>
                  </a:lnTo>
                  <a:lnTo>
                    <a:pt x="420" y="1816"/>
                  </a:lnTo>
                  <a:lnTo>
                    <a:pt x="360" y="1785"/>
                  </a:lnTo>
                  <a:lnTo>
                    <a:pt x="306" y="1750"/>
                  </a:lnTo>
                  <a:lnTo>
                    <a:pt x="258" y="1714"/>
                  </a:lnTo>
                  <a:lnTo>
                    <a:pt x="215" y="1675"/>
                  </a:lnTo>
                  <a:close/>
                  <a:moveTo>
                    <a:pt x="215" y="1070"/>
                  </a:moveTo>
                  <a:lnTo>
                    <a:pt x="215" y="1438"/>
                  </a:lnTo>
                  <a:lnTo>
                    <a:pt x="220" y="1475"/>
                  </a:lnTo>
                  <a:lnTo>
                    <a:pt x="231" y="1511"/>
                  </a:lnTo>
                  <a:lnTo>
                    <a:pt x="249" y="1547"/>
                  </a:lnTo>
                  <a:lnTo>
                    <a:pt x="276" y="1581"/>
                  </a:lnTo>
                  <a:lnTo>
                    <a:pt x="307" y="1615"/>
                  </a:lnTo>
                  <a:lnTo>
                    <a:pt x="346" y="1647"/>
                  </a:lnTo>
                  <a:lnTo>
                    <a:pt x="391" y="1677"/>
                  </a:lnTo>
                  <a:lnTo>
                    <a:pt x="443" y="1707"/>
                  </a:lnTo>
                  <a:lnTo>
                    <a:pt x="499" y="1735"/>
                  </a:lnTo>
                  <a:lnTo>
                    <a:pt x="560" y="1761"/>
                  </a:lnTo>
                  <a:lnTo>
                    <a:pt x="627" y="1786"/>
                  </a:lnTo>
                  <a:lnTo>
                    <a:pt x="699" y="1808"/>
                  </a:lnTo>
                  <a:lnTo>
                    <a:pt x="773" y="1829"/>
                  </a:lnTo>
                  <a:lnTo>
                    <a:pt x="853" y="1848"/>
                  </a:lnTo>
                  <a:lnTo>
                    <a:pt x="937" y="1864"/>
                  </a:lnTo>
                  <a:lnTo>
                    <a:pt x="1025" y="1878"/>
                  </a:lnTo>
                  <a:lnTo>
                    <a:pt x="1115" y="1890"/>
                  </a:lnTo>
                  <a:lnTo>
                    <a:pt x="1208" y="1900"/>
                  </a:lnTo>
                  <a:lnTo>
                    <a:pt x="1305" y="1906"/>
                  </a:lnTo>
                  <a:lnTo>
                    <a:pt x="1404" y="1911"/>
                  </a:lnTo>
                  <a:lnTo>
                    <a:pt x="1504" y="1913"/>
                  </a:lnTo>
                  <a:lnTo>
                    <a:pt x="1605" y="1911"/>
                  </a:lnTo>
                  <a:lnTo>
                    <a:pt x="1704" y="1906"/>
                  </a:lnTo>
                  <a:lnTo>
                    <a:pt x="1799" y="1900"/>
                  </a:lnTo>
                  <a:lnTo>
                    <a:pt x="1893" y="1890"/>
                  </a:lnTo>
                  <a:lnTo>
                    <a:pt x="1984" y="1878"/>
                  </a:lnTo>
                  <a:lnTo>
                    <a:pt x="2071" y="1864"/>
                  </a:lnTo>
                  <a:lnTo>
                    <a:pt x="2154" y="1848"/>
                  </a:lnTo>
                  <a:lnTo>
                    <a:pt x="2234" y="1829"/>
                  </a:lnTo>
                  <a:lnTo>
                    <a:pt x="2310" y="1808"/>
                  </a:lnTo>
                  <a:lnTo>
                    <a:pt x="2382" y="1786"/>
                  </a:lnTo>
                  <a:lnTo>
                    <a:pt x="2449" y="1761"/>
                  </a:lnTo>
                  <a:lnTo>
                    <a:pt x="2510" y="1735"/>
                  </a:lnTo>
                  <a:lnTo>
                    <a:pt x="2566" y="1707"/>
                  </a:lnTo>
                  <a:lnTo>
                    <a:pt x="2618" y="1677"/>
                  </a:lnTo>
                  <a:lnTo>
                    <a:pt x="2662" y="1647"/>
                  </a:lnTo>
                  <a:lnTo>
                    <a:pt x="2701" y="1615"/>
                  </a:lnTo>
                  <a:lnTo>
                    <a:pt x="2733" y="1581"/>
                  </a:lnTo>
                  <a:lnTo>
                    <a:pt x="2759" y="1547"/>
                  </a:lnTo>
                  <a:lnTo>
                    <a:pt x="2778" y="1511"/>
                  </a:lnTo>
                  <a:lnTo>
                    <a:pt x="2789" y="1475"/>
                  </a:lnTo>
                  <a:lnTo>
                    <a:pt x="2793" y="1438"/>
                  </a:lnTo>
                  <a:lnTo>
                    <a:pt x="2793" y="1436"/>
                  </a:lnTo>
                  <a:lnTo>
                    <a:pt x="2792" y="1435"/>
                  </a:lnTo>
                  <a:lnTo>
                    <a:pt x="2793" y="1435"/>
                  </a:lnTo>
                  <a:lnTo>
                    <a:pt x="2793" y="1070"/>
                  </a:lnTo>
                  <a:lnTo>
                    <a:pt x="2737" y="1108"/>
                  </a:lnTo>
                  <a:lnTo>
                    <a:pt x="2677" y="1143"/>
                  </a:lnTo>
                  <a:lnTo>
                    <a:pt x="2612" y="1177"/>
                  </a:lnTo>
                  <a:lnTo>
                    <a:pt x="2542" y="1208"/>
                  </a:lnTo>
                  <a:lnTo>
                    <a:pt x="2468" y="1236"/>
                  </a:lnTo>
                  <a:lnTo>
                    <a:pt x="2391" y="1261"/>
                  </a:lnTo>
                  <a:lnTo>
                    <a:pt x="2310" y="1285"/>
                  </a:lnTo>
                  <a:lnTo>
                    <a:pt x="2228" y="1305"/>
                  </a:lnTo>
                  <a:lnTo>
                    <a:pt x="2141" y="1323"/>
                  </a:lnTo>
                  <a:lnTo>
                    <a:pt x="2054" y="1338"/>
                  </a:lnTo>
                  <a:lnTo>
                    <a:pt x="1964" y="1352"/>
                  </a:lnTo>
                  <a:lnTo>
                    <a:pt x="1873" y="1362"/>
                  </a:lnTo>
                  <a:lnTo>
                    <a:pt x="1782" y="1371"/>
                  </a:lnTo>
                  <a:lnTo>
                    <a:pt x="1689" y="1376"/>
                  </a:lnTo>
                  <a:lnTo>
                    <a:pt x="1596" y="1380"/>
                  </a:lnTo>
                  <a:lnTo>
                    <a:pt x="1504" y="1381"/>
                  </a:lnTo>
                  <a:lnTo>
                    <a:pt x="1412" y="1380"/>
                  </a:lnTo>
                  <a:lnTo>
                    <a:pt x="1319" y="1376"/>
                  </a:lnTo>
                  <a:lnTo>
                    <a:pt x="1227" y="1371"/>
                  </a:lnTo>
                  <a:lnTo>
                    <a:pt x="1135" y="1362"/>
                  </a:lnTo>
                  <a:lnTo>
                    <a:pt x="1044" y="1352"/>
                  </a:lnTo>
                  <a:lnTo>
                    <a:pt x="955" y="1338"/>
                  </a:lnTo>
                  <a:lnTo>
                    <a:pt x="867" y="1323"/>
                  </a:lnTo>
                  <a:lnTo>
                    <a:pt x="781" y="1305"/>
                  </a:lnTo>
                  <a:lnTo>
                    <a:pt x="697" y="1285"/>
                  </a:lnTo>
                  <a:lnTo>
                    <a:pt x="617" y="1261"/>
                  </a:lnTo>
                  <a:lnTo>
                    <a:pt x="540" y="1236"/>
                  </a:lnTo>
                  <a:lnTo>
                    <a:pt x="467" y="1208"/>
                  </a:lnTo>
                  <a:lnTo>
                    <a:pt x="396" y="1177"/>
                  </a:lnTo>
                  <a:lnTo>
                    <a:pt x="332" y="1143"/>
                  </a:lnTo>
                  <a:lnTo>
                    <a:pt x="271" y="1108"/>
                  </a:lnTo>
                  <a:lnTo>
                    <a:pt x="215" y="1070"/>
                  </a:lnTo>
                  <a:close/>
                  <a:moveTo>
                    <a:pt x="1504" y="213"/>
                  </a:moveTo>
                  <a:lnTo>
                    <a:pt x="1404" y="214"/>
                  </a:lnTo>
                  <a:lnTo>
                    <a:pt x="1305" y="219"/>
                  </a:lnTo>
                  <a:lnTo>
                    <a:pt x="1208" y="225"/>
                  </a:lnTo>
                  <a:lnTo>
                    <a:pt x="1115" y="235"/>
                  </a:lnTo>
                  <a:lnTo>
                    <a:pt x="1025" y="247"/>
                  </a:lnTo>
                  <a:lnTo>
                    <a:pt x="937" y="261"/>
                  </a:lnTo>
                  <a:lnTo>
                    <a:pt x="853" y="278"/>
                  </a:lnTo>
                  <a:lnTo>
                    <a:pt x="773" y="297"/>
                  </a:lnTo>
                  <a:lnTo>
                    <a:pt x="699" y="318"/>
                  </a:lnTo>
                  <a:lnTo>
                    <a:pt x="627" y="340"/>
                  </a:lnTo>
                  <a:lnTo>
                    <a:pt x="560" y="365"/>
                  </a:lnTo>
                  <a:lnTo>
                    <a:pt x="499" y="391"/>
                  </a:lnTo>
                  <a:lnTo>
                    <a:pt x="443" y="420"/>
                  </a:lnTo>
                  <a:lnTo>
                    <a:pt x="391" y="449"/>
                  </a:lnTo>
                  <a:lnTo>
                    <a:pt x="346" y="481"/>
                  </a:lnTo>
                  <a:lnTo>
                    <a:pt x="307" y="513"/>
                  </a:lnTo>
                  <a:lnTo>
                    <a:pt x="276" y="547"/>
                  </a:lnTo>
                  <a:lnTo>
                    <a:pt x="249" y="581"/>
                  </a:lnTo>
                  <a:lnTo>
                    <a:pt x="231" y="616"/>
                  </a:lnTo>
                  <a:lnTo>
                    <a:pt x="220" y="653"/>
                  </a:lnTo>
                  <a:lnTo>
                    <a:pt x="215" y="690"/>
                  </a:lnTo>
                  <a:lnTo>
                    <a:pt x="220" y="728"/>
                  </a:lnTo>
                  <a:lnTo>
                    <a:pt x="231" y="764"/>
                  </a:lnTo>
                  <a:lnTo>
                    <a:pt x="249" y="800"/>
                  </a:lnTo>
                  <a:lnTo>
                    <a:pt x="276" y="835"/>
                  </a:lnTo>
                  <a:lnTo>
                    <a:pt x="307" y="868"/>
                  </a:lnTo>
                  <a:lnTo>
                    <a:pt x="346" y="901"/>
                  </a:lnTo>
                  <a:lnTo>
                    <a:pt x="391" y="932"/>
                  </a:lnTo>
                  <a:lnTo>
                    <a:pt x="443" y="962"/>
                  </a:lnTo>
                  <a:lnTo>
                    <a:pt x="499" y="990"/>
                  </a:lnTo>
                  <a:lnTo>
                    <a:pt x="560" y="1016"/>
                  </a:lnTo>
                  <a:lnTo>
                    <a:pt x="627" y="1041"/>
                  </a:lnTo>
                  <a:lnTo>
                    <a:pt x="699" y="1064"/>
                  </a:lnTo>
                  <a:lnTo>
                    <a:pt x="773" y="1085"/>
                  </a:lnTo>
                  <a:lnTo>
                    <a:pt x="853" y="1103"/>
                  </a:lnTo>
                  <a:lnTo>
                    <a:pt x="937" y="1121"/>
                  </a:lnTo>
                  <a:lnTo>
                    <a:pt x="1025" y="1135"/>
                  </a:lnTo>
                  <a:lnTo>
                    <a:pt x="1115" y="1147"/>
                  </a:lnTo>
                  <a:lnTo>
                    <a:pt x="1208" y="1156"/>
                  </a:lnTo>
                  <a:lnTo>
                    <a:pt x="1305" y="1163"/>
                  </a:lnTo>
                  <a:lnTo>
                    <a:pt x="1404" y="1167"/>
                  </a:lnTo>
                  <a:lnTo>
                    <a:pt x="1504" y="1170"/>
                  </a:lnTo>
                  <a:lnTo>
                    <a:pt x="1605" y="1167"/>
                  </a:lnTo>
                  <a:lnTo>
                    <a:pt x="1704" y="1163"/>
                  </a:lnTo>
                  <a:lnTo>
                    <a:pt x="1799" y="1156"/>
                  </a:lnTo>
                  <a:lnTo>
                    <a:pt x="1893" y="1147"/>
                  </a:lnTo>
                  <a:lnTo>
                    <a:pt x="1984" y="1135"/>
                  </a:lnTo>
                  <a:lnTo>
                    <a:pt x="2071" y="1121"/>
                  </a:lnTo>
                  <a:lnTo>
                    <a:pt x="2154" y="1103"/>
                  </a:lnTo>
                  <a:lnTo>
                    <a:pt x="2234" y="1085"/>
                  </a:lnTo>
                  <a:lnTo>
                    <a:pt x="2310" y="1064"/>
                  </a:lnTo>
                  <a:lnTo>
                    <a:pt x="2382" y="1041"/>
                  </a:lnTo>
                  <a:lnTo>
                    <a:pt x="2449" y="1016"/>
                  </a:lnTo>
                  <a:lnTo>
                    <a:pt x="2510" y="990"/>
                  </a:lnTo>
                  <a:lnTo>
                    <a:pt x="2566" y="962"/>
                  </a:lnTo>
                  <a:lnTo>
                    <a:pt x="2618" y="932"/>
                  </a:lnTo>
                  <a:lnTo>
                    <a:pt x="2662" y="901"/>
                  </a:lnTo>
                  <a:lnTo>
                    <a:pt x="2701" y="868"/>
                  </a:lnTo>
                  <a:lnTo>
                    <a:pt x="2733" y="835"/>
                  </a:lnTo>
                  <a:lnTo>
                    <a:pt x="2759" y="800"/>
                  </a:lnTo>
                  <a:lnTo>
                    <a:pt x="2778" y="764"/>
                  </a:lnTo>
                  <a:lnTo>
                    <a:pt x="2789" y="728"/>
                  </a:lnTo>
                  <a:lnTo>
                    <a:pt x="2793" y="690"/>
                  </a:lnTo>
                  <a:lnTo>
                    <a:pt x="2789" y="653"/>
                  </a:lnTo>
                  <a:lnTo>
                    <a:pt x="2778" y="616"/>
                  </a:lnTo>
                  <a:lnTo>
                    <a:pt x="2759" y="581"/>
                  </a:lnTo>
                  <a:lnTo>
                    <a:pt x="2733" y="547"/>
                  </a:lnTo>
                  <a:lnTo>
                    <a:pt x="2701" y="513"/>
                  </a:lnTo>
                  <a:lnTo>
                    <a:pt x="2662" y="481"/>
                  </a:lnTo>
                  <a:lnTo>
                    <a:pt x="2618" y="449"/>
                  </a:lnTo>
                  <a:lnTo>
                    <a:pt x="2566" y="420"/>
                  </a:lnTo>
                  <a:lnTo>
                    <a:pt x="2510" y="391"/>
                  </a:lnTo>
                  <a:lnTo>
                    <a:pt x="2449" y="365"/>
                  </a:lnTo>
                  <a:lnTo>
                    <a:pt x="2382" y="340"/>
                  </a:lnTo>
                  <a:lnTo>
                    <a:pt x="2310" y="318"/>
                  </a:lnTo>
                  <a:lnTo>
                    <a:pt x="2234" y="297"/>
                  </a:lnTo>
                  <a:lnTo>
                    <a:pt x="2154" y="278"/>
                  </a:lnTo>
                  <a:lnTo>
                    <a:pt x="2071" y="261"/>
                  </a:lnTo>
                  <a:lnTo>
                    <a:pt x="1984" y="247"/>
                  </a:lnTo>
                  <a:lnTo>
                    <a:pt x="1893" y="235"/>
                  </a:lnTo>
                  <a:lnTo>
                    <a:pt x="1799" y="225"/>
                  </a:lnTo>
                  <a:lnTo>
                    <a:pt x="1704" y="219"/>
                  </a:lnTo>
                  <a:lnTo>
                    <a:pt x="1605" y="214"/>
                  </a:lnTo>
                  <a:lnTo>
                    <a:pt x="1504" y="213"/>
                  </a:lnTo>
                  <a:close/>
                  <a:moveTo>
                    <a:pt x="1504" y="0"/>
                  </a:moveTo>
                  <a:lnTo>
                    <a:pt x="1585" y="1"/>
                  </a:lnTo>
                  <a:lnTo>
                    <a:pt x="1665" y="4"/>
                  </a:lnTo>
                  <a:lnTo>
                    <a:pt x="1747" y="8"/>
                  </a:lnTo>
                  <a:lnTo>
                    <a:pt x="1827" y="14"/>
                  </a:lnTo>
                  <a:lnTo>
                    <a:pt x="1907" y="23"/>
                  </a:lnTo>
                  <a:lnTo>
                    <a:pt x="1986" y="33"/>
                  </a:lnTo>
                  <a:lnTo>
                    <a:pt x="2064" y="45"/>
                  </a:lnTo>
                  <a:lnTo>
                    <a:pt x="2141" y="58"/>
                  </a:lnTo>
                  <a:lnTo>
                    <a:pt x="2216" y="74"/>
                  </a:lnTo>
                  <a:lnTo>
                    <a:pt x="2289" y="92"/>
                  </a:lnTo>
                  <a:lnTo>
                    <a:pt x="2361" y="110"/>
                  </a:lnTo>
                  <a:lnTo>
                    <a:pt x="2429" y="132"/>
                  </a:lnTo>
                  <a:lnTo>
                    <a:pt x="2496" y="155"/>
                  </a:lnTo>
                  <a:lnTo>
                    <a:pt x="2558" y="181"/>
                  </a:lnTo>
                  <a:lnTo>
                    <a:pt x="2619" y="208"/>
                  </a:lnTo>
                  <a:lnTo>
                    <a:pt x="2676" y="236"/>
                  </a:lnTo>
                  <a:lnTo>
                    <a:pt x="2730" y="268"/>
                  </a:lnTo>
                  <a:lnTo>
                    <a:pt x="2779" y="300"/>
                  </a:lnTo>
                  <a:lnTo>
                    <a:pt x="2824" y="336"/>
                  </a:lnTo>
                  <a:lnTo>
                    <a:pt x="2865" y="373"/>
                  </a:lnTo>
                  <a:lnTo>
                    <a:pt x="2901" y="412"/>
                  </a:lnTo>
                  <a:lnTo>
                    <a:pt x="2933" y="453"/>
                  </a:lnTo>
                  <a:lnTo>
                    <a:pt x="2959" y="497"/>
                  </a:lnTo>
                  <a:lnTo>
                    <a:pt x="2980" y="541"/>
                  </a:lnTo>
                  <a:lnTo>
                    <a:pt x="2996" y="589"/>
                  </a:lnTo>
                  <a:lnTo>
                    <a:pt x="3004" y="639"/>
                  </a:lnTo>
                  <a:lnTo>
                    <a:pt x="3008" y="690"/>
                  </a:lnTo>
                  <a:lnTo>
                    <a:pt x="3008" y="2709"/>
                  </a:lnTo>
                  <a:lnTo>
                    <a:pt x="3004" y="2761"/>
                  </a:lnTo>
                  <a:lnTo>
                    <a:pt x="2996" y="2810"/>
                  </a:lnTo>
                  <a:lnTo>
                    <a:pt x="2980" y="2858"/>
                  </a:lnTo>
                  <a:lnTo>
                    <a:pt x="2959" y="2904"/>
                  </a:lnTo>
                  <a:lnTo>
                    <a:pt x="2933" y="2947"/>
                  </a:lnTo>
                  <a:lnTo>
                    <a:pt x="2901" y="2987"/>
                  </a:lnTo>
                  <a:lnTo>
                    <a:pt x="2865" y="3028"/>
                  </a:lnTo>
                  <a:lnTo>
                    <a:pt x="2824" y="3065"/>
                  </a:lnTo>
                  <a:lnTo>
                    <a:pt x="2779" y="3099"/>
                  </a:lnTo>
                  <a:lnTo>
                    <a:pt x="2730" y="3133"/>
                  </a:lnTo>
                  <a:lnTo>
                    <a:pt x="2676" y="3164"/>
                  </a:lnTo>
                  <a:lnTo>
                    <a:pt x="2619" y="3193"/>
                  </a:lnTo>
                  <a:lnTo>
                    <a:pt x="2558" y="3220"/>
                  </a:lnTo>
                  <a:lnTo>
                    <a:pt x="2496" y="3245"/>
                  </a:lnTo>
                  <a:lnTo>
                    <a:pt x="2429" y="3269"/>
                  </a:lnTo>
                  <a:lnTo>
                    <a:pt x="2361" y="3290"/>
                  </a:lnTo>
                  <a:lnTo>
                    <a:pt x="2289" y="3309"/>
                  </a:lnTo>
                  <a:lnTo>
                    <a:pt x="2216" y="3327"/>
                  </a:lnTo>
                  <a:lnTo>
                    <a:pt x="2141" y="3343"/>
                  </a:lnTo>
                  <a:lnTo>
                    <a:pt x="2064" y="3356"/>
                  </a:lnTo>
                  <a:lnTo>
                    <a:pt x="1986" y="3368"/>
                  </a:lnTo>
                  <a:lnTo>
                    <a:pt x="1907" y="3378"/>
                  </a:lnTo>
                  <a:lnTo>
                    <a:pt x="1827" y="3386"/>
                  </a:lnTo>
                  <a:lnTo>
                    <a:pt x="1747" y="3393"/>
                  </a:lnTo>
                  <a:lnTo>
                    <a:pt x="1665" y="3397"/>
                  </a:lnTo>
                  <a:lnTo>
                    <a:pt x="1585" y="3399"/>
                  </a:lnTo>
                  <a:lnTo>
                    <a:pt x="1504" y="3400"/>
                  </a:lnTo>
                  <a:lnTo>
                    <a:pt x="1424" y="3399"/>
                  </a:lnTo>
                  <a:lnTo>
                    <a:pt x="1342" y="3397"/>
                  </a:lnTo>
                  <a:lnTo>
                    <a:pt x="1262" y="3393"/>
                  </a:lnTo>
                  <a:lnTo>
                    <a:pt x="1181" y="3386"/>
                  </a:lnTo>
                  <a:lnTo>
                    <a:pt x="1102" y="3378"/>
                  </a:lnTo>
                  <a:lnTo>
                    <a:pt x="1023" y="3368"/>
                  </a:lnTo>
                  <a:lnTo>
                    <a:pt x="945" y="3356"/>
                  </a:lnTo>
                  <a:lnTo>
                    <a:pt x="868" y="3343"/>
                  </a:lnTo>
                  <a:lnTo>
                    <a:pt x="792" y="3327"/>
                  </a:lnTo>
                  <a:lnTo>
                    <a:pt x="719" y="3309"/>
                  </a:lnTo>
                  <a:lnTo>
                    <a:pt x="648" y="3290"/>
                  </a:lnTo>
                  <a:lnTo>
                    <a:pt x="579" y="3269"/>
                  </a:lnTo>
                  <a:lnTo>
                    <a:pt x="513" y="3245"/>
                  </a:lnTo>
                  <a:lnTo>
                    <a:pt x="449" y="3220"/>
                  </a:lnTo>
                  <a:lnTo>
                    <a:pt x="389" y="3193"/>
                  </a:lnTo>
                  <a:lnTo>
                    <a:pt x="332" y="3164"/>
                  </a:lnTo>
                  <a:lnTo>
                    <a:pt x="279" y="3133"/>
                  </a:lnTo>
                  <a:lnTo>
                    <a:pt x="229" y="3099"/>
                  </a:lnTo>
                  <a:lnTo>
                    <a:pt x="184" y="3065"/>
                  </a:lnTo>
                  <a:lnTo>
                    <a:pt x="143" y="3028"/>
                  </a:lnTo>
                  <a:lnTo>
                    <a:pt x="106" y="2987"/>
                  </a:lnTo>
                  <a:lnTo>
                    <a:pt x="76" y="2947"/>
                  </a:lnTo>
                  <a:lnTo>
                    <a:pt x="49" y="2904"/>
                  </a:lnTo>
                  <a:lnTo>
                    <a:pt x="28" y="2858"/>
                  </a:lnTo>
                  <a:lnTo>
                    <a:pt x="13" y="2810"/>
                  </a:lnTo>
                  <a:lnTo>
                    <a:pt x="3" y="2761"/>
                  </a:lnTo>
                  <a:lnTo>
                    <a:pt x="0" y="2709"/>
                  </a:lnTo>
                  <a:lnTo>
                    <a:pt x="0" y="690"/>
                  </a:lnTo>
                  <a:lnTo>
                    <a:pt x="3" y="639"/>
                  </a:lnTo>
                  <a:lnTo>
                    <a:pt x="13" y="589"/>
                  </a:lnTo>
                  <a:lnTo>
                    <a:pt x="28" y="541"/>
                  </a:lnTo>
                  <a:lnTo>
                    <a:pt x="49" y="497"/>
                  </a:lnTo>
                  <a:lnTo>
                    <a:pt x="76" y="453"/>
                  </a:lnTo>
                  <a:lnTo>
                    <a:pt x="106" y="412"/>
                  </a:lnTo>
                  <a:lnTo>
                    <a:pt x="143" y="373"/>
                  </a:lnTo>
                  <a:lnTo>
                    <a:pt x="184" y="336"/>
                  </a:lnTo>
                  <a:lnTo>
                    <a:pt x="229" y="300"/>
                  </a:lnTo>
                  <a:lnTo>
                    <a:pt x="279" y="268"/>
                  </a:lnTo>
                  <a:lnTo>
                    <a:pt x="332" y="236"/>
                  </a:lnTo>
                  <a:lnTo>
                    <a:pt x="389" y="208"/>
                  </a:lnTo>
                  <a:lnTo>
                    <a:pt x="449" y="181"/>
                  </a:lnTo>
                  <a:lnTo>
                    <a:pt x="513" y="155"/>
                  </a:lnTo>
                  <a:lnTo>
                    <a:pt x="579" y="132"/>
                  </a:lnTo>
                  <a:lnTo>
                    <a:pt x="648" y="110"/>
                  </a:lnTo>
                  <a:lnTo>
                    <a:pt x="719" y="92"/>
                  </a:lnTo>
                  <a:lnTo>
                    <a:pt x="792" y="74"/>
                  </a:lnTo>
                  <a:lnTo>
                    <a:pt x="868" y="58"/>
                  </a:lnTo>
                  <a:lnTo>
                    <a:pt x="945" y="45"/>
                  </a:lnTo>
                  <a:lnTo>
                    <a:pt x="1023" y="33"/>
                  </a:lnTo>
                  <a:lnTo>
                    <a:pt x="1102" y="23"/>
                  </a:lnTo>
                  <a:lnTo>
                    <a:pt x="1181" y="14"/>
                  </a:lnTo>
                  <a:lnTo>
                    <a:pt x="1262" y="8"/>
                  </a:lnTo>
                  <a:lnTo>
                    <a:pt x="1342" y="4"/>
                  </a:lnTo>
                  <a:lnTo>
                    <a:pt x="1424" y="1"/>
                  </a:lnTo>
                  <a:lnTo>
                    <a:pt x="15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7823201" y="5408613"/>
              <a:ext cx="171450" cy="168275"/>
            </a:xfrm>
            <a:custGeom>
              <a:avLst/>
              <a:gdLst>
                <a:gd name="T0" fmla="*/ 107 w 214"/>
                <a:gd name="T1" fmla="*/ 0 h 213"/>
                <a:gd name="T2" fmla="*/ 132 w 214"/>
                <a:gd name="T3" fmla="*/ 3 h 213"/>
                <a:gd name="T4" fmla="*/ 154 w 214"/>
                <a:gd name="T5" fmla="*/ 11 h 213"/>
                <a:gd name="T6" fmla="*/ 175 w 214"/>
                <a:gd name="T7" fmla="*/ 24 h 213"/>
                <a:gd name="T8" fmla="*/ 191 w 214"/>
                <a:gd name="T9" fmla="*/ 40 h 213"/>
                <a:gd name="T10" fmla="*/ 203 w 214"/>
                <a:gd name="T11" fmla="*/ 60 h 213"/>
                <a:gd name="T12" fmla="*/ 211 w 214"/>
                <a:gd name="T13" fmla="*/ 83 h 213"/>
                <a:gd name="T14" fmla="*/ 214 w 214"/>
                <a:gd name="T15" fmla="*/ 107 h 213"/>
                <a:gd name="T16" fmla="*/ 211 w 214"/>
                <a:gd name="T17" fmla="*/ 132 h 213"/>
                <a:gd name="T18" fmla="*/ 203 w 214"/>
                <a:gd name="T19" fmla="*/ 153 h 213"/>
                <a:gd name="T20" fmla="*/ 191 w 214"/>
                <a:gd name="T21" fmla="*/ 173 h 213"/>
                <a:gd name="T22" fmla="*/ 175 w 214"/>
                <a:gd name="T23" fmla="*/ 190 h 213"/>
                <a:gd name="T24" fmla="*/ 154 w 214"/>
                <a:gd name="T25" fmla="*/ 202 h 213"/>
                <a:gd name="T26" fmla="*/ 132 w 214"/>
                <a:gd name="T27" fmla="*/ 211 h 213"/>
                <a:gd name="T28" fmla="*/ 107 w 214"/>
                <a:gd name="T29" fmla="*/ 213 h 213"/>
                <a:gd name="T30" fmla="*/ 82 w 214"/>
                <a:gd name="T31" fmla="*/ 211 h 213"/>
                <a:gd name="T32" fmla="*/ 59 w 214"/>
                <a:gd name="T33" fmla="*/ 202 h 213"/>
                <a:gd name="T34" fmla="*/ 40 w 214"/>
                <a:gd name="T35" fmla="*/ 190 h 213"/>
                <a:gd name="T36" fmla="*/ 23 w 214"/>
                <a:gd name="T37" fmla="*/ 173 h 213"/>
                <a:gd name="T38" fmla="*/ 11 w 214"/>
                <a:gd name="T39" fmla="*/ 153 h 213"/>
                <a:gd name="T40" fmla="*/ 2 w 214"/>
                <a:gd name="T41" fmla="*/ 132 h 213"/>
                <a:gd name="T42" fmla="*/ 0 w 214"/>
                <a:gd name="T43" fmla="*/ 107 h 213"/>
                <a:gd name="T44" fmla="*/ 2 w 214"/>
                <a:gd name="T45" fmla="*/ 83 h 213"/>
                <a:gd name="T46" fmla="*/ 11 w 214"/>
                <a:gd name="T47" fmla="*/ 60 h 213"/>
                <a:gd name="T48" fmla="*/ 23 w 214"/>
                <a:gd name="T49" fmla="*/ 40 h 213"/>
                <a:gd name="T50" fmla="*/ 40 w 214"/>
                <a:gd name="T51" fmla="*/ 24 h 213"/>
                <a:gd name="T52" fmla="*/ 59 w 214"/>
                <a:gd name="T53" fmla="*/ 11 h 213"/>
                <a:gd name="T54" fmla="*/ 82 w 214"/>
                <a:gd name="T55" fmla="*/ 3 h 213"/>
                <a:gd name="T56" fmla="*/ 107 w 214"/>
                <a:gd name="T5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3">
                  <a:moveTo>
                    <a:pt x="107" y="0"/>
                  </a:moveTo>
                  <a:lnTo>
                    <a:pt x="132" y="3"/>
                  </a:lnTo>
                  <a:lnTo>
                    <a:pt x="154" y="11"/>
                  </a:lnTo>
                  <a:lnTo>
                    <a:pt x="175" y="24"/>
                  </a:lnTo>
                  <a:lnTo>
                    <a:pt x="191" y="40"/>
                  </a:lnTo>
                  <a:lnTo>
                    <a:pt x="203" y="60"/>
                  </a:lnTo>
                  <a:lnTo>
                    <a:pt x="211" y="83"/>
                  </a:lnTo>
                  <a:lnTo>
                    <a:pt x="214" y="107"/>
                  </a:lnTo>
                  <a:lnTo>
                    <a:pt x="211" y="132"/>
                  </a:lnTo>
                  <a:lnTo>
                    <a:pt x="203" y="153"/>
                  </a:lnTo>
                  <a:lnTo>
                    <a:pt x="191" y="173"/>
                  </a:lnTo>
                  <a:lnTo>
                    <a:pt x="175" y="190"/>
                  </a:lnTo>
                  <a:lnTo>
                    <a:pt x="154" y="202"/>
                  </a:lnTo>
                  <a:lnTo>
                    <a:pt x="132" y="211"/>
                  </a:lnTo>
                  <a:lnTo>
                    <a:pt x="107" y="213"/>
                  </a:lnTo>
                  <a:lnTo>
                    <a:pt x="82" y="211"/>
                  </a:lnTo>
                  <a:lnTo>
                    <a:pt x="59" y="202"/>
                  </a:lnTo>
                  <a:lnTo>
                    <a:pt x="40" y="190"/>
                  </a:lnTo>
                  <a:lnTo>
                    <a:pt x="23" y="173"/>
                  </a:lnTo>
                  <a:lnTo>
                    <a:pt x="11" y="153"/>
                  </a:lnTo>
                  <a:lnTo>
                    <a:pt x="2" y="132"/>
                  </a:lnTo>
                  <a:lnTo>
                    <a:pt x="0" y="107"/>
                  </a:lnTo>
                  <a:lnTo>
                    <a:pt x="2" y="83"/>
                  </a:lnTo>
                  <a:lnTo>
                    <a:pt x="11" y="60"/>
                  </a:lnTo>
                  <a:lnTo>
                    <a:pt x="23" y="40"/>
                  </a:lnTo>
                  <a:lnTo>
                    <a:pt x="40" y="24"/>
                  </a:lnTo>
                  <a:lnTo>
                    <a:pt x="59" y="11"/>
                  </a:lnTo>
                  <a:lnTo>
                    <a:pt x="82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7823201" y="4902200"/>
              <a:ext cx="171450" cy="168275"/>
            </a:xfrm>
            <a:custGeom>
              <a:avLst/>
              <a:gdLst>
                <a:gd name="T0" fmla="*/ 107 w 214"/>
                <a:gd name="T1" fmla="*/ 0 h 212"/>
                <a:gd name="T2" fmla="*/ 132 w 214"/>
                <a:gd name="T3" fmla="*/ 2 h 212"/>
                <a:gd name="T4" fmla="*/ 154 w 214"/>
                <a:gd name="T5" fmla="*/ 11 h 212"/>
                <a:gd name="T6" fmla="*/ 175 w 214"/>
                <a:gd name="T7" fmla="*/ 23 h 212"/>
                <a:gd name="T8" fmla="*/ 191 w 214"/>
                <a:gd name="T9" fmla="*/ 39 h 212"/>
                <a:gd name="T10" fmla="*/ 203 w 214"/>
                <a:gd name="T11" fmla="*/ 59 h 212"/>
                <a:gd name="T12" fmla="*/ 211 w 214"/>
                <a:gd name="T13" fmla="*/ 82 h 212"/>
                <a:gd name="T14" fmla="*/ 214 w 214"/>
                <a:gd name="T15" fmla="*/ 106 h 212"/>
                <a:gd name="T16" fmla="*/ 211 w 214"/>
                <a:gd name="T17" fmla="*/ 131 h 212"/>
                <a:gd name="T18" fmla="*/ 203 w 214"/>
                <a:gd name="T19" fmla="*/ 152 h 212"/>
                <a:gd name="T20" fmla="*/ 191 w 214"/>
                <a:gd name="T21" fmla="*/ 173 h 212"/>
                <a:gd name="T22" fmla="*/ 175 w 214"/>
                <a:gd name="T23" fmla="*/ 189 h 212"/>
                <a:gd name="T24" fmla="*/ 154 w 214"/>
                <a:gd name="T25" fmla="*/ 201 h 212"/>
                <a:gd name="T26" fmla="*/ 132 w 214"/>
                <a:gd name="T27" fmla="*/ 210 h 212"/>
                <a:gd name="T28" fmla="*/ 107 w 214"/>
                <a:gd name="T29" fmla="*/ 212 h 212"/>
                <a:gd name="T30" fmla="*/ 82 w 214"/>
                <a:gd name="T31" fmla="*/ 210 h 212"/>
                <a:gd name="T32" fmla="*/ 59 w 214"/>
                <a:gd name="T33" fmla="*/ 201 h 212"/>
                <a:gd name="T34" fmla="*/ 40 w 214"/>
                <a:gd name="T35" fmla="*/ 189 h 212"/>
                <a:gd name="T36" fmla="*/ 23 w 214"/>
                <a:gd name="T37" fmla="*/ 173 h 212"/>
                <a:gd name="T38" fmla="*/ 11 w 214"/>
                <a:gd name="T39" fmla="*/ 152 h 212"/>
                <a:gd name="T40" fmla="*/ 2 w 214"/>
                <a:gd name="T41" fmla="*/ 131 h 212"/>
                <a:gd name="T42" fmla="*/ 0 w 214"/>
                <a:gd name="T43" fmla="*/ 106 h 212"/>
                <a:gd name="T44" fmla="*/ 2 w 214"/>
                <a:gd name="T45" fmla="*/ 82 h 212"/>
                <a:gd name="T46" fmla="*/ 11 w 214"/>
                <a:gd name="T47" fmla="*/ 59 h 212"/>
                <a:gd name="T48" fmla="*/ 23 w 214"/>
                <a:gd name="T49" fmla="*/ 39 h 212"/>
                <a:gd name="T50" fmla="*/ 40 w 214"/>
                <a:gd name="T51" fmla="*/ 23 h 212"/>
                <a:gd name="T52" fmla="*/ 59 w 214"/>
                <a:gd name="T53" fmla="*/ 11 h 212"/>
                <a:gd name="T54" fmla="*/ 82 w 214"/>
                <a:gd name="T55" fmla="*/ 2 h 212"/>
                <a:gd name="T56" fmla="*/ 107 w 214"/>
                <a:gd name="T5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2">
                  <a:moveTo>
                    <a:pt x="107" y="0"/>
                  </a:moveTo>
                  <a:lnTo>
                    <a:pt x="132" y="2"/>
                  </a:lnTo>
                  <a:lnTo>
                    <a:pt x="154" y="11"/>
                  </a:lnTo>
                  <a:lnTo>
                    <a:pt x="175" y="23"/>
                  </a:lnTo>
                  <a:lnTo>
                    <a:pt x="191" y="39"/>
                  </a:lnTo>
                  <a:lnTo>
                    <a:pt x="203" y="59"/>
                  </a:lnTo>
                  <a:lnTo>
                    <a:pt x="211" y="82"/>
                  </a:lnTo>
                  <a:lnTo>
                    <a:pt x="214" y="106"/>
                  </a:lnTo>
                  <a:lnTo>
                    <a:pt x="211" y="131"/>
                  </a:lnTo>
                  <a:lnTo>
                    <a:pt x="203" y="152"/>
                  </a:lnTo>
                  <a:lnTo>
                    <a:pt x="191" y="173"/>
                  </a:lnTo>
                  <a:lnTo>
                    <a:pt x="175" y="189"/>
                  </a:lnTo>
                  <a:lnTo>
                    <a:pt x="154" y="201"/>
                  </a:lnTo>
                  <a:lnTo>
                    <a:pt x="132" y="210"/>
                  </a:lnTo>
                  <a:lnTo>
                    <a:pt x="107" y="212"/>
                  </a:lnTo>
                  <a:lnTo>
                    <a:pt x="82" y="210"/>
                  </a:lnTo>
                  <a:lnTo>
                    <a:pt x="59" y="201"/>
                  </a:lnTo>
                  <a:lnTo>
                    <a:pt x="40" y="189"/>
                  </a:lnTo>
                  <a:lnTo>
                    <a:pt x="23" y="173"/>
                  </a:lnTo>
                  <a:lnTo>
                    <a:pt x="11" y="152"/>
                  </a:lnTo>
                  <a:lnTo>
                    <a:pt x="2" y="131"/>
                  </a:lnTo>
                  <a:lnTo>
                    <a:pt x="0" y="106"/>
                  </a:lnTo>
                  <a:lnTo>
                    <a:pt x="2" y="82"/>
                  </a:lnTo>
                  <a:lnTo>
                    <a:pt x="11" y="59"/>
                  </a:lnTo>
                  <a:lnTo>
                    <a:pt x="23" y="39"/>
                  </a:lnTo>
                  <a:lnTo>
                    <a:pt x="40" y="23"/>
                  </a:lnTo>
                  <a:lnTo>
                    <a:pt x="59" y="11"/>
                  </a:lnTo>
                  <a:lnTo>
                    <a:pt x="82" y="2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7823201" y="4395788"/>
              <a:ext cx="171450" cy="169863"/>
            </a:xfrm>
            <a:custGeom>
              <a:avLst/>
              <a:gdLst>
                <a:gd name="T0" fmla="*/ 107 w 214"/>
                <a:gd name="T1" fmla="*/ 0 h 213"/>
                <a:gd name="T2" fmla="*/ 132 w 214"/>
                <a:gd name="T3" fmla="*/ 3 h 213"/>
                <a:gd name="T4" fmla="*/ 154 w 214"/>
                <a:gd name="T5" fmla="*/ 11 h 213"/>
                <a:gd name="T6" fmla="*/ 175 w 214"/>
                <a:gd name="T7" fmla="*/ 23 h 213"/>
                <a:gd name="T8" fmla="*/ 191 w 214"/>
                <a:gd name="T9" fmla="*/ 40 h 213"/>
                <a:gd name="T10" fmla="*/ 203 w 214"/>
                <a:gd name="T11" fmla="*/ 60 h 213"/>
                <a:gd name="T12" fmla="*/ 211 w 214"/>
                <a:gd name="T13" fmla="*/ 82 h 213"/>
                <a:gd name="T14" fmla="*/ 214 w 214"/>
                <a:gd name="T15" fmla="*/ 107 h 213"/>
                <a:gd name="T16" fmla="*/ 211 w 214"/>
                <a:gd name="T17" fmla="*/ 131 h 213"/>
                <a:gd name="T18" fmla="*/ 203 w 214"/>
                <a:gd name="T19" fmla="*/ 154 h 213"/>
                <a:gd name="T20" fmla="*/ 191 w 214"/>
                <a:gd name="T21" fmla="*/ 173 h 213"/>
                <a:gd name="T22" fmla="*/ 175 w 214"/>
                <a:gd name="T23" fmla="*/ 189 h 213"/>
                <a:gd name="T24" fmla="*/ 154 w 214"/>
                <a:gd name="T25" fmla="*/ 203 h 213"/>
                <a:gd name="T26" fmla="*/ 132 w 214"/>
                <a:gd name="T27" fmla="*/ 210 h 213"/>
                <a:gd name="T28" fmla="*/ 107 w 214"/>
                <a:gd name="T29" fmla="*/ 213 h 213"/>
                <a:gd name="T30" fmla="*/ 82 w 214"/>
                <a:gd name="T31" fmla="*/ 210 h 213"/>
                <a:gd name="T32" fmla="*/ 59 w 214"/>
                <a:gd name="T33" fmla="*/ 203 h 213"/>
                <a:gd name="T34" fmla="*/ 40 w 214"/>
                <a:gd name="T35" fmla="*/ 189 h 213"/>
                <a:gd name="T36" fmla="*/ 23 w 214"/>
                <a:gd name="T37" fmla="*/ 173 h 213"/>
                <a:gd name="T38" fmla="*/ 11 w 214"/>
                <a:gd name="T39" fmla="*/ 154 h 213"/>
                <a:gd name="T40" fmla="*/ 2 w 214"/>
                <a:gd name="T41" fmla="*/ 131 h 213"/>
                <a:gd name="T42" fmla="*/ 0 w 214"/>
                <a:gd name="T43" fmla="*/ 107 h 213"/>
                <a:gd name="T44" fmla="*/ 2 w 214"/>
                <a:gd name="T45" fmla="*/ 82 h 213"/>
                <a:gd name="T46" fmla="*/ 11 w 214"/>
                <a:gd name="T47" fmla="*/ 60 h 213"/>
                <a:gd name="T48" fmla="*/ 23 w 214"/>
                <a:gd name="T49" fmla="*/ 40 h 213"/>
                <a:gd name="T50" fmla="*/ 40 w 214"/>
                <a:gd name="T51" fmla="*/ 23 h 213"/>
                <a:gd name="T52" fmla="*/ 59 w 214"/>
                <a:gd name="T53" fmla="*/ 11 h 213"/>
                <a:gd name="T54" fmla="*/ 82 w 214"/>
                <a:gd name="T55" fmla="*/ 3 h 213"/>
                <a:gd name="T56" fmla="*/ 107 w 214"/>
                <a:gd name="T5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3">
                  <a:moveTo>
                    <a:pt x="107" y="0"/>
                  </a:moveTo>
                  <a:lnTo>
                    <a:pt x="132" y="3"/>
                  </a:lnTo>
                  <a:lnTo>
                    <a:pt x="154" y="11"/>
                  </a:lnTo>
                  <a:lnTo>
                    <a:pt x="175" y="23"/>
                  </a:lnTo>
                  <a:lnTo>
                    <a:pt x="191" y="40"/>
                  </a:lnTo>
                  <a:lnTo>
                    <a:pt x="203" y="60"/>
                  </a:lnTo>
                  <a:lnTo>
                    <a:pt x="211" y="82"/>
                  </a:lnTo>
                  <a:lnTo>
                    <a:pt x="214" y="107"/>
                  </a:lnTo>
                  <a:lnTo>
                    <a:pt x="211" y="131"/>
                  </a:lnTo>
                  <a:lnTo>
                    <a:pt x="203" y="154"/>
                  </a:lnTo>
                  <a:lnTo>
                    <a:pt x="191" y="173"/>
                  </a:lnTo>
                  <a:lnTo>
                    <a:pt x="175" y="189"/>
                  </a:lnTo>
                  <a:lnTo>
                    <a:pt x="154" y="203"/>
                  </a:lnTo>
                  <a:lnTo>
                    <a:pt x="132" y="210"/>
                  </a:lnTo>
                  <a:lnTo>
                    <a:pt x="107" y="213"/>
                  </a:lnTo>
                  <a:lnTo>
                    <a:pt x="82" y="210"/>
                  </a:lnTo>
                  <a:lnTo>
                    <a:pt x="59" y="203"/>
                  </a:lnTo>
                  <a:lnTo>
                    <a:pt x="40" y="189"/>
                  </a:lnTo>
                  <a:lnTo>
                    <a:pt x="23" y="173"/>
                  </a:lnTo>
                  <a:lnTo>
                    <a:pt x="11" y="154"/>
                  </a:lnTo>
                  <a:lnTo>
                    <a:pt x="2" y="131"/>
                  </a:lnTo>
                  <a:lnTo>
                    <a:pt x="0" y="107"/>
                  </a:lnTo>
                  <a:lnTo>
                    <a:pt x="2" y="82"/>
                  </a:lnTo>
                  <a:lnTo>
                    <a:pt x="11" y="60"/>
                  </a:lnTo>
                  <a:lnTo>
                    <a:pt x="23" y="40"/>
                  </a:lnTo>
                  <a:lnTo>
                    <a:pt x="40" y="23"/>
                  </a:lnTo>
                  <a:lnTo>
                    <a:pt x="59" y="11"/>
                  </a:lnTo>
                  <a:lnTo>
                    <a:pt x="82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5" name="Freeform 69"/>
          <p:cNvSpPr>
            <a:spLocks noEditPoints="1"/>
          </p:cNvSpPr>
          <p:nvPr/>
        </p:nvSpPr>
        <p:spPr bwMode="auto">
          <a:xfrm>
            <a:off x="2387200" y="1715965"/>
            <a:ext cx="502737" cy="373581"/>
          </a:xfrm>
          <a:custGeom>
            <a:avLst/>
            <a:gdLst>
              <a:gd name="T0" fmla="*/ 2578 w 4275"/>
              <a:gd name="T1" fmla="*/ 2445 h 3175"/>
              <a:gd name="T2" fmla="*/ 3417 w 4275"/>
              <a:gd name="T3" fmla="*/ 1058 h 3175"/>
              <a:gd name="T4" fmla="*/ 2279 w 4275"/>
              <a:gd name="T5" fmla="*/ 2683 h 3175"/>
              <a:gd name="T6" fmla="*/ 2607 w 4275"/>
              <a:gd name="T7" fmla="*/ 1058 h 3175"/>
              <a:gd name="T8" fmla="*/ 2138 w 4275"/>
              <a:gd name="T9" fmla="*/ 2707 h 3175"/>
              <a:gd name="T10" fmla="*/ 1805 w 4275"/>
              <a:gd name="T11" fmla="*/ 1058 h 3175"/>
              <a:gd name="T12" fmla="*/ 1996 w 4275"/>
              <a:gd name="T13" fmla="*/ 2683 h 3175"/>
              <a:gd name="T14" fmla="*/ 1013 w 4275"/>
              <a:gd name="T15" fmla="*/ 1058 h 3175"/>
              <a:gd name="T16" fmla="*/ 1697 w 4275"/>
              <a:gd name="T17" fmla="*/ 2445 h 3175"/>
              <a:gd name="T18" fmla="*/ 383 w 4275"/>
              <a:gd name="T19" fmla="*/ 1058 h 3175"/>
              <a:gd name="T20" fmla="*/ 1841 w 4275"/>
              <a:gd name="T21" fmla="*/ 927 h 3175"/>
              <a:gd name="T22" fmla="*/ 2138 w 4275"/>
              <a:gd name="T23" fmla="*/ 682 h 3175"/>
              <a:gd name="T24" fmla="*/ 2642 w 4275"/>
              <a:gd name="T25" fmla="*/ 927 h 3175"/>
              <a:gd name="T26" fmla="*/ 2971 w 4275"/>
              <a:gd name="T27" fmla="*/ 656 h 3175"/>
              <a:gd name="T28" fmla="*/ 1029 w 4275"/>
              <a:gd name="T29" fmla="*/ 927 h 3175"/>
              <a:gd name="T30" fmla="*/ 1304 w 4275"/>
              <a:gd name="T31" fmla="*/ 656 h 3175"/>
              <a:gd name="T32" fmla="*/ 3075 w 4275"/>
              <a:gd name="T33" fmla="*/ 570 h 3175"/>
              <a:gd name="T34" fmla="*/ 3997 w 4275"/>
              <a:gd name="T35" fmla="*/ 927 h 3175"/>
              <a:gd name="T36" fmla="*/ 893 w 4275"/>
              <a:gd name="T37" fmla="*/ 315 h 3175"/>
              <a:gd name="T38" fmla="*/ 841 w 4275"/>
              <a:gd name="T39" fmla="*/ 927 h 3175"/>
              <a:gd name="T40" fmla="*/ 893 w 4275"/>
              <a:gd name="T41" fmla="*/ 315 h 3175"/>
              <a:gd name="T42" fmla="*/ 2242 w 4275"/>
              <a:gd name="T43" fmla="*/ 596 h 3175"/>
              <a:gd name="T44" fmla="*/ 2878 w 4275"/>
              <a:gd name="T45" fmla="*/ 560 h 3175"/>
              <a:gd name="T46" fmla="*/ 1668 w 4275"/>
              <a:gd name="T47" fmla="*/ 293 h 3175"/>
              <a:gd name="T48" fmla="*/ 1737 w 4275"/>
              <a:gd name="T49" fmla="*/ 839 h 3175"/>
              <a:gd name="T50" fmla="*/ 1668 w 4275"/>
              <a:gd name="T51" fmla="*/ 293 h 3175"/>
              <a:gd name="T52" fmla="*/ 2980 w 4275"/>
              <a:gd name="T53" fmla="*/ 476 h 3175"/>
              <a:gd name="T54" fmla="*/ 2767 w 4275"/>
              <a:gd name="T55" fmla="*/ 265 h 3175"/>
              <a:gd name="T56" fmla="*/ 2138 w 4275"/>
              <a:gd name="T57" fmla="*/ 510 h 3175"/>
              <a:gd name="T58" fmla="*/ 1841 w 4275"/>
              <a:gd name="T59" fmla="*/ 265 h 3175"/>
              <a:gd name="T60" fmla="*/ 1296 w 4275"/>
              <a:gd name="T61" fmla="*/ 476 h 3175"/>
              <a:gd name="T62" fmla="*/ 1039 w 4275"/>
              <a:gd name="T63" fmla="*/ 265 h 3175"/>
              <a:gd name="T64" fmla="*/ 3330 w 4275"/>
              <a:gd name="T65" fmla="*/ 0 h 3175"/>
              <a:gd name="T66" fmla="*/ 3412 w 4275"/>
              <a:gd name="T67" fmla="*/ 13 h 3175"/>
              <a:gd name="T68" fmla="*/ 3485 w 4275"/>
              <a:gd name="T69" fmla="*/ 51 h 3175"/>
              <a:gd name="T70" fmla="*/ 4197 w 4275"/>
              <a:gd name="T71" fmla="*/ 750 h 3175"/>
              <a:gd name="T72" fmla="*/ 4246 w 4275"/>
              <a:gd name="T73" fmla="*/ 817 h 3175"/>
              <a:gd name="T74" fmla="*/ 4272 w 4275"/>
              <a:gd name="T75" fmla="*/ 894 h 3175"/>
              <a:gd name="T76" fmla="*/ 4272 w 4275"/>
              <a:gd name="T77" fmla="*/ 972 h 3175"/>
              <a:gd name="T78" fmla="*/ 4251 w 4275"/>
              <a:gd name="T79" fmla="*/ 1047 h 3175"/>
              <a:gd name="T80" fmla="*/ 4208 w 4275"/>
              <a:gd name="T81" fmla="*/ 1113 h 3175"/>
              <a:gd name="T82" fmla="*/ 2310 w 4275"/>
              <a:gd name="T83" fmla="*/ 3113 h 3175"/>
              <a:gd name="T84" fmla="*/ 2247 w 4275"/>
              <a:gd name="T85" fmla="*/ 3152 h 3175"/>
              <a:gd name="T86" fmla="*/ 2175 w 4275"/>
              <a:gd name="T87" fmla="*/ 3173 h 3175"/>
              <a:gd name="T88" fmla="*/ 2100 w 4275"/>
              <a:gd name="T89" fmla="*/ 3173 h 3175"/>
              <a:gd name="T90" fmla="*/ 2028 w 4275"/>
              <a:gd name="T91" fmla="*/ 3152 h 3175"/>
              <a:gd name="T92" fmla="*/ 1964 w 4275"/>
              <a:gd name="T93" fmla="*/ 3113 h 3175"/>
              <a:gd name="T94" fmla="*/ 68 w 4275"/>
              <a:gd name="T95" fmla="*/ 1113 h 3175"/>
              <a:gd name="T96" fmla="*/ 25 w 4275"/>
              <a:gd name="T97" fmla="*/ 1048 h 3175"/>
              <a:gd name="T98" fmla="*/ 3 w 4275"/>
              <a:gd name="T99" fmla="*/ 976 h 3175"/>
              <a:gd name="T100" fmla="*/ 3 w 4275"/>
              <a:gd name="T101" fmla="*/ 898 h 3175"/>
              <a:gd name="T102" fmla="*/ 28 w 4275"/>
              <a:gd name="T103" fmla="*/ 819 h 3175"/>
              <a:gd name="T104" fmla="*/ 79 w 4275"/>
              <a:gd name="T105" fmla="*/ 750 h 3175"/>
              <a:gd name="T106" fmla="*/ 789 w 4275"/>
              <a:gd name="T107" fmla="*/ 51 h 3175"/>
              <a:gd name="T108" fmla="*/ 863 w 4275"/>
              <a:gd name="T109" fmla="*/ 13 h 3175"/>
              <a:gd name="T110" fmla="*/ 946 w 4275"/>
              <a:gd name="T111" fmla="*/ 0 h 3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275" h="3175">
                <a:moveTo>
                  <a:pt x="3417" y="1058"/>
                </a:moveTo>
                <a:lnTo>
                  <a:pt x="2578" y="2445"/>
                </a:lnTo>
                <a:lnTo>
                  <a:pt x="3892" y="1058"/>
                </a:lnTo>
                <a:lnTo>
                  <a:pt x="3417" y="1058"/>
                </a:lnTo>
                <a:close/>
                <a:moveTo>
                  <a:pt x="2607" y="1058"/>
                </a:moveTo>
                <a:lnTo>
                  <a:pt x="2279" y="2683"/>
                </a:lnTo>
                <a:lnTo>
                  <a:pt x="3262" y="1058"/>
                </a:lnTo>
                <a:lnTo>
                  <a:pt x="2607" y="1058"/>
                </a:lnTo>
                <a:close/>
                <a:moveTo>
                  <a:pt x="1805" y="1058"/>
                </a:moveTo>
                <a:lnTo>
                  <a:pt x="2138" y="2707"/>
                </a:lnTo>
                <a:lnTo>
                  <a:pt x="2471" y="1058"/>
                </a:lnTo>
                <a:lnTo>
                  <a:pt x="1805" y="1058"/>
                </a:lnTo>
                <a:close/>
                <a:moveTo>
                  <a:pt x="1013" y="1058"/>
                </a:moveTo>
                <a:lnTo>
                  <a:pt x="1996" y="2683"/>
                </a:lnTo>
                <a:lnTo>
                  <a:pt x="1668" y="1058"/>
                </a:lnTo>
                <a:lnTo>
                  <a:pt x="1013" y="1058"/>
                </a:lnTo>
                <a:close/>
                <a:moveTo>
                  <a:pt x="383" y="1058"/>
                </a:moveTo>
                <a:lnTo>
                  <a:pt x="1697" y="2445"/>
                </a:lnTo>
                <a:lnTo>
                  <a:pt x="857" y="1058"/>
                </a:lnTo>
                <a:lnTo>
                  <a:pt x="383" y="1058"/>
                </a:lnTo>
                <a:close/>
                <a:moveTo>
                  <a:pt x="2138" y="682"/>
                </a:moveTo>
                <a:lnTo>
                  <a:pt x="1841" y="927"/>
                </a:lnTo>
                <a:lnTo>
                  <a:pt x="2434" y="927"/>
                </a:lnTo>
                <a:lnTo>
                  <a:pt x="2138" y="682"/>
                </a:lnTo>
                <a:close/>
                <a:moveTo>
                  <a:pt x="2971" y="656"/>
                </a:moveTo>
                <a:lnTo>
                  <a:pt x="2642" y="927"/>
                </a:lnTo>
                <a:lnTo>
                  <a:pt x="3246" y="927"/>
                </a:lnTo>
                <a:lnTo>
                  <a:pt x="2971" y="656"/>
                </a:lnTo>
                <a:close/>
                <a:moveTo>
                  <a:pt x="1304" y="656"/>
                </a:moveTo>
                <a:lnTo>
                  <a:pt x="1029" y="927"/>
                </a:lnTo>
                <a:lnTo>
                  <a:pt x="1633" y="927"/>
                </a:lnTo>
                <a:lnTo>
                  <a:pt x="1304" y="656"/>
                </a:lnTo>
                <a:close/>
                <a:moveTo>
                  <a:pt x="3381" y="317"/>
                </a:moveTo>
                <a:lnTo>
                  <a:pt x="3075" y="570"/>
                </a:lnTo>
                <a:lnTo>
                  <a:pt x="3434" y="927"/>
                </a:lnTo>
                <a:lnTo>
                  <a:pt x="3997" y="927"/>
                </a:lnTo>
                <a:lnTo>
                  <a:pt x="3381" y="317"/>
                </a:lnTo>
                <a:close/>
                <a:moveTo>
                  <a:pt x="893" y="315"/>
                </a:moveTo>
                <a:lnTo>
                  <a:pt x="268" y="927"/>
                </a:lnTo>
                <a:lnTo>
                  <a:pt x="841" y="927"/>
                </a:lnTo>
                <a:lnTo>
                  <a:pt x="1201" y="570"/>
                </a:lnTo>
                <a:lnTo>
                  <a:pt x="893" y="315"/>
                </a:lnTo>
                <a:close/>
                <a:moveTo>
                  <a:pt x="2607" y="293"/>
                </a:moveTo>
                <a:lnTo>
                  <a:pt x="2242" y="596"/>
                </a:lnTo>
                <a:lnTo>
                  <a:pt x="2538" y="839"/>
                </a:lnTo>
                <a:lnTo>
                  <a:pt x="2878" y="560"/>
                </a:lnTo>
                <a:lnTo>
                  <a:pt x="2607" y="293"/>
                </a:lnTo>
                <a:close/>
                <a:moveTo>
                  <a:pt x="1668" y="293"/>
                </a:moveTo>
                <a:lnTo>
                  <a:pt x="1399" y="560"/>
                </a:lnTo>
                <a:lnTo>
                  <a:pt x="1737" y="839"/>
                </a:lnTo>
                <a:lnTo>
                  <a:pt x="2033" y="596"/>
                </a:lnTo>
                <a:lnTo>
                  <a:pt x="1668" y="293"/>
                </a:lnTo>
                <a:close/>
                <a:moveTo>
                  <a:pt x="2767" y="265"/>
                </a:moveTo>
                <a:lnTo>
                  <a:pt x="2980" y="476"/>
                </a:lnTo>
                <a:lnTo>
                  <a:pt x="3235" y="265"/>
                </a:lnTo>
                <a:lnTo>
                  <a:pt x="2767" y="265"/>
                </a:lnTo>
                <a:close/>
                <a:moveTo>
                  <a:pt x="1841" y="265"/>
                </a:moveTo>
                <a:lnTo>
                  <a:pt x="2138" y="510"/>
                </a:lnTo>
                <a:lnTo>
                  <a:pt x="2434" y="265"/>
                </a:lnTo>
                <a:lnTo>
                  <a:pt x="1841" y="265"/>
                </a:lnTo>
                <a:close/>
                <a:moveTo>
                  <a:pt x="1039" y="265"/>
                </a:moveTo>
                <a:lnTo>
                  <a:pt x="1296" y="476"/>
                </a:lnTo>
                <a:lnTo>
                  <a:pt x="1509" y="265"/>
                </a:lnTo>
                <a:lnTo>
                  <a:pt x="1039" y="265"/>
                </a:lnTo>
                <a:close/>
                <a:moveTo>
                  <a:pt x="946" y="0"/>
                </a:moveTo>
                <a:lnTo>
                  <a:pt x="3330" y="0"/>
                </a:lnTo>
                <a:lnTo>
                  <a:pt x="3371" y="3"/>
                </a:lnTo>
                <a:lnTo>
                  <a:pt x="3412" y="13"/>
                </a:lnTo>
                <a:lnTo>
                  <a:pt x="3450" y="29"/>
                </a:lnTo>
                <a:lnTo>
                  <a:pt x="3485" y="51"/>
                </a:lnTo>
                <a:lnTo>
                  <a:pt x="3518" y="77"/>
                </a:lnTo>
                <a:lnTo>
                  <a:pt x="4197" y="750"/>
                </a:lnTo>
                <a:lnTo>
                  <a:pt x="4225" y="782"/>
                </a:lnTo>
                <a:lnTo>
                  <a:pt x="4246" y="817"/>
                </a:lnTo>
                <a:lnTo>
                  <a:pt x="4262" y="855"/>
                </a:lnTo>
                <a:lnTo>
                  <a:pt x="4272" y="894"/>
                </a:lnTo>
                <a:lnTo>
                  <a:pt x="4275" y="935"/>
                </a:lnTo>
                <a:lnTo>
                  <a:pt x="4272" y="972"/>
                </a:lnTo>
                <a:lnTo>
                  <a:pt x="4264" y="1010"/>
                </a:lnTo>
                <a:lnTo>
                  <a:pt x="4251" y="1047"/>
                </a:lnTo>
                <a:lnTo>
                  <a:pt x="4233" y="1081"/>
                </a:lnTo>
                <a:lnTo>
                  <a:pt x="4208" y="1113"/>
                </a:lnTo>
                <a:lnTo>
                  <a:pt x="2337" y="3087"/>
                </a:lnTo>
                <a:lnTo>
                  <a:pt x="2310" y="3113"/>
                </a:lnTo>
                <a:lnTo>
                  <a:pt x="2280" y="3135"/>
                </a:lnTo>
                <a:lnTo>
                  <a:pt x="2247" y="3152"/>
                </a:lnTo>
                <a:lnTo>
                  <a:pt x="2212" y="3165"/>
                </a:lnTo>
                <a:lnTo>
                  <a:pt x="2175" y="3173"/>
                </a:lnTo>
                <a:lnTo>
                  <a:pt x="2138" y="3175"/>
                </a:lnTo>
                <a:lnTo>
                  <a:pt x="2100" y="3173"/>
                </a:lnTo>
                <a:lnTo>
                  <a:pt x="2063" y="3165"/>
                </a:lnTo>
                <a:lnTo>
                  <a:pt x="2028" y="3152"/>
                </a:lnTo>
                <a:lnTo>
                  <a:pt x="1995" y="3135"/>
                </a:lnTo>
                <a:lnTo>
                  <a:pt x="1964" y="3113"/>
                </a:lnTo>
                <a:lnTo>
                  <a:pt x="1938" y="3087"/>
                </a:lnTo>
                <a:lnTo>
                  <a:pt x="68" y="1113"/>
                </a:lnTo>
                <a:lnTo>
                  <a:pt x="43" y="1082"/>
                </a:lnTo>
                <a:lnTo>
                  <a:pt x="25" y="1048"/>
                </a:lnTo>
                <a:lnTo>
                  <a:pt x="12" y="1013"/>
                </a:lnTo>
                <a:lnTo>
                  <a:pt x="3" y="976"/>
                </a:lnTo>
                <a:lnTo>
                  <a:pt x="0" y="939"/>
                </a:lnTo>
                <a:lnTo>
                  <a:pt x="3" y="898"/>
                </a:lnTo>
                <a:lnTo>
                  <a:pt x="13" y="858"/>
                </a:lnTo>
                <a:lnTo>
                  <a:pt x="28" y="819"/>
                </a:lnTo>
                <a:lnTo>
                  <a:pt x="50" y="783"/>
                </a:lnTo>
                <a:lnTo>
                  <a:pt x="79" y="750"/>
                </a:lnTo>
                <a:lnTo>
                  <a:pt x="758" y="77"/>
                </a:lnTo>
                <a:lnTo>
                  <a:pt x="789" y="51"/>
                </a:lnTo>
                <a:lnTo>
                  <a:pt x="825" y="29"/>
                </a:lnTo>
                <a:lnTo>
                  <a:pt x="863" y="13"/>
                </a:lnTo>
                <a:lnTo>
                  <a:pt x="904" y="3"/>
                </a:lnTo>
                <a:lnTo>
                  <a:pt x="94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Freeform 74"/>
          <p:cNvSpPr>
            <a:spLocks noEditPoints="1"/>
          </p:cNvSpPr>
          <p:nvPr/>
        </p:nvSpPr>
        <p:spPr bwMode="auto">
          <a:xfrm>
            <a:off x="3301656" y="1673130"/>
            <a:ext cx="499856" cy="459252"/>
          </a:xfrm>
          <a:custGeom>
            <a:avLst/>
            <a:gdLst>
              <a:gd name="T0" fmla="*/ 4113 w 4874"/>
              <a:gd name="T1" fmla="*/ 2838 h 4480"/>
              <a:gd name="T2" fmla="*/ 4113 w 4874"/>
              <a:gd name="T3" fmla="*/ 596 h 4480"/>
              <a:gd name="T4" fmla="*/ 4208 w 4874"/>
              <a:gd name="T5" fmla="*/ 630 h 4480"/>
              <a:gd name="T6" fmla="*/ 4260 w 4874"/>
              <a:gd name="T7" fmla="*/ 712 h 4480"/>
              <a:gd name="T8" fmla="*/ 4260 w 4874"/>
              <a:gd name="T9" fmla="*/ 2872 h 4480"/>
              <a:gd name="T10" fmla="*/ 4208 w 4874"/>
              <a:gd name="T11" fmla="*/ 2954 h 4480"/>
              <a:gd name="T12" fmla="*/ 4113 w 4874"/>
              <a:gd name="T13" fmla="*/ 2986 h 4480"/>
              <a:gd name="T14" fmla="*/ 695 w 4874"/>
              <a:gd name="T15" fmla="*/ 2972 h 4480"/>
              <a:gd name="T16" fmla="*/ 624 w 4874"/>
              <a:gd name="T17" fmla="*/ 2903 h 4480"/>
              <a:gd name="T18" fmla="*/ 609 w 4874"/>
              <a:gd name="T19" fmla="*/ 746 h 4480"/>
              <a:gd name="T20" fmla="*/ 642 w 4874"/>
              <a:gd name="T21" fmla="*/ 653 h 4480"/>
              <a:gd name="T22" fmla="*/ 726 w 4874"/>
              <a:gd name="T23" fmla="*/ 602 h 4480"/>
              <a:gd name="T24" fmla="*/ 456 w 4874"/>
              <a:gd name="T25" fmla="*/ 299 h 4480"/>
              <a:gd name="T26" fmla="*/ 362 w 4874"/>
              <a:gd name="T27" fmla="*/ 331 h 4480"/>
              <a:gd name="T28" fmla="*/ 309 w 4874"/>
              <a:gd name="T29" fmla="*/ 413 h 4480"/>
              <a:gd name="T30" fmla="*/ 309 w 4874"/>
              <a:gd name="T31" fmla="*/ 3469 h 4480"/>
              <a:gd name="T32" fmla="*/ 362 w 4874"/>
              <a:gd name="T33" fmla="*/ 3551 h 4480"/>
              <a:gd name="T34" fmla="*/ 456 w 4874"/>
              <a:gd name="T35" fmla="*/ 3585 h 4480"/>
              <a:gd name="T36" fmla="*/ 4484 w 4874"/>
              <a:gd name="T37" fmla="*/ 3569 h 4480"/>
              <a:gd name="T38" fmla="*/ 4554 w 4874"/>
              <a:gd name="T39" fmla="*/ 3501 h 4480"/>
              <a:gd name="T40" fmla="*/ 4569 w 4874"/>
              <a:gd name="T41" fmla="*/ 447 h 4480"/>
              <a:gd name="T42" fmla="*/ 4536 w 4874"/>
              <a:gd name="T43" fmla="*/ 355 h 4480"/>
              <a:gd name="T44" fmla="*/ 4452 w 4874"/>
              <a:gd name="T45" fmla="*/ 303 h 4480"/>
              <a:gd name="T46" fmla="*/ 456 w 4874"/>
              <a:gd name="T47" fmla="*/ 0 h 4480"/>
              <a:gd name="T48" fmla="*/ 4538 w 4874"/>
              <a:gd name="T49" fmla="*/ 16 h 4480"/>
              <a:gd name="T50" fmla="*/ 4697 w 4874"/>
              <a:gd name="T51" fmla="*/ 93 h 4480"/>
              <a:gd name="T52" fmla="*/ 4812 w 4874"/>
              <a:gd name="T53" fmla="*/ 222 h 4480"/>
              <a:gd name="T54" fmla="*/ 4871 w 4874"/>
              <a:gd name="T55" fmla="*/ 387 h 4480"/>
              <a:gd name="T56" fmla="*/ 4871 w 4874"/>
              <a:gd name="T57" fmla="*/ 3495 h 4480"/>
              <a:gd name="T58" fmla="*/ 4812 w 4874"/>
              <a:gd name="T59" fmla="*/ 3662 h 4480"/>
              <a:gd name="T60" fmla="*/ 4697 w 4874"/>
              <a:gd name="T61" fmla="*/ 3790 h 4480"/>
              <a:gd name="T62" fmla="*/ 4539 w 4874"/>
              <a:gd name="T63" fmla="*/ 3868 h 4480"/>
              <a:gd name="T64" fmla="*/ 2894 w 4874"/>
              <a:gd name="T65" fmla="*/ 3882 h 4480"/>
              <a:gd name="T66" fmla="*/ 3878 w 4874"/>
              <a:gd name="T67" fmla="*/ 4199 h 4480"/>
              <a:gd name="T68" fmla="*/ 3945 w 4874"/>
              <a:gd name="T69" fmla="*/ 4266 h 4480"/>
              <a:gd name="T70" fmla="*/ 3956 w 4874"/>
              <a:gd name="T71" fmla="*/ 4365 h 4480"/>
              <a:gd name="T72" fmla="*/ 3903 w 4874"/>
              <a:gd name="T73" fmla="*/ 4447 h 4480"/>
              <a:gd name="T74" fmla="*/ 3807 w 4874"/>
              <a:gd name="T75" fmla="*/ 4480 h 4480"/>
              <a:gd name="T76" fmla="*/ 999 w 4874"/>
              <a:gd name="T77" fmla="*/ 4465 h 4480"/>
              <a:gd name="T78" fmla="*/ 930 w 4874"/>
              <a:gd name="T79" fmla="*/ 4397 h 4480"/>
              <a:gd name="T80" fmla="*/ 918 w 4874"/>
              <a:gd name="T81" fmla="*/ 4297 h 4480"/>
              <a:gd name="T82" fmla="*/ 969 w 4874"/>
              <a:gd name="T83" fmla="*/ 4216 h 4480"/>
              <a:gd name="T84" fmla="*/ 1980 w 4874"/>
              <a:gd name="T85" fmla="*/ 4065 h 4480"/>
              <a:gd name="T86" fmla="*/ 393 w 4874"/>
              <a:gd name="T87" fmla="*/ 3879 h 4480"/>
              <a:gd name="T88" fmla="*/ 225 w 4874"/>
              <a:gd name="T89" fmla="*/ 3822 h 4480"/>
              <a:gd name="T90" fmla="*/ 95 w 4874"/>
              <a:gd name="T91" fmla="*/ 3709 h 4480"/>
              <a:gd name="T92" fmla="*/ 17 w 4874"/>
              <a:gd name="T93" fmla="*/ 3554 h 4480"/>
              <a:gd name="T94" fmla="*/ 0 w 4874"/>
              <a:gd name="T95" fmla="*/ 447 h 4480"/>
              <a:gd name="T96" fmla="*/ 36 w 4874"/>
              <a:gd name="T97" fmla="*/ 274 h 4480"/>
              <a:gd name="T98" fmla="*/ 134 w 4874"/>
              <a:gd name="T99" fmla="*/ 131 h 4480"/>
              <a:gd name="T100" fmla="*/ 279 w 4874"/>
              <a:gd name="T101" fmla="*/ 35 h 4480"/>
              <a:gd name="T102" fmla="*/ 456 w 4874"/>
              <a:gd name="T103" fmla="*/ 0 h 4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74" h="4480">
                <a:moveTo>
                  <a:pt x="762" y="746"/>
                </a:moveTo>
                <a:lnTo>
                  <a:pt x="762" y="2838"/>
                </a:lnTo>
                <a:lnTo>
                  <a:pt x="4113" y="2838"/>
                </a:lnTo>
                <a:lnTo>
                  <a:pt x="4113" y="746"/>
                </a:lnTo>
                <a:lnTo>
                  <a:pt x="762" y="746"/>
                </a:lnTo>
                <a:close/>
                <a:moveTo>
                  <a:pt x="4113" y="596"/>
                </a:moveTo>
                <a:lnTo>
                  <a:pt x="4148" y="600"/>
                </a:lnTo>
                <a:lnTo>
                  <a:pt x="4179" y="612"/>
                </a:lnTo>
                <a:lnTo>
                  <a:pt x="4208" y="630"/>
                </a:lnTo>
                <a:lnTo>
                  <a:pt x="4232" y="653"/>
                </a:lnTo>
                <a:lnTo>
                  <a:pt x="4250" y="680"/>
                </a:lnTo>
                <a:lnTo>
                  <a:pt x="4260" y="712"/>
                </a:lnTo>
                <a:lnTo>
                  <a:pt x="4265" y="746"/>
                </a:lnTo>
                <a:lnTo>
                  <a:pt x="4265" y="2838"/>
                </a:lnTo>
                <a:lnTo>
                  <a:pt x="4260" y="2872"/>
                </a:lnTo>
                <a:lnTo>
                  <a:pt x="4250" y="2903"/>
                </a:lnTo>
                <a:lnTo>
                  <a:pt x="4232" y="2931"/>
                </a:lnTo>
                <a:lnTo>
                  <a:pt x="4208" y="2954"/>
                </a:lnTo>
                <a:lnTo>
                  <a:pt x="4179" y="2972"/>
                </a:lnTo>
                <a:lnTo>
                  <a:pt x="4148" y="2982"/>
                </a:lnTo>
                <a:lnTo>
                  <a:pt x="4113" y="2986"/>
                </a:lnTo>
                <a:lnTo>
                  <a:pt x="762" y="2986"/>
                </a:lnTo>
                <a:lnTo>
                  <a:pt x="726" y="2982"/>
                </a:lnTo>
                <a:lnTo>
                  <a:pt x="695" y="2972"/>
                </a:lnTo>
                <a:lnTo>
                  <a:pt x="666" y="2954"/>
                </a:lnTo>
                <a:lnTo>
                  <a:pt x="642" y="2931"/>
                </a:lnTo>
                <a:lnTo>
                  <a:pt x="624" y="2903"/>
                </a:lnTo>
                <a:lnTo>
                  <a:pt x="614" y="2872"/>
                </a:lnTo>
                <a:lnTo>
                  <a:pt x="609" y="2838"/>
                </a:lnTo>
                <a:lnTo>
                  <a:pt x="609" y="746"/>
                </a:lnTo>
                <a:lnTo>
                  <a:pt x="614" y="712"/>
                </a:lnTo>
                <a:lnTo>
                  <a:pt x="624" y="680"/>
                </a:lnTo>
                <a:lnTo>
                  <a:pt x="642" y="653"/>
                </a:lnTo>
                <a:lnTo>
                  <a:pt x="666" y="630"/>
                </a:lnTo>
                <a:lnTo>
                  <a:pt x="695" y="612"/>
                </a:lnTo>
                <a:lnTo>
                  <a:pt x="726" y="602"/>
                </a:lnTo>
                <a:lnTo>
                  <a:pt x="762" y="597"/>
                </a:lnTo>
                <a:lnTo>
                  <a:pt x="4113" y="596"/>
                </a:lnTo>
                <a:close/>
                <a:moveTo>
                  <a:pt x="456" y="299"/>
                </a:moveTo>
                <a:lnTo>
                  <a:pt x="422" y="303"/>
                </a:lnTo>
                <a:lnTo>
                  <a:pt x="390" y="313"/>
                </a:lnTo>
                <a:lnTo>
                  <a:pt x="362" y="331"/>
                </a:lnTo>
                <a:lnTo>
                  <a:pt x="338" y="355"/>
                </a:lnTo>
                <a:lnTo>
                  <a:pt x="321" y="383"/>
                </a:lnTo>
                <a:lnTo>
                  <a:pt x="309" y="413"/>
                </a:lnTo>
                <a:lnTo>
                  <a:pt x="305" y="447"/>
                </a:lnTo>
                <a:lnTo>
                  <a:pt x="305" y="3435"/>
                </a:lnTo>
                <a:lnTo>
                  <a:pt x="309" y="3469"/>
                </a:lnTo>
                <a:lnTo>
                  <a:pt x="321" y="3501"/>
                </a:lnTo>
                <a:lnTo>
                  <a:pt x="338" y="3529"/>
                </a:lnTo>
                <a:lnTo>
                  <a:pt x="362" y="3551"/>
                </a:lnTo>
                <a:lnTo>
                  <a:pt x="390" y="3569"/>
                </a:lnTo>
                <a:lnTo>
                  <a:pt x="422" y="3581"/>
                </a:lnTo>
                <a:lnTo>
                  <a:pt x="456" y="3585"/>
                </a:lnTo>
                <a:lnTo>
                  <a:pt x="4416" y="3585"/>
                </a:lnTo>
                <a:lnTo>
                  <a:pt x="4452" y="3581"/>
                </a:lnTo>
                <a:lnTo>
                  <a:pt x="4484" y="3569"/>
                </a:lnTo>
                <a:lnTo>
                  <a:pt x="4512" y="3551"/>
                </a:lnTo>
                <a:lnTo>
                  <a:pt x="4536" y="3529"/>
                </a:lnTo>
                <a:lnTo>
                  <a:pt x="4554" y="3501"/>
                </a:lnTo>
                <a:lnTo>
                  <a:pt x="4565" y="3469"/>
                </a:lnTo>
                <a:lnTo>
                  <a:pt x="4569" y="3435"/>
                </a:lnTo>
                <a:lnTo>
                  <a:pt x="4569" y="447"/>
                </a:lnTo>
                <a:lnTo>
                  <a:pt x="4565" y="413"/>
                </a:lnTo>
                <a:lnTo>
                  <a:pt x="4554" y="383"/>
                </a:lnTo>
                <a:lnTo>
                  <a:pt x="4536" y="355"/>
                </a:lnTo>
                <a:lnTo>
                  <a:pt x="4512" y="331"/>
                </a:lnTo>
                <a:lnTo>
                  <a:pt x="4484" y="313"/>
                </a:lnTo>
                <a:lnTo>
                  <a:pt x="4452" y="303"/>
                </a:lnTo>
                <a:lnTo>
                  <a:pt x="4416" y="299"/>
                </a:lnTo>
                <a:lnTo>
                  <a:pt x="456" y="299"/>
                </a:lnTo>
                <a:close/>
                <a:moveTo>
                  <a:pt x="456" y="0"/>
                </a:moveTo>
                <a:lnTo>
                  <a:pt x="4416" y="0"/>
                </a:lnTo>
                <a:lnTo>
                  <a:pt x="4479" y="4"/>
                </a:lnTo>
                <a:lnTo>
                  <a:pt x="4538" y="16"/>
                </a:lnTo>
                <a:lnTo>
                  <a:pt x="4595" y="35"/>
                </a:lnTo>
                <a:lnTo>
                  <a:pt x="4647" y="60"/>
                </a:lnTo>
                <a:lnTo>
                  <a:pt x="4697" y="93"/>
                </a:lnTo>
                <a:lnTo>
                  <a:pt x="4740" y="131"/>
                </a:lnTo>
                <a:lnTo>
                  <a:pt x="4779" y="174"/>
                </a:lnTo>
                <a:lnTo>
                  <a:pt x="4812" y="222"/>
                </a:lnTo>
                <a:lnTo>
                  <a:pt x="4838" y="274"/>
                </a:lnTo>
                <a:lnTo>
                  <a:pt x="4859" y="328"/>
                </a:lnTo>
                <a:lnTo>
                  <a:pt x="4871" y="387"/>
                </a:lnTo>
                <a:lnTo>
                  <a:pt x="4874" y="447"/>
                </a:lnTo>
                <a:lnTo>
                  <a:pt x="4874" y="3435"/>
                </a:lnTo>
                <a:lnTo>
                  <a:pt x="4871" y="3495"/>
                </a:lnTo>
                <a:lnTo>
                  <a:pt x="4859" y="3554"/>
                </a:lnTo>
                <a:lnTo>
                  <a:pt x="4839" y="3610"/>
                </a:lnTo>
                <a:lnTo>
                  <a:pt x="4812" y="3662"/>
                </a:lnTo>
                <a:lnTo>
                  <a:pt x="4779" y="3709"/>
                </a:lnTo>
                <a:lnTo>
                  <a:pt x="4742" y="3751"/>
                </a:lnTo>
                <a:lnTo>
                  <a:pt x="4697" y="3790"/>
                </a:lnTo>
                <a:lnTo>
                  <a:pt x="4649" y="3822"/>
                </a:lnTo>
                <a:lnTo>
                  <a:pt x="4596" y="3849"/>
                </a:lnTo>
                <a:lnTo>
                  <a:pt x="4539" y="3868"/>
                </a:lnTo>
                <a:lnTo>
                  <a:pt x="4481" y="3879"/>
                </a:lnTo>
                <a:lnTo>
                  <a:pt x="4419" y="3882"/>
                </a:lnTo>
                <a:lnTo>
                  <a:pt x="2894" y="3882"/>
                </a:lnTo>
                <a:lnTo>
                  <a:pt x="2894" y="4065"/>
                </a:lnTo>
                <a:lnTo>
                  <a:pt x="3845" y="4187"/>
                </a:lnTo>
                <a:lnTo>
                  <a:pt x="3878" y="4199"/>
                </a:lnTo>
                <a:lnTo>
                  <a:pt x="3905" y="4216"/>
                </a:lnTo>
                <a:lnTo>
                  <a:pt x="3929" y="4238"/>
                </a:lnTo>
                <a:lnTo>
                  <a:pt x="3945" y="4266"/>
                </a:lnTo>
                <a:lnTo>
                  <a:pt x="3957" y="4297"/>
                </a:lnTo>
                <a:lnTo>
                  <a:pt x="3960" y="4331"/>
                </a:lnTo>
                <a:lnTo>
                  <a:pt x="3956" y="4365"/>
                </a:lnTo>
                <a:lnTo>
                  <a:pt x="3945" y="4397"/>
                </a:lnTo>
                <a:lnTo>
                  <a:pt x="3927" y="4425"/>
                </a:lnTo>
                <a:lnTo>
                  <a:pt x="3903" y="4447"/>
                </a:lnTo>
                <a:lnTo>
                  <a:pt x="3875" y="4465"/>
                </a:lnTo>
                <a:lnTo>
                  <a:pt x="3843" y="4477"/>
                </a:lnTo>
                <a:lnTo>
                  <a:pt x="3807" y="4480"/>
                </a:lnTo>
                <a:lnTo>
                  <a:pt x="1067" y="4480"/>
                </a:lnTo>
                <a:lnTo>
                  <a:pt x="1032" y="4477"/>
                </a:lnTo>
                <a:lnTo>
                  <a:pt x="999" y="4465"/>
                </a:lnTo>
                <a:lnTo>
                  <a:pt x="971" y="4447"/>
                </a:lnTo>
                <a:lnTo>
                  <a:pt x="948" y="4425"/>
                </a:lnTo>
                <a:lnTo>
                  <a:pt x="930" y="4397"/>
                </a:lnTo>
                <a:lnTo>
                  <a:pt x="918" y="4365"/>
                </a:lnTo>
                <a:lnTo>
                  <a:pt x="914" y="4331"/>
                </a:lnTo>
                <a:lnTo>
                  <a:pt x="918" y="4297"/>
                </a:lnTo>
                <a:lnTo>
                  <a:pt x="929" y="4266"/>
                </a:lnTo>
                <a:lnTo>
                  <a:pt x="947" y="4238"/>
                </a:lnTo>
                <a:lnTo>
                  <a:pt x="969" y="4216"/>
                </a:lnTo>
                <a:lnTo>
                  <a:pt x="998" y="4199"/>
                </a:lnTo>
                <a:lnTo>
                  <a:pt x="1029" y="4187"/>
                </a:lnTo>
                <a:lnTo>
                  <a:pt x="1980" y="4065"/>
                </a:lnTo>
                <a:lnTo>
                  <a:pt x="1980" y="3882"/>
                </a:lnTo>
                <a:lnTo>
                  <a:pt x="455" y="3882"/>
                </a:lnTo>
                <a:lnTo>
                  <a:pt x="393" y="3879"/>
                </a:lnTo>
                <a:lnTo>
                  <a:pt x="335" y="3868"/>
                </a:lnTo>
                <a:lnTo>
                  <a:pt x="278" y="3849"/>
                </a:lnTo>
                <a:lnTo>
                  <a:pt x="225" y="3822"/>
                </a:lnTo>
                <a:lnTo>
                  <a:pt x="177" y="3790"/>
                </a:lnTo>
                <a:lnTo>
                  <a:pt x="134" y="3751"/>
                </a:lnTo>
                <a:lnTo>
                  <a:pt x="95" y="3709"/>
                </a:lnTo>
                <a:lnTo>
                  <a:pt x="62" y="3662"/>
                </a:lnTo>
                <a:lnTo>
                  <a:pt x="36" y="3610"/>
                </a:lnTo>
                <a:lnTo>
                  <a:pt x="17" y="3554"/>
                </a:lnTo>
                <a:lnTo>
                  <a:pt x="5" y="3495"/>
                </a:lnTo>
                <a:lnTo>
                  <a:pt x="0" y="3435"/>
                </a:lnTo>
                <a:lnTo>
                  <a:pt x="0" y="447"/>
                </a:lnTo>
                <a:lnTo>
                  <a:pt x="5" y="387"/>
                </a:lnTo>
                <a:lnTo>
                  <a:pt x="17" y="328"/>
                </a:lnTo>
                <a:lnTo>
                  <a:pt x="36" y="274"/>
                </a:lnTo>
                <a:lnTo>
                  <a:pt x="63" y="222"/>
                </a:lnTo>
                <a:lnTo>
                  <a:pt x="95" y="174"/>
                </a:lnTo>
                <a:lnTo>
                  <a:pt x="134" y="131"/>
                </a:lnTo>
                <a:lnTo>
                  <a:pt x="177" y="93"/>
                </a:lnTo>
                <a:lnTo>
                  <a:pt x="227" y="60"/>
                </a:lnTo>
                <a:lnTo>
                  <a:pt x="279" y="35"/>
                </a:lnTo>
                <a:lnTo>
                  <a:pt x="335" y="16"/>
                </a:lnTo>
                <a:lnTo>
                  <a:pt x="395" y="4"/>
                </a:lnTo>
                <a:lnTo>
                  <a:pt x="45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7" name="Группа 86"/>
          <p:cNvGrpSpPr/>
          <p:nvPr/>
        </p:nvGrpSpPr>
        <p:grpSpPr>
          <a:xfrm>
            <a:off x="4154511" y="1670853"/>
            <a:ext cx="318899" cy="463806"/>
            <a:chOff x="5981700" y="3302000"/>
            <a:chExt cx="1966913" cy="2860675"/>
          </a:xfrm>
          <a:solidFill>
            <a:schemeClr val="bg2">
              <a:lumMod val="25000"/>
            </a:schemeClr>
          </a:solidFill>
        </p:grpSpPr>
        <p:sp>
          <p:nvSpPr>
            <p:cNvPr id="85" name="Freeform 79"/>
            <p:cNvSpPr>
              <a:spLocks noEditPoints="1"/>
            </p:cNvSpPr>
            <p:nvPr/>
          </p:nvSpPr>
          <p:spPr bwMode="auto">
            <a:xfrm>
              <a:off x="5981700" y="3302000"/>
              <a:ext cx="1966913" cy="2860675"/>
            </a:xfrm>
            <a:custGeom>
              <a:avLst/>
              <a:gdLst>
                <a:gd name="T0" fmla="*/ 448 w 2479"/>
                <a:gd name="T1" fmla="*/ 1158 h 3604"/>
                <a:gd name="T2" fmla="*/ 357 w 2479"/>
                <a:gd name="T3" fmla="*/ 1684 h 3604"/>
                <a:gd name="T4" fmla="*/ 253 w 2479"/>
                <a:gd name="T5" fmla="*/ 2202 h 3604"/>
                <a:gd name="T6" fmla="*/ 235 w 2479"/>
                <a:gd name="T7" fmla="*/ 2690 h 3604"/>
                <a:gd name="T8" fmla="*/ 366 w 2479"/>
                <a:gd name="T9" fmla="*/ 3010 h 3604"/>
                <a:gd name="T10" fmla="*/ 642 w 2479"/>
                <a:gd name="T11" fmla="*/ 3258 h 3604"/>
                <a:gd name="T12" fmla="*/ 1047 w 2479"/>
                <a:gd name="T13" fmla="*/ 3376 h 3604"/>
                <a:gd name="T14" fmla="*/ 1550 w 2479"/>
                <a:gd name="T15" fmla="*/ 3349 h 3604"/>
                <a:gd name="T16" fmla="*/ 1884 w 2479"/>
                <a:gd name="T17" fmla="*/ 3249 h 3604"/>
                <a:gd name="T18" fmla="*/ 2076 w 2479"/>
                <a:gd name="T19" fmla="*/ 3098 h 3604"/>
                <a:gd name="T20" fmla="*/ 2171 w 2479"/>
                <a:gd name="T21" fmla="*/ 2917 h 3604"/>
                <a:gd name="T22" fmla="*/ 2235 w 2479"/>
                <a:gd name="T23" fmla="*/ 2674 h 3604"/>
                <a:gd name="T24" fmla="*/ 2215 w 2479"/>
                <a:gd name="T25" fmla="*/ 2112 h 3604"/>
                <a:gd name="T26" fmla="*/ 1987 w 2479"/>
                <a:gd name="T27" fmla="*/ 1523 h 3604"/>
                <a:gd name="T28" fmla="*/ 1765 w 2479"/>
                <a:gd name="T29" fmla="*/ 1832 h 3604"/>
                <a:gd name="T30" fmla="*/ 1566 w 2479"/>
                <a:gd name="T31" fmla="*/ 2046 h 3604"/>
                <a:gd name="T32" fmla="*/ 1466 w 2479"/>
                <a:gd name="T33" fmla="*/ 2138 h 3604"/>
                <a:gd name="T34" fmla="*/ 1446 w 2479"/>
                <a:gd name="T35" fmla="*/ 1700 h 3604"/>
                <a:gd name="T36" fmla="*/ 1387 w 2479"/>
                <a:gd name="T37" fmla="*/ 1269 h 3604"/>
                <a:gd name="T38" fmla="*/ 1308 w 2479"/>
                <a:gd name="T39" fmla="*/ 1159 h 3604"/>
                <a:gd name="T40" fmla="*/ 1183 w 2479"/>
                <a:gd name="T41" fmla="*/ 1378 h 3604"/>
                <a:gd name="T42" fmla="*/ 1041 w 2479"/>
                <a:gd name="T43" fmla="*/ 1596 h 3604"/>
                <a:gd name="T44" fmla="*/ 941 w 2479"/>
                <a:gd name="T45" fmla="*/ 1742 h 3604"/>
                <a:gd name="T46" fmla="*/ 919 w 2479"/>
                <a:gd name="T47" fmla="*/ 1732 h 3604"/>
                <a:gd name="T48" fmla="*/ 863 w 2479"/>
                <a:gd name="T49" fmla="*/ 1518 h 3604"/>
                <a:gd name="T50" fmla="*/ 741 w 2479"/>
                <a:gd name="T51" fmla="*/ 1170 h 3604"/>
                <a:gd name="T52" fmla="*/ 541 w 2479"/>
                <a:gd name="T53" fmla="*/ 774 h 3604"/>
                <a:gd name="T54" fmla="*/ 134 w 2479"/>
                <a:gd name="T55" fmla="*/ 15 h 3604"/>
                <a:gd name="T56" fmla="*/ 283 w 2479"/>
                <a:gd name="T57" fmla="*/ 135 h 3604"/>
                <a:gd name="T58" fmla="*/ 518 w 2479"/>
                <a:gd name="T59" fmla="*/ 369 h 3604"/>
                <a:gd name="T60" fmla="*/ 774 w 2479"/>
                <a:gd name="T61" fmla="*/ 710 h 3604"/>
                <a:gd name="T62" fmla="*/ 983 w 2479"/>
                <a:gd name="T63" fmla="*/ 1150 h 3604"/>
                <a:gd name="T64" fmla="*/ 1168 w 2479"/>
                <a:gd name="T65" fmla="*/ 910 h 3604"/>
                <a:gd name="T66" fmla="*/ 1234 w 2479"/>
                <a:gd name="T67" fmla="*/ 628 h 3604"/>
                <a:gd name="T68" fmla="*/ 1247 w 2479"/>
                <a:gd name="T69" fmla="*/ 572 h 3604"/>
                <a:gd name="T70" fmla="*/ 1346 w 2479"/>
                <a:gd name="T71" fmla="*/ 689 h 3604"/>
                <a:gd name="T72" fmla="*/ 1500 w 2479"/>
                <a:gd name="T73" fmla="*/ 924 h 3604"/>
                <a:gd name="T74" fmla="*/ 1636 w 2479"/>
                <a:gd name="T75" fmla="*/ 1250 h 3604"/>
                <a:gd name="T76" fmla="*/ 1684 w 2479"/>
                <a:gd name="T77" fmla="*/ 1566 h 3604"/>
                <a:gd name="T78" fmla="*/ 1758 w 2479"/>
                <a:gd name="T79" fmla="*/ 1466 h 3604"/>
                <a:gd name="T80" fmla="*/ 1868 w 2479"/>
                <a:gd name="T81" fmla="*/ 1250 h 3604"/>
                <a:gd name="T82" fmla="*/ 1987 w 2479"/>
                <a:gd name="T83" fmla="*/ 1108 h 3604"/>
                <a:gd name="T84" fmla="*/ 2324 w 2479"/>
                <a:gd name="T85" fmla="*/ 1705 h 3604"/>
                <a:gd name="T86" fmla="*/ 2474 w 2479"/>
                <a:gd name="T87" fmla="*/ 2320 h 3604"/>
                <a:gd name="T88" fmla="*/ 2423 w 2479"/>
                <a:gd name="T89" fmla="*/ 2860 h 3604"/>
                <a:gd name="T90" fmla="*/ 2328 w 2479"/>
                <a:gd name="T91" fmla="*/ 3115 h 3604"/>
                <a:gd name="T92" fmla="*/ 2159 w 2479"/>
                <a:gd name="T93" fmla="*/ 3334 h 3604"/>
                <a:gd name="T94" fmla="*/ 1871 w 2479"/>
                <a:gd name="T95" fmla="*/ 3500 h 3604"/>
                <a:gd name="T96" fmla="*/ 1424 w 2479"/>
                <a:gd name="T97" fmla="*/ 3591 h 3604"/>
                <a:gd name="T98" fmla="*/ 862 w 2479"/>
                <a:gd name="T99" fmla="*/ 3577 h 3604"/>
                <a:gd name="T100" fmla="*/ 423 w 2479"/>
                <a:gd name="T101" fmla="*/ 3385 h 3604"/>
                <a:gd name="T102" fmla="*/ 129 w 2479"/>
                <a:gd name="T103" fmla="*/ 3057 h 3604"/>
                <a:gd name="T104" fmla="*/ 2 w 2479"/>
                <a:gd name="T105" fmla="*/ 2649 h 3604"/>
                <a:gd name="T106" fmla="*/ 28 w 2479"/>
                <a:gd name="T107" fmla="*/ 2186 h 3604"/>
                <a:gd name="T108" fmla="*/ 108 w 2479"/>
                <a:gd name="T109" fmla="*/ 1762 h 3604"/>
                <a:gd name="T110" fmla="*/ 195 w 2479"/>
                <a:gd name="T111" fmla="*/ 1343 h 3604"/>
                <a:gd name="T112" fmla="*/ 237 w 2479"/>
                <a:gd name="T113" fmla="*/ 881 h 3604"/>
                <a:gd name="T114" fmla="*/ 187 w 2479"/>
                <a:gd name="T115" fmla="*/ 327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9" h="3604">
                  <a:moveTo>
                    <a:pt x="455" y="645"/>
                  </a:moveTo>
                  <a:lnTo>
                    <a:pt x="461" y="756"/>
                  </a:lnTo>
                  <a:lnTo>
                    <a:pt x="463" y="862"/>
                  </a:lnTo>
                  <a:lnTo>
                    <a:pt x="461" y="964"/>
                  </a:lnTo>
                  <a:lnTo>
                    <a:pt x="456" y="1062"/>
                  </a:lnTo>
                  <a:lnTo>
                    <a:pt x="448" y="1158"/>
                  </a:lnTo>
                  <a:lnTo>
                    <a:pt x="437" y="1251"/>
                  </a:lnTo>
                  <a:lnTo>
                    <a:pt x="424" y="1341"/>
                  </a:lnTo>
                  <a:lnTo>
                    <a:pt x="409" y="1428"/>
                  </a:lnTo>
                  <a:lnTo>
                    <a:pt x="393" y="1515"/>
                  </a:lnTo>
                  <a:lnTo>
                    <a:pt x="374" y="1600"/>
                  </a:lnTo>
                  <a:lnTo>
                    <a:pt x="357" y="1684"/>
                  </a:lnTo>
                  <a:lnTo>
                    <a:pt x="339" y="1767"/>
                  </a:lnTo>
                  <a:lnTo>
                    <a:pt x="319" y="1854"/>
                  </a:lnTo>
                  <a:lnTo>
                    <a:pt x="301" y="1941"/>
                  </a:lnTo>
                  <a:lnTo>
                    <a:pt x="283" y="2027"/>
                  </a:lnTo>
                  <a:lnTo>
                    <a:pt x="267" y="2113"/>
                  </a:lnTo>
                  <a:lnTo>
                    <a:pt x="253" y="2202"/>
                  </a:lnTo>
                  <a:lnTo>
                    <a:pt x="242" y="2292"/>
                  </a:lnTo>
                  <a:lnTo>
                    <a:pt x="233" y="2384"/>
                  </a:lnTo>
                  <a:lnTo>
                    <a:pt x="228" y="2478"/>
                  </a:lnTo>
                  <a:lnTo>
                    <a:pt x="226" y="2578"/>
                  </a:lnTo>
                  <a:lnTo>
                    <a:pt x="228" y="2634"/>
                  </a:lnTo>
                  <a:lnTo>
                    <a:pt x="235" y="2690"/>
                  </a:lnTo>
                  <a:lnTo>
                    <a:pt x="245" y="2746"/>
                  </a:lnTo>
                  <a:lnTo>
                    <a:pt x="261" y="2801"/>
                  </a:lnTo>
                  <a:lnTo>
                    <a:pt x="281" y="2855"/>
                  </a:lnTo>
                  <a:lnTo>
                    <a:pt x="305" y="2908"/>
                  </a:lnTo>
                  <a:lnTo>
                    <a:pt x="334" y="2960"/>
                  </a:lnTo>
                  <a:lnTo>
                    <a:pt x="366" y="3010"/>
                  </a:lnTo>
                  <a:lnTo>
                    <a:pt x="402" y="3058"/>
                  </a:lnTo>
                  <a:lnTo>
                    <a:pt x="442" y="3104"/>
                  </a:lnTo>
                  <a:lnTo>
                    <a:pt x="487" y="3146"/>
                  </a:lnTo>
                  <a:lnTo>
                    <a:pt x="534" y="3187"/>
                  </a:lnTo>
                  <a:lnTo>
                    <a:pt x="586" y="3225"/>
                  </a:lnTo>
                  <a:lnTo>
                    <a:pt x="642" y="3258"/>
                  </a:lnTo>
                  <a:lnTo>
                    <a:pt x="701" y="3288"/>
                  </a:lnTo>
                  <a:lnTo>
                    <a:pt x="764" y="3314"/>
                  </a:lnTo>
                  <a:lnTo>
                    <a:pt x="829" y="3336"/>
                  </a:lnTo>
                  <a:lnTo>
                    <a:pt x="898" y="3355"/>
                  </a:lnTo>
                  <a:lnTo>
                    <a:pt x="971" y="3367"/>
                  </a:lnTo>
                  <a:lnTo>
                    <a:pt x="1047" y="3376"/>
                  </a:lnTo>
                  <a:lnTo>
                    <a:pt x="1126" y="3378"/>
                  </a:lnTo>
                  <a:lnTo>
                    <a:pt x="1223" y="3377"/>
                  </a:lnTo>
                  <a:lnTo>
                    <a:pt x="1314" y="3373"/>
                  </a:lnTo>
                  <a:lnTo>
                    <a:pt x="1398" y="3367"/>
                  </a:lnTo>
                  <a:lnTo>
                    <a:pt x="1478" y="3359"/>
                  </a:lnTo>
                  <a:lnTo>
                    <a:pt x="1550" y="3349"/>
                  </a:lnTo>
                  <a:lnTo>
                    <a:pt x="1618" y="3336"/>
                  </a:lnTo>
                  <a:lnTo>
                    <a:pt x="1681" y="3323"/>
                  </a:lnTo>
                  <a:lnTo>
                    <a:pt x="1739" y="3306"/>
                  </a:lnTo>
                  <a:lnTo>
                    <a:pt x="1792" y="3289"/>
                  </a:lnTo>
                  <a:lnTo>
                    <a:pt x="1841" y="3270"/>
                  </a:lnTo>
                  <a:lnTo>
                    <a:pt x="1884" y="3249"/>
                  </a:lnTo>
                  <a:lnTo>
                    <a:pt x="1925" y="3226"/>
                  </a:lnTo>
                  <a:lnTo>
                    <a:pt x="1962" y="3203"/>
                  </a:lnTo>
                  <a:lnTo>
                    <a:pt x="1995" y="3179"/>
                  </a:lnTo>
                  <a:lnTo>
                    <a:pt x="2025" y="3152"/>
                  </a:lnTo>
                  <a:lnTo>
                    <a:pt x="2051" y="3126"/>
                  </a:lnTo>
                  <a:lnTo>
                    <a:pt x="2076" y="3098"/>
                  </a:lnTo>
                  <a:lnTo>
                    <a:pt x="2096" y="3069"/>
                  </a:lnTo>
                  <a:lnTo>
                    <a:pt x="2115" y="3040"/>
                  </a:lnTo>
                  <a:lnTo>
                    <a:pt x="2132" y="3010"/>
                  </a:lnTo>
                  <a:lnTo>
                    <a:pt x="2147" y="2979"/>
                  </a:lnTo>
                  <a:lnTo>
                    <a:pt x="2160" y="2948"/>
                  </a:lnTo>
                  <a:lnTo>
                    <a:pt x="2171" y="2917"/>
                  </a:lnTo>
                  <a:lnTo>
                    <a:pt x="2182" y="2886"/>
                  </a:lnTo>
                  <a:lnTo>
                    <a:pt x="2192" y="2855"/>
                  </a:lnTo>
                  <a:lnTo>
                    <a:pt x="2200" y="2824"/>
                  </a:lnTo>
                  <a:lnTo>
                    <a:pt x="2208" y="2793"/>
                  </a:lnTo>
                  <a:lnTo>
                    <a:pt x="2216" y="2762"/>
                  </a:lnTo>
                  <a:lnTo>
                    <a:pt x="2235" y="2674"/>
                  </a:lnTo>
                  <a:lnTo>
                    <a:pt x="2246" y="2584"/>
                  </a:lnTo>
                  <a:lnTo>
                    <a:pt x="2252" y="2493"/>
                  </a:lnTo>
                  <a:lnTo>
                    <a:pt x="2252" y="2400"/>
                  </a:lnTo>
                  <a:lnTo>
                    <a:pt x="2246" y="2306"/>
                  </a:lnTo>
                  <a:lnTo>
                    <a:pt x="2233" y="2210"/>
                  </a:lnTo>
                  <a:lnTo>
                    <a:pt x="2215" y="2112"/>
                  </a:lnTo>
                  <a:lnTo>
                    <a:pt x="2192" y="2014"/>
                  </a:lnTo>
                  <a:lnTo>
                    <a:pt x="2162" y="1917"/>
                  </a:lnTo>
                  <a:lnTo>
                    <a:pt x="2126" y="1818"/>
                  </a:lnTo>
                  <a:lnTo>
                    <a:pt x="2086" y="1720"/>
                  </a:lnTo>
                  <a:lnTo>
                    <a:pt x="2039" y="1621"/>
                  </a:lnTo>
                  <a:lnTo>
                    <a:pt x="1987" y="1523"/>
                  </a:lnTo>
                  <a:lnTo>
                    <a:pt x="1951" y="1580"/>
                  </a:lnTo>
                  <a:lnTo>
                    <a:pt x="1914" y="1636"/>
                  </a:lnTo>
                  <a:lnTo>
                    <a:pt x="1877" y="1689"/>
                  </a:lnTo>
                  <a:lnTo>
                    <a:pt x="1839" y="1739"/>
                  </a:lnTo>
                  <a:lnTo>
                    <a:pt x="1801" y="1788"/>
                  </a:lnTo>
                  <a:lnTo>
                    <a:pt x="1765" y="1832"/>
                  </a:lnTo>
                  <a:lnTo>
                    <a:pt x="1728" y="1875"/>
                  </a:lnTo>
                  <a:lnTo>
                    <a:pt x="1692" y="1915"/>
                  </a:lnTo>
                  <a:lnTo>
                    <a:pt x="1657" y="1952"/>
                  </a:lnTo>
                  <a:lnTo>
                    <a:pt x="1625" y="1987"/>
                  </a:lnTo>
                  <a:lnTo>
                    <a:pt x="1595" y="2018"/>
                  </a:lnTo>
                  <a:lnTo>
                    <a:pt x="1566" y="2046"/>
                  </a:lnTo>
                  <a:lnTo>
                    <a:pt x="1541" y="2070"/>
                  </a:lnTo>
                  <a:lnTo>
                    <a:pt x="1519" y="2090"/>
                  </a:lnTo>
                  <a:lnTo>
                    <a:pt x="1500" y="2108"/>
                  </a:lnTo>
                  <a:lnTo>
                    <a:pt x="1485" y="2122"/>
                  </a:lnTo>
                  <a:lnTo>
                    <a:pt x="1473" y="2132"/>
                  </a:lnTo>
                  <a:lnTo>
                    <a:pt x="1466" y="2138"/>
                  </a:lnTo>
                  <a:lnTo>
                    <a:pt x="1464" y="2140"/>
                  </a:lnTo>
                  <a:lnTo>
                    <a:pt x="1463" y="2049"/>
                  </a:lnTo>
                  <a:lnTo>
                    <a:pt x="1461" y="1960"/>
                  </a:lnTo>
                  <a:lnTo>
                    <a:pt x="1457" y="1872"/>
                  </a:lnTo>
                  <a:lnTo>
                    <a:pt x="1451" y="1784"/>
                  </a:lnTo>
                  <a:lnTo>
                    <a:pt x="1446" y="1700"/>
                  </a:lnTo>
                  <a:lnTo>
                    <a:pt x="1439" y="1617"/>
                  </a:lnTo>
                  <a:lnTo>
                    <a:pt x="1429" y="1539"/>
                  </a:lnTo>
                  <a:lnTo>
                    <a:pt x="1420" y="1464"/>
                  </a:lnTo>
                  <a:lnTo>
                    <a:pt x="1410" y="1394"/>
                  </a:lnTo>
                  <a:lnTo>
                    <a:pt x="1399" y="1328"/>
                  </a:lnTo>
                  <a:lnTo>
                    <a:pt x="1387" y="1269"/>
                  </a:lnTo>
                  <a:lnTo>
                    <a:pt x="1375" y="1215"/>
                  </a:lnTo>
                  <a:lnTo>
                    <a:pt x="1363" y="1169"/>
                  </a:lnTo>
                  <a:lnTo>
                    <a:pt x="1350" y="1130"/>
                  </a:lnTo>
                  <a:lnTo>
                    <a:pt x="1336" y="1099"/>
                  </a:lnTo>
                  <a:lnTo>
                    <a:pt x="1323" y="1128"/>
                  </a:lnTo>
                  <a:lnTo>
                    <a:pt x="1308" y="1159"/>
                  </a:lnTo>
                  <a:lnTo>
                    <a:pt x="1291" y="1192"/>
                  </a:lnTo>
                  <a:lnTo>
                    <a:pt x="1273" y="1227"/>
                  </a:lnTo>
                  <a:lnTo>
                    <a:pt x="1252" y="1264"/>
                  </a:lnTo>
                  <a:lnTo>
                    <a:pt x="1230" y="1300"/>
                  </a:lnTo>
                  <a:lnTo>
                    <a:pt x="1207" y="1338"/>
                  </a:lnTo>
                  <a:lnTo>
                    <a:pt x="1183" y="1378"/>
                  </a:lnTo>
                  <a:lnTo>
                    <a:pt x="1159" y="1416"/>
                  </a:lnTo>
                  <a:lnTo>
                    <a:pt x="1135" y="1454"/>
                  </a:lnTo>
                  <a:lnTo>
                    <a:pt x="1110" y="1492"/>
                  </a:lnTo>
                  <a:lnTo>
                    <a:pt x="1086" y="1528"/>
                  </a:lnTo>
                  <a:lnTo>
                    <a:pt x="1063" y="1563"/>
                  </a:lnTo>
                  <a:lnTo>
                    <a:pt x="1041" y="1596"/>
                  </a:lnTo>
                  <a:lnTo>
                    <a:pt x="1019" y="1628"/>
                  </a:lnTo>
                  <a:lnTo>
                    <a:pt x="1000" y="1656"/>
                  </a:lnTo>
                  <a:lnTo>
                    <a:pt x="983" y="1683"/>
                  </a:lnTo>
                  <a:lnTo>
                    <a:pt x="966" y="1706"/>
                  </a:lnTo>
                  <a:lnTo>
                    <a:pt x="953" y="1725"/>
                  </a:lnTo>
                  <a:lnTo>
                    <a:pt x="941" y="1742"/>
                  </a:lnTo>
                  <a:lnTo>
                    <a:pt x="933" y="1753"/>
                  </a:lnTo>
                  <a:lnTo>
                    <a:pt x="928" y="1761"/>
                  </a:lnTo>
                  <a:lnTo>
                    <a:pt x="926" y="1763"/>
                  </a:lnTo>
                  <a:lnTo>
                    <a:pt x="925" y="1760"/>
                  </a:lnTo>
                  <a:lnTo>
                    <a:pt x="923" y="1750"/>
                  </a:lnTo>
                  <a:lnTo>
                    <a:pt x="919" y="1732"/>
                  </a:lnTo>
                  <a:lnTo>
                    <a:pt x="915" y="1709"/>
                  </a:lnTo>
                  <a:lnTo>
                    <a:pt x="908" y="1682"/>
                  </a:lnTo>
                  <a:lnTo>
                    <a:pt x="900" y="1647"/>
                  </a:lnTo>
                  <a:lnTo>
                    <a:pt x="889" y="1609"/>
                  </a:lnTo>
                  <a:lnTo>
                    <a:pt x="877" y="1565"/>
                  </a:lnTo>
                  <a:lnTo>
                    <a:pt x="863" y="1518"/>
                  </a:lnTo>
                  <a:lnTo>
                    <a:pt x="848" y="1467"/>
                  </a:lnTo>
                  <a:lnTo>
                    <a:pt x="830" y="1413"/>
                  </a:lnTo>
                  <a:lnTo>
                    <a:pt x="811" y="1356"/>
                  </a:lnTo>
                  <a:lnTo>
                    <a:pt x="789" y="1296"/>
                  </a:lnTo>
                  <a:lnTo>
                    <a:pt x="766" y="1234"/>
                  </a:lnTo>
                  <a:lnTo>
                    <a:pt x="741" y="1170"/>
                  </a:lnTo>
                  <a:lnTo>
                    <a:pt x="713" y="1106"/>
                  </a:lnTo>
                  <a:lnTo>
                    <a:pt x="683" y="1039"/>
                  </a:lnTo>
                  <a:lnTo>
                    <a:pt x="651" y="973"/>
                  </a:lnTo>
                  <a:lnTo>
                    <a:pt x="616" y="907"/>
                  </a:lnTo>
                  <a:lnTo>
                    <a:pt x="579" y="840"/>
                  </a:lnTo>
                  <a:lnTo>
                    <a:pt x="541" y="774"/>
                  </a:lnTo>
                  <a:lnTo>
                    <a:pt x="499" y="710"/>
                  </a:lnTo>
                  <a:lnTo>
                    <a:pt x="455" y="645"/>
                  </a:lnTo>
                  <a:close/>
                  <a:moveTo>
                    <a:pt x="112" y="0"/>
                  </a:moveTo>
                  <a:lnTo>
                    <a:pt x="115" y="2"/>
                  </a:lnTo>
                  <a:lnTo>
                    <a:pt x="122" y="7"/>
                  </a:lnTo>
                  <a:lnTo>
                    <a:pt x="134" y="15"/>
                  </a:lnTo>
                  <a:lnTo>
                    <a:pt x="150" y="27"/>
                  </a:lnTo>
                  <a:lnTo>
                    <a:pt x="170" y="43"/>
                  </a:lnTo>
                  <a:lnTo>
                    <a:pt x="194" y="61"/>
                  </a:lnTo>
                  <a:lnTo>
                    <a:pt x="221" y="82"/>
                  </a:lnTo>
                  <a:lnTo>
                    <a:pt x="251" y="108"/>
                  </a:lnTo>
                  <a:lnTo>
                    <a:pt x="283" y="135"/>
                  </a:lnTo>
                  <a:lnTo>
                    <a:pt x="318" y="166"/>
                  </a:lnTo>
                  <a:lnTo>
                    <a:pt x="356" y="201"/>
                  </a:lnTo>
                  <a:lnTo>
                    <a:pt x="395" y="239"/>
                  </a:lnTo>
                  <a:lnTo>
                    <a:pt x="435" y="279"/>
                  </a:lnTo>
                  <a:lnTo>
                    <a:pt x="477" y="323"/>
                  </a:lnTo>
                  <a:lnTo>
                    <a:pt x="518" y="369"/>
                  </a:lnTo>
                  <a:lnTo>
                    <a:pt x="562" y="418"/>
                  </a:lnTo>
                  <a:lnTo>
                    <a:pt x="605" y="471"/>
                  </a:lnTo>
                  <a:lnTo>
                    <a:pt x="648" y="527"/>
                  </a:lnTo>
                  <a:lnTo>
                    <a:pt x="691" y="584"/>
                  </a:lnTo>
                  <a:lnTo>
                    <a:pt x="733" y="645"/>
                  </a:lnTo>
                  <a:lnTo>
                    <a:pt x="774" y="710"/>
                  </a:lnTo>
                  <a:lnTo>
                    <a:pt x="814" y="777"/>
                  </a:lnTo>
                  <a:lnTo>
                    <a:pt x="852" y="846"/>
                  </a:lnTo>
                  <a:lnTo>
                    <a:pt x="888" y="918"/>
                  </a:lnTo>
                  <a:lnTo>
                    <a:pt x="923" y="993"/>
                  </a:lnTo>
                  <a:lnTo>
                    <a:pt x="954" y="1070"/>
                  </a:lnTo>
                  <a:lnTo>
                    <a:pt x="983" y="1150"/>
                  </a:lnTo>
                  <a:lnTo>
                    <a:pt x="1009" y="1233"/>
                  </a:lnTo>
                  <a:lnTo>
                    <a:pt x="1050" y="1166"/>
                  </a:lnTo>
                  <a:lnTo>
                    <a:pt x="1087" y="1099"/>
                  </a:lnTo>
                  <a:lnTo>
                    <a:pt x="1118" y="1034"/>
                  </a:lnTo>
                  <a:lnTo>
                    <a:pt x="1146" y="971"/>
                  </a:lnTo>
                  <a:lnTo>
                    <a:pt x="1168" y="910"/>
                  </a:lnTo>
                  <a:lnTo>
                    <a:pt x="1186" y="853"/>
                  </a:lnTo>
                  <a:lnTo>
                    <a:pt x="1201" y="797"/>
                  </a:lnTo>
                  <a:lnTo>
                    <a:pt x="1214" y="748"/>
                  </a:lnTo>
                  <a:lnTo>
                    <a:pt x="1222" y="702"/>
                  </a:lnTo>
                  <a:lnTo>
                    <a:pt x="1229" y="663"/>
                  </a:lnTo>
                  <a:lnTo>
                    <a:pt x="1234" y="628"/>
                  </a:lnTo>
                  <a:lnTo>
                    <a:pt x="1237" y="600"/>
                  </a:lnTo>
                  <a:lnTo>
                    <a:pt x="1238" y="581"/>
                  </a:lnTo>
                  <a:lnTo>
                    <a:pt x="1239" y="568"/>
                  </a:lnTo>
                  <a:lnTo>
                    <a:pt x="1239" y="564"/>
                  </a:lnTo>
                  <a:lnTo>
                    <a:pt x="1241" y="566"/>
                  </a:lnTo>
                  <a:lnTo>
                    <a:pt x="1247" y="572"/>
                  </a:lnTo>
                  <a:lnTo>
                    <a:pt x="1257" y="582"/>
                  </a:lnTo>
                  <a:lnTo>
                    <a:pt x="1269" y="596"/>
                  </a:lnTo>
                  <a:lnTo>
                    <a:pt x="1285" y="614"/>
                  </a:lnTo>
                  <a:lnTo>
                    <a:pt x="1303" y="636"/>
                  </a:lnTo>
                  <a:lnTo>
                    <a:pt x="1323" y="661"/>
                  </a:lnTo>
                  <a:lnTo>
                    <a:pt x="1346" y="689"/>
                  </a:lnTo>
                  <a:lnTo>
                    <a:pt x="1370" y="721"/>
                  </a:lnTo>
                  <a:lnTo>
                    <a:pt x="1395" y="756"/>
                  </a:lnTo>
                  <a:lnTo>
                    <a:pt x="1420" y="794"/>
                  </a:lnTo>
                  <a:lnTo>
                    <a:pt x="1447" y="835"/>
                  </a:lnTo>
                  <a:lnTo>
                    <a:pt x="1473" y="878"/>
                  </a:lnTo>
                  <a:lnTo>
                    <a:pt x="1500" y="924"/>
                  </a:lnTo>
                  <a:lnTo>
                    <a:pt x="1526" y="973"/>
                  </a:lnTo>
                  <a:lnTo>
                    <a:pt x="1550" y="1024"/>
                  </a:lnTo>
                  <a:lnTo>
                    <a:pt x="1575" y="1077"/>
                  </a:lnTo>
                  <a:lnTo>
                    <a:pt x="1596" y="1132"/>
                  </a:lnTo>
                  <a:lnTo>
                    <a:pt x="1617" y="1190"/>
                  </a:lnTo>
                  <a:lnTo>
                    <a:pt x="1636" y="1250"/>
                  </a:lnTo>
                  <a:lnTo>
                    <a:pt x="1652" y="1311"/>
                  </a:lnTo>
                  <a:lnTo>
                    <a:pt x="1664" y="1373"/>
                  </a:lnTo>
                  <a:lnTo>
                    <a:pt x="1674" y="1438"/>
                  </a:lnTo>
                  <a:lnTo>
                    <a:pt x="1679" y="1503"/>
                  </a:lnTo>
                  <a:lnTo>
                    <a:pt x="1682" y="1569"/>
                  </a:lnTo>
                  <a:lnTo>
                    <a:pt x="1684" y="1566"/>
                  </a:lnTo>
                  <a:lnTo>
                    <a:pt x="1690" y="1560"/>
                  </a:lnTo>
                  <a:lnTo>
                    <a:pt x="1699" y="1549"/>
                  </a:lnTo>
                  <a:lnTo>
                    <a:pt x="1710" y="1534"/>
                  </a:lnTo>
                  <a:lnTo>
                    <a:pt x="1724" y="1515"/>
                  </a:lnTo>
                  <a:lnTo>
                    <a:pt x="1740" y="1492"/>
                  </a:lnTo>
                  <a:lnTo>
                    <a:pt x="1758" y="1466"/>
                  </a:lnTo>
                  <a:lnTo>
                    <a:pt x="1776" y="1436"/>
                  </a:lnTo>
                  <a:lnTo>
                    <a:pt x="1796" y="1404"/>
                  </a:lnTo>
                  <a:lnTo>
                    <a:pt x="1814" y="1370"/>
                  </a:lnTo>
                  <a:lnTo>
                    <a:pt x="1834" y="1332"/>
                  </a:lnTo>
                  <a:lnTo>
                    <a:pt x="1851" y="1291"/>
                  </a:lnTo>
                  <a:lnTo>
                    <a:pt x="1868" y="1250"/>
                  </a:lnTo>
                  <a:lnTo>
                    <a:pt x="1882" y="1205"/>
                  </a:lnTo>
                  <a:lnTo>
                    <a:pt x="1895" y="1159"/>
                  </a:lnTo>
                  <a:lnTo>
                    <a:pt x="1905" y="1112"/>
                  </a:lnTo>
                  <a:lnTo>
                    <a:pt x="1912" y="1063"/>
                  </a:lnTo>
                  <a:lnTo>
                    <a:pt x="1914" y="1014"/>
                  </a:lnTo>
                  <a:lnTo>
                    <a:pt x="1987" y="1108"/>
                  </a:lnTo>
                  <a:lnTo>
                    <a:pt x="2055" y="1204"/>
                  </a:lnTo>
                  <a:lnTo>
                    <a:pt x="2119" y="1302"/>
                  </a:lnTo>
                  <a:lnTo>
                    <a:pt x="2178" y="1401"/>
                  </a:lnTo>
                  <a:lnTo>
                    <a:pt x="2231" y="1501"/>
                  </a:lnTo>
                  <a:lnTo>
                    <a:pt x="2281" y="1602"/>
                  </a:lnTo>
                  <a:lnTo>
                    <a:pt x="2324" y="1705"/>
                  </a:lnTo>
                  <a:lnTo>
                    <a:pt x="2364" y="1807"/>
                  </a:lnTo>
                  <a:lnTo>
                    <a:pt x="2397" y="1910"/>
                  </a:lnTo>
                  <a:lnTo>
                    <a:pt x="2425" y="2012"/>
                  </a:lnTo>
                  <a:lnTo>
                    <a:pt x="2446" y="2116"/>
                  </a:lnTo>
                  <a:lnTo>
                    <a:pt x="2463" y="2218"/>
                  </a:lnTo>
                  <a:lnTo>
                    <a:pt x="2474" y="2320"/>
                  </a:lnTo>
                  <a:lnTo>
                    <a:pt x="2479" y="2421"/>
                  </a:lnTo>
                  <a:lnTo>
                    <a:pt x="2476" y="2522"/>
                  </a:lnTo>
                  <a:lnTo>
                    <a:pt x="2469" y="2621"/>
                  </a:lnTo>
                  <a:lnTo>
                    <a:pt x="2455" y="2719"/>
                  </a:lnTo>
                  <a:lnTo>
                    <a:pt x="2435" y="2816"/>
                  </a:lnTo>
                  <a:lnTo>
                    <a:pt x="2423" y="2860"/>
                  </a:lnTo>
                  <a:lnTo>
                    <a:pt x="2411" y="2905"/>
                  </a:lnTo>
                  <a:lnTo>
                    <a:pt x="2397" y="2948"/>
                  </a:lnTo>
                  <a:lnTo>
                    <a:pt x="2382" y="2991"/>
                  </a:lnTo>
                  <a:lnTo>
                    <a:pt x="2366" y="3032"/>
                  </a:lnTo>
                  <a:lnTo>
                    <a:pt x="2347" y="3074"/>
                  </a:lnTo>
                  <a:lnTo>
                    <a:pt x="2328" y="3115"/>
                  </a:lnTo>
                  <a:lnTo>
                    <a:pt x="2306" y="3154"/>
                  </a:lnTo>
                  <a:lnTo>
                    <a:pt x="2282" y="3192"/>
                  </a:lnTo>
                  <a:lnTo>
                    <a:pt x="2255" y="3230"/>
                  </a:lnTo>
                  <a:lnTo>
                    <a:pt x="2225" y="3266"/>
                  </a:lnTo>
                  <a:lnTo>
                    <a:pt x="2193" y="3301"/>
                  </a:lnTo>
                  <a:lnTo>
                    <a:pt x="2159" y="3334"/>
                  </a:lnTo>
                  <a:lnTo>
                    <a:pt x="2119" y="3366"/>
                  </a:lnTo>
                  <a:lnTo>
                    <a:pt x="2078" y="3396"/>
                  </a:lnTo>
                  <a:lnTo>
                    <a:pt x="2032" y="3425"/>
                  </a:lnTo>
                  <a:lnTo>
                    <a:pt x="1982" y="3452"/>
                  </a:lnTo>
                  <a:lnTo>
                    <a:pt x="1928" y="3477"/>
                  </a:lnTo>
                  <a:lnTo>
                    <a:pt x="1871" y="3500"/>
                  </a:lnTo>
                  <a:lnTo>
                    <a:pt x="1808" y="3521"/>
                  </a:lnTo>
                  <a:lnTo>
                    <a:pt x="1742" y="3539"/>
                  </a:lnTo>
                  <a:lnTo>
                    <a:pt x="1670" y="3555"/>
                  </a:lnTo>
                  <a:lnTo>
                    <a:pt x="1593" y="3570"/>
                  </a:lnTo>
                  <a:lnTo>
                    <a:pt x="1511" y="3582"/>
                  </a:lnTo>
                  <a:lnTo>
                    <a:pt x="1424" y="3591"/>
                  </a:lnTo>
                  <a:lnTo>
                    <a:pt x="1330" y="3598"/>
                  </a:lnTo>
                  <a:lnTo>
                    <a:pt x="1231" y="3602"/>
                  </a:lnTo>
                  <a:lnTo>
                    <a:pt x="1126" y="3604"/>
                  </a:lnTo>
                  <a:lnTo>
                    <a:pt x="1034" y="3600"/>
                  </a:lnTo>
                  <a:lnTo>
                    <a:pt x="947" y="3592"/>
                  </a:lnTo>
                  <a:lnTo>
                    <a:pt x="862" y="3577"/>
                  </a:lnTo>
                  <a:lnTo>
                    <a:pt x="780" y="3556"/>
                  </a:lnTo>
                  <a:lnTo>
                    <a:pt x="701" y="3532"/>
                  </a:lnTo>
                  <a:lnTo>
                    <a:pt x="625" y="3502"/>
                  </a:lnTo>
                  <a:lnTo>
                    <a:pt x="555" y="3466"/>
                  </a:lnTo>
                  <a:lnTo>
                    <a:pt x="487" y="3428"/>
                  </a:lnTo>
                  <a:lnTo>
                    <a:pt x="423" y="3385"/>
                  </a:lnTo>
                  <a:lnTo>
                    <a:pt x="364" y="3339"/>
                  </a:lnTo>
                  <a:lnTo>
                    <a:pt x="308" y="3288"/>
                  </a:lnTo>
                  <a:lnTo>
                    <a:pt x="257" y="3234"/>
                  </a:lnTo>
                  <a:lnTo>
                    <a:pt x="210" y="3177"/>
                  </a:lnTo>
                  <a:lnTo>
                    <a:pt x="167" y="3119"/>
                  </a:lnTo>
                  <a:lnTo>
                    <a:pt x="129" y="3057"/>
                  </a:lnTo>
                  <a:lnTo>
                    <a:pt x="96" y="2992"/>
                  </a:lnTo>
                  <a:lnTo>
                    <a:pt x="67" y="2926"/>
                  </a:lnTo>
                  <a:lnTo>
                    <a:pt x="43" y="2860"/>
                  </a:lnTo>
                  <a:lnTo>
                    <a:pt x="24" y="2791"/>
                  </a:lnTo>
                  <a:lnTo>
                    <a:pt x="10" y="2720"/>
                  </a:lnTo>
                  <a:lnTo>
                    <a:pt x="2" y="2649"/>
                  </a:lnTo>
                  <a:lnTo>
                    <a:pt x="0" y="2578"/>
                  </a:lnTo>
                  <a:lnTo>
                    <a:pt x="1" y="2495"/>
                  </a:lnTo>
                  <a:lnTo>
                    <a:pt x="5" y="2414"/>
                  </a:lnTo>
                  <a:lnTo>
                    <a:pt x="10" y="2337"/>
                  </a:lnTo>
                  <a:lnTo>
                    <a:pt x="18" y="2260"/>
                  </a:lnTo>
                  <a:lnTo>
                    <a:pt x="28" y="2186"/>
                  </a:lnTo>
                  <a:lnTo>
                    <a:pt x="39" y="2112"/>
                  </a:lnTo>
                  <a:lnTo>
                    <a:pt x="52" y="2041"/>
                  </a:lnTo>
                  <a:lnTo>
                    <a:pt x="65" y="1971"/>
                  </a:lnTo>
                  <a:lnTo>
                    <a:pt x="79" y="1900"/>
                  </a:lnTo>
                  <a:lnTo>
                    <a:pt x="93" y="1831"/>
                  </a:lnTo>
                  <a:lnTo>
                    <a:pt x="108" y="1762"/>
                  </a:lnTo>
                  <a:lnTo>
                    <a:pt x="124" y="1693"/>
                  </a:lnTo>
                  <a:lnTo>
                    <a:pt x="139" y="1624"/>
                  </a:lnTo>
                  <a:lnTo>
                    <a:pt x="154" y="1555"/>
                  </a:lnTo>
                  <a:lnTo>
                    <a:pt x="168" y="1486"/>
                  </a:lnTo>
                  <a:lnTo>
                    <a:pt x="182" y="1416"/>
                  </a:lnTo>
                  <a:lnTo>
                    <a:pt x="195" y="1343"/>
                  </a:lnTo>
                  <a:lnTo>
                    <a:pt x="206" y="1271"/>
                  </a:lnTo>
                  <a:lnTo>
                    <a:pt x="217" y="1197"/>
                  </a:lnTo>
                  <a:lnTo>
                    <a:pt x="225" y="1121"/>
                  </a:lnTo>
                  <a:lnTo>
                    <a:pt x="230" y="1044"/>
                  </a:lnTo>
                  <a:lnTo>
                    <a:pt x="235" y="964"/>
                  </a:lnTo>
                  <a:lnTo>
                    <a:pt x="237" y="881"/>
                  </a:lnTo>
                  <a:lnTo>
                    <a:pt x="236" y="797"/>
                  </a:lnTo>
                  <a:lnTo>
                    <a:pt x="233" y="710"/>
                  </a:lnTo>
                  <a:lnTo>
                    <a:pt x="227" y="619"/>
                  </a:lnTo>
                  <a:lnTo>
                    <a:pt x="217" y="526"/>
                  </a:lnTo>
                  <a:lnTo>
                    <a:pt x="204" y="428"/>
                  </a:lnTo>
                  <a:lnTo>
                    <a:pt x="187" y="327"/>
                  </a:lnTo>
                  <a:lnTo>
                    <a:pt x="166" y="223"/>
                  </a:lnTo>
                  <a:lnTo>
                    <a:pt x="142" y="11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05550" y="4524375"/>
              <a:ext cx="1268413" cy="1023938"/>
            </a:xfrm>
            <a:custGeom>
              <a:avLst/>
              <a:gdLst>
                <a:gd name="T0" fmla="*/ 280 w 1598"/>
                <a:gd name="T1" fmla="*/ 213 h 1290"/>
                <a:gd name="T2" fmla="*/ 360 w 1598"/>
                <a:gd name="T3" fmla="*/ 415 h 1290"/>
                <a:gd name="T4" fmla="*/ 460 w 1598"/>
                <a:gd name="T5" fmla="*/ 651 h 1290"/>
                <a:gd name="T6" fmla="*/ 564 w 1598"/>
                <a:gd name="T7" fmla="*/ 645 h 1290"/>
                <a:gd name="T8" fmla="*/ 648 w 1598"/>
                <a:gd name="T9" fmla="*/ 516 h 1290"/>
                <a:gd name="T10" fmla="*/ 847 w 1598"/>
                <a:gd name="T11" fmla="*/ 395 h 1290"/>
                <a:gd name="T12" fmla="*/ 859 w 1598"/>
                <a:gd name="T13" fmla="*/ 590 h 1290"/>
                <a:gd name="T14" fmla="*/ 889 w 1598"/>
                <a:gd name="T15" fmla="*/ 747 h 1290"/>
                <a:gd name="T16" fmla="*/ 929 w 1598"/>
                <a:gd name="T17" fmla="*/ 882 h 1290"/>
                <a:gd name="T18" fmla="*/ 1122 w 1598"/>
                <a:gd name="T19" fmla="*/ 773 h 1290"/>
                <a:gd name="T20" fmla="*/ 1262 w 1598"/>
                <a:gd name="T21" fmla="*/ 668 h 1290"/>
                <a:gd name="T22" fmla="*/ 1368 w 1598"/>
                <a:gd name="T23" fmla="*/ 565 h 1290"/>
                <a:gd name="T24" fmla="*/ 1459 w 1598"/>
                <a:gd name="T25" fmla="*/ 462 h 1290"/>
                <a:gd name="T26" fmla="*/ 1588 w 1598"/>
                <a:gd name="T27" fmla="*/ 548 h 1290"/>
                <a:gd name="T28" fmla="*/ 1598 w 1598"/>
                <a:gd name="T29" fmla="*/ 795 h 1290"/>
                <a:gd name="T30" fmla="*/ 1571 w 1598"/>
                <a:gd name="T31" fmla="*/ 1038 h 1290"/>
                <a:gd name="T32" fmla="*/ 1510 w 1598"/>
                <a:gd name="T33" fmla="*/ 1254 h 1290"/>
                <a:gd name="T34" fmla="*/ 1474 w 1598"/>
                <a:gd name="T35" fmla="*/ 1287 h 1290"/>
                <a:gd name="T36" fmla="*/ 1436 w 1598"/>
                <a:gd name="T37" fmla="*/ 1285 h 1290"/>
                <a:gd name="T38" fmla="*/ 1403 w 1598"/>
                <a:gd name="T39" fmla="*/ 1247 h 1290"/>
                <a:gd name="T40" fmla="*/ 1426 w 1598"/>
                <a:gd name="T41" fmla="*/ 1155 h 1290"/>
                <a:gd name="T42" fmla="*/ 1469 w 1598"/>
                <a:gd name="T43" fmla="*/ 963 h 1290"/>
                <a:gd name="T44" fmla="*/ 1486 w 1598"/>
                <a:gd name="T45" fmla="*/ 751 h 1290"/>
                <a:gd name="T46" fmla="*/ 1449 w 1598"/>
                <a:gd name="T47" fmla="*/ 644 h 1290"/>
                <a:gd name="T48" fmla="*/ 1339 w 1598"/>
                <a:gd name="T49" fmla="*/ 750 h 1290"/>
                <a:gd name="T50" fmla="*/ 1195 w 1598"/>
                <a:gd name="T51" fmla="*/ 859 h 1290"/>
                <a:gd name="T52" fmla="*/ 1001 w 1598"/>
                <a:gd name="T53" fmla="*/ 973 h 1290"/>
                <a:gd name="T54" fmla="*/ 844 w 1598"/>
                <a:gd name="T55" fmla="*/ 979 h 1290"/>
                <a:gd name="T56" fmla="*/ 793 w 1598"/>
                <a:gd name="T57" fmla="*/ 823 h 1290"/>
                <a:gd name="T58" fmla="*/ 753 w 1598"/>
                <a:gd name="T59" fmla="*/ 644 h 1290"/>
                <a:gd name="T60" fmla="*/ 699 w 1598"/>
                <a:gd name="T61" fmla="*/ 646 h 1290"/>
                <a:gd name="T62" fmla="*/ 625 w 1598"/>
                <a:gd name="T63" fmla="*/ 755 h 1290"/>
                <a:gd name="T64" fmla="*/ 534 w 1598"/>
                <a:gd name="T65" fmla="*/ 883 h 1290"/>
                <a:gd name="T66" fmla="*/ 397 w 1598"/>
                <a:gd name="T67" fmla="*/ 783 h 1290"/>
                <a:gd name="T68" fmla="*/ 292 w 1598"/>
                <a:gd name="T69" fmla="*/ 544 h 1290"/>
                <a:gd name="T70" fmla="*/ 207 w 1598"/>
                <a:gd name="T71" fmla="*/ 339 h 1290"/>
                <a:gd name="T72" fmla="*/ 173 w 1598"/>
                <a:gd name="T73" fmla="*/ 465 h 1290"/>
                <a:gd name="T74" fmla="*/ 144 w 1598"/>
                <a:gd name="T75" fmla="*/ 615 h 1290"/>
                <a:gd name="T76" fmla="*/ 123 w 1598"/>
                <a:gd name="T77" fmla="*/ 798 h 1290"/>
                <a:gd name="T78" fmla="*/ 114 w 1598"/>
                <a:gd name="T79" fmla="*/ 1029 h 1290"/>
                <a:gd name="T80" fmla="*/ 102 w 1598"/>
                <a:gd name="T81" fmla="*/ 1154 h 1290"/>
                <a:gd name="T82" fmla="*/ 56 w 1598"/>
                <a:gd name="T83" fmla="*/ 1177 h 1290"/>
                <a:gd name="T84" fmla="*/ 11 w 1598"/>
                <a:gd name="T85" fmla="*/ 1154 h 1290"/>
                <a:gd name="T86" fmla="*/ 1 w 1598"/>
                <a:gd name="T87" fmla="*/ 1029 h 1290"/>
                <a:gd name="T88" fmla="*/ 11 w 1598"/>
                <a:gd name="T89" fmla="*/ 796 h 1290"/>
                <a:gd name="T90" fmla="*/ 31 w 1598"/>
                <a:gd name="T91" fmla="*/ 608 h 1290"/>
                <a:gd name="T92" fmla="*/ 60 w 1598"/>
                <a:gd name="T93" fmla="*/ 454 h 1290"/>
                <a:gd name="T94" fmla="*/ 94 w 1598"/>
                <a:gd name="T95" fmla="*/ 325 h 1290"/>
                <a:gd name="T96" fmla="*/ 132 w 1598"/>
                <a:gd name="T97" fmla="*/ 207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8" h="1290">
                  <a:moveTo>
                    <a:pt x="204" y="0"/>
                  </a:moveTo>
                  <a:lnTo>
                    <a:pt x="258" y="152"/>
                  </a:lnTo>
                  <a:lnTo>
                    <a:pt x="280" y="213"/>
                  </a:lnTo>
                  <a:lnTo>
                    <a:pt x="305" y="278"/>
                  </a:lnTo>
                  <a:lnTo>
                    <a:pt x="331" y="344"/>
                  </a:lnTo>
                  <a:lnTo>
                    <a:pt x="360" y="415"/>
                  </a:lnTo>
                  <a:lnTo>
                    <a:pt x="391" y="488"/>
                  </a:lnTo>
                  <a:lnTo>
                    <a:pt x="425" y="567"/>
                  </a:lnTo>
                  <a:lnTo>
                    <a:pt x="460" y="651"/>
                  </a:lnTo>
                  <a:lnTo>
                    <a:pt x="500" y="738"/>
                  </a:lnTo>
                  <a:lnTo>
                    <a:pt x="533" y="690"/>
                  </a:lnTo>
                  <a:lnTo>
                    <a:pt x="564" y="645"/>
                  </a:lnTo>
                  <a:lnTo>
                    <a:pt x="593" y="601"/>
                  </a:lnTo>
                  <a:lnTo>
                    <a:pt x="621" y="558"/>
                  </a:lnTo>
                  <a:lnTo>
                    <a:pt x="648" y="516"/>
                  </a:lnTo>
                  <a:lnTo>
                    <a:pt x="676" y="471"/>
                  </a:lnTo>
                  <a:lnTo>
                    <a:pt x="847" y="203"/>
                  </a:lnTo>
                  <a:lnTo>
                    <a:pt x="847" y="395"/>
                  </a:lnTo>
                  <a:lnTo>
                    <a:pt x="849" y="465"/>
                  </a:lnTo>
                  <a:lnTo>
                    <a:pt x="853" y="530"/>
                  </a:lnTo>
                  <a:lnTo>
                    <a:pt x="859" y="590"/>
                  </a:lnTo>
                  <a:lnTo>
                    <a:pt x="867" y="645"/>
                  </a:lnTo>
                  <a:lnTo>
                    <a:pt x="877" y="698"/>
                  </a:lnTo>
                  <a:lnTo>
                    <a:pt x="889" y="747"/>
                  </a:lnTo>
                  <a:lnTo>
                    <a:pt x="902" y="793"/>
                  </a:lnTo>
                  <a:lnTo>
                    <a:pt x="915" y="838"/>
                  </a:lnTo>
                  <a:lnTo>
                    <a:pt x="929" y="882"/>
                  </a:lnTo>
                  <a:lnTo>
                    <a:pt x="1001" y="845"/>
                  </a:lnTo>
                  <a:lnTo>
                    <a:pt x="1064" y="808"/>
                  </a:lnTo>
                  <a:lnTo>
                    <a:pt x="1122" y="773"/>
                  </a:lnTo>
                  <a:lnTo>
                    <a:pt x="1173" y="737"/>
                  </a:lnTo>
                  <a:lnTo>
                    <a:pt x="1220" y="702"/>
                  </a:lnTo>
                  <a:lnTo>
                    <a:pt x="1262" y="668"/>
                  </a:lnTo>
                  <a:lnTo>
                    <a:pt x="1300" y="633"/>
                  </a:lnTo>
                  <a:lnTo>
                    <a:pt x="1336" y="599"/>
                  </a:lnTo>
                  <a:lnTo>
                    <a:pt x="1368" y="565"/>
                  </a:lnTo>
                  <a:lnTo>
                    <a:pt x="1400" y="531"/>
                  </a:lnTo>
                  <a:lnTo>
                    <a:pt x="1430" y="496"/>
                  </a:lnTo>
                  <a:lnTo>
                    <a:pt x="1459" y="462"/>
                  </a:lnTo>
                  <a:lnTo>
                    <a:pt x="1555" y="351"/>
                  </a:lnTo>
                  <a:lnTo>
                    <a:pt x="1577" y="469"/>
                  </a:lnTo>
                  <a:lnTo>
                    <a:pt x="1588" y="548"/>
                  </a:lnTo>
                  <a:lnTo>
                    <a:pt x="1595" y="629"/>
                  </a:lnTo>
                  <a:lnTo>
                    <a:pt x="1598" y="712"/>
                  </a:lnTo>
                  <a:lnTo>
                    <a:pt x="1598" y="795"/>
                  </a:lnTo>
                  <a:lnTo>
                    <a:pt x="1593" y="877"/>
                  </a:lnTo>
                  <a:lnTo>
                    <a:pt x="1585" y="959"/>
                  </a:lnTo>
                  <a:lnTo>
                    <a:pt x="1571" y="1038"/>
                  </a:lnTo>
                  <a:lnTo>
                    <a:pt x="1555" y="1114"/>
                  </a:lnTo>
                  <a:lnTo>
                    <a:pt x="1534" y="1186"/>
                  </a:lnTo>
                  <a:lnTo>
                    <a:pt x="1510" y="1254"/>
                  </a:lnTo>
                  <a:lnTo>
                    <a:pt x="1501" y="1269"/>
                  </a:lnTo>
                  <a:lnTo>
                    <a:pt x="1488" y="1279"/>
                  </a:lnTo>
                  <a:lnTo>
                    <a:pt x="1474" y="1287"/>
                  </a:lnTo>
                  <a:lnTo>
                    <a:pt x="1457" y="1290"/>
                  </a:lnTo>
                  <a:lnTo>
                    <a:pt x="1446" y="1289"/>
                  </a:lnTo>
                  <a:lnTo>
                    <a:pt x="1436" y="1285"/>
                  </a:lnTo>
                  <a:lnTo>
                    <a:pt x="1421" y="1276"/>
                  </a:lnTo>
                  <a:lnTo>
                    <a:pt x="1410" y="1263"/>
                  </a:lnTo>
                  <a:lnTo>
                    <a:pt x="1403" y="1247"/>
                  </a:lnTo>
                  <a:lnTo>
                    <a:pt x="1402" y="1230"/>
                  </a:lnTo>
                  <a:lnTo>
                    <a:pt x="1405" y="1211"/>
                  </a:lnTo>
                  <a:lnTo>
                    <a:pt x="1426" y="1155"/>
                  </a:lnTo>
                  <a:lnTo>
                    <a:pt x="1443" y="1094"/>
                  </a:lnTo>
                  <a:lnTo>
                    <a:pt x="1458" y="1029"/>
                  </a:lnTo>
                  <a:lnTo>
                    <a:pt x="1469" y="963"/>
                  </a:lnTo>
                  <a:lnTo>
                    <a:pt x="1479" y="894"/>
                  </a:lnTo>
                  <a:lnTo>
                    <a:pt x="1483" y="822"/>
                  </a:lnTo>
                  <a:lnTo>
                    <a:pt x="1486" y="751"/>
                  </a:lnTo>
                  <a:lnTo>
                    <a:pt x="1486" y="681"/>
                  </a:lnTo>
                  <a:lnTo>
                    <a:pt x="1481" y="609"/>
                  </a:lnTo>
                  <a:lnTo>
                    <a:pt x="1449" y="644"/>
                  </a:lnTo>
                  <a:lnTo>
                    <a:pt x="1415" y="679"/>
                  </a:lnTo>
                  <a:lnTo>
                    <a:pt x="1380" y="714"/>
                  </a:lnTo>
                  <a:lnTo>
                    <a:pt x="1339" y="750"/>
                  </a:lnTo>
                  <a:lnTo>
                    <a:pt x="1296" y="785"/>
                  </a:lnTo>
                  <a:lnTo>
                    <a:pt x="1248" y="822"/>
                  </a:lnTo>
                  <a:lnTo>
                    <a:pt x="1195" y="859"/>
                  </a:lnTo>
                  <a:lnTo>
                    <a:pt x="1137" y="896"/>
                  </a:lnTo>
                  <a:lnTo>
                    <a:pt x="1072" y="934"/>
                  </a:lnTo>
                  <a:lnTo>
                    <a:pt x="1001" y="973"/>
                  </a:lnTo>
                  <a:lnTo>
                    <a:pt x="921" y="1012"/>
                  </a:lnTo>
                  <a:lnTo>
                    <a:pt x="864" y="1039"/>
                  </a:lnTo>
                  <a:lnTo>
                    <a:pt x="844" y="979"/>
                  </a:lnTo>
                  <a:lnTo>
                    <a:pt x="827" y="928"/>
                  </a:lnTo>
                  <a:lnTo>
                    <a:pt x="809" y="876"/>
                  </a:lnTo>
                  <a:lnTo>
                    <a:pt x="793" y="823"/>
                  </a:lnTo>
                  <a:lnTo>
                    <a:pt x="777" y="767"/>
                  </a:lnTo>
                  <a:lnTo>
                    <a:pt x="765" y="707"/>
                  </a:lnTo>
                  <a:lnTo>
                    <a:pt x="753" y="644"/>
                  </a:lnTo>
                  <a:lnTo>
                    <a:pt x="744" y="576"/>
                  </a:lnTo>
                  <a:lnTo>
                    <a:pt x="721" y="610"/>
                  </a:lnTo>
                  <a:lnTo>
                    <a:pt x="699" y="646"/>
                  </a:lnTo>
                  <a:lnTo>
                    <a:pt x="675" y="682"/>
                  </a:lnTo>
                  <a:lnTo>
                    <a:pt x="652" y="717"/>
                  </a:lnTo>
                  <a:lnTo>
                    <a:pt x="625" y="755"/>
                  </a:lnTo>
                  <a:lnTo>
                    <a:pt x="598" y="796"/>
                  </a:lnTo>
                  <a:lnTo>
                    <a:pt x="568" y="838"/>
                  </a:lnTo>
                  <a:lnTo>
                    <a:pt x="534" y="883"/>
                  </a:lnTo>
                  <a:lnTo>
                    <a:pt x="477" y="962"/>
                  </a:lnTo>
                  <a:lnTo>
                    <a:pt x="436" y="873"/>
                  </a:lnTo>
                  <a:lnTo>
                    <a:pt x="397" y="783"/>
                  </a:lnTo>
                  <a:lnTo>
                    <a:pt x="359" y="699"/>
                  </a:lnTo>
                  <a:lnTo>
                    <a:pt x="325" y="618"/>
                  </a:lnTo>
                  <a:lnTo>
                    <a:pt x="292" y="544"/>
                  </a:lnTo>
                  <a:lnTo>
                    <a:pt x="261" y="472"/>
                  </a:lnTo>
                  <a:lnTo>
                    <a:pt x="234" y="404"/>
                  </a:lnTo>
                  <a:lnTo>
                    <a:pt x="207" y="339"/>
                  </a:lnTo>
                  <a:lnTo>
                    <a:pt x="196" y="380"/>
                  </a:lnTo>
                  <a:lnTo>
                    <a:pt x="184" y="421"/>
                  </a:lnTo>
                  <a:lnTo>
                    <a:pt x="173" y="465"/>
                  </a:lnTo>
                  <a:lnTo>
                    <a:pt x="162" y="512"/>
                  </a:lnTo>
                  <a:lnTo>
                    <a:pt x="153" y="562"/>
                  </a:lnTo>
                  <a:lnTo>
                    <a:pt x="144" y="615"/>
                  </a:lnTo>
                  <a:lnTo>
                    <a:pt x="136" y="671"/>
                  </a:lnTo>
                  <a:lnTo>
                    <a:pt x="129" y="732"/>
                  </a:lnTo>
                  <a:lnTo>
                    <a:pt x="123" y="798"/>
                  </a:lnTo>
                  <a:lnTo>
                    <a:pt x="118" y="869"/>
                  </a:lnTo>
                  <a:lnTo>
                    <a:pt x="116" y="947"/>
                  </a:lnTo>
                  <a:lnTo>
                    <a:pt x="114" y="1029"/>
                  </a:lnTo>
                  <a:lnTo>
                    <a:pt x="113" y="1120"/>
                  </a:lnTo>
                  <a:lnTo>
                    <a:pt x="110" y="1138"/>
                  </a:lnTo>
                  <a:lnTo>
                    <a:pt x="102" y="1154"/>
                  </a:lnTo>
                  <a:lnTo>
                    <a:pt x="90" y="1165"/>
                  </a:lnTo>
                  <a:lnTo>
                    <a:pt x="75" y="1173"/>
                  </a:lnTo>
                  <a:lnTo>
                    <a:pt x="56" y="1177"/>
                  </a:lnTo>
                  <a:lnTo>
                    <a:pt x="39" y="1173"/>
                  </a:lnTo>
                  <a:lnTo>
                    <a:pt x="23" y="1165"/>
                  </a:lnTo>
                  <a:lnTo>
                    <a:pt x="11" y="1154"/>
                  </a:lnTo>
                  <a:lnTo>
                    <a:pt x="3" y="1138"/>
                  </a:lnTo>
                  <a:lnTo>
                    <a:pt x="0" y="1120"/>
                  </a:lnTo>
                  <a:lnTo>
                    <a:pt x="1" y="1029"/>
                  </a:lnTo>
                  <a:lnTo>
                    <a:pt x="3" y="945"/>
                  </a:lnTo>
                  <a:lnTo>
                    <a:pt x="7" y="868"/>
                  </a:lnTo>
                  <a:lnTo>
                    <a:pt x="11" y="796"/>
                  </a:lnTo>
                  <a:lnTo>
                    <a:pt x="17" y="729"/>
                  </a:lnTo>
                  <a:lnTo>
                    <a:pt x="24" y="666"/>
                  </a:lnTo>
                  <a:lnTo>
                    <a:pt x="31" y="608"/>
                  </a:lnTo>
                  <a:lnTo>
                    <a:pt x="40" y="553"/>
                  </a:lnTo>
                  <a:lnTo>
                    <a:pt x="49" y="502"/>
                  </a:lnTo>
                  <a:lnTo>
                    <a:pt x="60" y="454"/>
                  </a:lnTo>
                  <a:lnTo>
                    <a:pt x="70" y="409"/>
                  </a:lnTo>
                  <a:lnTo>
                    <a:pt x="82" y="366"/>
                  </a:lnTo>
                  <a:lnTo>
                    <a:pt x="94" y="325"/>
                  </a:lnTo>
                  <a:lnTo>
                    <a:pt x="107" y="284"/>
                  </a:lnTo>
                  <a:lnTo>
                    <a:pt x="120" y="246"/>
                  </a:lnTo>
                  <a:lnTo>
                    <a:pt x="132" y="207"/>
                  </a:lnTo>
                  <a:lnTo>
                    <a:pt x="145" y="169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4826408" y="1673098"/>
            <a:ext cx="530106" cy="459316"/>
            <a:chOff x="5929313" y="3336925"/>
            <a:chExt cx="2579688" cy="2235200"/>
          </a:xfrm>
          <a:solidFill>
            <a:schemeClr val="bg2">
              <a:lumMod val="25000"/>
            </a:schemeClr>
          </a:solidFill>
        </p:grpSpPr>
        <p:sp>
          <p:nvSpPr>
            <p:cNvPr id="92" name="Freeform 85"/>
            <p:cNvSpPr>
              <a:spLocks noEditPoints="1"/>
            </p:cNvSpPr>
            <p:nvPr/>
          </p:nvSpPr>
          <p:spPr bwMode="auto">
            <a:xfrm>
              <a:off x="5929313" y="3336925"/>
              <a:ext cx="2579688" cy="2235200"/>
            </a:xfrm>
            <a:custGeom>
              <a:avLst/>
              <a:gdLst>
                <a:gd name="T0" fmla="*/ 3044 w 4874"/>
                <a:gd name="T1" fmla="*/ 364 h 4225"/>
                <a:gd name="T2" fmla="*/ 2643 w 4874"/>
                <a:gd name="T3" fmla="*/ 597 h 4225"/>
                <a:gd name="T4" fmla="*/ 1998 w 4874"/>
                <a:gd name="T5" fmla="*/ 435 h 4225"/>
                <a:gd name="T6" fmla="*/ 1565 w 4874"/>
                <a:gd name="T7" fmla="*/ 308 h 4225"/>
                <a:gd name="T8" fmla="*/ 1118 w 4874"/>
                <a:gd name="T9" fmla="*/ 351 h 4225"/>
                <a:gd name="T10" fmla="*/ 716 w 4874"/>
                <a:gd name="T11" fmla="*/ 566 h 4225"/>
                <a:gd name="T12" fmla="*/ 429 w 4874"/>
                <a:gd name="T13" fmla="*/ 923 h 4225"/>
                <a:gd name="T14" fmla="*/ 311 w 4874"/>
                <a:gd name="T15" fmla="*/ 1342 h 4225"/>
                <a:gd name="T16" fmla="*/ 362 w 4874"/>
                <a:gd name="T17" fmla="*/ 1773 h 4225"/>
                <a:gd name="T18" fmla="*/ 581 w 4874"/>
                <a:gd name="T19" fmla="*/ 2161 h 4225"/>
                <a:gd name="T20" fmla="*/ 2420 w 4874"/>
                <a:gd name="T21" fmla="*/ 3924 h 4225"/>
                <a:gd name="T22" fmla="*/ 4229 w 4874"/>
                <a:gd name="T23" fmla="*/ 2229 h 4225"/>
                <a:gd name="T24" fmla="*/ 4482 w 4874"/>
                <a:gd name="T25" fmla="*/ 1855 h 4225"/>
                <a:gd name="T26" fmla="*/ 4566 w 4874"/>
                <a:gd name="T27" fmla="*/ 1430 h 4225"/>
                <a:gd name="T28" fmla="*/ 4482 w 4874"/>
                <a:gd name="T29" fmla="*/ 1005 h 4225"/>
                <a:gd name="T30" fmla="*/ 4229 w 4874"/>
                <a:gd name="T31" fmla="*/ 630 h 4225"/>
                <a:gd name="T32" fmla="*/ 3842 w 4874"/>
                <a:gd name="T33" fmla="*/ 380 h 4225"/>
                <a:gd name="T34" fmla="*/ 3399 w 4874"/>
                <a:gd name="T35" fmla="*/ 302 h 4225"/>
                <a:gd name="T36" fmla="*/ 1884 w 4874"/>
                <a:gd name="T37" fmla="*/ 64 h 4225"/>
                <a:gd name="T38" fmla="*/ 2352 w 4874"/>
                <a:gd name="T39" fmla="*/ 305 h 4225"/>
                <a:gd name="T40" fmla="*/ 2793 w 4874"/>
                <a:gd name="T41" fmla="*/ 140 h 4225"/>
                <a:gd name="T42" fmla="*/ 3294 w 4874"/>
                <a:gd name="T43" fmla="*/ 6 h 4225"/>
                <a:gd name="T44" fmla="*/ 3807 w 4874"/>
                <a:gd name="T45" fmla="*/ 52 h 4225"/>
                <a:gd name="T46" fmla="*/ 4280 w 4874"/>
                <a:gd name="T47" fmla="*/ 276 h 4225"/>
                <a:gd name="T48" fmla="*/ 4647 w 4874"/>
                <a:gd name="T49" fmla="*/ 664 h 4225"/>
                <a:gd name="T50" fmla="*/ 4842 w 4874"/>
                <a:gd name="T51" fmla="*/ 1131 h 4225"/>
                <a:gd name="T52" fmla="*/ 4859 w 4874"/>
                <a:gd name="T53" fmla="*/ 1629 h 4225"/>
                <a:gd name="T54" fmla="*/ 4700 w 4874"/>
                <a:gd name="T55" fmla="*/ 2106 h 4225"/>
                <a:gd name="T56" fmla="*/ 4442 w 4874"/>
                <a:gd name="T57" fmla="*/ 2446 h 4225"/>
                <a:gd name="T58" fmla="*/ 4343 w 4874"/>
                <a:gd name="T59" fmla="*/ 2543 h 4225"/>
                <a:gd name="T60" fmla="*/ 4140 w 4874"/>
                <a:gd name="T61" fmla="*/ 2742 h 4225"/>
                <a:gd name="T62" fmla="*/ 3869 w 4874"/>
                <a:gd name="T63" fmla="*/ 3008 h 4225"/>
                <a:gd name="T64" fmla="*/ 3567 w 4874"/>
                <a:gd name="T65" fmla="*/ 3304 h 4225"/>
                <a:gd name="T66" fmla="*/ 3269 w 4874"/>
                <a:gd name="T67" fmla="*/ 3597 h 4225"/>
                <a:gd name="T68" fmla="*/ 3011 w 4874"/>
                <a:gd name="T69" fmla="*/ 3849 h 4225"/>
                <a:gd name="T70" fmla="*/ 2831 w 4874"/>
                <a:gd name="T71" fmla="*/ 4026 h 4225"/>
                <a:gd name="T72" fmla="*/ 2762 w 4874"/>
                <a:gd name="T73" fmla="*/ 4093 h 4225"/>
                <a:gd name="T74" fmla="*/ 2519 w 4874"/>
                <a:gd name="T75" fmla="*/ 4218 h 4225"/>
                <a:gd name="T76" fmla="*/ 2250 w 4874"/>
                <a:gd name="T77" fmla="*/ 4187 h 4225"/>
                <a:gd name="T78" fmla="*/ 2099 w 4874"/>
                <a:gd name="T79" fmla="*/ 4081 h 4225"/>
                <a:gd name="T80" fmla="*/ 1980 w 4874"/>
                <a:gd name="T81" fmla="*/ 3965 h 4225"/>
                <a:gd name="T82" fmla="*/ 1763 w 4874"/>
                <a:gd name="T83" fmla="*/ 3751 h 4225"/>
                <a:gd name="T84" fmla="*/ 1482 w 4874"/>
                <a:gd name="T85" fmla="*/ 3476 h 4225"/>
                <a:gd name="T86" fmla="*/ 1176 w 4874"/>
                <a:gd name="T87" fmla="*/ 3176 h 4225"/>
                <a:gd name="T88" fmla="*/ 879 w 4874"/>
                <a:gd name="T89" fmla="*/ 2885 h 4225"/>
                <a:gd name="T90" fmla="*/ 630 w 4874"/>
                <a:gd name="T91" fmla="*/ 2639 h 4225"/>
                <a:gd name="T92" fmla="*/ 464 w 4874"/>
                <a:gd name="T93" fmla="*/ 2476 h 4225"/>
                <a:gd name="T94" fmla="*/ 227 w 4874"/>
                <a:gd name="T95" fmla="*/ 2195 h 4225"/>
                <a:gd name="T96" fmla="*/ 32 w 4874"/>
                <a:gd name="T97" fmla="*/ 1727 h 4225"/>
                <a:gd name="T98" fmla="*/ 3 w 4874"/>
                <a:gd name="T99" fmla="*/ 1330 h 4225"/>
                <a:gd name="T100" fmla="*/ 128 w 4874"/>
                <a:gd name="T101" fmla="*/ 844 h 4225"/>
                <a:gd name="T102" fmla="*/ 428 w 4874"/>
                <a:gd name="T103" fmla="*/ 418 h 4225"/>
                <a:gd name="T104" fmla="*/ 870 w 4874"/>
                <a:gd name="T105" fmla="*/ 120 h 4225"/>
                <a:gd name="T106" fmla="*/ 1373 w 4874"/>
                <a:gd name="T107" fmla="*/ 3 h 4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74" h="4225">
                  <a:moveTo>
                    <a:pt x="3399" y="302"/>
                  </a:moveTo>
                  <a:lnTo>
                    <a:pt x="3309" y="306"/>
                  </a:lnTo>
                  <a:lnTo>
                    <a:pt x="3219" y="319"/>
                  </a:lnTo>
                  <a:lnTo>
                    <a:pt x="3131" y="337"/>
                  </a:lnTo>
                  <a:lnTo>
                    <a:pt x="3044" y="364"/>
                  </a:lnTo>
                  <a:lnTo>
                    <a:pt x="2958" y="397"/>
                  </a:lnTo>
                  <a:lnTo>
                    <a:pt x="2876" y="435"/>
                  </a:lnTo>
                  <a:lnTo>
                    <a:pt x="2795" y="483"/>
                  </a:lnTo>
                  <a:lnTo>
                    <a:pt x="2717" y="536"/>
                  </a:lnTo>
                  <a:lnTo>
                    <a:pt x="2643" y="597"/>
                  </a:lnTo>
                  <a:lnTo>
                    <a:pt x="2436" y="780"/>
                  </a:lnTo>
                  <a:lnTo>
                    <a:pt x="2231" y="597"/>
                  </a:lnTo>
                  <a:lnTo>
                    <a:pt x="2157" y="536"/>
                  </a:lnTo>
                  <a:lnTo>
                    <a:pt x="2079" y="483"/>
                  </a:lnTo>
                  <a:lnTo>
                    <a:pt x="1998" y="435"/>
                  </a:lnTo>
                  <a:lnTo>
                    <a:pt x="1916" y="397"/>
                  </a:lnTo>
                  <a:lnTo>
                    <a:pt x="1830" y="364"/>
                  </a:lnTo>
                  <a:lnTo>
                    <a:pt x="1742" y="337"/>
                  </a:lnTo>
                  <a:lnTo>
                    <a:pt x="1653" y="319"/>
                  </a:lnTo>
                  <a:lnTo>
                    <a:pt x="1565" y="308"/>
                  </a:lnTo>
                  <a:lnTo>
                    <a:pt x="1475" y="302"/>
                  </a:lnTo>
                  <a:lnTo>
                    <a:pt x="1385" y="305"/>
                  </a:lnTo>
                  <a:lnTo>
                    <a:pt x="1295" y="312"/>
                  </a:lnTo>
                  <a:lnTo>
                    <a:pt x="1206" y="328"/>
                  </a:lnTo>
                  <a:lnTo>
                    <a:pt x="1118" y="351"/>
                  </a:lnTo>
                  <a:lnTo>
                    <a:pt x="1032" y="380"/>
                  </a:lnTo>
                  <a:lnTo>
                    <a:pt x="948" y="418"/>
                  </a:lnTo>
                  <a:lnTo>
                    <a:pt x="867" y="461"/>
                  </a:lnTo>
                  <a:lnTo>
                    <a:pt x="789" y="510"/>
                  </a:lnTo>
                  <a:lnTo>
                    <a:pt x="716" y="566"/>
                  </a:lnTo>
                  <a:lnTo>
                    <a:pt x="645" y="630"/>
                  </a:lnTo>
                  <a:lnTo>
                    <a:pt x="581" y="698"/>
                  </a:lnTo>
                  <a:lnTo>
                    <a:pt x="524" y="770"/>
                  </a:lnTo>
                  <a:lnTo>
                    <a:pt x="473" y="846"/>
                  </a:lnTo>
                  <a:lnTo>
                    <a:pt x="429" y="923"/>
                  </a:lnTo>
                  <a:lnTo>
                    <a:pt x="392" y="1005"/>
                  </a:lnTo>
                  <a:lnTo>
                    <a:pt x="362" y="1086"/>
                  </a:lnTo>
                  <a:lnTo>
                    <a:pt x="338" y="1171"/>
                  </a:lnTo>
                  <a:lnTo>
                    <a:pt x="321" y="1256"/>
                  </a:lnTo>
                  <a:lnTo>
                    <a:pt x="311" y="1342"/>
                  </a:lnTo>
                  <a:lnTo>
                    <a:pt x="308" y="1430"/>
                  </a:lnTo>
                  <a:lnTo>
                    <a:pt x="311" y="1516"/>
                  </a:lnTo>
                  <a:lnTo>
                    <a:pt x="321" y="1602"/>
                  </a:lnTo>
                  <a:lnTo>
                    <a:pt x="338" y="1688"/>
                  </a:lnTo>
                  <a:lnTo>
                    <a:pt x="362" y="1773"/>
                  </a:lnTo>
                  <a:lnTo>
                    <a:pt x="392" y="1855"/>
                  </a:lnTo>
                  <a:lnTo>
                    <a:pt x="429" y="1935"/>
                  </a:lnTo>
                  <a:lnTo>
                    <a:pt x="473" y="2014"/>
                  </a:lnTo>
                  <a:lnTo>
                    <a:pt x="524" y="2088"/>
                  </a:lnTo>
                  <a:lnTo>
                    <a:pt x="581" y="2161"/>
                  </a:lnTo>
                  <a:lnTo>
                    <a:pt x="645" y="2229"/>
                  </a:lnTo>
                  <a:lnTo>
                    <a:pt x="2328" y="3880"/>
                  </a:lnTo>
                  <a:lnTo>
                    <a:pt x="2357" y="3901"/>
                  </a:lnTo>
                  <a:lnTo>
                    <a:pt x="2387" y="3916"/>
                  </a:lnTo>
                  <a:lnTo>
                    <a:pt x="2420" y="3924"/>
                  </a:lnTo>
                  <a:lnTo>
                    <a:pt x="2454" y="3924"/>
                  </a:lnTo>
                  <a:lnTo>
                    <a:pt x="2487" y="3916"/>
                  </a:lnTo>
                  <a:lnTo>
                    <a:pt x="2517" y="3901"/>
                  </a:lnTo>
                  <a:lnTo>
                    <a:pt x="2546" y="3880"/>
                  </a:lnTo>
                  <a:lnTo>
                    <a:pt x="4229" y="2229"/>
                  </a:lnTo>
                  <a:lnTo>
                    <a:pt x="4293" y="2161"/>
                  </a:lnTo>
                  <a:lnTo>
                    <a:pt x="4350" y="2088"/>
                  </a:lnTo>
                  <a:lnTo>
                    <a:pt x="4401" y="2014"/>
                  </a:lnTo>
                  <a:lnTo>
                    <a:pt x="4445" y="1935"/>
                  </a:lnTo>
                  <a:lnTo>
                    <a:pt x="4482" y="1855"/>
                  </a:lnTo>
                  <a:lnTo>
                    <a:pt x="4512" y="1773"/>
                  </a:lnTo>
                  <a:lnTo>
                    <a:pt x="4535" y="1688"/>
                  </a:lnTo>
                  <a:lnTo>
                    <a:pt x="4553" y="1602"/>
                  </a:lnTo>
                  <a:lnTo>
                    <a:pt x="4562" y="1516"/>
                  </a:lnTo>
                  <a:lnTo>
                    <a:pt x="4566" y="1430"/>
                  </a:lnTo>
                  <a:lnTo>
                    <a:pt x="4562" y="1342"/>
                  </a:lnTo>
                  <a:lnTo>
                    <a:pt x="4553" y="1256"/>
                  </a:lnTo>
                  <a:lnTo>
                    <a:pt x="4535" y="1171"/>
                  </a:lnTo>
                  <a:lnTo>
                    <a:pt x="4512" y="1086"/>
                  </a:lnTo>
                  <a:lnTo>
                    <a:pt x="4482" y="1005"/>
                  </a:lnTo>
                  <a:lnTo>
                    <a:pt x="4445" y="923"/>
                  </a:lnTo>
                  <a:lnTo>
                    <a:pt x="4401" y="846"/>
                  </a:lnTo>
                  <a:lnTo>
                    <a:pt x="4350" y="770"/>
                  </a:lnTo>
                  <a:lnTo>
                    <a:pt x="4293" y="698"/>
                  </a:lnTo>
                  <a:lnTo>
                    <a:pt x="4229" y="630"/>
                  </a:lnTo>
                  <a:lnTo>
                    <a:pt x="4158" y="566"/>
                  </a:lnTo>
                  <a:lnTo>
                    <a:pt x="4083" y="510"/>
                  </a:lnTo>
                  <a:lnTo>
                    <a:pt x="4005" y="459"/>
                  </a:lnTo>
                  <a:lnTo>
                    <a:pt x="3924" y="416"/>
                  </a:lnTo>
                  <a:lnTo>
                    <a:pt x="3842" y="380"/>
                  </a:lnTo>
                  <a:lnTo>
                    <a:pt x="3755" y="351"/>
                  </a:lnTo>
                  <a:lnTo>
                    <a:pt x="3668" y="328"/>
                  </a:lnTo>
                  <a:lnTo>
                    <a:pt x="3579" y="312"/>
                  </a:lnTo>
                  <a:lnTo>
                    <a:pt x="3489" y="303"/>
                  </a:lnTo>
                  <a:lnTo>
                    <a:pt x="3399" y="302"/>
                  </a:lnTo>
                  <a:close/>
                  <a:moveTo>
                    <a:pt x="1476" y="0"/>
                  </a:moveTo>
                  <a:lnTo>
                    <a:pt x="1580" y="6"/>
                  </a:lnTo>
                  <a:lnTo>
                    <a:pt x="1682" y="18"/>
                  </a:lnTo>
                  <a:lnTo>
                    <a:pt x="1784" y="37"/>
                  </a:lnTo>
                  <a:lnTo>
                    <a:pt x="1884" y="64"/>
                  </a:lnTo>
                  <a:lnTo>
                    <a:pt x="1983" y="98"/>
                  </a:lnTo>
                  <a:lnTo>
                    <a:pt x="2079" y="140"/>
                  </a:lnTo>
                  <a:lnTo>
                    <a:pt x="2174" y="187"/>
                  </a:lnTo>
                  <a:lnTo>
                    <a:pt x="2265" y="242"/>
                  </a:lnTo>
                  <a:lnTo>
                    <a:pt x="2352" y="305"/>
                  </a:lnTo>
                  <a:lnTo>
                    <a:pt x="2436" y="374"/>
                  </a:lnTo>
                  <a:lnTo>
                    <a:pt x="2520" y="305"/>
                  </a:lnTo>
                  <a:lnTo>
                    <a:pt x="2609" y="242"/>
                  </a:lnTo>
                  <a:lnTo>
                    <a:pt x="2699" y="187"/>
                  </a:lnTo>
                  <a:lnTo>
                    <a:pt x="2793" y="140"/>
                  </a:lnTo>
                  <a:lnTo>
                    <a:pt x="2889" y="98"/>
                  </a:lnTo>
                  <a:lnTo>
                    <a:pt x="2988" y="64"/>
                  </a:lnTo>
                  <a:lnTo>
                    <a:pt x="3089" y="37"/>
                  </a:lnTo>
                  <a:lnTo>
                    <a:pt x="3191" y="18"/>
                  </a:lnTo>
                  <a:lnTo>
                    <a:pt x="3294" y="6"/>
                  </a:lnTo>
                  <a:lnTo>
                    <a:pt x="3398" y="0"/>
                  </a:lnTo>
                  <a:lnTo>
                    <a:pt x="3501" y="3"/>
                  </a:lnTo>
                  <a:lnTo>
                    <a:pt x="3603" y="12"/>
                  </a:lnTo>
                  <a:lnTo>
                    <a:pt x="3705" y="28"/>
                  </a:lnTo>
                  <a:lnTo>
                    <a:pt x="3807" y="52"/>
                  </a:lnTo>
                  <a:lnTo>
                    <a:pt x="3906" y="82"/>
                  </a:lnTo>
                  <a:lnTo>
                    <a:pt x="4004" y="120"/>
                  </a:lnTo>
                  <a:lnTo>
                    <a:pt x="4098" y="165"/>
                  </a:lnTo>
                  <a:lnTo>
                    <a:pt x="4191" y="217"/>
                  </a:lnTo>
                  <a:lnTo>
                    <a:pt x="4280" y="276"/>
                  </a:lnTo>
                  <a:lnTo>
                    <a:pt x="4365" y="343"/>
                  </a:lnTo>
                  <a:lnTo>
                    <a:pt x="4446" y="418"/>
                  </a:lnTo>
                  <a:lnTo>
                    <a:pt x="4520" y="496"/>
                  </a:lnTo>
                  <a:lnTo>
                    <a:pt x="4587" y="578"/>
                  </a:lnTo>
                  <a:lnTo>
                    <a:pt x="4647" y="664"/>
                  </a:lnTo>
                  <a:lnTo>
                    <a:pt x="4700" y="752"/>
                  </a:lnTo>
                  <a:lnTo>
                    <a:pt x="4746" y="844"/>
                  </a:lnTo>
                  <a:lnTo>
                    <a:pt x="4785" y="938"/>
                  </a:lnTo>
                  <a:lnTo>
                    <a:pt x="4817" y="1034"/>
                  </a:lnTo>
                  <a:lnTo>
                    <a:pt x="4842" y="1131"/>
                  </a:lnTo>
                  <a:lnTo>
                    <a:pt x="4859" y="1231"/>
                  </a:lnTo>
                  <a:lnTo>
                    <a:pt x="4869" y="1330"/>
                  </a:lnTo>
                  <a:lnTo>
                    <a:pt x="4874" y="1430"/>
                  </a:lnTo>
                  <a:lnTo>
                    <a:pt x="4869" y="1529"/>
                  </a:lnTo>
                  <a:lnTo>
                    <a:pt x="4859" y="1629"/>
                  </a:lnTo>
                  <a:lnTo>
                    <a:pt x="4842" y="1727"/>
                  </a:lnTo>
                  <a:lnTo>
                    <a:pt x="4817" y="1825"/>
                  </a:lnTo>
                  <a:lnTo>
                    <a:pt x="4785" y="1920"/>
                  </a:lnTo>
                  <a:lnTo>
                    <a:pt x="4746" y="2015"/>
                  </a:lnTo>
                  <a:lnTo>
                    <a:pt x="4700" y="2106"/>
                  </a:lnTo>
                  <a:lnTo>
                    <a:pt x="4647" y="2195"/>
                  </a:lnTo>
                  <a:lnTo>
                    <a:pt x="4587" y="2281"/>
                  </a:lnTo>
                  <a:lnTo>
                    <a:pt x="4520" y="2363"/>
                  </a:lnTo>
                  <a:lnTo>
                    <a:pt x="4446" y="2442"/>
                  </a:lnTo>
                  <a:lnTo>
                    <a:pt x="4442" y="2446"/>
                  </a:lnTo>
                  <a:lnTo>
                    <a:pt x="4433" y="2455"/>
                  </a:lnTo>
                  <a:lnTo>
                    <a:pt x="4416" y="2470"/>
                  </a:lnTo>
                  <a:lnTo>
                    <a:pt x="4397" y="2489"/>
                  </a:lnTo>
                  <a:lnTo>
                    <a:pt x="4371" y="2515"/>
                  </a:lnTo>
                  <a:lnTo>
                    <a:pt x="4343" y="2543"/>
                  </a:lnTo>
                  <a:lnTo>
                    <a:pt x="4310" y="2576"/>
                  </a:lnTo>
                  <a:lnTo>
                    <a:pt x="4272" y="2613"/>
                  </a:lnTo>
                  <a:lnTo>
                    <a:pt x="4230" y="2653"/>
                  </a:lnTo>
                  <a:lnTo>
                    <a:pt x="4187" y="2696"/>
                  </a:lnTo>
                  <a:lnTo>
                    <a:pt x="4140" y="2742"/>
                  </a:lnTo>
                  <a:lnTo>
                    <a:pt x="4089" y="2791"/>
                  </a:lnTo>
                  <a:lnTo>
                    <a:pt x="4037" y="2843"/>
                  </a:lnTo>
                  <a:lnTo>
                    <a:pt x="3983" y="2897"/>
                  </a:lnTo>
                  <a:lnTo>
                    <a:pt x="3927" y="2952"/>
                  </a:lnTo>
                  <a:lnTo>
                    <a:pt x="3869" y="3008"/>
                  </a:lnTo>
                  <a:lnTo>
                    <a:pt x="3810" y="3066"/>
                  </a:lnTo>
                  <a:lnTo>
                    <a:pt x="3750" y="3124"/>
                  </a:lnTo>
                  <a:lnTo>
                    <a:pt x="3689" y="3183"/>
                  </a:lnTo>
                  <a:lnTo>
                    <a:pt x="3627" y="3244"/>
                  </a:lnTo>
                  <a:lnTo>
                    <a:pt x="3567" y="3304"/>
                  </a:lnTo>
                  <a:lnTo>
                    <a:pt x="3506" y="3365"/>
                  </a:lnTo>
                  <a:lnTo>
                    <a:pt x="3444" y="3424"/>
                  </a:lnTo>
                  <a:lnTo>
                    <a:pt x="3386" y="3482"/>
                  </a:lnTo>
                  <a:lnTo>
                    <a:pt x="3326" y="3540"/>
                  </a:lnTo>
                  <a:lnTo>
                    <a:pt x="3269" y="3597"/>
                  </a:lnTo>
                  <a:lnTo>
                    <a:pt x="3213" y="3652"/>
                  </a:lnTo>
                  <a:lnTo>
                    <a:pt x="3159" y="3704"/>
                  </a:lnTo>
                  <a:lnTo>
                    <a:pt x="3107" y="3754"/>
                  </a:lnTo>
                  <a:lnTo>
                    <a:pt x="3057" y="3803"/>
                  </a:lnTo>
                  <a:lnTo>
                    <a:pt x="3011" y="3849"/>
                  </a:lnTo>
                  <a:lnTo>
                    <a:pt x="2969" y="3891"/>
                  </a:lnTo>
                  <a:lnTo>
                    <a:pt x="2928" y="3931"/>
                  </a:lnTo>
                  <a:lnTo>
                    <a:pt x="2891" y="3967"/>
                  </a:lnTo>
                  <a:lnTo>
                    <a:pt x="2859" y="3998"/>
                  </a:lnTo>
                  <a:lnTo>
                    <a:pt x="2831" y="4026"/>
                  </a:lnTo>
                  <a:lnTo>
                    <a:pt x="2807" y="4050"/>
                  </a:lnTo>
                  <a:lnTo>
                    <a:pt x="2787" y="4068"/>
                  </a:lnTo>
                  <a:lnTo>
                    <a:pt x="2774" y="4081"/>
                  </a:lnTo>
                  <a:lnTo>
                    <a:pt x="2765" y="4090"/>
                  </a:lnTo>
                  <a:lnTo>
                    <a:pt x="2762" y="4093"/>
                  </a:lnTo>
                  <a:lnTo>
                    <a:pt x="2718" y="4130"/>
                  </a:lnTo>
                  <a:lnTo>
                    <a:pt x="2672" y="4161"/>
                  </a:lnTo>
                  <a:lnTo>
                    <a:pt x="2622" y="4187"/>
                  </a:lnTo>
                  <a:lnTo>
                    <a:pt x="2571" y="4206"/>
                  </a:lnTo>
                  <a:lnTo>
                    <a:pt x="2519" y="4218"/>
                  </a:lnTo>
                  <a:lnTo>
                    <a:pt x="2463" y="4225"/>
                  </a:lnTo>
                  <a:lnTo>
                    <a:pt x="2409" y="4225"/>
                  </a:lnTo>
                  <a:lnTo>
                    <a:pt x="2355" y="4218"/>
                  </a:lnTo>
                  <a:lnTo>
                    <a:pt x="2303" y="4206"/>
                  </a:lnTo>
                  <a:lnTo>
                    <a:pt x="2250" y="4187"/>
                  </a:lnTo>
                  <a:lnTo>
                    <a:pt x="2201" y="4161"/>
                  </a:lnTo>
                  <a:lnTo>
                    <a:pt x="2154" y="4130"/>
                  </a:lnTo>
                  <a:lnTo>
                    <a:pt x="2111" y="4093"/>
                  </a:lnTo>
                  <a:lnTo>
                    <a:pt x="2108" y="4090"/>
                  </a:lnTo>
                  <a:lnTo>
                    <a:pt x="2099" y="4081"/>
                  </a:lnTo>
                  <a:lnTo>
                    <a:pt x="2085" y="4068"/>
                  </a:lnTo>
                  <a:lnTo>
                    <a:pt x="2066" y="4048"/>
                  </a:lnTo>
                  <a:lnTo>
                    <a:pt x="2042" y="4025"/>
                  </a:lnTo>
                  <a:lnTo>
                    <a:pt x="2013" y="3998"/>
                  </a:lnTo>
                  <a:lnTo>
                    <a:pt x="1980" y="3965"/>
                  </a:lnTo>
                  <a:lnTo>
                    <a:pt x="1944" y="3929"/>
                  </a:lnTo>
                  <a:lnTo>
                    <a:pt x="1904" y="3889"/>
                  </a:lnTo>
                  <a:lnTo>
                    <a:pt x="1860" y="3846"/>
                  </a:lnTo>
                  <a:lnTo>
                    <a:pt x="1812" y="3800"/>
                  </a:lnTo>
                  <a:lnTo>
                    <a:pt x="1763" y="3751"/>
                  </a:lnTo>
                  <a:lnTo>
                    <a:pt x="1710" y="3701"/>
                  </a:lnTo>
                  <a:lnTo>
                    <a:pt x="1656" y="3647"/>
                  </a:lnTo>
                  <a:lnTo>
                    <a:pt x="1599" y="3592"/>
                  </a:lnTo>
                  <a:lnTo>
                    <a:pt x="1542" y="3534"/>
                  </a:lnTo>
                  <a:lnTo>
                    <a:pt x="1482" y="3476"/>
                  </a:lnTo>
                  <a:lnTo>
                    <a:pt x="1422" y="3417"/>
                  </a:lnTo>
                  <a:lnTo>
                    <a:pt x="1361" y="3357"/>
                  </a:lnTo>
                  <a:lnTo>
                    <a:pt x="1299" y="3296"/>
                  </a:lnTo>
                  <a:lnTo>
                    <a:pt x="1238" y="3237"/>
                  </a:lnTo>
                  <a:lnTo>
                    <a:pt x="1176" y="3176"/>
                  </a:lnTo>
                  <a:lnTo>
                    <a:pt x="1115" y="3115"/>
                  </a:lnTo>
                  <a:lnTo>
                    <a:pt x="1055" y="3057"/>
                  </a:lnTo>
                  <a:lnTo>
                    <a:pt x="995" y="2998"/>
                  </a:lnTo>
                  <a:lnTo>
                    <a:pt x="936" y="2941"/>
                  </a:lnTo>
                  <a:lnTo>
                    <a:pt x="879" y="2885"/>
                  </a:lnTo>
                  <a:lnTo>
                    <a:pt x="825" y="2831"/>
                  </a:lnTo>
                  <a:lnTo>
                    <a:pt x="773" y="2779"/>
                  </a:lnTo>
                  <a:lnTo>
                    <a:pt x="722" y="2730"/>
                  </a:lnTo>
                  <a:lnTo>
                    <a:pt x="675" y="2684"/>
                  </a:lnTo>
                  <a:lnTo>
                    <a:pt x="630" y="2639"/>
                  </a:lnTo>
                  <a:lnTo>
                    <a:pt x="588" y="2599"/>
                  </a:lnTo>
                  <a:lnTo>
                    <a:pt x="551" y="2562"/>
                  </a:lnTo>
                  <a:lnTo>
                    <a:pt x="518" y="2529"/>
                  </a:lnTo>
                  <a:lnTo>
                    <a:pt x="488" y="2501"/>
                  </a:lnTo>
                  <a:lnTo>
                    <a:pt x="464" y="2476"/>
                  </a:lnTo>
                  <a:lnTo>
                    <a:pt x="443" y="2457"/>
                  </a:lnTo>
                  <a:lnTo>
                    <a:pt x="428" y="2442"/>
                  </a:lnTo>
                  <a:lnTo>
                    <a:pt x="354" y="2363"/>
                  </a:lnTo>
                  <a:lnTo>
                    <a:pt x="287" y="2281"/>
                  </a:lnTo>
                  <a:lnTo>
                    <a:pt x="227" y="2195"/>
                  </a:lnTo>
                  <a:lnTo>
                    <a:pt x="173" y="2106"/>
                  </a:lnTo>
                  <a:lnTo>
                    <a:pt x="128" y="2015"/>
                  </a:lnTo>
                  <a:lnTo>
                    <a:pt x="89" y="1920"/>
                  </a:lnTo>
                  <a:lnTo>
                    <a:pt x="57" y="1825"/>
                  </a:lnTo>
                  <a:lnTo>
                    <a:pt x="32" y="1727"/>
                  </a:lnTo>
                  <a:lnTo>
                    <a:pt x="14" y="1629"/>
                  </a:lnTo>
                  <a:lnTo>
                    <a:pt x="3" y="1529"/>
                  </a:lnTo>
                  <a:lnTo>
                    <a:pt x="0" y="1434"/>
                  </a:lnTo>
                  <a:lnTo>
                    <a:pt x="0" y="1424"/>
                  </a:lnTo>
                  <a:lnTo>
                    <a:pt x="3" y="1330"/>
                  </a:lnTo>
                  <a:lnTo>
                    <a:pt x="14" y="1231"/>
                  </a:lnTo>
                  <a:lnTo>
                    <a:pt x="32" y="1131"/>
                  </a:lnTo>
                  <a:lnTo>
                    <a:pt x="57" y="1034"/>
                  </a:lnTo>
                  <a:lnTo>
                    <a:pt x="89" y="938"/>
                  </a:lnTo>
                  <a:lnTo>
                    <a:pt x="128" y="844"/>
                  </a:lnTo>
                  <a:lnTo>
                    <a:pt x="173" y="752"/>
                  </a:lnTo>
                  <a:lnTo>
                    <a:pt x="227" y="664"/>
                  </a:lnTo>
                  <a:lnTo>
                    <a:pt x="287" y="578"/>
                  </a:lnTo>
                  <a:lnTo>
                    <a:pt x="354" y="496"/>
                  </a:lnTo>
                  <a:lnTo>
                    <a:pt x="428" y="418"/>
                  </a:lnTo>
                  <a:lnTo>
                    <a:pt x="509" y="343"/>
                  </a:lnTo>
                  <a:lnTo>
                    <a:pt x="594" y="276"/>
                  </a:lnTo>
                  <a:lnTo>
                    <a:pt x="683" y="217"/>
                  </a:lnTo>
                  <a:lnTo>
                    <a:pt x="776" y="165"/>
                  </a:lnTo>
                  <a:lnTo>
                    <a:pt x="870" y="120"/>
                  </a:lnTo>
                  <a:lnTo>
                    <a:pt x="968" y="82"/>
                  </a:lnTo>
                  <a:lnTo>
                    <a:pt x="1067" y="52"/>
                  </a:lnTo>
                  <a:lnTo>
                    <a:pt x="1167" y="28"/>
                  </a:lnTo>
                  <a:lnTo>
                    <a:pt x="1271" y="12"/>
                  </a:lnTo>
                  <a:lnTo>
                    <a:pt x="1373" y="3"/>
                  </a:lnTo>
                  <a:lnTo>
                    <a:pt x="1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6332538" y="3735388"/>
              <a:ext cx="382588" cy="379413"/>
            </a:xfrm>
            <a:custGeom>
              <a:avLst/>
              <a:gdLst>
                <a:gd name="T0" fmla="*/ 647 w 723"/>
                <a:gd name="T1" fmla="*/ 0 h 716"/>
                <a:gd name="T2" fmla="*/ 647 w 723"/>
                <a:gd name="T3" fmla="*/ 0 h 716"/>
                <a:gd name="T4" fmla="*/ 671 w 723"/>
                <a:gd name="T5" fmla="*/ 4 h 716"/>
                <a:gd name="T6" fmla="*/ 692 w 723"/>
                <a:gd name="T7" fmla="*/ 15 h 716"/>
                <a:gd name="T8" fmla="*/ 708 w 723"/>
                <a:gd name="T9" fmla="*/ 31 h 716"/>
                <a:gd name="T10" fmla="*/ 720 w 723"/>
                <a:gd name="T11" fmla="*/ 52 h 716"/>
                <a:gd name="T12" fmla="*/ 723 w 723"/>
                <a:gd name="T13" fmla="*/ 76 h 716"/>
                <a:gd name="T14" fmla="*/ 720 w 723"/>
                <a:gd name="T15" fmla="*/ 100 h 716"/>
                <a:gd name="T16" fmla="*/ 708 w 723"/>
                <a:gd name="T17" fmla="*/ 120 h 716"/>
                <a:gd name="T18" fmla="*/ 692 w 723"/>
                <a:gd name="T19" fmla="*/ 137 h 716"/>
                <a:gd name="T20" fmla="*/ 671 w 723"/>
                <a:gd name="T21" fmla="*/ 147 h 716"/>
                <a:gd name="T22" fmla="*/ 647 w 723"/>
                <a:gd name="T23" fmla="*/ 152 h 716"/>
                <a:gd name="T24" fmla="*/ 579 w 723"/>
                <a:gd name="T25" fmla="*/ 156 h 716"/>
                <a:gd name="T26" fmla="*/ 515 w 723"/>
                <a:gd name="T27" fmla="*/ 168 h 716"/>
                <a:gd name="T28" fmla="*/ 455 w 723"/>
                <a:gd name="T29" fmla="*/ 190 h 716"/>
                <a:gd name="T30" fmla="*/ 398 w 723"/>
                <a:gd name="T31" fmla="*/ 218 h 716"/>
                <a:gd name="T32" fmla="*/ 345 w 723"/>
                <a:gd name="T33" fmla="*/ 253 h 716"/>
                <a:gd name="T34" fmla="*/ 297 w 723"/>
                <a:gd name="T35" fmla="*/ 294 h 716"/>
                <a:gd name="T36" fmla="*/ 255 w 723"/>
                <a:gd name="T37" fmla="*/ 342 h 716"/>
                <a:gd name="T38" fmla="*/ 219 w 723"/>
                <a:gd name="T39" fmla="*/ 394 h 716"/>
                <a:gd name="T40" fmla="*/ 191 w 723"/>
                <a:gd name="T41" fmla="*/ 450 h 716"/>
                <a:gd name="T42" fmla="*/ 170 w 723"/>
                <a:gd name="T43" fmla="*/ 511 h 716"/>
                <a:gd name="T44" fmla="*/ 156 w 723"/>
                <a:gd name="T45" fmla="*/ 575 h 716"/>
                <a:gd name="T46" fmla="*/ 152 w 723"/>
                <a:gd name="T47" fmla="*/ 641 h 716"/>
                <a:gd name="T48" fmla="*/ 149 w 723"/>
                <a:gd name="T49" fmla="*/ 664 h 716"/>
                <a:gd name="T50" fmla="*/ 138 w 723"/>
                <a:gd name="T51" fmla="*/ 685 h 716"/>
                <a:gd name="T52" fmla="*/ 120 w 723"/>
                <a:gd name="T53" fmla="*/ 703 h 716"/>
                <a:gd name="T54" fmla="*/ 99 w 723"/>
                <a:gd name="T55" fmla="*/ 713 h 716"/>
                <a:gd name="T56" fmla="*/ 75 w 723"/>
                <a:gd name="T57" fmla="*/ 716 h 716"/>
                <a:gd name="T58" fmla="*/ 51 w 723"/>
                <a:gd name="T59" fmla="*/ 713 h 716"/>
                <a:gd name="T60" fmla="*/ 30 w 723"/>
                <a:gd name="T61" fmla="*/ 703 h 716"/>
                <a:gd name="T62" fmla="*/ 15 w 723"/>
                <a:gd name="T63" fmla="*/ 685 h 716"/>
                <a:gd name="T64" fmla="*/ 3 w 723"/>
                <a:gd name="T65" fmla="*/ 664 h 716"/>
                <a:gd name="T66" fmla="*/ 0 w 723"/>
                <a:gd name="T67" fmla="*/ 641 h 716"/>
                <a:gd name="T68" fmla="*/ 5 w 723"/>
                <a:gd name="T69" fmla="*/ 566 h 716"/>
                <a:gd name="T70" fmla="*/ 17 w 723"/>
                <a:gd name="T71" fmla="*/ 493 h 716"/>
                <a:gd name="T72" fmla="*/ 38 w 723"/>
                <a:gd name="T73" fmla="*/ 425 h 716"/>
                <a:gd name="T74" fmla="*/ 65 w 723"/>
                <a:gd name="T75" fmla="*/ 360 h 716"/>
                <a:gd name="T76" fmla="*/ 101 w 723"/>
                <a:gd name="T77" fmla="*/ 297 h 716"/>
                <a:gd name="T78" fmla="*/ 141 w 723"/>
                <a:gd name="T79" fmla="*/ 241 h 716"/>
                <a:gd name="T80" fmla="*/ 189 w 723"/>
                <a:gd name="T81" fmla="*/ 187 h 716"/>
                <a:gd name="T82" fmla="*/ 242 w 723"/>
                <a:gd name="T83" fmla="*/ 141 h 716"/>
                <a:gd name="T84" fmla="*/ 300 w 723"/>
                <a:gd name="T85" fmla="*/ 100 h 716"/>
                <a:gd name="T86" fmla="*/ 362 w 723"/>
                <a:gd name="T87" fmla="*/ 65 h 716"/>
                <a:gd name="T88" fmla="*/ 428 w 723"/>
                <a:gd name="T89" fmla="*/ 37 h 716"/>
                <a:gd name="T90" fmla="*/ 498 w 723"/>
                <a:gd name="T91" fmla="*/ 16 h 716"/>
                <a:gd name="T92" fmla="*/ 570 w 723"/>
                <a:gd name="T93" fmla="*/ 4 h 716"/>
                <a:gd name="T94" fmla="*/ 647 w 723"/>
                <a:gd name="T9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3" h="716">
                  <a:moveTo>
                    <a:pt x="647" y="0"/>
                  </a:moveTo>
                  <a:lnTo>
                    <a:pt x="647" y="0"/>
                  </a:lnTo>
                  <a:lnTo>
                    <a:pt x="671" y="4"/>
                  </a:lnTo>
                  <a:lnTo>
                    <a:pt x="692" y="15"/>
                  </a:lnTo>
                  <a:lnTo>
                    <a:pt x="708" y="31"/>
                  </a:lnTo>
                  <a:lnTo>
                    <a:pt x="720" y="52"/>
                  </a:lnTo>
                  <a:lnTo>
                    <a:pt x="723" y="76"/>
                  </a:lnTo>
                  <a:lnTo>
                    <a:pt x="720" y="100"/>
                  </a:lnTo>
                  <a:lnTo>
                    <a:pt x="708" y="120"/>
                  </a:lnTo>
                  <a:lnTo>
                    <a:pt x="692" y="137"/>
                  </a:lnTo>
                  <a:lnTo>
                    <a:pt x="671" y="147"/>
                  </a:lnTo>
                  <a:lnTo>
                    <a:pt x="647" y="152"/>
                  </a:lnTo>
                  <a:lnTo>
                    <a:pt x="579" y="156"/>
                  </a:lnTo>
                  <a:lnTo>
                    <a:pt x="515" y="168"/>
                  </a:lnTo>
                  <a:lnTo>
                    <a:pt x="455" y="190"/>
                  </a:lnTo>
                  <a:lnTo>
                    <a:pt x="398" y="218"/>
                  </a:lnTo>
                  <a:lnTo>
                    <a:pt x="345" y="253"/>
                  </a:lnTo>
                  <a:lnTo>
                    <a:pt x="297" y="294"/>
                  </a:lnTo>
                  <a:lnTo>
                    <a:pt x="255" y="342"/>
                  </a:lnTo>
                  <a:lnTo>
                    <a:pt x="219" y="394"/>
                  </a:lnTo>
                  <a:lnTo>
                    <a:pt x="191" y="450"/>
                  </a:lnTo>
                  <a:lnTo>
                    <a:pt x="170" y="511"/>
                  </a:lnTo>
                  <a:lnTo>
                    <a:pt x="156" y="575"/>
                  </a:lnTo>
                  <a:lnTo>
                    <a:pt x="152" y="641"/>
                  </a:lnTo>
                  <a:lnTo>
                    <a:pt x="149" y="664"/>
                  </a:lnTo>
                  <a:lnTo>
                    <a:pt x="138" y="685"/>
                  </a:lnTo>
                  <a:lnTo>
                    <a:pt x="120" y="703"/>
                  </a:lnTo>
                  <a:lnTo>
                    <a:pt x="99" y="713"/>
                  </a:lnTo>
                  <a:lnTo>
                    <a:pt x="75" y="716"/>
                  </a:lnTo>
                  <a:lnTo>
                    <a:pt x="51" y="713"/>
                  </a:lnTo>
                  <a:lnTo>
                    <a:pt x="30" y="703"/>
                  </a:lnTo>
                  <a:lnTo>
                    <a:pt x="15" y="685"/>
                  </a:lnTo>
                  <a:lnTo>
                    <a:pt x="3" y="664"/>
                  </a:lnTo>
                  <a:lnTo>
                    <a:pt x="0" y="641"/>
                  </a:lnTo>
                  <a:lnTo>
                    <a:pt x="5" y="566"/>
                  </a:lnTo>
                  <a:lnTo>
                    <a:pt x="17" y="493"/>
                  </a:lnTo>
                  <a:lnTo>
                    <a:pt x="38" y="425"/>
                  </a:lnTo>
                  <a:lnTo>
                    <a:pt x="65" y="360"/>
                  </a:lnTo>
                  <a:lnTo>
                    <a:pt x="101" y="297"/>
                  </a:lnTo>
                  <a:lnTo>
                    <a:pt x="141" y="241"/>
                  </a:lnTo>
                  <a:lnTo>
                    <a:pt x="189" y="187"/>
                  </a:lnTo>
                  <a:lnTo>
                    <a:pt x="242" y="141"/>
                  </a:lnTo>
                  <a:lnTo>
                    <a:pt x="300" y="100"/>
                  </a:lnTo>
                  <a:lnTo>
                    <a:pt x="362" y="65"/>
                  </a:lnTo>
                  <a:lnTo>
                    <a:pt x="428" y="37"/>
                  </a:lnTo>
                  <a:lnTo>
                    <a:pt x="498" y="16"/>
                  </a:lnTo>
                  <a:lnTo>
                    <a:pt x="570" y="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5709512" y="1671594"/>
            <a:ext cx="466690" cy="462325"/>
            <a:chOff x="5929313" y="3292475"/>
            <a:chExt cx="2206626" cy="2185988"/>
          </a:xfrm>
          <a:solidFill>
            <a:schemeClr val="bg2">
              <a:lumMod val="25000"/>
            </a:schemeClr>
          </a:solidFill>
        </p:grpSpPr>
        <p:sp>
          <p:nvSpPr>
            <p:cNvPr id="99" name="Freeform 91"/>
            <p:cNvSpPr>
              <a:spLocks noEditPoints="1"/>
            </p:cNvSpPr>
            <p:nvPr/>
          </p:nvSpPr>
          <p:spPr bwMode="auto">
            <a:xfrm>
              <a:off x="5929313" y="3497263"/>
              <a:ext cx="2009775" cy="1981200"/>
            </a:xfrm>
            <a:custGeom>
              <a:avLst/>
              <a:gdLst>
                <a:gd name="T0" fmla="*/ 316 w 3797"/>
                <a:gd name="T1" fmla="*/ 1627 h 3746"/>
                <a:gd name="T2" fmla="*/ 269 w 3797"/>
                <a:gd name="T3" fmla="*/ 1684 h 3746"/>
                <a:gd name="T4" fmla="*/ 263 w 3797"/>
                <a:gd name="T5" fmla="*/ 1758 h 3746"/>
                <a:gd name="T6" fmla="*/ 299 w 3797"/>
                <a:gd name="T7" fmla="*/ 1824 h 3746"/>
                <a:gd name="T8" fmla="*/ 1999 w 3797"/>
                <a:gd name="T9" fmla="*/ 3478 h 3746"/>
                <a:gd name="T10" fmla="*/ 2061 w 3797"/>
                <a:gd name="T11" fmla="*/ 3487 h 3746"/>
                <a:gd name="T12" fmla="*/ 2123 w 3797"/>
                <a:gd name="T13" fmla="*/ 3464 h 3746"/>
                <a:gd name="T14" fmla="*/ 2171 w 3797"/>
                <a:gd name="T15" fmla="*/ 3405 h 3746"/>
                <a:gd name="T16" fmla="*/ 2631 w 3797"/>
                <a:gd name="T17" fmla="*/ 1731 h 3746"/>
                <a:gd name="T18" fmla="*/ 2397 w 3797"/>
                <a:gd name="T19" fmla="*/ 1577 h 3746"/>
                <a:gd name="T20" fmla="*/ 2163 w 3797"/>
                <a:gd name="T21" fmla="*/ 1482 h 3746"/>
                <a:gd name="T22" fmla="*/ 1929 w 3797"/>
                <a:gd name="T23" fmla="*/ 1429 h 3746"/>
                <a:gd name="T24" fmla="*/ 1695 w 3797"/>
                <a:gd name="T25" fmla="*/ 1396 h 3746"/>
                <a:gd name="T26" fmla="*/ 1460 w 3797"/>
                <a:gd name="T27" fmla="*/ 1364 h 3746"/>
                <a:gd name="T28" fmla="*/ 1227 w 3797"/>
                <a:gd name="T29" fmla="*/ 1315 h 3746"/>
                <a:gd name="T30" fmla="*/ 2436 w 3797"/>
                <a:gd name="T31" fmla="*/ 265 h 3746"/>
                <a:gd name="T32" fmla="*/ 2221 w 3797"/>
                <a:gd name="T33" fmla="*/ 477 h 3746"/>
                <a:gd name="T34" fmla="*/ 2221 w 3797"/>
                <a:gd name="T35" fmla="*/ 535 h 3746"/>
                <a:gd name="T36" fmla="*/ 1351 w 3797"/>
                <a:gd name="T37" fmla="*/ 1212 h 3746"/>
                <a:gd name="T38" fmla="*/ 1689 w 3797"/>
                <a:gd name="T39" fmla="*/ 1264 h 3746"/>
                <a:gd name="T40" fmla="*/ 1909 w 3797"/>
                <a:gd name="T41" fmla="*/ 1294 h 3746"/>
                <a:gd name="T42" fmla="*/ 2136 w 3797"/>
                <a:gd name="T43" fmla="*/ 1340 h 3746"/>
                <a:gd name="T44" fmla="*/ 2368 w 3797"/>
                <a:gd name="T45" fmla="*/ 1421 h 3746"/>
                <a:gd name="T46" fmla="*/ 2604 w 3797"/>
                <a:gd name="T47" fmla="*/ 1550 h 3746"/>
                <a:gd name="T48" fmla="*/ 2840 w 3797"/>
                <a:gd name="T49" fmla="*/ 1745 h 3746"/>
                <a:gd name="T50" fmla="*/ 3259 w 3797"/>
                <a:gd name="T51" fmla="*/ 1561 h 3746"/>
                <a:gd name="T52" fmla="*/ 3316 w 3797"/>
                <a:gd name="T53" fmla="*/ 1561 h 3746"/>
                <a:gd name="T54" fmla="*/ 3531 w 3797"/>
                <a:gd name="T55" fmla="*/ 1350 h 3746"/>
                <a:gd name="T56" fmla="*/ 3531 w 3797"/>
                <a:gd name="T57" fmla="*/ 1292 h 3746"/>
                <a:gd name="T58" fmla="*/ 2493 w 3797"/>
                <a:gd name="T59" fmla="*/ 265 h 3746"/>
                <a:gd name="T60" fmla="*/ 2465 w 3797"/>
                <a:gd name="T61" fmla="*/ 0 h 3746"/>
                <a:gd name="T62" fmla="*/ 2589 w 3797"/>
                <a:gd name="T63" fmla="*/ 25 h 3746"/>
                <a:gd name="T64" fmla="*/ 2696 w 3797"/>
                <a:gd name="T65" fmla="*/ 95 h 3746"/>
                <a:gd name="T66" fmla="*/ 3755 w 3797"/>
                <a:gd name="T67" fmla="*/ 1160 h 3746"/>
                <a:gd name="T68" fmla="*/ 3795 w 3797"/>
                <a:gd name="T69" fmla="*/ 1278 h 3746"/>
                <a:gd name="T70" fmla="*/ 3787 w 3797"/>
                <a:gd name="T71" fmla="*/ 1405 h 3746"/>
                <a:gd name="T72" fmla="*/ 3731 w 3797"/>
                <a:gd name="T73" fmla="*/ 1517 h 3746"/>
                <a:gd name="T74" fmla="*/ 3485 w 3797"/>
                <a:gd name="T75" fmla="*/ 1759 h 3746"/>
                <a:gd name="T76" fmla="*/ 3372 w 3797"/>
                <a:gd name="T77" fmla="*/ 1815 h 3746"/>
                <a:gd name="T78" fmla="*/ 3240 w 3797"/>
                <a:gd name="T79" fmla="*/ 1823 h 3746"/>
                <a:gd name="T80" fmla="*/ 3109 w 3797"/>
                <a:gd name="T81" fmla="*/ 1774 h 3746"/>
                <a:gd name="T82" fmla="*/ 2367 w 3797"/>
                <a:gd name="T83" fmla="*/ 3586 h 3746"/>
                <a:gd name="T84" fmla="*/ 2263 w 3797"/>
                <a:gd name="T85" fmla="*/ 3684 h 3746"/>
                <a:gd name="T86" fmla="*/ 2129 w 3797"/>
                <a:gd name="T87" fmla="*/ 3738 h 3746"/>
                <a:gd name="T88" fmla="*/ 2047 w 3797"/>
                <a:gd name="T89" fmla="*/ 3746 h 3746"/>
                <a:gd name="T90" fmla="*/ 1989 w 3797"/>
                <a:gd name="T91" fmla="*/ 3741 h 3746"/>
                <a:gd name="T92" fmla="*/ 1852 w 3797"/>
                <a:gd name="T93" fmla="*/ 3693 h 3746"/>
                <a:gd name="T94" fmla="*/ 115 w 3797"/>
                <a:gd name="T95" fmla="*/ 2008 h 3746"/>
                <a:gd name="T96" fmla="*/ 33 w 3797"/>
                <a:gd name="T97" fmla="*/ 1890 h 3746"/>
                <a:gd name="T98" fmla="*/ 0 w 3797"/>
                <a:gd name="T99" fmla="*/ 1755 h 3746"/>
                <a:gd name="T100" fmla="*/ 17 w 3797"/>
                <a:gd name="T101" fmla="*/ 1614 h 3746"/>
                <a:gd name="T102" fmla="*/ 84 w 3797"/>
                <a:gd name="T103" fmla="*/ 1491 h 3746"/>
                <a:gd name="T104" fmla="*/ 191 w 3797"/>
                <a:gd name="T105" fmla="*/ 1400 h 3746"/>
                <a:gd name="T106" fmla="*/ 1983 w 3797"/>
                <a:gd name="T107" fmla="*/ 636 h 3746"/>
                <a:gd name="T108" fmla="*/ 1955 w 3797"/>
                <a:gd name="T109" fmla="*/ 506 h 3746"/>
                <a:gd name="T110" fmla="*/ 1979 w 3797"/>
                <a:gd name="T111" fmla="*/ 381 h 3746"/>
                <a:gd name="T112" fmla="*/ 2049 w 3797"/>
                <a:gd name="T113" fmla="*/ 277 h 3746"/>
                <a:gd name="T114" fmla="*/ 2301 w 3797"/>
                <a:gd name="T115" fmla="*/ 43 h 3746"/>
                <a:gd name="T116" fmla="*/ 2421 w 3797"/>
                <a:gd name="T117" fmla="*/ 2 h 3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7" h="3746">
                  <a:moveTo>
                    <a:pt x="1148" y="1293"/>
                  </a:moveTo>
                  <a:lnTo>
                    <a:pt x="339" y="1614"/>
                  </a:lnTo>
                  <a:lnTo>
                    <a:pt x="316" y="1627"/>
                  </a:lnTo>
                  <a:lnTo>
                    <a:pt x="296" y="1643"/>
                  </a:lnTo>
                  <a:lnTo>
                    <a:pt x="281" y="1661"/>
                  </a:lnTo>
                  <a:lnTo>
                    <a:pt x="269" y="1684"/>
                  </a:lnTo>
                  <a:lnTo>
                    <a:pt x="261" y="1708"/>
                  </a:lnTo>
                  <a:lnTo>
                    <a:pt x="260" y="1734"/>
                  </a:lnTo>
                  <a:lnTo>
                    <a:pt x="263" y="1758"/>
                  </a:lnTo>
                  <a:lnTo>
                    <a:pt x="269" y="1782"/>
                  </a:lnTo>
                  <a:lnTo>
                    <a:pt x="281" y="1804"/>
                  </a:lnTo>
                  <a:lnTo>
                    <a:pt x="299" y="1824"/>
                  </a:lnTo>
                  <a:lnTo>
                    <a:pt x="1957" y="3450"/>
                  </a:lnTo>
                  <a:lnTo>
                    <a:pt x="1976" y="3466"/>
                  </a:lnTo>
                  <a:lnTo>
                    <a:pt x="1999" y="3478"/>
                  </a:lnTo>
                  <a:lnTo>
                    <a:pt x="2021" y="3484"/>
                  </a:lnTo>
                  <a:lnTo>
                    <a:pt x="2045" y="3487"/>
                  </a:lnTo>
                  <a:lnTo>
                    <a:pt x="2061" y="3487"/>
                  </a:lnTo>
                  <a:lnTo>
                    <a:pt x="2076" y="3484"/>
                  </a:lnTo>
                  <a:lnTo>
                    <a:pt x="2101" y="3476"/>
                  </a:lnTo>
                  <a:lnTo>
                    <a:pt x="2123" y="3464"/>
                  </a:lnTo>
                  <a:lnTo>
                    <a:pt x="2143" y="3449"/>
                  </a:lnTo>
                  <a:lnTo>
                    <a:pt x="2159" y="3428"/>
                  </a:lnTo>
                  <a:lnTo>
                    <a:pt x="2171" y="3405"/>
                  </a:lnTo>
                  <a:lnTo>
                    <a:pt x="2787" y="1877"/>
                  </a:lnTo>
                  <a:lnTo>
                    <a:pt x="2709" y="1799"/>
                  </a:lnTo>
                  <a:lnTo>
                    <a:pt x="2631" y="1731"/>
                  </a:lnTo>
                  <a:lnTo>
                    <a:pt x="2553" y="1672"/>
                  </a:lnTo>
                  <a:lnTo>
                    <a:pt x="2475" y="1621"/>
                  </a:lnTo>
                  <a:lnTo>
                    <a:pt x="2397" y="1577"/>
                  </a:lnTo>
                  <a:lnTo>
                    <a:pt x="2319" y="1540"/>
                  </a:lnTo>
                  <a:lnTo>
                    <a:pt x="2241" y="1508"/>
                  </a:lnTo>
                  <a:lnTo>
                    <a:pt x="2163" y="1482"/>
                  </a:lnTo>
                  <a:lnTo>
                    <a:pt x="2085" y="1461"/>
                  </a:lnTo>
                  <a:lnTo>
                    <a:pt x="2007" y="1444"/>
                  </a:lnTo>
                  <a:lnTo>
                    <a:pt x="1929" y="1429"/>
                  </a:lnTo>
                  <a:lnTo>
                    <a:pt x="1851" y="1416"/>
                  </a:lnTo>
                  <a:lnTo>
                    <a:pt x="1773" y="1405"/>
                  </a:lnTo>
                  <a:lnTo>
                    <a:pt x="1695" y="1396"/>
                  </a:lnTo>
                  <a:lnTo>
                    <a:pt x="1616" y="1385"/>
                  </a:lnTo>
                  <a:lnTo>
                    <a:pt x="1539" y="1376"/>
                  </a:lnTo>
                  <a:lnTo>
                    <a:pt x="1460" y="1364"/>
                  </a:lnTo>
                  <a:lnTo>
                    <a:pt x="1383" y="1351"/>
                  </a:lnTo>
                  <a:lnTo>
                    <a:pt x="1304" y="1335"/>
                  </a:lnTo>
                  <a:lnTo>
                    <a:pt x="1227" y="1315"/>
                  </a:lnTo>
                  <a:lnTo>
                    <a:pt x="1148" y="1293"/>
                  </a:lnTo>
                  <a:close/>
                  <a:moveTo>
                    <a:pt x="2455" y="259"/>
                  </a:moveTo>
                  <a:lnTo>
                    <a:pt x="2436" y="265"/>
                  </a:lnTo>
                  <a:lnTo>
                    <a:pt x="2419" y="277"/>
                  </a:lnTo>
                  <a:lnTo>
                    <a:pt x="2233" y="461"/>
                  </a:lnTo>
                  <a:lnTo>
                    <a:pt x="2221" y="477"/>
                  </a:lnTo>
                  <a:lnTo>
                    <a:pt x="2216" y="496"/>
                  </a:lnTo>
                  <a:lnTo>
                    <a:pt x="2216" y="516"/>
                  </a:lnTo>
                  <a:lnTo>
                    <a:pt x="2221" y="535"/>
                  </a:lnTo>
                  <a:lnTo>
                    <a:pt x="2233" y="551"/>
                  </a:lnTo>
                  <a:lnTo>
                    <a:pt x="2457" y="772"/>
                  </a:lnTo>
                  <a:lnTo>
                    <a:pt x="1351" y="1212"/>
                  </a:lnTo>
                  <a:lnTo>
                    <a:pt x="1461" y="1233"/>
                  </a:lnTo>
                  <a:lnTo>
                    <a:pt x="1575" y="1249"/>
                  </a:lnTo>
                  <a:lnTo>
                    <a:pt x="1689" y="1264"/>
                  </a:lnTo>
                  <a:lnTo>
                    <a:pt x="1761" y="1273"/>
                  </a:lnTo>
                  <a:lnTo>
                    <a:pt x="1835" y="1282"/>
                  </a:lnTo>
                  <a:lnTo>
                    <a:pt x="1909" y="1294"/>
                  </a:lnTo>
                  <a:lnTo>
                    <a:pt x="1984" y="1307"/>
                  </a:lnTo>
                  <a:lnTo>
                    <a:pt x="2060" y="1322"/>
                  </a:lnTo>
                  <a:lnTo>
                    <a:pt x="2136" y="1340"/>
                  </a:lnTo>
                  <a:lnTo>
                    <a:pt x="2213" y="1363"/>
                  </a:lnTo>
                  <a:lnTo>
                    <a:pt x="2291" y="1389"/>
                  </a:lnTo>
                  <a:lnTo>
                    <a:pt x="2368" y="1421"/>
                  </a:lnTo>
                  <a:lnTo>
                    <a:pt x="2447" y="1458"/>
                  </a:lnTo>
                  <a:lnTo>
                    <a:pt x="2525" y="1500"/>
                  </a:lnTo>
                  <a:lnTo>
                    <a:pt x="2604" y="1550"/>
                  </a:lnTo>
                  <a:lnTo>
                    <a:pt x="2683" y="1607"/>
                  </a:lnTo>
                  <a:lnTo>
                    <a:pt x="2761" y="1672"/>
                  </a:lnTo>
                  <a:lnTo>
                    <a:pt x="2840" y="1745"/>
                  </a:lnTo>
                  <a:lnTo>
                    <a:pt x="3011" y="1321"/>
                  </a:lnTo>
                  <a:lnTo>
                    <a:pt x="3241" y="1549"/>
                  </a:lnTo>
                  <a:lnTo>
                    <a:pt x="3259" y="1561"/>
                  </a:lnTo>
                  <a:lnTo>
                    <a:pt x="3277" y="1568"/>
                  </a:lnTo>
                  <a:lnTo>
                    <a:pt x="3297" y="1568"/>
                  </a:lnTo>
                  <a:lnTo>
                    <a:pt x="3316" y="1561"/>
                  </a:lnTo>
                  <a:lnTo>
                    <a:pt x="3333" y="1549"/>
                  </a:lnTo>
                  <a:lnTo>
                    <a:pt x="3517" y="1367"/>
                  </a:lnTo>
                  <a:lnTo>
                    <a:pt x="3531" y="1350"/>
                  </a:lnTo>
                  <a:lnTo>
                    <a:pt x="3536" y="1330"/>
                  </a:lnTo>
                  <a:lnTo>
                    <a:pt x="3536" y="1311"/>
                  </a:lnTo>
                  <a:lnTo>
                    <a:pt x="3531" y="1292"/>
                  </a:lnTo>
                  <a:lnTo>
                    <a:pt x="3517" y="1274"/>
                  </a:lnTo>
                  <a:lnTo>
                    <a:pt x="2511" y="277"/>
                  </a:lnTo>
                  <a:lnTo>
                    <a:pt x="2493" y="265"/>
                  </a:lnTo>
                  <a:lnTo>
                    <a:pt x="2475" y="259"/>
                  </a:lnTo>
                  <a:lnTo>
                    <a:pt x="2455" y="259"/>
                  </a:lnTo>
                  <a:close/>
                  <a:moveTo>
                    <a:pt x="2465" y="0"/>
                  </a:moveTo>
                  <a:lnTo>
                    <a:pt x="2508" y="2"/>
                  </a:lnTo>
                  <a:lnTo>
                    <a:pt x="2549" y="10"/>
                  </a:lnTo>
                  <a:lnTo>
                    <a:pt x="2589" y="25"/>
                  </a:lnTo>
                  <a:lnTo>
                    <a:pt x="2628" y="43"/>
                  </a:lnTo>
                  <a:lnTo>
                    <a:pt x="2663" y="66"/>
                  </a:lnTo>
                  <a:lnTo>
                    <a:pt x="2696" y="95"/>
                  </a:lnTo>
                  <a:lnTo>
                    <a:pt x="3703" y="1092"/>
                  </a:lnTo>
                  <a:lnTo>
                    <a:pt x="3731" y="1125"/>
                  </a:lnTo>
                  <a:lnTo>
                    <a:pt x="3755" y="1160"/>
                  </a:lnTo>
                  <a:lnTo>
                    <a:pt x="3773" y="1198"/>
                  </a:lnTo>
                  <a:lnTo>
                    <a:pt x="3787" y="1237"/>
                  </a:lnTo>
                  <a:lnTo>
                    <a:pt x="3795" y="1278"/>
                  </a:lnTo>
                  <a:lnTo>
                    <a:pt x="3797" y="1321"/>
                  </a:lnTo>
                  <a:lnTo>
                    <a:pt x="3795" y="1364"/>
                  </a:lnTo>
                  <a:lnTo>
                    <a:pt x="3787" y="1405"/>
                  </a:lnTo>
                  <a:lnTo>
                    <a:pt x="3773" y="1445"/>
                  </a:lnTo>
                  <a:lnTo>
                    <a:pt x="3753" y="1483"/>
                  </a:lnTo>
                  <a:lnTo>
                    <a:pt x="3731" y="1517"/>
                  </a:lnTo>
                  <a:lnTo>
                    <a:pt x="3701" y="1550"/>
                  </a:lnTo>
                  <a:lnTo>
                    <a:pt x="3517" y="1731"/>
                  </a:lnTo>
                  <a:lnTo>
                    <a:pt x="3485" y="1759"/>
                  </a:lnTo>
                  <a:lnTo>
                    <a:pt x="3451" y="1783"/>
                  </a:lnTo>
                  <a:lnTo>
                    <a:pt x="3412" y="1801"/>
                  </a:lnTo>
                  <a:lnTo>
                    <a:pt x="3372" y="1815"/>
                  </a:lnTo>
                  <a:lnTo>
                    <a:pt x="3331" y="1824"/>
                  </a:lnTo>
                  <a:lnTo>
                    <a:pt x="3288" y="1827"/>
                  </a:lnTo>
                  <a:lnTo>
                    <a:pt x="3240" y="1823"/>
                  </a:lnTo>
                  <a:lnTo>
                    <a:pt x="3193" y="1813"/>
                  </a:lnTo>
                  <a:lnTo>
                    <a:pt x="3151" y="1796"/>
                  </a:lnTo>
                  <a:lnTo>
                    <a:pt x="3109" y="1774"/>
                  </a:lnTo>
                  <a:lnTo>
                    <a:pt x="2412" y="3501"/>
                  </a:lnTo>
                  <a:lnTo>
                    <a:pt x="2392" y="3545"/>
                  </a:lnTo>
                  <a:lnTo>
                    <a:pt x="2367" y="3586"/>
                  </a:lnTo>
                  <a:lnTo>
                    <a:pt x="2336" y="3623"/>
                  </a:lnTo>
                  <a:lnTo>
                    <a:pt x="2301" y="3655"/>
                  </a:lnTo>
                  <a:lnTo>
                    <a:pt x="2263" y="3684"/>
                  </a:lnTo>
                  <a:lnTo>
                    <a:pt x="2221" y="3706"/>
                  </a:lnTo>
                  <a:lnTo>
                    <a:pt x="2176" y="3725"/>
                  </a:lnTo>
                  <a:lnTo>
                    <a:pt x="2129" y="3738"/>
                  </a:lnTo>
                  <a:lnTo>
                    <a:pt x="2089" y="3743"/>
                  </a:lnTo>
                  <a:lnTo>
                    <a:pt x="2049" y="3746"/>
                  </a:lnTo>
                  <a:lnTo>
                    <a:pt x="2047" y="3746"/>
                  </a:lnTo>
                  <a:lnTo>
                    <a:pt x="2043" y="3746"/>
                  </a:lnTo>
                  <a:lnTo>
                    <a:pt x="2039" y="3746"/>
                  </a:lnTo>
                  <a:lnTo>
                    <a:pt x="1989" y="3741"/>
                  </a:lnTo>
                  <a:lnTo>
                    <a:pt x="1941" y="3731"/>
                  </a:lnTo>
                  <a:lnTo>
                    <a:pt x="1895" y="3714"/>
                  </a:lnTo>
                  <a:lnTo>
                    <a:pt x="1852" y="3693"/>
                  </a:lnTo>
                  <a:lnTo>
                    <a:pt x="1811" y="3665"/>
                  </a:lnTo>
                  <a:lnTo>
                    <a:pt x="1773" y="3632"/>
                  </a:lnTo>
                  <a:lnTo>
                    <a:pt x="115" y="2008"/>
                  </a:lnTo>
                  <a:lnTo>
                    <a:pt x="83" y="1971"/>
                  </a:lnTo>
                  <a:lnTo>
                    <a:pt x="55" y="1932"/>
                  </a:lnTo>
                  <a:lnTo>
                    <a:pt x="33" y="1890"/>
                  </a:lnTo>
                  <a:lnTo>
                    <a:pt x="16" y="1846"/>
                  </a:lnTo>
                  <a:lnTo>
                    <a:pt x="5" y="1801"/>
                  </a:lnTo>
                  <a:lnTo>
                    <a:pt x="0" y="1755"/>
                  </a:lnTo>
                  <a:lnTo>
                    <a:pt x="0" y="1708"/>
                  </a:lnTo>
                  <a:lnTo>
                    <a:pt x="5" y="1660"/>
                  </a:lnTo>
                  <a:lnTo>
                    <a:pt x="17" y="1614"/>
                  </a:lnTo>
                  <a:lnTo>
                    <a:pt x="35" y="1570"/>
                  </a:lnTo>
                  <a:lnTo>
                    <a:pt x="57" y="1529"/>
                  </a:lnTo>
                  <a:lnTo>
                    <a:pt x="84" y="1491"/>
                  </a:lnTo>
                  <a:lnTo>
                    <a:pt x="116" y="1457"/>
                  </a:lnTo>
                  <a:lnTo>
                    <a:pt x="151" y="1426"/>
                  </a:lnTo>
                  <a:lnTo>
                    <a:pt x="191" y="1400"/>
                  </a:lnTo>
                  <a:lnTo>
                    <a:pt x="233" y="1377"/>
                  </a:lnTo>
                  <a:lnTo>
                    <a:pt x="2003" y="675"/>
                  </a:lnTo>
                  <a:lnTo>
                    <a:pt x="1983" y="636"/>
                  </a:lnTo>
                  <a:lnTo>
                    <a:pt x="1967" y="594"/>
                  </a:lnTo>
                  <a:lnTo>
                    <a:pt x="1957" y="551"/>
                  </a:lnTo>
                  <a:lnTo>
                    <a:pt x="1955" y="506"/>
                  </a:lnTo>
                  <a:lnTo>
                    <a:pt x="1957" y="463"/>
                  </a:lnTo>
                  <a:lnTo>
                    <a:pt x="1965" y="421"/>
                  </a:lnTo>
                  <a:lnTo>
                    <a:pt x="1979" y="381"/>
                  </a:lnTo>
                  <a:lnTo>
                    <a:pt x="1997" y="345"/>
                  </a:lnTo>
                  <a:lnTo>
                    <a:pt x="2021" y="309"/>
                  </a:lnTo>
                  <a:lnTo>
                    <a:pt x="2049" y="277"/>
                  </a:lnTo>
                  <a:lnTo>
                    <a:pt x="2233" y="95"/>
                  </a:lnTo>
                  <a:lnTo>
                    <a:pt x="2267" y="67"/>
                  </a:lnTo>
                  <a:lnTo>
                    <a:pt x="2301" y="43"/>
                  </a:lnTo>
                  <a:lnTo>
                    <a:pt x="2340" y="25"/>
                  </a:lnTo>
                  <a:lnTo>
                    <a:pt x="2380" y="10"/>
                  </a:lnTo>
                  <a:lnTo>
                    <a:pt x="2421" y="2"/>
                  </a:lnTo>
                  <a:lnTo>
                    <a:pt x="2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2"/>
            <p:cNvSpPr>
              <a:spLocks noEditPoints="1"/>
            </p:cNvSpPr>
            <p:nvPr/>
          </p:nvSpPr>
          <p:spPr bwMode="auto">
            <a:xfrm>
              <a:off x="6894513" y="4384675"/>
              <a:ext cx="344488" cy="342900"/>
            </a:xfrm>
            <a:custGeom>
              <a:avLst/>
              <a:gdLst>
                <a:gd name="T0" fmla="*/ 287 w 652"/>
                <a:gd name="T1" fmla="*/ 133 h 646"/>
                <a:gd name="T2" fmla="*/ 217 w 652"/>
                <a:gd name="T3" fmla="*/ 162 h 646"/>
                <a:gd name="T4" fmla="*/ 164 w 652"/>
                <a:gd name="T5" fmla="*/ 215 h 646"/>
                <a:gd name="T6" fmla="*/ 135 w 652"/>
                <a:gd name="T7" fmla="*/ 284 h 646"/>
                <a:gd name="T8" fmla="*/ 135 w 652"/>
                <a:gd name="T9" fmla="*/ 362 h 646"/>
                <a:gd name="T10" fmla="*/ 164 w 652"/>
                <a:gd name="T11" fmla="*/ 432 h 646"/>
                <a:gd name="T12" fmla="*/ 217 w 652"/>
                <a:gd name="T13" fmla="*/ 483 h 646"/>
                <a:gd name="T14" fmla="*/ 287 w 652"/>
                <a:gd name="T15" fmla="*/ 512 h 646"/>
                <a:gd name="T16" fmla="*/ 365 w 652"/>
                <a:gd name="T17" fmla="*/ 512 h 646"/>
                <a:gd name="T18" fmla="*/ 436 w 652"/>
                <a:gd name="T19" fmla="*/ 483 h 646"/>
                <a:gd name="T20" fmla="*/ 488 w 652"/>
                <a:gd name="T21" fmla="*/ 432 h 646"/>
                <a:gd name="T22" fmla="*/ 517 w 652"/>
                <a:gd name="T23" fmla="*/ 362 h 646"/>
                <a:gd name="T24" fmla="*/ 517 w 652"/>
                <a:gd name="T25" fmla="*/ 284 h 646"/>
                <a:gd name="T26" fmla="*/ 488 w 652"/>
                <a:gd name="T27" fmla="*/ 215 h 646"/>
                <a:gd name="T28" fmla="*/ 436 w 652"/>
                <a:gd name="T29" fmla="*/ 162 h 646"/>
                <a:gd name="T30" fmla="*/ 365 w 652"/>
                <a:gd name="T31" fmla="*/ 133 h 646"/>
                <a:gd name="T32" fmla="*/ 325 w 652"/>
                <a:gd name="T33" fmla="*/ 0 h 646"/>
                <a:gd name="T34" fmla="*/ 420 w 652"/>
                <a:gd name="T35" fmla="*/ 14 h 646"/>
                <a:gd name="T36" fmla="*/ 504 w 652"/>
                <a:gd name="T37" fmla="*/ 52 h 646"/>
                <a:gd name="T38" fmla="*/ 572 w 652"/>
                <a:gd name="T39" fmla="*/ 111 h 646"/>
                <a:gd name="T40" fmla="*/ 621 w 652"/>
                <a:gd name="T41" fmla="*/ 187 h 646"/>
                <a:gd name="T42" fmla="*/ 648 w 652"/>
                <a:gd name="T43" fmla="*/ 276 h 646"/>
                <a:gd name="T44" fmla="*/ 648 w 652"/>
                <a:gd name="T45" fmla="*/ 371 h 646"/>
                <a:gd name="T46" fmla="*/ 621 w 652"/>
                <a:gd name="T47" fmla="*/ 459 h 646"/>
                <a:gd name="T48" fmla="*/ 572 w 652"/>
                <a:gd name="T49" fmla="*/ 535 h 646"/>
                <a:gd name="T50" fmla="*/ 504 w 652"/>
                <a:gd name="T51" fmla="*/ 594 h 646"/>
                <a:gd name="T52" fmla="*/ 420 w 652"/>
                <a:gd name="T53" fmla="*/ 632 h 646"/>
                <a:gd name="T54" fmla="*/ 325 w 652"/>
                <a:gd name="T55" fmla="*/ 646 h 646"/>
                <a:gd name="T56" fmla="*/ 232 w 652"/>
                <a:gd name="T57" fmla="*/ 632 h 646"/>
                <a:gd name="T58" fmla="*/ 148 w 652"/>
                <a:gd name="T59" fmla="*/ 594 h 646"/>
                <a:gd name="T60" fmla="*/ 80 w 652"/>
                <a:gd name="T61" fmla="*/ 535 h 646"/>
                <a:gd name="T62" fmla="*/ 31 w 652"/>
                <a:gd name="T63" fmla="*/ 459 h 646"/>
                <a:gd name="T64" fmla="*/ 4 w 652"/>
                <a:gd name="T65" fmla="*/ 371 h 646"/>
                <a:gd name="T66" fmla="*/ 4 w 652"/>
                <a:gd name="T67" fmla="*/ 276 h 646"/>
                <a:gd name="T68" fmla="*/ 31 w 652"/>
                <a:gd name="T69" fmla="*/ 187 h 646"/>
                <a:gd name="T70" fmla="*/ 80 w 652"/>
                <a:gd name="T71" fmla="*/ 111 h 646"/>
                <a:gd name="T72" fmla="*/ 148 w 652"/>
                <a:gd name="T73" fmla="*/ 52 h 646"/>
                <a:gd name="T74" fmla="*/ 232 w 652"/>
                <a:gd name="T75" fmla="*/ 14 h 646"/>
                <a:gd name="T76" fmla="*/ 325 w 652"/>
                <a:gd name="T77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2" h="646">
                  <a:moveTo>
                    <a:pt x="325" y="129"/>
                  </a:moveTo>
                  <a:lnTo>
                    <a:pt x="287" y="133"/>
                  </a:lnTo>
                  <a:lnTo>
                    <a:pt x="249" y="145"/>
                  </a:lnTo>
                  <a:lnTo>
                    <a:pt x="217" y="162"/>
                  </a:lnTo>
                  <a:lnTo>
                    <a:pt x="188" y="186"/>
                  </a:lnTo>
                  <a:lnTo>
                    <a:pt x="164" y="215"/>
                  </a:lnTo>
                  <a:lnTo>
                    <a:pt x="145" y="248"/>
                  </a:lnTo>
                  <a:lnTo>
                    <a:pt x="135" y="284"/>
                  </a:lnTo>
                  <a:lnTo>
                    <a:pt x="131" y="323"/>
                  </a:lnTo>
                  <a:lnTo>
                    <a:pt x="135" y="362"/>
                  </a:lnTo>
                  <a:lnTo>
                    <a:pt x="145" y="399"/>
                  </a:lnTo>
                  <a:lnTo>
                    <a:pt x="164" y="432"/>
                  </a:lnTo>
                  <a:lnTo>
                    <a:pt x="188" y="459"/>
                  </a:lnTo>
                  <a:lnTo>
                    <a:pt x="217" y="483"/>
                  </a:lnTo>
                  <a:lnTo>
                    <a:pt x="249" y="502"/>
                  </a:lnTo>
                  <a:lnTo>
                    <a:pt x="287" y="512"/>
                  </a:lnTo>
                  <a:lnTo>
                    <a:pt x="325" y="516"/>
                  </a:lnTo>
                  <a:lnTo>
                    <a:pt x="365" y="512"/>
                  </a:lnTo>
                  <a:lnTo>
                    <a:pt x="403" y="502"/>
                  </a:lnTo>
                  <a:lnTo>
                    <a:pt x="436" y="483"/>
                  </a:lnTo>
                  <a:lnTo>
                    <a:pt x="464" y="459"/>
                  </a:lnTo>
                  <a:lnTo>
                    <a:pt x="488" y="432"/>
                  </a:lnTo>
                  <a:lnTo>
                    <a:pt x="507" y="399"/>
                  </a:lnTo>
                  <a:lnTo>
                    <a:pt x="517" y="362"/>
                  </a:lnTo>
                  <a:lnTo>
                    <a:pt x="521" y="323"/>
                  </a:lnTo>
                  <a:lnTo>
                    <a:pt x="517" y="284"/>
                  </a:lnTo>
                  <a:lnTo>
                    <a:pt x="507" y="248"/>
                  </a:lnTo>
                  <a:lnTo>
                    <a:pt x="488" y="215"/>
                  </a:lnTo>
                  <a:lnTo>
                    <a:pt x="464" y="186"/>
                  </a:lnTo>
                  <a:lnTo>
                    <a:pt x="436" y="162"/>
                  </a:lnTo>
                  <a:lnTo>
                    <a:pt x="403" y="145"/>
                  </a:lnTo>
                  <a:lnTo>
                    <a:pt x="365" y="133"/>
                  </a:lnTo>
                  <a:lnTo>
                    <a:pt x="325" y="129"/>
                  </a:lnTo>
                  <a:close/>
                  <a:moveTo>
                    <a:pt x="325" y="0"/>
                  </a:moveTo>
                  <a:lnTo>
                    <a:pt x="373" y="4"/>
                  </a:lnTo>
                  <a:lnTo>
                    <a:pt x="420" y="14"/>
                  </a:lnTo>
                  <a:lnTo>
                    <a:pt x="463" y="30"/>
                  </a:lnTo>
                  <a:lnTo>
                    <a:pt x="504" y="52"/>
                  </a:lnTo>
                  <a:lnTo>
                    <a:pt x="540" y="79"/>
                  </a:lnTo>
                  <a:lnTo>
                    <a:pt x="572" y="111"/>
                  </a:lnTo>
                  <a:lnTo>
                    <a:pt x="599" y="148"/>
                  </a:lnTo>
                  <a:lnTo>
                    <a:pt x="621" y="187"/>
                  </a:lnTo>
                  <a:lnTo>
                    <a:pt x="637" y="229"/>
                  </a:lnTo>
                  <a:lnTo>
                    <a:pt x="648" y="276"/>
                  </a:lnTo>
                  <a:lnTo>
                    <a:pt x="652" y="323"/>
                  </a:lnTo>
                  <a:lnTo>
                    <a:pt x="648" y="371"/>
                  </a:lnTo>
                  <a:lnTo>
                    <a:pt x="637" y="416"/>
                  </a:lnTo>
                  <a:lnTo>
                    <a:pt x="621" y="459"/>
                  </a:lnTo>
                  <a:lnTo>
                    <a:pt x="599" y="499"/>
                  </a:lnTo>
                  <a:lnTo>
                    <a:pt x="572" y="535"/>
                  </a:lnTo>
                  <a:lnTo>
                    <a:pt x="540" y="566"/>
                  </a:lnTo>
                  <a:lnTo>
                    <a:pt x="504" y="594"/>
                  </a:lnTo>
                  <a:lnTo>
                    <a:pt x="463" y="616"/>
                  </a:lnTo>
                  <a:lnTo>
                    <a:pt x="420" y="632"/>
                  </a:lnTo>
                  <a:lnTo>
                    <a:pt x="373" y="643"/>
                  </a:lnTo>
                  <a:lnTo>
                    <a:pt x="325" y="646"/>
                  </a:lnTo>
                  <a:lnTo>
                    <a:pt x="277" y="643"/>
                  </a:lnTo>
                  <a:lnTo>
                    <a:pt x="232" y="632"/>
                  </a:lnTo>
                  <a:lnTo>
                    <a:pt x="188" y="616"/>
                  </a:lnTo>
                  <a:lnTo>
                    <a:pt x="148" y="594"/>
                  </a:lnTo>
                  <a:lnTo>
                    <a:pt x="112" y="566"/>
                  </a:lnTo>
                  <a:lnTo>
                    <a:pt x="80" y="535"/>
                  </a:lnTo>
                  <a:lnTo>
                    <a:pt x="52" y="499"/>
                  </a:lnTo>
                  <a:lnTo>
                    <a:pt x="31" y="459"/>
                  </a:lnTo>
                  <a:lnTo>
                    <a:pt x="13" y="416"/>
                  </a:lnTo>
                  <a:lnTo>
                    <a:pt x="4" y="371"/>
                  </a:lnTo>
                  <a:lnTo>
                    <a:pt x="0" y="323"/>
                  </a:lnTo>
                  <a:lnTo>
                    <a:pt x="4" y="276"/>
                  </a:lnTo>
                  <a:lnTo>
                    <a:pt x="13" y="229"/>
                  </a:lnTo>
                  <a:lnTo>
                    <a:pt x="31" y="187"/>
                  </a:lnTo>
                  <a:lnTo>
                    <a:pt x="52" y="148"/>
                  </a:lnTo>
                  <a:lnTo>
                    <a:pt x="80" y="111"/>
                  </a:lnTo>
                  <a:lnTo>
                    <a:pt x="112" y="79"/>
                  </a:lnTo>
                  <a:lnTo>
                    <a:pt x="148" y="52"/>
                  </a:lnTo>
                  <a:lnTo>
                    <a:pt x="188" y="30"/>
                  </a:lnTo>
                  <a:lnTo>
                    <a:pt x="232" y="14"/>
                  </a:lnTo>
                  <a:lnTo>
                    <a:pt x="277" y="4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7791451" y="3292475"/>
              <a:ext cx="344488" cy="341313"/>
            </a:xfrm>
            <a:custGeom>
              <a:avLst/>
              <a:gdLst>
                <a:gd name="T0" fmla="*/ 286 w 652"/>
                <a:gd name="T1" fmla="*/ 133 h 646"/>
                <a:gd name="T2" fmla="*/ 217 w 652"/>
                <a:gd name="T3" fmla="*/ 162 h 646"/>
                <a:gd name="T4" fmla="*/ 164 w 652"/>
                <a:gd name="T5" fmla="*/ 214 h 646"/>
                <a:gd name="T6" fmla="*/ 134 w 652"/>
                <a:gd name="T7" fmla="*/ 284 h 646"/>
                <a:gd name="T8" fmla="*/ 134 w 652"/>
                <a:gd name="T9" fmla="*/ 362 h 646"/>
                <a:gd name="T10" fmla="*/ 164 w 652"/>
                <a:gd name="T11" fmla="*/ 430 h 646"/>
                <a:gd name="T12" fmla="*/ 217 w 652"/>
                <a:gd name="T13" fmla="*/ 483 h 646"/>
                <a:gd name="T14" fmla="*/ 286 w 652"/>
                <a:gd name="T15" fmla="*/ 512 h 646"/>
                <a:gd name="T16" fmla="*/ 365 w 652"/>
                <a:gd name="T17" fmla="*/ 512 h 646"/>
                <a:gd name="T18" fmla="*/ 436 w 652"/>
                <a:gd name="T19" fmla="*/ 483 h 646"/>
                <a:gd name="T20" fmla="*/ 488 w 652"/>
                <a:gd name="T21" fmla="*/ 430 h 646"/>
                <a:gd name="T22" fmla="*/ 517 w 652"/>
                <a:gd name="T23" fmla="*/ 362 h 646"/>
                <a:gd name="T24" fmla="*/ 517 w 652"/>
                <a:gd name="T25" fmla="*/ 284 h 646"/>
                <a:gd name="T26" fmla="*/ 488 w 652"/>
                <a:gd name="T27" fmla="*/ 214 h 646"/>
                <a:gd name="T28" fmla="*/ 436 w 652"/>
                <a:gd name="T29" fmla="*/ 162 h 646"/>
                <a:gd name="T30" fmla="*/ 365 w 652"/>
                <a:gd name="T31" fmla="*/ 133 h 646"/>
                <a:gd name="T32" fmla="*/ 326 w 652"/>
                <a:gd name="T33" fmla="*/ 0 h 646"/>
                <a:gd name="T34" fmla="*/ 420 w 652"/>
                <a:gd name="T35" fmla="*/ 13 h 646"/>
                <a:gd name="T36" fmla="*/ 504 w 652"/>
                <a:gd name="T37" fmla="*/ 51 h 646"/>
                <a:gd name="T38" fmla="*/ 572 w 652"/>
                <a:gd name="T39" fmla="*/ 111 h 646"/>
                <a:gd name="T40" fmla="*/ 621 w 652"/>
                <a:gd name="T41" fmla="*/ 186 h 646"/>
                <a:gd name="T42" fmla="*/ 649 w 652"/>
                <a:gd name="T43" fmla="*/ 274 h 646"/>
                <a:gd name="T44" fmla="*/ 649 w 652"/>
                <a:gd name="T45" fmla="*/ 370 h 646"/>
                <a:gd name="T46" fmla="*/ 621 w 652"/>
                <a:gd name="T47" fmla="*/ 458 h 646"/>
                <a:gd name="T48" fmla="*/ 572 w 652"/>
                <a:gd name="T49" fmla="*/ 535 h 646"/>
                <a:gd name="T50" fmla="*/ 504 w 652"/>
                <a:gd name="T51" fmla="*/ 593 h 646"/>
                <a:gd name="T52" fmla="*/ 420 w 652"/>
                <a:gd name="T53" fmla="*/ 631 h 646"/>
                <a:gd name="T54" fmla="*/ 326 w 652"/>
                <a:gd name="T55" fmla="*/ 646 h 646"/>
                <a:gd name="T56" fmla="*/ 232 w 652"/>
                <a:gd name="T57" fmla="*/ 631 h 646"/>
                <a:gd name="T58" fmla="*/ 149 w 652"/>
                <a:gd name="T59" fmla="*/ 593 h 646"/>
                <a:gd name="T60" fmla="*/ 80 w 652"/>
                <a:gd name="T61" fmla="*/ 535 h 646"/>
                <a:gd name="T62" fmla="*/ 30 w 652"/>
                <a:gd name="T63" fmla="*/ 458 h 646"/>
                <a:gd name="T64" fmla="*/ 4 w 652"/>
                <a:gd name="T65" fmla="*/ 370 h 646"/>
                <a:gd name="T66" fmla="*/ 4 w 652"/>
                <a:gd name="T67" fmla="*/ 274 h 646"/>
                <a:gd name="T68" fmla="*/ 30 w 652"/>
                <a:gd name="T69" fmla="*/ 186 h 646"/>
                <a:gd name="T70" fmla="*/ 80 w 652"/>
                <a:gd name="T71" fmla="*/ 111 h 646"/>
                <a:gd name="T72" fmla="*/ 149 w 652"/>
                <a:gd name="T73" fmla="*/ 51 h 646"/>
                <a:gd name="T74" fmla="*/ 232 w 652"/>
                <a:gd name="T75" fmla="*/ 13 h 646"/>
                <a:gd name="T76" fmla="*/ 326 w 652"/>
                <a:gd name="T77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2" h="646">
                  <a:moveTo>
                    <a:pt x="326" y="129"/>
                  </a:moveTo>
                  <a:lnTo>
                    <a:pt x="286" y="133"/>
                  </a:lnTo>
                  <a:lnTo>
                    <a:pt x="250" y="144"/>
                  </a:lnTo>
                  <a:lnTo>
                    <a:pt x="217" y="162"/>
                  </a:lnTo>
                  <a:lnTo>
                    <a:pt x="188" y="186"/>
                  </a:lnTo>
                  <a:lnTo>
                    <a:pt x="164" y="214"/>
                  </a:lnTo>
                  <a:lnTo>
                    <a:pt x="146" y="247"/>
                  </a:lnTo>
                  <a:lnTo>
                    <a:pt x="134" y="284"/>
                  </a:lnTo>
                  <a:lnTo>
                    <a:pt x="130" y="322"/>
                  </a:lnTo>
                  <a:lnTo>
                    <a:pt x="134" y="362"/>
                  </a:lnTo>
                  <a:lnTo>
                    <a:pt x="146" y="397"/>
                  </a:lnTo>
                  <a:lnTo>
                    <a:pt x="164" y="430"/>
                  </a:lnTo>
                  <a:lnTo>
                    <a:pt x="188" y="459"/>
                  </a:lnTo>
                  <a:lnTo>
                    <a:pt x="217" y="483"/>
                  </a:lnTo>
                  <a:lnTo>
                    <a:pt x="250" y="500"/>
                  </a:lnTo>
                  <a:lnTo>
                    <a:pt x="286" y="512"/>
                  </a:lnTo>
                  <a:lnTo>
                    <a:pt x="326" y="516"/>
                  </a:lnTo>
                  <a:lnTo>
                    <a:pt x="365" y="512"/>
                  </a:lnTo>
                  <a:lnTo>
                    <a:pt x="402" y="500"/>
                  </a:lnTo>
                  <a:lnTo>
                    <a:pt x="436" y="483"/>
                  </a:lnTo>
                  <a:lnTo>
                    <a:pt x="464" y="459"/>
                  </a:lnTo>
                  <a:lnTo>
                    <a:pt x="488" y="430"/>
                  </a:lnTo>
                  <a:lnTo>
                    <a:pt x="506" y="397"/>
                  </a:lnTo>
                  <a:lnTo>
                    <a:pt x="517" y="362"/>
                  </a:lnTo>
                  <a:lnTo>
                    <a:pt x="521" y="322"/>
                  </a:lnTo>
                  <a:lnTo>
                    <a:pt x="517" y="284"/>
                  </a:lnTo>
                  <a:lnTo>
                    <a:pt x="506" y="247"/>
                  </a:lnTo>
                  <a:lnTo>
                    <a:pt x="488" y="214"/>
                  </a:lnTo>
                  <a:lnTo>
                    <a:pt x="464" y="186"/>
                  </a:lnTo>
                  <a:lnTo>
                    <a:pt x="436" y="162"/>
                  </a:lnTo>
                  <a:lnTo>
                    <a:pt x="402" y="144"/>
                  </a:lnTo>
                  <a:lnTo>
                    <a:pt x="365" y="133"/>
                  </a:lnTo>
                  <a:lnTo>
                    <a:pt x="326" y="129"/>
                  </a:lnTo>
                  <a:close/>
                  <a:moveTo>
                    <a:pt x="326" y="0"/>
                  </a:moveTo>
                  <a:lnTo>
                    <a:pt x="374" y="4"/>
                  </a:lnTo>
                  <a:lnTo>
                    <a:pt x="420" y="13"/>
                  </a:lnTo>
                  <a:lnTo>
                    <a:pt x="464" y="30"/>
                  </a:lnTo>
                  <a:lnTo>
                    <a:pt x="504" y="51"/>
                  </a:lnTo>
                  <a:lnTo>
                    <a:pt x="540" y="79"/>
                  </a:lnTo>
                  <a:lnTo>
                    <a:pt x="572" y="111"/>
                  </a:lnTo>
                  <a:lnTo>
                    <a:pt x="600" y="146"/>
                  </a:lnTo>
                  <a:lnTo>
                    <a:pt x="621" y="186"/>
                  </a:lnTo>
                  <a:lnTo>
                    <a:pt x="638" y="230"/>
                  </a:lnTo>
                  <a:lnTo>
                    <a:pt x="649" y="274"/>
                  </a:lnTo>
                  <a:lnTo>
                    <a:pt x="652" y="322"/>
                  </a:lnTo>
                  <a:lnTo>
                    <a:pt x="649" y="370"/>
                  </a:lnTo>
                  <a:lnTo>
                    <a:pt x="638" y="416"/>
                  </a:lnTo>
                  <a:lnTo>
                    <a:pt x="621" y="458"/>
                  </a:lnTo>
                  <a:lnTo>
                    <a:pt x="600" y="498"/>
                  </a:lnTo>
                  <a:lnTo>
                    <a:pt x="572" y="535"/>
                  </a:lnTo>
                  <a:lnTo>
                    <a:pt x="540" y="566"/>
                  </a:lnTo>
                  <a:lnTo>
                    <a:pt x="504" y="593"/>
                  </a:lnTo>
                  <a:lnTo>
                    <a:pt x="464" y="615"/>
                  </a:lnTo>
                  <a:lnTo>
                    <a:pt x="420" y="631"/>
                  </a:lnTo>
                  <a:lnTo>
                    <a:pt x="374" y="642"/>
                  </a:lnTo>
                  <a:lnTo>
                    <a:pt x="326" y="646"/>
                  </a:lnTo>
                  <a:lnTo>
                    <a:pt x="278" y="642"/>
                  </a:lnTo>
                  <a:lnTo>
                    <a:pt x="232" y="631"/>
                  </a:lnTo>
                  <a:lnTo>
                    <a:pt x="189" y="615"/>
                  </a:lnTo>
                  <a:lnTo>
                    <a:pt x="149" y="593"/>
                  </a:lnTo>
                  <a:lnTo>
                    <a:pt x="112" y="566"/>
                  </a:lnTo>
                  <a:lnTo>
                    <a:pt x="80" y="535"/>
                  </a:lnTo>
                  <a:lnTo>
                    <a:pt x="53" y="498"/>
                  </a:lnTo>
                  <a:lnTo>
                    <a:pt x="30" y="458"/>
                  </a:lnTo>
                  <a:lnTo>
                    <a:pt x="14" y="416"/>
                  </a:lnTo>
                  <a:lnTo>
                    <a:pt x="4" y="370"/>
                  </a:lnTo>
                  <a:lnTo>
                    <a:pt x="0" y="322"/>
                  </a:lnTo>
                  <a:lnTo>
                    <a:pt x="4" y="274"/>
                  </a:lnTo>
                  <a:lnTo>
                    <a:pt x="14" y="230"/>
                  </a:lnTo>
                  <a:lnTo>
                    <a:pt x="30" y="186"/>
                  </a:lnTo>
                  <a:lnTo>
                    <a:pt x="53" y="146"/>
                  </a:lnTo>
                  <a:lnTo>
                    <a:pt x="80" y="111"/>
                  </a:lnTo>
                  <a:lnTo>
                    <a:pt x="112" y="79"/>
                  </a:lnTo>
                  <a:lnTo>
                    <a:pt x="149" y="51"/>
                  </a:lnTo>
                  <a:lnTo>
                    <a:pt x="189" y="30"/>
                  </a:lnTo>
                  <a:lnTo>
                    <a:pt x="232" y="13"/>
                  </a:lnTo>
                  <a:lnTo>
                    <a:pt x="278" y="4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94"/>
            <p:cNvSpPr>
              <a:spLocks noEditPoints="1"/>
            </p:cNvSpPr>
            <p:nvPr/>
          </p:nvSpPr>
          <p:spPr bwMode="auto">
            <a:xfrm>
              <a:off x="6481763" y="4316413"/>
              <a:ext cx="274638" cy="274638"/>
            </a:xfrm>
            <a:custGeom>
              <a:avLst/>
              <a:gdLst>
                <a:gd name="T0" fmla="*/ 229 w 521"/>
                <a:gd name="T1" fmla="*/ 133 h 517"/>
                <a:gd name="T2" fmla="*/ 178 w 521"/>
                <a:gd name="T3" fmla="*/ 158 h 517"/>
                <a:gd name="T4" fmla="*/ 142 w 521"/>
                <a:gd name="T5" fmla="*/ 201 h 517"/>
                <a:gd name="T6" fmla="*/ 129 w 521"/>
                <a:gd name="T7" fmla="*/ 258 h 517"/>
                <a:gd name="T8" fmla="*/ 142 w 521"/>
                <a:gd name="T9" fmla="*/ 315 h 517"/>
                <a:gd name="T10" fmla="*/ 178 w 521"/>
                <a:gd name="T11" fmla="*/ 358 h 517"/>
                <a:gd name="T12" fmla="*/ 229 w 521"/>
                <a:gd name="T13" fmla="*/ 384 h 517"/>
                <a:gd name="T14" fmla="*/ 289 w 521"/>
                <a:gd name="T15" fmla="*/ 384 h 517"/>
                <a:gd name="T16" fmla="*/ 341 w 521"/>
                <a:gd name="T17" fmla="*/ 358 h 517"/>
                <a:gd name="T18" fmla="*/ 377 w 521"/>
                <a:gd name="T19" fmla="*/ 315 h 517"/>
                <a:gd name="T20" fmla="*/ 390 w 521"/>
                <a:gd name="T21" fmla="*/ 258 h 517"/>
                <a:gd name="T22" fmla="*/ 377 w 521"/>
                <a:gd name="T23" fmla="*/ 201 h 517"/>
                <a:gd name="T24" fmla="*/ 341 w 521"/>
                <a:gd name="T25" fmla="*/ 158 h 517"/>
                <a:gd name="T26" fmla="*/ 289 w 521"/>
                <a:gd name="T27" fmla="*/ 133 h 517"/>
                <a:gd name="T28" fmla="*/ 260 w 521"/>
                <a:gd name="T29" fmla="*/ 0 h 517"/>
                <a:gd name="T30" fmla="*/ 350 w 521"/>
                <a:gd name="T31" fmla="*/ 16 h 517"/>
                <a:gd name="T32" fmla="*/ 428 w 521"/>
                <a:gd name="T33" fmla="*/ 61 h 517"/>
                <a:gd name="T34" fmla="*/ 485 w 521"/>
                <a:gd name="T35" fmla="*/ 129 h 517"/>
                <a:gd name="T36" fmla="*/ 517 w 521"/>
                <a:gd name="T37" fmla="*/ 212 h 517"/>
                <a:gd name="T38" fmla="*/ 517 w 521"/>
                <a:gd name="T39" fmla="*/ 304 h 517"/>
                <a:gd name="T40" fmla="*/ 485 w 521"/>
                <a:gd name="T41" fmla="*/ 389 h 517"/>
                <a:gd name="T42" fmla="*/ 428 w 521"/>
                <a:gd name="T43" fmla="*/ 455 h 517"/>
                <a:gd name="T44" fmla="*/ 350 w 521"/>
                <a:gd name="T45" fmla="*/ 500 h 517"/>
                <a:gd name="T46" fmla="*/ 260 w 521"/>
                <a:gd name="T47" fmla="*/ 517 h 517"/>
                <a:gd name="T48" fmla="*/ 177 w 521"/>
                <a:gd name="T49" fmla="*/ 504 h 517"/>
                <a:gd name="T50" fmla="*/ 106 w 521"/>
                <a:gd name="T51" fmla="*/ 467 h 517"/>
                <a:gd name="T52" fmla="*/ 49 w 521"/>
                <a:gd name="T53" fmla="*/ 410 h 517"/>
                <a:gd name="T54" fmla="*/ 13 w 521"/>
                <a:gd name="T55" fmla="*/ 340 h 517"/>
                <a:gd name="T56" fmla="*/ 0 w 521"/>
                <a:gd name="T57" fmla="*/ 258 h 517"/>
                <a:gd name="T58" fmla="*/ 13 w 521"/>
                <a:gd name="T59" fmla="*/ 176 h 517"/>
                <a:gd name="T60" fmla="*/ 49 w 521"/>
                <a:gd name="T61" fmla="*/ 106 h 517"/>
                <a:gd name="T62" fmla="*/ 106 w 521"/>
                <a:gd name="T63" fmla="*/ 49 h 517"/>
                <a:gd name="T64" fmla="*/ 177 w 521"/>
                <a:gd name="T65" fmla="*/ 14 h 517"/>
                <a:gd name="T66" fmla="*/ 260 w 521"/>
                <a:gd name="T67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1" h="517">
                  <a:moveTo>
                    <a:pt x="260" y="129"/>
                  </a:moveTo>
                  <a:lnTo>
                    <a:pt x="229" y="133"/>
                  </a:lnTo>
                  <a:lnTo>
                    <a:pt x="202" y="142"/>
                  </a:lnTo>
                  <a:lnTo>
                    <a:pt x="178" y="158"/>
                  </a:lnTo>
                  <a:lnTo>
                    <a:pt x="158" y="176"/>
                  </a:lnTo>
                  <a:lnTo>
                    <a:pt x="142" y="201"/>
                  </a:lnTo>
                  <a:lnTo>
                    <a:pt x="133" y="229"/>
                  </a:lnTo>
                  <a:lnTo>
                    <a:pt x="129" y="258"/>
                  </a:lnTo>
                  <a:lnTo>
                    <a:pt x="133" y="288"/>
                  </a:lnTo>
                  <a:lnTo>
                    <a:pt x="142" y="315"/>
                  </a:lnTo>
                  <a:lnTo>
                    <a:pt x="158" y="339"/>
                  </a:lnTo>
                  <a:lnTo>
                    <a:pt x="178" y="358"/>
                  </a:lnTo>
                  <a:lnTo>
                    <a:pt x="202" y="374"/>
                  </a:lnTo>
                  <a:lnTo>
                    <a:pt x="229" y="384"/>
                  </a:lnTo>
                  <a:lnTo>
                    <a:pt x="260" y="388"/>
                  </a:lnTo>
                  <a:lnTo>
                    <a:pt x="289" y="384"/>
                  </a:lnTo>
                  <a:lnTo>
                    <a:pt x="317" y="374"/>
                  </a:lnTo>
                  <a:lnTo>
                    <a:pt x="341" y="358"/>
                  </a:lnTo>
                  <a:lnTo>
                    <a:pt x="361" y="339"/>
                  </a:lnTo>
                  <a:lnTo>
                    <a:pt x="377" y="315"/>
                  </a:lnTo>
                  <a:lnTo>
                    <a:pt x="386" y="288"/>
                  </a:lnTo>
                  <a:lnTo>
                    <a:pt x="390" y="258"/>
                  </a:lnTo>
                  <a:lnTo>
                    <a:pt x="386" y="229"/>
                  </a:lnTo>
                  <a:lnTo>
                    <a:pt x="377" y="201"/>
                  </a:lnTo>
                  <a:lnTo>
                    <a:pt x="361" y="176"/>
                  </a:lnTo>
                  <a:lnTo>
                    <a:pt x="341" y="158"/>
                  </a:lnTo>
                  <a:lnTo>
                    <a:pt x="317" y="142"/>
                  </a:lnTo>
                  <a:lnTo>
                    <a:pt x="289" y="133"/>
                  </a:lnTo>
                  <a:lnTo>
                    <a:pt x="260" y="129"/>
                  </a:lnTo>
                  <a:close/>
                  <a:moveTo>
                    <a:pt x="260" y="0"/>
                  </a:moveTo>
                  <a:lnTo>
                    <a:pt x="306" y="4"/>
                  </a:lnTo>
                  <a:lnTo>
                    <a:pt x="350" y="16"/>
                  </a:lnTo>
                  <a:lnTo>
                    <a:pt x="392" y="35"/>
                  </a:lnTo>
                  <a:lnTo>
                    <a:pt x="428" y="61"/>
                  </a:lnTo>
                  <a:lnTo>
                    <a:pt x="460" y="92"/>
                  </a:lnTo>
                  <a:lnTo>
                    <a:pt x="485" y="129"/>
                  </a:lnTo>
                  <a:lnTo>
                    <a:pt x="504" y="168"/>
                  </a:lnTo>
                  <a:lnTo>
                    <a:pt x="517" y="212"/>
                  </a:lnTo>
                  <a:lnTo>
                    <a:pt x="521" y="258"/>
                  </a:lnTo>
                  <a:lnTo>
                    <a:pt x="517" y="304"/>
                  </a:lnTo>
                  <a:lnTo>
                    <a:pt x="504" y="348"/>
                  </a:lnTo>
                  <a:lnTo>
                    <a:pt x="485" y="389"/>
                  </a:lnTo>
                  <a:lnTo>
                    <a:pt x="460" y="425"/>
                  </a:lnTo>
                  <a:lnTo>
                    <a:pt x="428" y="455"/>
                  </a:lnTo>
                  <a:lnTo>
                    <a:pt x="392" y="481"/>
                  </a:lnTo>
                  <a:lnTo>
                    <a:pt x="350" y="500"/>
                  </a:lnTo>
                  <a:lnTo>
                    <a:pt x="306" y="512"/>
                  </a:lnTo>
                  <a:lnTo>
                    <a:pt x="260" y="517"/>
                  </a:lnTo>
                  <a:lnTo>
                    <a:pt x="217" y="513"/>
                  </a:lnTo>
                  <a:lnTo>
                    <a:pt x="177" y="504"/>
                  </a:lnTo>
                  <a:lnTo>
                    <a:pt x="140" y="488"/>
                  </a:lnTo>
                  <a:lnTo>
                    <a:pt x="106" y="467"/>
                  </a:lnTo>
                  <a:lnTo>
                    <a:pt x="76" y="440"/>
                  </a:lnTo>
                  <a:lnTo>
                    <a:pt x="49" y="410"/>
                  </a:lnTo>
                  <a:lnTo>
                    <a:pt x="28" y="377"/>
                  </a:lnTo>
                  <a:lnTo>
                    <a:pt x="13" y="340"/>
                  </a:lnTo>
                  <a:lnTo>
                    <a:pt x="2" y="300"/>
                  </a:lnTo>
                  <a:lnTo>
                    <a:pt x="0" y="258"/>
                  </a:lnTo>
                  <a:lnTo>
                    <a:pt x="2" y="217"/>
                  </a:lnTo>
                  <a:lnTo>
                    <a:pt x="13" y="176"/>
                  </a:lnTo>
                  <a:lnTo>
                    <a:pt x="28" y="139"/>
                  </a:lnTo>
                  <a:lnTo>
                    <a:pt x="49" y="106"/>
                  </a:lnTo>
                  <a:lnTo>
                    <a:pt x="76" y="76"/>
                  </a:lnTo>
                  <a:lnTo>
                    <a:pt x="106" y="49"/>
                  </a:lnTo>
                  <a:lnTo>
                    <a:pt x="140" y="28"/>
                  </a:lnTo>
                  <a:lnTo>
                    <a:pt x="177" y="14"/>
                  </a:lnTo>
                  <a:lnTo>
                    <a:pt x="217" y="3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auto">
            <a:xfrm>
              <a:off x="6756401" y="4795838"/>
              <a:ext cx="138113" cy="136525"/>
            </a:xfrm>
            <a:custGeom>
              <a:avLst/>
              <a:gdLst>
                <a:gd name="T0" fmla="*/ 129 w 260"/>
                <a:gd name="T1" fmla="*/ 0 h 258"/>
                <a:gd name="T2" fmla="*/ 160 w 260"/>
                <a:gd name="T3" fmla="*/ 4 h 258"/>
                <a:gd name="T4" fmla="*/ 187 w 260"/>
                <a:gd name="T5" fmla="*/ 13 h 258"/>
                <a:gd name="T6" fmla="*/ 211 w 260"/>
                <a:gd name="T7" fmla="*/ 29 h 258"/>
                <a:gd name="T8" fmla="*/ 232 w 260"/>
                <a:gd name="T9" fmla="*/ 49 h 258"/>
                <a:gd name="T10" fmla="*/ 247 w 260"/>
                <a:gd name="T11" fmla="*/ 73 h 258"/>
                <a:gd name="T12" fmla="*/ 256 w 260"/>
                <a:gd name="T13" fmla="*/ 99 h 258"/>
                <a:gd name="T14" fmla="*/ 260 w 260"/>
                <a:gd name="T15" fmla="*/ 129 h 258"/>
                <a:gd name="T16" fmla="*/ 256 w 260"/>
                <a:gd name="T17" fmla="*/ 159 h 258"/>
                <a:gd name="T18" fmla="*/ 247 w 260"/>
                <a:gd name="T19" fmla="*/ 186 h 258"/>
                <a:gd name="T20" fmla="*/ 232 w 260"/>
                <a:gd name="T21" fmla="*/ 210 h 258"/>
                <a:gd name="T22" fmla="*/ 211 w 260"/>
                <a:gd name="T23" fmla="*/ 230 h 258"/>
                <a:gd name="T24" fmla="*/ 187 w 260"/>
                <a:gd name="T25" fmla="*/ 246 h 258"/>
                <a:gd name="T26" fmla="*/ 160 w 260"/>
                <a:gd name="T27" fmla="*/ 255 h 258"/>
                <a:gd name="T28" fmla="*/ 129 w 260"/>
                <a:gd name="T29" fmla="*/ 258 h 258"/>
                <a:gd name="T30" fmla="*/ 100 w 260"/>
                <a:gd name="T31" fmla="*/ 255 h 258"/>
                <a:gd name="T32" fmla="*/ 72 w 260"/>
                <a:gd name="T33" fmla="*/ 246 h 258"/>
                <a:gd name="T34" fmla="*/ 48 w 260"/>
                <a:gd name="T35" fmla="*/ 230 h 258"/>
                <a:gd name="T36" fmla="*/ 28 w 260"/>
                <a:gd name="T37" fmla="*/ 210 h 258"/>
                <a:gd name="T38" fmla="*/ 13 w 260"/>
                <a:gd name="T39" fmla="*/ 186 h 258"/>
                <a:gd name="T40" fmla="*/ 3 w 260"/>
                <a:gd name="T41" fmla="*/ 159 h 258"/>
                <a:gd name="T42" fmla="*/ 0 w 260"/>
                <a:gd name="T43" fmla="*/ 129 h 258"/>
                <a:gd name="T44" fmla="*/ 3 w 260"/>
                <a:gd name="T45" fmla="*/ 99 h 258"/>
                <a:gd name="T46" fmla="*/ 13 w 260"/>
                <a:gd name="T47" fmla="*/ 73 h 258"/>
                <a:gd name="T48" fmla="*/ 28 w 260"/>
                <a:gd name="T49" fmla="*/ 49 h 258"/>
                <a:gd name="T50" fmla="*/ 48 w 260"/>
                <a:gd name="T51" fmla="*/ 29 h 258"/>
                <a:gd name="T52" fmla="*/ 72 w 260"/>
                <a:gd name="T53" fmla="*/ 13 h 258"/>
                <a:gd name="T54" fmla="*/ 100 w 260"/>
                <a:gd name="T55" fmla="*/ 4 h 258"/>
                <a:gd name="T56" fmla="*/ 129 w 260"/>
                <a:gd name="T5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258">
                  <a:moveTo>
                    <a:pt x="129" y="0"/>
                  </a:moveTo>
                  <a:lnTo>
                    <a:pt x="160" y="4"/>
                  </a:lnTo>
                  <a:lnTo>
                    <a:pt x="187" y="13"/>
                  </a:lnTo>
                  <a:lnTo>
                    <a:pt x="211" y="29"/>
                  </a:lnTo>
                  <a:lnTo>
                    <a:pt x="232" y="49"/>
                  </a:lnTo>
                  <a:lnTo>
                    <a:pt x="247" y="73"/>
                  </a:lnTo>
                  <a:lnTo>
                    <a:pt x="256" y="99"/>
                  </a:lnTo>
                  <a:lnTo>
                    <a:pt x="260" y="129"/>
                  </a:lnTo>
                  <a:lnTo>
                    <a:pt x="256" y="159"/>
                  </a:lnTo>
                  <a:lnTo>
                    <a:pt x="247" y="186"/>
                  </a:lnTo>
                  <a:lnTo>
                    <a:pt x="232" y="210"/>
                  </a:lnTo>
                  <a:lnTo>
                    <a:pt x="211" y="230"/>
                  </a:lnTo>
                  <a:lnTo>
                    <a:pt x="187" y="246"/>
                  </a:lnTo>
                  <a:lnTo>
                    <a:pt x="160" y="255"/>
                  </a:lnTo>
                  <a:lnTo>
                    <a:pt x="129" y="258"/>
                  </a:lnTo>
                  <a:lnTo>
                    <a:pt x="100" y="255"/>
                  </a:lnTo>
                  <a:lnTo>
                    <a:pt x="72" y="246"/>
                  </a:lnTo>
                  <a:lnTo>
                    <a:pt x="48" y="230"/>
                  </a:lnTo>
                  <a:lnTo>
                    <a:pt x="28" y="210"/>
                  </a:lnTo>
                  <a:lnTo>
                    <a:pt x="13" y="186"/>
                  </a:lnTo>
                  <a:lnTo>
                    <a:pt x="3" y="159"/>
                  </a:lnTo>
                  <a:lnTo>
                    <a:pt x="0" y="129"/>
                  </a:lnTo>
                  <a:lnTo>
                    <a:pt x="3" y="99"/>
                  </a:lnTo>
                  <a:lnTo>
                    <a:pt x="13" y="73"/>
                  </a:lnTo>
                  <a:lnTo>
                    <a:pt x="28" y="49"/>
                  </a:lnTo>
                  <a:lnTo>
                    <a:pt x="48" y="29"/>
                  </a:lnTo>
                  <a:lnTo>
                    <a:pt x="72" y="13"/>
                  </a:lnTo>
                  <a:lnTo>
                    <a:pt x="100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7859713" y="3770313"/>
              <a:ext cx="138113" cy="136525"/>
            </a:xfrm>
            <a:custGeom>
              <a:avLst/>
              <a:gdLst>
                <a:gd name="T0" fmla="*/ 131 w 260"/>
                <a:gd name="T1" fmla="*/ 0 h 257"/>
                <a:gd name="T2" fmla="*/ 160 w 260"/>
                <a:gd name="T3" fmla="*/ 2 h 257"/>
                <a:gd name="T4" fmla="*/ 188 w 260"/>
                <a:gd name="T5" fmla="*/ 11 h 257"/>
                <a:gd name="T6" fmla="*/ 212 w 260"/>
                <a:gd name="T7" fmla="*/ 27 h 257"/>
                <a:gd name="T8" fmla="*/ 232 w 260"/>
                <a:gd name="T9" fmla="*/ 47 h 257"/>
                <a:gd name="T10" fmla="*/ 247 w 260"/>
                <a:gd name="T11" fmla="*/ 71 h 257"/>
                <a:gd name="T12" fmla="*/ 258 w 260"/>
                <a:gd name="T13" fmla="*/ 99 h 257"/>
                <a:gd name="T14" fmla="*/ 260 w 260"/>
                <a:gd name="T15" fmla="*/ 128 h 257"/>
                <a:gd name="T16" fmla="*/ 258 w 260"/>
                <a:gd name="T17" fmla="*/ 157 h 257"/>
                <a:gd name="T18" fmla="*/ 247 w 260"/>
                <a:gd name="T19" fmla="*/ 184 h 257"/>
                <a:gd name="T20" fmla="*/ 232 w 260"/>
                <a:gd name="T21" fmla="*/ 208 h 257"/>
                <a:gd name="T22" fmla="*/ 212 w 260"/>
                <a:gd name="T23" fmla="*/ 228 h 257"/>
                <a:gd name="T24" fmla="*/ 188 w 260"/>
                <a:gd name="T25" fmla="*/ 244 h 257"/>
                <a:gd name="T26" fmla="*/ 160 w 260"/>
                <a:gd name="T27" fmla="*/ 253 h 257"/>
                <a:gd name="T28" fmla="*/ 131 w 260"/>
                <a:gd name="T29" fmla="*/ 257 h 257"/>
                <a:gd name="T30" fmla="*/ 100 w 260"/>
                <a:gd name="T31" fmla="*/ 253 h 257"/>
                <a:gd name="T32" fmla="*/ 74 w 260"/>
                <a:gd name="T33" fmla="*/ 244 h 257"/>
                <a:gd name="T34" fmla="*/ 50 w 260"/>
                <a:gd name="T35" fmla="*/ 228 h 257"/>
                <a:gd name="T36" fmla="*/ 30 w 260"/>
                <a:gd name="T37" fmla="*/ 208 h 257"/>
                <a:gd name="T38" fmla="*/ 14 w 260"/>
                <a:gd name="T39" fmla="*/ 184 h 257"/>
                <a:gd name="T40" fmla="*/ 4 w 260"/>
                <a:gd name="T41" fmla="*/ 157 h 257"/>
                <a:gd name="T42" fmla="*/ 0 w 260"/>
                <a:gd name="T43" fmla="*/ 128 h 257"/>
                <a:gd name="T44" fmla="*/ 4 w 260"/>
                <a:gd name="T45" fmla="*/ 99 h 257"/>
                <a:gd name="T46" fmla="*/ 14 w 260"/>
                <a:gd name="T47" fmla="*/ 71 h 257"/>
                <a:gd name="T48" fmla="*/ 30 w 260"/>
                <a:gd name="T49" fmla="*/ 47 h 257"/>
                <a:gd name="T50" fmla="*/ 50 w 260"/>
                <a:gd name="T51" fmla="*/ 27 h 257"/>
                <a:gd name="T52" fmla="*/ 74 w 260"/>
                <a:gd name="T53" fmla="*/ 11 h 257"/>
                <a:gd name="T54" fmla="*/ 100 w 260"/>
                <a:gd name="T55" fmla="*/ 2 h 257"/>
                <a:gd name="T56" fmla="*/ 131 w 260"/>
                <a:gd name="T5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257">
                  <a:moveTo>
                    <a:pt x="131" y="0"/>
                  </a:moveTo>
                  <a:lnTo>
                    <a:pt x="160" y="2"/>
                  </a:lnTo>
                  <a:lnTo>
                    <a:pt x="188" y="11"/>
                  </a:lnTo>
                  <a:lnTo>
                    <a:pt x="212" y="27"/>
                  </a:lnTo>
                  <a:lnTo>
                    <a:pt x="232" y="47"/>
                  </a:lnTo>
                  <a:lnTo>
                    <a:pt x="247" y="71"/>
                  </a:lnTo>
                  <a:lnTo>
                    <a:pt x="258" y="99"/>
                  </a:lnTo>
                  <a:lnTo>
                    <a:pt x="260" y="128"/>
                  </a:lnTo>
                  <a:lnTo>
                    <a:pt x="258" y="157"/>
                  </a:lnTo>
                  <a:lnTo>
                    <a:pt x="247" y="184"/>
                  </a:lnTo>
                  <a:lnTo>
                    <a:pt x="232" y="208"/>
                  </a:lnTo>
                  <a:lnTo>
                    <a:pt x="212" y="228"/>
                  </a:lnTo>
                  <a:lnTo>
                    <a:pt x="188" y="244"/>
                  </a:lnTo>
                  <a:lnTo>
                    <a:pt x="160" y="253"/>
                  </a:lnTo>
                  <a:lnTo>
                    <a:pt x="131" y="257"/>
                  </a:lnTo>
                  <a:lnTo>
                    <a:pt x="100" y="253"/>
                  </a:lnTo>
                  <a:lnTo>
                    <a:pt x="74" y="244"/>
                  </a:lnTo>
                  <a:lnTo>
                    <a:pt x="50" y="228"/>
                  </a:lnTo>
                  <a:lnTo>
                    <a:pt x="30" y="208"/>
                  </a:lnTo>
                  <a:lnTo>
                    <a:pt x="14" y="184"/>
                  </a:lnTo>
                  <a:lnTo>
                    <a:pt x="4" y="157"/>
                  </a:lnTo>
                  <a:lnTo>
                    <a:pt x="0" y="128"/>
                  </a:lnTo>
                  <a:lnTo>
                    <a:pt x="4" y="99"/>
                  </a:lnTo>
                  <a:lnTo>
                    <a:pt x="14" y="71"/>
                  </a:lnTo>
                  <a:lnTo>
                    <a:pt x="30" y="47"/>
                  </a:lnTo>
                  <a:lnTo>
                    <a:pt x="50" y="27"/>
                  </a:lnTo>
                  <a:lnTo>
                    <a:pt x="74" y="11"/>
                  </a:lnTo>
                  <a:lnTo>
                    <a:pt x="100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529201" y="1671847"/>
            <a:ext cx="497016" cy="461819"/>
            <a:chOff x="5929313" y="3276600"/>
            <a:chExt cx="2600325" cy="2416175"/>
          </a:xfrm>
          <a:solidFill>
            <a:schemeClr val="bg2">
              <a:lumMod val="25000"/>
            </a:schemeClr>
          </a:solidFill>
        </p:grpSpPr>
        <p:sp>
          <p:nvSpPr>
            <p:cNvPr id="112" name="Freeform 101"/>
            <p:cNvSpPr>
              <a:spLocks noEditPoints="1"/>
            </p:cNvSpPr>
            <p:nvPr/>
          </p:nvSpPr>
          <p:spPr bwMode="auto">
            <a:xfrm>
              <a:off x="5929313" y="3276600"/>
              <a:ext cx="2600325" cy="2416175"/>
            </a:xfrm>
            <a:custGeom>
              <a:avLst/>
              <a:gdLst>
                <a:gd name="T0" fmla="*/ 2458 w 3277"/>
                <a:gd name="T1" fmla="*/ 913 h 4566"/>
                <a:gd name="T2" fmla="*/ 2468 w 3277"/>
                <a:gd name="T3" fmla="*/ 1009 h 4566"/>
                <a:gd name="T4" fmla="*/ 2497 w 3277"/>
                <a:gd name="T5" fmla="*/ 1093 h 4566"/>
                <a:gd name="T6" fmla="*/ 2541 w 3277"/>
                <a:gd name="T7" fmla="*/ 1159 h 4566"/>
                <a:gd name="T8" fmla="*/ 2598 w 3277"/>
                <a:gd name="T9" fmla="*/ 1202 h 4566"/>
                <a:gd name="T10" fmla="*/ 2662 w 3277"/>
                <a:gd name="T11" fmla="*/ 1217 h 4566"/>
                <a:gd name="T12" fmla="*/ 2458 w 3277"/>
                <a:gd name="T13" fmla="*/ 304 h 4566"/>
                <a:gd name="T14" fmla="*/ 283 w 3277"/>
                <a:gd name="T15" fmla="*/ 309 h 4566"/>
                <a:gd name="T16" fmla="*/ 243 w 3277"/>
                <a:gd name="T17" fmla="*/ 337 h 4566"/>
                <a:gd name="T18" fmla="*/ 216 w 3277"/>
                <a:gd name="T19" fmla="*/ 390 h 4566"/>
                <a:gd name="T20" fmla="*/ 205 w 3277"/>
                <a:gd name="T21" fmla="*/ 456 h 4566"/>
                <a:gd name="T22" fmla="*/ 208 w 3277"/>
                <a:gd name="T23" fmla="*/ 4145 h 4566"/>
                <a:gd name="T24" fmla="*/ 227 w 3277"/>
                <a:gd name="T25" fmla="*/ 4205 h 4566"/>
                <a:gd name="T26" fmla="*/ 262 w 3277"/>
                <a:gd name="T27" fmla="*/ 4247 h 4566"/>
                <a:gd name="T28" fmla="*/ 307 w 3277"/>
                <a:gd name="T29" fmla="*/ 4262 h 4566"/>
                <a:gd name="T30" fmla="*/ 2993 w 3277"/>
                <a:gd name="T31" fmla="*/ 4257 h 4566"/>
                <a:gd name="T32" fmla="*/ 3034 w 3277"/>
                <a:gd name="T33" fmla="*/ 4229 h 4566"/>
                <a:gd name="T34" fmla="*/ 3062 w 3277"/>
                <a:gd name="T35" fmla="*/ 4176 h 4566"/>
                <a:gd name="T36" fmla="*/ 3072 w 3277"/>
                <a:gd name="T37" fmla="*/ 4110 h 4566"/>
                <a:gd name="T38" fmla="*/ 2662 w 3277"/>
                <a:gd name="T39" fmla="*/ 1370 h 4566"/>
                <a:gd name="T40" fmla="*/ 2581 w 3277"/>
                <a:gd name="T41" fmla="*/ 1354 h 4566"/>
                <a:gd name="T42" fmla="*/ 2507 w 3277"/>
                <a:gd name="T43" fmla="*/ 1307 h 4566"/>
                <a:gd name="T44" fmla="*/ 2445 w 3277"/>
                <a:gd name="T45" fmla="*/ 1235 h 4566"/>
                <a:gd name="T46" fmla="*/ 2397 w 3277"/>
                <a:gd name="T47" fmla="*/ 1144 h 4566"/>
                <a:gd name="T48" fmla="*/ 2366 w 3277"/>
                <a:gd name="T49" fmla="*/ 1034 h 4566"/>
                <a:gd name="T50" fmla="*/ 2355 w 3277"/>
                <a:gd name="T51" fmla="*/ 913 h 4566"/>
                <a:gd name="T52" fmla="*/ 307 w 3277"/>
                <a:gd name="T53" fmla="*/ 304 h 4566"/>
                <a:gd name="T54" fmla="*/ 2458 w 3277"/>
                <a:gd name="T55" fmla="*/ 0 h 4566"/>
                <a:gd name="T56" fmla="*/ 2521 w 3277"/>
                <a:gd name="T57" fmla="*/ 15 h 4566"/>
                <a:gd name="T58" fmla="*/ 2578 w 3277"/>
                <a:gd name="T59" fmla="*/ 58 h 4566"/>
                <a:gd name="T60" fmla="*/ 3217 w 3277"/>
                <a:gd name="T61" fmla="*/ 1003 h 4566"/>
                <a:gd name="T62" fmla="*/ 3254 w 3277"/>
                <a:gd name="T63" fmla="*/ 1079 h 4566"/>
                <a:gd name="T64" fmla="*/ 3275 w 3277"/>
                <a:gd name="T65" fmla="*/ 1169 h 4566"/>
                <a:gd name="T66" fmla="*/ 3277 w 3277"/>
                <a:gd name="T67" fmla="*/ 4110 h 4566"/>
                <a:gd name="T68" fmla="*/ 3266 w 3277"/>
                <a:gd name="T69" fmla="*/ 4230 h 4566"/>
                <a:gd name="T70" fmla="*/ 3235 w 3277"/>
                <a:gd name="T71" fmla="*/ 4340 h 4566"/>
                <a:gd name="T72" fmla="*/ 3187 w 3277"/>
                <a:gd name="T73" fmla="*/ 4433 h 4566"/>
                <a:gd name="T74" fmla="*/ 3124 w 3277"/>
                <a:gd name="T75" fmla="*/ 4503 h 4566"/>
                <a:gd name="T76" fmla="*/ 3051 w 3277"/>
                <a:gd name="T77" fmla="*/ 4550 h 4566"/>
                <a:gd name="T78" fmla="*/ 2969 w 3277"/>
                <a:gd name="T79" fmla="*/ 4566 h 4566"/>
                <a:gd name="T80" fmla="*/ 265 w 3277"/>
                <a:gd name="T81" fmla="*/ 4562 h 4566"/>
                <a:gd name="T82" fmla="*/ 188 w 3277"/>
                <a:gd name="T83" fmla="*/ 4530 h 4566"/>
                <a:gd name="T84" fmla="*/ 120 w 3277"/>
                <a:gd name="T85" fmla="*/ 4470 h 4566"/>
                <a:gd name="T86" fmla="*/ 65 w 3277"/>
                <a:gd name="T87" fmla="*/ 4388 h 4566"/>
                <a:gd name="T88" fmla="*/ 24 w 3277"/>
                <a:gd name="T89" fmla="*/ 4287 h 4566"/>
                <a:gd name="T90" fmla="*/ 3 w 3277"/>
                <a:gd name="T91" fmla="*/ 4172 h 4566"/>
                <a:gd name="T92" fmla="*/ 0 w 3277"/>
                <a:gd name="T93" fmla="*/ 456 h 4566"/>
                <a:gd name="T94" fmla="*/ 11 w 3277"/>
                <a:gd name="T95" fmla="*/ 334 h 4566"/>
                <a:gd name="T96" fmla="*/ 42 w 3277"/>
                <a:gd name="T97" fmla="*/ 226 h 4566"/>
                <a:gd name="T98" fmla="*/ 90 w 3277"/>
                <a:gd name="T99" fmla="*/ 133 h 4566"/>
                <a:gd name="T100" fmla="*/ 152 w 3277"/>
                <a:gd name="T101" fmla="*/ 61 h 4566"/>
                <a:gd name="T102" fmla="*/ 226 w 3277"/>
                <a:gd name="T103" fmla="*/ 16 h 4566"/>
                <a:gd name="T104" fmla="*/ 307 w 3277"/>
                <a:gd name="T105" fmla="*/ 0 h 4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77" h="4566">
                  <a:moveTo>
                    <a:pt x="2458" y="304"/>
                  </a:moveTo>
                  <a:lnTo>
                    <a:pt x="2458" y="913"/>
                  </a:lnTo>
                  <a:lnTo>
                    <a:pt x="2460" y="962"/>
                  </a:lnTo>
                  <a:lnTo>
                    <a:pt x="2468" y="1009"/>
                  </a:lnTo>
                  <a:lnTo>
                    <a:pt x="2481" y="1052"/>
                  </a:lnTo>
                  <a:lnTo>
                    <a:pt x="2497" y="1093"/>
                  </a:lnTo>
                  <a:lnTo>
                    <a:pt x="2517" y="1129"/>
                  </a:lnTo>
                  <a:lnTo>
                    <a:pt x="2541" y="1159"/>
                  </a:lnTo>
                  <a:lnTo>
                    <a:pt x="2569" y="1183"/>
                  </a:lnTo>
                  <a:lnTo>
                    <a:pt x="2598" y="1202"/>
                  </a:lnTo>
                  <a:lnTo>
                    <a:pt x="2629" y="1213"/>
                  </a:lnTo>
                  <a:lnTo>
                    <a:pt x="2662" y="1217"/>
                  </a:lnTo>
                  <a:lnTo>
                    <a:pt x="3072" y="1217"/>
                  </a:lnTo>
                  <a:lnTo>
                    <a:pt x="2458" y="304"/>
                  </a:lnTo>
                  <a:close/>
                  <a:moveTo>
                    <a:pt x="307" y="304"/>
                  </a:moveTo>
                  <a:lnTo>
                    <a:pt x="283" y="309"/>
                  </a:lnTo>
                  <a:lnTo>
                    <a:pt x="262" y="319"/>
                  </a:lnTo>
                  <a:lnTo>
                    <a:pt x="243" y="337"/>
                  </a:lnTo>
                  <a:lnTo>
                    <a:pt x="227" y="361"/>
                  </a:lnTo>
                  <a:lnTo>
                    <a:pt x="216" y="390"/>
                  </a:lnTo>
                  <a:lnTo>
                    <a:pt x="208" y="421"/>
                  </a:lnTo>
                  <a:lnTo>
                    <a:pt x="205" y="456"/>
                  </a:lnTo>
                  <a:lnTo>
                    <a:pt x="205" y="4110"/>
                  </a:lnTo>
                  <a:lnTo>
                    <a:pt x="208" y="4145"/>
                  </a:lnTo>
                  <a:lnTo>
                    <a:pt x="216" y="4176"/>
                  </a:lnTo>
                  <a:lnTo>
                    <a:pt x="227" y="4205"/>
                  </a:lnTo>
                  <a:lnTo>
                    <a:pt x="243" y="4229"/>
                  </a:lnTo>
                  <a:lnTo>
                    <a:pt x="262" y="4247"/>
                  </a:lnTo>
                  <a:lnTo>
                    <a:pt x="283" y="4257"/>
                  </a:lnTo>
                  <a:lnTo>
                    <a:pt x="307" y="4262"/>
                  </a:lnTo>
                  <a:lnTo>
                    <a:pt x="2969" y="4262"/>
                  </a:lnTo>
                  <a:lnTo>
                    <a:pt x="2993" y="4257"/>
                  </a:lnTo>
                  <a:lnTo>
                    <a:pt x="3014" y="4247"/>
                  </a:lnTo>
                  <a:lnTo>
                    <a:pt x="3034" y="4229"/>
                  </a:lnTo>
                  <a:lnTo>
                    <a:pt x="3050" y="4205"/>
                  </a:lnTo>
                  <a:lnTo>
                    <a:pt x="3062" y="4176"/>
                  </a:lnTo>
                  <a:lnTo>
                    <a:pt x="3069" y="4145"/>
                  </a:lnTo>
                  <a:lnTo>
                    <a:pt x="3072" y="4110"/>
                  </a:lnTo>
                  <a:lnTo>
                    <a:pt x="3072" y="1370"/>
                  </a:lnTo>
                  <a:lnTo>
                    <a:pt x="2662" y="1370"/>
                  </a:lnTo>
                  <a:lnTo>
                    <a:pt x="2620" y="1366"/>
                  </a:lnTo>
                  <a:lnTo>
                    <a:pt x="2581" y="1354"/>
                  </a:lnTo>
                  <a:lnTo>
                    <a:pt x="2542" y="1334"/>
                  </a:lnTo>
                  <a:lnTo>
                    <a:pt x="2507" y="1307"/>
                  </a:lnTo>
                  <a:lnTo>
                    <a:pt x="2475" y="1274"/>
                  </a:lnTo>
                  <a:lnTo>
                    <a:pt x="2445" y="1235"/>
                  </a:lnTo>
                  <a:lnTo>
                    <a:pt x="2419" y="1192"/>
                  </a:lnTo>
                  <a:lnTo>
                    <a:pt x="2397" y="1144"/>
                  </a:lnTo>
                  <a:lnTo>
                    <a:pt x="2379" y="1091"/>
                  </a:lnTo>
                  <a:lnTo>
                    <a:pt x="2366" y="1034"/>
                  </a:lnTo>
                  <a:lnTo>
                    <a:pt x="2358" y="976"/>
                  </a:lnTo>
                  <a:lnTo>
                    <a:pt x="2355" y="913"/>
                  </a:lnTo>
                  <a:lnTo>
                    <a:pt x="2355" y="304"/>
                  </a:lnTo>
                  <a:lnTo>
                    <a:pt x="307" y="304"/>
                  </a:lnTo>
                  <a:close/>
                  <a:moveTo>
                    <a:pt x="307" y="0"/>
                  </a:moveTo>
                  <a:lnTo>
                    <a:pt x="2458" y="0"/>
                  </a:lnTo>
                  <a:lnTo>
                    <a:pt x="2490" y="3"/>
                  </a:lnTo>
                  <a:lnTo>
                    <a:pt x="2521" y="15"/>
                  </a:lnTo>
                  <a:lnTo>
                    <a:pt x="2550" y="33"/>
                  </a:lnTo>
                  <a:lnTo>
                    <a:pt x="2578" y="58"/>
                  </a:lnTo>
                  <a:lnTo>
                    <a:pt x="2603" y="88"/>
                  </a:lnTo>
                  <a:lnTo>
                    <a:pt x="3217" y="1003"/>
                  </a:lnTo>
                  <a:lnTo>
                    <a:pt x="3238" y="1039"/>
                  </a:lnTo>
                  <a:lnTo>
                    <a:pt x="3254" y="1079"/>
                  </a:lnTo>
                  <a:lnTo>
                    <a:pt x="3266" y="1123"/>
                  </a:lnTo>
                  <a:lnTo>
                    <a:pt x="3275" y="1169"/>
                  </a:lnTo>
                  <a:lnTo>
                    <a:pt x="3277" y="1217"/>
                  </a:lnTo>
                  <a:lnTo>
                    <a:pt x="3277" y="4110"/>
                  </a:lnTo>
                  <a:lnTo>
                    <a:pt x="3275" y="4172"/>
                  </a:lnTo>
                  <a:lnTo>
                    <a:pt x="3266" y="4230"/>
                  </a:lnTo>
                  <a:lnTo>
                    <a:pt x="3252" y="4287"/>
                  </a:lnTo>
                  <a:lnTo>
                    <a:pt x="3235" y="4340"/>
                  </a:lnTo>
                  <a:lnTo>
                    <a:pt x="3213" y="4388"/>
                  </a:lnTo>
                  <a:lnTo>
                    <a:pt x="3187" y="4433"/>
                  </a:lnTo>
                  <a:lnTo>
                    <a:pt x="3158" y="4470"/>
                  </a:lnTo>
                  <a:lnTo>
                    <a:pt x="3124" y="4503"/>
                  </a:lnTo>
                  <a:lnTo>
                    <a:pt x="3089" y="4530"/>
                  </a:lnTo>
                  <a:lnTo>
                    <a:pt x="3051" y="4550"/>
                  </a:lnTo>
                  <a:lnTo>
                    <a:pt x="3011" y="4562"/>
                  </a:lnTo>
                  <a:lnTo>
                    <a:pt x="2969" y="4566"/>
                  </a:lnTo>
                  <a:lnTo>
                    <a:pt x="307" y="4566"/>
                  </a:lnTo>
                  <a:lnTo>
                    <a:pt x="265" y="4562"/>
                  </a:lnTo>
                  <a:lnTo>
                    <a:pt x="226" y="4550"/>
                  </a:lnTo>
                  <a:lnTo>
                    <a:pt x="188" y="4530"/>
                  </a:lnTo>
                  <a:lnTo>
                    <a:pt x="152" y="4503"/>
                  </a:lnTo>
                  <a:lnTo>
                    <a:pt x="120" y="4470"/>
                  </a:lnTo>
                  <a:lnTo>
                    <a:pt x="90" y="4433"/>
                  </a:lnTo>
                  <a:lnTo>
                    <a:pt x="65" y="4388"/>
                  </a:lnTo>
                  <a:lnTo>
                    <a:pt x="42" y="4340"/>
                  </a:lnTo>
                  <a:lnTo>
                    <a:pt x="24" y="4287"/>
                  </a:lnTo>
                  <a:lnTo>
                    <a:pt x="11" y="4230"/>
                  </a:lnTo>
                  <a:lnTo>
                    <a:pt x="3" y="4172"/>
                  </a:lnTo>
                  <a:lnTo>
                    <a:pt x="0" y="4110"/>
                  </a:lnTo>
                  <a:lnTo>
                    <a:pt x="0" y="456"/>
                  </a:lnTo>
                  <a:lnTo>
                    <a:pt x="3" y="394"/>
                  </a:lnTo>
                  <a:lnTo>
                    <a:pt x="11" y="334"/>
                  </a:lnTo>
                  <a:lnTo>
                    <a:pt x="24" y="279"/>
                  </a:lnTo>
                  <a:lnTo>
                    <a:pt x="42" y="226"/>
                  </a:lnTo>
                  <a:lnTo>
                    <a:pt x="65" y="177"/>
                  </a:lnTo>
                  <a:lnTo>
                    <a:pt x="90" y="133"/>
                  </a:lnTo>
                  <a:lnTo>
                    <a:pt x="120" y="94"/>
                  </a:lnTo>
                  <a:lnTo>
                    <a:pt x="152" y="61"/>
                  </a:lnTo>
                  <a:lnTo>
                    <a:pt x="188" y="36"/>
                  </a:lnTo>
                  <a:lnTo>
                    <a:pt x="226" y="16"/>
                  </a:lnTo>
                  <a:lnTo>
                    <a:pt x="265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02"/>
            <p:cNvSpPr>
              <a:spLocks/>
            </p:cNvSpPr>
            <p:nvPr/>
          </p:nvSpPr>
          <p:spPr bwMode="auto">
            <a:xfrm>
              <a:off x="7148513" y="3759200"/>
              <a:ext cx="487363" cy="80963"/>
            </a:xfrm>
            <a:custGeom>
              <a:avLst/>
              <a:gdLst>
                <a:gd name="T0" fmla="*/ 51 w 614"/>
                <a:gd name="T1" fmla="*/ 0 h 153"/>
                <a:gd name="T2" fmla="*/ 563 w 614"/>
                <a:gd name="T3" fmla="*/ 0 h 153"/>
                <a:gd name="T4" fmla="*/ 579 w 614"/>
                <a:gd name="T5" fmla="*/ 4 h 153"/>
                <a:gd name="T6" fmla="*/ 594 w 614"/>
                <a:gd name="T7" fmla="*/ 15 h 153"/>
                <a:gd name="T8" fmla="*/ 605 w 614"/>
                <a:gd name="T9" fmla="*/ 31 h 153"/>
                <a:gd name="T10" fmla="*/ 612 w 614"/>
                <a:gd name="T11" fmla="*/ 52 h 153"/>
                <a:gd name="T12" fmla="*/ 614 w 614"/>
                <a:gd name="T13" fmla="*/ 76 h 153"/>
                <a:gd name="T14" fmla="*/ 612 w 614"/>
                <a:gd name="T15" fmla="*/ 100 h 153"/>
                <a:gd name="T16" fmla="*/ 605 w 614"/>
                <a:gd name="T17" fmla="*/ 121 h 153"/>
                <a:gd name="T18" fmla="*/ 594 w 614"/>
                <a:gd name="T19" fmla="*/ 138 h 153"/>
                <a:gd name="T20" fmla="*/ 579 w 614"/>
                <a:gd name="T21" fmla="*/ 148 h 153"/>
                <a:gd name="T22" fmla="*/ 563 w 614"/>
                <a:gd name="T23" fmla="*/ 153 h 153"/>
                <a:gd name="T24" fmla="*/ 51 w 614"/>
                <a:gd name="T25" fmla="*/ 153 h 153"/>
                <a:gd name="T26" fmla="*/ 35 w 614"/>
                <a:gd name="T27" fmla="*/ 148 h 153"/>
                <a:gd name="T28" fmla="*/ 21 w 614"/>
                <a:gd name="T29" fmla="*/ 138 h 153"/>
                <a:gd name="T30" fmla="*/ 10 w 614"/>
                <a:gd name="T31" fmla="*/ 121 h 153"/>
                <a:gd name="T32" fmla="*/ 3 w 614"/>
                <a:gd name="T33" fmla="*/ 100 h 153"/>
                <a:gd name="T34" fmla="*/ 0 w 614"/>
                <a:gd name="T35" fmla="*/ 76 h 153"/>
                <a:gd name="T36" fmla="*/ 3 w 614"/>
                <a:gd name="T37" fmla="*/ 52 h 153"/>
                <a:gd name="T38" fmla="*/ 10 w 614"/>
                <a:gd name="T39" fmla="*/ 31 h 153"/>
                <a:gd name="T40" fmla="*/ 21 w 614"/>
                <a:gd name="T41" fmla="*/ 15 h 153"/>
                <a:gd name="T42" fmla="*/ 35 w 614"/>
                <a:gd name="T43" fmla="*/ 4 h 153"/>
                <a:gd name="T44" fmla="*/ 51 w 614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4" h="153">
                  <a:moveTo>
                    <a:pt x="51" y="0"/>
                  </a:moveTo>
                  <a:lnTo>
                    <a:pt x="563" y="0"/>
                  </a:lnTo>
                  <a:lnTo>
                    <a:pt x="579" y="4"/>
                  </a:lnTo>
                  <a:lnTo>
                    <a:pt x="594" y="15"/>
                  </a:lnTo>
                  <a:lnTo>
                    <a:pt x="605" y="31"/>
                  </a:lnTo>
                  <a:lnTo>
                    <a:pt x="612" y="52"/>
                  </a:lnTo>
                  <a:lnTo>
                    <a:pt x="614" y="76"/>
                  </a:lnTo>
                  <a:lnTo>
                    <a:pt x="612" y="100"/>
                  </a:lnTo>
                  <a:lnTo>
                    <a:pt x="605" y="121"/>
                  </a:lnTo>
                  <a:lnTo>
                    <a:pt x="594" y="138"/>
                  </a:lnTo>
                  <a:lnTo>
                    <a:pt x="579" y="148"/>
                  </a:lnTo>
                  <a:lnTo>
                    <a:pt x="563" y="153"/>
                  </a:lnTo>
                  <a:lnTo>
                    <a:pt x="51" y="153"/>
                  </a:lnTo>
                  <a:lnTo>
                    <a:pt x="35" y="148"/>
                  </a:lnTo>
                  <a:lnTo>
                    <a:pt x="21" y="138"/>
                  </a:lnTo>
                  <a:lnTo>
                    <a:pt x="10" y="121"/>
                  </a:lnTo>
                  <a:lnTo>
                    <a:pt x="3" y="100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0" y="31"/>
                  </a:lnTo>
                  <a:lnTo>
                    <a:pt x="21" y="15"/>
                  </a:lnTo>
                  <a:lnTo>
                    <a:pt x="35" y="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103"/>
            <p:cNvSpPr>
              <a:spLocks/>
            </p:cNvSpPr>
            <p:nvPr/>
          </p:nvSpPr>
          <p:spPr bwMode="auto">
            <a:xfrm>
              <a:off x="7148513" y="4002088"/>
              <a:ext cx="487363" cy="79375"/>
            </a:xfrm>
            <a:custGeom>
              <a:avLst/>
              <a:gdLst>
                <a:gd name="T0" fmla="*/ 51 w 614"/>
                <a:gd name="T1" fmla="*/ 0 h 152"/>
                <a:gd name="T2" fmla="*/ 563 w 614"/>
                <a:gd name="T3" fmla="*/ 0 h 152"/>
                <a:gd name="T4" fmla="*/ 579 w 614"/>
                <a:gd name="T5" fmla="*/ 3 h 152"/>
                <a:gd name="T6" fmla="*/ 594 w 614"/>
                <a:gd name="T7" fmla="*/ 14 h 152"/>
                <a:gd name="T8" fmla="*/ 605 w 614"/>
                <a:gd name="T9" fmla="*/ 32 h 152"/>
                <a:gd name="T10" fmla="*/ 612 w 614"/>
                <a:gd name="T11" fmla="*/ 53 h 152"/>
                <a:gd name="T12" fmla="*/ 614 w 614"/>
                <a:gd name="T13" fmla="*/ 77 h 152"/>
                <a:gd name="T14" fmla="*/ 612 w 614"/>
                <a:gd name="T15" fmla="*/ 101 h 152"/>
                <a:gd name="T16" fmla="*/ 605 w 614"/>
                <a:gd name="T17" fmla="*/ 122 h 152"/>
                <a:gd name="T18" fmla="*/ 594 w 614"/>
                <a:gd name="T19" fmla="*/ 137 h 152"/>
                <a:gd name="T20" fmla="*/ 579 w 614"/>
                <a:gd name="T21" fmla="*/ 149 h 152"/>
                <a:gd name="T22" fmla="*/ 563 w 614"/>
                <a:gd name="T23" fmla="*/ 152 h 152"/>
                <a:gd name="T24" fmla="*/ 51 w 614"/>
                <a:gd name="T25" fmla="*/ 152 h 152"/>
                <a:gd name="T26" fmla="*/ 35 w 614"/>
                <a:gd name="T27" fmla="*/ 149 h 152"/>
                <a:gd name="T28" fmla="*/ 21 w 614"/>
                <a:gd name="T29" fmla="*/ 137 h 152"/>
                <a:gd name="T30" fmla="*/ 10 w 614"/>
                <a:gd name="T31" fmla="*/ 122 h 152"/>
                <a:gd name="T32" fmla="*/ 3 w 614"/>
                <a:gd name="T33" fmla="*/ 101 h 152"/>
                <a:gd name="T34" fmla="*/ 0 w 614"/>
                <a:gd name="T35" fmla="*/ 77 h 152"/>
                <a:gd name="T36" fmla="*/ 3 w 614"/>
                <a:gd name="T37" fmla="*/ 53 h 152"/>
                <a:gd name="T38" fmla="*/ 10 w 614"/>
                <a:gd name="T39" fmla="*/ 32 h 152"/>
                <a:gd name="T40" fmla="*/ 21 w 614"/>
                <a:gd name="T41" fmla="*/ 14 h 152"/>
                <a:gd name="T42" fmla="*/ 35 w 614"/>
                <a:gd name="T43" fmla="*/ 3 h 152"/>
                <a:gd name="T44" fmla="*/ 51 w 614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4" h="152">
                  <a:moveTo>
                    <a:pt x="51" y="0"/>
                  </a:moveTo>
                  <a:lnTo>
                    <a:pt x="563" y="0"/>
                  </a:lnTo>
                  <a:lnTo>
                    <a:pt x="579" y="3"/>
                  </a:lnTo>
                  <a:lnTo>
                    <a:pt x="594" y="14"/>
                  </a:lnTo>
                  <a:lnTo>
                    <a:pt x="605" y="32"/>
                  </a:lnTo>
                  <a:lnTo>
                    <a:pt x="612" y="53"/>
                  </a:lnTo>
                  <a:lnTo>
                    <a:pt x="614" y="77"/>
                  </a:lnTo>
                  <a:lnTo>
                    <a:pt x="612" y="101"/>
                  </a:lnTo>
                  <a:lnTo>
                    <a:pt x="605" y="122"/>
                  </a:lnTo>
                  <a:lnTo>
                    <a:pt x="594" y="137"/>
                  </a:lnTo>
                  <a:lnTo>
                    <a:pt x="579" y="149"/>
                  </a:lnTo>
                  <a:lnTo>
                    <a:pt x="563" y="152"/>
                  </a:lnTo>
                  <a:lnTo>
                    <a:pt x="51" y="152"/>
                  </a:lnTo>
                  <a:lnTo>
                    <a:pt x="35" y="149"/>
                  </a:lnTo>
                  <a:lnTo>
                    <a:pt x="21" y="137"/>
                  </a:lnTo>
                  <a:lnTo>
                    <a:pt x="10" y="122"/>
                  </a:lnTo>
                  <a:lnTo>
                    <a:pt x="3" y="101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10" y="32"/>
                  </a:lnTo>
                  <a:lnTo>
                    <a:pt x="21" y="14"/>
                  </a:lnTo>
                  <a:lnTo>
                    <a:pt x="35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04"/>
            <p:cNvSpPr>
              <a:spLocks/>
            </p:cNvSpPr>
            <p:nvPr/>
          </p:nvSpPr>
          <p:spPr bwMode="auto">
            <a:xfrm>
              <a:off x="7148513" y="4243388"/>
              <a:ext cx="1057275" cy="80963"/>
            </a:xfrm>
            <a:custGeom>
              <a:avLst/>
              <a:gdLst>
                <a:gd name="T0" fmla="*/ 51 w 1331"/>
                <a:gd name="T1" fmla="*/ 0 h 152"/>
                <a:gd name="T2" fmla="*/ 1280 w 1331"/>
                <a:gd name="T3" fmla="*/ 0 h 152"/>
                <a:gd name="T4" fmla="*/ 1296 w 1331"/>
                <a:gd name="T5" fmla="*/ 3 h 152"/>
                <a:gd name="T6" fmla="*/ 1310 w 1331"/>
                <a:gd name="T7" fmla="*/ 14 h 152"/>
                <a:gd name="T8" fmla="*/ 1321 w 1331"/>
                <a:gd name="T9" fmla="*/ 30 h 152"/>
                <a:gd name="T10" fmla="*/ 1328 w 1331"/>
                <a:gd name="T11" fmla="*/ 51 h 152"/>
                <a:gd name="T12" fmla="*/ 1331 w 1331"/>
                <a:gd name="T13" fmla="*/ 75 h 152"/>
                <a:gd name="T14" fmla="*/ 1328 w 1331"/>
                <a:gd name="T15" fmla="*/ 99 h 152"/>
                <a:gd name="T16" fmla="*/ 1321 w 1331"/>
                <a:gd name="T17" fmla="*/ 120 h 152"/>
                <a:gd name="T18" fmla="*/ 1310 w 1331"/>
                <a:gd name="T19" fmla="*/ 137 h 152"/>
                <a:gd name="T20" fmla="*/ 1296 w 1331"/>
                <a:gd name="T21" fmla="*/ 147 h 152"/>
                <a:gd name="T22" fmla="*/ 1280 w 1331"/>
                <a:gd name="T23" fmla="*/ 152 h 152"/>
                <a:gd name="T24" fmla="*/ 51 w 1331"/>
                <a:gd name="T25" fmla="*/ 152 h 152"/>
                <a:gd name="T26" fmla="*/ 35 w 1331"/>
                <a:gd name="T27" fmla="*/ 147 h 152"/>
                <a:gd name="T28" fmla="*/ 21 w 1331"/>
                <a:gd name="T29" fmla="*/ 137 h 152"/>
                <a:gd name="T30" fmla="*/ 10 w 1331"/>
                <a:gd name="T31" fmla="*/ 120 h 152"/>
                <a:gd name="T32" fmla="*/ 3 w 1331"/>
                <a:gd name="T33" fmla="*/ 99 h 152"/>
                <a:gd name="T34" fmla="*/ 0 w 1331"/>
                <a:gd name="T35" fmla="*/ 75 h 152"/>
                <a:gd name="T36" fmla="*/ 3 w 1331"/>
                <a:gd name="T37" fmla="*/ 51 h 152"/>
                <a:gd name="T38" fmla="*/ 10 w 1331"/>
                <a:gd name="T39" fmla="*/ 30 h 152"/>
                <a:gd name="T40" fmla="*/ 21 w 1331"/>
                <a:gd name="T41" fmla="*/ 14 h 152"/>
                <a:gd name="T42" fmla="*/ 35 w 1331"/>
                <a:gd name="T43" fmla="*/ 3 h 152"/>
                <a:gd name="T44" fmla="*/ 51 w 1331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1" h="152">
                  <a:moveTo>
                    <a:pt x="51" y="0"/>
                  </a:moveTo>
                  <a:lnTo>
                    <a:pt x="1280" y="0"/>
                  </a:lnTo>
                  <a:lnTo>
                    <a:pt x="1296" y="3"/>
                  </a:lnTo>
                  <a:lnTo>
                    <a:pt x="1310" y="14"/>
                  </a:lnTo>
                  <a:lnTo>
                    <a:pt x="1321" y="30"/>
                  </a:lnTo>
                  <a:lnTo>
                    <a:pt x="1328" y="51"/>
                  </a:lnTo>
                  <a:lnTo>
                    <a:pt x="1331" y="75"/>
                  </a:lnTo>
                  <a:lnTo>
                    <a:pt x="1328" y="99"/>
                  </a:lnTo>
                  <a:lnTo>
                    <a:pt x="1321" y="120"/>
                  </a:lnTo>
                  <a:lnTo>
                    <a:pt x="1310" y="137"/>
                  </a:lnTo>
                  <a:lnTo>
                    <a:pt x="1296" y="147"/>
                  </a:lnTo>
                  <a:lnTo>
                    <a:pt x="1280" y="152"/>
                  </a:lnTo>
                  <a:lnTo>
                    <a:pt x="51" y="152"/>
                  </a:lnTo>
                  <a:lnTo>
                    <a:pt x="35" y="147"/>
                  </a:lnTo>
                  <a:lnTo>
                    <a:pt x="21" y="137"/>
                  </a:lnTo>
                  <a:lnTo>
                    <a:pt x="10" y="120"/>
                  </a:lnTo>
                  <a:lnTo>
                    <a:pt x="3" y="99"/>
                  </a:lnTo>
                  <a:lnTo>
                    <a:pt x="0" y="75"/>
                  </a:lnTo>
                  <a:lnTo>
                    <a:pt x="3" y="51"/>
                  </a:lnTo>
                  <a:lnTo>
                    <a:pt x="10" y="30"/>
                  </a:lnTo>
                  <a:lnTo>
                    <a:pt x="21" y="14"/>
                  </a:lnTo>
                  <a:lnTo>
                    <a:pt x="35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05"/>
            <p:cNvSpPr>
              <a:spLocks/>
            </p:cNvSpPr>
            <p:nvPr/>
          </p:nvSpPr>
          <p:spPr bwMode="auto">
            <a:xfrm>
              <a:off x="6254751" y="4725988"/>
              <a:ext cx="1951038" cy="80963"/>
            </a:xfrm>
            <a:custGeom>
              <a:avLst/>
              <a:gdLst>
                <a:gd name="T0" fmla="*/ 52 w 2458"/>
                <a:gd name="T1" fmla="*/ 0 h 153"/>
                <a:gd name="T2" fmla="*/ 2407 w 2458"/>
                <a:gd name="T3" fmla="*/ 0 h 153"/>
                <a:gd name="T4" fmla="*/ 2423 w 2458"/>
                <a:gd name="T5" fmla="*/ 4 h 153"/>
                <a:gd name="T6" fmla="*/ 2437 w 2458"/>
                <a:gd name="T7" fmla="*/ 15 h 153"/>
                <a:gd name="T8" fmla="*/ 2448 w 2458"/>
                <a:gd name="T9" fmla="*/ 31 h 153"/>
                <a:gd name="T10" fmla="*/ 2455 w 2458"/>
                <a:gd name="T11" fmla="*/ 52 h 153"/>
                <a:gd name="T12" fmla="*/ 2458 w 2458"/>
                <a:gd name="T13" fmla="*/ 78 h 153"/>
                <a:gd name="T14" fmla="*/ 2455 w 2458"/>
                <a:gd name="T15" fmla="*/ 100 h 153"/>
                <a:gd name="T16" fmla="*/ 2448 w 2458"/>
                <a:gd name="T17" fmla="*/ 121 h 153"/>
                <a:gd name="T18" fmla="*/ 2437 w 2458"/>
                <a:gd name="T19" fmla="*/ 138 h 153"/>
                <a:gd name="T20" fmla="*/ 2423 w 2458"/>
                <a:gd name="T21" fmla="*/ 148 h 153"/>
                <a:gd name="T22" fmla="*/ 2407 w 2458"/>
                <a:gd name="T23" fmla="*/ 153 h 153"/>
                <a:gd name="T24" fmla="*/ 52 w 2458"/>
                <a:gd name="T25" fmla="*/ 153 h 153"/>
                <a:gd name="T26" fmla="*/ 36 w 2458"/>
                <a:gd name="T27" fmla="*/ 148 h 153"/>
                <a:gd name="T28" fmla="*/ 22 w 2458"/>
                <a:gd name="T29" fmla="*/ 138 h 153"/>
                <a:gd name="T30" fmla="*/ 11 w 2458"/>
                <a:gd name="T31" fmla="*/ 121 h 153"/>
                <a:gd name="T32" fmla="*/ 3 w 2458"/>
                <a:gd name="T33" fmla="*/ 100 h 153"/>
                <a:gd name="T34" fmla="*/ 0 w 2458"/>
                <a:gd name="T35" fmla="*/ 78 h 153"/>
                <a:gd name="T36" fmla="*/ 3 w 2458"/>
                <a:gd name="T37" fmla="*/ 52 h 153"/>
                <a:gd name="T38" fmla="*/ 11 w 2458"/>
                <a:gd name="T39" fmla="*/ 31 h 153"/>
                <a:gd name="T40" fmla="*/ 22 w 2458"/>
                <a:gd name="T41" fmla="*/ 15 h 153"/>
                <a:gd name="T42" fmla="*/ 36 w 2458"/>
                <a:gd name="T43" fmla="*/ 4 h 153"/>
                <a:gd name="T44" fmla="*/ 52 w 2458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3">
                  <a:moveTo>
                    <a:pt x="52" y="0"/>
                  </a:moveTo>
                  <a:lnTo>
                    <a:pt x="2407" y="0"/>
                  </a:lnTo>
                  <a:lnTo>
                    <a:pt x="2423" y="4"/>
                  </a:lnTo>
                  <a:lnTo>
                    <a:pt x="2437" y="15"/>
                  </a:lnTo>
                  <a:lnTo>
                    <a:pt x="2448" y="31"/>
                  </a:lnTo>
                  <a:lnTo>
                    <a:pt x="2455" y="52"/>
                  </a:lnTo>
                  <a:lnTo>
                    <a:pt x="2458" y="78"/>
                  </a:lnTo>
                  <a:lnTo>
                    <a:pt x="2455" y="100"/>
                  </a:lnTo>
                  <a:lnTo>
                    <a:pt x="2448" y="121"/>
                  </a:lnTo>
                  <a:lnTo>
                    <a:pt x="2437" y="138"/>
                  </a:lnTo>
                  <a:lnTo>
                    <a:pt x="2423" y="148"/>
                  </a:lnTo>
                  <a:lnTo>
                    <a:pt x="2407" y="153"/>
                  </a:lnTo>
                  <a:lnTo>
                    <a:pt x="52" y="153"/>
                  </a:lnTo>
                  <a:lnTo>
                    <a:pt x="36" y="148"/>
                  </a:lnTo>
                  <a:lnTo>
                    <a:pt x="22" y="138"/>
                  </a:lnTo>
                  <a:lnTo>
                    <a:pt x="11" y="121"/>
                  </a:lnTo>
                  <a:lnTo>
                    <a:pt x="3" y="100"/>
                  </a:lnTo>
                  <a:lnTo>
                    <a:pt x="0" y="78"/>
                  </a:lnTo>
                  <a:lnTo>
                    <a:pt x="3" y="52"/>
                  </a:lnTo>
                  <a:lnTo>
                    <a:pt x="11" y="31"/>
                  </a:lnTo>
                  <a:lnTo>
                    <a:pt x="22" y="15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06"/>
            <p:cNvSpPr>
              <a:spLocks/>
            </p:cNvSpPr>
            <p:nvPr/>
          </p:nvSpPr>
          <p:spPr bwMode="auto">
            <a:xfrm>
              <a:off x="6254751" y="4967288"/>
              <a:ext cx="1951038" cy="80963"/>
            </a:xfrm>
            <a:custGeom>
              <a:avLst/>
              <a:gdLst>
                <a:gd name="T0" fmla="*/ 52 w 2458"/>
                <a:gd name="T1" fmla="*/ 0 h 153"/>
                <a:gd name="T2" fmla="*/ 2407 w 2458"/>
                <a:gd name="T3" fmla="*/ 0 h 153"/>
                <a:gd name="T4" fmla="*/ 2423 w 2458"/>
                <a:gd name="T5" fmla="*/ 4 h 153"/>
                <a:gd name="T6" fmla="*/ 2437 w 2458"/>
                <a:gd name="T7" fmla="*/ 15 h 153"/>
                <a:gd name="T8" fmla="*/ 2448 w 2458"/>
                <a:gd name="T9" fmla="*/ 31 h 153"/>
                <a:gd name="T10" fmla="*/ 2455 w 2458"/>
                <a:gd name="T11" fmla="*/ 52 h 153"/>
                <a:gd name="T12" fmla="*/ 2458 w 2458"/>
                <a:gd name="T13" fmla="*/ 76 h 153"/>
                <a:gd name="T14" fmla="*/ 2455 w 2458"/>
                <a:gd name="T15" fmla="*/ 100 h 153"/>
                <a:gd name="T16" fmla="*/ 2448 w 2458"/>
                <a:gd name="T17" fmla="*/ 121 h 153"/>
                <a:gd name="T18" fmla="*/ 2437 w 2458"/>
                <a:gd name="T19" fmla="*/ 138 h 153"/>
                <a:gd name="T20" fmla="*/ 2423 w 2458"/>
                <a:gd name="T21" fmla="*/ 148 h 153"/>
                <a:gd name="T22" fmla="*/ 2407 w 2458"/>
                <a:gd name="T23" fmla="*/ 153 h 153"/>
                <a:gd name="T24" fmla="*/ 52 w 2458"/>
                <a:gd name="T25" fmla="*/ 153 h 153"/>
                <a:gd name="T26" fmla="*/ 36 w 2458"/>
                <a:gd name="T27" fmla="*/ 148 h 153"/>
                <a:gd name="T28" fmla="*/ 22 w 2458"/>
                <a:gd name="T29" fmla="*/ 138 h 153"/>
                <a:gd name="T30" fmla="*/ 11 w 2458"/>
                <a:gd name="T31" fmla="*/ 121 h 153"/>
                <a:gd name="T32" fmla="*/ 3 w 2458"/>
                <a:gd name="T33" fmla="*/ 100 h 153"/>
                <a:gd name="T34" fmla="*/ 0 w 2458"/>
                <a:gd name="T35" fmla="*/ 76 h 153"/>
                <a:gd name="T36" fmla="*/ 3 w 2458"/>
                <a:gd name="T37" fmla="*/ 52 h 153"/>
                <a:gd name="T38" fmla="*/ 11 w 2458"/>
                <a:gd name="T39" fmla="*/ 31 h 153"/>
                <a:gd name="T40" fmla="*/ 22 w 2458"/>
                <a:gd name="T41" fmla="*/ 15 h 153"/>
                <a:gd name="T42" fmla="*/ 36 w 2458"/>
                <a:gd name="T43" fmla="*/ 4 h 153"/>
                <a:gd name="T44" fmla="*/ 52 w 2458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3">
                  <a:moveTo>
                    <a:pt x="52" y="0"/>
                  </a:moveTo>
                  <a:lnTo>
                    <a:pt x="2407" y="0"/>
                  </a:lnTo>
                  <a:lnTo>
                    <a:pt x="2423" y="4"/>
                  </a:lnTo>
                  <a:lnTo>
                    <a:pt x="2437" y="15"/>
                  </a:lnTo>
                  <a:lnTo>
                    <a:pt x="2448" y="31"/>
                  </a:lnTo>
                  <a:lnTo>
                    <a:pt x="2455" y="52"/>
                  </a:lnTo>
                  <a:lnTo>
                    <a:pt x="2458" y="76"/>
                  </a:lnTo>
                  <a:lnTo>
                    <a:pt x="2455" y="100"/>
                  </a:lnTo>
                  <a:lnTo>
                    <a:pt x="2448" y="121"/>
                  </a:lnTo>
                  <a:lnTo>
                    <a:pt x="2437" y="138"/>
                  </a:lnTo>
                  <a:lnTo>
                    <a:pt x="2423" y="148"/>
                  </a:lnTo>
                  <a:lnTo>
                    <a:pt x="2407" y="153"/>
                  </a:lnTo>
                  <a:lnTo>
                    <a:pt x="52" y="153"/>
                  </a:lnTo>
                  <a:lnTo>
                    <a:pt x="36" y="148"/>
                  </a:lnTo>
                  <a:lnTo>
                    <a:pt x="22" y="138"/>
                  </a:lnTo>
                  <a:lnTo>
                    <a:pt x="11" y="121"/>
                  </a:lnTo>
                  <a:lnTo>
                    <a:pt x="3" y="100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1" y="31"/>
                  </a:lnTo>
                  <a:lnTo>
                    <a:pt x="22" y="15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07"/>
            <p:cNvSpPr>
              <a:spLocks/>
            </p:cNvSpPr>
            <p:nvPr/>
          </p:nvSpPr>
          <p:spPr bwMode="auto">
            <a:xfrm>
              <a:off x="6254751" y="5210175"/>
              <a:ext cx="1951038" cy="79375"/>
            </a:xfrm>
            <a:custGeom>
              <a:avLst/>
              <a:gdLst>
                <a:gd name="T0" fmla="*/ 52 w 2458"/>
                <a:gd name="T1" fmla="*/ 0 h 152"/>
                <a:gd name="T2" fmla="*/ 2407 w 2458"/>
                <a:gd name="T3" fmla="*/ 0 h 152"/>
                <a:gd name="T4" fmla="*/ 2423 w 2458"/>
                <a:gd name="T5" fmla="*/ 3 h 152"/>
                <a:gd name="T6" fmla="*/ 2437 w 2458"/>
                <a:gd name="T7" fmla="*/ 15 h 152"/>
                <a:gd name="T8" fmla="*/ 2448 w 2458"/>
                <a:gd name="T9" fmla="*/ 32 h 152"/>
                <a:gd name="T10" fmla="*/ 2455 w 2458"/>
                <a:gd name="T11" fmla="*/ 53 h 152"/>
                <a:gd name="T12" fmla="*/ 2458 w 2458"/>
                <a:gd name="T13" fmla="*/ 77 h 152"/>
                <a:gd name="T14" fmla="*/ 2455 w 2458"/>
                <a:gd name="T15" fmla="*/ 101 h 152"/>
                <a:gd name="T16" fmla="*/ 2448 w 2458"/>
                <a:gd name="T17" fmla="*/ 122 h 152"/>
                <a:gd name="T18" fmla="*/ 2437 w 2458"/>
                <a:gd name="T19" fmla="*/ 138 h 152"/>
                <a:gd name="T20" fmla="*/ 2423 w 2458"/>
                <a:gd name="T21" fmla="*/ 149 h 152"/>
                <a:gd name="T22" fmla="*/ 2407 w 2458"/>
                <a:gd name="T23" fmla="*/ 152 h 152"/>
                <a:gd name="T24" fmla="*/ 52 w 2458"/>
                <a:gd name="T25" fmla="*/ 152 h 152"/>
                <a:gd name="T26" fmla="*/ 36 w 2458"/>
                <a:gd name="T27" fmla="*/ 149 h 152"/>
                <a:gd name="T28" fmla="*/ 22 w 2458"/>
                <a:gd name="T29" fmla="*/ 138 h 152"/>
                <a:gd name="T30" fmla="*/ 11 w 2458"/>
                <a:gd name="T31" fmla="*/ 122 h 152"/>
                <a:gd name="T32" fmla="*/ 3 w 2458"/>
                <a:gd name="T33" fmla="*/ 101 h 152"/>
                <a:gd name="T34" fmla="*/ 0 w 2458"/>
                <a:gd name="T35" fmla="*/ 77 h 152"/>
                <a:gd name="T36" fmla="*/ 3 w 2458"/>
                <a:gd name="T37" fmla="*/ 53 h 152"/>
                <a:gd name="T38" fmla="*/ 11 w 2458"/>
                <a:gd name="T39" fmla="*/ 32 h 152"/>
                <a:gd name="T40" fmla="*/ 22 w 2458"/>
                <a:gd name="T41" fmla="*/ 15 h 152"/>
                <a:gd name="T42" fmla="*/ 36 w 2458"/>
                <a:gd name="T43" fmla="*/ 3 h 152"/>
                <a:gd name="T44" fmla="*/ 52 w 2458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2">
                  <a:moveTo>
                    <a:pt x="52" y="0"/>
                  </a:moveTo>
                  <a:lnTo>
                    <a:pt x="2407" y="0"/>
                  </a:lnTo>
                  <a:lnTo>
                    <a:pt x="2423" y="3"/>
                  </a:lnTo>
                  <a:lnTo>
                    <a:pt x="2437" y="15"/>
                  </a:lnTo>
                  <a:lnTo>
                    <a:pt x="2448" y="32"/>
                  </a:lnTo>
                  <a:lnTo>
                    <a:pt x="2455" y="53"/>
                  </a:lnTo>
                  <a:lnTo>
                    <a:pt x="2458" y="77"/>
                  </a:lnTo>
                  <a:lnTo>
                    <a:pt x="2455" y="101"/>
                  </a:lnTo>
                  <a:lnTo>
                    <a:pt x="2448" y="122"/>
                  </a:lnTo>
                  <a:lnTo>
                    <a:pt x="2437" y="138"/>
                  </a:lnTo>
                  <a:lnTo>
                    <a:pt x="2423" y="149"/>
                  </a:lnTo>
                  <a:lnTo>
                    <a:pt x="2407" y="152"/>
                  </a:lnTo>
                  <a:lnTo>
                    <a:pt x="52" y="152"/>
                  </a:lnTo>
                  <a:lnTo>
                    <a:pt x="36" y="149"/>
                  </a:lnTo>
                  <a:lnTo>
                    <a:pt x="22" y="138"/>
                  </a:lnTo>
                  <a:lnTo>
                    <a:pt x="11" y="122"/>
                  </a:lnTo>
                  <a:lnTo>
                    <a:pt x="3" y="101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11" y="32"/>
                  </a:lnTo>
                  <a:lnTo>
                    <a:pt x="22" y="15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08"/>
            <p:cNvSpPr>
              <a:spLocks/>
            </p:cNvSpPr>
            <p:nvPr/>
          </p:nvSpPr>
          <p:spPr bwMode="auto">
            <a:xfrm>
              <a:off x="6254751" y="4484688"/>
              <a:ext cx="1951038" cy="80963"/>
            </a:xfrm>
            <a:custGeom>
              <a:avLst/>
              <a:gdLst>
                <a:gd name="T0" fmla="*/ 52 w 2458"/>
                <a:gd name="T1" fmla="*/ 0 h 153"/>
                <a:gd name="T2" fmla="*/ 2407 w 2458"/>
                <a:gd name="T3" fmla="*/ 0 h 153"/>
                <a:gd name="T4" fmla="*/ 2423 w 2458"/>
                <a:gd name="T5" fmla="*/ 4 h 153"/>
                <a:gd name="T6" fmla="*/ 2437 w 2458"/>
                <a:gd name="T7" fmla="*/ 15 h 153"/>
                <a:gd name="T8" fmla="*/ 2448 w 2458"/>
                <a:gd name="T9" fmla="*/ 31 h 153"/>
                <a:gd name="T10" fmla="*/ 2455 w 2458"/>
                <a:gd name="T11" fmla="*/ 52 h 153"/>
                <a:gd name="T12" fmla="*/ 2458 w 2458"/>
                <a:gd name="T13" fmla="*/ 76 h 153"/>
                <a:gd name="T14" fmla="*/ 2455 w 2458"/>
                <a:gd name="T15" fmla="*/ 100 h 153"/>
                <a:gd name="T16" fmla="*/ 2448 w 2458"/>
                <a:gd name="T17" fmla="*/ 121 h 153"/>
                <a:gd name="T18" fmla="*/ 2437 w 2458"/>
                <a:gd name="T19" fmla="*/ 138 h 153"/>
                <a:gd name="T20" fmla="*/ 2423 w 2458"/>
                <a:gd name="T21" fmla="*/ 148 h 153"/>
                <a:gd name="T22" fmla="*/ 2407 w 2458"/>
                <a:gd name="T23" fmla="*/ 153 h 153"/>
                <a:gd name="T24" fmla="*/ 52 w 2458"/>
                <a:gd name="T25" fmla="*/ 153 h 153"/>
                <a:gd name="T26" fmla="*/ 36 w 2458"/>
                <a:gd name="T27" fmla="*/ 148 h 153"/>
                <a:gd name="T28" fmla="*/ 22 w 2458"/>
                <a:gd name="T29" fmla="*/ 138 h 153"/>
                <a:gd name="T30" fmla="*/ 11 w 2458"/>
                <a:gd name="T31" fmla="*/ 121 h 153"/>
                <a:gd name="T32" fmla="*/ 3 w 2458"/>
                <a:gd name="T33" fmla="*/ 100 h 153"/>
                <a:gd name="T34" fmla="*/ 0 w 2458"/>
                <a:gd name="T35" fmla="*/ 76 h 153"/>
                <a:gd name="T36" fmla="*/ 3 w 2458"/>
                <a:gd name="T37" fmla="*/ 52 h 153"/>
                <a:gd name="T38" fmla="*/ 11 w 2458"/>
                <a:gd name="T39" fmla="*/ 31 h 153"/>
                <a:gd name="T40" fmla="*/ 22 w 2458"/>
                <a:gd name="T41" fmla="*/ 15 h 153"/>
                <a:gd name="T42" fmla="*/ 36 w 2458"/>
                <a:gd name="T43" fmla="*/ 4 h 153"/>
                <a:gd name="T44" fmla="*/ 52 w 2458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3">
                  <a:moveTo>
                    <a:pt x="52" y="0"/>
                  </a:moveTo>
                  <a:lnTo>
                    <a:pt x="2407" y="0"/>
                  </a:lnTo>
                  <a:lnTo>
                    <a:pt x="2423" y="4"/>
                  </a:lnTo>
                  <a:lnTo>
                    <a:pt x="2437" y="15"/>
                  </a:lnTo>
                  <a:lnTo>
                    <a:pt x="2448" y="31"/>
                  </a:lnTo>
                  <a:lnTo>
                    <a:pt x="2455" y="52"/>
                  </a:lnTo>
                  <a:lnTo>
                    <a:pt x="2458" y="76"/>
                  </a:lnTo>
                  <a:lnTo>
                    <a:pt x="2455" y="100"/>
                  </a:lnTo>
                  <a:lnTo>
                    <a:pt x="2448" y="121"/>
                  </a:lnTo>
                  <a:lnTo>
                    <a:pt x="2437" y="138"/>
                  </a:lnTo>
                  <a:lnTo>
                    <a:pt x="2423" y="148"/>
                  </a:lnTo>
                  <a:lnTo>
                    <a:pt x="2407" y="153"/>
                  </a:lnTo>
                  <a:lnTo>
                    <a:pt x="52" y="153"/>
                  </a:lnTo>
                  <a:lnTo>
                    <a:pt x="36" y="148"/>
                  </a:lnTo>
                  <a:lnTo>
                    <a:pt x="22" y="138"/>
                  </a:lnTo>
                  <a:lnTo>
                    <a:pt x="11" y="121"/>
                  </a:lnTo>
                  <a:lnTo>
                    <a:pt x="3" y="100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1" y="31"/>
                  </a:lnTo>
                  <a:lnTo>
                    <a:pt x="22" y="15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09"/>
            <p:cNvSpPr>
              <a:spLocks noEditPoints="1"/>
            </p:cNvSpPr>
            <p:nvPr/>
          </p:nvSpPr>
          <p:spPr bwMode="auto">
            <a:xfrm>
              <a:off x="6254751" y="3679825"/>
              <a:ext cx="731838" cy="644525"/>
            </a:xfrm>
            <a:custGeom>
              <a:avLst/>
              <a:gdLst>
                <a:gd name="T0" fmla="*/ 205 w 922"/>
                <a:gd name="T1" fmla="*/ 305 h 1218"/>
                <a:gd name="T2" fmla="*/ 205 w 922"/>
                <a:gd name="T3" fmla="*/ 913 h 1218"/>
                <a:gd name="T4" fmla="*/ 717 w 922"/>
                <a:gd name="T5" fmla="*/ 913 h 1218"/>
                <a:gd name="T6" fmla="*/ 717 w 922"/>
                <a:gd name="T7" fmla="*/ 305 h 1218"/>
                <a:gd name="T8" fmla="*/ 205 w 922"/>
                <a:gd name="T9" fmla="*/ 305 h 1218"/>
                <a:gd name="T10" fmla="*/ 103 w 922"/>
                <a:gd name="T11" fmla="*/ 0 h 1218"/>
                <a:gd name="T12" fmla="*/ 820 w 922"/>
                <a:gd name="T13" fmla="*/ 0 h 1218"/>
                <a:gd name="T14" fmla="*/ 844 w 922"/>
                <a:gd name="T15" fmla="*/ 3 h 1218"/>
                <a:gd name="T16" fmla="*/ 865 w 922"/>
                <a:gd name="T17" fmla="*/ 15 h 1218"/>
                <a:gd name="T18" fmla="*/ 884 w 922"/>
                <a:gd name="T19" fmla="*/ 33 h 1218"/>
                <a:gd name="T20" fmla="*/ 900 w 922"/>
                <a:gd name="T21" fmla="*/ 57 h 1218"/>
                <a:gd name="T22" fmla="*/ 912 w 922"/>
                <a:gd name="T23" fmla="*/ 86 h 1218"/>
                <a:gd name="T24" fmla="*/ 919 w 922"/>
                <a:gd name="T25" fmla="*/ 117 h 1218"/>
                <a:gd name="T26" fmla="*/ 922 w 922"/>
                <a:gd name="T27" fmla="*/ 152 h 1218"/>
                <a:gd name="T28" fmla="*/ 922 w 922"/>
                <a:gd name="T29" fmla="*/ 1066 h 1218"/>
                <a:gd name="T30" fmla="*/ 919 w 922"/>
                <a:gd name="T31" fmla="*/ 1101 h 1218"/>
                <a:gd name="T32" fmla="*/ 912 w 922"/>
                <a:gd name="T33" fmla="*/ 1132 h 1218"/>
                <a:gd name="T34" fmla="*/ 900 w 922"/>
                <a:gd name="T35" fmla="*/ 1161 h 1218"/>
                <a:gd name="T36" fmla="*/ 884 w 922"/>
                <a:gd name="T37" fmla="*/ 1185 h 1218"/>
                <a:gd name="T38" fmla="*/ 865 w 922"/>
                <a:gd name="T39" fmla="*/ 1201 h 1218"/>
                <a:gd name="T40" fmla="*/ 844 w 922"/>
                <a:gd name="T41" fmla="*/ 1213 h 1218"/>
                <a:gd name="T42" fmla="*/ 820 w 922"/>
                <a:gd name="T43" fmla="*/ 1218 h 1218"/>
                <a:gd name="T44" fmla="*/ 103 w 922"/>
                <a:gd name="T45" fmla="*/ 1218 h 1218"/>
                <a:gd name="T46" fmla="*/ 79 w 922"/>
                <a:gd name="T47" fmla="*/ 1213 h 1218"/>
                <a:gd name="T48" fmla="*/ 58 w 922"/>
                <a:gd name="T49" fmla="*/ 1201 h 1218"/>
                <a:gd name="T50" fmla="*/ 39 w 922"/>
                <a:gd name="T51" fmla="*/ 1185 h 1218"/>
                <a:gd name="T52" fmla="*/ 23 w 922"/>
                <a:gd name="T53" fmla="*/ 1161 h 1218"/>
                <a:gd name="T54" fmla="*/ 11 w 922"/>
                <a:gd name="T55" fmla="*/ 1132 h 1218"/>
                <a:gd name="T56" fmla="*/ 3 w 922"/>
                <a:gd name="T57" fmla="*/ 1101 h 1218"/>
                <a:gd name="T58" fmla="*/ 0 w 922"/>
                <a:gd name="T59" fmla="*/ 1066 h 1218"/>
                <a:gd name="T60" fmla="*/ 0 w 922"/>
                <a:gd name="T61" fmla="*/ 152 h 1218"/>
                <a:gd name="T62" fmla="*/ 3 w 922"/>
                <a:gd name="T63" fmla="*/ 117 h 1218"/>
                <a:gd name="T64" fmla="*/ 11 w 922"/>
                <a:gd name="T65" fmla="*/ 86 h 1218"/>
                <a:gd name="T66" fmla="*/ 23 w 922"/>
                <a:gd name="T67" fmla="*/ 57 h 1218"/>
                <a:gd name="T68" fmla="*/ 39 w 922"/>
                <a:gd name="T69" fmla="*/ 33 h 1218"/>
                <a:gd name="T70" fmla="*/ 58 w 922"/>
                <a:gd name="T71" fmla="*/ 15 h 1218"/>
                <a:gd name="T72" fmla="*/ 79 w 922"/>
                <a:gd name="T73" fmla="*/ 3 h 1218"/>
                <a:gd name="T74" fmla="*/ 103 w 922"/>
                <a:gd name="T75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2" h="1218">
                  <a:moveTo>
                    <a:pt x="205" y="305"/>
                  </a:moveTo>
                  <a:lnTo>
                    <a:pt x="205" y="913"/>
                  </a:lnTo>
                  <a:lnTo>
                    <a:pt x="717" y="913"/>
                  </a:lnTo>
                  <a:lnTo>
                    <a:pt x="717" y="305"/>
                  </a:lnTo>
                  <a:lnTo>
                    <a:pt x="205" y="305"/>
                  </a:lnTo>
                  <a:close/>
                  <a:moveTo>
                    <a:pt x="103" y="0"/>
                  </a:moveTo>
                  <a:lnTo>
                    <a:pt x="820" y="0"/>
                  </a:lnTo>
                  <a:lnTo>
                    <a:pt x="844" y="3"/>
                  </a:lnTo>
                  <a:lnTo>
                    <a:pt x="865" y="15"/>
                  </a:lnTo>
                  <a:lnTo>
                    <a:pt x="884" y="33"/>
                  </a:lnTo>
                  <a:lnTo>
                    <a:pt x="900" y="57"/>
                  </a:lnTo>
                  <a:lnTo>
                    <a:pt x="912" y="86"/>
                  </a:lnTo>
                  <a:lnTo>
                    <a:pt x="919" y="117"/>
                  </a:lnTo>
                  <a:lnTo>
                    <a:pt x="922" y="152"/>
                  </a:lnTo>
                  <a:lnTo>
                    <a:pt x="922" y="1066"/>
                  </a:lnTo>
                  <a:lnTo>
                    <a:pt x="919" y="1101"/>
                  </a:lnTo>
                  <a:lnTo>
                    <a:pt x="912" y="1132"/>
                  </a:lnTo>
                  <a:lnTo>
                    <a:pt x="900" y="1161"/>
                  </a:lnTo>
                  <a:lnTo>
                    <a:pt x="884" y="1185"/>
                  </a:lnTo>
                  <a:lnTo>
                    <a:pt x="865" y="1201"/>
                  </a:lnTo>
                  <a:lnTo>
                    <a:pt x="844" y="1213"/>
                  </a:lnTo>
                  <a:lnTo>
                    <a:pt x="820" y="1218"/>
                  </a:lnTo>
                  <a:lnTo>
                    <a:pt x="103" y="1218"/>
                  </a:lnTo>
                  <a:lnTo>
                    <a:pt x="79" y="1213"/>
                  </a:lnTo>
                  <a:lnTo>
                    <a:pt x="58" y="1201"/>
                  </a:lnTo>
                  <a:lnTo>
                    <a:pt x="39" y="1185"/>
                  </a:lnTo>
                  <a:lnTo>
                    <a:pt x="23" y="1161"/>
                  </a:lnTo>
                  <a:lnTo>
                    <a:pt x="11" y="1132"/>
                  </a:lnTo>
                  <a:lnTo>
                    <a:pt x="3" y="1101"/>
                  </a:lnTo>
                  <a:lnTo>
                    <a:pt x="0" y="1066"/>
                  </a:lnTo>
                  <a:lnTo>
                    <a:pt x="0" y="152"/>
                  </a:lnTo>
                  <a:lnTo>
                    <a:pt x="3" y="117"/>
                  </a:lnTo>
                  <a:lnTo>
                    <a:pt x="11" y="86"/>
                  </a:lnTo>
                  <a:lnTo>
                    <a:pt x="23" y="57"/>
                  </a:lnTo>
                  <a:lnTo>
                    <a:pt x="39" y="33"/>
                  </a:lnTo>
                  <a:lnTo>
                    <a:pt x="58" y="15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7379215" y="1672741"/>
            <a:ext cx="464490" cy="460030"/>
            <a:chOff x="5929313" y="3290888"/>
            <a:chExt cx="2149475" cy="2128838"/>
          </a:xfrm>
          <a:solidFill>
            <a:schemeClr val="bg2">
              <a:lumMod val="25000"/>
            </a:schemeClr>
          </a:solidFill>
        </p:grpSpPr>
        <p:sp>
          <p:nvSpPr>
            <p:cNvPr id="126" name="Freeform 114"/>
            <p:cNvSpPr>
              <a:spLocks noEditPoints="1"/>
            </p:cNvSpPr>
            <p:nvPr/>
          </p:nvSpPr>
          <p:spPr bwMode="auto">
            <a:xfrm>
              <a:off x="5929313" y="3290888"/>
              <a:ext cx="2149475" cy="2128838"/>
            </a:xfrm>
            <a:custGeom>
              <a:avLst/>
              <a:gdLst>
                <a:gd name="T0" fmla="*/ 254 w 4062"/>
                <a:gd name="T1" fmla="*/ 3644 h 4022"/>
                <a:gd name="T2" fmla="*/ 790 w 4062"/>
                <a:gd name="T3" fmla="*/ 3768 h 4022"/>
                <a:gd name="T4" fmla="*/ 876 w 4062"/>
                <a:gd name="T5" fmla="*/ 1579 h 4022"/>
                <a:gd name="T6" fmla="*/ 1978 w 4062"/>
                <a:gd name="T7" fmla="*/ 262 h 4022"/>
                <a:gd name="T8" fmla="*/ 1890 w 4062"/>
                <a:gd name="T9" fmla="*/ 575 h 4022"/>
                <a:gd name="T10" fmla="*/ 1659 w 4062"/>
                <a:gd name="T11" fmla="*/ 1167 h 4022"/>
                <a:gd name="T12" fmla="*/ 1129 w 4062"/>
                <a:gd name="T13" fmla="*/ 1568 h 4022"/>
                <a:gd name="T14" fmla="*/ 1019 w 4062"/>
                <a:gd name="T15" fmla="*/ 3464 h 4022"/>
                <a:gd name="T16" fmla="*/ 1122 w 4062"/>
                <a:gd name="T17" fmla="*/ 3550 h 4022"/>
                <a:gd name="T18" fmla="*/ 1201 w 4062"/>
                <a:gd name="T19" fmla="*/ 3571 h 4022"/>
                <a:gd name="T20" fmla="*/ 1562 w 4062"/>
                <a:gd name="T21" fmla="*/ 3656 h 4022"/>
                <a:gd name="T22" fmla="*/ 1889 w 4062"/>
                <a:gd name="T23" fmla="*/ 3724 h 4022"/>
                <a:gd name="T24" fmla="*/ 2416 w 4062"/>
                <a:gd name="T25" fmla="*/ 3770 h 4022"/>
                <a:gd name="T26" fmla="*/ 3326 w 4062"/>
                <a:gd name="T27" fmla="*/ 3683 h 4022"/>
                <a:gd name="T28" fmla="*/ 3381 w 4062"/>
                <a:gd name="T29" fmla="*/ 3544 h 4022"/>
                <a:gd name="T30" fmla="*/ 3300 w 4062"/>
                <a:gd name="T31" fmla="*/ 3403 h 4022"/>
                <a:gd name="T32" fmla="*/ 2986 w 4062"/>
                <a:gd name="T33" fmla="*/ 3310 h 4022"/>
                <a:gd name="T34" fmla="*/ 3422 w 4062"/>
                <a:gd name="T35" fmla="*/ 3244 h 4022"/>
                <a:gd name="T36" fmla="*/ 3573 w 4062"/>
                <a:gd name="T37" fmla="*/ 3074 h 4022"/>
                <a:gd name="T38" fmla="*/ 3603 w 4062"/>
                <a:gd name="T39" fmla="*/ 2878 h 4022"/>
                <a:gd name="T40" fmla="*/ 3424 w 4062"/>
                <a:gd name="T41" fmla="*/ 2765 h 4022"/>
                <a:gd name="T42" fmla="*/ 3137 w 4062"/>
                <a:gd name="T43" fmla="*/ 2652 h 4022"/>
                <a:gd name="T44" fmla="*/ 3660 w 4062"/>
                <a:gd name="T45" fmla="*/ 2571 h 4022"/>
                <a:gd name="T46" fmla="*/ 3749 w 4062"/>
                <a:gd name="T47" fmla="*/ 2368 h 4022"/>
                <a:gd name="T48" fmla="*/ 3694 w 4062"/>
                <a:gd name="T49" fmla="*/ 2185 h 4022"/>
                <a:gd name="T50" fmla="*/ 3250 w 4062"/>
                <a:gd name="T51" fmla="*/ 2111 h 4022"/>
                <a:gd name="T52" fmla="*/ 3599 w 4062"/>
                <a:gd name="T53" fmla="*/ 2009 h 4022"/>
                <a:gd name="T54" fmla="*/ 3794 w 4062"/>
                <a:gd name="T55" fmla="*/ 1891 h 4022"/>
                <a:gd name="T56" fmla="*/ 3808 w 4062"/>
                <a:gd name="T57" fmla="*/ 1765 h 4022"/>
                <a:gd name="T58" fmla="*/ 3746 w 4062"/>
                <a:gd name="T59" fmla="*/ 1600 h 4022"/>
                <a:gd name="T60" fmla="*/ 3588 w 4062"/>
                <a:gd name="T61" fmla="*/ 1537 h 4022"/>
                <a:gd name="T62" fmla="*/ 3366 w 4062"/>
                <a:gd name="T63" fmla="*/ 1519 h 4022"/>
                <a:gd name="T64" fmla="*/ 2755 w 4062"/>
                <a:gd name="T65" fmla="*/ 1509 h 4022"/>
                <a:gd name="T66" fmla="*/ 2361 w 4062"/>
                <a:gd name="T67" fmla="*/ 1265 h 4022"/>
                <a:gd name="T68" fmla="*/ 2403 w 4062"/>
                <a:gd name="T69" fmla="*/ 905 h 4022"/>
                <a:gd name="T70" fmla="*/ 2251 w 4062"/>
                <a:gd name="T71" fmla="*/ 405 h 4022"/>
                <a:gd name="T72" fmla="*/ 2086 w 4062"/>
                <a:gd name="T73" fmla="*/ 4 h 4022"/>
                <a:gd name="T74" fmla="*/ 2535 w 4062"/>
                <a:gd name="T75" fmla="*/ 382 h 4022"/>
                <a:gd name="T76" fmla="*/ 2654 w 4062"/>
                <a:gd name="T77" fmla="*/ 1031 h 4022"/>
                <a:gd name="T78" fmla="*/ 3078 w 4062"/>
                <a:gd name="T79" fmla="*/ 1271 h 4022"/>
                <a:gd name="T80" fmla="*/ 3703 w 4062"/>
                <a:gd name="T81" fmla="*/ 1316 h 4022"/>
                <a:gd name="T82" fmla="*/ 4030 w 4062"/>
                <a:gd name="T83" fmla="*/ 1594 h 4022"/>
                <a:gd name="T84" fmla="*/ 4058 w 4062"/>
                <a:gd name="T85" fmla="*/ 1837 h 4022"/>
                <a:gd name="T86" fmla="*/ 4000 w 4062"/>
                <a:gd name="T87" fmla="*/ 2253 h 4022"/>
                <a:gd name="T88" fmla="*/ 3886 w 4062"/>
                <a:gd name="T89" fmla="*/ 2694 h 4022"/>
                <a:gd name="T90" fmla="*/ 3846 w 4062"/>
                <a:gd name="T91" fmla="*/ 3045 h 4022"/>
                <a:gd name="T92" fmla="*/ 3692 w 4062"/>
                <a:gd name="T93" fmla="*/ 3363 h 4022"/>
                <a:gd name="T94" fmla="*/ 3598 w 4062"/>
                <a:gd name="T95" fmla="*/ 3705 h 4022"/>
                <a:gd name="T96" fmla="*/ 3426 w 4062"/>
                <a:gd name="T97" fmla="*/ 3935 h 4022"/>
                <a:gd name="T98" fmla="*/ 2265 w 4062"/>
                <a:gd name="T99" fmla="*/ 4018 h 4022"/>
                <a:gd name="T100" fmla="*/ 1734 w 4062"/>
                <a:gd name="T101" fmla="*/ 3951 h 4022"/>
                <a:gd name="T102" fmla="*/ 1293 w 4062"/>
                <a:gd name="T103" fmla="*/ 3851 h 4022"/>
                <a:gd name="T104" fmla="*/ 1120 w 4062"/>
                <a:gd name="T105" fmla="*/ 3810 h 4022"/>
                <a:gd name="T106" fmla="*/ 903 w 4062"/>
                <a:gd name="T107" fmla="*/ 3994 h 4022"/>
                <a:gd name="T108" fmla="*/ 148 w 4062"/>
                <a:gd name="T109" fmla="*/ 3944 h 4022"/>
                <a:gd name="T110" fmla="*/ 4 w 4062"/>
                <a:gd name="T111" fmla="*/ 1579 h 4022"/>
                <a:gd name="T112" fmla="*/ 324 w 4062"/>
                <a:gd name="T113" fmla="*/ 1261 h 4022"/>
                <a:gd name="T114" fmla="*/ 1009 w 4062"/>
                <a:gd name="T115" fmla="*/ 1352 h 4022"/>
                <a:gd name="T116" fmla="*/ 1142 w 4062"/>
                <a:gd name="T117" fmla="*/ 1287 h 4022"/>
                <a:gd name="T118" fmla="*/ 1543 w 4062"/>
                <a:gd name="T119" fmla="*/ 868 h 4022"/>
                <a:gd name="T120" fmla="*/ 1649 w 4062"/>
                <a:gd name="T121" fmla="*/ 415 h 4022"/>
                <a:gd name="T122" fmla="*/ 1872 w 4062"/>
                <a:gd name="T123" fmla="*/ 35 h 4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2" h="4022">
                  <a:moveTo>
                    <a:pt x="380" y="1508"/>
                  </a:moveTo>
                  <a:lnTo>
                    <a:pt x="352" y="1512"/>
                  </a:lnTo>
                  <a:lnTo>
                    <a:pt x="324" y="1521"/>
                  </a:lnTo>
                  <a:lnTo>
                    <a:pt x="301" y="1536"/>
                  </a:lnTo>
                  <a:lnTo>
                    <a:pt x="281" y="1555"/>
                  </a:lnTo>
                  <a:lnTo>
                    <a:pt x="267" y="1579"/>
                  </a:lnTo>
                  <a:lnTo>
                    <a:pt x="257" y="1604"/>
                  </a:lnTo>
                  <a:lnTo>
                    <a:pt x="254" y="1634"/>
                  </a:lnTo>
                  <a:lnTo>
                    <a:pt x="254" y="3644"/>
                  </a:lnTo>
                  <a:lnTo>
                    <a:pt x="257" y="3674"/>
                  </a:lnTo>
                  <a:lnTo>
                    <a:pt x="267" y="3700"/>
                  </a:lnTo>
                  <a:lnTo>
                    <a:pt x="281" y="3724"/>
                  </a:lnTo>
                  <a:lnTo>
                    <a:pt x="301" y="3743"/>
                  </a:lnTo>
                  <a:lnTo>
                    <a:pt x="324" y="3757"/>
                  </a:lnTo>
                  <a:lnTo>
                    <a:pt x="352" y="3768"/>
                  </a:lnTo>
                  <a:lnTo>
                    <a:pt x="380" y="3770"/>
                  </a:lnTo>
                  <a:lnTo>
                    <a:pt x="762" y="3770"/>
                  </a:lnTo>
                  <a:lnTo>
                    <a:pt x="790" y="3768"/>
                  </a:lnTo>
                  <a:lnTo>
                    <a:pt x="818" y="3757"/>
                  </a:lnTo>
                  <a:lnTo>
                    <a:pt x="841" y="3743"/>
                  </a:lnTo>
                  <a:lnTo>
                    <a:pt x="861" y="3724"/>
                  </a:lnTo>
                  <a:lnTo>
                    <a:pt x="876" y="3700"/>
                  </a:lnTo>
                  <a:lnTo>
                    <a:pt x="885" y="3674"/>
                  </a:lnTo>
                  <a:lnTo>
                    <a:pt x="889" y="3644"/>
                  </a:lnTo>
                  <a:lnTo>
                    <a:pt x="889" y="1634"/>
                  </a:lnTo>
                  <a:lnTo>
                    <a:pt x="885" y="1604"/>
                  </a:lnTo>
                  <a:lnTo>
                    <a:pt x="876" y="1579"/>
                  </a:lnTo>
                  <a:lnTo>
                    <a:pt x="861" y="1555"/>
                  </a:lnTo>
                  <a:lnTo>
                    <a:pt x="841" y="1536"/>
                  </a:lnTo>
                  <a:lnTo>
                    <a:pt x="818" y="1521"/>
                  </a:lnTo>
                  <a:lnTo>
                    <a:pt x="790" y="1512"/>
                  </a:lnTo>
                  <a:lnTo>
                    <a:pt x="762" y="1508"/>
                  </a:lnTo>
                  <a:lnTo>
                    <a:pt x="380" y="1508"/>
                  </a:lnTo>
                  <a:close/>
                  <a:moveTo>
                    <a:pt x="2032" y="252"/>
                  </a:moveTo>
                  <a:lnTo>
                    <a:pt x="2003" y="255"/>
                  </a:lnTo>
                  <a:lnTo>
                    <a:pt x="1978" y="262"/>
                  </a:lnTo>
                  <a:lnTo>
                    <a:pt x="1956" y="275"/>
                  </a:lnTo>
                  <a:lnTo>
                    <a:pt x="1938" y="292"/>
                  </a:lnTo>
                  <a:lnTo>
                    <a:pt x="1924" y="311"/>
                  </a:lnTo>
                  <a:lnTo>
                    <a:pt x="1914" y="332"/>
                  </a:lnTo>
                  <a:lnTo>
                    <a:pt x="1907" y="353"/>
                  </a:lnTo>
                  <a:lnTo>
                    <a:pt x="1904" y="377"/>
                  </a:lnTo>
                  <a:lnTo>
                    <a:pt x="1902" y="441"/>
                  </a:lnTo>
                  <a:lnTo>
                    <a:pt x="1897" y="508"/>
                  </a:lnTo>
                  <a:lnTo>
                    <a:pt x="1890" y="575"/>
                  </a:lnTo>
                  <a:lnTo>
                    <a:pt x="1878" y="641"/>
                  </a:lnTo>
                  <a:lnTo>
                    <a:pt x="1864" y="710"/>
                  </a:lnTo>
                  <a:lnTo>
                    <a:pt x="1847" y="778"/>
                  </a:lnTo>
                  <a:lnTo>
                    <a:pt x="1827" y="845"/>
                  </a:lnTo>
                  <a:lnTo>
                    <a:pt x="1801" y="911"/>
                  </a:lnTo>
                  <a:lnTo>
                    <a:pt x="1772" y="977"/>
                  </a:lnTo>
                  <a:lnTo>
                    <a:pt x="1740" y="1041"/>
                  </a:lnTo>
                  <a:lnTo>
                    <a:pt x="1702" y="1105"/>
                  </a:lnTo>
                  <a:lnTo>
                    <a:pt x="1659" y="1167"/>
                  </a:lnTo>
                  <a:lnTo>
                    <a:pt x="1614" y="1226"/>
                  </a:lnTo>
                  <a:lnTo>
                    <a:pt x="1562" y="1284"/>
                  </a:lnTo>
                  <a:lnTo>
                    <a:pt x="1506" y="1338"/>
                  </a:lnTo>
                  <a:lnTo>
                    <a:pt x="1444" y="1391"/>
                  </a:lnTo>
                  <a:lnTo>
                    <a:pt x="1377" y="1440"/>
                  </a:lnTo>
                  <a:lnTo>
                    <a:pt x="1305" y="1485"/>
                  </a:lnTo>
                  <a:lnTo>
                    <a:pt x="1227" y="1526"/>
                  </a:lnTo>
                  <a:lnTo>
                    <a:pt x="1142" y="1564"/>
                  </a:lnTo>
                  <a:lnTo>
                    <a:pt x="1129" y="1568"/>
                  </a:lnTo>
                  <a:lnTo>
                    <a:pt x="1116" y="1573"/>
                  </a:lnTo>
                  <a:lnTo>
                    <a:pt x="1086" y="1586"/>
                  </a:lnTo>
                  <a:lnTo>
                    <a:pt x="1062" y="1603"/>
                  </a:lnTo>
                  <a:lnTo>
                    <a:pt x="1042" y="1625"/>
                  </a:lnTo>
                  <a:lnTo>
                    <a:pt x="1028" y="1649"/>
                  </a:lnTo>
                  <a:lnTo>
                    <a:pt x="1019" y="1676"/>
                  </a:lnTo>
                  <a:lnTo>
                    <a:pt x="1015" y="1705"/>
                  </a:lnTo>
                  <a:lnTo>
                    <a:pt x="1016" y="3440"/>
                  </a:lnTo>
                  <a:lnTo>
                    <a:pt x="1019" y="3464"/>
                  </a:lnTo>
                  <a:lnTo>
                    <a:pt x="1025" y="3484"/>
                  </a:lnTo>
                  <a:lnTo>
                    <a:pt x="1036" y="3502"/>
                  </a:lnTo>
                  <a:lnTo>
                    <a:pt x="1049" y="3514"/>
                  </a:lnTo>
                  <a:lnTo>
                    <a:pt x="1063" y="3526"/>
                  </a:lnTo>
                  <a:lnTo>
                    <a:pt x="1077" y="3535"/>
                  </a:lnTo>
                  <a:lnTo>
                    <a:pt x="1092" y="3541"/>
                  </a:lnTo>
                  <a:lnTo>
                    <a:pt x="1105" y="3547"/>
                  </a:lnTo>
                  <a:lnTo>
                    <a:pt x="1114" y="3549"/>
                  </a:lnTo>
                  <a:lnTo>
                    <a:pt x="1122" y="3550"/>
                  </a:lnTo>
                  <a:lnTo>
                    <a:pt x="1124" y="3552"/>
                  </a:lnTo>
                  <a:lnTo>
                    <a:pt x="1129" y="3553"/>
                  </a:lnTo>
                  <a:lnTo>
                    <a:pt x="1134" y="3554"/>
                  </a:lnTo>
                  <a:lnTo>
                    <a:pt x="1141" y="3556"/>
                  </a:lnTo>
                  <a:lnTo>
                    <a:pt x="1149" y="3558"/>
                  </a:lnTo>
                  <a:lnTo>
                    <a:pt x="1158" y="3561"/>
                  </a:lnTo>
                  <a:lnTo>
                    <a:pt x="1170" y="3563"/>
                  </a:lnTo>
                  <a:lnTo>
                    <a:pt x="1184" y="3567"/>
                  </a:lnTo>
                  <a:lnTo>
                    <a:pt x="1201" y="3571"/>
                  </a:lnTo>
                  <a:lnTo>
                    <a:pt x="1221" y="3576"/>
                  </a:lnTo>
                  <a:lnTo>
                    <a:pt x="1245" y="3583"/>
                  </a:lnTo>
                  <a:lnTo>
                    <a:pt x="1273" y="3589"/>
                  </a:lnTo>
                  <a:lnTo>
                    <a:pt x="1307" y="3597"/>
                  </a:lnTo>
                  <a:lnTo>
                    <a:pt x="1346" y="3606"/>
                  </a:lnTo>
                  <a:lnTo>
                    <a:pt x="1390" y="3616"/>
                  </a:lnTo>
                  <a:lnTo>
                    <a:pt x="1441" y="3628"/>
                  </a:lnTo>
                  <a:lnTo>
                    <a:pt x="1498" y="3640"/>
                  </a:lnTo>
                  <a:lnTo>
                    <a:pt x="1562" y="3656"/>
                  </a:lnTo>
                  <a:lnTo>
                    <a:pt x="1633" y="3673"/>
                  </a:lnTo>
                  <a:lnTo>
                    <a:pt x="1712" y="3691"/>
                  </a:lnTo>
                  <a:lnTo>
                    <a:pt x="1717" y="3692"/>
                  </a:lnTo>
                  <a:lnTo>
                    <a:pt x="1730" y="3694"/>
                  </a:lnTo>
                  <a:lnTo>
                    <a:pt x="1750" y="3698"/>
                  </a:lnTo>
                  <a:lnTo>
                    <a:pt x="1776" y="3703"/>
                  </a:lnTo>
                  <a:lnTo>
                    <a:pt x="1808" y="3710"/>
                  </a:lnTo>
                  <a:lnTo>
                    <a:pt x="1846" y="3716"/>
                  </a:lnTo>
                  <a:lnTo>
                    <a:pt x="1889" y="3724"/>
                  </a:lnTo>
                  <a:lnTo>
                    <a:pt x="1936" y="3730"/>
                  </a:lnTo>
                  <a:lnTo>
                    <a:pt x="1988" y="3738"/>
                  </a:lnTo>
                  <a:lnTo>
                    <a:pt x="2042" y="3746"/>
                  </a:lnTo>
                  <a:lnTo>
                    <a:pt x="2099" y="3752"/>
                  </a:lnTo>
                  <a:lnTo>
                    <a:pt x="2160" y="3759"/>
                  </a:lnTo>
                  <a:lnTo>
                    <a:pt x="2221" y="3764"/>
                  </a:lnTo>
                  <a:lnTo>
                    <a:pt x="2285" y="3768"/>
                  </a:lnTo>
                  <a:lnTo>
                    <a:pt x="2350" y="3770"/>
                  </a:lnTo>
                  <a:lnTo>
                    <a:pt x="2416" y="3770"/>
                  </a:lnTo>
                  <a:lnTo>
                    <a:pt x="3109" y="3770"/>
                  </a:lnTo>
                  <a:lnTo>
                    <a:pt x="3151" y="3769"/>
                  </a:lnTo>
                  <a:lnTo>
                    <a:pt x="3187" y="3765"/>
                  </a:lnTo>
                  <a:lnTo>
                    <a:pt x="3220" y="3757"/>
                  </a:lnTo>
                  <a:lnTo>
                    <a:pt x="3247" y="3747"/>
                  </a:lnTo>
                  <a:lnTo>
                    <a:pt x="3272" y="3734"/>
                  </a:lnTo>
                  <a:lnTo>
                    <a:pt x="3292" y="3720"/>
                  </a:lnTo>
                  <a:lnTo>
                    <a:pt x="3311" y="3702"/>
                  </a:lnTo>
                  <a:lnTo>
                    <a:pt x="3326" y="3683"/>
                  </a:lnTo>
                  <a:lnTo>
                    <a:pt x="3340" y="3661"/>
                  </a:lnTo>
                  <a:lnTo>
                    <a:pt x="3342" y="3657"/>
                  </a:lnTo>
                  <a:lnTo>
                    <a:pt x="3347" y="3648"/>
                  </a:lnTo>
                  <a:lnTo>
                    <a:pt x="3352" y="3634"/>
                  </a:lnTo>
                  <a:lnTo>
                    <a:pt x="3360" y="3616"/>
                  </a:lnTo>
                  <a:lnTo>
                    <a:pt x="3368" y="3594"/>
                  </a:lnTo>
                  <a:lnTo>
                    <a:pt x="3376" y="3571"/>
                  </a:lnTo>
                  <a:lnTo>
                    <a:pt x="3378" y="3558"/>
                  </a:lnTo>
                  <a:lnTo>
                    <a:pt x="3381" y="3544"/>
                  </a:lnTo>
                  <a:lnTo>
                    <a:pt x="3381" y="3527"/>
                  </a:lnTo>
                  <a:lnTo>
                    <a:pt x="3381" y="3511"/>
                  </a:lnTo>
                  <a:lnTo>
                    <a:pt x="3377" y="3491"/>
                  </a:lnTo>
                  <a:lnTo>
                    <a:pt x="3372" y="3473"/>
                  </a:lnTo>
                  <a:lnTo>
                    <a:pt x="3364" y="3455"/>
                  </a:lnTo>
                  <a:lnTo>
                    <a:pt x="3353" y="3440"/>
                  </a:lnTo>
                  <a:lnTo>
                    <a:pt x="3339" y="3424"/>
                  </a:lnTo>
                  <a:lnTo>
                    <a:pt x="3321" y="3412"/>
                  </a:lnTo>
                  <a:lnTo>
                    <a:pt x="3300" y="3403"/>
                  </a:lnTo>
                  <a:lnTo>
                    <a:pt x="3274" y="3396"/>
                  </a:lnTo>
                  <a:lnTo>
                    <a:pt x="3244" y="3394"/>
                  </a:lnTo>
                  <a:lnTo>
                    <a:pt x="3046" y="3394"/>
                  </a:lnTo>
                  <a:lnTo>
                    <a:pt x="3026" y="3391"/>
                  </a:lnTo>
                  <a:lnTo>
                    <a:pt x="3008" y="3382"/>
                  </a:lnTo>
                  <a:lnTo>
                    <a:pt x="2995" y="3368"/>
                  </a:lnTo>
                  <a:lnTo>
                    <a:pt x="2986" y="3350"/>
                  </a:lnTo>
                  <a:lnTo>
                    <a:pt x="2983" y="3331"/>
                  </a:lnTo>
                  <a:lnTo>
                    <a:pt x="2986" y="3310"/>
                  </a:lnTo>
                  <a:lnTo>
                    <a:pt x="2995" y="3293"/>
                  </a:lnTo>
                  <a:lnTo>
                    <a:pt x="3008" y="3280"/>
                  </a:lnTo>
                  <a:lnTo>
                    <a:pt x="3026" y="3271"/>
                  </a:lnTo>
                  <a:lnTo>
                    <a:pt x="3046" y="3268"/>
                  </a:lnTo>
                  <a:lnTo>
                    <a:pt x="3253" y="3268"/>
                  </a:lnTo>
                  <a:lnTo>
                    <a:pt x="3304" y="3266"/>
                  </a:lnTo>
                  <a:lnTo>
                    <a:pt x="3348" y="3262"/>
                  </a:lnTo>
                  <a:lnTo>
                    <a:pt x="3387" y="3255"/>
                  </a:lnTo>
                  <a:lnTo>
                    <a:pt x="3422" y="3244"/>
                  </a:lnTo>
                  <a:lnTo>
                    <a:pt x="3451" y="3233"/>
                  </a:lnTo>
                  <a:lnTo>
                    <a:pt x="3477" y="3219"/>
                  </a:lnTo>
                  <a:lnTo>
                    <a:pt x="3498" y="3202"/>
                  </a:lnTo>
                  <a:lnTo>
                    <a:pt x="3516" y="3184"/>
                  </a:lnTo>
                  <a:lnTo>
                    <a:pt x="3531" y="3163"/>
                  </a:lnTo>
                  <a:lnTo>
                    <a:pt x="3543" y="3143"/>
                  </a:lnTo>
                  <a:lnTo>
                    <a:pt x="3555" y="3121"/>
                  </a:lnTo>
                  <a:lnTo>
                    <a:pt x="3564" y="3097"/>
                  </a:lnTo>
                  <a:lnTo>
                    <a:pt x="3573" y="3074"/>
                  </a:lnTo>
                  <a:lnTo>
                    <a:pt x="3581" y="3048"/>
                  </a:lnTo>
                  <a:lnTo>
                    <a:pt x="3588" y="3023"/>
                  </a:lnTo>
                  <a:lnTo>
                    <a:pt x="3594" y="3004"/>
                  </a:lnTo>
                  <a:lnTo>
                    <a:pt x="3599" y="2985"/>
                  </a:lnTo>
                  <a:lnTo>
                    <a:pt x="3603" y="2963"/>
                  </a:lnTo>
                  <a:lnTo>
                    <a:pt x="3605" y="2942"/>
                  </a:lnTo>
                  <a:lnTo>
                    <a:pt x="3607" y="2921"/>
                  </a:lnTo>
                  <a:lnTo>
                    <a:pt x="3607" y="2899"/>
                  </a:lnTo>
                  <a:lnTo>
                    <a:pt x="3603" y="2878"/>
                  </a:lnTo>
                  <a:lnTo>
                    <a:pt x="3598" y="2858"/>
                  </a:lnTo>
                  <a:lnTo>
                    <a:pt x="3590" y="2840"/>
                  </a:lnTo>
                  <a:lnTo>
                    <a:pt x="3578" y="2822"/>
                  </a:lnTo>
                  <a:lnTo>
                    <a:pt x="3562" y="2806"/>
                  </a:lnTo>
                  <a:lnTo>
                    <a:pt x="3544" y="2792"/>
                  </a:lnTo>
                  <a:lnTo>
                    <a:pt x="3521" y="2780"/>
                  </a:lnTo>
                  <a:lnTo>
                    <a:pt x="3494" y="2773"/>
                  </a:lnTo>
                  <a:lnTo>
                    <a:pt x="3461" y="2768"/>
                  </a:lnTo>
                  <a:lnTo>
                    <a:pt x="3424" y="2765"/>
                  </a:lnTo>
                  <a:lnTo>
                    <a:pt x="3174" y="2765"/>
                  </a:lnTo>
                  <a:lnTo>
                    <a:pt x="3154" y="2762"/>
                  </a:lnTo>
                  <a:lnTo>
                    <a:pt x="3137" y="2753"/>
                  </a:lnTo>
                  <a:lnTo>
                    <a:pt x="3122" y="2739"/>
                  </a:lnTo>
                  <a:lnTo>
                    <a:pt x="3113" y="2723"/>
                  </a:lnTo>
                  <a:lnTo>
                    <a:pt x="3111" y="2702"/>
                  </a:lnTo>
                  <a:lnTo>
                    <a:pt x="3113" y="2683"/>
                  </a:lnTo>
                  <a:lnTo>
                    <a:pt x="3122" y="2665"/>
                  </a:lnTo>
                  <a:lnTo>
                    <a:pt x="3137" y="2652"/>
                  </a:lnTo>
                  <a:lnTo>
                    <a:pt x="3154" y="2643"/>
                  </a:lnTo>
                  <a:lnTo>
                    <a:pt x="3174" y="2639"/>
                  </a:lnTo>
                  <a:lnTo>
                    <a:pt x="3476" y="2639"/>
                  </a:lnTo>
                  <a:lnTo>
                    <a:pt x="3516" y="2638"/>
                  </a:lnTo>
                  <a:lnTo>
                    <a:pt x="3552" y="2630"/>
                  </a:lnTo>
                  <a:lnTo>
                    <a:pt x="3585" y="2620"/>
                  </a:lnTo>
                  <a:lnTo>
                    <a:pt x="3613" y="2607"/>
                  </a:lnTo>
                  <a:lnTo>
                    <a:pt x="3638" y="2590"/>
                  </a:lnTo>
                  <a:lnTo>
                    <a:pt x="3660" y="2571"/>
                  </a:lnTo>
                  <a:lnTo>
                    <a:pt x="3678" y="2550"/>
                  </a:lnTo>
                  <a:lnTo>
                    <a:pt x="3695" y="2527"/>
                  </a:lnTo>
                  <a:lnTo>
                    <a:pt x="3708" y="2504"/>
                  </a:lnTo>
                  <a:lnTo>
                    <a:pt x="3720" y="2480"/>
                  </a:lnTo>
                  <a:lnTo>
                    <a:pt x="3729" y="2456"/>
                  </a:lnTo>
                  <a:lnTo>
                    <a:pt x="3735" y="2432"/>
                  </a:lnTo>
                  <a:lnTo>
                    <a:pt x="3742" y="2409"/>
                  </a:lnTo>
                  <a:lnTo>
                    <a:pt x="3746" y="2388"/>
                  </a:lnTo>
                  <a:lnTo>
                    <a:pt x="3749" y="2368"/>
                  </a:lnTo>
                  <a:lnTo>
                    <a:pt x="3752" y="2351"/>
                  </a:lnTo>
                  <a:lnTo>
                    <a:pt x="3752" y="2332"/>
                  </a:lnTo>
                  <a:lnTo>
                    <a:pt x="3751" y="2311"/>
                  </a:lnTo>
                  <a:lnTo>
                    <a:pt x="3748" y="2289"/>
                  </a:lnTo>
                  <a:lnTo>
                    <a:pt x="3743" y="2268"/>
                  </a:lnTo>
                  <a:lnTo>
                    <a:pt x="3735" y="2246"/>
                  </a:lnTo>
                  <a:lnTo>
                    <a:pt x="3725" y="2224"/>
                  </a:lnTo>
                  <a:lnTo>
                    <a:pt x="3711" y="2205"/>
                  </a:lnTo>
                  <a:lnTo>
                    <a:pt x="3694" y="2185"/>
                  </a:lnTo>
                  <a:lnTo>
                    <a:pt x="3673" y="2170"/>
                  </a:lnTo>
                  <a:lnTo>
                    <a:pt x="3648" y="2156"/>
                  </a:lnTo>
                  <a:lnTo>
                    <a:pt x="3618" y="2145"/>
                  </a:lnTo>
                  <a:lnTo>
                    <a:pt x="3586" y="2139"/>
                  </a:lnTo>
                  <a:lnTo>
                    <a:pt x="3547" y="2136"/>
                  </a:lnTo>
                  <a:lnTo>
                    <a:pt x="3300" y="2136"/>
                  </a:lnTo>
                  <a:lnTo>
                    <a:pt x="3281" y="2134"/>
                  </a:lnTo>
                  <a:lnTo>
                    <a:pt x="3263" y="2125"/>
                  </a:lnTo>
                  <a:lnTo>
                    <a:pt x="3250" y="2111"/>
                  </a:lnTo>
                  <a:lnTo>
                    <a:pt x="3240" y="2094"/>
                  </a:lnTo>
                  <a:lnTo>
                    <a:pt x="3237" y="2073"/>
                  </a:lnTo>
                  <a:lnTo>
                    <a:pt x="3240" y="2054"/>
                  </a:lnTo>
                  <a:lnTo>
                    <a:pt x="3250" y="2036"/>
                  </a:lnTo>
                  <a:lnTo>
                    <a:pt x="3263" y="2023"/>
                  </a:lnTo>
                  <a:lnTo>
                    <a:pt x="3281" y="2014"/>
                  </a:lnTo>
                  <a:lnTo>
                    <a:pt x="3300" y="2010"/>
                  </a:lnTo>
                  <a:lnTo>
                    <a:pt x="3555" y="2010"/>
                  </a:lnTo>
                  <a:lnTo>
                    <a:pt x="3599" y="2009"/>
                  </a:lnTo>
                  <a:lnTo>
                    <a:pt x="3638" y="2004"/>
                  </a:lnTo>
                  <a:lnTo>
                    <a:pt x="3672" y="1996"/>
                  </a:lnTo>
                  <a:lnTo>
                    <a:pt x="3701" y="1985"/>
                  </a:lnTo>
                  <a:lnTo>
                    <a:pt x="3725" y="1973"/>
                  </a:lnTo>
                  <a:lnTo>
                    <a:pt x="3746" y="1958"/>
                  </a:lnTo>
                  <a:lnTo>
                    <a:pt x="3762" y="1942"/>
                  </a:lnTo>
                  <a:lnTo>
                    <a:pt x="3775" y="1926"/>
                  </a:lnTo>
                  <a:lnTo>
                    <a:pt x="3786" y="1908"/>
                  </a:lnTo>
                  <a:lnTo>
                    <a:pt x="3794" y="1891"/>
                  </a:lnTo>
                  <a:lnTo>
                    <a:pt x="3799" y="1873"/>
                  </a:lnTo>
                  <a:lnTo>
                    <a:pt x="3803" y="1856"/>
                  </a:lnTo>
                  <a:lnTo>
                    <a:pt x="3804" y="1841"/>
                  </a:lnTo>
                  <a:lnTo>
                    <a:pt x="3805" y="1827"/>
                  </a:lnTo>
                  <a:lnTo>
                    <a:pt x="3807" y="1810"/>
                  </a:lnTo>
                  <a:lnTo>
                    <a:pt x="3807" y="1797"/>
                  </a:lnTo>
                  <a:lnTo>
                    <a:pt x="3808" y="1788"/>
                  </a:lnTo>
                  <a:lnTo>
                    <a:pt x="3808" y="1778"/>
                  </a:lnTo>
                  <a:lnTo>
                    <a:pt x="3808" y="1765"/>
                  </a:lnTo>
                  <a:lnTo>
                    <a:pt x="3808" y="1748"/>
                  </a:lnTo>
                  <a:lnTo>
                    <a:pt x="3808" y="1735"/>
                  </a:lnTo>
                  <a:lnTo>
                    <a:pt x="3807" y="1720"/>
                  </a:lnTo>
                  <a:lnTo>
                    <a:pt x="3804" y="1702"/>
                  </a:lnTo>
                  <a:lnTo>
                    <a:pt x="3799" y="1683"/>
                  </a:lnTo>
                  <a:lnTo>
                    <a:pt x="3790" y="1662"/>
                  </a:lnTo>
                  <a:lnTo>
                    <a:pt x="3779" y="1642"/>
                  </a:lnTo>
                  <a:lnTo>
                    <a:pt x="3765" y="1621"/>
                  </a:lnTo>
                  <a:lnTo>
                    <a:pt x="3746" y="1600"/>
                  </a:lnTo>
                  <a:lnTo>
                    <a:pt x="3722" y="1584"/>
                  </a:lnTo>
                  <a:lnTo>
                    <a:pt x="3692" y="1567"/>
                  </a:lnTo>
                  <a:lnTo>
                    <a:pt x="3657" y="1555"/>
                  </a:lnTo>
                  <a:lnTo>
                    <a:pt x="3647" y="1552"/>
                  </a:lnTo>
                  <a:lnTo>
                    <a:pt x="3635" y="1549"/>
                  </a:lnTo>
                  <a:lnTo>
                    <a:pt x="3625" y="1546"/>
                  </a:lnTo>
                  <a:lnTo>
                    <a:pt x="3613" y="1544"/>
                  </a:lnTo>
                  <a:lnTo>
                    <a:pt x="3601" y="1541"/>
                  </a:lnTo>
                  <a:lnTo>
                    <a:pt x="3588" y="1537"/>
                  </a:lnTo>
                  <a:lnTo>
                    <a:pt x="3574" y="1536"/>
                  </a:lnTo>
                  <a:lnTo>
                    <a:pt x="3559" y="1534"/>
                  </a:lnTo>
                  <a:lnTo>
                    <a:pt x="3540" y="1531"/>
                  </a:lnTo>
                  <a:lnTo>
                    <a:pt x="3520" y="1528"/>
                  </a:lnTo>
                  <a:lnTo>
                    <a:pt x="3496" y="1527"/>
                  </a:lnTo>
                  <a:lnTo>
                    <a:pt x="3470" y="1525"/>
                  </a:lnTo>
                  <a:lnTo>
                    <a:pt x="3439" y="1523"/>
                  </a:lnTo>
                  <a:lnTo>
                    <a:pt x="3405" y="1521"/>
                  </a:lnTo>
                  <a:lnTo>
                    <a:pt x="3366" y="1519"/>
                  </a:lnTo>
                  <a:lnTo>
                    <a:pt x="3322" y="1518"/>
                  </a:lnTo>
                  <a:lnTo>
                    <a:pt x="3274" y="1517"/>
                  </a:lnTo>
                  <a:lnTo>
                    <a:pt x="3220" y="1516"/>
                  </a:lnTo>
                  <a:lnTo>
                    <a:pt x="3159" y="1514"/>
                  </a:lnTo>
                  <a:lnTo>
                    <a:pt x="3092" y="1513"/>
                  </a:lnTo>
                  <a:lnTo>
                    <a:pt x="3018" y="1512"/>
                  </a:lnTo>
                  <a:lnTo>
                    <a:pt x="2938" y="1510"/>
                  </a:lnTo>
                  <a:lnTo>
                    <a:pt x="2851" y="1510"/>
                  </a:lnTo>
                  <a:lnTo>
                    <a:pt x="2755" y="1509"/>
                  </a:lnTo>
                  <a:lnTo>
                    <a:pt x="2651" y="1509"/>
                  </a:lnTo>
                  <a:lnTo>
                    <a:pt x="2538" y="1509"/>
                  </a:lnTo>
                  <a:lnTo>
                    <a:pt x="2416" y="1509"/>
                  </a:lnTo>
                  <a:lnTo>
                    <a:pt x="2285" y="1508"/>
                  </a:lnTo>
                  <a:lnTo>
                    <a:pt x="2304" y="1450"/>
                  </a:lnTo>
                  <a:lnTo>
                    <a:pt x="2323" y="1397"/>
                  </a:lnTo>
                  <a:lnTo>
                    <a:pt x="2337" y="1350"/>
                  </a:lnTo>
                  <a:lnTo>
                    <a:pt x="2351" y="1306"/>
                  </a:lnTo>
                  <a:lnTo>
                    <a:pt x="2361" y="1265"/>
                  </a:lnTo>
                  <a:lnTo>
                    <a:pt x="2372" y="1228"/>
                  </a:lnTo>
                  <a:lnTo>
                    <a:pt x="2380" y="1192"/>
                  </a:lnTo>
                  <a:lnTo>
                    <a:pt x="2386" y="1156"/>
                  </a:lnTo>
                  <a:lnTo>
                    <a:pt x="2391" y="1120"/>
                  </a:lnTo>
                  <a:lnTo>
                    <a:pt x="2395" y="1082"/>
                  </a:lnTo>
                  <a:lnTo>
                    <a:pt x="2398" y="1044"/>
                  </a:lnTo>
                  <a:lnTo>
                    <a:pt x="2400" y="1001"/>
                  </a:lnTo>
                  <a:lnTo>
                    <a:pt x="2402" y="955"/>
                  </a:lnTo>
                  <a:lnTo>
                    <a:pt x="2403" y="905"/>
                  </a:lnTo>
                  <a:lnTo>
                    <a:pt x="2403" y="848"/>
                  </a:lnTo>
                  <a:lnTo>
                    <a:pt x="2399" y="783"/>
                  </a:lnTo>
                  <a:lnTo>
                    <a:pt x="2391" y="720"/>
                  </a:lnTo>
                  <a:lnTo>
                    <a:pt x="2377" y="659"/>
                  </a:lnTo>
                  <a:lnTo>
                    <a:pt x="2359" y="602"/>
                  </a:lnTo>
                  <a:lnTo>
                    <a:pt x="2336" y="546"/>
                  </a:lnTo>
                  <a:lnTo>
                    <a:pt x="2311" y="495"/>
                  </a:lnTo>
                  <a:lnTo>
                    <a:pt x="2282" y="449"/>
                  </a:lnTo>
                  <a:lnTo>
                    <a:pt x="2251" y="405"/>
                  </a:lnTo>
                  <a:lnTo>
                    <a:pt x="2220" y="366"/>
                  </a:lnTo>
                  <a:lnTo>
                    <a:pt x="2187" y="333"/>
                  </a:lnTo>
                  <a:lnTo>
                    <a:pt x="2154" y="305"/>
                  </a:lnTo>
                  <a:lnTo>
                    <a:pt x="2121" y="282"/>
                  </a:lnTo>
                  <a:lnTo>
                    <a:pt x="2090" y="265"/>
                  </a:lnTo>
                  <a:lnTo>
                    <a:pt x="2059" y="255"/>
                  </a:lnTo>
                  <a:lnTo>
                    <a:pt x="2032" y="252"/>
                  </a:lnTo>
                  <a:close/>
                  <a:moveTo>
                    <a:pt x="2032" y="0"/>
                  </a:moveTo>
                  <a:lnTo>
                    <a:pt x="2086" y="4"/>
                  </a:lnTo>
                  <a:lnTo>
                    <a:pt x="2142" y="18"/>
                  </a:lnTo>
                  <a:lnTo>
                    <a:pt x="2198" y="40"/>
                  </a:lnTo>
                  <a:lnTo>
                    <a:pt x="2252" y="69"/>
                  </a:lnTo>
                  <a:lnTo>
                    <a:pt x="2306" y="105"/>
                  </a:lnTo>
                  <a:lnTo>
                    <a:pt x="2358" y="149"/>
                  </a:lnTo>
                  <a:lnTo>
                    <a:pt x="2407" y="199"/>
                  </a:lnTo>
                  <a:lnTo>
                    <a:pt x="2454" y="255"/>
                  </a:lnTo>
                  <a:lnTo>
                    <a:pt x="2497" y="316"/>
                  </a:lnTo>
                  <a:lnTo>
                    <a:pt x="2535" y="382"/>
                  </a:lnTo>
                  <a:lnTo>
                    <a:pt x="2571" y="451"/>
                  </a:lnTo>
                  <a:lnTo>
                    <a:pt x="2600" y="526"/>
                  </a:lnTo>
                  <a:lnTo>
                    <a:pt x="2624" y="602"/>
                  </a:lnTo>
                  <a:lnTo>
                    <a:pt x="2642" y="683"/>
                  </a:lnTo>
                  <a:lnTo>
                    <a:pt x="2652" y="764"/>
                  </a:lnTo>
                  <a:lnTo>
                    <a:pt x="2656" y="848"/>
                  </a:lnTo>
                  <a:lnTo>
                    <a:pt x="2656" y="915"/>
                  </a:lnTo>
                  <a:lnTo>
                    <a:pt x="2655" y="976"/>
                  </a:lnTo>
                  <a:lnTo>
                    <a:pt x="2654" y="1031"/>
                  </a:lnTo>
                  <a:lnTo>
                    <a:pt x="2650" y="1081"/>
                  </a:lnTo>
                  <a:lnTo>
                    <a:pt x="2646" y="1129"/>
                  </a:lnTo>
                  <a:lnTo>
                    <a:pt x="2641" y="1174"/>
                  </a:lnTo>
                  <a:lnTo>
                    <a:pt x="2633" y="1217"/>
                  </a:lnTo>
                  <a:lnTo>
                    <a:pt x="2625" y="1261"/>
                  </a:lnTo>
                  <a:lnTo>
                    <a:pt x="2747" y="1264"/>
                  </a:lnTo>
                  <a:lnTo>
                    <a:pt x="2864" y="1266"/>
                  </a:lnTo>
                  <a:lnTo>
                    <a:pt x="2974" y="1269"/>
                  </a:lnTo>
                  <a:lnTo>
                    <a:pt x="3078" y="1271"/>
                  </a:lnTo>
                  <a:lnTo>
                    <a:pt x="3176" y="1274"/>
                  </a:lnTo>
                  <a:lnTo>
                    <a:pt x="3266" y="1276"/>
                  </a:lnTo>
                  <a:lnTo>
                    <a:pt x="3350" y="1280"/>
                  </a:lnTo>
                  <a:lnTo>
                    <a:pt x="3426" y="1284"/>
                  </a:lnTo>
                  <a:lnTo>
                    <a:pt x="3496" y="1288"/>
                  </a:lnTo>
                  <a:lnTo>
                    <a:pt x="3559" y="1293"/>
                  </a:lnTo>
                  <a:lnTo>
                    <a:pt x="3614" y="1300"/>
                  </a:lnTo>
                  <a:lnTo>
                    <a:pt x="3662" y="1307"/>
                  </a:lnTo>
                  <a:lnTo>
                    <a:pt x="3703" y="1316"/>
                  </a:lnTo>
                  <a:lnTo>
                    <a:pt x="3757" y="1334"/>
                  </a:lnTo>
                  <a:lnTo>
                    <a:pt x="3808" y="1357"/>
                  </a:lnTo>
                  <a:lnTo>
                    <a:pt x="3853" y="1383"/>
                  </a:lnTo>
                  <a:lnTo>
                    <a:pt x="3894" y="1414"/>
                  </a:lnTo>
                  <a:lnTo>
                    <a:pt x="3930" y="1446"/>
                  </a:lnTo>
                  <a:lnTo>
                    <a:pt x="3961" y="1481"/>
                  </a:lnTo>
                  <a:lnTo>
                    <a:pt x="3988" y="1517"/>
                  </a:lnTo>
                  <a:lnTo>
                    <a:pt x="4012" y="1555"/>
                  </a:lnTo>
                  <a:lnTo>
                    <a:pt x="4030" y="1594"/>
                  </a:lnTo>
                  <a:lnTo>
                    <a:pt x="4044" y="1633"/>
                  </a:lnTo>
                  <a:lnTo>
                    <a:pt x="4055" y="1672"/>
                  </a:lnTo>
                  <a:lnTo>
                    <a:pt x="4061" y="1711"/>
                  </a:lnTo>
                  <a:lnTo>
                    <a:pt x="4062" y="1748"/>
                  </a:lnTo>
                  <a:lnTo>
                    <a:pt x="4062" y="1770"/>
                  </a:lnTo>
                  <a:lnTo>
                    <a:pt x="4062" y="1787"/>
                  </a:lnTo>
                  <a:lnTo>
                    <a:pt x="4061" y="1798"/>
                  </a:lnTo>
                  <a:lnTo>
                    <a:pt x="4061" y="1810"/>
                  </a:lnTo>
                  <a:lnTo>
                    <a:pt x="4058" y="1837"/>
                  </a:lnTo>
                  <a:lnTo>
                    <a:pt x="4055" y="1883"/>
                  </a:lnTo>
                  <a:lnTo>
                    <a:pt x="4045" y="1931"/>
                  </a:lnTo>
                  <a:lnTo>
                    <a:pt x="4030" y="1978"/>
                  </a:lnTo>
                  <a:lnTo>
                    <a:pt x="4010" y="2025"/>
                  </a:lnTo>
                  <a:lnTo>
                    <a:pt x="3983" y="2070"/>
                  </a:lnTo>
                  <a:lnTo>
                    <a:pt x="3951" y="2111"/>
                  </a:lnTo>
                  <a:lnTo>
                    <a:pt x="3973" y="2156"/>
                  </a:lnTo>
                  <a:lnTo>
                    <a:pt x="3988" y="2205"/>
                  </a:lnTo>
                  <a:lnTo>
                    <a:pt x="4000" y="2253"/>
                  </a:lnTo>
                  <a:lnTo>
                    <a:pt x="4005" y="2305"/>
                  </a:lnTo>
                  <a:lnTo>
                    <a:pt x="4005" y="2356"/>
                  </a:lnTo>
                  <a:lnTo>
                    <a:pt x="4000" y="2409"/>
                  </a:lnTo>
                  <a:lnTo>
                    <a:pt x="3988" y="2468"/>
                  </a:lnTo>
                  <a:lnTo>
                    <a:pt x="3973" y="2523"/>
                  </a:lnTo>
                  <a:lnTo>
                    <a:pt x="3955" y="2572"/>
                  </a:lnTo>
                  <a:lnTo>
                    <a:pt x="3934" y="2618"/>
                  </a:lnTo>
                  <a:lnTo>
                    <a:pt x="3910" y="2658"/>
                  </a:lnTo>
                  <a:lnTo>
                    <a:pt x="3886" y="2694"/>
                  </a:lnTo>
                  <a:lnTo>
                    <a:pt x="3859" y="2728"/>
                  </a:lnTo>
                  <a:lnTo>
                    <a:pt x="3831" y="2756"/>
                  </a:lnTo>
                  <a:lnTo>
                    <a:pt x="3842" y="2788"/>
                  </a:lnTo>
                  <a:lnTo>
                    <a:pt x="3851" y="2823"/>
                  </a:lnTo>
                  <a:lnTo>
                    <a:pt x="3857" y="2860"/>
                  </a:lnTo>
                  <a:lnTo>
                    <a:pt x="3861" y="2901"/>
                  </a:lnTo>
                  <a:lnTo>
                    <a:pt x="3860" y="2946"/>
                  </a:lnTo>
                  <a:lnTo>
                    <a:pt x="3855" y="2994"/>
                  </a:lnTo>
                  <a:lnTo>
                    <a:pt x="3846" y="3045"/>
                  </a:lnTo>
                  <a:lnTo>
                    <a:pt x="3830" y="3099"/>
                  </a:lnTo>
                  <a:lnTo>
                    <a:pt x="3821" y="3127"/>
                  </a:lnTo>
                  <a:lnTo>
                    <a:pt x="3810" y="3158"/>
                  </a:lnTo>
                  <a:lnTo>
                    <a:pt x="3799" y="3192"/>
                  </a:lnTo>
                  <a:lnTo>
                    <a:pt x="3783" y="3225"/>
                  </a:lnTo>
                  <a:lnTo>
                    <a:pt x="3766" y="3260"/>
                  </a:lnTo>
                  <a:lnTo>
                    <a:pt x="3746" y="3295"/>
                  </a:lnTo>
                  <a:lnTo>
                    <a:pt x="3721" y="3329"/>
                  </a:lnTo>
                  <a:lnTo>
                    <a:pt x="3692" y="3363"/>
                  </a:lnTo>
                  <a:lnTo>
                    <a:pt x="3660" y="3394"/>
                  </a:lnTo>
                  <a:lnTo>
                    <a:pt x="3621" y="3423"/>
                  </a:lnTo>
                  <a:lnTo>
                    <a:pt x="3631" y="3472"/>
                  </a:lnTo>
                  <a:lnTo>
                    <a:pt x="3635" y="3520"/>
                  </a:lnTo>
                  <a:lnTo>
                    <a:pt x="3634" y="3566"/>
                  </a:lnTo>
                  <a:lnTo>
                    <a:pt x="3627" y="3607"/>
                  </a:lnTo>
                  <a:lnTo>
                    <a:pt x="3618" y="3644"/>
                  </a:lnTo>
                  <a:lnTo>
                    <a:pt x="3608" y="3675"/>
                  </a:lnTo>
                  <a:lnTo>
                    <a:pt x="3598" y="3705"/>
                  </a:lnTo>
                  <a:lnTo>
                    <a:pt x="3587" y="3729"/>
                  </a:lnTo>
                  <a:lnTo>
                    <a:pt x="3578" y="3750"/>
                  </a:lnTo>
                  <a:lnTo>
                    <a:pt x="3572" y="3765"/>
                  </a:lnTo>
                  <a:lnTo>
                    <a:pt x="3566" y="3775"/>
                  </a:lnTo>
                  <a:lnTo>
                    <a:pt x="3564" y="3779"/>
                  </a:lnTo>
                  <a:lnTo>
                    <a:pt x="3535" y="3826"/>
                  </a:lnTo>
                  <a:lnTo>
                    <a:pt x="3503" y="3867"/>
                  </a:lnTo>
                  <a:lnTo>
                    <a:pt x="3466" y="3904"/>
                  </a:lnTo>
                  <a:lnTo>
                    <a:pt x="3426" y="3935"/>
                  </a:lnTo>
                  <a:lnTo>
                    <a:pt x="3382" y="3962"/>
                  </a:lnTo>
                  <a:lnTo>
                    <a:pt x="3335" y="3984"/>
                  </a:lnTo>
                  <a:lnTo>
                    <a:pt x="3283" y="4000"/>
                  </a:lnTo>
                  <a:lnTo>
                    <a:pt x="3229" y="4012"/>
                  </a:lnTo>
                  <a:lnTo>
                    <a:pt x="3172" y="4020"/>
                  </a:lnTo>
                  <a:lnTo>
                    <a:pt x="3109" y="4022"/>
                  </a:lnTo>
                  <a:lnTo>
                    <a:pt x="2416" y="4022"/>
                  </a:lnTo>
                  <a:lnTo>
                    <a:pt x="2341" y="4021"/>
                  </a:lnTo>
                  <a:lnTo>
                    <a:pt x="2265" y="4018"/>
                  </a:lnTo>
                  <a:lnTo>
                    <a:pt x="2193" y="4013"/>
                  </a:lnTo>
                  <a:lnTo>
                    <a:pt x="2123" y="4008"/>
                  </a:lnTo>
                  <a:lnTo>
                    <a:pt x="2054" y="4000"/>
                  </a:lnTo>
                  <a:lnTo>
                    <a:pt x="1989" y="3993"/>
                  </a:lnTo>
                  <a:lnTo>
                    <a:pt x="1928" y="3984"/>
                  </a:lnTo>
                  <a:lnTo>
                    <a:pt x="1872" y="3976"/>
                  </a:lnTo>
                  <a:lnTo>
                    <a:pt x="1820" y="3967"/>
                  </a:lnTo>
                  <a:lnTo>
                    <a:pt x="1775" y="3959"/>
                  </a:lnTo>
                  <a:lnTo>
                    <a:pt x="1734" y="3951"/>
                  </a:lnTo>
                  <a:lnTo>
                    <a:pt x="1701" y="3945"/>
                  </a:lnTo>
                  <a:lnTo>
                    <a:pt x="1676" y="3940"/>
                  </a:lnTo>
                  <a:lnTo>
                    <a:pt x="1658" y="3936"/>
                  </a:lnTo>
                  <a:lnTo>
                    <a:pt x="1579" y="3918"/>
                  </a:lnTo>
                  <a:lnTo>
                    <a:pt x="1508" y="3901"/>
                  </a:lnTo>
                  <a:lnTo>
                    <a:pt x="1445" y="3887"/>
                  </a:lnTo>
                  <a:lnTo>
                    <a:pt x="1388" y="3874"/>
                  </a:lnTo>
                  <a:lnTo>
                    <a:pt x="1337" y="3861"/>
                  </a:lnTo>
                  <a:lnTo>
                    <a:pt x="1293" y="3851"/>
                  </a:lnTo>
                  <a:lnTo>
                    <a:pt x="1254" y="3842"/>
                  </a:lnTo>
                  <a:lnTo>
                    <a:pt x="1219" y="3834"/>
                  </a:lnTo>
                  <a:lnTo>
                    <a:pt x="1189" y="3827"/>
                  </a:lnTo>
                  <a:lnTo>
                    <a:pt x="1164" y="3822"/>
                  </a:lnTo>
                  <a:lnTo>
                    <a:pt x="1142" y="3817"/>
                  </a:lnTo>
                  <a:lnTo>
                    <a:pt x="1140" y="3815"/>
                  </a:lnTo>
                  <a:lnTo>
                    <a:pt x="1138" y="3814"/>
                  </a:lnTo>
                  <a:lnTo>
                    <a:pt x="1137" y="3814"/>
                  </a:lnTo>
                  <a:lnTo>
                    <a:pt x="1120" y="3810"/>
                  </a:lnTo>
                  <a:lnTo>
                    <a:pt x="1106" y="3806"/>
                  </a:lnTo>
                  <a:lnTo>
                    <a:pt x="1103" y="3806"/>
                  </a:lnTo>
                  <a:lnTo>
                    <a:pt x="1101" y="3805"/>
                  </a:lnTo>
                  <a:lnTo>
                    <a:pt x="1077" y="3846"/>
                  </a:lnTo>
                  <a:lnTo>
                    <a:pt x="1050" y="3883"/>
                  </a:lnTo>
                  <a:lnTo>
                    <a:pt x="1019" y="3917"/>
                  </a:lnTo>
                  <a:lnTo>
                    <a:pt x="984" y="3948"/>
                  </a:lnTo>
                  <a:lnTo>
                    <a:pt x="945" y="3973"/>
                  </a:lnTo>
                  <a:lnTo>
                    <a:pt x="903" y="3994"/>
                  </a:lnTo>
                  <a:lnTo>
                    <a:pt x="858" y="4009"/>
                  </a:lnTo>
                  <a:lnTo>
                    <a:pt x="811" y="4018"/>
                  </a:lnTo>
                  <a:lnTo>
                    <a:pt x="762" y="4022"/>
                  </a:lnTo>
                  <a:lnTo>
                    <a:pt x="380" y="4022"/>
                  </a:lnTo>
                  <a:lnTo>
                    <a:pt x="329" y="4018"/>
                  </a:lnTo>
                  <a:lnTo>
                    <a:pt x="279" y="4009"/>
                  </a:lnTo>
                  <a:lnTo>
                    <a:pt x="232" y="3993"/>
                  </a:lnTo>
                  <a:lnTo>
                    <a:pt x="189" y="3971"/>
                  </a:lnTo>
                  <a:lnTo>
                    <a:pt x="148" y="3944"/>
                  </a:lnTo>
                  <a:lnTo>
                    <a:pt x="111" y="3912"/>
                  </a:lnTo>
                  <a:lnTo>
                    <a:pt x="79" y="3876"/>
                  </a:lnTo>
                  <a:lnTo>
                    <a:pt x="52" y="3834"/>
                  </a:lnTo>
                  <a:lnTo>
                    <a:pt x="30" y="3791"/>
                  </a:lnTo>
                  <a:lnTo>
                    <a:pt x="14" y="3745"/>
                  </a:lnTo>
                  <a:lnTo>
                    <a:pt x="4" y="3696"/>
                  </a:lnTo>
                  <a:lnTo>
                    <a:pt x="0" y="3644"/>
                  </a:lnTo>
                  <a:lnTo>
                    <a:pt x="0" y="1634"/>
                  </a:lnTo>
                  <a:lnTo>
                    <a:pt x="4" y="1579"/>
                  </a:lnTo>
                  <a:lnTo>
                    <a:pt x="17" y="1525"/>
                  </a:lnTo>
                  <a:lnTo>
                    <a:pt x="35" y="1474"/>
                  </a:lnTo>
                  <a:lnTo>
                    <a:pt x="61" y="1428"/>
                  </a:lnTo>
                  <a:lnTo>
                    <a:pt x="93" y="1387"/>
                  </a:lnTo>
                  <a:lnTo>
                    <a:pt x="131" y="1350"/>
                  </a:lnTo>
                  <a:lnTo>
                    <a:pt x="174" y="1318"/>
                  </a:lnTo>
                  <a:lnTo>
                    <a:pt x="220" y="1292"/>
                  </a:lnTo>
                  <a:lnTo>
                    <a:pt x="271" y="1273"/>
                  </a:lnTo>
                  <a:lnTo>
                    <a:pt x="324" y="1261"/>
                  </a:lnTo>
                  <a:lnTo>
                    <a:pt x="380" y="1257"/>
                  </a:lnTo>
                  <a:lnTo>
                    <a:pt x="762" y="1257"/>
                  </a:lnTo>
                  <a:lnTo>
                    <a:pt x="809" y="1260"/>
                  </a:lnTo>
                  <a:lnTo>
                    <a:pt x="855" y="1270"/>
                  </a:lnTo>
                  <a:lnTo>
                    <a:pt x="899" y="1285"/>
                  </a:lnTo>
                  <a:lnTo>
                    <a:pt x="941" y="1306"/>
                  </a:lnTo>
                  <a:lnTo>
                    <a:pt x="980" y="1330"/>
                  </a:lnTo>
                  <a:lnTo>
                    <a:pt x="1015" y="1357"/>
                  </a:lnTo>
                  <a:lnTo>
                    <a:pt x="1009" y="1352"/>
                  </a:lnTo>
                  <a:lnTo>
                    <a:pt x="1016" y="1348"/>
                  </a:lnTo>
                  <a:lnTo>
                    <a:pt x="1028" y="1343"/>
                  </a:lnTo>
                  <a:lnTo>
                    <a:pt x="1042" y="1336"/>
                  </a:lnTo>
                  <a:lnTo>
                    <a:pt x="1059" y="1327"/>
                  </a:lnTo>
                  <a:lnTo>
                    <a:pt x="1079" y="1318"/>
                  </a:lnTo>
                  <a:lnTo>
                    <a:pt x="1097" y="1309"/>
                  </a:lnTo>
                  <a:lnTo>
                    <a:pt x="1115" y="1300"/>
                  </a:lnTo>
                  <a:lnTo>
                    <a:pt x="1131" y="1292"/>
                  </a:lnTo>
                  <a:lnTo>
                    <a:pt x="1142" y="1287"/>
                  </a:lnTo>
                  <a:lnTo>
                    <a:pt x="1207" y="1249"/>
                  </a:lnTo>
                  <a:lnTo>
                    <a:pt x="1266" y="1210"/>
                  </a:lnTo>
                  <a:lnTo>
                    <a:pt x="1319" y="1166"/>
                  </a:lnTo>
                  <a:lnTo>
                    <a:pt x="1368" y="1121"/>
                  </a:lnTo>
                  <a:lnTo>
                    <a:pt x="1411" y="1073"/>
                  </a:lnTo>
                  <a:lnTo>
                    <a:pt x="1450" y="1024"/>
                  </a:lnTo>
                  <a:lnTo>
                    <a:pt x="1485" y="973"/>
                  </a:lnTo>
                  <a:lnTo>
                    <a:pt x="1516" y="922"/>
                  </a:lnTo>
                  <a:lnTo>
                    <a:pt x="1543" y="868"/>
                  </a:lnTo>
                  <a:lnTo>
                    <a:pt x="1566" y="815"/>
                  </a:lnTo>
                  <a:lnTo>
                    <a:pt x="1586" y="762"/>
                  </a:lnTo>
                  <a:lnTo>
                    <a:pt x="1602" y="708"/>
                  </a:lnTo>
                  <a:lnTo>
                    <a:pt x="1616" y="657"/>
                  </a:lnTo>
                  <a:lnTo>
                    <a:pt x="1627" y="605"/>
                  </a:lnTo>
                  <a:lnTo>
                    <a:pt x="1636" y="554"/>
                  </a:lnTo>
                  <a:lnTo>
                    <a:pt x="1642" y="506"/>
                  </a:lnTo>
                  <a:lnTo>
                    <a:pt x="1646" y="460"/>
                  </a:lnTo>
                  <a:lnTo>
                    <a:pt x="1649" y="415"/>
                  </a:lnTo>
                  <a:lnTo>
                    <a:pt x="1650" y="374"/>
                  </a:lnTo>
                  <a:lnTo>
                    <a:pt x="1655" y="319"/>
                  </a:lnTo>
                  <a:lnTo>
                    <a:pt x="1667" y="266"/>
                  </a:lnTo>
                  <a:lnTo>
                    <a:pt x="1688" y="216"/>
                  </a:lnTo>
                  <a:lnTo>
                    <a:pt x="1714" y="171"/>
                  </a:lnTo>
                  <a:lnTo>
                    <a:pt x="1746" y="129"/>
                  </a:lnTo>
                  <a:lnTo>
                    <a:pt x="1784" y="91"/>
                  </a:lnTo>
                  <a:lnTo>
                    <a:pt x="1825" y="60"/>
                  </a:lnTo>
                  <a:lnTo>
                    <a:pt x="1872" y="35"/>
                  </a:lnTo>
                  <a:lnTo>
                    <a:pt x="1923" y="15"/>
                  </a:lnTo>
                  <a:lnTo>
                    <a:pt x="1976" y="4"/>
                  </a:lnTo>
                  <a:lnTo>
                    <a:pt x="20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15"/>
            <p:cNvSpPr>
              <a:spLocks noEditPoints="1"/>
            </p:cNvSpPr>
            <p:nvPr/>
          </p:nvSpPr>
          <p:spPr bwMode="auto">
            <a:xfrm>
              <a:off x="6129338" y="5019675"/>
              <a:ext cx="203200" cy="200025"/>
            </a:xfrm>
            <a:custGeom>
              <a:avLst/>
              <a:gdLst>
                <a:gd name="T0" fmla="*/ 191 w 382"/>
                <a:gd name="T1" fmla="*/ 126 h 376"/>
                <a:gd name="T2" fmla="*/ 172 w 382"/>
                <a:gd name="T3" fmla="*/ 129 h 376"/>
                <a:gd name="T4" fmla="*/ 153 w 382"/>
                <a:gd name="T5" fmla="*/ 138 h 376"/>
                <a:gd name="T6" fmla="*/ 140 w 382"/>
                <a:gd name="T7" fmla="*/ 151 h 376"/>
                <a:gd name="T8" fmla="*/ 131 w 382"/>
                <a:gd name="T9" fmla="*/ 168 h 376"/>
                <a:gd name="T10" fmla="*/ 127 w 382"/>
                <a:gd name="T11" fmla="*/ 189 h 376"/>
                <a:gd name="T12" fmla="*/ 131 w 382"/>
                <a:gd name="T13" fmla="*/ 208 h 376"/>
                <a:gd name="T14" fmla="*/ 140 w 382"/>
                <a:gd name="T15" fmla="*/ 225 h 376"/>
                <a:gd name="T16" fmla="*/ 153 w 382"/>
                <a:gd name="T17" fmla="*/ 239 h 376"/>
                <a:gd name="T18" fmla="*/ 172 w 382"/>
                <a:gd name="T19" fmla="*/ 248 h 376"/>
                <a:gd name="T20" fmla="*/ 191 w 382"/>
                <a:gd name="T21" fmla="*/ 250 h 376"/>
                <a:gd name="T22" fmla="*/ 212 w 382"/>
                <a:gd name="T23" fmla="*/ 248 h 376"/>
                <a:gd name="T24" fmla="*/ 229 w 382"/>
                <a:gd name="T25" fmla="*/ 239 h 376"/>
                <a:gd name="T26" fmla="*/ 243 w 382"/>
                <a:gd name="T27" fmla="*/ 225 h 376"/>
                <a:gd name="T28" fmla="*/ 251 w 382"/>
                <a:gd name="T29" fmla="*/ 208 h 376"/>
                <a:gd name="T30" fmla="*/ 255 w 382"/>
                <a:gd name="T31" fmla="*/ 189 h 376"/>
                <a:gd name="T32" fmla="*/ 251 w 382"/>
                <a:gd name="T33" fmla="*/ 168 h 376"/>
                <a:gd name="T34" fmla="*/ 243 w 382"/>
                <a:gd name="T35" fmla="*/ 151 h 376"/>
                <a:gd name="T36" fmla="*/ 229 w 382"/>
                <a:gd name="T37" fmla="*/ 138 h 376"/>
                <a:gd name="T38" fmla="*/ 212 w 382"/>
                <a:gd name="T39" fmla="*/ 129 h 376"/>
                <a:gd name="T40" fmla="*/ 191 w 382"/>
                <a:gd name="T41" fmla="*/ 126 h 376"/>
                <a:gd name="T42" fmla="*/ 191 w 382"/>
                <a:gd name="T43" fmla="*/ 0 h 376"/>
                <a:gd name="T44" fmla="*/ 230 w 382"/>
                <a:gd name="T45" fmla="*/ 3 h 376"/>
                <a:gd name="T46" fmla="*/ 265 w 382"/>
                <a:gd name="T47" fmla="*/ 15 h 376"/>
                <a:gd name="T48" fmla="*/ 297 w 382"/>
                <a:gd name="T49" fmla="*/ 32 h 376"/>
                <a:gd name="T50" fmla="*/ 326 w 382"/>
                <a:gd name="T51" fmla="*/ 55 h 376"/>
                <a:gd name="T52" fmla="*/ 349 w 382"/>
                <a:gd name="T53" fmla="*/ 83 h 376"/>
                <a:gd name="T54" fmla="*/ 366 w 382"/>
                <a:gd name="T55" fmla="*/ 115 h 376"/>
                <a:gd name="T56" fmla="*/ 378 w 382"/>
                <a:gd name="T57" fmla="*/ 150 h 376"/>
                <a:gd name="T58" fmla="*/ 382 w 382"/>
                <a:gd name="T59" fmla="*/ 189 h 376"/>
                <a:gd name="T60" fmla="*/ 378 w 382"/>
                <a:gd name="T61" fmla="*/ 226 h 376"/>
                <a:gd name="T62" fmla="*/ 366 w 382"/>
                <a:gd name="T63" fmla="*/ 262 h 376"/>
                <a:gd name="T64" fmla="*/ 349 w 382"/>
                <a:gd name="T65" fmla="*/ 294 h 376"/>
                <a:gd name="T66" fmla="*/ 326 w 382"/>
                <a:gd name="T67" fmla="*/ 321 h 376"/>
                <a:gd name="T68" fmla="*/ 297 w 382"/>
                <a:gd name="T69" fmla="*/ 344 h 376"/>
                <a:gd name="T70" fmla="*/ 265 w 382"/>
                <a:gd name="T71" fmla="*/ 362 h 376"/>
                <a:gd name="T72" fmla="*/ 230 w 382"/>
                <a:gd name="T73" fmla="*/ 372 h 376"/>
                <a:gd name="T74" fmla="*/ 191 w 382"/>
                <a:gd name="T75" fmla="*/ 376 h 376"/>
                <a:gd name="T76" fmla="*/ 153 w 382"/>
                <a:gd name="T77" fmla="*/ 372 h 376"/>
                <a:gd name="T78" fmla="*/ 117 w 382"/>
                <a:gd name="T79" fmla="*/ 362 h 376"/>
                <a:gd name="T80" fmla="*/ 85 w 382"/>
                <a:gd name="T81" fmla="*/ 344 h 376"/>
                <a:gd name="T82" fmla="*/ 56 w 382"/>
                <a:gd name="T83" fmla="*/ 321 h 376"/>
                <a:gd name="T84" fmla="*/ 33 w 382"/>
                <a:gd name="T85" fmla="*/ 294 h 376"/>
                <a:gd name="T86" fmla="*/ 16 w 382"/>
                <a:gd name="T87" fmla="*/ 262 h 376"/>
                <a:gd name="T88" fmla="*/ 4 w 382"/>
                <a:gd name="T89" fmla="*/ 226 h 376"/>
                <a:gd name="T90" fmla="*/ 0 w 382"/>
                <a:gd name="T91" fmla="*/ 189 h 376"/>
                <a:gd name="T92" fmla="*/ 4 w 382"/>
                <a:gd name="T93" fmla="*/ 150 h 376"/>
                <a:gd name="T94" fmla="*/ 16 w 382"/>
                <a:gd name="T95" fmla="*/ 115 h 376"/>
                <a:gd name="T96" fmla="*/ 33 w 382"/>
                <a:gd name="T97" fmla="*/ 83 h 376"/>
                <a:gd name="T98" fmla="*/ 56 w 382"/>
                <a:gd name="T99" fmla="*/ 55 h 376"/>
                <a:gd name="T100" fmla="*/ 85 w 382"/>
                <a:gd name="T101" fmla="*/ 32 h 376"/>
                <a:gd name="T102" fmla="*/ 117 w 382"/>
                <a:gd name="T103" fmla="*/ 15 h 376"/>
                <a:gd name="T104" fmla="*/ 153 w 382"/>
                <a:gd name="T105" fmla="*/ 3 h 376"/>
                <a:gd name="T106" fmla="*/ 191 w 382"/>
                <a:gd name="T10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2" h="376">
                  <a:moveTo>
                    <a:pt x="191" y="126"/>
                  </a:moveTo>
                  <a:lnTo>
                    <a:pt x="172" y="129"/>
                  </a:lnTo>
                  <a:lnTo>
                    <a:pt x="153" y="138"/>
                  </a:lnTo>
                  <a:lnTo>
                    <a:pt x="140" y="151"/>
                  </a:lnTo>
                  <a:lnTo>
                    <a:pt x="131" y="168"/>
                  </a:lnTo>
                  <a:lnTo>
                    <a:pt x="127" y="189"/>
                  </a:lnTo>
                  <a:lnTo>
                    <a:pt x="131" y="208"/>
                  </a:lnTo>
                  <a:lnTo>
                    <a:pt x="140" y="225"/>
                  </a:lnTo>
                  <a:lnTo>
                    <a:pt x="153" y="239"/>
                  </a:lnTo>
                  <a:lnTo>
                    <a:pt x="172" y="248"/>
                  </a:lnTo>
                  <a:lnTo>
                    <a:pt x="191" y="250"/>
                  </a:lnTo>
                  <a:lnTo>
                    <a:pt x="212" y="248"/>
                  </a:lnTo>
                  <a:lnTo>
                    <a:pt x="229" y="239"/>
                  </a:lnTo>
                  <a:lnTo>
                    <a:pt x="243" y="225"/>
                  </a:lnTo>
                  <a:lnTo>
                    <a:pt x="251" y="208"/>
                  </a:lnTo>
                  <a:lnTo>
                    <a:pt x="255" y="189"/>
                  </a:lnTo>
                  <a:lnTo>
                    <a:pt x="251" y="168"/>
                  </a:lnTo>
                  <a:lnTo>
                    <a:pt x="243" y="151"/>
                  </a:lnTo>
                  <a:lnTo>
                    <a:pt x="229" y="138"/>
                  </a:lnTo>
                  <a:lnTo>
                    <a:pt x="212" y="129"/>
                  </a:lnTo>
                  <a:lnTo>
                    <a:pt x="191" y="126"/>
                  </a:lnTo>
                  <a:close/>
                  <a:moveTo>
                    <a:pt x="191" y="0"/>
                  </a:moveTo>
                  <a:lnTo>
                    <a:pt x="230" y="3"/>
                  </a:lnTo>
                  <a:lnTo>
                    <a:pt x="265" y="15"/>
                  </a:lnTo>
                  <a:lnTo>
                    <a:pt x="297" y="32"/>
                  </a:lnTo>
                  <a:lnTo>
                    <a:pt x="326" y="55"/>
                  </a:lnTo>
                  <a:lnTo>
                    <a:pt x="349" y="83"/>
                  </a:lnTo>
                  <a:lnTo>
                    <a:pt x="366" y="115"/>
                  </a:lnTo>
                  <a:lnTo>
                    <a:pt x="378" y="150"/>
                  </a:lnTo>
                  <a:lnTo>
                    <a:pt x="382" y="189"/>
                  </a:lnTo>
                  <a:lnTo>
                    <a:pt x="378" y="226"/>
                  </a:lnTo>
                  <a:lnTo>
                    <a:pt x="366" y="262"/>
                  </a:lnTo>
                  <a:lnTo>
                    <a:pt x="349" y="294"/>
                  </a:lnTo>
                  <a:lnTo>
                    <a:pt x="326" y="321"/>
                  </a:lnTo>
                  <a:lnTo>
                    <a:pt x="297" y="344"/>
                  </a:lnTo>
                  <a:lnTo>
                    <a:pt x="265" y="362"/>
                  </a:lnTo>
                  <a:lnTo>
                    <a:pt x="230" y="372"/>
                  </a:lnTo>
                  <a:lnTo>
                    <a:pt x="191" y="376"/>
                  </a:lnTo>
                  <a:lnTo>
                    <a:pt x="153" y="372"/>
                  </a:lnTo>
                  <a:lnTo>
                    <a:pt x="117" y="362"/>
                  </a:lnTo>
                  <a:lnTo>
                    <a:pt x="85" y="344"/>
                  </a:lnTo>
                  <a:lnTo>
                    <a:pt x="56" y="321"/>
                  </a:lnTo>
                  <a:lnTo>
                    <a:pt x="33" y="294"/>
                  </a:lnTo>
                  <a:lnTo>
                    <a:pt x="16" y="262"/>
                  </a:lnTo>
                  <a:lnTo>
                    <a:pt x="4" y="226"/>
                  </a:lnTo>
                  <a:lnTo>
                    <a:pt x="0" y="189"/>
                  </a:lnTo>
                  <a:lnTo>
                    <a:pt x="4" y="150"/>
                  </a:lnTo>
                  <a:lnTo>
                    <a:pt x="16" y="115"/>
                  </a:lnTo>
                  <a:lnTo>
                    <a:pt x="33" y="83"/>
                  </a:lnTo>
                  <a:lnTo>
                    <a:pt x="56" y="55"/>
                  </a:lnTo>
                  <a:lnTo>
                    <a:pt x="85" y="32"/>
                  </a:lnTo>
                  <a:lnTo>
                    <a:pt x="117" y="15"/>
                  </a:lnTo>
                  <a:lnTo>
                    <a:pt x="153" y="3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8196703" y="1672320"/>
            <a:ext cx="349953" cy="460873"/>
            <a:chOff x="5967413" y="3305175"/>
            <a:chExt cx="2293937" cy="3021013"/>
          </a:xfrm>
          <a:solidFill>
            <a:schemeClr val="bg2">
              <a:lumMod val="25000"/>
            </a:schemeClr>
          </a:solidFill>
        </p:grpSpPr>
        <p:sp>
          <p:nvSpPr>
            <p:cNvPr id="133" name="Freeform 120"/>
            <p:cNvSpPr>
              <a:spLocks noEditPoints="1"/>
            </p:cNvSpPr>
            <p:nvPr/>
          </p:nvSpPr>
          <p:spPr bwMode="auto">
            <a:xfrm>
              <a:off x="6540500" y="3848100"/>
              <a:ext cx="1147762" cy="1131888"/>
            </a:xfrm>
            <a:custGeom>
              <a:avLst/>
              <a:gdLst>
                <a:gd name="T0" fmla="*/ 656 w 1445"/>
                <a:gd name="T1" fmla="*/ 123 h 1427"/>
                <a:gd name="T2" fmla="*/ 532 w 1445"/>
                <a:gd name="T3" fmla="*/ 150 h 1427"/>
                <a:gd name="T4" fmla="*/ 419 w 1445"/>
                <a:gd name="T5" fmla="*/ 200 h 1427"/>
                <a:gd name="T6" fmla="*/ 319 w 1445"/>
                <a:gd name="T7" fmla="*/ 273 h 1427"/>
                <a:gd name="T8" fmla="*/ 236 w 1445"/>
                <a:gd name="T9" fmla="*/ 363 h 1427"/>
                <a:gd name="T10" fmla="*/ 174 w 1445"/>
                <a:gd name="T11" fmla="*/ 468 h 1427"/>
                <a:gd name="T12" fmla="*/ 134 w 1445"/>
                <a:gd name="T13" fmla="*/ 586 h 1427"/>
                <a:gd name="T14" fmla="*/ 119 w 1445"/>
                <a:gd name="T15" fmla="*/ 714 h 1427"/>
                <a:gd name="T16" fmla="*/ 134 w 1445"/>
                <a:gd name="T17" fmla="*/ 841 h 1427"/>
                <a:gd name="T18" fmla="*/ 174 w 1445"/>
                <a:gd name="T19" fmla="*/ 959 h 1427"/>
                <a:gd name="T20" fmla="*/ 236 w 1445"/>
                <a:gd name="T21" fmla="*/ 1065 h 1427"/>
                <a:gd name="T22" fmla="*/ 319 w 1445"/>
                <a:gd name="T23" fmla="*/ 1155 h 1427"/>
                <a:gd name="T24" fmla="*/ 419 w 1445"/>
                <a:gd name="T25" fmla="*/ 1228 h 1427"/>
                <a:gd name="T26" fmla="*/ 532 w 1445"/>
                <a:gd name="T27" fmla="*/ 1277 h 1427"/>
                <a:gd name="T28" fmla="*/ 656 w 1445"/>
                <a:gd name="T29" fmla="*/ 1305 h 1427"/>
                <a:gd name="T30" fmla="*/ 788 w 1445"/>
                <a:gd name="T31" fmla="*/ 1305 h 1427"/>
                <a:gd name="T32" fmla="*/ 913 w 1445"/>
                <a:gd name="T33" fmla="*/ 1277 h 1427"/>
                <a:gd name="T34" fmla="*/ 1026 w 1445"/>
                <a:gd name="T35" fmla="*/ 1228 h 1427"/>
                <a:gd name="T36" fmla="*/ 1126 w 1445"/>
                <a:gd name="T37" fmla="*/ 1155 h 1427"/>
                <a:gd name="T38" fmla="*/ 1208 w 1445"/>
                <a:gd name="T39" fmla="*/ 1065 h 1427"/>
                <a:gd name="T40" fmla="*/ 1271 w 1445"/>
                <a:gd name="T41" fmla="*/ 959 h 1427"/>
                <a:gd name="T42" fmla="*/ 1310 w 1445"/>
                <a:gd name="T43" fmla="*/ 841 h 1427"/>
                <a:gd name="T44" fmla="*/ 1324 w 1445"/>
                <a:gd name="T45" fmla="*/ 714 h 1427"/>
                <a:gd name="T46" fmla="*/ 1310 w 1445"/>
                <a:gd name="T47" fmla="*/ 586 h 1427"/>
                <a:gd name="T48" fmla="*/ 1271 w 1445"/>
                <a:gd name="T49" fmla="*/ 468 h 1427"/>
                <a:gd name="T50" fmla="*/ 1208 w 1445"/>
                <a:gd name="T51" fmla="*/ 363 h 1427"/>
                <a:gd name="T52" fmla="*/ 1126 w 1445"/>
                <a:gd name="T53" fmla="*/ 273 h 1427"/>
                <a:gd name="T54" fmla="*/ 1026 w 1445"/>
                <a:gd name="T55" fmla="*/ 200 h 1427"/>
                <a:gd name="T56" fmla="*/ 913 w 1445"/>
                <a:gd name="T57" fmla="*/ 150 h 1427"/>
                <a:gd name="T58" fmla="*/ 788 w 1445"/>
                <a:gd name="T59" fmla="*/ 123 h 1427"/>
                <a:gd name="T60" fmla="*/ 722 w 1445"/>
                <a:gd name="T61" fmla="*/ 0 h 1427"/>
                <a:gd name="T62" fmla="*/ 867 w 1445"/>
                <a:gd name="T63" fmla="*/ 15 h 1427"/>
                <a:gd name="T64" fmla="*/ 1004 w 1445"/>
                <a:gd name="T65" fmla="*/ 56 h 1427"/>
                <a:gd name="T66" fmla="*/ 1126 w 1445"/>
                <a:gd name="T67" fmla="*/ 122 h 1427"/>
                <a:gd name="T68" fmla="*/ 1233 w 1445"/>
                <a:gd name="T69" fmla="*/ 209 h 1427"/>
                <a:gd name="T70" fmla="*/ 1321 w 1445"/>
                <a:gd name="T71" fmla="*/ 315 h 1427"/>
                <a:gd name="T72" fmla="*/ 1388 w 1445"/>
                <a:gd name="T73" fmla="*/ 436 h 1427"/>
                <a:gd name="T74" fmla="*/ 1430 w 1445"/>
                <a:gd name="T75" fmla="*/ 569 h 1427"/>
                <a:gd name="T76" fmla="*/ 1445 w 1445"/>
                <a:gd name="T77" fmla="*/ 714 h 1427"/>
                <a:gd name="T78" fmla="*/ 1430 w 1445"/>
                <a:gd name="T79" fmla="*/ 858 h 1427"/>
                <a:gd name="T80" fmla="*/ 1388 w 1445"/>
                <a:gd name="T81" fmla="*/ 992 h 1427"/>
                <a:gd name="T82" fmla="*/ 1321 w 1445"/>
                <a:gd name="T83" fmla="*/ 1112 h 1427"/>
                <a:gd name="T84" fmla="*/ 1233 w 1445"/>
                <a:gd name="T85" fmla="*/ 1218 h 1427"/>
                <a:gd name="T86" fmla="*/ 1126 w 1445"/>
                <a:gd name="T87" fmla="*/ 1305 h 1427"/>
                <a:gd name="T88" fmla="*/ 1004 w 1445"/>
                <a:gd name="T89" fmla="*/ 1371 h 1427"/>
                <a:gd name="T90" fmla="*/ 867 w 1445"/>
                <a:gd name="T91" fmla="*/ 1412 h 1427"/>
                <a:gd name="T92" fmla="*/ 722 w 1445"/>
                <a:gd name="T93" fmla="*/ 1427 h 1427"/>
                <a:gd name="T94" fmla="*/ 576 w 1445"/>
                <a:gd name="T95" fmla="*/ 1412 h 1427"/>
                <a:gd name="T96" fmla="*/ 441 w 1445"/>
                <a:gd name="T97" fmla="*/ 1371 h 1427"/>
                <a:gd name="T98" fmla="*/ 318 w 1445"/>
                <a:gd name="T99" fmla="*/ 1305 h 1427"/>
                <a:gd name="T100" fmla="*/ 212 w 1445"/>
                <a:gd name="T101" fmla="*/ 1218 h 1427"/>
                <a:gd name="T102" fmla="*/ 123 w 1445"/>
                <a:gd name="T103" fmla="*/ 1112 h 1427"/>
                <a:gd name="T104" fmla="*/ 57 w 1445"/>
                <a:gd name="T105" fmla="*/ 992 h 1427"/>
                <a:gd name="T106" fmla="*/ 15 w 1445"/>
                <a:gd name="T107" fmla="*/ 858 h 1427"/>
                <a:gd name="T108" fmla="*/ 0 w 1445"/>
                <a:gd name="T109" fmla="*/ 714 h 1427"/>
                <a:gd name="T110" fmla="*/ 15 w 1445"/>
                <a:gd name="T111" fmla="*/ 569 h 1427"/>
                <a:gd name="T112" fmla="*/ 57 w 1445"/>
                <a:gd name="T113" fmla="*/ 436 h 1427"/>
                <a:gd name="T114" fmla="*/ 123 w 1445"/>
                <a:gd name="T115" fmla="*/ 315 h 1427"/>
                <a:gd name="T116" fmla="*/ 212 w 1445"/>
                <a:gd name="T117" fmla="*/ 209 h 1427"/>
                <a:gd name="T118" fmla="*/ 318 w 1445"/>
                <a:gd name="T119" fmla="*/ 122 h 1427"/>
                <a:gd name="T120" fmla="*/ 441 w 1445"/>
                <a:gd name="T121" fmla="*/ 56 h 1427"/>
                <a:gd name="T122" fmla="*/ 576 w 1445"/>
                <a:gd name="T123" fmla="*/ 15 h 1427"/>
                <a:gd name="T124" fmla="*/ 722 w 1445"/>
                <a:gd name="T125" fmla="*/ 0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45" h="1427">
                  <a:moveTo>
                    <a:pt x="722" y="119"/>
                  </a:moveTo>
                  <a:lnTo>
                    <a:pt x="656" y="123"/>
                  </a:lnTo>
                  <a:lnTo>
                    <a:pt x="594" y="133"/>
                  </a:lnTo>
                  <a:lnTo>
                    <a:pt x="532" y="150"/>
                  </a:lnTo>
                  <a:lnTo>
                    <a:pt x="474" y="172"/>
                  </a:lnTo>
                  <a:lnTo>
                    <a:pt x="419" y="200"/>
                  </a:lnTo>
                  <a:lnTo>
                    <a:pt x="367" y="234"/>
                  </a:lnTo>
                  <a:lnTo>
                    <a:pt x="319" y="273"/>
                  </a:lnTo>
                  <a:lnTo>
                    <a:pt x="276" y="315"/>
                  </a:lnTo>
                  <a:lnTo>
                    <a:pt x="236" y="363"/>
                  </a:lnTo>
                  <a:lnTo>
                    <a:pt x="202" y="414"/>
                  </a:lnTo>
                  <a:lnTo>
                    <a:pt x="174" y="468"/>
                  </a:lnTo>
                  <a:lnTo>
                    <a:pt x="150" y="526"/>
                  </a:lnTo>
                  <a:lnTo>
                    <a:pt x="134" y="586"/>
                  </a:lnTo>
                  <a:lnTo>
                    <a:pt x="123" y="649"/>
                  </a:lnTo>
                  <a:lnTo>
                    <a:pt x="119" y="714"/>
                  </a:lnTo>
                  <a:lnTo>
                    <a:pt x="123" y="779"/>
                  </a:lnTo>
                  <a:lnTo>
                    <a:pt x="134" y="841"/>
                  </a:lnTo>
                  <a:lnTo>
                    <a:pt x="150" y="902"/>
                  </a:lnTo>
                  <a:lnTo>
                    <a:pt x="174" y="959"/>
                  </a:lnTo>
                  <a:lnTo>
                    <a:pt x="202" y="1013"/>
                  </a:lnTo>
                  <a:lnTo>
                    <a:pt x="236" y="1065"/>
                  </a:lnTo>
                  <a:lnTo>
                    <a:pt x="276" y="1112"/>
                  </a:lnTo>
                  <a:lnTo>
                    <a:pt x="319" y="1155"/>
                  </a:lnTo>
                  <a:lnTo>
                    <a:pt x="367" y="1193"/>
                  </a:lnTo>
                  <a:lnTo>
                    <a:pt x="419" y="1228"/>
                  </a:lnTo>
                  <a:lnTo>
                    <a:pt x="474" y="1255"/>
                  </a:lnTo>
                  <a:lnTo>
                    <a:pt x="532" y="1277"/>
                  </a:lnTo>
                  <a:lnTo>
                    <a:pt x="594" y="1294"/>
                  </a:lnTo>
                  <a:lnTo>
                    <a:pt x="656" y="1305"/>
                  </a:lnTo>
                  <a:lnTo>
                    <a:pt x="722" y="1308"/>
                  </a:lnTo>
                  <a:lnTo>
                    <a:pt x="788" y="1305"/>
                  </a:lnTo>
                  <a:lnTo>
                    <a:pt x="851" y="1294"/>
                  </a:lnTo>
                  <a:lnTo>
                    <a:pt x="913" y="1277"/>
                  </a:lnTo>
                  <a:lnTo>
                    <a:pt x="970" y="1255"/>
                  </a:lnTo>
                  <a:lnTo>
                    <a:pt x="1026" y="1228"/>
                  </a:lnTo>
                  <a:lnTo>
                    <a:pt x="1078" y="1193"/>
                  </a:lnTo>
                  <a:lnTo>
                    <a:pt x="1126" y="1155"/>
                  </a:lnTo>
                  <a:lnTo>
                    <a:pt x="1169" y="1112"/>
                  </a:lnTo>
                  <a:lnTo>
                    <a:pt x="1208" y="1065"/>
                  </a:lnTo>
                  <a:lnTo>
                    <a:pt x="1241" y="1013"/>
                  </a:lnTo>
                  <a:lnTo>
                    <a:pt x="1271" y="959"/>
                  </a:lnTo>
                  <a:lnTo>
                    <a:pt x="1293" y="902"/>
                  </a:lnTo>
                  <a:lnTo>
                    <a:pt x="1310" y="841"/>
                  </a:lnTo>
                  <a:lnTo>
                    <a:pt x="1320" y="779"/>
                  </a:lnTo>
                  <a:lnTo>
                    <a:pt x="1324" y="714"/>
                  </a:lnTo>
                  <a:lnTo>
                    <a:pt x="1320" y="649"/>
                  </a:lnTo>
                  <a:lnTo>
                    <a:pt x="1310" y="586"/>
                  </a:lnTo>
                  <a:lnTo>
                    <a:pt x="1293" y="526"/>
                  </a:lnTo>
                  <a:lnTo>
                    <a:pt x="1271" y="468"/>
                  </a:lnTo>
                  <a:lnTo>
                    <a:pt x="1241" y="414"/>
                  </a:lnTo>
                  <a:lnTo>
                    <a:pt x="1208" y="363"/>
                  </a:lnTo>
                  <a:lnTo>
                    <a:pt x="1169" y="315"/>
                  </a:lnTo>
                  <a:lnTo>
                    <a:pt x="1126" y="273"/>
                  </a:lnTo>
                  <a:lnTo>
                    <a:pt x="1078" y="234"/>
                  </a:lnTo>
                  <a:lnTo>
                    <a:pt x="1026" y="200"/>
                  </a:lnTo>
                  <a:lnTo>
                    <a:pt x="970" y="172"/>
                  </a:lnTo>
                  <a:lnTo>
                    <a:pt x="913" y="150"/>
                  </a:lnTo>
                  <a:lnTo>
                    <a:pt x="851" y="133"/>
                  </a:lnTo>
                  <a:lnTo>
                    <a:pt x="788" y="123"/>
                  </a:lnTo>
                  <a:lnTo>
                    <a:pt x="722" y="119"/>
                  </a:lnTo>
                  <a:close/>
                  <a:moveTo>
                    <a:pt x="722" y="0"/>
                  </a:moveTo>
                  <a:lnTo>
                    <a:pt x="796" y="4"/>
                  </a:lnTo>
                  <a:lnTo>
                    <a:pt x="867" y="15"/>
                  </a:lnTo>
                  <a:lnTo>
                    <a:pt x="937" y="32"/>
                  </a:lnTo>
                  <a:lnTo>
                    <a:pt x="1004" y="56"/>
                  </a:lnTo>
                  <a:lnTo>
                    <a:pt x="1066" y="87"/>
                  </a:lnTo>
                  <a:lnTo>
                    <a:pt x="1126" y="122"/>
                  </a:lnTo>
                  <a:lnTo>
                    <a:pt x="1181" y="163"/>
                  </a:lnTo>
                  <a:lnTo>
                    <a:pt x="1233" y="209"/>
                  </a:lnTo>
                  <a:lnTo>
                    <a:pt x="1280" y="261"/>
                  </a:lnTo>
                  <a:lnTo>
                    <a:pt x="1321" y="315"/>
                  </a:lnTo>
                  <a:lnTo>
                    <a:pt x="1357" y="374"/>
                  </a:lnTo>
                  <a:lnTo>
                    <a:pt x="1388" y="436"/>
                  </a:lnTo>
                  <a:lnTo>
                    <a:pt x="1413" y="501"/>
                  </a:lnTo>
                  <a:lnTo>
                    <a:pt x="1430" y="569"/>
                  </a:lnTo>
                  <a:lnTo>
                    <a:pt x="1441" y="641"/>
                  </a:lnTo>
                  <a:lnTo>
                    <a:pt x="1445" y="714"/>
                  </a:lnTo>
                  <a:lnTo>
                    <a:pt x="1441" y="786"/>
                  </a:lnTo>
                  <a:lnTo>
                    <a:pt x="1430" y="858"/>
                  </a:lnTo>
                  <a:lnTo>
                    <a:pt x="1413" y="926"/>
                  </a:lnTo>
                  <a:lnTo>
                    <a:pt x="1388" y="992"/>
                  </a:lnTo>
                  <a:lnTo>
                    <a:pt x="1357" y="1054"/>
                  </a:lnTo>
                  <a:lnTo>
                    <a:pt x="1321" y="1112"/>
                  </a:lnTo>
                  <a:lnTo>
                    <a:pt x="1280" y="1167"/>
                  </a:lnTo>
                  <a:lnTo>
                    <a:pt x="1233" y="1218"/>
                  </a:lnTo>
                  <a:lnTo>
                    <a:pt x="1181" y="1263"/>
                  </a:lnTo>
                  <a:lnTo>
                    <a:pt x="1126" y="1305"/>
                  </a:lnTo>
                  <a:lnTo>
                    <a:pt x="1066" y="1341"/>
                  </a:lnTo>
                  <a:lnTo>
                    <a:pt x="1004" y="1371"/>
                  </a:lnTo>
                  <a:lnTo>
                    <a:pt x="937" y="1394"/>
                  </a:lnTo>
                  <a:lnTo>
                    <a:pt x="867" y="1412"/>
                  </a:lnTo>
                  <a:lnTo>
                    <a:pt x="796" y="1423"/>
                  </a:lnTo>
                  <a:lnTo>
                    <a:pt x="722" y="1427"/>
                  </a:lnTo>
                  <a:lnTo>
                    <a:pt x="648" y="1423"/>
                  </a:lnTo>
                  <a:lnTo>
                    <a:pt x="576" y="1412"/>
                  </a:lnTo>
                  <a:lnTo>
                    <a:pt x="507" y="1394"/>
                  </a:lnTo>
                  <a:lnTo>
                    <a:pt x="441" y="1371"/>
                  </a:lnTo>
                  <a:lnTo>
                    <a:pt x="378" y="1341"/>
                  </a:lnTo>
                  <a:lnTo>
                    <a:pt x="318" y="1305"/>
                  </a:lnTo>
                  <a:lnTo>
                    <a:pt x="262" y="1263"/>
                  </a:lnTo>
                  <a:lnTo>
                    <a:pt x="212" y="1218"/>
                  </a:lnTo>
                  <a:lnTo>
                    <a:pt x="165" y="1167"/>
                  </a:lnTo>
                  <a:lnTo>
                    <a:pt x="123" y="1112"/>
                  </a:lnTo>
                  <a:lnTo>
                    <a:pt x="86" y="1054"/>
                  </a:lnTo>
                  <a:lnTo>
                    <a:pt x="57" y="992"/>
                  </a:lnTo>
                  <a:lnTo>
                    <a:pt x="32" y="926"/>
                  </a:lnTo>
                  <a:lnTo>
                    <a:pt x="15" y="858"/>
                  </a:lnTo>
                  <a:lnTo>
                    <a:pt x="4" y="786"/>
                  </a:lnTo>
                  <a:lnTo>
                    <a:pt x="0" y="714"/>
                  </a:lnTo>
                  <a:lnTo>
                    <a:pt x="4" y="641"/>
                  </a:lnTo>
                  <a:lnTo>
                    <a:pt x="15" y="569"/>
                  </a:lnTo>
                  <a:lnTo>
                    <a:pt x="32" y="501"/>
                  </a:lnTo>
                  <a:lnTo>
                    <a:pt x="57" y="436"/>
                  </a:lnTo>
                  <a:lnTo>
                    <a:pt x="86" y="374"/>
                  </a:lnTo>
                  <a:lnTo>
                    <a:pt x="123" y="315"/>
                  </a:lnTo>
                  <a:lnTo>
                    <a:pt x="165" y="261"/>
                  </a:lnTo>
                  <a:lnTo>
                    <a:pt x="212" y="209"/>
                  </a:lnTo>
                  <a:lnTo>
                    <a:pt x="262" y="163"/>
                  </a:lnTo>
                  <a:lnTo>
                    <a:pt x="318" y="122"/>
                  </a:lnTo>
                  <a:lnTo>
                    <a:pt x="378" y="87"/>
                  </a:lnTo>
                  <a:lnTo>
                    <a:pt x="441" y="56"/>
                  </a:lnTo>
                  <a:lnTo>
                    <a:pt x="507" y="32"/>
                  </a:lnTo>
                  <a:lnTo>
                    <a:pt x="576" y="15"/>
                  </a:lnTo>
                  <a:lnTo>
                    <a:pt x="648" y="4"/>
                  </a:lnTo>
                  <a:lnTo>
                    <a:pt x="7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1"/>
            <p:cNvSpPr>
              <a:spLocks noEditPoints="1"/>
            </p:cNvSpPr>
            <p:nvPr/>
          </p:nvSpPr>
          <p:spPr bwMode="auto">
            <a:xfrm>
              <a:off x="5967413" y="3305175"/>
              <a:ext cx="2293937" cy="3021013"/>
            </a:xfrm>
            <a:custGeom>
              <a:avLst/>
              <a:gdLst>
                <a:gd name="T0" fmla="*/ 1169 w 2891"/>
                <a:gd name="T1" fmla="*/ 270 h 3806"/>
                <a:gd name="T2" fmla="*/ 837 w 2891"/>
                <a:gd name="T3" fmla="*/ 400 h 3806"/>
                <a:gd name="T4" fmla="*/ 563 w 2891"/>
                <a:gd name="T5" fmla="*/ 618 h 3806"/>
                <a:gd name="T6" fmla="*/ 363 w 2891"/>
                <a:gd name="T7" fmla="*/ 905 h 3806"/>
                <a:gd name="T8" fmla="*/ 255 w 2891"/>
                <a:gd name="T9" fmla="*/ 1243 h 3806"/>
                <a:gd name="T10" fmla="*/ 257 w 2891"/>
                <a:gd name="T11" fmla="*/ 1631 h 3806"/>
                <a:gd name="T12" fmla="*/ 374 w 2891"/>
                <a:gd name="T13" fmla="*/ 2041 h 3806"/>
                <a:gd name="T14" fmla="*/ 578 w 2891"/>
                <a:gd name="T15" fmla="*/ 2443 h 3806"/>
                <a:gd name="T16" fmla="*/ 833 w 2891"/>
                <a:gd name="T17" fmla="*/ 2828 h 3806"/>
                <a:gd name="T18" fmla="*/ 1107 w 2891"/>
                <a:gd name="T19" fmla="*/ 3178 h 3806"/>
                <a:gd name="T20" fmla="*/ 1367 w 2891"/>
                <a:gd name="T21" fmla="*/ 3482 h 3806"/>
                <a:gd name="T22" fmla="*/ 1436 w 2891"/>
                <a:gd name="T23" fmla="*/ 3559 h 3806"/>
                <a:gd name="T24" fmla="*/ 1447 w 2891"/>
                <a:gd name="T25" fmla="*/ 3562 h 3806"/>
                <a:gd name="T26" fmla="*/ 1459 w 2891"/>
                <a:gd name="T27" fmla="*/ 3554 h 3806"/>
                <a:gd name="T28" fmla="*/ 1713 w 2891"/>
                <a:gd name="T29" fmla="*/ 3261 h 3806"/>
                <a:gd name="T30" fmla="*/ 1989 w 2891"/>
                <a:gd name="T31" fmla="*/ 2920 h 3806"/>
                <a:gd name="T32" fmla="*/ 2253 w 2891"/>
                <a:gd name="T33" fmla="*/ 2542 h 3806"/>
                <a:gd name="T34" fmla="*/ 2472 w 2891"/>
                <a:gd name="T35" fmla="*/ 2143 h 3806"/>
                <a:gd name="T36" fmla="*/ 2613 w 2891"/>
                <a:gd name="T37" fmla="*/ 1733 h 3806"/>
                <a:gd name="T38" fmla="*/ 2645 w 2891"/>
                <a:gd name="T39" fmla="*/ 1334 h 3806"/>
                <a:gd name="T40" fmla="*/ 2563 w 2891"/>
                <a:gd name="T41" fmla="*/ 985 h 3806"/>
                <a:gd name="T42" fmla="*/ 2384 w 2891"/>
                <a:gd name="T43" fmla="*/ 683 h 3806"/>
                <a:gd name="T44" fmla="*/ 2127 w 2891"/>
                <a:gd name="T45" fmla="*/ 447 h 3806"/>
                <a:gd name="T46" fmla="*/ 1808 w 2891"/>
                <a:gd name="T47" fmla="*/ 293 h 3806"/>
                <a:gd name="T48" fmla="*/ 1445 w 2891"/>
                <a:gd name="T49" fmla="*/ 238 h 3806"/>
                <a:gd name="T50" fmla="*/ 1748 w 2891"/>
                <a:gd name="T51" fmla="*/ 31 h 3806"/>
                <a:gd name="T52" fmla="*/ 2117 w 2891"/>
                <a:gd name="T53" fmla="*/ 161 h 3806"/>
                <a:gd name="T54" fmla="*/ 2432 w 2891"/>
                <a:gd name="T55" fmla="*/ 382 h 3806"/>
                <a:gd name="T56" fmla="*/ 2676 w 2891"/>
                <a:gd name="T57" fmla="*/ 676 h 3806"/>
                <a:gd name="T58" fmla="*/ 2834 w 2891"/>
                <a:gd name="T59" fmla="*/ 1030 h 3806"/>
                <a:gd name="T60" fmla="*/ 2891 w 2891"/>
                <a:gd name="T61" fmla="*/ 1426 h 3806"/>
                <a:gd name="T62" fmla="*/ 2824 w 2891"/>
                <a:gd name="T63" fmla="*/ 1881 h 3806"/>
                <a:gd name="T64" fmla="*/ 2648 w 2891"/>
                <a:gd name="T65" fmla="*/ 2330 h 3806"/>
                <a:gd name="T66" fmla="*/ 2394 w 2891"/>
                <a:gd name="T67" fmla="*/ 2762 h 3806"/>
                <a:gd name="T68" fmla="*/ 2096 w 2891"/>
                <a:gd name="T69" fmla="*/ 3169 h 3806"/>
                <a:gd name="T70" fmla="*/ 1788 w 2891"/>
                <a:gd name="T71" fmla="*/ 3540 h 3806"/>
                <a:gd name="T72" fmla="*/ 1632 w 2891"/>
                <a:gd name="T73" fmla="*/ 3719 h 3806"/>
                <a:gd name="T74" fmla="*/ 1574 w 2891"/>
                <a:gd name="T75" fmla="*/ 3765 h 3806"/>
                <a:gd name="T76" fmla="*/ 1478 w 2891"/>
                <a:gd name="T77" fmla="*/ 3803 h 3806"/>
                <a:gd name="T78" fmla="*/ 1386 w 2891"/>
                <a:gd name="T79" fmla="*/ 3797 h 3806"/>
                <a:gd name="T80" fmla="*/ 1297 w 2891"/>
                <a:gd name="T81" fmla="*/ 3752 h 3806"/>
                <a:gd name="T82" fmla="*/ 1251 w 2891"/>
                <a:gd name="T83" fmla="*/ 3712 h 3806"/>
                <a:gd name="T84" fmla="*/ 1025 w 2891"/>
                <a:gd name="T85" fmla="*/ 3452 h 3806"/>
                <a:gd name="T86" fmla="*/ 717 w 2891"/>
                <a:gd name="T87" fmla="*/ 3070 h 3806"/>
                <a:gd name="T88" fmla="*/ 427 w 2891"/>
                <a:gd name="T89" fmla="*/ 2656 h 3806"/>
                <a:gd name="T90" fmla="*/ 190 w 2891"/>
                <a:gd name="T91" fmla="*/ 2218 h 3806"/>
                <a:gd name="T92" fmla="*/ 38 w 2891"/>
                <a:gd name="T93" fmla="*/ 1768 h 3806"/>
                <a:gd name="T94" fmla="*/ 4 w 2891"/>
                <a:gd name="T95" fmla="*/ 1324 h 3806"/>
                <a:gd name="T96" fmla="*/ 86 w 2891"/>
                <a:gd name="T97" fmla="*/ 936 h 3806"/>
                <a:gd name="T98" fmla="*/ 267 w 2891"/>
                <a:gd name="T99" fmla="*/ 597 h 3806"/>
                <a:gd name="T100" fmla="*/ 531 w 2891"/>
                <a:gd name="T101" fmla="*/ 320 h 3806"/>
                <a:gd name="T102" fmla="*/ 861 w 2891"/>
                <a:gd name="T103" fmla="*/ 120 h 3806"/>
                <a:gd name="T104" fmla="*/ 1240 w 2891"/>
                <a:gd name="T105" fmla="*/ 13 h 3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91" h="3806">
                  <a:moveTo>
                    <a:pt x="1445" y="238"/>
                  </a:moveTo>
                  <a:lnTo>
                    <a:pt x="1351" y="242"/>
                  </a:lnTo>
                  <a:lnTo>
                    <a:pt x="1259" y="251"/>
                  </a:lnTo>
                  <a:lnTo>
                    <a:pt x="1169" y="270"/>
                  </a:lnTo>
                  <a:lnTo>
                    <a:pt x="1083" y="293"/>
                  </a:lnTo>
                  <a:lnTo>
                    <a:pt x="998" y="323"/>
                  </a:lnTo>
                  <a:lnTo>
                    <a:pt x="916" y="358"/>
                  </a:lnTo>
                  <a:lnTo>
                    <a:pt x="837" y="400"/>
                  </a:lnTo>
                  <a:lnTo>
                    <a:pt x="764" y="447"/>
                  </a:lnTo>
                  <a:lnTo>
                    <a:pt x="692" y="500"/>
                  </a:lnTo>
                  <a:lnTo>
                    <a:pt x="626" y="557"/>
                  </a:lnTo>
                  <a:lnTo>
                    <a:pt x="563" y="618"/>
                  </a:lnTo>
                  <a:lnTo>
                    <a:pt x="506" y="683"/>
                  </a:lnTo>
                  <a:lnTo>
                    <a:pt x="453" y="754"/>
                  </a:lnTo>
                  <a:lnTo>
                    <a:pt x="405" y="827"/>
                  </a:lnTo>
                  <a:lnTo>
                    <a:pt x="363" y="905"/>
                  </a:lnTo>
                  <a:lnTo>
                    <a:pt x="328" y="985"/>
                  </a:lnTo>
                  <a:lnTo>
                    <a:pt x="297" y="1069"/>
                  </a:lnTo>
                  <a:lnTo>
                    <a:pt x="272" y="1155"/>
                  </a:lnTo>
                  <a:lnTo>
                    <a:pt x="255" y="1243"/>
                  </a:lnTo>
                  <a:lnTo>
                    <a:pt x="245" y="1334"/>
                  </a:lnTo>
                  <a:lnTo>
                    <a:pt x="241" y="1426"/>
                  </a:lnTo>
                  <a:lnTo>
                    <a:pt x="245" y="1529"/>
                  </a:lnTo>
                  <a:lnTo>
                    <a:pt x="257" y="1631"/>
                  </a:lnTo>
                  <a:lnTo>
                    <a:pt x="277" y="1733"/>
                  </a:lnTo>
                  <a:lnTo>
                    <a:pt x="303" y="1835"/>
                  </a:lnTo>
                  <a:lnTo>
                    <a:pt x="336" y="1938"/>
                  </a:lnTo>
                  <a:lnTo>
                    <a:pt x="374" y="2041"/>
                  </a:lnTo>
                  <a:lnTo>
                    <a:pt x="419" y="2143"/>
                  </a:lnTo>
                  <a:lnTo>
                    <a:pt x="467" y="2244"/>
                  </a:lnTo>
                  <a:lnTo>
                    <a:pt x="520" y="2345"/>
                  </a:lnTo>
                  <a:lnTo>
                    <a:pt x="578" y="2443"/>
                  </a:lnTo>
                  <a:lnTo>
                    <a:pt x="637" y="2542"/>
                  </a:lnTo>
                  <a:lnTo>
                    <a:pt x="701" y="2639"/>
                  </a:lnTo>
                  <a:lnTo>
                    <a:pt x="765" y="2734"/>
                  </a:lnTo>
                  <a:lnTo>
                    <a:pt x="833" y="2828"/>
                  </a:lnTo>
                  <a:lnTo>
                    <a:pt x="900" y="2919"/>
                  </a:lnTo>
                  <a:lnTo>
                    <a:pt x="969" y="3008"/>
                  </a:lnTo>
                  <a:lnTo>
                    <a:pt x="1038" y="3094"/>
                  </a:lnTo>
                  <a:lnTo>
                    <a:pt x="1107" y="3178"/>
                  </a:lnTo>
                  <a:lnTo>
                    <a:pt x="1175" y="3258"/>
                  </a:lnTo>
                  <a:lnTo>
                    <a:pt x="1241" y="3336"/>
                  </a:lnTo>
                  <a:lnTo>
                    <a:pt x="1305" y="3412"/>
                  </a:lnTo>
                  <a:lnTo>
                    <a:pt x="1367" y="3482"/>
                  </a:lnTo>
                  <a:lnTo>
                    <a:pt x="1426" y="3549"/>
                  </a:lnTo>
                  <a:lnTo>
                    <a:pt x="1430" y="3553"/>
                  </a:lnTo>
                  <a:lnTo>
                    <a:pt x="1434" y="3555"/>
                  </a:lnTo>
                  <a:lnTo>
                    <a:pt x="1436" y="3559"/>
                  </a:lnTo>
                  <a:lnTo>
                    <a:pt x="1440" y="3561"/>
                  </a:lnTo>
                  <a:lnTo>
                    <a:pt x="1441" y="3564"/>
                  </a:lnTo>
                  <a:lnTo>
                    <a:pt x="1442" y="3565"/>
                  </a:lnTo>
                  <a:lnTo>
                    <a:pt x="1447" y="3562"/>
                  </a:lnTo>
                  <a:lnTo>
                    <a:pt x="1451" y="3560"/>
                  </a:lnTo>
                  <a:lnTo>
                    <a:pt x="1455" y="3557"/>
                  </a:lnTo>
                  <a:lnTo>
                    <a:pt x="1457" y="3555"/>
                  </a:lnTo>
                  <a:lnTo>
                    <a:pt x="1459" y="3554"/>
                  </a:lnTo>
                  <a:lnTo>
                    <a:pt x="1519" y="3486"/>
                  </a:lnTo>
                  <a:lnTo>
                    <a:pt x="1581" y="3414"/>
                  </a:lnTo>
                  <a:lnTo>
                    <a:pt x="1647" y="3339"/>
                  </a:lnTo>
                  <a:lnTo>
                    <a:pt x="1713" y="3261"/>
                  </a:lnTo>
                  <a:lnTo>
                    <a:pt x="1781" y="3179"/>
                  </a:lnTo>
                  <a:lnTo>
                    <a:pt x="1850" y="3095"/>
                  </a:lnTo>
                  <a:lnTo>
                    <a:pt x="1919" y="3009"/>
                  </a:lnTo>
                  <a:lnTo>
                    <a:pt x="1989" y="2920"/>
                  </a:lnTo>
                  <a:lnTo>
                    <a:pt x="2057" y="2828"/>
                  </a:lnTo>
                  <a:lnTo>
                    <a:pt x="2124" y="2735"/>
                  </a:lnTo>
                  <a:lnTo>
                    <a:pt x="2190" y="2639"/>
                  </a:lnTo>
                  <a:lnTo>
                    <a:pt x="2253" y="2542"/>
                  </a:lnTo>
                  <a:lnTo>
                    <a:pt x="2313" y="2444"/>
                  </a:lnTo>
                  <a:lnTo>
                    <a:pt x="2370" y="2345"/>
                  </a:lnTo>
                  <a:lnTo>
                    <a:pt x="2423" y="2244"/>
                  </a:lnTo>
                  <a:lnTo>
                    <a:pt x="2472" y="2143"/>
                  </a:lnTo>
                  <a:lnTo>
                    <a:pt x="2516" y="2041"/>
                  </a:lnTo>
                  <a:lnTo>
                    <a:pt x="2554" y="1938"/>
                  </a:lnTo>
                  <a:lnTo>
                    <a:pt x="2588" y="1835"/>
                  </a:lnTo>
                  <a:lnTo>
                    <a:pt x="2613" y="1733"/>
                  </a:lnTo>
                  <a:lnTo>
                    <a:pt x="2633" y="1631"/>
                  </a:lnTo>
                  <a:lnTo>
                    <a:pt x="2645" y="1529"/>
                  </a:lnTo>
                  <a:lnTo>
                    <a:pt x="2649" y="1426"/>
                  </a:lnTo>
                  <a:lnTo>
                    <a:pt x="2645" y="1334"/>
                  </a:lnTo>
                  <a:lnTo>
                    <a:pt x="2634" y="1243"/>
                  </a:lnTo>
                  <a:lnTo>
                    <a:pt x="2617" y="1155"/>
                  </a:lnTo>
                  <a:lnTo>
                    <a:pt x="2594" y="1069"/>
                  </a:lnTo>
                  <a:lnTo>
                    <a:pt x="2563" y="985"/>
                  </a:lnTo>
                  <a:lnTo>
                    <a:pt x="2527" y="905"/>
                  </a:lnTo>
                  <a:lnTo>
                    <a:pt x="2484" y="827"/>
                  </a:lnTo>
                  <a:lnTo>
                    <a:pt x="2437" y="754"/>
                  </a:lnTo>
                  <a:lnTo>
                    <a:pt x="2384" y="683"/>
                  </a:lnTo>
                  <a:lnTo>
                    <a:pt x="2326" y="618"/>
                  </a:lnTo>
                  <a:lnTo>
                    <a:pt x="2265" y="557"/>
                  </a:lnTo>
                  <a:lnTo>
                    <a:pt x="2197" y="500"/>
                  </a:lnTo>
                  <a:lnTo>
                    <a:pt x="2127" y="447"/>
                  </a:lnTo>
                  <a:lnTo>
                    <a:pt x="2052" y="400"/>
                  </a:lnTo>
                  <a:lnTo>
                    <a:pt x="1974" y="358"/>
                  </a:lnTo>
                  <a:lnTo>
                    <a:pt x="1893" y="323"/>
                  </a:lnTo>
                  <a:lnTo>
                    <a:pt x="1808" y="293"/>
                  </a:lnTo>
                  <a:lnTo>
                    <a:pt x="1721" y="270"/>
                  </a:lnTo>
                  <a:lnTo>
                    <a:pt x="1631" y="251"/>
                  </a:lnTo>
                  <a:lnTo>
                    <a:pt x="1539" y="242"/>
                  </a:lnTo>
                  <a:lnTo>
                    <a:pt x="1445" y="238"/>
                  </a:lnTo>
                  <a:close/>
                  <a:moveTo>
                    <a:pt x="1445" y="0"/>
                  </a:moveTo>
                  <a:lnTo>
                    <a:pt x="1548" y="3"/>
                  </a:lnTo>
                  <a:lnTo>
                    <a:pt x="1649" y="13"/>
                  </a:lnTo>
                  <a:lnTo>
                    <a:pt x="1748" y="31"/>
                  </a:lnTo>
                  <a:lnTo>
                    <a:pt x="1845" y="54"/>
                  </a:lnTo>
                  <a:lnTo>
                    <a:pt x="1939" y="85"/>
                  </a:lnTo>
                  <a:lnTo>
                    <a:pt x="2030" y="120"/>
                  </a:lnTo>
                  <a:lnTo>
                    <a:pt x="2117" y="161"/>
                  </a:lnTo>
                  <a:lnTo>
                    <a:pt x="2202" y="209"/>
                  </a:lnTo>
                  <a:lnTo>
                    <a:pt x="2282" y="262"/>
                  </a:lnTo>
                  <a:lnTo>
                    <a:pt x="2360" y="320"/>
                  </a:lnTo>
                  <a:lnTo>
                    <a:pt x="2432" y="382"/>
                  </a:lnTo>
                  <a:lnTo>
                    <a:pt x="2500" y="450"/>
                  </a:lnTo>
                  <a:lnTo>
                    <a:pt x="2564" y="520"/>
                  </a:lnTo>
                  <a:lnTo>
                    <a:pt x="2622" y="597"/>
                  </a:lnTo>
                  <a:lnTo>
                    <a:pt x="2676" y="676"/>
                  </a:lnTo>
                  <a:lnTo>
                    <a:pt x="2724" y="760"/>
                  </a:lnTo>
                  <a:lnTo>
                    <a:pt x="2767" y="846"/>
                  </a:lnTo>
                  <a:lnTo>
                    <a:pt x="2803" y="936"/>
                  </a:lnTo>
                  <a:lnTo>
                    <a:pt x="2834" y="1030"/>
                  </a:lnTo>
                  <a:lnTo>
                    <a:pt x="2859" y="1125"/>
                  </a:lnTo>
                  <a:lnTo>
                    <a:pt x="2876" y="1223"/>
                  </a:lnTo>
                  <a:lnTo>
                    <a:pt x="2887" y="1324"/>
                  </a:lnTo>
                  <a:lnTo>
                    <a:pt x="2891" y="1426"/>
                  </a:lnTo>
                  <a:lnTo>
                    <a:pt x="2886" y="1541"/>
                  </a:lnTo>
                  <a:lnTo>
                    <a:pt x="2873" y="1654"/>
                  </a:lnTo>
                  <a:lnTo>
                    <a:pt x="2852" y="1768"/>
                  </a:lnTo>
                  <a:lnTo>
                    <a:pt x="2824" y="1881"/>
                  </a:lnTo>
                  <a:lnTo>
                    <a:pt x="2790" y="1994"/>
                  </a:lnTo>
                  <a:lnTo>
                    <a:pt x="2748" y="2106"/>
                  </a:lnTo>
                  <a:lnTo>
                    <a:pt x="2701" y="2218"/>
                  </a:lnTo>
                  <a:lnTo>
                    <a:pt x="2648" y="2330"/>
                  </a:lnTo>
                  <a:lnTo>
                    <a:pt x="2590" y="2440"/>
                  </a:lnTo>
                  <a:lnTo>
                    <a:pt x="2528" y="2549"/>
                  </a:lnTo>
                  <a:lnTo>
                    <a:pt x="2463" y="2656"/>
                  </a:lnTo>
                  <a:lnTo>
                    <a:pt x="2394" y="2762"/>
                  </a:lnTo>
                  <a:lnTo>
                    <a:pt x="2323" y="2867"/>
                  </a:lnTo>
                  <a:lnTo>
                    <a:pt x="2249" y="2970"/>
                  </a:lnTo>
                  <a:lnTo>
                    <a:pt x="2174" y="3070"/>
                  </a:lnTo>
                  <a:lnTo>
                    <a:pt x="2096" y="3169"/>
                  </a:lnTo>
                  <a:lnTo>
                    <a:pt x="2020" y="3266"/>
                  </a:lnTo>
                  <a:lnTo>
                    <a:pt x="1942" y="3359"/>
                  </a:lnTo>
                  <a:lnTo>
                    <a:pt x="1865" y="3452"/>
                  </a:lnTo>
                  <a:lnTo>
                    <a:pt x="1788" y="3540"/>
                  </a:lnTo>
                  <a:lnTo>
                    <a:pt x="1713" y="3627"/>
                  </a:lnTo>
                  <a:lnTo>
                    <a:pt x="1640" y="3710"/>
                  </a:lnTo>
                  <a:lnTo>
                    <a:pt x="1638" y="3712"/>
                  </a:lnTo>
                  <a:lnTo>
                    <a:pt x="1632" y="3719"/>
                  </a:lnTo>
                  <a:lnTo>
                    <a:pt x="1622" y="3728"/>
                  </a:lnTo>
                  <a:lnTo>
                    <a:pt x="1608" y="3740"/>
                  </a:lnTo>
                  <a:lnTo>
                    <a:pt x="1592" y="3752"/>
                  </a:lnTo>
                  <a:lnTo>
                    <a:pt x="1574" y="3765"/>
                  </a:lnTo>
                  <a:lnTo>
                    <a:pt x="1553" y="3778"/>
                  </a:lnTo>
                  <a:lnTo>
                    <a:pt x="1530" y="3789"/>
                  </a:lnTo>
                  <a:lnTo>
                    <a:pt x="1504" y="3797"/>
                  </a:lnTo>
                  <a:lnTo>
                    <a:pt x="1478" y="3803"/>
                  </a:lnTo>
                  <a:lnTo>
                    <a:pt x="1450" y="3806"/>
                  </a:lnTo>
                  <a:lnTo>
                    <a:pt x="1440" y="3806"/>
                  </a:lnTo>
                  <a:lnTo>
                    <a:pt x="1413" y="3803"/>
                  </a:lnTo>
                  <a:lnTo>
                    <a:pt x="1386" y="3797"/>
                  </a:lnTo>
                  <a:lnTo>
                    <a:pt x="1361" y="3789"/>
                  </a:lnTo>
                  <a:lnTo>
                    <a:pt x="1338" y="3778"/>
                  </a:lnTo>
                  <a:lnTo>
                    <a:pt x="1315" y="3765"/>
                  </a:lnTo>
                  <a:lnTo>
                    <a:pt x="1297" y="3752"/>
                  </a:lnTo>
                  <a:lnTo>
                    <a:pt x="1281" y="3740"/>
                  </a:lnTo>
                  <a:lnTo>
                    <a:pt x="1267" y="3728"/>
                  </a:lnTo>
                  <a:lnTo>
                    <a:pt x="1257" y="3719"/>
                  </a:lnTo>
                  <a:lnTo>
                    <a:pt x="1251" y="3712"/>
                  </a:lnTo>
                  <a:lnTo>
                    <a:pt x="1249" y="3710"/>
                  </a:lnTo>
                  <a:lnTo>
                    <a:pt x="1176" y="3627"/>
                  </a:lnTo>
                  <a:lnTo>
                    <a:pt x="1101" y="3540"/>
                  </a:lnTo>
                  <a:lnTo>
                    <a:pt x="1025" y="3452"/>
                  </a:lnTo>
                  <a:lnTo>
                    <a:pt x="948" y="3359"/>
                  </a:lnTo>
                  <a:lnTo>
                    <a:pt x="871" y="3266"/>
                  </a:lnTo>
                  <a:lnTo>
                    <a:pt x="793" y="3169"/>
                  </a:lnTo>
                  <a:lnTo>
                    <a:pt x="717" y="3070"/>
                  </a:lnTo>
                  <a:lnTo>
                    <a:pt x="640" y="2969"/>
                  </a:lnTo>
                  <a:lnTo>
                    <a:pt x="568" y="2867"/>
                  </a:lnTo>
                  <a:lnTo>
                    <a:pt x="495" y="2762"/>
                  </a:lnTo>
                  <a:lnTo>
                    <a:pt x="427" y="2656"/>
                  </a:lnTo>
                  <a:lnTo>
                    <a:pt x="361" y="2548"/>
                  </a:lnTo>
                  <a:lnTo>
                    <a:pt x="299" y="2440"/>
                  </a:lnTo>
                  <a:lnTo>
                    <a:pt x="243" y="2329"/>
                  </a:lnTo>
                  <a:lnTo>
                    <a:pt x="190" y="2218"/>
                  </a:lnTo>
                  <a:lnTo>
                    <a:pt x="143" y="2106"/>
                  </a:lnTo>
                  <a:lnTo>
                    <a:pt x="101" y="1994"/>
                  </a:lnTo>
                  <a:lnTo>
                    <a:pt x="65" y="1881"/>
                  </a:lnTo>
                  <a:lnTo>
                    <a:pt x="38" y="1768"/>
                  </a:lnTo>
                  <a:lnTo>
                    <a:pt x="17" y="1654"/>
                  </a:lnTo>
                  <a:lnTo>
                    <a:pt x="4" y="1541"/>
                  </a:lnTo>
                  <a:lnTo>
                    <a:pt x="0" y="1426"/>
                  </a:lnTo>
                  <a:lnTo>
                    <a:pt x="4" y="1324"/>
                  </a:lnTo>
                  <a:lnTo>
                    <a:pt x="14" y="1223"/>
                  </a:lnTo>
                  <a:lnTo>
                    <a:pt x="32" y="1125"/>
                  </a:lnTo>
                  <a:lnTo>
                    <a:pt x="55" y="1030"/>
                  </a:lnTo>
                  <a:lnTo>
                    <a:pt x="86" y="936"/>
                  </a:lnTo>
                  <a:lnTo>
                    <a:pt x="123" y="846"/>
                  </a:lnTo>
                  <a:lnTo>
                    <a:pt x="166" y="760"/>
                  </a:lnTo>
                  <a:lnTo>
                    <a:pt x="214" y="676"/>
                  </a:lnTo>
                  <a:lnTo>
                    <a:pt x="267" y="597"/>
                  </a:lnTo>
                  <a:lnTo>
                    <a:pt x="326" y="520"/>
                  </a:lnTo>
                  <a:lnTo>
                    <a:pt x="390" y="450"/>
                  </a:lnTo>
                  <a:lnTo>
                    <a:pt x="458" y="382"/>
                  </a:lnTo>
                  <a:lnTo>
                    <a:pt x="531" y="320"/>
                  </a:lnTo>
                  <a:lnTo>
                    <a:pt x="607" y="262"/>
                  </a:lnTo>
                  <a:lnTo>
                    <a:pt x="688" y="209"/>
                  </a:lnTo>
                  <a:lnTo>
                    <a:pt x="772" y="161"/>
                  </a:lnTo>
                  <a:lnTo>
                    <a:pt x="861" y="120"/>
                  </a:lnTo>
                  <a:lnTo>
                    <a:pt x="951" y="85"/>
                  </a:lnTo>
                  <a:lnTo>
                    <a:pt x="1046" y="54"/>
                  </a:lnTo>
                  <a:lnTo>
                    <a:pt x="1142" y="31"/>
                  </a:lnTo>
                  <a:lnTo>
                    <a:pt x="1240" y="13"/>
                  </a:lnTo>
                  <a:lnTo>
                    <a:pt x="1342" y="3"/>
                  </a:lnTo>
                  <a:lnTo>
                    <a:pt x="1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8899655" y="1673541"/>
            <a:ext cx="462973" cy="458431"/>
            <a:chOff x="5929313" y="3292475"/>
            <a:chExt cx="2265362" cy="2243138"/>
          </a:xfrm>
          <a:solidFill>
            <a:schemeClr val="bg2">
              <a:lumMod val="25000"/>
            </a:schemeClr>
          </a:solidFill>
        </p:grpSpPr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5929313" y="3292475"/>
              <a:ext cx="2265362" cy="2243138"/>
            </a:xfrm>
            <a:custGeom>
              <a:avLst/>
              <a:gdLst>
                <a:gd name="T0" fmla="*/ 878 w 4281"/>
                <a:gd name="T1" fmla="*/ 279 h 4239"/>
                <a:gd name="T2" fmla="*/ 816 w 4281"/>
                <a:gd name="T3" fmla="*/ 339 h 4239"/>
                <a:gd name="T4" fmla="*/ 803 w 4281"/>
                <a:gd name="T5" fmla="*/ 3576 h 4239"/>
                <a:gd name="T6" fmla="*/ 773 w 4281"/>
                <a:gd name="T7" fmla="*/ 3659 h 4239"/>
                <a:gd name="T8" fmla="*/ 699 w 4281"/>
                <a:gd name="T9" fmla="*/ 3705 h 4239"/>
                <a:gd name="T10" fmla="*/ 610 w 4281"/>
                <a:gd name="T11" fmla="*/ 3696 h 4239"/>
                <a:gd name="T12" fmla="*/ 548 w 4281"/>
                <a:gd name="T13" fmla="*/ 3635 h 4239"/>
                <a:gd name="T14" fmla="*/ 535 w 4281"/>
                <a:gd name="T15" fmla="*/ 928 h 4239"/>
                <a:gd name="T16" fmla="*/ 342 w 4281"/>
                <a:gd name="T17" fmla="*/ 940 h 4239"/>
                <a:gd name="T18" fmla="*/ 281 w 4281"/>
                <a:gd name="T19" fmla="*/ 1001 h 4239"/>
                <a:gd name="T20" fmla="*/ 268 w 4281"/>
                <a:gd name="T21" fmla="*/ 3708 h 4239"/>
                <a:gd name="T22" fmla="*/ 298 w 4281"/>
                <a:gd name="T23" fmla="*/ 3830 h 4239"/>
                <a:gd name="T24" fmla="*/ 377 w 4281"/>
                <a:gd name="T25" fmla="*/ 3922 h 4239"/>
                <a:gd name="T26" fmla="*/ 491 w 4281"/>
                <a:gd name="T27" fmla="*/ 3971 h 4239"/>
                <a:gd name="T28" fmla="*/ 3794 w 4281"/>
                <a:gd name="T29" fmla="*/ 3969 h 4239"/>
                <a:gd name="T30" fmla="*/ 3918 w 4281"/>
                <a:gd name="T31" fmla="*/ 3911 h 4239"/>
                <a:gd name="T32" fmla="*/ 3996 w 4281"/>
                <a:gd name="T33" fmla="*/ 3801 h 4239"/>
                <a:gd name="T34" fmla="*/ 4013 w 4281"/>
                <a:gd name="T35" fmla="*/ 397 h 4239"/>
                <a:gd name="T36" fmla="*/ 3984 w 4281"/>
                <a:gd name="T37" fmla="*/ 315 h 4239"/>
                <a:gd name="T38" fmla="*/ 3910 w 4281"/>
                <a:gd name="T39" fmla="*/ 269 h 4239"/>
                <a:gd name="T40" fmla="*/ 937 w 4281"/>
                <a:gd name="T41" fmla="*/ 0 h 4239"/>
                <a:gd name="T42" fmla="*/ 3985 w 4281"/>
                <a:gd name="T43" fmla="*/ 14 h 4239"/>
                <a:gd name="T44" fmla="*/ 4125 w 4281"/>
                <a:gd name="T45" fmla="*/ 83 h 4239"/>
                <a:gd name="T46" fmla="*/ 4226 w 4281"/>
                <a:gd name="T47" fmla="*/ 197 h 4239"/>
                <a:gd name="T48" fmla="*/ 4278 w 4281"/>
                <a:gd name="T49" fmla="*/ 343 h 4239"/>
                <a:gd name="T50" fmla="*/ 4277 w 4281"/>
                <a:gd name="T51" fmla="*/ 3775 h 4239"/>
                <a:gd name="T52" fmla="*/ 4218 w 4281"/>
                <a:gd name="T53" fmla="*/ 3958 h 4239"/>
                <a:gd name="T54" fmla="*/ 4102 w 4281"/>
                <a:gd name="T55" fmla="*/ 4105 h 4239"/>
                <a:gd name="T56" fmla="*/ 3939 w 4281"/>
                <a:gd name="T57" fmla="*/ 4204 h 4239"/>
                <a:gd name="T58" fmla="*/ 3746 w 4281"/>
                <a:gd name="T59" fmla="*/ 4239 h 4239"/>
                <a:gd name="T60" fmla="*/ 403 w 4281"/>
                <a:gd name="T61" fmla="*/ 4222 h 4239"/>
                <a:gd name="T62" fmla="*/ 230 w 4281"/>
                <a:gd name="T63" fmla="*/ 4144 h 4239"/>
                <a:gd name="T64" fmla="*/ 95 w 4281"/>
                <a:gd name="T65" fmla="*/ 4011 h 4239"/>
                <a:gd name="T66" fmla="*/ 16 w 4281"/>
                <a:gd name="T67" fmla="*/ 3839 h 4239"/>
                <a:gd name="T68" fmla="*/ 0 w 4281"/>
                <a:gd name="T69" fmla="*/ 1060 h 4239"/>
                <a:gd name="T70" fmla="*/ 31 w 4281"/>
                <a:gd name="T71" fmla="*/ 905 h 4239"/>
                <a:gd name="T72" fmla="*/ 117 w 4281"/>
                <a:gd name="T73" fmla="*/ 779 h 4239"/>
                <a:gd name="T74" fmla="*/ 245 w 4281"/>
                <a:gd name="T75" fmla="*/ 694 h 4239"/>
                <a:gd name="T76" fmla="*/ 401 w 4281"/>
                <a:gd name="T77" fmla="*/ 663 h 4239"/>
                <a:gd name="T78" fmla="*/ 539 w 4281"/>
                <a:gd name="T79" fmla="*/ 343 h 4239"/>
                <a:gd name="T80" fmla="*/ 589 w 4281"/>
                <a:gd name="T81" fmla="*/ 197 h 4239"/>
                <a:gd name="T82" fmla="*/ 691 w 4281"/>
                <a:gd name="T83" fmla="*/ 83 h 4239"/>
                <a:gd name="T84" fmla="*/ 830 w 4281"/>
                <a:gd name="T85" fmla="*/ 14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81" h="4239">
                  <a:moveTo>
                    <a:pt x="937" y="266"/>
                  </a:moveTo>
                  <a:lnTo>
                    <a:pt x="905" y="269"/>
                  </a:lnTo>
                  <a:lnTo>
                    <a:pt x="878" y="279"/>
                  </a:lnTo>
                  <a:lnTo>
                    <a:pt x="853" y="294"/>
                  </a:lnTo>
                  <a:lnTo>
                    <a:pt x="832" y="315"/>
                  </a:lnTo>
                  <a:lnTo>
                    <a:pt x="816" y="339"/>
                  </a:lnTo>
                  <a:lnTo>
                    <a:pt x="806" y="367"/>
                  </a:lnTo>
                  <a:lnTo>
                    <a:pt x="803" y="397"/>
                  </a:lnTo>
                  <a:lnTo>
                    <a:pt x="803" y="3576"/>
                  </a:lnTo>
                  <a:lnTo>
                    <a:pt x="799" y="3606"/>
                  </a:lnTo>
                  <a:lnTo>
                    <a:pt x="789" y="3635"/>
                  </a:lnTo>
                  <a:lnTo>
                    <a:pt x="773" y="3659"/>
                  </a:lnTo>
                  <a:lnTo>
                    <a:pt x="752" y="3679"/>
                  </a:lnTo>
                  <a:lnTo>
                    <a:pt x="728" y="3696"/>
                  </a:lnTo>
                  <a:lnTo>
                    <a:pt x="699" y="3705"/>
                  </a:lnTo>
                  <a:lnTo>
                    <a:pt x="669" y="3708"/>
                  </a:lnTo>
                  <a:lnTo>
                    <a:pt x="639" y="3705"/>
                  </a:lnTo>
                  <a:lnTo>
                    <a:pt x="610" y="3696"/>
                  </a:lnTo>
                  <a:lnTo>
                    <a:pt x="585" y="3679"/>
                  </a:lnTo>
                  <a:lnTo>
                    <a:pt x="565" y="3659"/>
                  </a:lnTo>
                  <a:lnTo>
                    <a:pt x="548" y="3635"/>
                  </a:lnTo>
                  <a:lnTo>
                    <a:pt x="539" y="3606"/>
                  </a:lnTo>
                  <a:lnTo>
                    <a:pt x="535" y="3576"/>
                  </a:lnTo>
                  <a:lnTo>
                    <a:pt x="535" y="928"/>
                  </a:lnTo>
                  <a:lnTo>
                    <a:pt x="401" y="928"/>
                  </a:lnTo>
                  <a:lnTo>
                    <a:pt x="370" y="931"/>
                  </a:lnTo>
                  <a:lnTo>
                    <a:pt x="342" y="940"/>
                  </a:lnTo>
                  <a:lnTo>
                    <a:pt x="317" y="957"/>
                  </a:lnTo>
                  <a:lnTo>
                    <a:pt x="297" y="977"/>
                  </a:lnTo>
                  <a:lnTo>
                    <a:pt x="281" y="1001"/>
                  </a:lnTo>
                  <a:lnTo>
                    <a:pt x="271" y="1030"/>
                  </a:lnTo>
                  <a:lnTo>
                    <a:pt x="268" y="1060"/>
                  </a:lnTo>
                  <a:lnTo>
                    <a:pt x="268" y="3708"/>
                  </a:lnTo>
                  <a:lnTo>
                    <a:pt x="271" y="3751"/>
                  </a:lnTo>
                  <a:lnTo>
                    <a:pt x="281" y="3792"/>
                  </a:lnTo>
                  <a:lnTo>
                    <a:pt x="298" y="3830"/>
                  </a:lnTo>
                  <a:lnTo>
                    <a:pt x="320" y="3865"/>
                  </a:lnTo>
                  <a:lnTo>
                    <a:pt x="346" y="3896"/>
                  </a:lnTo>
                  <a:lnTo>
                    <a:pt x="377" y="3922"/>
                  </a:lnTo>
                  <a:lnTo>
                    <a:pt x="411" y="3943"/>
                  </a:lnTo>
                  <a:lnTo>
                    <a:pt x="450" y="3960"/>
                  </a:lnTo>
                  <a:lnTo>
                    <a:pt x="491" y="3971"/>
                  </a:lnTo>
                  <a:lnTo>
                    <a:pt x="535" y="3973"/>
                  </a:lnTo>
                  <a:lnTo>
                    <a:pt x="3746" y="3973"/>
                  </a:lnTo>
                  <a:lnTo>
                    <a:pt x="3794" y="3969"/>
                  </a:lnTo>
                  <a:lnTo>
                    <a:pt x="3839" y="3957"/>
                  </a:lnTo>
                  <a:lnTo>
                    <a:pt x="3880" y="3937"/>
                  </a:lnTo>
                  <a:lnTo>
                    <a:pt x="3918" y="3911"/>
                  </a:lnTo>
                  <a:lnTo>
                    <a:pt x="3950" y="3878"/>
                  </a:lnTo>
                  <a:lnTo>
                    <a:pt x="3977" y="3842"/>
                  </a:lnTo>
                  <a:lnTo>
                    <a:pt x="3996" y="3801"/>
                  </a:lnTo>
                  <a:lnTo>
                    <a:pt x="4009" y="3757"/>
                  </a:lnTo>
                  <a:lnTo>
                    <a:pt x="4013" y="3708"/>
                  </a:lnTo>
                  <a:lnTo>
                    <a:pt x="4013" y="397"/>
                  </a:lnTo>
                  <a:lnTo>
                    <a:pt x="4010" y="367"/>
                  </a:lnTo>
                  <a:lnTo>
                    <a:pt x="3999" y="339"/>
                  </a:lnTo>
                  <a:lnTo>
                    <a:pt x="3984" y="315"/>
                  </a:lnTo>
                  <a:lnTo>
                    <a:pt x="3964" y="294"/>
                  </a:lnTo>
                  <a:lnTo>
                    <a:pt x="3939" y="279"/>
                  </a:lnTo>
                  <a:lnTo>
                    <a:pt x="3910" y="269"/>
                  </a:lnTo>
                  <a:lnTo>
                    <a:pt x="3880" y="266"/>
                  </a:lnTo>
                  <a:lnTo>
                    <a:pt x="937" y="266"/>
                  </a:lnTo>
                  <a:close/>
                  <a:moveTo>
                    <a:pt x="937" y="0"/>
                  </a:moveTo>
                  <a:lnTo>
                    <a:pt x="3880" y="0"/>
                  </a:lnTo>
                  <a:lnTo>
                    <a:pt x="3933" y="4"/>
                  </a:lnTo>
                  <a:lnTo>
                    <a:pt x="3985" y="14"/>
                  </a:lnTo>
                  <a:lnTo>
                    <a:pt x="4036" y="32"/>
                  </a:lnTo>
                  <a:lnTo>
                    <a:pt x="4083" y="55"/>
                  </a:lnTo>
                  <a:lnTo>
                    <a:pt x="4125" y="83"/>
                  </a:lnTo>
                  <a:lnTo>
                    <a:pt x="4163" y="117"/>
                  </a:lnTo>
                  <a:lnTo>
                    <a:pt x="4197" y="155"/>
                  </a:lnTo>
                  <a:lnTo>
                    <a:pt x="4226" y="197"/>
                  </a:lnTo>
                  <a:lnTo>
                    <a:pt x="4249" y="243"/>
                  </a:lnTo>
                  <a:lnTo>
                    <a:pt x="4267" y="292"/>
                  </a:lnTo>
                  <a:lnTo>
                    <a:pt x="4278" y="343"/>
                  </a:lnTo>
                  <a:lnTo>
                    <a:pt x="4281" y="397"/>
                  </a:lnTo>
                  <a:lnTo>
                    <a:pt x="4281" y="3708"/>
                  </a:lnTo>
                  <a:lnTo>
                    <a:pt x="4277" y="3775"/>
                  </a:lnTo>
                  <a:lnTo>
                    <a:pt x="4265" y="3839"/>
                  </a:lnTo>
                  <a:lnTo>
                    <a:pt x="4245" y="3900"/>
                  </a:lnTo>
                  <a:lnTo>
                    <a:pt x="4218" y="3958"/>
                  </a:lnTo>
                  <a:lnTo>
                    <a:pt x="4185" y="4011"/>
                  </a:lnTo>
                  <a:lnTo>
                    <a:pt x="4145" y="4061"/>
                  </a:lnTo>
                  <a:lnTo>
                    <a:pt x="4102" y="4105"/>
                  </a:lnTo>
                  <a:lnTo>
                    <a:pt x="4051" y="4144"/>
                  </a:lnTo>
                  <a:lnTo>
                    <a:pt x="3998" y="4176"/>
                  </a:lnTo>
                  <a:lnTo>
                    <a:pt x="3939" y="4204"/>
                  </a:lnTo>
                  <a:lnTo>
                    <a:pt x="3877" y="4222"/>
                  </a:lnTo>
                  <a:lnTo>
                    <a:pt x="3813" y="4235"/>
                  </a:lnTo>
                  <a:lnTo>
                    <a:pt x="3746" y="4239"/>
                  </a:lnTo>
                  <a:lnTo>
                    <a:pt x="535" y="4239"/>
                  </a:lnTo>
                  <a:lnTo>
                    <a:pt x="468" y="4235"/>
                  </a:lnTo>
                  <a:lnTo>
                    <a:pt x="403" y="4222"/>
                  </a:lnTo>
                  <a:lnTo>
                    <a:pt x="342" y="4204"/>
                  </a:lnTo>
                  <a:lnTo>
                    <a:pt x="283" y="4176"/>
                  </a:lnTo>
                  <a:lnTo>
                    <a:pt x="230" y="4144"/>
                  </a:lnTo>
                  <a:lnTo>
                    <a:pt x="180" y="4105"/>
                  </a:lnTo>
                  <a:lnTo>
                    <a:pt x="135" y="4061"/>
                  </a:lnTo>
                  <a:lnTo>
                    <a:pt x="95" y="4011"/>
                  </a:lnTo>
                  <a:lnTo>
                    <a:pt x="63" y="3958"/>
                  </a:lnTo>
                  <a:lnTo>
                    <a:pt x="35" y="3900"/>
                  </a:lnTo>
                  <a:lnTo>
                    <a:pt x="16" y="3839"/>
                  </a:lnTo>
                  <a:lnTo>
                    <a:pt x="4" y="3775"/>
                  </a:lnTo>
                  <a:lnTo>
                    <a:pt x="0" y="3708"/>
                  </a:lnTo>
                  <a:lnTo>
                    <a:pt x="0" y="1060"/>
                  </a:lnTo>
                  <a:lnTo>
                    <a:pt x="4" y="1005"/>
                  </a:lnTo>
                  <a:lnTo>
                    <a:pt x="15" y="954"/>
                  </a:lnTo>
                  <a:lnTo>
                    <a:pt x="31" y="905"/>
                  </a:lnTo>
                  <a:lnTo>
                    <a:pt x="54" y="859"/>
                  </a:lnTo>
                  <a:lnTo>
                    <a:pt x="83" y="817"/>
                  </a:lnTo>
                  <a:lnTo>
                    <a:pt x="117" y="779"/>
                  </a:lnTo>
                  <a:lnTo>
                    <a:pt x="156" y="745"/>
                  </a:lnTo>
                  <a:lnTo>
                    <a:pt x="198" y="717"/>
                  </a:lnTo>
                  <a:lnTo>
                    <a:pt x="245" y="694"/>
                  </a:lnTo>
                  <a:lnTo>
                    <a:pt x="294" y="676"/>
                  </a:lnTo>
                  <a:lnTo>
                    <a:pt x="346" y="665"/>
                  </a:lnTo>
                  <a:lnTo>
                    <a:pt x="401" y="663"/>
                  </a:lnTo>
                  <a:lnTo>
                    <a:pt x="535" y="663"/>
                  </a:lnTo>
                  <a:lnTo>
                    <a:pt x="535" y="397"/>
                  </a:lnTo>
                  <a:lnTo>
                    <a:pt x="539" y="343"/>
                  </a:lnTo>
                  <a:lnTo>
                    <a:pt x="550" y="292"/>
                  </a:lnTo>
                  <a:lnTo>
                    <a:pt x="566" y="243"/>
                  </a:lnTo>
                  <a:lnTo>
                    <a:pt x="589" y="197"/>
                  </a:lnTo>
                  <a:lnTo>
                    <a:pt x="618" y="155"/>
                  </a:lnTo>
                  <a:lnTo>
                    <a:pt x="652" y="117"/>
                  </a:lnTo>
                  <a:lnTo>
                    <a:pt x="691" y="83"/>
                  </a:lnTo>
                  <a:lnTo>
                    <a:pt x="733" y="55"/>
                  </a:lnTo>
                  <a:lnTo>
                    <a:pt x="780" y="32"/>
                  </a:lnTo>
                  <a:lnTo>
                    <a:pt x="830" y="14"/>
                  </a:lnTo>
                  <a:lnTo>
                    <a:pt x="882" y="4"/>
                  </a:lnTo>
                  <a:lnTo>
                    <a:pt x="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27"/>
            <p:cNvSpPr>
              <a:spLocks/>
            </p:cNvSpPr>
            <p:nvPr/>
          </p:nvSpPr>
          <p:spPr bwMode="auto">
            <a:xfrm>
              <a:off x="7273925" y="4133850"/>
              <a:ext cx="636587" cy="69850"/>
            </a:xfrm>
            <a:custGeom>
              <a:avLst/>
              <a:gdLst>
                <a:gd name="T0" fmla="*/ 67 w 1204"/>
                <a:gd name="T1" fmla="*/ 0 h 131"/>
                <a:gd name="T2" fmla="*/ 1137 w 1204"/>
                <a:gd name="T3" fmla="*/ 0 h 131"/>
                <a:gd name="T4" fmla="*/ 1157 w 1204"/>
                <a:gd name="T5" fmla="*/ 2 h 131"/>
                <a:gd name="T6" fmla="*/ 1177 w 1204"/>
                <a:gd name="T7" fmla="*/ 12 h 131"/>
                <a:gd name="T8" fmla="*/ 1190 w 1204"/>
                <a:gd name="T9" fmla="*/ 27 h 131"/>
                <a:gd name="T10" fmla="*/ 1200 w 1204"/>
                <a:gd name="T11" fmla="*/ 44 h 131"/>
                <a:gd name="T12" fmla="*/ 1204 w 1204"/>
                <a:gd name="T13" fmla="*/ 66 h 131"/>
                <a:gd name="T14" fmla="*/ 1200 w 1204"/>
                <a:gd name="T15" fmla="*/ 86 h 131"/>
                <a:gd name="T16" fmla="*/ 1190 w 1204"/>
                <a:gd name="T17" fmla="*/ 104 h 131"/>
                <a:gd name="T18" fmla="*/ 1177 w 1204"/>
                <a:gd name="T19" fmla="*/ 119 h 131"/>
                <a:gd name="T20" fmla="*/ 1157 w 1204"/>
                <a:gd name="T21" fmla="*/ 128 h 131"/>
                <a:gd name="T22" fmla="*/ 1137 w 1204"/>
                <a:gd name="T23" fmla="*/ 131 h 131"/>
                <a:gd name="T24" fmla="*/ 67 w 1204"/>
                <a:gd name="T25" fmla="*/ 131 h 131"/>
                <a:gd name="T26" fmla="*/ 45 w 1204"/>
                <a:gd name="T27" fmla="*/ 128 h 131"/>
                <a:gd name="T28" fmla="*/ 27 w 1204"/>
                <a:gd name="T29" fmla="*/ 119 h 131"/>
                <a:gd name="T30" fmla="*/ 12 w 1204"/>
                <a:gd name="T31" fmla="*/ 104 h 131"/>
                <a:gd name="T32" fmla="*/ 3 w 1204"/>
                <a:gd name="T33" fmla="*/ 86 h 131"/>
                <a:gd name="T34" fmla="*/ 0 w 1204"/>
                <a:gd name="T35" fmla="*/ 66 h 131"/>
                <a:gd name="T36" fmla="*/ 3 w 1204"/>
                <a:gd name="T37" fmla="*/ 44 h 131"/>
                <a:gd name="T38" fmla="*/ 12 w 1204"/>
                <a:gd name="T39" fmla="*/ 27 h 131"/>
                <a:gd name="T40" fmla="*/ 27 w 1204"/>
                <a:gd name="T41" fmla="*/ 12 h 131"/>
                <a:gd name="T42" fmla="*/ 45 w 1204"/>
                <a:gd name="T43" fmla="*/ 2 h 131"/>
                <a:gd name="T44" fmla="*/ 67 w 1204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1">
                  <a:moveTo>
                    <a:pt x="67" y="0"/>
                  </a:moveTo>
                  <a:lnTo>
                    <a:pt x="1137" y="0"/>
                  </a:lnTo>
                  <a:lnTo>
                    <a:pt x="1157" y="2"/>
                  </a:lnTo>
                  <a:lnTo>
                    <a:pt x="1177" y="12"/>
                  </a:lnTo>
                  <a:lnTo>
                    <a:pt x="1190" y="27"/>
                  </a:lnTo>
                  <a:lnTo>
                    <a:pt x="1200" y="44"/>
                  </a:lnTo>
                  <a:lnTo>
                    <a:pt x="1204" y="66"/>
                  </a:lnTo>
                  <a:lnTo>
                    <a:pt x="1200" y="86"/>
                  </a:lnTo>
                  <a:lnTo>
                    <a:pt x="1190" y="104"/>
                  </a:lnTo>
                  <a:lnTo>
                    <a:pt x="1177" y="119"/>
                  </a:lnTo>
                  <a:lnTo>
                    <a:pt x="1157" y="128"/>
                  </a:lnTo>
                  <a:lnTo>
                    <a:pt x="1137" y="131"/>
                  </a:lnTo>
                  <a:lnTo>
                    <a:pt x="67" y="131"/>
                  </a:lnTo>
                  <a:lnTo>
                    <a:pt x="45" y="128"/>
                  </a:lnTo>
                  <a:lnTo>
                    <a:pt x="27" y="119"/>
                  </a:lnTo>
                  <a:lnTo>
                    <a:pt x="12" y="104"/>
                  </a:lnTo>
                  <a:lnTo>
                    <a:pt x="3" y="86"/>
                  </a:lnTo>
                  <a:lnTo>
                    <a:pt x="0" y="66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7" y="12"/>
                  </a:lnTo>
                  <a:lnTo>
                    <a:pt x="45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28"/>
            <p:cNvSpPr>
              <a:spLocks/>
            </p:cNvSpPr>
            <p:nvPr/>
          </p:nvSpPr>
          <p:spPr bwMode="auto">
            <a:xfrm>
              <a:off x="7273925" y="3922713"/>
              <a:ext cx="636587" cy="71438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4 h 133"/>
                <a:gd name="T6" fmla="*/ 1177 w 1204"/>
                <a:gd name="T7" fmla="*/ 14 h 133"/>
                <a:gd name="T8" fmla="*/ 1190 w 1204"/>
                <a:gd name="T9" fmla="*/ 27 h 133"/>
                <a:gd name="T10" fmla="*/ 1200 w 1204"/>
                <a:gd name="T11" fmla="*/ 46 h 133"/>
                <a:gd name="T12" fmla="*/ 1204 w 1204"/>
                <a:gd name="T13" fmla="*/ 67 h 133"/>
                <a:gd name="T14" fmla="*/ 1200 w 1204"/>
                <a:gd name="T15" fmla="*/ 88 h 133"/>
                <a:gd name="T16" fmla="*/ 1190 w 1204"/>
                <a:gd name="T17" fmla="*/ 106 h 133"/>
                <a:gd name="T18" fmla="*/ 1177 w 1204"/>
                <a:gd name="T19" fmla="*/ 121 h 133"/>
                <a:gd name="T20" fmla="*/ 1157 w 1204"/>
                <a:gd name="T21" fmla="*/ 130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30 h 133"/>
                <a:gd name="T28" fmla="*/ 27 w 1204"/>
                <a:gd name="T29" fmla="*/ 121 h 133"/>
                <a:gd name="T30" fmla="*/ 12 w 1204"/>
                <a:gd name="T31" fmla="*/ 106 h 133"/>
                <a:gd name="T32" fmla="*/ 3 w 1204"/>
                <a:gd name="T33" fmla="*/ 88 h 133"/>
                <a:gd name="T34" fmla="*/ 0 w 1204"/>
                <a:gd name="T35" fmla="*/ 67 h 133"/>
                <a:gd name="T36" fmla="*/ 3 w 1204"/>
                <a:gd name="T37" fmla="*/ 46 h 133"/>
                <a:gd name="T38" fmla="*/ 12 w 1204"/>
                <a:gd name="T39" fmla="*/ 27 h 133"/>
                <a:gd name="T40" fmla="*/ 27 w 1204"/>
                <a:gd name="T41" fmla="*/ 14 h 133"/>
                <a:gd name="T42" fmla="*/ 45 w 1204"/>
                <a:gd name="T43" fmla="*/ 4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4"/>
                  </a:lnTo>
                  <a:lnTo>
                    <a:pt x="1177" y="14"/>
                  </a:lnTo>
                  <a:lnTo>
                    <a:pt x="1190" y="27"/>
                  </a:lnTo>
                  <a:lnTo>
                    <a:pt x="1200" y="46"/>
                  </a:lnTo>
                  <a:lnTo>
                    <a:pt x="1204" y="67"/>
                  </a:lnTo>
                  <a:lnTo>
                    <a:pt x="1200" y="88"/>
                  </a:lnTo>
                  <a:lnTo>
                    <a:pt x="1190" y="106"/>
                  </a:lnTo>
                  <a:lnTo>
                    <a:pt x="1177" y="121"/>
                  </a:lnTo>
                  <a:lnTo>
                    <a:pt x="1157" y="130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30"/>
                  </a:lnTo>
                  <a:lnTo>
                    <a:pt x="27" y="121"/>
                  </a:lnTo>
                  <a:lnTo>
                    <a:pt x="12" y="106"/>
                  </a:lnTo>
                  <a:lnTo>
                    <a:pt x="3" y="88"/>
                  </a:lnTo>
                  <a:lnTo>
                    <a:pt x="0" y="67"/>
                  </a:lnTo>
                  <a:lnTo>
                    <a:pt x="3" y="46"/>
                  </a:lnTo>
                  <a:lnTo>
                    <a:pt x="12" y="27"/>
                  </a:lnTo>
                  <a:lnTo>
                    <a:pt x="27" y="14"/>
                  </a:lnTo>
                  <a:lnTo>
                    <a:pt x="45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29"/>
            <p:cNvSpPr>
              <a:spLocks/>
            </p:cNvSpPr>
            <p:nvPr/>
          </p:nvSpPr>
          <p:spPr bwMode="auto">
            <a:xfrm>
              <a:off x="7273925" y="3713163"/>
              <a:ext cx="636587" cy="69850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5 h 133"/>
                <a:gd name="T6" fmla="*/ 1177 w 1204"/>
                <a:gd name="T7" fmla="*/ 14 h 133"/>
                <a:gd name="T8" fmla="*/ 1190 w 1204"/>
                <a:gd name="T9" fmla="*/ 28 h 133"/>
                <a:gd name="T10" fmla="*/ 1200 w 1204"/>
                <a:gd name="T11" fmla="*/ 45 h 133"/>
                <a:gd name="T12" fmla="*/ 1204 w 1204"/>
                <a:gd name="T13" fmla="*/ 67 h 133"/>
                <a:gd name="T14" fmla="*/ 1200 w 1204"/>
                <a:gd name="T15" fmla="*/ 87 h 133"/>
                <a:gd name="T16" fmla="*/ 1190 w 1204"/>
                <a:gd name="T17" fmla="*/ 106 h 133"/>
                <a:gd name="T18" fmla="*/ 1177 w 1204"/>
                <a:gd name="T19" fmla="*/ 120 h 133"/>
                <a:gd name="T20" fmla="*/ 1157 w 1204"/>
                <a:gd name="T21" fmla="*/ 129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29 h 133"/>
                <a:gd name="T28" fmla="*/ 27 w 1204"/>
                <a:gd name="T29" fmla="*/ 120 h 133"/>
                <a:gd name="T30" fmla="*/ 12 w 1204"/>
                <a:gd name="T31" fmla="*/ 106 h 133"/>
                <a:gd name="T32" fmla="*/ 3 w 1204"/>
                <a:gd name="T33" fmla="*/ 87 h 133"/>
                <a:gd name="T34" fmla="*/ 0 w 1204"/>
                <a:gd name="T35" fmla="*/ 67 h 133"/>
                <a:gd name="T36" fmla="*/ 3 w 1204"/>
                <a:gd name="T37" fmla="*/ 45 h 133"/>
                <a:gd name="T38" fmla="*/ 12 w 1204"/>
                <a:gd name="T39" fmla="*/ 28 h 133"/>
                <a:gd name="T40" fmla="*/ 27 w 1204"/>
                <a:gd name="T41" fmla="*/ 14 h 133"/>
                <a:gd name="T42" fmla="*/ 45 w 1204"/>
                <a:gd name="T43" fmla="*/ 5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5"/>
                  </a:lnTo>
                  <a:lnTo>
                    <a:pt x="1177" y="14"/>
                  </a:lnTo>
                  <a:lnTo>
                    <a:pt x="1190" y="28"/>
                  </a:lnTo>
                  <a:lnTo>
                    <a:pt x="1200" y="45"/>
                  </a:lnTo>
                  <a:lnTo>
                    <a:pt x="1204" y="67"/>
                  </a:lnTo>
                  <a:lnTo>
                    <a:pt x="1200" y="87"/>
                  </a:lnTo>
                  <a:lnTo>
                    <a:pt x="1190" y="106"/>
                  </a:lnTo>
                  <a:lnTo>
                    <a:pt x="1177" y="120"/>
                  </a:lnTo>
                  <a:lnTo>
                    <a:pt x="1157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0"/>
                  </a:lnTo>
                  <a:lnTo>
                    <a:pt x="12" y="106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5"/>
                  </a:lnTo>
                  <a:lnTo>
                    <a:pt x="12" y="28"/>
                  </a:lnTo>
                  <a:lnTo>
                    <a:pt x="27" y="14"/>
                  </a:lnTo>
                  <a:lnTo>
                    <a:pt x="45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6494463" y="5184775"/>
              <a:ext cx="638175" cy="69850"/>
            </a:xfrm>
            <a:custGeom>
              <a:avLst/>
              <a:gdLst>
                <a:gd name="T0" fmla="*/ 67 w 1205"/>
                <a:gd name="T1" fmla="*/ 0 h 133"/>
                <a:gd name="T2" fmla="*/ 1137 w 1205"/>
                <a:gd name="T3" fmla="*/ 0 h 133"/>
                <a:gd name="T4" fmla="*/ 1159 w 1205"/>
                <a:gd name="T5" fmla="*/ 4 h 133"/>
                <a:gd name="T6" fmla="*/ 1176 w 1205"/>
                <a:gd name="T7" fmla="*/ 14 h 133"/>
                <a:gd name="T8" fmla="*/ 1191 w 1205"/>
                <a:gd name="T9" fmla="*/ 27 h 133"/>
                <a:gd name="T10" fmla="*/ 1201 w 1205"/>
                <a:gd name="T11" fmla="*/ 46 h 133"/>
                <a:gd name="T12" fmla="*/ 1205 w 1205"/>
                <a:gd name="T13" fmla="*/ 67 h 133"/>
                <a:gd name="T14" fmla="*/ 1201 w 1205"/>
                <a:gd name="T15" fmla="*/ 88 h 133"/>
                <a:gd name="T16" fmla="*/ 1191 w 1205"/>
                <a:gd name="T17" fmla="*/ 106 h 133"/>
                <a:gd name="T18" fmla="*/ 1176 w 1205"/>
                <a:gd name="T19" fmla="*/ 121 h 133"/>
                <a:gd name="T20" fmla="*/ 1159 w 1205"/>
                <a:gd name="T21" fmla="*/ 129 h 133"/>
                <a:gd name="T22" fmla="*/ 1137 w 1205"/>
                <a:gd name="T23" fmla="*/ 133 h 133"/>
                <a:gd name="T24" fmla="*/ 67 w 1205"/>
                <a:gd name="T25" fmla="*/ 133 h 133"/>
                <a:gd name="T26" fmla="*/ 46 w 1205"/>
                <a:gd name="T27" fmla="*/ 129 h 133"/>
                <a:gd name="T28" fmla="*/ 27 w 1205"/>
                <a:gd name="T29" fmla="*/ 121 h 133"/>
                <a:gd name="T30" fmla="*/ 13 w 1205"/>
                <a:gd name="T31" fmla="*/ 106 h 133"/>
                <a:gd name="T32" fmla="*/ 4 w 1205"/>
                <a:gd name="T33" fmla="*/ 88 h 133"/>
                <a:gd name="T34" fmla="*/ 0 w 1205"/>
                <a:gd name="T35" fmla="*/ 67 h 133"/>
                <a:gd name="T36" fmla="*/ 4 w 1205"/>
                <a:gd name="T37" fmla="*/ 46 h 133"/>
                <a:gd name="T38" fmla="*/ 13 w 1205"/>
                <a:gd name="T39" fmla="*/ 27 h 133"/>
                <a:gd name="T40" fmla="*/ 27 w 1205"/>
                <a:gd name="T41" fmla="*/ 14 h 133"/>
                <a:gd name="T42" fmla="*/ 46 w 1205"/>
                <a:gd name="T43" fmla="*/ 4 h 133"/>
                <a:gd name="T44" fmla="*/ 67 w 1205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133">
                  <a:moveTo>
                    <a:pt x="67" y="0"/>
                  </a:moveTo>
                  <a:lnTo>
                    <a:pt x="1137" y="0"/>
                  </a:lnTo>
                  <a:lnTo>
                    <a:pt x="1159" y="4"/>
                  </a:lnTo>
                  <a:lnTo>
                    <a:pt x="1176" y="14"/>
                  </a:lnTo>
                  <a:lnTo>
                    <a:pt x="1191" y="27"/>
                  </a:lnTo>
                  <a:lnTo>
                    <a:pt x="1201" y="46"/>
                  </a:lnTo>
                  <a:lnTo>
                    <a:pt x="1205" y="67"/>
                  </a:lnTo>
                  <a:lnTo>
                    <a:pt x="1201" y="88"/>
                  </a:lnTo>
                  <a:lnTo>
                    <a:pt x="1191" y="106"/>
                  </a:lnTo>
                  <a:lnTo>
                    <a:pt x="1176" y="121"/>
                  </a:lnTo>
                  <a:lnTo>
                    <a:pt x="1159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6" y="129"/>
                  </a:lnTo>
                  <a:lnTo>
                    <a:pt x="27" y="121"/>
                  </a:lnTo>
                  <a:lnTo>
                    <a:pt x="13" y="106"/>
                  </a:lnTo>
                  <a:lnTo>
                    <a:pt x="4" y="88"/>
                  </a:lnTo>
                  <a:lnTo>
                    <a:pt x="0" y="67"/>
                  </a:lnTo>
                  <a:lnTo>
                    <a:pt x="4" y="46"/>
                  </a:lnTo>
                  <a:lnTo>
                    <a:pt x="13" y="27"/>
                  </a:lnTo>
                  <a:lnTo>
                    <a:pt x="27" y="14"/>
                  </a:lnTo>
                  <a:lnTo>
                    <a:pt x="46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31"/>
            <p:cNvSpPr>
              <a:spLocks/>
            </p:cNvSpPr>
            <p:nvPr/>
          </p:nvSpPr>
          <p:spPr bwMode="auto">
            <a:xfrm>
              <a:off x="6494463" y="4975225"/>
              <a:ext cx="638175" cy="69850"/>
            </a:xfrm>
            <a:custGeom>
              <a:avLst/>
              <a:gdLst>
                <a:gd name="T0" fmla="*/ 67 w 1205"/>
                <a:gd name="T1" fmla="*/ 0 h 133"/>
                <a:gd name="T2" fmla="*/ 1137 w 1205"/>
                <a:gd name="T3" fmla="*/ 0 h 133"/>
                <a:gd name="T4" fmla="*/ 1159 w 1205"/>
                <a:gd name="T5" fmla="*/ 3 h 133"/>
                <a:gd name="T6" fmla="*/ 1176 w 1205"/>
                <a:gd name="T7" fmla="*/ 13 h 133"/>
                <a:gd name="T8" fmla="*/ 1191 w 1205"/>
                <a:gd name="T9" fmla="*/ 28 h 133"/>
                <a:gd name="T10" fmla="*/ 1201 w 1205"/>
                <a:gd name="T11" fmla="*/ 45 h 133"/>
                <a:gd name="T12" fmla="*/ 1205 w 1205"/>
                <a:gd name="T13" fmla="*/ 67 h 133"/>
                <a:gd name="T14" fmla="*/ 1201 w 1205"/>
                <a:gd name="T15" fmla="*/ 87 h 133"/>
                <a:gd name="T16" fmla="*/ 1191 w 1205"/>
                <a:gd name="T17" fmla="*/ 106 h 133"/>
                <a:gd name="T18" fmla="*/ 1176 w 1205"/>
                <a:gd name="T19" fmla="*/ 120 h 133"/>
                <a:gd name="T20" fmla="*/ 1159 w 1205"/>
                <a:gd name="T21" fmla="*/ 129 h 133"/>
                <a:gd name="T22" fmla="*/ 1137 w 1205"/>
                <a:gd name="T23" fmla="*/ 133 h 133"/>
                <a:gd name="T24" fmla="*/ 67 w 1205"/>
                <a:gd name="T25" fmla="*/ 133 h 133"/>
                <a:gd name="T26" fmla="*/ 46 w 1205"/>
                <a:gd name="T27" fmla="*/ 129 h 133"/>
                <a:gd name="T28" fmla="*/ 27 w 1205"/>
                <a:gd name="T29" fmla="*/ 120 h 133"/>
                <a:gd name="T30" fmla="*/ 13 w 1205"/>
                <a:gd name="T31" fmla="*/ 106 h 133"/>
                <a:gd name="T32" fmla="*/ 4 w 1205"/>
                <a:gd name="T33" fmla="*/ 87 h 133"/>
                <a:gd name="T34" fmla="*/ 0 w 1205"/>
                <a:gd name="T35" fmla="*/ 67 h 133"/>
                <a:gd name="T36" fmla="*/ 4 w 1205"/>
                <a:gd name="T37" fmla="*/ 45 h 133"/>
                <a:gd name="T38" fmla="*/ 13 w 1205"/>
                <a:gd name="T39" fmla="*/ 28 h 133"/>
                <a:gd name="T40" fmla="*/ 27 w 1205"/>
                <a:gd name="T41" fmla="*/ 13 h 133"/>
                <a:gd name="T42" fmla="*/ 46 w 1205"/>
                <a:gd name="T43" fmla="*/ 3 h 133"/>
                <a:gd name="T44" fmla="*/ 67 w 1205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133">
                  <a:moveTo>
                    <a:pt x="67" y="0"/>
                  </a:moveTo>
                  <a:lnTo>
                    <a:pt x="1137" y="0"/>
                  </a:lnTo>
                  <a:lnTo>
                    <a:pt x="1159" y="3"/>
                  </a:lnTo>
                  <a:lnTo>
                    <a:pt x="1176" y="13"/>
                  </a:lnTo>
                  <a:lnTo>
                    <a:pt x="1191" y="28"/>
                  </a:lnTo>
                  <a:lnTo>
                    <a:pt x="1201" y="45"/>
                  </a:lnTo>
                  <a:lnTo>
                    <a:pt x="1205" y="67"/>
                  </a:lnTo>
                  <a:lnTo>
                    <a:pt x="1201" y="87"/>
                  </a:lnTo>
                  <a:lnTo>
                    <a:pt x="1191" y="106"/>
                  </a:lnTo>
                  <a:lnTo>
                    <a:pt x="1176" y="120"/>
                  </a:lnTo>
                  <a:lnTo>
                    <a:pt x="1159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6" y="129"/>
                  </a:lnTo>
                  <a:lnTo>
                    <a:pt x="27" y="120"/>
                  </a:lnTo>
                  <a:lnTo>
                    <a:pt x="13" y="106"/>
                  </a:lnTo>
                  <a:lnTo>
                    <a:pt x="4" y="87"/>
                  </a:lnTo>
                  <a:lnTo>
                    <a:pt x="0" y="67"/>
                  </a:lnTo>
                  <a:lnTo>
                    <a:pt x="4" y="45"/>
                  </a:lnTo>
                  <a:lnTo>
                    <a:pt x="13" y="28"/>
                  </a:lnTo>
                  <a:lnTo>
                    <a:pt x="27" y="13"/>
                  </a:lnTo>
                  <a:lnTo>
                    <a:pt x="46" y="3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32"/>
            <p:cNvSpPr>
              <a:spLocks/>
            </p:cNvSpPr>
            <p:nvPr/>
          </p:nvSpPr>
          <p:spPr bwMode="auto">
            <a:xfrm>
              <a:off x="6494463" y="4765675"/>
              <a:ext cx="638175" cy="68263"/>
            </a:xfrm>
            <a:custGeom>
              <a:avLst/>
              <a:gdLst>
                <a:gd name="T0" fmla="*/ 67 w 1205"/>
                <a:gd name="T1" fmla="*/ 0 h 131"/>
                <a:gd name="T2" fmla="*/ 1137 w 1205"/>
                <a:gd name="T3" fmla="*/ 0 h 131"/>
                <a:gd name="T4" fmla="*/ 1159 w 1205"/>
                <a:gd name="T5" fmla="*/ 2 h 131"/>
                <a:gd name="T6" fmla="*/ 1176 w 1205"/>
                <a:gd name="T7" fmla="*/ 12 h 131"/>
                <a:gd name="T8" fmla="*/ 1191 w 1205"/>
                <a:gd name="T9" fmla="*/ 27 h 131"/>
                <a:gd name="T10" fmla="*/ 1201 w 1205"/>
                <a:gd name="T11" fmla="*/ 44 h 131"/>
                <a:gd name="T12" fmla="*/ 1205 w 1205"/>
                <a:gd name="T13" fmla="*/ 65 h 131"/>
                <a:gd name="T14" fmla="*/ 1201 w 1205"/>
                <a:gd name="T15" fmla="*/ 86 h 131"/>
                <a:gd name="T16" fmla="*/ 1191 w 1205"/>
                <a:gd name="T17" fmla="*/ 104 h 131"/>
                <a:gd name="T18" fmla="*/ 1176 w 1205"/>
                <a:gd name="T19" fmla="*/ 119 h 131"/>
                <a:gd name="T20" fmla="*/ 1159 w 1205"/>
                <a:gd name="T21" fmla="*/ 128 h 131"/>
                <a:gd name="T22" fmla="*/ 1137 w 1205"/>
                <a:gd name="T23" fmla="*/ 131 h 131"/>
                <a:gd name="T24" fmla="*/ 67 w 1205"/>
                <a:gd name="T25" fmla="*/ 131 h 131"/>
                <a:gd name="T26" fmla="*/ 46 w 1205"/>
                <a:gd name="T27" fmla="*/ 128 h 131"/>
                <a:gd name="T28" fmla="*/ 27 w 1205"/>
                <a:gd name="T29" fmla="*/ 119 h 131"/>
                <a:gd name="T30" fmla="*/ 13 w 1205"/>
                <a:gd name="T31" fmla="*/ 104 h 131"/>
                <a:gd name="T32" fmla="*/ 4 w 1205"/>
                <a:gd name="T33" fmla="*/ 86 h 131"/>
                <a:gd name="T34" fmla="*/ 0 w 1205"/>
                <a:gd name="T35" fmla="*/ 65 h 131"/>
                <a:gd name="T36" fmla="*/ 4 w 1205"/>
                <a:gd name="T37" fmla="*/ 44 h 131"/>
                <a:gd name="T38" fmla="*/ 13 w 1205"/>
                <a:gd name="T39" fmla="*/ 27 h 131"/>
                <a:gd name="T40" fmla="*/ 27 w 1205"/>
                <a:gd name="T41" fmla="*/ 12 h 131"/>
                <a:gd name="T42" fmla="*/ 46 w 1205"/>
                <a:gd name="T43" fmla="*/ 2 h 131"/>
                <a:gd name="T44" fmla="*/ 67 w 1205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131">
                  <a:moveTo>
                    <a:pt x="67" y="0"/>
                  </a:moveTo>
                  <a:lnTo>
                    <a:pt x="1137" y="0"/>
                  </a:lnTo>
                  <a:lnTo>
                    <a:pt x="1159" y="2"/>
                  </a:lnTo>
                  <a:lnTo>
                    <a:pt x="1176" y="12"/>
                  </a:lnTo>
                  <a:lnTo>
                    <a:pt x="1191" y="27"/>
                  </a:lnTo>
                  <a:lnTo>
                    <a:pt x="1201" y="44"/>
                  </a:lnTo>
                  <a:lnTo>
                    <a:pt x="1205" y="65"/>
                  </a:lnTo>
                  <a:lnTo>
                    <a:pt x="1201" y="86"/>
                  </a:lnTo>
                  <a:lnTo>
                    <a:pt x="1191" y="104"/>
                  </a:lnTo>
                  <a:lnTo>
                    <a:pt x="1176" y="119"/>
                  </a:lnTo>
                  <a:lnTo>
                    <a:pt x="1159" y="128"/>
                  </a:lnTo>
                  <a:lnTo>
                    <a:pt x="1137" y="131"/>
                  </a:lnTo>
                  <a:lnTo>
                    <a:pt x="67" y="131"/>
                  </a:lnTo>
                  <a:lnTo>
                    <a:pt x="46" y="128"/>
                  </a:lnTo>
                  <a:lnTo>
                    <a:pt x="27" y="119"/>
                  </a:lnTo>
                  <a:lnTo>
                    <a:pt x="13" y="104"/>
                  </a:lnTo>
                  <a:lnTo>
                    <a:pt x="4" y="86"/>
                  </a:lnTo>
                  <a:lnTo>
                    <a:pt x="0" y="65"/>
                  </a:lnTo>
                  <a:lnTo>
                    <a:pt x="4" y="44"/>
                  </a:lnTo>
                  <a:lnTo>
                    <a:pt x="13" y="27"/>
                  </a:lnTo>
                  <a:lnTo>
                    <a:pt x="27" y="12"/>
                  </a:lnTo>
                  <a:lnTo>
                    <a:pt x="46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33"/>
            <p:cNvSpPr>
              <a:spLocks/>
            </p:cNvSpPr>
            <p:nvPr/>
          </p:nvSpPr>
          <p:spPr bwMode="auto">
            <a:xfrm>
              <a:off x="7273925" y="5184775"/>
              <a:ext cx="636587" cy="69850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4 h 133"/>
                <a:gd name="T6" fmla="*/ 1177 w 1204"/>
                <a:gd name="T7" fmla="*/ 14 h 133"/>
                <a:gd name="T8" fmla="*/ 1190 w 1204"/>
                <a:gd name="T9" fmla="*/ 27 h 133"/>
                <a:gd name="T10" fmla="*/ 1200 w 1204"/>
                <a:gd name="T11" fmla="*/ 46 h 133"/>
                <a:gd name="T12" fmla="*/ 1204 w 1204"/>
                <a:gd name="T13" fmla="*/ 67 h 133"/>
                <a:gd name="T14" fmla="*/ 1200 w 1204"/>
                <a:gd name="T15" fmla="*/ 88 h 133"/>
                <a:gd name="T16" fmla="*/ 1190 w 1204"/>
                <a:gd name="T17" fmla="*/ 106 h 133"/>
                <a:gd name="T18" fmla="*/ 1177 w 1204"/>
                <a:gd name="T19" fmla="*/ 121 h 133"/>
                <a:gd name="T20" fmla="*/ 1157 w 1204"/>
                <a:gd name="T21" fmla="*/ 129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29 h 133"/>
                <a:gd name="T28" fmla="*/ 27 w 1204"/>
                <a:gd name="T29" fmla="*/ 121 h 133"/>
                <a:gd name="T30" fmla="*/ 12 w 1204"/>
                <a:gd name="T31" fmla="*/ 106 h 133"/>
                <a:gd name="T32" fmla="*/ 3 w 1204"/>
                <a:gd name="T33" fmla="*/ 88 h 133"/>
                <a:gd name="T34" fmla="*/ 0 w 1204"/>
                <a:gd name="T35" fmla="*/ 67 h 133"/>
                <a:gd name="T36" fmla="*/ 3 w 1204"/>
                <a:gd name="T37" fmla="*/ 46 h 133"/>
                <a:gd name="T38" fmla="*/ 12 w 1204"/>
                <a:gd name="T39" fmla="*/ 27 h 133"/>
                <a:gd name="T40" fmla="*/ 27 w 1204"/>
                <a:gd name="T41" fmla="*/ 14 h 133"/>
                <a:gd name="T42" fmla="*/ 45 w 1204"/>
                <a:gd name="T43" fmla="*/ 4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4"/>
                  </a:lnTo>
                  <a:lnTo>
                    <a:pt x="1177" y="14"/>
                  </a:lnTo>
                  <a:lnTo>
                    <a:pt x="1190" y="27"/>
                  </a:lnTo>
                  <a:lnTo>
                    <a:pt x="1200" y="46"/>
                  </a:lnTo>
                  <a:lnTo>
                    <a:pt x="1204" y="67"/>
                  </a:lnTo>
                  <a:lnTo>
                    <a:pt x="1200" y="88"/>
                  </a:lnTo>
                  <a:lnTo>
                    <a:pt x="1190" y="106"/>
                  </a:lnTo>
                  <a:lnTo>
                    <a:pt x="1177" y="121"/>
                  </a:lnTo>
                  <a:lnTo>
                    <a:pt x="1157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1"/>
                  </a:lnTo>
                  <a:lnTo>
                    <a:pt x="12" y="106"/>
                  </a:lnTo>
                  <a:lnTo>
                    <a:pt x="3" y="88"/>
                  </a:lnTo>
                  <a:lnTo>
                    <a:pt x="0" y="67"/>
                  </a:lnTo>
                  <a:lnTo>
                    <a:pt x="3" y="46"/>
                  </a:lnTo>
                  <a:lnTo>
                    <a:pt x="12" y="27"/>
                  </a:lnTo>
                  <a:lnTo>
                    <a:pt x="27" y="14"/>
                  </a:lnTo>
                  <a:lnTo>
                    <a:pt x="45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34"/>
            <p:cNvSpPr>
              <a:spLocks/>
            </p:cNvSpPr>
            <p:nvPr/>
          </p:nvSpPr>
          <p:spPr bwMode="auto">
            <a:xfrm>
              <a:off x="7273925" y="4975225"/>
              <a:ext cx="636587" cy="69850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3 h 133"/>
                <a:gd name="T6" fmla="*/ 1177 w 1204"/>
                <a:gd name="T7" fmla="*/ 13 h 133"/>
                <a:gd name="T8" fmla="*/ 1190 w 1204"/>
                <a:gd name="T9" fmla="*/ 28 h 133"/>
                <a:gd name="T10" fmla="*/ 1200 w 1204"/>
                <a:gd name="T11" fmla="*/ 45 h 133"/>
                <a:gd name="T12" fmla="*/ 1204 w 1204"/>
                <a:gd name="T13" fmla="*/ 67 h 133"/>
                <a:gd name="T14" fmla="*/ 1200 w 1204"/>
                <a:gd name="T15" fmla="*/ 87 h 133"/>
                <a:gd name="T16" fmla="*/ 1190 w 1204"/>
                <a:gd name="T17" fmla="*/ 106 h 133"/>
                <a:gd name="T18" fmla="*/ 1177 w 1204"/>
                <a:gd name="T19" fmla="*/ 120 h 133"/>
                <a:gd name="T20" fmla="*/ 1157 w 1204"/>
                <a:gd name="T21" fmla="*/ 129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29 h 133"/>
                <a:gd name="T28" fmla="*/ 27 w 1204"/>
                <a:gd name="T29" fmla="*/ 120 h 133"/>
                <a:gd name="T30" fmla="*/ 12 w 1204"/>
                <a:gd name="T31" fmla="*/ 106 h 133"/>
                <a:gd name="T32" fmla="*/ 3 w 1204"/>
                <a:gd name="T33" fmla="*/ 87 h 133"/>
                <a:gd name="T34" fmla="*/ 0 w 1204"/>
                <a:gd name="T35" fmla="*/ 67 h 133"/>
                <a:gd name="T36" fmla="*/ 3 w 1204"/>
                <a:gd name="T37" fmla="*/ 45 h 133"/>
                <a:gd name="T38" fmla="*/ 12 w 1204"/>
                <a:gd name="T39" fmla="*/ 28 h 133"/>
                <a:gd name="T40" fmla="*/ 27 w 1204"/>
                <a:gd name="T41" fmla="*/ 13 h 133"/>
                <a:gd name="T42" fmla="*/ 45 w 1204"/>
                <a:gd name="T43" fmla="*/ 3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3"/>
                  </a:lnTo>
                  <a:lnTo>
                    <a:pt x="1177" y="13"/>
                  </a:lnTo>
                  <a:lnTo>
                    <a:pt x="1190" y="28"/>
                  </a:lnTo>
                  <a:lnTo>
                    <a:pt x="1200" y="45"/>
                  </a:lnTo>
                  <a:lnTo>
                    <a:pt x="1204" y="67"/>
                  </a:lnTo>
                  <a:lnTo>
                    <a:pt x="1200" y="87"/>
                  </a:lnTo>
                  <a:lnTo>
                    <a:pt x="1190" y="106"/>
                  </a:lnTo>
                  <a:lnTo>
                    <a:pt x="1177" y="120"/>
                  </a:lnTo>
                  <a:lnTo>
                    <a:pt x="1157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0"/>
                  </a:lnTo>
                  <a:lnTo>
                    <a:pt x="12" y="106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5"/>
                  </a:lnTo>
                  <a:lnTo>
                    <a:pt x="12" y="28"/>
                  </a:lnTo>
                  <a:lnTo>
                    <a:pt x="27" y="13"/>
                  </a:lnTo>
                  <a:lnTo>
                    <a:pt x="45" y="3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35"/>
            <p:cNvSpPr>
              <a:spLocks/>
            </p:cNvSpPr>
            <p:nvPr/>
          </p:nvSpPr>
          <p:spPr bwMode="auto">
            <a:xfrm>
              <a:off x="7273925" y="4765675"/>
              <a:ext cx="636587" cy="68263"/>
            </a:xfrm>
            <a:custGeom>
              <a:avLst/>
              <a:gdLst>
                <a:gd name="T0" fmla="*/ 67 w 1204"/>
                <a:gd name="T1" fmla="*/ 0 h 131"/>
                <a:gd name="T2" fmla="*/ 1137 w 1204"/>
                <a:gd name="T3" fmla="*/ 0 h 131"/>
                <a:gd name="T4" fmla="*/ 1157 w 1204"/>
                <a:gd name="T5" fmla="*/ 2 h 131"/>
                <a:gd name="T6" fmla="*/ 1177 w 1204"/>
                <a:gd name="T7" fmla="*/ 12 h 131"/>
                <a:gd name="T8" fmla="*/ 1190 w 1204"/>
                <a:gd name="T9" fmla="*/ 27 h 131"/>
                <a:gd name="T10" fmla="*/ 1200 w 1204"/>
                <a:gd name="T11" fmla="*/ 44 h 131"/>
                <a:gd name="T12" fmla="*/ 1204 w 1204"/>
                <a:gd name="T13" fmla="*/ 65 h 131"/>
                <a:gd name="T14" fmla="*/ 1200 w 1204"/>
                <a:gd name="T15" fmla="*/ 86 h 131"/>
                <a:gd name="T16" fmla="*/ 1190 w 1204"/>
                <a:gd name="T17" fmla="*/ 104 h 131"/>
                <a:gd name="T18" fmla="*/ 1177 w 1204"/>
                <a:gd name="T19" fmla="*/ 119 h 131"/>
                <a:gd name="T20" fmla="*/ 1157 w 1204"/>
                <a:gd name="T21" fmla="*/ 128 h 131"/>
                <a:gd name="T22" fmla="*/ 1137 w 1204"/>
                <a:gd name="T23" fmla="*/ 131 h 131"/>
                <a:gd name="T24" fmla="*/ 67 w 1204"/>
                <a:gd name="T25" fmla="*/ 131 h 131"/>
                <a:gd name="T26" fmla="*/ 45 w 1204"/>
                <a:gd name="T27" fmla="*/ 128 h 131"/>
                <a:gd name="T28" fmla="*/ 27 w 1204"/>
                <a:gd name="T29" fmla="*/ 119 h 131"/>
                <a:gd name="T30" fmla="*/ 12 w 1204"/>
                <a:gd name="T31" fmla="*/ 104 h 131"/>
                <a:gd name="T32" fmla="*/ 3 w 1204"/>
                <a:gd name="T33" fmla="*/ 86 h 131"/>
                <a:gd name="T34" fmla="*/ 0 w 1204"/>
                <a:gd name="T35" fmla="*/ 65 h 131"/>
                <a:gd name="T36" fmla="*/ 3 w 1204"/>
                <a:gd name="T37" fmla="*/ 44 h 131"/>
                <a:gd name="T38" fmla="*/ 12 w 1204"/>
                <a:gd name="T39" fmla="*/ 27 h 131"/>
                <a:gd name="T40" fmla="*/ 27 w 1204"/>
                <a:gd name="T41" fmla="*/ 12 h 131"/>
                <a:gd name="T42" fmla="*/ 45 w 1204"/>
                <a:gd name="T43" fmla="*/ 2 h 131"/>
                <a:gd name="T44" fmla="*/ 67 w 1204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1">
                  <a:moveTo>
                    <a:pt x="67" y="0"/>
                  </a:moveTo>
                  <a:lnTo>
                    <a:pt x="1137" y="0"/>
                  </a:lnTo>
                  <a:lnTo>
                    <a:pt x="1157" y="2"/>
                  </a:lnTo>
                  <a:lnTo>
                    <a:pt x="1177" y="12"/>
                  </a:lnTo>
                  <a:lnTo>
                    <a:pt x="1190" y="27"/>
                  </a:lnTo>
                  <a:lnTo>
                    <a:pt x="1200" y="44"/>
                  </a:lnTo>
                  <a:lnTo>
                    <a:pt x="1204" y="65"/>
                  </a:lnTo>
                  <a:lnTo>
                    <a:pt x="1200" y="86"/>
                  </a:lnTo>
                  <a:lnTo>
                    <a:pt x="1190" y="104"/>
                  </a:lnTo>
                  <a:lnTo>
                    <a:pt x="1177" y="119"/>
                  </a:lnTo>
                  <a:lnTo>
                    <a:pt x="1157" y="128"/>
                  </a:lnTo>
                  <a:lnTo>
                    <a:pt x="1137" y="131"/>
                  </a:lnTo>
                  <a:lnTo>
                    <a:pt x="67" y="131"/>
                  </a:lnTo>
                  <a:lnTo>
                    <a:pt x="45" y="128"/>
                  </a:lnTo>
                  <a:lnTo>
                    <a:pt x="27" y="119"/>
                  </a:lnTo>
                  <a:lnTo>
                    <a:pt x="12" y="104"/>
                  </a:lnTo>
                  <a:lnTo>
                    <a:pt x="3" y="86"/>
                  </a:lnTo>
                  <a:lnTo>
                    <a:pt x="0" y="65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7" y="12"/>
                  </a:lnTo>
                  <a:lnTo>
                    <a:pt x="45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36"/>
            <p:cNvSpPr>
              <a:spLocks/>
            </p:cNvSpPr>
            <p:nvPr/>
          </p:nvSpPr>
          <p:spPr bwMode="auto">
            <a:xfrm>
              <a:off x="6494463" y="4343400"/>
              <a:ext cx="1416050" cy="71438"/>
            </a:xfrm>
            <a:custGeom>
              <a:avLst/>
              <a:gdLst>
                <a:gd name="T0" fmla="*/ 67 w 2676"/>
                <a:gd name="T1" fmla="*/ 0 h 133"/>
                <a:gd name="T2" fmla="*/ 2609 w 2676"/>
                <a:gd name="T3" fmla="*/ 0 h 133"/>
                <a:gd name="T4" fmla="*/ 2629 w 2676"/>
                <a:gd name="T5" fmla="*/ 5 h 133"/>
                <a:gd name="T6" fmla="*/ 2649 w 2676"/>
                <a:gd name="T7" fmla="*/ 13 h 133"/>
                <a:gd name="T8" fmla="*/ 2662 w 2676"/>
                <a:gd name="T9" fmla="*/ 28 h 133"/>
                <a:gd name="T10" fmla="*/ 2672 w 2676"/>
                <a:gd name="T11" fmla="*/ 45 h 133"/>
                <a:gd name="T12" fmla="*/ 2676 w 2676"/>
                <a:gd name="T13" fmla="*/ 67 h 133"/>
                <a:gd name="T14" fmla="*/ 2672 w 2676"/>
                <a:gd name="T15" fmla="*/ 87 h 133"/>
                <a:gd name="T16" fmla="*/ 2662 w 2676"/>
                <a:gd name="T17" fmla="*/ 106 h 133"/>
                <a:gd name="T18" fmla="*/ 2649 w 2676"/>
                <a:gd name="T19" fmla="*/ 120 h 133"/>
                <a:gd name="T20" fmla="*/ 2629 w 2676"/>
                <a:gd name="T21" fmla="*/ 129 h 133"/>
                <a:gd name="T22" fmla="*/ 2609 w 2676"/>
                <a:gd name="T23" fmla="*/ 133 h 133"/>
                <a:gd name="T24" fmla="*/ 67 w 2676"/>
                <a:gd name="T25" fmla="*/ 133 h 133"/>
                <a:gd name="T26" fmla="*/ 46 w 2676"/>
                <a:gd name="T27" fmla="*/ 129 h 133"/>
                <a:gd name="T28" fmla="*/ 27 w 2676"/>
                <a:gd name="T29" fmla="*/ 120 h 133"/>
                <a:gd name="T30" fmla="*/ 13 w 2676"/>
                <a:gd name="T31" fmla="*/ 106 h 133"/>
                <a:gd name="T32" fmla="*/ 4 w 2676"/>
                <a:gd name="T33" fmla="*/ 87 h 133"/>
                <a:gd name="T34" fmla="*/ 0 w 2676"/>
                <a:gd name="T35" fmla="*/ 67 h 133"/>
                <a:gd name="T36" fmla="*/ 4 w 2676"/>
                <a:gd name="T37" fmla="*/ 45 h 133"/>
                <a:gd name="T38" fmla="*/ 13 w 2676"/>
                <a:gd name="T39" fmla="*/ 28 h 133"/>
                <a:gd name="T40" fmla="*/ 27 w 2676"/>
                <a:gd name="T41" fmla="*/ 13 h 133"/>
                <a:gd name="T42" fmla="*/ 46 w 2676"/>
                <a:gd name="T43" fmla="*/ 5 h 133"/>
                <a:gd name="T44" fmla="*/ 67 w 2676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6" h="133">
                  <a:moveTo>
                    <a:pt x="67" y="0"/>
                  </a:moveTo>
                  <a:lnTo>
                    <a:pt x="2609" y="0"/>
                  </a:lnTo>
                  <a:lnTo>
                    <a:pt x="2629" y="5"/>
                  </a:lnTo>
                  <a:lnTo>
                    <a:pt x="2649" y="13"/>
                  </a:lnTo>
                  <a:lnTo>
                    <a:pt x="2662" y="28"/>
                  </a:lnTo>
                  <a:lnTo>
                    <a:pt x="2672" y="45"/>
                  </a:lnTo>
                  <a:lnTo>
                    <a:pt x="2676" y="67"/>
                  </a:lnTo>
                  <a:lnTo>
                    <a:pt x="2672" y="87"/>
                  </a:lnTo>
                  <a:lnTo>
                    <a:pt x="2662" y="106"/>
                  </a:lnTo>
                  <a:lnTo>
                    <a:pt x="2649" y="120"/>
                  </a:lnTo>
                  <a:lnTo>
                    <a:pt x="2629" y="129"/>
                  </a:lnTo>
                  <a:lnTo>
                    <a:pt x="2609" y="133"/>
                  </a:lnTo>
                  <a:lnTo>
                    <a:pt x="67" y="133"/>
                  </a:lnTo>
                  <a:lnTo>
                    <a:pt x="46" y="129"/>
                  </a:lnTo>
                  <a:lnTo>
                    <a:pt x="27" y="120"/>
                  </a:lnTo>
                  <a:lnTo>
                    <a:pt x="13" y="106"/>
                  </a:lnTo>
                  <a:lnTo>
                    <a:pt x="4" y="87"/>
                  </a:lnTo>
                  <a:lnTo>
                    <a:pt x="0" y="67"/>
                  </a:lnTo>
                  <a:lnTo>
                    <a:pt x="4" y="45"/>
                  </a:lnTo>
                  <a:lnTo>
                    <a:pt x="13" y="28"/>
                  </a:lnTo>
                  <a:lnTo>
                    <a:pt x="27" y="13"/>
                  </a:lnTo>
                  <a:lnTo>
                    <a:pt x="46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37"/>
            <p:cNvSpPr>
              <a:spLocks/>
            </p:cNvSpPr>
            <p:nvPr/>
          </p:nvSpPr>
          <p:spPr bwMode="auto">
            <a:xfrm>
              <a:off x="6494463" y="4554538"/>
              <a:ext cx="1416050" cy="69850"/>
            </a:xfrm>
            <a:custGeom>
              <a:avLst/>
              <a:gdLst>
                <a:gd name="T0" fmla="*/ 67 w 2676"/>
                <a:gd name="T1" fmla="*/ 0 h 133"/>
                <a:gd name="T2" fmla="*/ 2609 w 2676"/>
                <a:gd name="T3" fmla="*/ 0 h 133"/>
                <a:gd name="T4" fmla="*/ 2629 w 2676"/>
                <a:gd name="T5" fmla="*/ 4 h 133"/>
                <a:gd name="T6" fmla="*/ 2649 w 2676"/>
                <a:gd name="T7" fmla="*/ 14 h 133"/>
                <a:gd name="T8" fmla="*/ 2662 w 2676"/>
                <a:gd name="T9" fmla="*/ 27 h 133"/>
                <a:gd name="T10" fmla="*/ 2672 w 2676"/>
                <a:gd name="T11" fmla="*/ 46 h 133"/>
                <a:gd name="T12" fmla="*/ 2676 w 2676"/>
                <a:gd name="T13" fmla="*/ 67 h 133"/>
                <a:gd name="T14" fmla="*/ 2672 w 2676"/>
                <a:gd name="T15" fmla="*/ 88 h 133"/>
                <a:gd name="T16" fmla="*/ 2662 w 2676"/>
                <a:gd name="T17" fmla="*/ 106 h 133"/>
                <a:gd name="T18" fmla="*/ 2649 w 2676"/>
                <a:gd name="T19" fmla="*/ 121 h 133"/>
                <a:gd name="T20" fmla="*/ 2629 w 2676"/>
                <a:gd name="T21" fmla="*/ 130 h 133"/>
                <a:gd name="T22" fmla="*/ 2609 w 2676"/>
                <a:gd name="T23" fmla="*/ 133 h 133"/>
                <a:gd name="T24" fmla="*/ 67 w 2676"/>
                <a:gd name="T25" fmla="*/ 133 h 133"/>
                <a:gd name="T26" fmla="*/ 46 w 2676"/>
                <a:gd name="T27" fmla="*/ 130 h 133"/>
                <a:gd name="T28" fmla="*/ 27 w 2676"/>
                <a:gd name="T29" fmla="*/ 121 h 133"/>
                <a:gd name="T30" fmla="*/ 13 w 2676"/>
                <a:gd name="T31" fmla="*/ 106 h 133"/>
                <a:gd name="T32" fmla="*/ 4 w 2676"/>
                <a:gd name="T33" fmla="*/ 88 h 133"/>
                <a:gd name="T34" fmla="*/ 0 w 2676"/>
                <a:gd name="T35" fmla="*/ 67 h 133"/>
                <a:gd name="T36" fmla="*/ 4 w 2676"/>
                <a:gd name="T37" fmla="*/ 46 h 133"/>
                <a:gd name="T38" fmla="*/ 13 w 2676"/>
                <a:gd name="T39" fmla="*/ 27 h 133"/>
                <a:gd name="T40" fmla="*/ 27 w 2676"/>
                <a:gd name="T41" fmla="*/ 14 h 133"/>
                <a:gd name="T42" fmla="*/ 46 w 2676"/>
                <a:gd name="T43" fmla="*/ 4 h 133"/>
                <a:gd name="T44" fmla="*/ 67 w 2676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6" h="133">
                  <a:moveTo>
                    <a:pt x="67" y="0"/>
                  </a:moveTo>
                  <a:lnTo>
                    <a:pt x="2609" y="0"/>
                  </a:lnTo>
                  <a:lnTo>
                    <a:pt x="2629" y="4"/>
                  </a:lnTo>
                  <a:lnTo>
                    <a:pt x="2649" y="14"/>
                  </a:lnTo>
                  <a:lnTo>
                    <a:pt x="2662" y="27"/>
                  </a:lnTo>
                  <a:lnTo>
                    <a:pt x="2672" y="46"/>
                  </a:lnTo>
                  <a:lnTo>
                    <a:pt x="2676" y="67"/>
                  </a:lnTo>
                  <a:lnTo>
                    <a:pt x="2672" y="88"/>
                  </a:lnTo>
                  <a:lnTo>
                    <a:pt x="2662" y="106"/>
                  </a:lnTo>
                  <a:lnTo>
                    <a:pt x="2649" y="121"/>
                  </a:lnTo>
                  <a:lnTo>
                    <a:pt x="2629" y="130"/>
                  </a:lnTo>
                  <a:lnTo>
                    <a:pt x="2609" y="133"/>
                  </a:lnTo>
                  <a:lnTo>
                    <a:pt x="67" y="133"/>
                  </a:lnTo>
                  <a:lnTo>
                    <a:pt x="46" y="130"/>
                  </a:lnTo>
                  <a:lnTo>
                    <a:pt x="27" y="121"/>
                  </a:lnTo>
                  <a:lnTo>
                    <a:pt x="13" y="106"/>
                  </a:lnTo>
                  <a:lnTo>
                    <a:pt x="4" y="88"/>
                  </a:lnTo>
                  <a:lnTo>
                    <a:pt x="0" y="67"/>
                  </a:lnTo>
                  <a:lnTo>
                    <a:pt x="4" y="46"/>
                  </a:lnTo>
                  <a:lnTo>
                    <a:pt x="13" y="27"/>
                  </a:lnTo>
                  <a:lnTo>
                    <a:pt x="27" y="14"/>
                  </a:lnTo>
                  <a:lnTo>
                    <a:pt x="46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38"/>
            <p:cNvSpPr>
              <a:spLocks noEditPoints="1"/>
            </p:cNvSpPr>
            <p:nvPr/>
          </p:nvSpPr>
          <p:spPr bwMode="auto">
            <a:xfrm>
              <a:off x="6494463" y="3573463"/>
              <a:ext cx="638175" cy="630238"/>
            </a:xfrm>
            <a:custGeom>
              <a:avLst/>
              <a:gdLst>
                <a:gd name="T0" fmla="*/ 268 w 1205"/>
                <a:gd name="T1" fmla="*/ 265 h 1192"/>
                <a:gd name="T2" fmla="*/ 268 w 1205"/>
                <a:gd name="T3" fmla="*/ 928 h 1192"/>
                <a:gd name="T4" fmla="*/ 937 w 1205"/>
                <a:gd name="T5" fmla="*/ 928 h 1192"/>
                <a:gd name="T6" fmla="*/ 937 w 1205"/>
                <a:gd name="T7" fmla="*/ 265 h 1192"/>
                <a:gd name="T8" fmla="*/ 268 w 1205"/>
                <a:gd name="T9" fmla="*/ 265 h 1192"/>
                <a:gd name="T10" fmla="*/ 134 w 1205"/>
                <a:gd name="T11" fmla="*/ 0 h 1192"/>
                <a:gd name="T12" fmla="*/ 1071 w 1205"/>
                <a:gd name="T13" fmla="*/ 0 h 1192"/>
                <a:gd name="T14" fmla="*/ 1101 w 1205"/>
                <a:gd name="T15" fmla="*/ 4 h 1192"/>
                <a:gd name="T16" fmla="*/ 1130 w 1205"/>
                <a:gd name="T17" fmla="*/ 14 h 1192"/>
                <a:gd name="T18" fmla="*/ 1154 w 1205"/>
                <a:gd name="T19" fmla="*/ 30 h 1192"/>
                <a:gd name="T20" fmla="*/ 1175 w 1205"/>
                <a:gd name="T21" fmla="*/ 50 h 1192"/>
                <a:gd name="T22" fmla="*/ 1191 w 1205"/>
                <a:gd name="T23" fmla="*/ 75 h 1192"/>
                <a:gd name="T24" fmla="*/ 1201 w 1205"/>
                <a:gd name="T25" fmla="*/ 103 h 1192"/>
                <a:gd name="T26" fmla="*/ 1205 w 1205"/>
                <a:gd name="T27" fmla="*/ 133 h 1192"/>
                <a:gd name="T28" fmla="*/ 1205 w 1205"/>
                <a:gd name="T29" fmla="*/ 1059 h 1192"/>
                <a:gd name="T30" fmla="*/ 1201 w 1205"/>
                <a:gd name="T31" fmla="*/ 1090 h 1192"/>
                <a:gd name="T32" fmla="*/ 1191 w 1205"/>
                <a:gd name="T33" fmla="*/ 1118 h 1192"/>
                <a:gd name="T34" fmla="*/ 1175 w 1205"/>
                <a:gd name="T35" fmla="*/ 1142 h 1192"/>
                <a:gd name="T36" fmla="*/ 1154 w 1205"/>
                <a:gd name="T37" fmla="*/ 1162 h 1192"/>
                <a:gd name="T38" fmla="*/ 1130 w 1205"/>
                <a:gd name="T39" fmla="*/ 1178 h 1192"/>
                <a:gd name="T40" fmla="*/ 1101 w 1205"/>
                <a:gd name="T41" fmla="*/ 1188 h 1192"/>
                <a:gd name="T42" fmla="*/ 1071 w 1205"/>
                <a:gd name="T43" fmla="*/ 1192 h 1192"/>
                <a:gd name="T44" fmla="*/ 134 w 1205"/>
                <a:gd name="T45" fmla="*/ 1192 h 1192"/>
                <a:gd name="T46" fmla="*/ 104 w 1205"/>
                <a:gd name="T47" fmla="*/ 1188 h 1192"/>
                <a:gd name="T48" fmla="*/ 75 w 1205"/>
                <a:gd name="T49" fmla="*/ 1178 h 1192"/>
                <a:gd name="T50" fmla="*/ 50 w 1205"/>
                <a:gd name="T51" fmla="*/ 1162 h 1192"/>
                <a:gd name="T52" fmla="*/ 30 w 1205"/>
                <a:gd name="T53" fmla="*/ 1142 h 1192"/>
                <a:gd name="T54" fmla="*/ 13 w 1205"/>
                <a:gd name="T55" fmla="*/ 1118 h 1192"/>
                <a:gd name="T56" fmla="*/ 4 w 1205"/>
                <a:gd name="T57" fmla="*/ 1090 h 1192"/>
                <a:gd name="T58" fmla="*/ 0 w 1205"/>
                <a:gd name="T59" fmla="*/ 1059 h 1192"/>
                <a:gd name="T60" fmla="*/ 0 w 1205"/>
                <a:gd name="T61" fmla="*/ 133 h 1192"/>
                <a:gd name="T62" fmla="*/ 4 w 1205"/>
                <a:gd name="T63" fmla="*/ 103 h 1192"/>
                <a:gd name="T64" fmla="*/ 13 w 1205"/>
                <a:gd name="T65" fmla="*/ 75 h 1192"/>
                <a:gd name="T66" fmla="*/ 30 w 1205"/>
                <a:gd name="T67" fmla="*/ 50 h 1192"/>
                <a:gd name="T68" fmla="*/ 50 w 1205"/>
                <a:gd name="T69" fmla="*/ 30 h 1192"/>
                <a:gd name="T70" fmla="*/ 75 w 1205"/>
                <a:gd name="T71" fmla="*/ 14 h 1192"/>
                <a:gd name="T72" fmla="*/ 104 w 1205"/>
                <a:gd name="T73" fmla="*/ 4 h 1192"/>
                <a:gd name="T74" fmla="*/ 134 w 1205"/>
                <a:gd name="T75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5" h="1192">
                  <a:moveTo>
                    <a:pt x="268" y="265"/>
                  </a:moveTo>
                  <a:lnTo>
                    <a:pt x="268" y="928"/>
                  </a:lnTo>
                  <a:lnTo>
                    <a:pt x="937" y="928"/>
                  </a:lnTo>
                  <a:lnTo>
                    <a:pt x="937" y="265"/>
                  </a:lnTo>
                  <a:lnTo>
                    <a:pt x="268" y="265"/>
                  </a:lnTo>
                  <a:close/>
                  <a:moveTo>
                    <a:pt x="134" y="0"/>
                  </a:moveTo>
                  <a:lnTo>
                    <a:pt x="1071" y="0"/>
                  </a:lnTo>
                  <a:lnTo>
                    <a:pt x="1101" y="4"/>
                  </a:lnTo>
                  <a:lnTo>
                    <a:pt x="1130" y="14"/>
                  </a:lnTo>
                  <a:lnTo>
                    <a:pt x="1154" y="30"/>
                  </a:lnTo>
                  <a:lnTo>
                    <a:pt x="1175" y="50"/>
                  </a:lnTo>
                  <a:lnTo>
                    <a:pt x="1191" y="75"/>
                  </a:lnTo>
                  <a:lnTo>
                    <a:pt x="1201" y="103"/>
                  </a:lnTo>
                  <a:lnTo>
                    <a:pt x="1205" y="133"/>
                  </a:lnTo>
                  <a:lnTo>
                    <a:pt x="1205" y="1059"/>
                  </a:lnTo>
                  <a:lnTo>
                    <a:pt x="1201" y="1090"/>
                  </a:lnTo>
                  <a:lnTo>
                    <a:pt x="1191" y="1118"/>
                  </a:lnTo>
                  <a:lnTo>
                    <a:pt x="1175" y="1142"/>
                  </a:lnTo>
                  <a:lnTo>
                    <a:pt x="1154" y="1162"/>
                  </a:lnTo>
                  <a:lnTo>
                    <a:pt x="1130" y="1178"/>
                  </a:lnTo>
                  <a:lnTo>
                    <a:pt x="1101" y="1188"/>
                  </a:lnTo>
                  <a:lnTo>
                    <a:pt x="1071" y="1192"/>
                  </a:lnTo>
                  <a:lnTo>
                    <a:pt x="134" y="1192"/>
                  </a:lnTo>
                  <a:lnTo>
                    <a:pt x="104" y="1188"/>
                  </a:lnTo>
                  <a:lnTo>
                    <a:pt x="75" y="1178"/>
                  </a:lnTo>
                  <a:lnTo>
                    <a:pt x="50" y="1162"/>
                  </a:lnTo>
                  <a:lnTo>
                    <a:pt x="30" y="1142"/>
                  </a:lnTo>
                  <a:lnTo>
                    <a:pt x="13" y="1118"/>
                  </a:lnTo>
                  <a:lnTo>
                    <a:pt x="4" y="1090"/>
                  </a:lnTo>
                  <a:lnTo>
                    <a:pt x="0" y="1059"/>
                  </a:lnTo>
                  <a:lnTo>
                    <a:pt x="0" y="133"/>
                  </a:lnTo>
                  <a:lnTo>
                    <a:pt x="4" y="103"/>
                  </a:lnTo>
                  <a:lnTo>
                    <a:pt x="13" y="75"/>
                  </a:lnTo>
                  <a:lnTo>
                    <a:pt x="30" y="50"/>
                  </a:lnTo>
                  <a:lnTo>
                    <a:pt x="50" y="30"/>
                  </a:lnTo>
                  <a:lnTo>
                    <a:pt x="75" y="14"/>
                  </a:lnTo>
                  <a:lnTo>
                    <a:pt x="104" y="4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9715623" y="1672771"/>
            <a:ext cx="464430" cy="459971"/>
            <a:chOff x="5929313" y="3290888"/>
            <a:chExt cx="2149475" cy="2128837"/>
          </a:xfrm>
          <a:solidFill>
            <a:schemeClr val="bg2">
              <a:lumMod val="25000"/>
            </a:schemeClr>
          </a:solidFill>
        </p:grpSpPr>
        <p:sp>
          <p:nvSpPr>
            <p:cNvPr id="158" name="Freeform 143"/>
            <p:cNvSpPr>
              <a:spLocks noEditPoints="1"/>
            </p:cNvSpPr>
            <p:nvPr/>
          </p:nvSpPr>
          <p:spPr bwMode="auto">
            <a:xfrm>
              <a:off x="5929313" y="4089400"/>
              <a:ext cx="2149475" cy="1330325"/>
            </a:xfrm>
            <a:custGeom>
              <a:avLst/>
              <a:gdLst>
                <a:gd name="T0" fmla="*/ 254 w 4062"/>
                <a:gd name="T1" fmla="*/ 1446 h 2514"/>
                <a:gd name="T2" fmla="*/ 805 w 4062"/>
                <a:gd name="T3" fmla="*/ 2260 h 2514"/>
                <a:gd name="T4" fmla="*/ 3298 w 4062"/>
                <a:gd name="T5" fmla="*/ 2220 h 2514"/>
                <a:gd name="T6" fmla="*/ 3782 w 4062"/>
                <a:gd name="T7" fmla="*/ 1395 h 2514"/>
                <a:gd name="T8" fmla="*/ 3276 w 4062"/>
                <a:gd name="T9" fmla="*/ 1131 h 2514"/>
                <a:gd name="T10" fmla="*/ 1854 w 4062"/>
                <a:gd name="T11" fmla="*/ 911 h 2514"/>
                <a:gd name="T12" fmla="*/ 1594 w 4062"/>
                <a:gd name="T13" fmla="*/ 1131 h 2514"/>
                <a:gd name="T14" fmla="*/ 1976 w 4062"/>
                <a:gd name="T15" fmla="*/ 1010 h 2514"/>
                <a:gd name="T16" fmla="*/ 2276 w 4062"/>
                <a:gd name="T17" fmla="*/ 1095 h 2514"/>
                <a:gd name="T18" fmla="*/ 2311 w 4062"/>
                <a:gd name="T19" fmla="*/ 965 h 2514"/>
                <a:gd name="T20" fmla="*/ 2032 w 4062"/>
                <a:gd name="T21" fmla="*/ 628 h 2514"/>
                <a:gd name="T22" fmla="*/ 1618 w 4062"/>
                <a:gd name="T23" fmla="*/ 751 h 2514"/>
                <a:gd name="T24" fmla="*/ 1341 w 4062"/>
                <a:gd name="T25" fmla="*/ 1065 h 2514"/>
                <a:gd name="T26" fmla="*/ 1603 w 4062"/>
                <a:gd name="T27" fmla="*/ 920 h 2514"/>
                <a:gd name="T28" fmla="*/ 1962 w 4062"/>
                <a:gd name="T29" fmla="*/ 758 h 2514"/>
                <a:gd name="T30" fmla="*/ 2355 w 4062"/>
                <a:gd name="T31" fmla="*/ 842 h 2514"/>
                <a:gd name="T32" fmla="*/ 2612 w 4062"/>
                <a:gd name="T33" fmla="*/ 1131 h 2514"/>
                <a:gd name="T34" fmla="*/ 2567 w 4062"/>
                <a:gd name="T35" fmla="*/ 847 h 2514"/>
                <a:gd name="T36" fmla="*/ 2184 w 4062"/>
                <a:gd name="T37" fmla="*/ 644 h 2514"/>
                <a:gd name="T38" fmla="*/ 1775 w 4062"/>
                <a:gd name="T39" fmla="*/ 410 h 2514"/>
                <a:gd name="T40" fmla="*/ 1342 w 4062"/>
                <a:gd name="T41" fmla="*/ 645 h 2514"/>
                <a:gd name="T42" fmla="*/ 1073 w 4062"/>
                <a:gd name="T43" fmla="*/ 1051 h 2514"/>
                <a:gd name="T44" fmla="*/ 1327 w 4062"/>
                <a:gd name="T45" fmla="*/ 848 h 2514"/>
                <a:gd name="T46" fmla="*/ 1706 w 4062"/>
                <a:gd name="T47" fmla="*/ 564 h 2514"/>
                <a:gd name="T48" fmla="*/ 2194 w 4062"/>
                <a:gd name="T49" fmla="*/ 518 h 2514"/>
                <a:gd name="T50" fmla="*/ 2615 w 4062"/>
                <a:gd name="T51" fmla="*/ 720 h 2514"/>
                <a:gd name="T52" fmla="*/ 2957 w 4062"/>
                <a:gd name="T53" fmla="*/ 973 h 2514"/>
                <a:gd name="T54" fmla="*/ 2656 w 4062"/>
                <a:gd name="T55" fmla="*/ 591 h 2514"/>
                <a:gd name="T56" fmla="*/ 2204 w 4062"/>
                <a:gd name="T57" fmla="*/ 392 h 2514"/>
                <a:gd name="T58" fmla="*/ 1734 w 4062"/>
                <a:gd name="T59" fmla="*/ 161 h 2514"/>
                <a:gd name="T60" fmla="*/ 1224 w 4062"/>
                <a:gd name="T61" fmla="*/ 414 h 2514"/>
                <a:gd name="T62" fmla="*/ 877 w 4062"/>
                <a:gd name="T63" fmla="*/ 859 h 2514"/>
                <a:gd name="T64" fmla="*/ 972 w 4062"/>
                <a:gd name="T65" fmla="*/ 959 h 2514"/>
                <a:gd name="T66" fmla="*/ 1280 w 4062"/>
                <a:gd name="T67" fmla="*/ 531 h 2514"/>
                <a:gd name="T68" fmla="*/ 1753 w 4062"/>
                <a:gd name="T69" fmla="*/ 285 h 2514"/>
                <a:gd name="T70" fmla="*/ 2299 w 4062"/>
                <a:gd name="T71" fmla="*/ 283 h 2514"/>
                <a:gd name="T72" fmla="*/ 2760 w 4062"/>
                <a:gd name="T73" fmla="*/ 513 h 2514"/>
                <a:gd name="T74" fmla="*/ 3070 w 4062"/>
                <a:gd name="T75" fmla="*/ 916 h 2514"/>
                <a:gd name="T76" fmla="*/ 2909 w 4062"/>
                <a:gd name="T77" fmla="*/ 477 h 2514"/>
                <a:gd name="T78" fmla="*/ 2423 w 4062"/>
                <a:gd name="T79" fmla="*/ 186 h 2514"/>
                <a:gd name="T80" fmla="*/ 2136 w 4062"/>
                <a:gd name="T81" fmla="*/ 4 h 2514"/>
                <a:gd name="T82" fmla="*/ 2708 w 4062"/>
                <a:gd name="T83" fmla="*/ 175 h 2514"/>
                <a:gd name="T84" fmla="*/ 3147 w 4062"/>
                <a:gd name="T85" fmla="*/ 554 h 2514"/>
                <a:gd name="T86" fmla="*/ 3934 w 4062"/>
                <a:gd name="T87" fmla="*/ 502 h 2514"/>
                <a:gd name="T88" fmla="*/ 4058 w 4062"/>
                <a:gd name="T89" fmla="*/ 600 h 2514"/>
                <a:gd name="T90" fmla="*/ 3992 w 4062"/>
                <a:gd name="T91" fmla="*/ 742 h 2514"/>
                <a:gd name="T92" fmla="*/ 3836 w 4062"/>
                <a:gd name="T93" fmla="*/ 1145 h 2514"/>
                <a:gd name="T94" fmla="*/ 4033 w 4062"/>
                <a:gd name="T95" fmla="*/ 1314 h 2514"/>
                <a:gd name="T96" fmla="*/ 4039 w 4062"/>
                <a:gd name="T97" fmla="*/ 1551 h 2514"/>
                <a:gd name="T98" fmla="*/ 3540 w 4062"/>
                <a:gd name="T99" fmla="*/ 2291 h 2514"/>
                <a:gd name="T100" fmla="*/ 3370 w 4062"/>
                <a:gd name="T101" fmla="*/ 2485 h 2514"/>
                <a:gd name="T102" fmla="*/ 733 w 4062"/>
                <a:gd name="T103" fmla="*/ 2501 h 2514"/>
                <a:gd name="T104" fmla="*/ 537 w 4062"/>
                <a:gd name="T105" fmla="*/ 2332 h 2514"/>
                <a:gd name="T106" fmla="*/ 41 w 4062"/>
                <a:gd name="T107" fmla="*/ 1584 h 2514"/>
                <a:gd name="T108" fmla="*/ 13 w 4062"/>
                <a:gd name="T109" fmla="*/ 1355 h 2514"/>
                <a:gd name="T110" fmla="*/ 184 w 4062"/>
                <a:gd name="T111" fmla="*/ 1161 h 2514"/>
                <a:gd name="T112" fmla="*/ 711 w 4062"/>
                <a:gd name="T113" fmla="*/ 934 h 2514"/>
                <a:gd name="T114" fmla="*/ 1024 w 4062"/>
                <a:gd name="T115" fmla="*/ 427 h 2514"/>
                <a:gd name="T116" fmla="*/ 1521 w 4062"/>
                <a:gd name="T117" fmla="*/ 96 h 2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62" h="2514">
                  <a:moveTo>
                    <a:pt x="318" y="1383"/>
                  </a:moveTo>
                  <a:lnTo>
                    <a:pt x="297" y="1386"/>
                  </a:lnTo>
                  <a:lnTo>
                    <a:pt x="280" y="1395"/>
                  </a:lnTo>
                  <a:lnTo>
                    <a:pt x="266" y="1409"/>
                  </a:lnTo>
                  <a:lnTo>
                    <a:pt x="257" y="1425"/>
                  </a:lnTo>
                  <a:lnTo>
                    <a:pt x="254" y="1446"/>
                  </a:lnTo>
                  <a:lnTo>
                    <a:pt x="762" y="2010"/>
                  </a:lnTo>
                  <a:lnTo>
                    <a:pt x="762" y="2201"/>
                  </a:lnTo>
                  <a:lnTo>
                    <a:pt x="764" y="2220"/>
                  </a:lnTo>
                  <a:lnTo>
                    <a:pt x="774" y="2237"/>
                  </a:lnTo>
                  <a:lnTo>
                    <a:pt x="788" y="2251"/>
                  </a:lnTo>
                  <a:lnTo>
                    <a:pt x="805" y="2260"/>
                  </a:lnTo>
                  <a:lnTo>
                    <a:pt x="825" y="2262"/>
                  </a:lnTo>
                  <a:lnTo>
                    <a:pt x="3237" y="2262"/>
                  </a:lnTo>
                  <a:lnTo>
                    <a:pt x="3257" y="2260"/>
                  </a:lnTo>
                  <a:lnTo>
                    <a:pt x="3274" y="2251"/>
                  </a:lnTo>
                  <a:lnTo>
                    <a:pt x="3289" y="2237"/>
                  </a:lnTo>
                  <a:lnTo>
                    <a:pt x="3298" y="2220"/>
                  </a:lnTo>
                  <a:lnTo>
                    <a:pt x="3300" y="2201"/>
                  </a:lnTo>
                  <a:lnTo>
                    <a:pt x="3300" y="2010"/>
                  </a:lnTo>
                  <a:lnTo>
                    <a:pt x="3808" y="1446"/>
                  </a:lnTo>
                  <a:lnTo>
                    <a:pt x="3805" y="1425"/>
                  </a:lnTo>
                  <a:lnTo>
                    <a:pt x="3796" y="1409"/>
                  </a:lnTo>
                  <a:lnTo>
                    <a:pt x="3782" y="1395"/>
                  </a:lnTo>
                  <a:lnTo>
                    <a:pt x="3765" y="1386"/>
                  </a:lnTo>
                  <a:lnTo>
                    <a:pt x="3746" y="1383"/>
                  </a:lnTo>
                  <a:lnTo>
                    <a:pt x="318" y="1383"/>
                  </a:lnTo>
                  <a:close/>
                  <a:moveTo>
                    <a:pt x="3268" y="1100"/>
                  </a:moveTo>
                  <a:lnTo>
                    <a:pt x="3204" y="1131"/>
                  </a:lnTo>
                  <a:lnTo>
                    <a:pt x="3276" y="1131"/>
                  </a:lnTo>
                  <a:lnTo>
                    <a:pt x="3272" y="1116"/>
                  </a:lnTo>
                  <a:lnTo>
                    <a:pt x="3268" y="1100"/>
                  </a:lnTo>
                  <a:close/>
                  <a:moveTo>
                    <a:pt x="2032" y="880"/>
                  </a:moveTo>
                  <a:lnTo>
                    <a:pt x="1969" y="883"/>
                  </a:lnTo>
                  <a:lnTo>
                    <a:pt x="1911" y="895"/>
                  </a:lnTo>
                  <a:lnTo>
                    <a:pt x="1854" y="911"/>
                  </a:lnTo>
                  <a:lnTo>
                    <a:pt x="1801" y="936"/>
                  </a:lnTo>
                  <a:lnTo>
                    <a:pt x="1751" y="965"/>
                  </a:lnTo>
                  <a:lnTo>
                    <a:pt x="1704" y="1000"/>
                  </a:lnTo>
                  <a:lnTo>
                    <a:pt x="1663" y="1040"/>
                  </a:lnTo>
                  <a:lnTo>
                    <a:pt x="1625" y="1083"/>
                  </a:lnTo>
                  <a:lnTo>
                    <a:pt x="1594" y="1131"/>
                  </a:lnTo>
                  <a:lnTo>
                    <a:pt x="1749" y="1131"/>
                  </a:lnTo>
                  <a:lnTo>
                    <a:pt x="1786" y="1095"/>
                  </a:lnTo>
                  <a:lnTo>
                    <a:pt x="1829" y="1064"/>
                  </a:lnTo>
                  <a:lnTo>
                    <a:pt x="1875" y="1040"/>
                  </a:lnTo>
                  <a:lnTo>
                    <a:pt x="1924" y="1022"/>
                  </a:lnTo>
                  <a:lnTo>
                    <a:pt x="1976" y="1010"/>
                  </a:lnTo>
                  <a:lnTo>
                    <a:pt x="2032" y="1005"/>
                  </a:lnTo>
                  <a:lnTo>
                    <a:pt x="2086" y="1010"/>
                  </a:lnTo>
                  <a:lnTo>
                    <a:pt x="2138" y="1022"/>
                  </a:lnTo>
                  <a:lnTo>
                    <a:pt x="2187" y="1040"/>
                  </a:lnTo>
                  <a:lnTo>
                    <a:pt x="2234" y="1064"/>
                  </a:lnTo>
                  <a:lnTo>
                    <a:pt x="2276" y="1095"/>
                  </a:lnTo>
                  <a:lnTo>
                    <a:pt x="2312" y="1131"/>
                  </a:lnTo>
                  <a:lnTo>
                    <a:pt x="2468" y="1131"/>
                  </a:lnTo>
                  <a:lnTo>
                    <a:pt x="2437" y="1083"/>
                  </a:lnTo>
                  <a:lnTo>
                    <a:pt x="2399" y="1040"/>
                  </a:lnTo>
                  <a:lnTo>
                    <a:pt x="2358" y="1000"/>
                  </a:lnTo>
                  <a:lnTo>
                    <a:pt x="2311" y="965"/>
                  </a:lnTo>
                  <a:lnTo>
                    <a:pt x="2262" y="936"/>
                  </a:lnTo>
                  <a:lnTo>
                    <a:pt x="2208" y="911"/>
                  </a:lnTo>
                  <a:lnTo>
                    <a:pt x="2151" y="895"/>
                  </a:lnTo>
                  <a:lnTo>
                    <a:pt x="2093" y="883"/>
                  </a:lnTo>
                  <a:lnTo>
                    <a:pt x="2032" y="880"/>
                  </a:lnTo>
                  <a:close/>
                  <a:moveTo>
                    <a:pt x="2032" y="628"/>
                  </a:moveTo>
                  <a:lnTo>
                    <a:pt x="1956" y="632"/>
                  </a:lnTo>
                  <a:lnTo>
                    <a:pt x="1882" y="644"/>
                  </a:lnTo>
                  <a:lnTo>
                    <a:pt x="1811" y="661"/>
                  </a:lnTo>
                  <a:lnTo>
                    <a:pt x="1743" y="685"/>
                  </a:lnTo>
                  <a:lnTo>
                    <a:pt x="1679" y="715"/>
                  </a:lnTo>
                  <a:lnTo>
                    <a:pt x="1618" y="751"/>
                  </a:lnTo>
                  <a:lnTo>
                    <a:pt x="1559" y="792"/>
                  </a:lnTo>
                  <a:lnTo>
                    <a:pt x="1506" y="838"/>
                  </a:lnTo>
                  <a:lnTo>
                    <a:pt x="1458" y="888"/>
                  </a:lnTo>
                  <a:lnTo>
                    <a:pt x="1414" y="943"/>
                  </a:lnTo>
                  <a:lnTo>
                    <a:pt x="1375" y="1002"/>
                  </a:lnTo>
                  <a:lnTo>
                    <a:pt x="1341" y="1065"/>
                  </a:lnTo>
                  <a:lnTo>
                    <a:pt x="1314" y="1131"/>
                  </a:lnTo>
                  <a:lnTo>
                    <a:pt x="1450" y="1131"/>
                  </a:lnTo>
                  <a:lnTo>
                    <a:pt x="1480" y="1073"/>
                  </a:lnTo>
                  <a:lnTo>
                    <a:pt x="1516" y="1018"/>
                  </a:lnTo>
                  <a:lnTo>
                    <a:pt x="1556" y="966"/>
                  </a:lnTo>
                  <a:lnTo>
                    <a:pt x="1603" y="920"/>
                  </a:lnTo>
                  <a:lnTo>
                    <a:pt x="1654" y="879"/>
                  </a:lnTo>
                  <a:lnTo>
                    <a:pt x="1708" y="842"/>
                  </a:lnTo>
                  <a:lnTo>
                    <a:pt x="1767" y="811"/>
                  </a:lnTo>
                  <a:lnTo>
                    <a:pt x="1829" y="787"/>
                  </a:lnTo>
                  <a:lnTo>
                    <a:pt x="1894" y="769"/>
                  </a:lnTo>
                  <a:lnTo>
                    <a:pt x="1962" y="758"/>
                  </a:lnTo>
                  <a:lnTo>
                    <a:pt x="2032" y="754"/>
                  </a:lnTo>
                  <a:lnTo>
                    <a:pt x="2101" y="758"/>
                  </a:lnTo>
                  <a:lnTo>
                    <a:pt x="2169" y="769"/>
                  </a:lnTo>
                  <a:lnTo>
                    <a:pt x="2234" y="787"/>
                  </a:lnTo>
                  <a:lnTo>
                    <a:pt x="2295" y="811"/>
                  </a:lnTo>
                  <a:lnTo>
                    <a:pt x="2355" y="842"/>
                  </a:lnTo>
                  <a:lnTo>
                    <a:pt x="2410" y="879"/>
                  </a:lnTo>
                  <a:lnTo>
                    <a:pt x="2460" y="920"/>
                  </a:lnTo>
                  <a:lnTo>
                    <a:pt x="2506" y="966"/>
                  </a:lnTo>
                  <a:lnTo>
                    <a:pt x="2547" y="1018"/>
                  </a:lnTo>
                  <a:lnTo>
                    <a:pt x="2582" y="1073"/>
                  </a:lnTo>
                  <a:lnTo>
                    <a:pt x="2612" y="1131"/>
                  </a:lnTo>
                  <a:lnTo>
                    <a:pt x="2635" y="1131"/>
                  </a:lnTo>
                  <a:lnTo>
                    <a:pt x="2730" y="1085"/>
                  </a:lnTo>
                  <a:lnTo>
                    <a:pt x="2698" y="1019"/>
                  </a:lnTo>
                  <a:lnTo>
                    <a:pt x="2660" y="957"/>
                  </a:lnTo>
                  <a:lnTo>
                    <a:pt x="2616" y="900"/>
                  </a:lnTo>
                  <a:lnTo>
                    <a:pt x="2567" y="847"/>
                  </a:lnTo>
                  <a:lnTo>
                    <a:pt x="2512" y="799"/>
                  </a:lnTo>
                  <a:lnTo>
                    <a:pt x="2454" y="756"/>
                  </a:lnTo>
                  <a:lnTo>
                    <a:pt x="2391" y="718"/>
                  </a:lnTo>
                  <a:lnTo>
                    <a:pt x="2325" y="688"/>
                  </a:lnTo>
                  <a:lnTo>
                    <a:pt x="2256" y="662"/>
                  </a:lnTo>
                  <a:lnTo>
                    <a:pt x="2184" y="644"/>
                  </a:lnTo>
                  <a:lnTo>
                    <a:pt x="2108" y="632"/>
                  </a:lnTo>
                  <a:lnTo>
                    <a:pt x="2032" y="628"/>
                  </a:lnTo>
                  <a:close/>
                  <a:moveTo>
                    <a:pt x="2032" y="378"/>
                  </a:moveTo>
                  <a:lnTo>
                    <a:pt x="1943" y="380"/>
                  </a:lnTo>
                  <a:lnTo>
                    <a:pt x="1858" y="392"/>
                  </a:lnTo>
                  <a:lnTo>
                    <a:pt x="1775" y="410"/>
                  </a:lnTo>
                  <a:lnTo>
                    <a:pt x="1694" y="434"/>
                  </a:lnTo>
                  <a:lnTo>
                    <a:pt x="1618" y="465"/>
                  </a:lnTo>
                  <a:lnTo>
                    <a:pt x="1542" y="501"/>
                  </a:lnTo>
                  <a:lnTo>
                    <a:pt x="1472" y="544"/>
                  </a:lnTo>
                  <a:lnTo>
                    <a:pt x="1406" y="592"/>
                  </a:lnTo>
                  <a:lnTo>
                    <a:pt x="1342" y="645"/>
                  </a:lnTo>
                  <a:lnTo>
                    <a:pt x="1285" y="703"/>
                  </a:lnTo>
                  <a:lnTo>
                    <a:pt x="1232" y="765"/>
                  </a:lnTo>
                  <a:lnTo>
                    <a:pt x="1184" y="830"/>
                  </a:lnTo>
                  <a:lnTo>
                    <a:pt x="1141" y="901"/>
                  </a:lnTo>
                  <a:lnTo>
                    <a:pt x="1105" y="974"/>
                  </a:lnTo>
                  <a:lnTo>
                    <a:pt x="1073" y="1051"/>
                  </a:lnTo>
                  <a:lnTo>
                    <a:pt x="1049" y="1131"/>
                  </a:lnTo>
                  <a:lnTo>
                    <a:pt x="1180" y="1131"/>
                  </a:lnTo>
                  <a:lnTo>
                    <a:pt x="1207" y="1055"/>
                  </a:lnTo>
                  <a:lnTo>
                    <a:pt x="1241" y="982"/>
                  </a:lnTo>
                  <a:lnTo>
                    <a:pt x="1280" y="912"/>
                  </a:lnTo>
                  <a:lnTo>
                    <a:pt x="1327" y="848"/>
                  </a:lnTo>
                  <a:lnTo>
                    <a:pt x="1377" y="788"/>
                  </a:lnTo>
                  <a:lnTo>
                    <a:pt x="1434" y="731"/>
                  </a:lnTo>
                  <a:lnTo>
                    <a:pt x="1495" y="681"/>
                  </a:lnTo>
                  <a:lnTo>
                    <a:pt x="1562" y="636"/>
                  </a:lnTo>
                  <a:lnTo>
                    <a:pt x="1632" y="596"/>
                  </a:lnTo>
                  <a:lnTo>
                    <a:pt x="1706" y="564"/>
                  </a:lnTo>
                  <a:lnTo>
                    <a:pt x="1784" y="538"/>
                  </a:lnTo>
                  <a:lnTo>
                    <a:pt x="1863" y="519"/>
                  </a:lnTo>
                  <a:lnTo>
                    <a:pt x="1946" y="508"/>
                  </a:lnTo>
                  <a:lnTo>
                    <a:pt x="2032" y="502"/>
                  </a:lnTo>
                  <a:lnTo>
                    <a:pt x="2113" y="506"/>
                  </a:lnTo>
                  <a:lnTo>
                    <a:pt x="2194" y="518"/>
                  </a:lnTo>
                  <a:lnTo>
                    <a:pt x="2273" y="536"/>
                  </a:lnTo>
                  <a:lnTo>
                    <a:pt x="2348" y="562"/>
                  </a:lnTo>
                  <a:lnTo>
                    <a:pt x="2420" y="592"/>
                  </a:lnTo>
                  <a:lnTo>
                    <a:pt x="2489" y="630"/>
                  </a:lnTo>
                  <a:lnTo>
                    <a:pt x="2554" y="672"/>
                  </a:lnTo>
                  <a:lnTo>
                    <a:pt x="2615" y="720"/>
                  </a:lnTo>
                  <a:lnTo>
                    <a:pt x="2670" y="774"/>
                  </a:lnTo>
                  <a:lnTo>
                    <a:pt x="2722" y="832"/>
                  </a:lnTo>
                  <a:lnTo>
                    <a:pt x="2768" y="893"/>
                  </a:lnTo>
                  <a:lnTo>
                    <a:pt x="2809" y="959"/>
                  </a:lnTo>
                  <a:lnTo>
                    <a:pt x="2844" y="1028"/>
                  </a:lnTo>
                  <a:lnTo>
                    <a:pt x="2957" y="973"/>
                  </a:lnTo>
                  <a:lnTo>
                    <a:pt x="2920" y="900"/>
                  </a:lnTo>
                  <a:lnTo>
                    <a:pt x="2877" y="829"/>
                  </a:lnTo>
                  <a:lnTo>
                    <a:pt x="2829" y="763"/>
                  </a:lnTo>
                  <a:lnTo>
                    <a:pt x="2776" y="702"/>
                  </a:lnTo>
                  <a:lnTo>
                    <a:pt x="2719" y="644"/>
                  </a:lnTo>
                  <a:lnTo>
                    <a:pt x="2656" y="591"/>
                  </a:lnTo>
                  <a:lnTo>
                    <a:pt x="2589" y="544"/>
                  </a:lnTo>
                  <a:lnTo>
                    <a:pt x="2519" y="501"/>
                  </a:lnTo>
                  <a:lnTo>
                    <a:pt x="2445" y="465"/>
                  </a:lnTo>
                  <a:lnTo>
                    <a:pt x="2367" y="434"/>
                  </a:lnTo>
                  <a:lnTo>
                    <a:pt x="2287" y="410"/>
                  </a:lnTo>
                  <a:lnTo>
                    <a:pt x="2204" y="392"/>
                  </a:lnTo>
                  <a:lnTo>
                    <a:pt x="2119" y="380"/>
                  </a:lnTo>
                  <a:lnTo>
                    <a:pt x="2032" y="378"/>
                  </a:lnTo>
                  <a:close/>
                  <a:moveTo>
                    <a:pt x="2032" y="126"/>
                  </a:moveTo>
                  <a:lnTo>
                    <a:pt x="1930" y="130"/>
                  </a:lnTo>
                  <a:lnTo>
                    <a:pt x="1830" y="141"/>
                  </a:lnTo>
                  <a:lnTo>
                    <a:pt x="1734" y="161"/>
                  </a:lnTo>
                  <a:lnTo>
                    <a:pt x="1641" y="186"/>
                  </a:lnTo>
                  <a:lnTo>
                    <a:pt x="1550" y="220"/>
                  </a:lnTo>
                  <a:lnTo>
                    <a:pt x="1463" y="259"/>
                  </a:lnTo>
                  <a:lnTo>
                    <a:pt x="1379" y="304"/>
                  </a:lnTo>
                  <a:lnTo>
                    <a:pt x="1299" y="356"/>
                  </a:lnTo>
                  <a:lnTo>
                    <a:pt x="1224" y="414"/>
                  </a:lnTo>
                  <a:lnTo>
                    <a:pt x="1153" y="475"/>
                  </a:lnTo>
                  <a:lnTo>
                    <a:pt x="1086" y="544"/>
                  </a:lnTo>
                  <a:lnTo>
                    <a:pt x="1025" y="616"/>
                  </a:lnTo>
                  <a:lnTo>
                    <a:pt x="971" y="693"/>
                  </a:lnTo>
                  <a:lnTo>
                    <a:pt x="922" y="774"/>
                  </a:lnTo>
                  <a:lnTo>
                    <a:pt x="877" y="859"/>
                  </a:lnTo>
                  <a:lnTo>
                    <a:pt x="841" y="946"/>
                  </a:lnTo>
                  <a:lnTo>
                    <a:pt x="810" y="1037"/>
                  </a:lnTo>
                  <a:lnTo>
                    <a:pt x="787" y="1131"/>
                  </a:lnTo>
                  <a:lnTo>
                    <a:pt x="918" y="1131"/>
                  </a:lnTo>
                  <a:lnTo>
                    <a:pt x="942" y="1044"/>
                  </a:lnTo>
                  <a:lnTo>
                    <a:pt x="972" y="959"/>
                  </a:lnTo>
                  <a:lnTo>
                    <a:pt x="1010" y="878"/>
                  </a:lnTo>
                  <a:lnTo>
                    <a:pt x="1053" y="801"/>
                  </a:lnTo>
                  <a:lnTo>
                    <a:pt x="1101" y="726"/>
                  </a:lnTo>
                  <a:lnTo>
                    <a:pt x="1155" y="657"/>
                  </a:lnTo>
                  <a:lnTo>
                    <a:pt x="1215" y="591"/>
                  </a:lnTo>
                  <a:lnTo>
                    <a:pt x="1280" y="531"/>
                  </a:lnTo>
                  <a:lnTo>
                    <a:pt x="1349" y="475"/>
                  </a:lnTo>
                  <a:lnTo>
                    <a:pt x="1423" y="425"/>
                  </a:lnTo>
                  <a:lnTo>
                    <a:pt x="1499" y="382"/>
                  </a:lnTo>
                  <a:lnTo>
                    <a:pt x="1581" y="343"/>
                  </a:lnTo>
                  <a:lnTo>
                    <a:pt x="1666" y="311"/>
                  </a:lnTo>
                  <a:lnTo>
                    <a:pt x="1753" y="285"/>
                  </a:lnTo>
                  <a:lnTo>
                    <a:pt x="1843" y="266"/>
                  </a:lnTo>
                  <a:lnTo>
                    <a:pt x="1937" y="256"/>
                  </a:lnTo>
                  <a:lnTo>
                    <a:pt x="2032" y="252"/>
                  </a:lnTo>
                  <a:lnTo>
                    <a:pt x="2123" y="254"/>
                  </a:lnTo>
                  <a:lnTo>
                    <a:pt x="2212" y="266"/>
                  </a:lnTo>
                  <a:lnTo>
                    <a:pt x="2299" y="283"/>
                  </a:lnTo>
                  <a:lnTo>
                    <a:pt x="2385" y="307"/>
                  </a:lnTo>
                  <a:lnTo>
                    <a:pt x="2467" y="337"/>
                  </a:lnTo>
                  <a:lnTo>
                    <a:pt x="2545" y="373"/>
                  </a:lnTo>
                  <a:lnTo>
                    <a:pt x="2621" y="414"/>
                  </a:lnTo>
                  <a:lnTo>
                    <a:pt x="2693" y="461"/>
                  </a:lnTo>
                  <a:lnTo>
                    <a:pt x="2760" y="513"/>
                  </a:lnTo>
                  <a:lnTo>
                    <a:pt x="2824" y="569"/>
                  </a:lnTo>
                  <a:lnTo>
                    <a:pt x="2883" y="631"/>
                  </a:lnTo>
                  <a:lnTo>
                    <a:pt x="2938" y="697"/>
                  </a:lnTo>
                  <a:lnTo>
                    <a:pt x="2987" y="766"/>
                  </a:lnTo>
                  <a:lnTo>
                    <a:pt x="3031" y="839"/>
                  </a:lnTo>
                  <a:lnTo>
                    <a:pt x="3070" y="916"/>
                  </a:lnTo>
                  <a:lnTo>
                    <a:pt x="3185" y="860"/>
                  </a:lnTo>
                  <a:lnTo>
                    <a:pt x="3141" y="775"/>
                  </a:lnTo>
                  <a:lnTo>
                    <a:pt x="3091" y="694"/>
                  </a:lnTo>
                  <a:lnTo>
                    <a:pt x="3037" y="618"/>
                  </a:lnTo>
                  <a:lnTo>
                    <a:pt x="2976" y="545"/>
                  </a:lnTo>
                  <a:lnTo>
                    <a:pt x="2909" y="477"/>
                  </a:lnTo>
                  <a:lnTo>
                    <a:pt x="2839" y="415"/>
                  </a:lnTo>
                  <a:lnTo>
                    <a:pt x="2764" y="357"/>
                  </a:lnTo>
                  <a:lnTo>
                    <a:pt x="2683" y="306"/>
                  </a:lnTo>
                  <a:lnTo>
                    <a:pt x="2600" y="259"/>
                  </a:lnTo>
                  <a:lnTo>
                    <a:pt x="2513" y="220"/>
                  </a:lnTo>
                  <a:lnTo>
                    <a:pt x="2423" y="186"/>
                  </a:lnTo>
                  <a:lnTo>
                    <a:pt x="2328" y="161"/>
                  </a:lnTo>
                  <a:lnTo>
                    <a:pt x="2232" y="141"/>
                  </a:lnTo>
                  <a:lnTo>
                    <a:pt x="2133" y="130"/>
                  </a:lnTo>
                  <a:lnTo>
                    <a:pt x="2032" y="126"/>
                  </a:lnTo>
                  <a:close/>
                  <a:moveTo>
                    <a:pt x="2032" y="0"/>
                  </a:moveTo>
                  <a:lnTo>
                    <a:pt x="2136" y="4"/>
                  </a:lnTo>
                  <a:lnTo>
                    <a:pt x="2238" y="15"/>
                  </a:lnTo>
                  <a:lnTo>
                    <a:pt x="2337" y="35"/>
                  </a:lnTo>
                  <a:lnTo>
                    <a:pt x="2434" y="59"/>
                  </a:lnTo>
                  <a:lnTo>
                    <a:pt x="2529" y="91"/>
                  </a:lnTo>
                  <a:lnTo>
                    <a:pt x="2620" y="130"/>
                  </a:lnTo>
                  <a:lnTo>
                    <a:pt x="2708" y="175"/>
                  </a:lnTo>
                  <a:lnTo>
                    <a:pt x="2791" y="225"/>
                  </a:lnTo>
                  <a:lnTo>
                    <a:pt x="2872" y="280"/>
                  </a:lnTo>
                  <a:lnTo>
                    <a:pt x="2947" y="342"/>
                  </a:lnTo>
                  <a:lnTo>
                    <a:pt x="3018" y="407"/>
                  </a:lnTo>
                  <a:lnTo>
                    <a:pt x="3085" y="478"/>
                  </a:lnTo>
                  <a:lnTo>
                    <a:pt x="3147" y="554"/>
                  </a:lnTo>
                  <a:lnTo>
                    <a:pt x="3203" y="634"/>
                  </a:lnTo>
                  <a:lnTo>
                    <a:pt x="3253" y="717"/>
                  </a:lnTo>
                  <a:lnTo>
                    <a:pt x="3298" y="803"/>
                  </a:lnTo>
                  <a:lnTo>
                    <a:pt x="3878" y="517"/>
                  </a:lnTo>
                  <a:lnTo>
                    <a:pt x="3907" y="506"/>
                  </a:lnTo>
                  <a:lnTo>
                    <a:pt x="3934" y="502"/>
                  </a:lnTo>
                  <a:lnTo>
                    <a:pt x="3962" y="506"/>
                  </a:lnTo>
                  <a:lnTo>
                    <a:pt x="3988" y="514"/>
                  </a:lnTo>
                  <a:lnTo>
                    <a:pt x="4013" y="528"/>
                  </a:lnTo>
                  <a:lnTo>
                    <a:pt x="4033" y="549"/>
                  </a:lnTo>
                  <a:lnTo>
                    <a:pt x="4049" y="572"/>
                  </a:lnTo>
                  <a:lnTo>
                    <a:pt x="4058" y="600"/>
                  </a:lnTo>
                  <a:lnTo>
                    <a:pt x="4062" y="627"/>
                  </a:lnTo>
                  <a:lnTo>
                    <a:pt x="4060" y="655"/>
                  </a:lnTo>
                  <a:lnTo>
                    <a:pt x="4051" y="681"/>
                  </a:lnTo>
                  <a:lnTo>
                    <a:pt x="4036" y="704"/>
                  </a:lnTo>
                  <a:lnTo>
                    <a:pt x="4017" y="725"/>
                  </a:lnTo>
                  <a:lnTo>
                    <a:pt x="3992" y="742"/>
                  </a:lnTo>
                  <a:lnTo>
                    <a:pt x="3383" y="1042"/>
                  </a:lnTo>
                  <a:lnTo>
                    <a:pt x="3394" y="1087"/>
                  </a:lnTo>
                  <a:lnTo>
                    <a:pt x="3403" y="1131"/>
                  </a:lnTo>
                  <a:lnTo>
                    <a:pt x="3746" y="1131"/>
                  </a:lnTo>
                  <a:lnTo>
                    <a:pt x="3792" y="1135"/>
                  </a:lnTo>
                  <a:lnTo>
                    <a:pt x="3836" y="1145"/>
                  </a:lnTo>
                  <a:lnTo>
                    <a:pt x="3879" y="1161"/>
                  </a:lnTo>
                  <a:lnTo>
                    <a:pt x="3918" y="1182"/>
                  </a:lnTo>
                  <a:lnTo>
                    <a:pt x="3953" y="1208"/>
                  </a:lnTo>
                  <a:lnTo>
                    <a:pt x="3984" y="1239"/>
                  </a:lnTo>
                  <a:lnTo>
                    <a:pt x="4012" y="1275"/>
                  </a:lnTo>
                  <a:lnTo>
                    <a:pt x="4033" y="1314"/>
                  </a:lnTo>
                  <a:lnTo>
                    <a:pt x="4049" y="1355"/>
                  </a:lnTo>
                  <a:lnTo>
                    <a:pt x="4060" y="1400"/>
                  </a:lnTo>
                  <a:lnTo>
                    <a:pt x="4062" y="1446"/>
                  </a:lnTo>
                  <a:lnTo>
                    <a:pt x="4060" y="1482"/>
                  </a:lnTo>
                  <a:lnTo>
                    <a:pt x="4052" y="1518"/>
                  </a:lnTo>
                  <a:lnTo>
                    <a:pt x="4039" y="1551"/>
                  </a:lnTo>
                  <a:lnTo>
                    <a:pt x="4021" y="1584"/>
                  </a:lnTo>
                  <a:lnTo>
                    <a:pt x="3999" y="1613"/>
                  </a:lnTo>
                  <a:lnTo>
                    <a:pt x="3555" y="2107"/>
                  </a:lnTo>
                  <a:lnTo>
                    <a:pt x="3555" y="2201"/>
                  </a:lnTo>
                  <a:lnTo>
                    <a:pt x="3551" y="2247"/>
                  </a:lnTo>
                  <a:lnTo>
                    <a:pt x="3540" y="2291"/>
                  </a:lnTo>
                  <a:lnTo>
                    <a:pt x="3525" y="2332"/>
                  </a:lnTo>
                  <a:lnTo>
                    <a:pt x="3503" y="2370"/>
                  </a:lnTo>
                  <a:lnTo>
                    <a:pt x="3477" y="2406"/>
                  </a:lnTo>
                  <a:lnTo>
                    <a:pt x="3446" y="2437"/>
                  </a:lnTo>
                  <a:lnTo>
                    <a:pt x="3409" y="2464"/>
                  </a:lnTo>
                  <a:lnTo>
                    <a:pt x="3370" y="2485"/>
                  </a:lnTo>
                  <a:lnTo>
                    <a:pt x="3329" y="2501"/>
                  </a:lnTo>
                  <a:lnTo>
                    <a:pt x="3283" y="2510"/>
                  </a:lnTo>
                  <a:lnTo>
                    <a:pt x="3237" y="2514"/>
                  </a:lnTo>
                  <a:lnTo>
                    <a:pt x="825" y="2514"/>
                  </a:lnTo>
                  <a:lnTo>
                    <a:pt x="779" y="2510"/>
                  </a:lnTo>
                  <a:lnTo>
                    <a:pt x="733" y="2501"/>
                  </a:lnTo>
                  <a:lnTo>
                    <a:pt x="692" y="2485"/>
                  </a:lnTo>
                  <a:lnTo>
                    <a:pt x="653" y="2464"/>
                  </a:lnTo>
                  <a:lnTo>
                    <a:pt x="616" y="2437"/>
                  </a:lnTo>
                  <a:lnTo>
                    <a:pt x="585" y="2406"/>
                  </a:lnTo>
                  <a:lnTo>
                    <a:pt x="559" y="2370"/>
                  </a:lnTo>
                  <a:lnTo>
                    <a:pt x="537" y="2332"/>
                  </a:lnTo>
                  <a:lnTo>
                    <a:pt x="520" y="2291"/>
                  </a:lnTo>
                  <a:lnTo>
                    <a:pt x="511" y="2247"/>
                  </a:lnTo>
                  <a:lnTo>
                    <a:pt x="507" y="2201"/>
                  </a:lnTo>
                  <a:lnTo>
                    <a:pt x="507" y="2107"/>
                  </a:lnTo>
                  <a:lnTo>
                    <a:pt x="63" y="1613"/>
                  </a:lnTo>
                  <a:lnTo>
                    <a:pt x="41" y="1584"/>
                  </a:lnTo>
                  <a:lnTo>
                    <a:pt x="23" y="1551"/>
                  </a:lnTo>
                  <a:lnTo>
                    <a:pt x="10" y="1518"/>
                  </a:lnTo>
                  <a:lnTo>
                    <a:pt x="2" y="1482"/>
                  </a:lnTo>
                  <a:lnTo>
                    <a:pt x="0" y="1446"/>
                  </a:lnTo>
                  <a:lnTo>
                    <a:pt x="4" y="1400"/>
                  </a:lnTo>
                  <a:lnTo>
                    <a:pt x="13" y="1355"/>
                  </a:lnTo>
                  <a:lnTo>
                    <a:pt x="30" y="1314"/>
                  </a:lnTo>
                  <a:lnTo>
                    <a:pt x="52" y="1275"/>
                  </a:lnTo>
                  <a:lnTo>
                    <a:pt x="78" y="1239"/>
                  </a:lnTo>
                  <a:lnTo>
                    <a:pt x="109" y="1208"/>
                  </a:lnTo>
                  <a:lnTo>
                    <a:pt x="145" y="1182"/>
                  </a:lnTo>
                  <a:lnTo>
                    <a:pt x="184" y="1161"/>
                  </a:lnTo>
                  <a:lnTo>
                    <a:pt x="226" y="1145"/>
                  </a:lnTo>
                  <a:lnTo>
                    <a:pt x="271" y="1135"/>
                  </a:lnTo>
                  <a:lnTo>
                    <a:pt x="318" y="1131"/>
                  </a:lnTo>
                  <a:lnTo>
                    <a:pt x="659" y="1131"/>
                  </a:lnTo>
                  <a:lnTo>
                    <a:pt x="681" y="1031"/>
                  </a:lnTo>
                  <a:lnTo>
                    <a:pt x="711" y="934"/>
                  </a:lnTo>
                  <a:lnTo>
                    <a:pt x="748" y="841"/>
                  </a:lnTo>
                  <a:lnTo>
                    <a:pt x="790" y="749"/>
                  </a:lnTo>
                  <a:lnTo>
                    <a:pt x="841" y="662"/>
                  </a:lnTo>
                  <a:lnTo>
                    <a:pt x="896" y="580"/>
                  </a:lnTo>
                  <a:lnTo>
                    <a:pt x="958" y="501"/>
                  </a:lnTo>
                  <a:lnTo>
                    <a:pt x="1024" y="427"/>
                  </a:lnTo>
                  <a:lnTo>
                    <a:pt x="1096" y="357"/>
                  </a:lnTo>
                  <a:lnTo>
                    <a:pt x="1172" y="294"/>
                  </a:lnTo>
                  <a:lnTo>
                    <a:pt x="1254" y="235"/>
                  </a:lnTo>
                  <a:lnTo>
                    <a:pt x="1340" y="182"/>
                  </a:lnTo>
                  <a:lnTo>
                    <a:pt x="1429" y="136"/>
                  </a:lnTo>
                  <a:lnTo>
                    <a:pt x="1521" y="96"/>
                  </a:lnTo>
                  <a:lnTo>
                    <a:pt x="1618" y="63"/>
                  </a:lnTo>
                  <a:lnTo>
                    <a:pt x="1717" y="36"/>
                  </a:lnTo>
                  <a:lnTo>
                    <a:pt x="1820" y="17"/>
                  </a:lnTo>
                  <a:lnTo>
                    <a:pt x="1924" y="5"/>
                  </a:lnTo>
                  <a:lnTo>
                    <a:pt x="20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6448425" y="3590925"/>
              <a:ext cx="152400" cy="498475"/>
            </a:xfrm>
            <a:custGeom>
              <a:avLst/>
              <a:gdLst>
                <a:gd name="T0" fmla="*/ 216 w 287"/>
                <a:gd name="T1" fmla="*/ 2 h 942"/>
                <a:gd name="T2" fmla="*/ 246 w 287"/>
                <a:gd name="T3" fmla="*/ 23 h 942"/>
                <a:gd name="T4" fmla="*/ 274 w 287"/>
                <a:gd name="T5" fmla="*/ 92 h 942"/>
                <a:gd name="T6" fmla="*/ 287 w 287"/>
                <a:gd name="T7" fmla="*/ 198 h 942"/>
                <a:gd name="T8" fmla="*/ 272 w 287"/>
                <a:gd name="T9" fmla="*/ 300 h 942"/>
                <a:gd name="T10" fmla="*/ 241 w 287"/>
                <a:gd name="T11" fmla="*/ 401 h 942"/>
                <a:gd name="T12" fmla="*/ 202 w 287"/>
                <a:gd name="T13" fmla="*/ 497 h 942"/>
                <a:gd name="T14" fmla="*/ 163 w 287"/>
                <a:gd name="T15" fmla="*/ 593 h 942"/>
                <a:gd name="T16" fmla="*/ 136 w 287"/>
                <a:gd name="T17" fmla="*/ 686 h 942"/>
                <a:gd name="T18" fmla="*/ 129 w 287"/>
                <a:gd name="T19" fmla="*/ 776 h 942"/>
                <a:gd name="T20" fmla="*/ 149 w 287"/>
                <a:gd name="T21" fmla="*/ 861 h 942"/>
                <a:gd name="T22" fmla="*/ 150 w 287"/>
                <a:gd name="T23" fmla="*/ 871 h 942"/>
                <a:gd name="T24" fmla="*/ 148 w 287"/>
                <a:gd name="T25" fmla="*/ 899 h 942"/>
                <a:gd name="T26" fmla="*/ 124 w 287"/>
                <a:gd name="T27" fmla="*/ 930 h 942"/>
                <a:gd name="T28" fmla="*/ 87 w 287"/>
                <a:gd name="T29" fmla="*/ 942 h 942"/>
                <a:gd name="T30" fmla="*/ 54 w 287"/>
                <a:gd name="T31" fmla="*/ 933 h 942"/>
                <a:gd name="T32" fmla="*/ 31 w 287"/>
                <a:gd name="T33" fmla="*/ 908 h 942"/>
                <a:gd name="T34" fmla="*/ 31 w 287"/>
                <a:gd name="T35" fmla="*/ 907 h 942"/>
                <a:gd name="T36" fmla="*/ 28 w 287"/>
                <a:gd name="T37" fmla="*/ 903 h 942"/>
                <a:gd name="T38" fmla="*/ 10 w 287"/>
                <a:gd name="T39" fmla="*/ 848 h 942"/>
                <a:gd name="T40" fmla="*/ 0 w 287"/>
                <a:gd name="T41" fmla="*/ 745 h 942"/>
                <a:gd name="T42" fmla="*/ 15 w 287"/>
                <a:gd name="T43" fmla="*/ 644 h 942"/>
                <a:gd name="T44" fmla="*/ 48 w 287"/>
                <a:gd name="T45" fmla="*/ 545 h 942"/>
                <a:gd name="T46" fmla="*/ 87 w 287"/>
                <a:gd name="T47" fmla="*/ 449 h 942"/>
                <a:gd name="T48" fmla="*/ 126 w 287"/>
                <a:gd name="T49" fmla="*/ 353 h 942"/>
                <a:gd name="T50" fmla="*/ 153 w 287"/>
                <a:gd name="T51" fmla="*/ 261 h 942"/>
                <a:gd name="T52" fmla="*/ 161 w 287"/>
                <a:gd name="T53" fmla="*/ 172 h 942"/>
                <a:gd name="T54" fmla="*/ 140 w 287"/>
                <a:gd name="T55" fmla="*/ 86 h 942"/>
                <a:gd name="T56" fmla="*/ 140 w 287"/>
                <a:gd name="T57" fmla="*/ 84 h 942"/>
                <a:gd name="T58" fmla="*/ 136 w 287"/>
                <a:gd name="T59" fmla="*/ 72 h 942"/>
                <a:gd name="T60" fmla="*/ 139 w 287"/>
                <a:gd name="T61" fmla="*/ 42 h 942"/>
                <a:gd name="T62" fmla="*/ 161 w 287"/>
                <a:gd name="T63" fmla="*/ 11 h 942"/>
                <a:gd name="T64" fmla="*/ 197 w 287"/>
                <a:gd name="T65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" h="942">
                  <a:moveTo>
                    <a:pt x="197" y="0"/>
                  </a:moveTo>
                  <a:lnTo>
                    <a:pt x="216" y="2"/>
                  </a:lnTo>
                  <a:lnTo>
                    <a:pt x="233" y="11"/>
                  </a:lnTo>
                  <a:lnTo>
                    <a:pt x="246" y="23"/>
                  </a:lnTo>
                  <a:lnTo>
                    <a:pt x="255" y="39"/>
                  </a:lnTo>
                  <a:lnTo>
                    <a:pt x="274" y="92"/>
                  </a:lnTo>
                  <a:lnTo>
                    <a:pt x="284" y="145"/>
                  </a:lnTo>
                  <a:lnTo>
                    <a:pt x="287" y="198"/>
                  </a:lnTo>
                  <a:lnTo>
                    <a:pt x="281" y="249"/>
                  </a:lnTo>
                  <a:lnTo>
                    <a:pt x="272" y="300"/>
                  </a:lnTo>
                  <a:lnTo>
                    <a:pt x="258" y="351"/>
                  </a:lnTo>
                  <a:lnTo>
                    <a:pt x="241" y="401"/>
                  </a:lnTo>
                  <a:lnTo>
                    <a:pt x="222" y="449"/>
                  </a:lnTo>
                  <a:lnTo>
                    <a:pt x="202" y="497"/>
                  </a:lnTo>
                  <a:lnTo>
                    <a:pt x="181" y="546"/>
                  </a:lnTo>
                  <a:lnTo>
                    <a:pt x="163" y="593"/>
                  </a:lnTo>
                  <a:lnTo>
                    <a:pt x="148" y="641"/>
                  </a:lnTo>
                  <a:lnTo>
                    <a:pt x="136" y="686"/>
                  </a:lnTo>
                  <a:lnTo>
                    <a:pt x="129" y="731"/>
                  </a:lnTo>
                  <a:lnTo>
                    <a:pt x="129" y="776"/>
                  </a:lnTo>
                  <a:lnTo>
                    <a:pt x="135" y="818"/>
                  </a:lnTo>
                  <a:lnTo>
                    <a:pt x="149" y="861"/>
                  </a:lnTo>
                  <a:lnTo>
                    <a:pt x="149" y="863"/>
                  </a:lnTo>
                  <a:lnTo>
                    <a:pt x="150" y="871"/>
                  </a:lnTo>
                  <a:lnTo>
                    <a:pt x="150" y="879"/>
                  </a:lnTo>
                  <a:lnTo>
                    <a:pt x="148" y="899"/>
                  </a:lnTo>
                  <a:lnTo>
                    <a:pt x="139" y="916"/>
                  </a:lnTo>
                  <a:lnTo>
                    <a:pt x="124" y="930"/>
                  </a:lnTo>
                  <a:lnTo>
                    <a:pt x="107" y="939"/>
                  </a:lnTo>
                  <a:lnTo>
                    <a:pt x="87" y="942"/>
                  </a:lnTo>
                  <a:lnTo>
                    <a:pt x="70" y="941"/>
                  </a:lnTo>
                  <a:lnTo>
                    <a:pt x="54" y="933"/>
                  </a:lnTo>
                  <a:lnTo>
                    <a:pt x="41" y="923"/>
                  </a:lnTo>
                  <a:lnTo>
                    <a:pt x="31" y="908"/>
                  </a:lnTo>
                  <a:lnTo>
                    <a:pt x="31" y="908"/>
                  </a:lnTo>
                  <a:lnTo>
                    <a:pt x="31" y="907"/>
                  </a:lnTo>
                  <a:lnTo>
                    <a:pt x="29" y="906"/>
                  </a:lnTo>
                  <a:lnTo>
                    <a:pt x="28" y="903"/>
                  </a:lnTo>
                  <a:lnTo>
                    <a:pt x="27" y="901"/>
                  </a:lnTo>
                  <a:lnTo>
                    <a:pt x="10" y="848"/>
                  </a:lnTo>
                  <a:lnTo>
                    <a:pt x="1" y="797"/>
                  </a:lnTo>
                  <a:lnTo>
                    <a:pt x="0" y="745"/>
                  </a:lnTo>
                  <a:lnTo>
                    <a:pt x="5" y="694"/>
                  </a:lnTo>
                  <a:lnTo>
                    <a:pt x="15" y="644"/>
                  </a:lnTo>
                  <a:lnTo>
                    <a:pt x="29" y="593"/>
                  </a:lnTo>
                  <a:lnTo>
                    <a:pt x="48" y="545"/>
                  </a:lnTo>
                  <a:lnTo>
                    <a:pt x="66" y="497"/>
                  </a:lnTo>
                  <a:lnTo>
                    <a:pt x="87" y="449"/>
                  </a:lnTo>
                  <a:lnTo>
                    <a:pt x="106" y="401"/>
                  </a:lnTo>
                  <a:lnTo>
                    <a:pt x="126" y="353"/>
                  </a:lnTo>
                  <a:lnTo>
                    <a:pt x="141" y="307"/>
                  </a:lnTo>
                  <a:lnTo>
                    <a:pt x="153" y="261"/>
                  </a:lnTo>
                  <a:lnTo>
                    <a:pt x="161" y="216"/>
                  </a:lnTo>
                  <a:lnTo>
                    <a:pt x="161" y="172"/>
                  </a:lnTo>
                  <a:lnTo>
                    <a:pt x="155" y="128"/>
                  </a:lnTo>
                  <a:lnTo>
                    <a:pt x="140" y="86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40" y="83"/>
                  </a:lnTo>
                  <a:lnTo>
                    <a:pt x="136" y="72"/>
                  </a:lnTo>
                  <a:lnTo>
                    <a:pt x="135" y="61"/>
                  </a:lnTo>
                  <a:lnTo>
                    <a:pt x="139" y="42"/>
                  </a:lnTo>
                  <a:lnTo>
                    <a:pt x="148" y="25"/>
                  </a:lnTo>
                  <a:lnTo>
                    <a:pt x="161" y="11"/>
                  </a:lnTo>
                  <a:lnTo>
                    <a:pt x="177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45"/>
            <p:cNvSpPr>
              <a:spLocks/>
            </p:cNvSpPr>
            <p:nvPr/>
          </p:nvSpPr>
          <p:spPr bwMode="auto">
            <a:xfrm>
              <a:off x="7267575" y="3581400"/>
              <a:ext cx="150812" cy="498475"/>
            </a:xfrm>
            <a:custGeom>
              <a:avLst/>
              <a:gdLst>
                <a:gd name="T0" fmla="*/ 217 w 286"/>
                <a:gd name="T1" fmla="*/ 2 h 942"/>
                <a:gd name="T2" fmla="*/ 247 w 286"/>
                <a:gd name="T3" fmla="*/ 23 h 942"/>
                <a:gd name="T4" fmla="*/ 274 w 286"/>
                <a:gd name="T5" fmla="*/ 92 h 942"/>
                <a:gd name="T6" fmla="*/ 286 w 286"/>
                <a:gd name="T7" fmla="*/ 196 h 942"/>
                <a:gd name="T8" fmla="*/ 271 w 286"/>
                <a:gd name="T9" fmla="*/ 300 h 942"/>
                <a:gd name="T10" fmla="*/ 240 w 286"/>
                <a:gd name="T11" fmla="*/ 401 h 942"/>
                <a:gd name="T12" fmla="*/ 201 w 286"/>
                <a:gd name="T13" fmla="*/ 497 h 942"/>
                <a:gd name="T14" fmla="*/ 164 w 286"/>
                <a:gd name="T15" fmla="*/ 593 h 942"/>
                <a:gd name="T16" fmla="*/ 136 w 286"/>
                <a:gd name="T17" fmla="*/ 686 h 942"/>
                <a:gd name="T18" fmla="*/ 129 w 286"/>
                <a:gd name="T19" fmla="*/ 775 h 942"/>
                <a:gd name="T20" fmla="*/ 148 w 286"/>
                <a:gd name="T21" fmla="*/ 861 h 942"/>
                <a:gd name="T22" fmla="*/ 149 w 286"/>
                <a:gd name="T23" fmla="*/ 862 h 942"/>
                <a:gd name="T24" fmla="*/ 152 w 286"/>
                <a:gd name="T25" fmla="*/ 879 h 942"/>
                <a:gd name="T26" fmla="*/ 139 w 286"/>
                <a:gd name="T27" fmla="*/ 916 h 942"/>
                <a:gd name="T28" fmla="*/ 106 w 286"/>
                <a:gd name="T29" fmla="*/ 939 h 942"/>
                <a:gd name="T30" fmla="*/ 69 w 286"/>
                <a:gd name="T31" fmla="*/ 939 h 942"/>
                <a:gd name="T32" fmla="*/ 40 w 286"/>
                <a:gd name="T33" fmla="*/ 921 h 942"/>
                <a:gd name="T34" fmla="*/ 30 w 286"/>
                <a:gd name="T35" fmla="*/ 907 h 942"/>
                <a:gd name="T36" fmla="*/ 30 w 286"/>
                <a:gd name="T37" fmla="*/ 906 h 942"/>
                <a:gd name="T38" fmla="*/ 27 w 286"/>
                <a:gd name="T39" fmla="*/ 901 h 942"/>
                <a:gd name="T40" fmla="*/ 1 w 286"/>
                <a:gd name="T41" fmla="*/ 797 h 942"/>
                <a:gd name="T42" fmla="*/ 5 w 286"/>
                <a:gd name="T43" fmla="*/ 694 h 942"/>
                <a:gd name="T44" fmla="*/ 30 w 286"/>
                <a:gd name="T45" fmla="*/ 593 h 942"/>
                <a:gd name="T46" fmla="*/ 66 w 286"/>
                <a:gd name="T47" fmla="*/ 496 h 942"/>
                <a:gd name="T48" fmla="*/ 106 w 286"/>
                <a:gd name="T49" fmla="*/ 401 h 942"/>
                <a:gd name="T50" fmla="*/ 141 w 286"/>
                <a:gd name="T51" fmla="*/ 306 h 942"/>
                <a:gd name="T52" fmla="*/ 161 w 286"/>
                <a:gd name="T53" fmla="*/ 216 h 942"/>
                <a:gd name="T54" fmla="*/ 154 w 286"/>
                <a:gd name="T55" fmla="*/ 128 h 942"/>
                <a:gd name="T56" fmla="*/ 140 w 286"/>
                <a:gd name="T57" fmla="*/ 84 h 942"/>
                <a:gd name="T58" fmla="*/ 139 w 286"/>
                <a:gd name="T59" fmla="*/ 83 h 942"/>
                <a:gd name="T60" fmla="*/ 136 w 286"/>
                <a:gd name="T61" fmla="*/ 72 h 942"/>
                <a:gd name="T62" fmla="*/ 139 w 286"/>
                <a:gd name="T63" fmla="*/ 41 h 942"/>
                <a:gd name="T64" fmla="*/ 161 w 286"/>
                <a:gd name="T65" fmla="*/ 11 h 942"/>
                <a:gd name="T66" fmla="*/ 197 w 286"/>
                <a:gd name="T67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6" h="942">
                  <a:moveTo>
                    <a:pt x="197" y="0"/>
                  </a:moveTo>
                  <a:lnTo>
                    <a:pt x="217" y="2"/>
                  </a:lnTo>
                  <a:lnTo>
                    <a:pt x="232" y="10"/>
                  </a:lnTo>
                  <a:lnTo>
                    <a:pt x="247" y="23"/>
                  </a:lnTo>
                  <a:lnTo>
                    <a:pt x="256" y="38"/>
                  </a:lnTo>
                  <a:lnTo>
                    <a:pt x="274" y="92"/>
                  </a:lnTo>
                  <a:lnTo>
                    <a:pt x="284" y="145"/>
                  </a:lnTo>
                  <a:lnTo>
                    <a:pt x="286" y="196"/>
                  </a:lnTo>
                  <a:lnTo>
                    <a:pt x="282" y="249"/>
                  </a:lnTo>
                  <a:lnTo>
                    <a:pt x="271" y="300"/>
                  </a:lnTo>
                  <a:lnTo>
                    <a:pt x="258" y="351"/>
                  </a:lnTo>
                  <a:lnTo>
                    <a:pt x="240" y="401"/>
                  </a:lnTo>
                  <a:lnTo>
                    <a:pt x="222" y="450"/>
                  </a:lnTo>
                  <a:lnTo>
                    <a:pt x="201" y="497"/>
                  </a:lnTo>
                  <a:lnTo>
                    <a:pt x="182" y="546"/>
                  </a:lnTo>
                  <a:lnTo>
                    <a:pt x="164" y="593"/>
                  </a:lnTo>
                  <a:lnTo>
                    <a:pt x="148" y="640"/>
                  </a:lnTo>
                  <a:lnTo>
                    <a:pt x="136" y="686"/>
                  </a:lnTo>
                  <a:lnTo>
                    <a:pt x="130" y="731"/>
                  </a:lnTo>
                  <a:lnTo>
                    <a:pt x="129" y="775"/>
                  </a:lnTo>
                  <a:lnTo>
                    <a:pt x="135" y="818"/>
                  </a:lnTo>
                  <a:lnTo>
                    <a:pt x="148" y="861"/>
                  </a:lnTo>
                  <a:lnTo>
                    <a:pt x="149" y="862"/>
                  </a:lnTo>
                  <a:lnTo>
                    <a:pt x="149" y="862"/>
                  </a:lnTo>
                  <a:lnTo>
                    <a:pt x="151" y="871"/>
                  </a:lnTo>
                  <a:lnTo>
                    <a:pt x="152" y="879"/>
                  </a:lnTo>
                  <a:lnTo>
                    <a:pt x="148" y="898"/>
                  </a:lnTo>
                  <a:lnTo>
                    <a:pt x="139" y="916"/>
                  </a:lnTo>
                  <a:lnTo>
                    <a:pt x="125" y="930"/>
                  </a:lnTo>
                  <a:lnTo>
                    <a:pt x="106" y="939"/>
                  </a:lnTo>
                  <a:lnTo>
                    <a:pt x="87" y="942"/>
                  </a:lnTo>
                  <a:lnTo>
                    <a:pt x="69" y="939"/>
                  </a:lnTo>
                  <a:lnTo>
                    <a:pt x="53" y="933"/>
                  </a:lnTo>
                  <a:lnTo>
                    <a:pt x="40" y="921"/>
                  </a:lnTo>
                  <a:lnTo>
                    <a:pt x="31" y="907"/>
                  </a:lnTo>
                  <a:lnTo>
                    <a:pt x="30" y="907"/>
                  </a:lnTo>
                  <a:lnTo>
                    <a:pt x="30" y="907"/>
                  </a:lnTo>
                  <a:lnTo>
                    <a:pt x="30" y="906"/>
                  </a:lnTo>
                  <a:lnTo>
                    <a:pt x="29" y="903"/>
                  </a:lnTo>
                  <a:lnTo>
                    <a:pt x="27" y="901"/>
                  </a:lnTo>
                  <a:lnTo>
                    <a:pt x="10" y="848"/>
                  </a:lnTo>
                  <a:lnTo>
                    <a:pt x="1" y="797"/>
                  </a:lnTo>
                  <a:lnTo>
                    <a:pt x="0" y="745"/>
                  </a:lnTo>
                  <a:lnTo>
                    <a:pt x="5" y="694"/>
                  </a:lnTo>
                  <a:lnTo>
                    <a:pt x="16" y="642"/>
                  </a:lnTo>
                  <a:lnTo>
                    <a:pt x="30" y="593"/>
                  </a:lnTo>
                  <a:lnTo>
                    <a:pt x="47" y="545"/>
                  </a:lnTo>
                  <a:lnTo>
                    <a:pt x="66" y="496"/>
                  </a:lnTo>
                  <a:lnTo>
                    <a:pt x="86" y="450"/>
                  </a:lnTo>
                  <a:lnTo>
                    <a:pt x="106" y="401"/>
                  </a:lnTo>
                  <a:lnTo>
                    <a:pt x="126" y="353"/>
                  </a:lnTo>
                  <a:lnTo>
                    <a:pt x="141" y="306"/>
                  </a:lnTo>
                  <a:lnTo>
                    <a:pt x="153" y="261"/>
                  </a:lnTo>
                  <a:lnTo>
                    <a:pt x="161" y="216"/>
                  </a:lnTo>
                  <a:lnTo>
                    <a:pt x="161" y="172"/>
                  </a:lnTo>
                  <a:lnTo>
                    <a:pt x="154" y="128"/>
                  </a:lnTo>
                  <a:lnTo>
                    <a:pt x="140" y="86"/>
                  </a:lnTo>
                  <a:lnTo>
                    <a:pt x="140" y="84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39" y="82"/>
                  </a:lnTo>
                  <a:lnTo>
                    <a:pt x="136" y="72"/>
                  </a:lnTo>
                  <a:lnTo>
                    <a:pt x="135" y="60"/>
                  </a:lnTo>
                  <a:lnTo>
                    <a:pt x="139" y="41"/>
                  </a:lnTo>
                  <a:lnTo>
                    <a:pt x="147" y="24"/>
                  </a:lnTo>
                  <a:lnTo>
                    <a:pt x="161" y="11"/>
                  </a:lnTo>
                  <a:lnTo>
                    <a:pt x="178" y="2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6921500" y="3290888"/>
              <a:ext cx="152400" cy="498475"/>
            </a:xfrm>
            <a:custGeom>
              <a:avLst/>
              <a:gdLst>
                <a:gd name="T0" fmla="*/ 216 w 286"/>
                <a:gd name="T1" fmla="*/ 3 h 942"/>
                <a:gd name="T2" fmla="*/ 246 w 286"/>
                <a:gd name="T3" fmla="*/ 23 h 942"/>
                <a:gd name="T4" fmla="*/ 274 w 286"/>
                <a:gd name="T5" fmla="*/ 93 h 942"/>
                <a:gd name="T6" fmla="*/ 286 w 286"/>
                <a:gd name="T7" fmla="*/ 198 h 942"/>
                <a:gd name="T8" fmla="*/ 272 w 286"/>
                <a:gd name="T9" fmla="*/ 301 h 942"/>
                <a:gd name="T10" fmla="*/ 240 w 286"/>
                <a:gd name="T11" fmla="*/ 401 h 942"/>
                <a:gd name="T12" fmla="*/ 201 w 286"/>
                <a:gd name="T13" fmla="*/ 497 h 942"/>
                <a:gd name="T14" fmla="*/ 164 w 286"/>
                <a:gd name="T15" fmla="*/ 594 h 942"/>
                <a:gd name="T16" fmla="*/ 137 w 286"/>
                <a:gd name="T17" fmla="*/ 686 h 942"/>
                <a:gd name="T18" fmla="*/ 129 w 286"/>
                <a:gd name="T19" fmla="*/ 776 h 942"/>
                <a:gd name="T20" fmla="*/ 148 w 286"/>
                <a:gd name="T21" fmla="*/ 861 h 942"/>
                <a:gd name="T22" fmla="*/ 149 w 286"/>
                <a:gd name="T23" fmla="*/ 872 h 942"/>
                <a:gd name="T24" fmla="*/ 147 w 286"/>
                <a:gd name="T25" fmla="*/ 900 h 942"/>
                <a:gd name="T26" fmla="*/ 125 w 286"/>
                <a:gd name="T27" fmla="*/ 931 h 942"/>
                <a:gd name="T28" fmla="*/ 87 w 286"/>
                <a:gd name="T29" fmla="*/ 942 h 942"/>
                <a:gd name="T30" fmla="*/ 53 w 286"/>
                <a:gd name="T31" fmla="*/ 933 h 942"/>
                <a:gd name="T32" fmla="*/ 31 w 286"/>
                <a:gd name="T33" fmla="*/ 909 h 942"/>
                <a:gd name="T34" fmla="*/ 30 w 286"/>
                <a:gd name="T35" fmla="*/ 906 h 942"/>
                <a:gd name="T36" fmla="*/ 27 w 286"/>
                <a:gd name="T37" fmla="*/ 901 h 942"/>
                <a:gd name="T38" fmla="*/ 1 w 286"/>
                <a:gd name="T39" fmla="*/ 797 h 942"/>
                <a:gd name="T40" fmla="*/ 5 w 286"/>
                <a:gd name="T41" fmla="*/ 694 h 942"/>
                <a:gd name="T42" fmla="*/ 30 w 286"/>
                <a:gd name="T43" fmla="*/ 594 h 942"/>
                <a:gd name="T44" fmla="*/ 66 w 286"/>
                <a:gd name="T45" fmla="*/ 496 h 942"/>
                <a:gd name="T46" fmla="*/ 107 w 286"/>
                <a:gd name="T47" fmla="*/ 401 h 942"/>
                <a:gd name="T48" fmla="*/ 142 w 286"/>
                <a:gd name="T49" fmla="*/ 307 h 942"/>
                <a:gd name="T50" fmla="*/ 160 w 286"/>
                <a:gd name="T51" fmla="*/ 216 h 942"/>
                <a:gd name="T52" fmla="*/ 155 w 286"/>
                <a:gd name="T53" fmla="*/ 129 h 942"/>
                <a:gd name="T54" fmla="*/ 140 w 286"/>
                <a:gd name="T55" fmla="*/ 85 h 942"/>
                <a:gd name="T56" fmla="*/ 139 w 286"/>
                <a:gd name="T57" fmla="*/ 82 h 942"/>
                <a:gd name="T58" fmla="*/ 135 w 286"/>
                <a:gd name="T59" fmla="*/ 62 h 942"/>
                <a:gd name="T60" fmla="*/ 147 w 286"/>
                <a:gd name="T61" fmla="*/ 26 h 942"/>
                <a:gd name="T62" fmla="*/ 178 w 286"/>
                <a:gd name="T63" fmla="*/ 3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6" h="942">
                  <a:moveTo>
                    <a:pt x="198" y="0"/>
                  </a:moveTo>
                  <a:lnTo>
                    <a:pt x="216" y="3"/>
                  </a:lnTo>
                  <a:lnTo>
                    <a:pt x="233" y="12"/>
                  </a:lnTo>
                  <a:lnTo>
                    <a:pt x="246" y="23"/>
                  </a:lnTo>
                  <a:lnTo>
                    <a:pt x="256" y="39"/>
                  </a:lnTo>
                  <a:lnTo>
                    <a:pt x="274" y="93"/>
                  </a:lnTo>
                  <a:lnTo>
                    <a:pt x="285" y="145"/>
                  </a:lnTo>
                  <a:lnTo>
                    <a:pt x="286" y="198"/>
                  </a:lnTo>
                  <a:lnTo>
                    <a:pt x="282" y="249"/>
                  </a:lnTo>
                  <a:lnTo>
                    <a:pt x="272" y="301"/>
                  </a:lnTo>
                  <a:lnTo>
                    <a:pt x="259" y="352"/>
                  </a:lnTo>
                  <a:lnTo>
                    <a:pt x="240" y="401"/>
                  </a:lnTo>
                  <a:lnTo>
                    <a:pt x="222" y="450"/>
                  </a:lnTo>
                  <a:lnTo>
                    <a:pt x="201" y="497"/>
                  </a:lnTo>
                  <a:lnTo>
                    <a:pt x="182" y="546"/>
                  </a:lnTo>
                  <a:lnTo>
                    <a:pt x="164" y="594"/>
                  </a:lnTo>
                  <a:lnTo>
                    <a:pt x="148" y="641"/>
                  </a:lnTo>
                  <a:lnTo>
                    <a:pt x="137" y="686"/>
                  </a:lnTo>
                  <a:lnTo>
                    <a:pt x="130" y="731"/>
                  </a:lnTo>
                  <a:lnTo>
                    <a:pt x="129" y="776"/>
                  </a:lnTo>
                  <a:lnTo>
                    <a:pt x="135" y="819"/>
                  </a:lnTo>
                  <a:lnTo>
                    <a:pt x="148" y="861"/>
                  </a:lnTo>
                  <a:lnTo>
                    <a:pt x="148" y="864"/>
                  </a:lnTo>
                  <a:lnTo>
                    <a:pt x="149" y="872"/>
                  </a:lnTo>
                  <a:lnTo>
                    <a:pt x="151" y="879"/>
                  </a:lnTo>
                  <a:lnTo>
                    <a:pt x="147" y="900"/>
                  </a:lnTo>
                  <a:lnTo>
                    <a:pt x="138" y="917"/>
                  </a:lnTo>
                  <a:lnTo>
                    <a:pt x="125" y="931"/>
                  </a:lnTo>
                  <a:lnTo>
                    <a:pt x="107" y="940"/>
                  </a:lnTo>
                  <a:lnTo>
                    <a:pt x="87" y="942"/>
                  </a:lnTo>
                  <a:lnTo>
                    <a:pt x="69" y="940"/>
                  </a:lnTo>
                  <a:lnTo>
                    <a:pt x="53" y="933"/>
                  </a:lnTo>
                  <a:lnTo>
                    <a:pt x="40" y="922"/>
                  </a:lnTo>
                  <a:lnTo>
                    <a:pt x="31" y="909"/>
                  </a:lnTo>
                  <a:lnTo>
                    <a:pt x="30" y="908"/>
                  </a:lnTo>
                  <a:lnTo>
                    <a:pt x="30" y="906"/>
                  </a:lnTo>
                  <a:lnTo>
                    <a:pt x="29" y="904"/>
                  </a:lnTo>
                  <a:lnTo>
                    <a:pt x="27" y="901"/>
                  </a:lnTo>
                  <a:lnTo>
                    <a:pt x="9" y="848"/>
                  </a:lnTo>
                  <a:lnTo>
                    <a:pt x="1" y="797"/>
                  </a:lnTo>
                  <a:lnTo>
                    <a:pt x="0" y="746"/>
                  </a:lnTo>
                  <a:lnTo>
                    <a:pt x="5" y="694"/>
                  </a:lnTo>
                  <a:lnTo>
                    <a:pt x="16" y="644"/>
                  </a:lnTo>
                  <a:lnTo>
                    <a:pt x="30" y="594"/>
                  </a:lnTo>
                  <a:lnTo>
                    <a:pt x="47" y="545"/>
                  </a:lnTo>
                  <a:lnTo>
                    <a:pt x="66" y="496"/>
                  </a:lnTo>
                  <a:lnTo>
                    <a:pt x="86" y="450"/>
                  </a:lnTo>
                  <a:lnTo>
                    <a:pt x="107" y="401"/>
                  </a:lnTo>
                  <a:lnTo>
                    <a:pt x="125" y="353"/>
                  </a:lnTo>
                  <a:lnTo>
                    <a:pt x="142" y="307"/>
                  </a:lnTo>
                  <a:lnTo>
                    <a:pt x="153" y="261"/>
                  </a:lnTo>
                  <a:lnTo>
                    <a:pt x="160" y="216"/>
                  </a:lnTo>
                  <a:lnTo>
                    <a:pt x="161" y="172"/>
                  </a:lnTo>
                  <a:lnTo>
                    <a:pt x="155" y="129"/>
                  </a:lnTo>
                  <a:lnTo>
                    <a:pt x="140" y="86"/>
                  </a:lnTo>
                  <a:lnTo>
                    <a:pt x="140" y="85"/>
                  </a:lnTo>
                  <a:lnTo>
                    <a:pt x="139" y="85"/>
                  </a:lnTo>
                  <a:lnTo>
                    <a:pt x="139" y="82"/>
                  </a:lnTo>
                  <a:lnTo>
                    <a:pt x="137" y="72"/>
                  </a:lnTo>
                  <a:lnTo>
                    <a:pt x="135" y="62"/>
                  </a:lnTo>
                  <a:lnTo>
                    <a:pt x="138" y="42"/>
                  </a:lnTo>
                  <a:lnTo>
                    <a:pt x="147" y="26"/>
                  </a:lnTo>
                  <a:lnTo>
                    <a:pt x="160" y="12"/>
                  </a:lnTo>
                  <a:lnTo>
                    <a:pt x="178" y="3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8" name="Freeform 151"/>
          <p:cNvSpPr>
            <a:spLocks noEditPoints="1"/>
          </p:cNvSpPr>
          <p:nvPr/>
        </p:nvSpPr>
        <p:spPr bwMode="auto">
          <a:xfrm>
            <a:off x="2324867" y="3246372"/>
            <a:ext cx="467474" cy="462626"/>
          </a:xfrm>
          <a:custGeom>
            <a:avLst/>
            <a:gdLst>
              <a:gd name="T0" fmla="*/ 576 w 3472"/>
              <a:gd name="T1" fmla="*/ 2504 h 3436"/>
              <a:gd name="T2" fmla="*/ 344 w 3472"/>
              <a:gd name="T3" fmla="*/ 2640 h 3436"/>
              <a:gd name="T4" fmla="*/ 225 w 3472"/>
              <a:gd name="T5" fmla="*/ 2834 h 3436"/>
              <a:gd name="T6" fmla="*/ 251 w 3472"/>
              <a:gd name="T7" fmla="*/ 3037 h 3436"/>
              <a:gd name="T8" fmla="*/ 402 w 3472"/>
              <a:gd name="T9" fmla="*/ 3172 h 3436"/>
              <a:gd name="T10" fmla="*/ 628 w 3472"/>
              <a:gd name="T11" fmla="*/ 3221 h 3436"/>
              <a:gd name="T12" fmla="*/ 889 w 3472"/>
              <a:gd name="T13" fmla="*/ 3167 h 3436"/>
              <a:gd name="T14" fmla="*/ 1101 w 3472"/>
              <a:gd name="T15" fmla="*/ 3015 h 3436"/>
              <a:gd name="T16" fmla="*/ 1192 w 3472"/>
              <a:gd name="T17" fmla="*/ 2814 h 3436"/>
              <a:gd name="T18" fmla="*/ 1137 w 3472"/>
              <a:gd name="T19" fmla="*/ 2620 h 3436"/>
              <a:gd name="T20" fmla="*/ 967 w 3472"/>
              <a:gd name="T21" fmla="*/ 2500 h 3436"/>
              <a:gd name="T22" fmla="*/ 2839 w 3472"/>
              <a:gd name="T23" fmla="*/ 2148 h 3436"/>
              <a:gd name="T24" fmla="*/ 2578 w 3472"/>
              <a:gd name="T25" fmla="*/ 2202 h 3436"/>
              <a:gd name="T26" fmla="*/ 2367 w 3472"/>
              <a:gd name="T27" fmla="*/ 2353 h 3436"/>
              <a:gd name="T28" fmla="*/ 2276 w 3472"/>
              <a:gd name="T29" fmla="*/ 2554 h 3436"/>
              <a:gd name="T30" fmla="*/ 2330 w 3472"/>
              <a:gd name="T31" fmla="*/ 2749 h 3436"/>
              <a:gd name="T32" fmla="*/ 2500 w 3472"/>
              <a:gd name="T33" fmla="*/ 2868 h 3436"/>
              <a:gd name="T34" fmla="*/ 2736 w 3472"/>
              <a:gd name="T35" fmla="*/ 2897 h 3436"/>
              <a:gd name="T36" fmla="*/ 2996 w 3472"/>
              <a:gd name="T37" fmla="*/ 2821 h 3436"/>
              <a:gd name="T38" fmla="*/ 3186 w 3472"/>
              <a:gd name="T39" fmla="*/ 2655 h 3436"/>
              <a:gd name="T40" fmla="*/ 3250 w 3472"/>
              <a:gd name="T41" fmla="*/ 2451 h 3436"/>
              <a:gd name="T42" fmla="*/ 3169 w 3472"/>
              <a:gd name="T43" fmla="*/ 2268 h 3436"/>
              <a:gd name="T44" fmla="*/ 2981 w 3472"/>
              <a:gd name="T45" fmla="*/ 2165 h 3436"/>
              <a:gd name="T46" fmla="*/ 1406 w 3472"/>
              <a:gd name="T47" fmla="*/ 537 h 3436"/>
              <a:gd name="T48" fmla="*/ 3285 w 3472"/>
              <a:gd name="T49" fmla="*/ 2 h 3436"/>
              <a:gd name="T50" fmla="*/ 3417 w 3472"/>
              <a:gd name="T51" fmla="*/ 72 h 3436"/>
              <a:gd name="T52" fmla="*/ 3472 w 3472"/>
              <a:gd name="T53" fmla="*/ 215 h 3436"/>
              <a:gd name="T54" fmla="*/ 3441 w 3472"/>
              <a:gd name="T55" fmla="*/ 2640 h 3436"/>
              <a:gd name="T56" fmla="*/ 3262 w 3472"/>
              <a:gd name="T57" fmla="*/ 2899 h 3436"/>
              <a:gd name="T58" fmla="*/ 2965 w 3472"/>
              <a:gd name="T59" fmla="*/ 3069 h 3436"/>
              <a:gd name="T60" fmla="*/ 2626 w 3472"/>
              <a:gd name="T61" fmla="*/ 3111 h 3436"/>
              <a:gd name="T62" fmla="*/ 2342 w 3472"/>
              <a:gd name="T63" fmla="*/ 3030 h 3436"/>
              <a:gd name="T64" fmla="*/ 2141 w 3472"/>
              <a:gd name="T65" fmla="*/ 2848 h 3436"/>
              <a:gd name="T66" fmla="*/ 2061 w 3472"/>
              <a:gd name="T67" fmla="*/ 2583 h 3436"/>
              <a:gd name="T68" fmla="*/ 2146 w 3472"/>
              <a:gd name="T69" fmla="*/ 2296 h 3436"/>
              <a:gd name="T70" fmla="*/ 2378 w 3472"/>
              <a:gd name="T71" fmla="*/ 2067 h 3436"/>
              <a:gd name="T72" fmla="*/ 2705 w 3472"/>
              <a:gd name="T73" fmla="*/ 1944 h 3436"/>
              <a:gd name="T74" fmla="*/ 3037 w 3472"/>
              <a:gd name="T75" fmla="*/ 1957 h 3436"/>
              <a:gd name="T76" fmla="*/ 3254 w 3472"/>
              <a:gd name="T77" fmla="*/ 754 h 3436"/>
              <a:gd name="T78" fmla="*/ 1405 w 3472"/>
              <a:gd name="T79" fmla="*/ 2848 h 3436"/>
              <a:gd name="T80" fmla="*/ 1289 w 3472"/>
              <a:gd name="T81" fmla="*/ 3125 h 3436"/>
              <a:gd name="T82" fmla="*/ 1034 w 3472"/>
              <a:gd name="T83" fmla="*/ 3336 h 3436"/>
              <a:gd name="T84" fmla="*/ 698 w 3472"/>
              <a:gd name="T85" fmla="*/ 3433 h 3436"/>
              <a:gd name="T86" fmla="*/ 386 w 3472"/>
              <a:gd name="T87" fmla="*/ 3398 h 3436"/>
              <a:gd name="T88" fmla="*/ 147 w 3472"/>
              <a:gd name="T89" fmla="*/ 3254 h 3436"/>
              <a:gd name="T90" fmla="*/ 14 w 3472"/>
              <a:gd name="T91" fmla="*/ 3020 h 3436"/>
              <a:gd name="T92" fmla="*/ 30 w 3472"/>
              <a:gd name="T93" fmla="*/ 2731 h 3436"/>
              <a:gd name="T94" fmla="*/ 210 w 3472"/>
              <a:gd name="T95" fmla="*/ 2470 h 3436"/>
              <a:gd name="T96" fmla="*/ 507 w 3472"/>
              <a:gd name="T97" fmla="*/ 2299 h 3436"/>
              <a:gd name="T98" fmla="*/ 849 w 3472"/>
              <a:gd name="T99" fmla="*/ 2258 h 3436"/>
              <a:gd name="T100" fmla="*/ 1144 w 3472"/>
              <a:gd name="T101" fmla="*/ 2349 h 3436"/>
              <a:gd name="T102" fmla="*/ 1217 w 3472"/>
              <a:gd name="T103" fmla="*/ 439 h 3436"/>
              <a:gd name="T104" fmla="*/ 1339 w 3472"/>
              <a:gd name="T105" fmla="*/ 334 h 3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72" h="3436">
                <a:moveTo>
                  <a:pt x="782" y="2470"/>
                </a:moveTo>
                <a:lnTo>
                  <a:pt x="731" y="2472"/>
                </a:lnTo>
                <a:lnTo>
                  <a:pt x="680" y="2477"/>
                </a:lnTo>
                <a:lnTo>
                  <a:pt x="628" y="2488"/>
                </a:lnTo>
                <a:lnTo>
                  <a:pt x="576" y="2504"/>
                </a:lnTo>
                <a:lnTo>
                  <a:pt x="521" y="2523"/>
                </a:lnTo>
                <a:lnTo>
                  <a:pt x="471" y="2548"/>
                </a:lnTo>
                <a:lnTo>
                  <a:pt x="425" y="2576"/>
                </a:lnTo>
                <a:lnTo>
                  <a:pt x="382" y="2607"/>
                </a:lnTo>
                <a:lnTo>
                  <a:pt x="344" y="2640"/>
                </a:lnTo>
                <a:lnTo>
                  <a:pt x="309" y="2676"/>
                </a:lnTo>
                <a:lnTo>
                  <a:pt x="281" y="2713"/>
                </a:lnTo>
                <a:lnTo>
                  <a:pt x="257" y="2753"/>
                </a:lnTo>
                <a:lnTo>
                  <a:pt x="238" y="2794"/>
                </a:lnTo>
                <a:lnTo>
                  <a:pt x="225" y="2834"/>
                </a:lnTo>
                <a:lnTo>
                  <a:pt x="218" y="2876"/>
                </a:lnTo>
                <a:lnTo>
                  <a:pt x="217" y="2918"/>
                </a:lnTo>
                <a:lnTo>
                  <a:pt x="223" y="2959"/>
                </a:lnTo>
                <a:lnTo>
                  <a:pt x="234" y="3001"/>
                </a:lnTo>
                <a:lnTo>
                  <a:pt x="251" y="3037"/>
                </a:lnTo>
                <a:lnTo>
                  <a:pt x="273" y="3070"/>
                </a:lnTo>
                <a:lnTo>
                  <a:pt x="299" y="3101"/>
                </a:lnTo>
                <a:lnTo>
                  <a:pt x="329" y="3129"/>
                </a:lnTo>
                <a:lnTo>
                  <a:pt x="364" y="3153"/>
                </a:lnTo>
                <a:lnTo>
                  <a:pt x="402" y="3172"/>
                </a:lnTo>
                <a:lnTo>
                  <a:pt x="443" y="3190"/>
                </a:lnTo>
                <a:lnTo>
                  <a:pt x="486" y="3203"/>
                </a:lnTo>
                <a:lnTo>
                  <a:pt x="531" y="3213"/>
                </a:lnTo>
                <a:lnTo>
                  <a:pt x="579" y="3220"/>
                </a:lnTo>
                <a:lnTo>
                  <a:pt x="628" y="3221"/>
                </a:lnTo>
                <a:lnTo>
                  <a:pt x="679" y="3220"/>
                </a:lnTo>
                <a:lnTo>
                  <a:pt x="730" y="3213"/>
                </a:lnTo>
                <a:lnTo>
                  <a:pt x="782" y="3202"/>
                </a:lnTo>
                <a:lnTo>
                  <a:pt x="834" y="3188"/>
                </a:lnTo>
                <a:lnTo>
                  <a:pt x="889" y="3167"/>
                </a:lnTo>
                <a:lnTo>
                  <a:pt x="939" y="3143"/>
                </a:lnTo>
                <a:lnTo>
                  <a:pt x="985" y="3115"/>
                </a:lnTo>
                <a:lnTo>
                  <a:pt x="1028" y="3085"/>
                </a:lnTo>
                <a:lnTo>
                  <a:pt x="1066" y="3051"/>
                </a:lnTo>
                <a:lnTo>
                  <a:pt x="1101" y="3015"/>
                </a:lnTo>
                <a:lnTo>
                  <a:pt x="1129" y="2977"/>
                </a:lnTo>
                <a:lnTo>
                  <a:pt x="1153" y="2939"/>
                </a:lnTo>
                <a:lnTo>
                  <a:pt x="1172" y="2898"/>
                </a:lnTo>
                <a:lnTo>
                  <a:pt x="1185" y="2856"/>
                </a:lnTo>
                <a:lnTo>
                  <a:pt x="1192" y="2814"/>
                </a:lnTo>
                <a:lnTo>
                  <a:pt x="1193" y="2773"/>
                </a:lnTo>
                <a:lnTo>
                  <a:pt x="1187" y="2731"/>
                </a:lnTo>
                <a:lnTo>
                  <a:pt x="1176" y="2690"/>
                </a:lnTo>
                <a:lnTo>
                  <a:pt x="1158" y="2654"/>
                </a:lnTo>
                <a:lnTo>
                  <a:pt x="1137" y="2620"/>
                </a:lnTo>
                <a:lnTo>
                  <a:pt x="1111" y="2589"/>
                </a:lnTo>
                <a:lnTo>
                  <a:pt x="1081" y="2563"/>
                </a:lnTo>
                <a:lnTo>
                  <a:pt x="1046" y="2539"/>
                </a:lnTo>
                <a:lnTo>
                  <a:pt x="1008" y="2518"/>
                </a:lnTo>
                <a:lnTo>
                  <a:pt x="967" y="2500"/>
                </a:lnTo>
                <a:lnTo>
                  <a:pt x="924" y="2487"/>
                </a:lnTo>
                <a:lnTo>
                  <a:pt x="879" y="2477"/>
                </a:lnTo>
                <a:lnTo>
                  <a:pt x="831" y="2472"/>
                </a:lnTo>
                <a:lnTo>
                  <a:pt x="782" y="2470"/>
                </a:lnTo>
                <a:close/>
                <a:moveTo>
                  <a:pt x="2839" y="2148"/>
                </a:moveTo>
                <a:lnTo>
                  <a:pt x="2788" y="2150"/>
                </a:lnTo>
                <a:lnTo>
                  <a:pt x="2737" y="2156"/>
                </a:lnTo>
                <a:lnTo>
                  <a:pt x="2685" y="2167"/>
                </a:lnTo>
                <a:lnTo>
                  <a:pt x="2633" y="2181"/>
                </a:lnTo>
                <a:lnTo>
                  <a:pt x="2578" y="2202"/>
                </a:lnTo>
                <a:lnTo>
                  <a:pt x="2529" y="2226"/>
                </a:lnTo>
                <a:lnTo>
                  <a:pt x="2482" y="2253"/>
                </a:lnTo>
                <a:lnTo>
                  <a:pt x="2439" y="2284"/>
                </a:lnTo>
                <a:lnTo>
                  <a:pt x="2401" y="2318"/>
                </a:lnTo>
                <a:lnTo>
                  <a:pt x="2367" y="2353"/>
                </a:lnTo>
                <a:lnTo>
                  <a:pt x="2338" y="2392"/>
                </a:lnTo>
                <a:lnTo>
                  <a:pt x="2314" y="2430"/>
                </a:lnTo>
                <a:lnTo>
                  <a:pt x="2296" y="2471"/>
                </a:lnTo>
                <a:lnTo>
                  <a:pt x="2282" y="2512"/>
                </a:lnTo>
                <a:lnTo>
                  <a:pt x="2276" y="2554"/>
                </a:lnTo>
                <a:lnTo>
                  <a:pt x="2274" y="2596"/>
                </a:lnTo>
                <a:lnTo>
                  <a:pt x="2280" y="2638"/>
                </a:lnTo>
                <a:lnTo>
                  <a:pt x="2291" y="2679"/>
                </a:lnTo>
                <a:lnTo>
                  <a:pt x="2309" y="2716"/>
                </a:lnTo>
                <a:lnTo>
                  <a:pt x="2330" y="2749"/>
                </a:lnTo>
                <a:lnTo>
                  <a:pt x="2357" y="2779"/>
                </a:lnTo>
                <a:lnTo>
                  <a:pt x="2387" y="2806"/>
                </a:lnTo>
                <a:lnTo>
                  <a:pt x="2421" y="2830"/>
                </a:lnTo>
                <a:lnTo>
                  <a:pt x="2459" y="2851"/>
                </a:lnTo>
                <a:lnTo>
                  <a:pt x="2500" y="2868"/>
                </a:lnTo>
                <a:lnTo>
                  <a:pt x="2543" y="2881"/>
                </a:lnTo>
                <a:lnTo>
                  <a:pt x="2588" y="2891"/>
                </a:lnTo>
                <a:lnTo>
                  <a:pt x="2636" y="2897"/>
                </a:lnTo>
                <a:lnTo>
                  <a:pt x="2685" y="2899"/>
                </a:lnTo>
                <a:lnTo>
                  <a:pt x="2736" y="2897"/>
                </a:lnTo>
                <a:lnTo>
                  <a:pt x="2787" y="2891"/>
                </a:lnTo>
                <a:lnTo>
                  <a:pt x="2839" y="2880"/>
                </a:lnTo>
                <a:lnTo>
                  <a:pt x="2891" y="2866"/>
                </a:lnTo>
                <a:lnTo>
                  <a:pt x="2946" y="2845"/>
                </a:lnTo>
                <a:lnTo>
                  <a:pt x="2996" y="2821"/>
                </a:lnTo>
                <a:lnTo>
                  <a:pt x="3042" y="2794"/>
                </a:lnTo>
                <a:lnTo>
                  <a:pt x="3086" y="2763"/>
                </a:lnTo>
                <a:lnTo>
                  <a:pt x="3124" y="2729"/>
                </a:lnTo>
                <a:lnTo>
                  <a:pt x="3158" y="2693"/>
                </a:lnTo>
                <a:lnTo>
                  <a:pt x="3186" y="2655"/>
                </a:lnTo>
                <a:lnTo>
                  <a:pt x="3211" y="2616"/>
                </a:lnTo>
                <a:lnTo>
                  <a:pt x="3229" y="2575"/>
                </a:lnTo>
                <a:lnTo>
                  <a:pt x="3242" y="2534"/>
                </a:lnTo>
                <a:lnTo>
                  <a:pt x="3250" y="2493"/>
                </a:lnTo>
                <a:lnTo>
                  <a:pt x="3250" y="2451"/>
                </a:lnTo>
                <a:lnTo>
                  <a:pt x="3245" y="2409"/>
                </a:lnTo>
                <a:lnTo>
                  <a:pt x="3233" y="2367"/>
                </a:lnTo>
                <a:lnTo>
                  <a:pt x="3216" y="2331"/>
                </a:lnTo>
                <a:lnTo>
                  <a:pt x="3194" y="2298"/>
                </a:lnTo>
                <a:lnTo>
                  <a:pt x="3169" y="2268"/>
                </a:lnTo>
                <a:lnTo>
                  <a:pt x="3138" y="2240"/>
                </a:lnTo>
                <a:lnTo>
                  <a:pt x="3103" y="2216"/>
                </a:lnTo>
                <a:lnTo>
                  <a:pt x="3066" y="2196"/>
                </a:lnTo>
                <a:lnTo>
                  <a:pt x="3026" y="2179"/>
                </a:lnTo>
                <a:lnTo>
                  <a:pt x="2981" y="2165"/>
                </a:lnTo>
                <a:lnTo>
                  <a:pt x="2936" y="2156"/>
                </a:lnTo>
                <a:lnTo>
                  <a:pt x="2888" y="2149"/>
                </a:lnTo>
                <a:lnTo>
                  <a:pt x="2839" y="2148"/>
                </a:lnTo>
                <a:close/>
                <a:moveTo>
                  <a:pt x="3251" y="215"/>
                </a:moveTo>
                <a:lnTo>
                  <a:pt x="1406" y="537"/>
                </a:lnTo>
                <a:lnTo>
                  <a:pt x="1406" y="859"/>
                </a:lnTo>
                <a:lnTo>
                  <a:pt x="3251" y="537"/>
                </a:lnTo>
                <a:lnTo>
                  <a:pt x="3251" y="215"/>
                </a:lnTo>
                <a:close/>
                <a:moveTo>
                  <a:pt x="3254" y="0"/>
                </a:moveTo>
                <a:lnTo>
                  <a:pt x="3285" y="2"/>
                </a:lnTo>
                <a:lnTo>
                  <a:pt x="3314" y="9"/>
                </a:lnTo>
                <a:lnTo>
                  <a:pt x="3343" y="18"/>
                </a:lnTo>
                <a:lnTo>
                  <a:pt x="3370" y="33"/>
                </a:lnTo>
                <a:lnTo>
                  <a:pt x="3394" y="50"/>
                </a:lnTo>
                <a:lnTo>
                  <a:pt x="3417" y="72"/>
                </a:lnTo>
                <a:lnTo>
                  <a:pt x="3436" y="96"/>
                </a:lnTo>
                <a:lnTo>
                  <a:pt x="3452" y="124"/>
                </a:lnTo>
                <a:lnTo>
                  <a:pt x="3463" y="152"/>
                </a:lnTo>
                <a:lnTo>
                  <a:pt x="3469" y="183"/>
                </a:lnTo>
                <a:lnTo>
                  <a:pt x="3472" y="215"/>
                </a:lnTo>
                <a:lnTo>
                  <a:pt x="3472" y="2470"/>
                </a:lnTo>
                <a:lnTo>
                  <a:pt x="3469" y="2470"/>
                </a:lnTo>
                <a:lnTo>
                  <a:pt x="3466" y="2527"/>
                </a:lnTo>
                <a:lnTo>
                  <a:pt x="3456" y="2584"/>
                </a:lnTo>
                <a:lnTo>
                  <a:pt x="3441" y="2640"/>
                </a:lnTo>
                <a:lnTo>
                  <a:pt x="3417" y="2695"/>
                </a:lnTo>
                <a:lnTo>
                  <a:pt x="3387" y="2751"/>
                </a:lnTo>
                <a:lnTo>
                  <a:pt x="3351" y="2803"/>
                </a:lnTo>
                <a:lnTo>
                  <a:pt x="3310" y="2853"/>
                </a:lnTo>
                <a:lnTo>
                  <a:pt x="3262" y="2899"/>
                </a:lnTo>
                <a:lnTo>
                  <a:pt x="3211" y="2941"/>
                </a:lnTo>
                <a:lnTo>
                  <a:pt x="3155" y="2980"/>
                </a:lnTo>
                <a:lnTo>
                  <a:pt x="3095" y="3014"/>
                </a:lnTo>
                <a:lnTo>
                  <a:pt x="3031" y="3044"/>
                </a:lnTo>
                <a:lnTo>
                  <a:pt x="2965" y="3069"/>
                </a:lnTo>
                <a:lnTo>
                  <a:pt x="2897" y="3089"/>
                </a:lnTo>
                <a:lnTo>
                  <a:pt x="2828" y="3102"/>
                </a:lnTo>
                <a:lnTo>
                  <a:pt x="2759" y="3111"/>
                </a:lnTo>
                <a:lnTo>
                  <a:pt x="2691" y="3113"/>
                </a:lnTo>
                <a:lnTo>
                  <a:pt x="2626" y="3111"/>
                </a:lnTo>
                <a:lnTo>
                  <a:pt x="2564" y="3103"/>
                </a:lnTo>
                <a:lnTo>
                  <a:pt x="2504" y="3092"/>
                </a:lnTo>
                <a:lnTo>
                  <a:pt x="2448" y="3076"/>
                </a:lnTo>
                <a:lnTo>
                  <a:pt x="2393" y="3055"/>
                </a:lnTo>
                <a:lnTo>
                  <a:pt x="2342" y="3030"/>
                </a:lnTo>
                <a:lnTo>
                  <a:pt x="2293" y="3001"/>
                </a:lnTo>
                <a:lnTo>
                  <a:pt x="2249" y="2968"/>
                </a:lnTo>
                <a:lnTo>
                  <a:pt x="2209" y="2932"/>
                </a:lnTo>
                <a:lnTo>
                  <a:pt x="2172" y="2891"/>
                </a:lnTo>
                <a:lnTo>
                  <a:pt x="2141" y="2848"/>
                </a:lnTo>
                <a:lnTo>
                  <a:pt x="2115" y="2802"/>
                </a:lnTo>
                <a:lnTo>
                  <a:pt x="2092" y="2753"/>
                </a:lnTo>
                <a:lnTo>
                  <a:pt x="2075" y="2698"/>
                </a:lnTo>
                <a:lnTo>
                  <a:pt x="2065" y="2641"/>
                </a:lnTo>
                <a:lnTo>
                  <a:pt x="2061" y="2583"/>
                </a:lnTo>
                <a:lnTo>
                  <a:pt x="2065" y="2525"/>
                </a:lnTo>
                <a:lnTo>
                  <a:pt x="2075" y="2466"/>
                </a:lnTo>
                <a:lnTo>
                  <a:pt x="2092" y="2408"/>
                </a:lnTo>
                <a:lnTo>
                  <a:pt x="2116" y="2351"/>
                </a:lnTo>
                <a:lnTo>
                  <a:pt x="2146" y="2296"/>
                </a:lnTo>
                <a:lnTo>
                  <a:pt x="2182" y="2243"/>
                </a:lnTo>
                <a:lnTo>
                  <a:pt x="2225" y="2194"/>
                </a:lnTo>
                <a:lnTo>
                  <a:pt x="2271" y="2148"/>
                </a:lnTo>
                <a:lnTo>
                  <a:pt x="2322" y="2105"/>
                </a:lnTo>
                <a:lnTo>
                  <a:pt x="2378" y="2067"/>
                </a:lnTo>
                <a:lnTo>
                  <a:pt x="2438" y="2033"/>
                </a:lnTo>
                <a:lnTo>
                  <a:pt x="2502" y="2003"/>
                </a:lnTo>
                <a:lnTo>
                  <a:pt x="2568" y="1978"/>
                </a:lnTo>
                <a:lnTo>
                  <a:pt x="2636" y="1958"/>
                </a:lnTo>
                <a:lnTo>
                  <a:pt x="2705" y="1944"/>
                </a:lnTo>
                <a:lnTo>
                  <a:pt x="2774" y="1935"/>
                </a:lnTo>
                <a:lnTo>
                  <a:pt x="2844" y="1933"/>
                </a:lnTo>
                <a:lnTo>
                  <a:pt x="2910" y="1935"/>
                </a:lnTo>
                <a:lnTo>
                  <a:pt x="2975" y="1944"/>
                </a:lnTo>
                <a:lnTo>
                  <a:pt x="3037" y="1957"/>
                </a:lnTo>
                <a:lnTo>
                  <a:pt x="3097" y="1975"/>
                </a:lnTo>
                <a:lnTo>
                  <a:pt x="3153" y="1999"/>
                </a:lnTo>
                <a:lnTo>
                  <a:pt x="3205" y="2026"/>
                </a:lnTo>
                <a:lnTo>
                  <a:pt x="3254" y="2058"/>
                </a:lnTo>
                <a:lnTo>
                  <a:pt x="3254" y="754"/>
                </a:lnTo>
                <a:lnTo>
                  <a:pt x="1448" y="1071"/>
                </a:lnTo>
                <a:lnTo>
                  <a:pt x="1410" y="1074"/>
                </a:lnTo>
                <a:lnTo>
                  <a:pt x="1410" y="2791"/>
                </a:lnTo>
                <a:lnTo>
                  <a:pt x="1408" y="2791"/>
                </a:lnTo>
                <a:lnTo>
                  <a:pt x="1405" y="2848"/>
                </a:lnTo>
                <a:lnTo>
                  <a:pt x="1395" y="2906"/>
                </a:lnTo>
                <a:lnTo>
                  <a:pt x="1379" y="2962"/>
                </a:lnTo>
                <a:lnTo>
                  <a:pt x="1356" y="3018"/>
                </a:lnTo>
                <a:lnTo>
                  <a:pt x="1326" y="3073"/>
                </a:lnTo>
                <a:lnTo>
                  <a:pt x="1289" y="3125"/>
                </a:lnTo>
                <a:lnTo>
                  <a:pt x="1248" y="3175"/>
                </a:lnTo>
                <a:lnTo>
                  <a:pt x="1202" y="3221"/>
                </a:lnTo>
                <a:lnTo>
                  <a:pt x="1149" y="3264"/>
                </a:lnTo>
                <a:lnTo>
                  <a:pt x="1094" y="3302"/>
                </a:lnTo>
                <a:lnTo>
                  <a:pt x="1034" y="3336"/>
                </a:lnTo>
                <a:lnTo>
                  <a:pt x="970" y="3366"/>
                </a:lnTo>
                <a:lnTo>
                  <a:pt x="903" y="3391"/>
                </a:lnTo>
                <a:lnTo>
                  <a:pt x="835" y="3411"/>
                </a:lnTo>
                <a:lnTo>
                  <a:pt x="767" y="3425"/>
                </a:lnTo>
                <a:lnTo>
                  <a:pt x="698" y="3433"/>
                </a:lnTo>
                <a:lnTo>
                  <a:pt x="629" y="3436"/>
                </a:lnTo>
                <a:lnTo>
                  <a:pt x="565" y="3434"/>
                </a:lnTo>
                <a:lnTo>
                  <a:pt x="503" y="3426"/>
                </a:lnTo>
                <a:lnTo>
                  <a:pt x="444" y="3414"/>
                </a:lnTo>
                <a:lnTo>
                  <a:pt x="386" y="3398"/>
                </a:lnTo>
                <a:lnTo>
                  <a:pt x="332" y="3377"/>
                </a:lnTo>
                <a:lnTo>
                  <a:pt x="281" y="3351"/>
                </a:lnTo>
                <a:lnTo>
                  <a:pt x="232" y="3323"/>
                </a:lnTo>
                <a:lnTo>
                  <a:pt x="187" y="3290"/>
                </a:lnTo>
                <a:lnTo>
                  <a:pt x="147" y="3254"/>
                </a:lnTo>
                <a:lnTo>
                  <a:pt x="111" y="3214"/>
                </a:lnTo>
                <a:lnTo>
                  <a:pt x="80" y="3171"/>
                </a:lnTo>
                <a:lnTo>
                  <a:pt x="53" y="3125"/>
                </a:lnTo>
                <a:lnTo>
                  <a:pt x="31" y="3076"/>
                </a:lnTo>
                <a:lnTo>
                  <a:pt x="14" y="3020"/>
                </a:lnTo>
                <a:lnTo>
                  <a:pt x="3" y="2963"/>
                </a:lnTo>
                <a:lnTo>
                  <a:pt x="0" y="2905"/>
                </a:lnTo>
                <a:lnTo>
                  <a:pt x="3" y="2846"/>
                </a:lnTo>
                <a:lnTo>
                  <a:pt x="13" y="2788"/>
                </a:lnTo>
                <a:lnTo>
                  <a:pt x="30" y="2731"/>
                </a:lnTo>
                <a:lnTo>
                  <a:pt x="54" y="2674"/>
                </a:lnTo>
                <a:lnTo>
                  <a:pt x="84" y="2618"/>
                </a:lnTo>
                <a:lnTo>
                  <a:pt x="121" y="2566"/>
                </a:lnTo>
                <a:lnTo>
                  <a:pt x="162" y="2516"/>
                </a:lnTo>
                <a:lnTo>
                  <a:pt x="210" y="2470"/>
                </a:lnTo>
                <a:lnTo>
                  <a:pt x="261" y="2428"/>
                </a:lnTo>
                <a:lnTo>
                  <a:pt x="316" y="2389"/>
                </a:lnTo>
                <a:lnTo>
                  <a:pt x="377" y="2354"/>
                </a:lnTo>
                <a:lnTo>
                  <a:pt x="440" y="2325"/>
                </a:lnTo>
                <a:lnTo>
                  <a:pt x="507" y="2299"/>
                </a:lnTo>
                <a:lnTo>
                  <a:pt x="576" y="2280"/>
                </a:lnTo>
                <a:lnTo>
                  <a:pt x="643" y="2266"/>
                </a:lnTo>
                <a:lnTo>
                  <a:pt x="713" y="2258"/>
                </a:lnTo>
                <a:lnTo>
                  <a:pt x="782" y="2254"/>
                </a:lnTo>
                <a:lnTo>
                  <a:pt x="849" y="2258"/>
                </a:lnTo>
                <a:lnTo>
                  <a:pt x="913" y="2265"/>
                </a:lnTo>
                <a:lnTo>
                  <a:pt x="975" y="2280"/>
                </a:lnTo>
                <a:lnTo>
                  <a:pt x="1035" y="2297"/>
                </a:lnTo>
                <a:lnTo>
                  <a:pt x="1092" y="2320"/>
                </a:lnTo>
                <a:lnTo>
                  <a:pt x="1144" y="2349"/>
                </a:lnTo>
                <a:lnTo>
                  <a:pt x="1194" y="2380"/>
                </a:lnTo>
                <a:lnTo>
                  <a:pt x="1194" y="537"/>
                </a:lnTo>
                <a:lnTo>
                  <a:pt x="1196" y="503"/>
                </a:lnTo>
                <a:lnTo>
                  <a:pt x="1204" y="470"/>
                </a:lnTo>
                <a:lnTo>
                  <a:pt x="1217" y="439"/>
                </a:lnTo>
                <a:lnTo>
                  <a:pt x="1234" y="412"/>
                </a:lnTo>
                <a:lnTo>
                  <a:pt x="1255" y="386"/>
                </a:lnTo>
                <a:lnTo>
                  <a:pt x="1280" y="364"/>
                </a:lnTo>
                <a:lnTo>
                  <a:pt x="1308" y="347"/>
                </a:lnTo>
                <a:lnTo>
                  <a:pt x="1339" y="334"/>
                </a:lnTo>
                <a:lnTo>
                  <a:pt x="1372" y="325"/>
                </a:lnTo>
                <a:lnTo>
                  <a:pt x="3218" y="3"/>
                </a:lnTo>
                <a:lnTo>
                  <a:pt x="325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3" name="Freeform 156"/>
          <p:cNvSpPr>
            <a:spLocks noEditPoints="1"/>
          </p:cNvSpPr>
          <p:nvPr/>
        </p:nvSpPr>
        <p:spPr bwMode="auto">
          <a:xfrm>
            <a:off x="3184675" y="3297873"/>
            <a:ext cx="552702" cy="359625"/>
          </a:xfrm>
          <a:custGeom>
            <a:avLst/>
            <a:gdLst>
              <a:gd name="T0" fmla="*/ 258 w 4061"/>
              <a:gd name="T1" fmla="*/ 2179 h 2642"/>
              <a:gd name="T2" fmla="*/ 303 w 4061"/>
              <a:gd name="T3" fmla="*/ 2286 h 2642"/>
              <a:gd name="T4" fmla="*/ 391 w 4061"/>
              <a:gd name="T5" fmla="*/ 2362 h 2642"/>
              <a:gd name="T6" fmla="*/ 508 w 4061"/>
              <a:gd name="T7" fmla="*/ 2389 h 2642"/>
              <a:gd name="T8" fmla="*/ 3634 w 4061"/>
              <a:gd name="T9" fmla="*/ 2377 h 2642"/>
              <a:gd name="T10" fmla="*/ 3734 w 4061"/>
              <a:gd name="T11" fmla="*/ 2316 h 2642"/>
              <a:gd name="T12" fmla="*/ 3795 w 4061"/>
              <a:gd name="T13" fmla="*/ 2218 h 2642"/>
              <a:gd name="T14" fmla="*/ 2814 w 4061"/>
              <a:gd name="T15" fmla="*/ 1398 h 2642"/>
              <a:gd name="T16" fmla="*/ 2173 w 4061"/>
              <a:gd name="T17" fmla="*/ 1859 h 2642"/>
              <a:gd name="T18" fmla="*/ 2031 w 4061"/>
              <a:gd name="T19" fmla="*/ 1886 h 2642"/>
              <a:gd name="T20" fmla="*/ 1889 w 4061"/>
              <a:gd name="T21" fmla="*/ 1859 h 2642"/>
              <a:gd name="T22" fmla="*/ 1249 w 4061"/>
              <a:gd name="T23" fmla="*/ 1398 h 2642"/>
              <a:gd name="T24" fmla="*/ 3808 w 4061"/>
              <a:gd name="T25" fmla="*/ 1982 h 2642"/>
              <a:gd name="T26" fmla="*/ 254 w 4061"/>
              <a:gd name="T27" fmla="*/ 1982 h 2642"/>
              <a:gd name="T28" fmla="*/ 508 w 4061"/>
              <a:gd name="T29" fmla="*/ 251 h 2642"/>
              <a:gd name="T30" fmla="*/ 391 w 4061"/>
              <a:gd name="T31" fmla="*/ 280 h 2642"/>
              <a:gd name="T32" fmla="*/ 303 w 4061"/>
              <a:gd name="T33" fmla="*/ 354 h 2642"/>
              <a:gd name="T34" fmla="*/ 258 w 4061"/>
              <a:gd name="T35" fmla="*/ 462 h 2642"/>
              <a:gd name="T36" fmla="*/ 1354 w 4061"/>
              <a:gd name="T37" fmla="*/ 1320 h 2642"/>
              <a:gd name="T38" fmla="*/ 1951 w 4061"/>
              <a:gd name="T39" fmla="*/ 1749 h 2642"/>
              <a:gd name="T40" fmla="*/ 2071 w 4061"/>
              <a:gd name="T41" fmla="*/ 1758 h 2642"/>
              <a:gd name="T42" fmla="*/ 2183 w 4061"/>
              <a:gd name="T43" fmla="*/ 1710 h 2642"/>
              <a:gd name="T44" fmla="*/ 3795 w 4061"/>
              <a:gd name="T45" fmla="*/ 424 h 2642"/>
              <a:gd name="T46" fmla="*/ 3734 w 4061"/>
              <a:gd name="T47" fmla="*/ 326 h 2642"/>
              <a:gd name="T48" fmla="*/ 3634 w 4061"/>
              <a:gd name="T49" fmla="*/ 265 h 2642"/>
              <a:gd name="T50" fmla="*/ 508 w 4061"/>
              <a:gd name="T51" fmla="*/ 251 h 2642"/>
              <a:gd name="T52" fmla="*/ 3618 w 4061"/>
              <a:gd name="T53" fmla="*/ 4 h 2642"/>
              <a:gd name="T54" fmla="*/ 3793 w 4061"/>
              <a:gd name="T55" fmla="*/ 59 h 2642"/>
              <a:gd name="T56" fmla="*/ 3934 w 4061"/>
              <a:gd name="T57" fmla="*/ 170 h 2642"/>
              <a:gd name="T58" fmla="*/ 4028 w 4061"/>
              <a:gd name="T59" fmla="*/ 321 h 2642"/>
              <a:gd name="T60" fmla="*/ 4061 w 4061"/>
              <a:gd name="T61" fmla="*/ 503 h 2642"/>
              <a:gd name="T62" fmla="*/ 4046 w 4061"/>
              <a:gd name="T63" fmla="*/ 2262 h 2642"/>
              <a:gd name="T64" fmla="*/ 3971 w 4061"/>
              <a:gd name="T65" fmla="*/ 2425 h 2642"/>
              <a:gd name="T66" fmla="*/ 3844 w 4061"/>
              <a:gd name="T67" fmla="*/ 2552 h 2642"/>
              <a:gd name="T68" fmla="*/ 3679 w 4061"/>
              <a:gd name="T69" fmla="*/ 2626 h 2642"/>
              <a:gd name="T70" fmla="*/ 508 w 4061"/>
              <a:gd name="T71" fmla="*/ 2642 h 2642"/>
              <a:gd name="T72" fmla="*/ 324 w 4061"/>
              <a:gd name="T73" fmla="*/ 2607 h 2642"/>
              <a:gd name="T74" fmla="*/ 170 w 4061"/>
              <a:gd name="T75" fmla="*/ 2514 h 2642"/>
              <a:gd name="T76" fmla="*/ 60 w 4061"/>
              <a:gd name="T77" fmla="*/ 2374 h 2642"/>
              <a:gd name="T78" fmla="*/ 4 w 4061"/>
              <a:gd name="T79" fmla="*/ 2201 h 2642"/>
              <a:gd name="T80" fmla="*/ 4 w 4061"/>
              <a:gd name="T81" fmla="*/ 440 h 2642"/>
              <a:gd name="T82" fmla="*/ 60 w 4061"/>
              <a:gd name="T83" fmla="*/ 266 h 2642"/>
              <a:gd name="T84" fmla="*/ 170 w 4061"/>
              <a:gd name="T85" fmla="*/ 128 h 2642"/>
              <a:gd name="T86" fmla="*/ 324 w 4061"/>
              <a:gd name="T87" fmla="*/ 33 h 2642"/>
              <a:gd name="T88" fmla="*/ 508 w 4061"/>
              <a:gd name="T89" fmla="*/ 0 h 2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61" h="2642">
                <a:moveTo>
                  <a:pt x="1249" y="1398"/>
                </a:moveTo>
                <a:lnTo>
                  <a:pt x="254" y="2138"/>
                </a:lnTo>
                <a:lnTo>
                  <a:pt x="258" y="2179"/>
                </a:lnTo>
                <a:lnTo>
                  <a:pt x="268" y="2218"/>
                </a:lnTo>
                <a:lnTo>
                  <a:pt x="283" y="2254"/>
                </a:lnTo>
                <a:lnTo>
                  <a:pt x="303" y="2286"/>
                </a:lnTo>
                <a:lnTo>
                  <a:pt x="329" y="2316"/>
                </a:lnTo>
                <a:lnTo>
                  <a:pt x="358" y="2341"/>
                </a:lnTo>
                <a:lnTo>
                  <a:pt x="391" y="2362"/>
                </a:lnTo>
                <a:lnTo>
                  <a:pt x="428" y="2377"/>
                </a:lnTo>
                <a:lnTo>
                  <a:pt x="466" y="2387"/>
                </a:lnTo>
                <a:lnTo>
                  <a:pt x="508" y="2389"/>
                </a:lnTo>
                <a:lnTo>
                  <a:pt x="3554" y="2389"/>
                </a:lnTo>
                <a:lnTo>
                  <a:pt x="3595" y="2387"/>
                </a:lnTo>
                <a:lnTo>
                  <a:pt x="3634" y="2377"/>
                </a:lnTo>
                <a:lnTo>
                  <a:pt x="3670" y="2362"/>
                </a:lnTo>
                <a:lnTo>
                  <a:pt x="3704" y="2341"/>
                </a:lnTo>
                <a:lnTo>
                  <a:pt x="3734" y="2316"/>
                </a:lnTo>
                <a:lnTo>
                  <a:pt x="3759" y="2286"/>
                </a:lnTo>
                <a:lnTo>
                  <a:pt x="3779" y="2254"/>
                </a:lnTo>
                <a:lnTo>
                  <a:pt x="3795" y="2218"/>
                </a:lnTo>
                <a:lnTo>
                  <a:pt x="3804" y="2179"/>
                </a:lnTo>
                <a:lnTo>
                  <a:pt x="3808" y="2138"/>
                </a:lnTo>
                <a:lnTo>
                  <a:pt x="2814" y="1398"/>
                </a:lnTo>
                <a:lnTo>
                  <a:pt x="2259" y="1812"/>
                </a:lnTo>
                <a:lnTo>
                  <a:pt x="2218" y="1838"/>
                </a:lnTo>
                <a:lnTo>
                  <a:pt x="2173" y="1859"/>
                </a:lnTo>
                <a:lnTo>
                  <a:pt x="2126" y="1874"/>
                </a:lnTo>
                <a:lnTo>
                  <a:pt x="2079" y="1884"/>
                </a:lnTo>
                <a:lnTo>
                  <a:pt x="2031" y="1886"/>
                </a:lnTo>
                <a:lnTo>
                  <a:pt x="1983" y="1884"/>
                </a:lnTo>
                <a:lnTo>
                  <a:pt x="1935" y="1874"/>
                </a:lnTo>
                <a:lnTo>
                  <a:pt x="1889" y="1859"/>
                </a:lnTo>
                <a:lnTo>
                  <a:pt x="1844" y="1838"/>
                </a:lnTo>
                <a:lnTo>
                  <a:pt x="1803" y="1812"/>
                </a:lnTo>
                <a:lnTo>
                  <a:pt x="1249" y="1398"/>
                </a:lnTo>
                <a:close/>
                <a:moveTo>
                  <a:pt x="3808" y="660"/>
                </a:moveTo>
                <a:lnTo>
                  <a:pt x="2919" y="1320"/>
                </a:lnTo>
                <a:lnTo>
                  <a:pt x="3808" y="1982"/>
                </a:lnTo>
                <a:lnTo>
                  <a:pt x="3808" y="660"/>
                </a:lnTo>
                <a:close/>
                <a:moveTo>
                  <a:pt x="254" y="660"/>
                </a:moveTo>
                <a:lnTo>
                  <a:pt x="254" y="1982"/>
                </a:lnTo>
                <a:lnTo>
                  <a:pt x="1143" y="1320"/>
                </a:lnTo>
                <a:lnTo>
                  <a:pt x="254" y="660"/>
                </a:lnTo>
                <a:close/>
                <a:moveTo>
                  <a:pt x="508" y="251"/>
                </a:moveTo>
                <a:lnTo>
                  <a:pt x="466" y="255"/>
                </a:lnTo>
                <a:lnTo>
                  <a:pt x="428" y="265"/>
                </a:lnTo>
                <a:lnTo>
                  <a:pt x="391" y="280"/>
                </a:lnTo>
                <a:lnTo>
                  <a:pt x="358" y="300"/>
                </a:lnTo>
                <a:lnTo>
                  <a:pt x="329" y="326"/>
                </a:lnTo>
                <a:lnTo>
                  <a:pt x="303" y="354"/>
                </a:lnTo>
                <a:lnTo>
                  <a:pt x="283" y="388"/>
                </a:lnTo>
                <a:lnTo>
                  <a:pt x="268" y="424"/>
                </a:lnTo>
                <a:lnTo>
                  <a:pt x="258" y="462"/>
                </a:lnTo>
                <a:lnTo>
                  <a:pt x="254" y="503"/>
                </a:lnTo>
                <a:lnTo>
                  <a:pt x="1249" y="1242"/>
                </a:lnTo>
                <a:lnTo>
                  <a:pt x="1354" y="1320"/>
                </a:lnTo>
                <a:lnTo>
                  <a:pt x="1879" y="1710"/>
                </a:lnTo>
                <a:lnTo>
                  <a:pt x="1914" y="1733"/>
                </a:lnTo>
                <a:lnTo>
                  <a:pt x="1951" y="1749"/>
                </a:lnTo>
                <a:lnTo>
                  <a:pt x="1990" y="1758"/>
                </a:lnTo>
                <a:lnTo>
                  <a:pt x="2031" y="1761"/>
                </a:lnTo>
                <a:lnTo>
                  <a:pt x="2071" y="1758"/>
                </a:lnTo>
                <a:lnTo>
                  <a:pt x="2111" y="1749"/>
                </a:lnTo>
                <a:lnTo>
                  <a:pt x="2149" y="1733"/>
                </a:lnTo>
                <a:lnTo>
                  <a:pt x="2183" y="1710"/>
                </a:lnTo>
                <a:lnTo>
                  <a:pt x="3808" y="503"/>
                </a:lnTo>
                <a:lnTo>
                  <a:pt x="3804" y="462"/>
                </a:lnTo>
                <a:lnTo>
                  <a:pt x="3795" y="424"/>
                </a:lnTo>
                <a:lnTo>
                  <a:pt x="3779" y="388"/>
                </a:lnTo>
                <a:lnTo>
                  <a:pt x="3759" y="354"/>
                </a:lnTo>
                <a:lnTo>
                  <a:pt x="3734" y="326"/>
                </a:lnTo>
                <a:lnTo>
                  <a:pt x="3704" y="300"/>
                </a:lnTo>
                <a:lnTo>
                  <a:pt x="3670" y="280"/>
                </a:lnTo>
                <a:lnTo>
                  <a:pt x="3634" y="265"/>
                </a:lnTo>
                <a:lnTo>
                  <a:pt x="3595" y="255"/>
                </a:lnTo>
                <a:lnTo>
                  <a:pt x="3554" y="251"/>
                </a:lnTo>
                <a:lnTo>
                  <a:pt x="508" y="251"/>
                </a:lnTo>
                <a:close/>
                <a:moveTo>
                  <a:pt x="508" y="0"/>
                </a:moveTo>
                <a:lnTo>
                  <a:pt x="3554" y="0"/>
                </a:lnTo>
                <a:lnTo>
                  <a:pt x="3618" y="4"/>
                </a:lnTo>
                <a:lnTo>
                  <a:pt x="3679" y="15"/>
                </a:lnTo>
                <a:lnTo>
                  <a:pt x="3738" y="33"/>
                </a:lnTo>
                <a:lnTo>
                  <a:pt x="3793" y="59"/>
                </a:lnTo>
                <a:lnTo>
                  <a:pt x="3844" y="90"/>
                </a:lnTo>
                <a:lnTo>
                  <a:pt x="3891" y="128"/>
                </a:lnTo>
                <a:lnTo>
                  <a:pt x="3934" y="170"/>
                </a:lnTo>
                <a:lnTo>
                  <a:pt x="3971" y="215"/>
                </a:lnTo>
                <a:lnTo>
                  <a:pt x="4003" y="266"/>
                </a:lnTo>
                <a:lnTo>
                  <a:pt x="4028" y="321"/>
                </a:lnTo>
                <a:lnTo>
                  <a:pt x="4046" y="379"/>
                </a:lnTo>
                <a:lnTo>
                  <a:pt x="4058" y="440"/>
                </a:lnTo>
                <a:lnTo>
                  <a:pt x="4061" y="503"/>
                </a:lnTo>
                <a:lnTo>
                  <a:pt x="4061" y="2138"/>
                </a:lnTo>
                <a:lnTo>
                  <a:pt x="4058" y="2201"/>
                </a:lnTo>
                <a:lnTo>
                  <a:pt x="4046" y="2262"/>
                </a:lnTo>
                <a:lnTo>
                  <a:pt x="4028" y="2320"/>
                </a:lnTo>
                <a:lnTo>
                  <a:pt x="4003" y="2374"/>
                </a:lnTo>
                <a:lnTo>
                  <a:pt x="3971" y="2425"/>
                </a:lnTo>
                <a:lnTo>
                  <a:pt x="3934" y="2472"/>
                </a:lnTo>
                <a:lnTo>
                  <a:pt x="3891" y="2514"/>
                </a:lnTo>
                <a:lnTo>
                  <a:pt x="3844" y="2552"/>
                </a:lnTo>
                <a:lnTo>
                  <a:pt x="3793" y="2582"/>
                </a:lnTo>
                <a:lnTo>
                  <a:pt x="3738" y="2607"/>
                </a:lnTo>
                <a:lnTo>
                  <a:pt x="3679" y="2626"/>
                </a:lnTo>
                <a:lnTo>
                  <a:pt x="3618" y="2637"/>
                </a:lnTo>
                <a:lnTo>
                  <a:pt x="3554" y="2642"/>
                </a:lnTo>
                <a:lnTo>
                  <a:pt x="508" y="2642"/>
                </a:lnTo>
                <a:lnTo>
                  <a:pt x="444" y="2637"/>
                </a:lnTo>
                <a:lnTo>
                  <a:pt x="383" y="2626"/>
                </a:lnTo>
                <a:lnTo>
                  <a:pt x="324" y="2607"/>
                </a:lnTo>
                <a:lnTo>
                  <a:pt x="269" y="2582"/>
                </a:lnTo>
                <a:lnTo>
                  <a:pt x="218" y="2552"/>
                </a:lnTo>
                <a:lnTo>
                  <a:pt x="170" y="2514"/>
                </a:lnTo>
                <a:lnTo>
                  <a:pt x="129" y="2472"/>
                </a:lnTo>
                <a:lnTo>
                  <a:pt x="91" y="2425"/>
                </a:lnTo>
                <a:lnTo>
                  <a:pt x="60" y="2374"/>
                </a:lnTo>
                <a:lnTo>
                  <a:pt x="34" y="2320"/>
                </a:lnTo>
                <a:lnTo>
                  <a:pt x="15" y="2262"/>
                </a:lnTo>
                <a:lnTo>
                  <a:pt x="4" y="2201"/>
                </a:lnTo>
                <a:lnTo>
                  <a:pt x="0" y="2138"/>
                </a:lnTo>
                <a:lnTo>
                  <a:pt x="0" y="503"/>
                </a:lnTo>
                <a:lnTo>
                  <a:pt x="4" y="440"/>
                </a:lnTo>
                <a:lnTo>
                  <a:pt x="15" y="379"/>
                </a:lnTo>
                <a:lnTo>
                  <a:pt x="34" y="321"/>
                </a:lnTo>
                <a:lnTo>
                  <a:pt x="60" y="266"/>
                </a:lnTo>
                <a:lnTo>
                  <a:pt x="91" y="215"/>
                </a:lnTo>
                <a:lnTo>
                  <a:pt x="129" y="170"/>
                </a:lnTo>
                <a:lnTo>
                  <a:pt x="170" y="128"/>
                </a:lnTo>
                <a:lnTo>
                  <a:pt x="218" y="90"/>
                </a:lnTo>
                <a:lnTo>
                  <a:pt x="269" y="59"/>
                </a:lnTo>
                <a:lnTo>
                  <a:pt x="324" y="33"/>
                </a:lnTo>
                <a:lnTo>
                  <a:pt x="383" y="15"/>
                </a:lnTo>
                <a:lnTo>
                  <a:pt x="444" y="4"/>
                </a:lnTo>
                <a:lnTo>
                  <a:pt x="50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8" name="Freeform 161"/>
          <p:cNvSpPr>
            <a:spLocks/>
          </p:cNvSpPr>
          <p:nvPr/>
        </p:nvSpPr>
        <p:spPr bwMode="auto">
          <a:xfrm>
            <a:off x="4129712" y="3249327"/>
            <a:ext cx="513926" cy="456718"/>
          </a:xfrm>
          <a:custGeom>
            <a:avLst/>
            <a:gdLst>
              <a:gd name="T0" fmla="*/ 2511 w 3261"/>
              <a:gd name="T1" fmla="*/ 18 h 3862"/>
              <a:gd name="T2" fmla="*/ 2767 w 3261"/>
              <a:gd name="T3" fmla="*/ 134 h 3862"/>
              <a:gd name="T4" fmla="*/ 2993 w 3261"/>
              <a:gd name="T5" fmla="*/ 350 h 3862"/>
              <a:gd name="T6" fmla="*/ 3158 w 3261"/>
              <a:gd name="T7" fmla="*/ 646 h 3862"/>
              <a:gd name="T8" fmla="*/ 3246 w 3261"/>
              <a:gd name="T9" fmla="*/ 980 h 3862"/>
              <a:gd name="T10" fmla="*/ 3256 w 3261"/>
              <a:gd name="T11" fmla="*/ 1329 h 3862"/>
              <a:gd name="T12" fmla="*/ 3188 w 3261"/>
              <a:gd name="T13" fmla="*/ 1669 h 3862"/>
              <a:gd name="T14" fmla="*/ 3041 w 3261"/>
              <a:gd name="T15" fmla="*/ 1978 h 3862"/>
              <a:gd name="T16" fmla="*/ 1836 w 3261"/>
              <a:gd name="T17" fmla="*/ 3539 h 3862"/>
              <a:gd name="T18" fmla="*/ 1749 w 3261"/>
              <a:gd name="T19" fmla="*/ 3526 h 3862"/>
              <a:gd name="T20" fmla="*/ 1701 w 3261"/>
              <a:gd name="T21" fmla="*/ 3428 h 3862"/>
              <a:gd name="T22" fmla="*/ 1730 w 3261"/>
              <a:gd name="T23" fmla="*/ 3319 h 3862"/>
              <a:gd name="T24" fmla="*/ 2945 w 3261"/>
              <a:gd name="T25" fmla="*/ 1689 h 3862"/>
              <a:gd name="T26" fmla="*/ 3028 w 3261"/>
              <a:gd name="T27" fmla="*/ 1404 h 3862"/>
              <a:gd name="T28" fmla="*/ 3038 w 3261"/>
              <a:gd name="T29" fmla="*/ 1104 h 3862"/>
              <a:gd name="T30" fmla="*/ 2973 w 3261"/>
              <a:gd name="T31" fmla="*/ 813 h 3862"/>
              <a:gd name="T32" fmla="*/ 2834 w 3261"/>
              <a:gd name="T33" fmla="*/ 558 h 3862"/>
              <a:gd name="T34" fmla="*/ 2639 w 3261"/>
              <a:gd name="T35" fmla="*/ 375 h 3862"/>
              <a:gd name="T36" fmla="*/ 2416 w 3261"/>
              <a:gd name="T37" fmla="*/ 291 h 3862"/>
              <a:gd name="T38" fmla="*/ 2186 w 3261"/>
              <a:gd name="T39" fmla="*/ 303 h 3862"/>
              <a:gd name="T40" fmla="*/ 1969 w 3261"/>
              <a:gd name="T41" fmla="*/ 412 h 3862"/>
              <a:gd name="T42" fmla="*/ 353 w 3261"/>
              <a:gd name="T43" fmla="*/ 2459 h 3862"/>
              <a:gd name="T44" fmla="*/ 241 w 3261"/>
              <a:gd name="T45" fmla="*/ 2680 h 3862"/>
              <a:gd name="T46" fmla="*/ 204 w 3261"/>
              <a:gd name="T47" fmla="*/ 2930 h 3862"/>
              <a:gd name="T48" fmla="*/ 241 w 3261"/>
              <a:gd name="T49" fmla="*/ 3181 h 3862"/>
              <a:gd name="T50" fmla="*/ 353 w 3261"/>
              <a:gd name="T51" fmla="*/ 3401 h 3862"/>
              <a:gd name="T52" fmla="*/ 521 w 3261"/>
              <a:gd name="T53" fmla="*/ 3548 h 3862"/>
              <a:gd name="T54" fmla="*/ 713 w 3261"/>
              <a:gd name="T55" fmla="*/ 3597 h 3862"/>
              <a:gd name="T56" fmla="*/ 904 w 3261"/>
              <a:gd name="T57" fmla="*/ 3548 h 3862"/>
              <a:gd name="T58" fmla="*/ 1073 w 3261"/>
              <a:gd name="T59" fmla="*/ 3401 h 3862"/>
              <a:gd name="T60" fmla="*/ 2624 w 3261"/>
              <a:gd name="T61" fmla="*/ 1359 h 3862"/>
              <a:gd name="T62" fmla="*/ 2650 w 3261"/>
              <a:gd name="T63" fmla="*/ 1174 h 3862"/>
              <a:gd name="T64" fmla="*/ 2606 w 3261"/>
              <a:gd name="T65" fmla="*/ 993 h 3862"/>
              <a:gd name="T66" fmla="*/ 2500 w 3261"/>
              <a:gd name="T67" fmla="*/ 854 h 3862"/>
              <a:gd name="T68" fmla="*/ 2362 w 3261"/>
              <a:gd name="T69" fmla="*/ 799 h 3862"/>
              <a:gd name="T70" fmla="*/ 2220 w 3261"/>
              <a:gd name="T71" fmla="*/ 832 h 3862"/>
              <a:gd name="T72" fmla="*/ 1011 w 3261"/>
              <a:gd name="T73" fmla="*/ 2376 h 3862"/>
              <a:gd name="T74" fmla="*/ 926 w 3261"/>
              <a:gd name="T75" fmla="*/ 2415 h 3862"/>
              <a:gd name="T76" fmla="*/ 851 w 3261"/>
              <a:gd name="T77" fmla="*/ 2353 h 3862"/>
              <a:gd name="T78" fmla="*/ 841 w 3261"/>
              <a:gd name="T79" fmla="*/ 2239 h 3862"/>
              <a:gd name="T80" fmla="*/ 2022 w 3261"/>
              <a:gd name="T81" fmla="*/ 681 h 3862"/>
              <a:gd name="T82" fmla="*/ 2199 w 3261"/>
              <a:gd name="T83" fmla="*/ 559 h 3862"/>
              <a:gd name="T84" fmla="*/ 2393 w 3261"/>
              <a:gd name="T85" fmla="*/ 534 h 3862"/>
              <a:gd name="T86" fmla="*/ 2580 w 3261"/>
              <a:gd name="T87" fmla="*/ 607 h 3862"/>
              <a:gd name="T88" fmla="*/ 2739 w 3261"/>
              <a:gd name="T89" fmla="*/ 777 h 3862"/>
              <a:gd name="T90" fmla="*/ 2832 w 3261"/>
              <a:gd name="T91" fmla="*/ 1008 h 3862"/>
              <a:gd name="T92" fmla="*/ 2851 w 3261"/>
              <a:gd name="T93" fmla="*/ 1261 h 3862"/>
              <a:gd name="T94" fmla="*/ 2795 w 3261"/>
              <a:gd name="T95" fmla="*/ 1508 h 3862"/>
              <a:gd name="T96" fmla="*/ 1217 w 3261"/>
              <a:gd name="T97" fmla="*/ 3590 h 3862"/>
              <a:gd name="T98" fmla="*/ 1022 w 3261"/>
              <a:gd name="T99" fmla="*/ 3771 h 3862"/>
              <a:gd name="T100" fmla="*/ 799 w 3261"/>
              <a:gd name="T101" fmla="*/ 3855 h 3862"/>
              <a:gd name="T102" fmla="*/ 569 w 3261"/>
              <a:gd name="T103" fmla="*/ 3844 h 3862"/>
              <a:gd name="T104" fmla="*/ 352 w 3261"/>
              <a:gd name="T105" fmla="*/ 3735 h 3862"/>
              <a:gd name="T106" fmla="*/ 167 w 3261"/>
              <a:gd name="T107" fmla="*/ 3531 h 3862"/>
              <a:gd name="T108" fmla="*/ 47 w 3261"/>
              <a:gd name="T109" fmla="*/ 3264 h 3862"/>
              <a:gd name="T110" fmla="*/ 0 w 3261"/>
              <a:gd name="T111" fmla="*/ 2968 h 3862"/>
              <a:gd name="T112" fmla="*/ 28 w 3261"/>
              <a:gd name="T113" fmla="*/ 2669 h 3862"/>
              <a:gd name="T114" fmla="*/ 129 w 3261"/>
              <a:gd name="T115" fmla="*/ 2394 h 3862"/>
              <a:gd name="T116" fmla="*/ 1748 w 3261"/>
              <a:gd name="T117" fmla="*/ 286 h 3862"/>
              <a:gd name="T118" fmla="*/ 1983 w 3261"/>
              <a:gd name="T119" fmla="*/ 94 h 3862"/>
              <a:gd name="T120" fmla="*/ 2243 w 3261"/>
              <a:gd name="T121" fmla="*/ 5 h 3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862">
                <a:moveTo>
                  <a:pt x="2310" y="0"/>
                </a:moveTo>
                <a:lnTo>
                  <a:pt x="2378" y="0"/>
                </a:lnTo>
                <a:lnTo>
                  <a:pt x="2445" y="5"/>
                </a:lnTo>
                <a:lnTo>
                  <a:pt x="2511" y="18"/>
                </a:lnTo>
                <a:lnTo>
                  <a:pt x="2576" y="38"/>
                </a:lnTo>
                <a:lnTo>
                  <a:pt x="2642" y="63"/>
                </a:lnTo>
                <a:lnTo>
                  <a:pt x="2705" y="94"/>
                </a:lnTo>
                <a:lnTo>
                  <a:pt x="2767" y="134"/>
                </a:lnTo>
                <a:lnTo>
                  <a:pt x="2826" y="178"/>
                </a:lnTo>
                <a:lnTo>
                  <a:pt x="2884" y="228"/>
                </a:lnTo>
                <a:lnTo>
                  <a:pt x="2940" y="286"/>
                </a:lnTo>
                <a:lnTo>
                  <a:pt x="2993" y="350"/>
                </a:lnTo>
                <a:lnTo>
                  <a:pt x="3041" y="418"/>
                </a:lnTo>
                <a:lnTo>
                  <a:pt x="3085" y="491"/>
                </a:lnTo>
                <a:lnTo>
                  <a:pt x="3124" y="567"/>
                </a:lnTo>
                <a:lnTo>
                  <a:pt x="3158" y="646"/>
                </a:lnTo>
                <a:lnTo>
                  <a:pt x="3188" y="726"/>
                </a:lnTo>
                <a:lnTo>
                  <a:pt x="3212" y="810"/>
                </a:lnTo>
                <a:lnTo>
                  <a:pt x="3232" y="894"/>
                </a:lnTo>
                <a:lnTo>
                  <a:pt x="3246" y="980"/>
                </a:lnTo>
                <a:lnTo>
                  <a:pt x="3256" y="1067"/>
                </a:lnTo>
                <a:lnTo>
                  <a:pt x="3261" y="1155"/>
                </a:lnTo>
                <a:lnTo>
                  <a:pt x="3261" y="1241"/>
                </a:lnTo>
                <a:lnTo>
                  <a:pt x="3256" y="1329"/>
                </a:lnTo>
                <a:lnTo>
                  <a:pt x="3246" y="1416"/>
                </a:lnTo>
                <a:lnTo>
                  <a:pt x="3232" y="1502"/>
                </a:lnTo>
                <a:lnTo>
                  <a:pt x="3212" y="1586"/>
                </a:lnTo>
                <a:lnTo>
                  <a:pt x="3188" y="1669"/>
                </a:lnTo>
                <a:lnTo>
                  <a:pt x="3158" y="1750"/>
                </a:lnTo>
                <a:lnTo>
                  <a:pt x="3124" y="1829"/>
                </a:lnTo>
                <a:lnTo>
                  <a:pt x="3085" y="1905"/>
                </a:lnTo>
                <a:lnTo>
                  <a:pt x="3041" y="1978"/>
                </a:lnTo>
                <a:lnTo>
                  <a:pt x="2993" y="2046"/>
                </a:lnTo>
                <a:lnTo>
                  <a:pt x="1875" y="3508"/>
                </a:lnTo>
                <a:lnTo>
                  <a:pt x="1857" y="3526"/>
                </a:lnTo>
                <a:lnTo>
                  <a:pt x="1836" y="3539"/>
                </a:lnTo>
                <a:lnTo>
                  <a:pt x="1814" y="3546"/>
                </a:lnTo>
                <a:lnTo>
                  <a:pt x="1791" y="3546"/>
                </a:lnTo>
                <a:lnTo>
                  <a:pt x="1769" y="3539"/>
                </a:lnTo>
                <a:lnTo>
                  <a:pt x="1749" y="3526"/>
                </a:lnTo>
                <a:lnTo>
                  <a:pt x="1730" y="3508"/>
                </a:lnTo>
                <a:lnTo>
                  <a:pt x="1716" y="3483"/>
                </a:lnTo>
                <a:lnTo>
                  <a:pt x="1706" y="3457"/>
                </a:lnTo>
                <a:lnTo>
                  <a:pt x="1701" y="3428"/>
                </a:lnTo>
                <a:lnTo>
                  <a:pt x="1701" y="3399"/>
                </a:lnTo>
                <a:lnTo>
                  <a:pt x="1706" y="3370"/>
                </a:lnTo>
                <a:lnTo>
                  <a:pt x="1716" y="3342"/>
                </a:lnTo>
                <a:lnTo>
                  <a:pt x="1730" y="3319"/>
                </a:lnTo>
                <a:lnTo>
                  <a:pt x="2834" y="1876"/>
                </a:lnTo>
                <a:lnTo>
                  <a:pt x="2875" y="1817"/>
                </a:lnTo>
                <a:lnTo>
                  <a:pt x="2913" y="1754"/>
                </a:lnTo>
                <a:lnTo>
                  <a:pt x="2945" y="1689"/>
                </a:lnTo>
                <a:lnTo>
                  <a:pt x="2973" y="1621"/>
                </a:lnTo>
                <a:lnTo>
                  <a:pt x="2996" y="1550"/>
                </a:lnTo>
                <a:lnTo>
                  <a:pt x="3015" y="1478"/>
                </a:lnTo>
                <a:lnTo>
                  <a:pt x="3028" y="1404"/>
                </a:lnTo>
                <a:lnTo>
                  <a:pt x="3038" y="1329"/>
                </a:lnTo>
                <a:lnTo>
                  <a:pt x="3042" y="1254"/>
                </a:lnTo>
                <a:lnTo>
                  <a:pt x="3042" y="1180"/>
                </a:lnTo>
                <a:lnTo>
                  <a:pt x="3038" y="1104"/>
                </a:lnTo>
                <a:lnTo>
                  <a:pt x="3028" y="1030"/>
                </a:lnTo>
                <a:lnTo>
                  <a:pt x="3015" y="955"/>
                </a:lnTo>
                <a:lnTo>
                  <a:pt x="2996" y="883"/>
                </a:lnTo>
                <a:lnTo>
                  <a:pt x="2973" y="813"/>
                </a:lnTo>
                <a:lnTo>
                  <a:pt x="2945" y="745"/>
                </a:lnTo>
                <a:lnTo>
                  <a:pt x="2913" y="680"/>
                </a:lnTo>
                <a:lnTo>
                  <a:pt x="2875" y="617"/>
                </a:lnTo>
                <a:lnTo>
                  <a:pt x="2834" y="558"/>
                </a:lnTo>
                <a:lnTo>
                  <a:pt x="2788" y="502"/>
                </a:lnTo>
                <a:lnTo>
                  <a:pt x="2741" y="454"/>
                </a:lnTo>
                <a:lnTo>
                  <a:pt x="2691" y="412"/>
                </a:lnTo>
                <a:lnTo>
                  <a:pt x="2639" y="375"/>
                </a:lnTo>
                <a:lnTo>
                  <a:pt x="2584" y="345"/>
                </a:lnTo>
                <a:lnTo>
                  <a:pt x="2529" y="321"/>
                </a:lnTo>
                <a:lnTo>
                  <a:pt x="2473" y="303"/>
                </a:lnTo>
                <a:lnTo>
                  <a:pt x="2416" y="291"/>
                </a:lnTo>
                <a:lnTo>
                  <a:pt x="2359" y="285"/>
                </a:lnTo>
                <a:lnTo>
                  <a:pt x="2301" y="285"/>
                </a:lnTo>
                <a:lnTo>
                  <a:pt x="2243" y="291"/>
                </a:lnTo>
                <a:lnTo>
                  <a:pt x="2186" y="303"/>
                </a:lnTo>
                <a:lnTo>
                  <a:pt x="2130" y="321"/>
                </a:lnTo>
                <a:lnTo>
                  <a:pt x="2075" y="345"/>
                </a:lnTo>
                <a:lnTo>
                  <a:pt x="2021" y="375"/>
                </a:lnTo>
                <a:lnTo>
                  <a:pt x="1969" y="412"/>
                </a:lnTo>
                <a:lnTo>
                  <a:pt x="1919" y="454"/>
                </a:lnTo>
                <a:lnTo>
                  <a:pt x="1871" y="502"/>
                </a:lnTo>
                <a:lnTo>
                  <a:pt x="1826" y="558"/>
                </a:lnTo>
                <a:lnTo>
                  <a:pt x="353" y="2459"/>
                </a:lnTo>
                <a:lnTo>
                  <a:pt x="318" y="2510"/>
                </a:lnTo>
                <a:lnTo>
                  <a:pt x="287" y="2564"/>
                </a:lnTo>
                <a:lnTo>
                  <a:pt x="262" y="2621"/>
                </a:lnTo>
                <a:lnTo>
                  <a:pt x="241" y="2680"/>
                </a:lnTo>
                <a:lnTo>
                  <a:pt x="225" y="2741"/>
                </a:lnTo>
                <a:lnTo>
                  <a:pt x="213" y="2803"/>
                </a:lnTo>
                <a:lnTo>
                  <a:pt x="206" y="2866"/>
                </a:lnTo>
                <a:lnTo>
                  <a:pt x="204" y="2930"/>
                </a:lnTo>
                <a:lnTo>
                  <a:pt x="206" y="2995"/>
                </a:lnTo>
                <a:lnTo>
                  <a:pt x="213" y="3058"/>
                </a:lnTo>
                <a:lnTo>
                  <a:pt x="225" y="3121"/>
                </a:lnTo>
                <a:lnTo>
                  <a:pt x="241" y="3181"/>
                </a:lnTo>
                <a:lnTo>
                  <a:pt x="262" y="3240"/>
                </a:lnTo>
                <a:lnTo>
                  <a:pt x="287" y="3296"/>
                </a:lnTo>
                <a:lnTo>
                  <a:pt x="318" y="3350"/>
                </a:lnTo>
                <a:lnTo>
                  <a:pt x="353" y="3401"/>
                </a:lnTo>
                <a:lnTo>
                  <a:pt x="391" y="3447"/>
                </a:lnTo>
                <a:lnTo>
                  <a:pt x="433" y="3487"/>
                </a:lnTo>
                <a:lnTo>
                  <a:pt x="476" y="3521"/>
                </a:lnTo>
                <a:lnTo>
                  <a:pt x="521" y="3548"/>
                </a:lnTo>
                <a:lnTo>
                  <a:pt x="568" y="3569"/>
                </a:lnTo>
                <a:lnTo>
                  <a:pt x="616" y="3584"/>
                </a:lnTo>
                <a:lnTo>
                  <a:pt x="664" y="3593"/>
                </a:lnTo>
                <a:lnTo>
                  <a:pt x="713" y="3597"/>
                </a:lnTo>
                <a:lnTo>
                  <a:pt x="762" y="3593"/>
                </a:lnTo>
                <a:lnTo>
                  <a:pt x="810" y="3584"/>
                </a:lnTo>
                <a:lnTo>
                  <a:pt x="858" y="3569"/>
                </a:lnTo>
                <a:lnTo>
                  <a:pt x="904" y="3548"/>
                </a:lnTo>
                <a:lnTo>
                  <a:pt x="950" y="3521"/>
                </a:lnTo>
                <a:lnTo>
                  <a:pt x="994" y="3487"/>
                </a:lnTo>
                <a:lnTo>
                  <a:pt x="1035" y="3447"/>
                </a:lnTo>
                <a:lnTo>
                  <a:pt x="1073" y="3401"/>
                </a:lnTo>
                <a:lnTo>
                  <a:pt x="2560" y="1480"/>
                </a:lnTo>
                <a:lnTo>
                  <a:pt x="2585" y="1443"/>
                </a:lnTo>
                <a:lnTo>
                  <a:pt x="2606" y="1403"/>
                </a:lnTo>
                <a:lnTo>
                  <a:pt x="2624" y="1359"/>
                </a:lnTo>
                <a:lnTo>
                  <a:pt x="2637" y="1315"/>
                </a:lnTo>
                <a:lnTo>
                  <a:pt x="2645" y="1269"/>
                </a:lnTo>
                <a:lnTo>
                  <a:pt x="2650" y="1222"/>
                </a:lnTo>
                <a:lnTo>
                  <a:pt x="2650" y="1174"/>
                </a:lnTo>
                <a:lnTo>
                  <a:pt x="2645" y="1127"/>
                </a:lnTo>
                <a:lnTo>
                  <a:pt x="2637" y="1081"/>
                </a:lnTo>
                <a:lnTo>
                  <a:pt x="2624" y="1037"/>
                </a:lnTo>
                <a:lnTo>
                  <a:pt x="2606" y="993"/>
                </a:lnTo>
                <a:lnTo>
                  <a:pt x="2585" y="953"/>
                </a:lnTo>
                <a:lnTo>
                  <a:pt x="2560" y="915"/>
                </a:lnTo>
                <a:lnTo>
                  <a:pt x="2531" y="882"/>
                </a:lnTo>
                <a:lnTo>
                  <a:pt x="2500" y="854"/>
                </a:lnTo>
                <a:lnTo>
                  <a:pt x="2468" y="832"/>
                </a:lnTo>
                <a:lnTo>
                  <a:pt x="2433" y="815"/>
                </a:lnTo>
                <a:lnTo>
                  <a:pt x="2398" y="804"/>
                </a:lnTo>
                <a:lnTo>
                  <a:pt x="2362" y="799"/>
                </a:lnTo>
                <a:lnTo>
                  <a:pt x="2325" y="799"/>
                </a:lnTo>
                <a:lnTo>
                  <a:pt x="2290" y="804"/>
                </a:lnTo>
                <a:lnTo>
                  <a:pt x="2255" y="815"/>
                </a:lnTo>
                <a:lnTo>
                  <a:pt x="2220" y="832"/>
                </a:lnTo>
                <a:lnTo>
                  <a:pt x="2188" y="854"/>
                </a:lnTo>
                <a:lnTo>
                  <a:pt x="2157" y="882"/>
                </a:lnTo>
                <a:lnTo>
                  <a:pt x="2128" y="915"/>
                </a:lnTo>
                <a:lnTo>
                  <a:pt x="1011" y="2376"/>
                </a:lnTo>
                <a:lnTo>
                  <a:pt x="992" y="2396"/>
                </a:lnTo>
                <a:lnTo>
                  <a:pt x="972" y="2408"/>
                </a:lnTo>
                <a:lnTo>
                  <a:pt x="949" y="2415"/>
                </a:lnTo>
                <a:lnTo>
                  <a:pt x="926" y="2415"/>
                </a:lnTo>
                <a:lnTo>
                  <a:pt x="905" y="2408"/>
                </a:lnTo>
                <a:lnTo>
                  <a:pt x="884" y="2396"/>
                </a:lnTo>
                <a:lnTo>
                  <a:pt x="866" y="2376"/>
                </a:lnTo>
                <a:lnTo>
                  <a:pt x="851" y="2353"/>
                </a:lnTo>
                <a:lnTo>
                  <a:pt x="841" y="2325"/>
                </a:lnTo>
                <a:lnTo>
                  <a:pt x="837" y="2296"/>
                </a:lnTo>
                <a:lnTo>
                  <a:pt x="837" y="2268"/>
                </a:lnTo>
                <a:lnTo>
                  <a:pt x="841" y="2239"/>
                </a:lnTo>
                <a:lnTo>
                  <a:pt x="851" y="2212"/>
                </a:lnTo>
                <a:lnTo>
                  <a:pt x="866" y="2187"/>
                </a:lnTo>
                <a:lnTo>
                  <a:pt x="1983" y="727"/>
                </a:lnTo>
                <a:lnTo>
                  <a:pt x="2022" y="681"/>
                </a:lnTo>
                <a:lnTo>
                  <a:pt x="2063" y="642"/>
                </a:lnTo>
                <a:lnTo>
                  <a:pt x="2107" y="607"/>
                </a:lnTo>
                <a:lnTo>
                  <a:pt x="2152" y="580"/>
                </a:lnTo>
                <a:lnTo>
                  <a:pt x="2199" y="559"/>
                </a:lnTo>
                <a:lnTo>
                  <a:pt x="2246" y="543"/>
                </a:lnTo>
                <a:lnTo>
                  <a:pt x="2295" y="534"/>
                </a:lnTo>
                <a:lnTo>
                  <a:pt x="2343" y="531"/>
                </a:lnTo>
                <a:lnTo>
                  <a:pt x="2393" y="534"/>
                </a:lnTo>
                <a:lnTo>
                  <a:pt x="2441" y="543"/>
                </a:lnTo>
                <a:lnTo>
                  <a:pt x="2489" y="559"/>
                </a:lnTo>
                <a:lnTo>
                  <a:pt x="2535" y="580"/>
                </a:lnTo>
                <a:lnTo>
                  <a:pt x="2580" y="607"/>
                </a:lnTo>
                <a:lnTo>
                  <a:pt x="2625" y="642"/>
                </a:lnTo>
                <a:lnTo>
                  <a:pt x="2666" y="681"/>
                </a:lnTo>
                <a:lnTo>
                  <a:pt x="2704" y="727"/>
                </a:lnTo>
                <a:lnTo>
                  <a:pt x="2739" y="777"/>
                </a:lnTo>
                <a:lnTo>
                  <a:pt x="2769" y="831"/>
                </a:lnTo>
                <a:lnTo>
                  <a:pt x="2795" y="888"/>
                </a:lnTo>
                <a:lnTo>
                  <a:pt x="2816" y="947"/>
                </a:lnTo>
                <a:lnTo>
                  <a:pt x="2832" y="1008"/>
                </a:lnTo>
                <a:lnTo>
                  <a:pt x="2844" y="1071"/>
                </a:lnTo>
                <a:lnTo>
                  <a:pt x="2851" y="1134"/>
                </a:lnTo>
                <a:lnTo>
                  <a:pt x="2853" y="1198"/>
                </a:lnTo>
                <a:lnTo>
                  <a:pt x="2851" y="1261"/>
                </a:lnTo>
                <a:lnTo>
                  <a:pt x="2844" y="1325"/>
                </a:lnTo>
                <a:lnTo>
                  <a:pt x="2832" y="1387"/>
                </a:lnTo>
                <a:lnTo>
                  <a:pt x="2816" y="1449"/>
                </a:lnTo>
                <a:lnTo>
                  <a:pt x="2795" y="1508"/>
                </a:lnTo>
                <a:lnTo>
                  <a:pt x="2769" y="1564"/>
                </a:lnTo>
                <a:lnTo>
                  <a:pt x="2739" y="1618"/>
                </a:lnTo>
                <a:lnTo>
                  <a:pt x="2704" y="1669"/>
                </a:lnTo>
                <a:lnTo>
                  <a:pt x="1217" y="3590"/>
                </a:lnTo>
                <a:lnTo>
                  <a:pt x="1172" y="3644"/>
                </a:lnTo>
                <a:lnTo>
                  <a:pt x="1124" y="3693"/>
                </a:lnTo>
                <a:lnTo>
                  <a:pt x="1074" y="3735"/>
                </a:lnTo>
                <a:lnTo>
                  <a:pt x="1022" y="3771"/>
                </a:lnTo>
                <a:lnTo>
                  <a:pt x="968" y="3802"/>
                </a:lnTo>
                <a:lnTo>
                  <a:pt x="912" y="3825"/>
                </a:lnTo>
                <a:lnTo>
                  <a:pt x="856" y="3844"/>
                </a:lnTo>
                <a:lnTo>
                  <a:pt x="799" y="3855"/>
                </a:lnTo>
                <a:lnTo>
                  <a:pt x="742" y="3862"/>
                </a:lnTo>
                <a:lnTo>
                  <a:pt x="684" y="3862"/>
                </a:lnTo>
                <a:lnTo>
                  <a:pt x="626" y="3855"/>
                </a:lnTo>
                <a:lnTo>
                  <a:pt x="569" y="3844"/>
                </a:lnTo>
                <a:lnTo>
                  <a:pt x="513" y="3825"/>
                </a:lnTo>
                <a:lnTo>
                  <a:pt x="458" y="3802"/>
                </a:lnTo>
                <a:lnTo>
                  <a:pt x="404" y="3771"/>
                </a:lnTo>
                <a:lnTo>
                  <a:pt x="352" y="3735"/>
                </a:lnTo>
                <a:lnTo>
                  <a:pt x="302" y="3693"/>
                </a:lnTo>
                <a:lnTo>
                  <a:pt x="254" y="3644"/>
                </a:lnTo>
                <a:lnTo>
                  <a:pt x="209" y="3590"/>
                </a:lnTo>
                <a:lnTo>
                  <a:pt x="167" y="3531"/>
                </a:lnTo>
                <a:lnTo>
                  <a:pt x="129" y="3468"/>
                </a:lnTo>
                <a:lnTo>
                  <a:pt x="97" y="3403"/>
                </a:lnTo>
                <a:lnTo>
                  <a:pt x="70" y="3334"/>
                </a:lnTo>
                <a:lnTo>
                  <a:pt x="47" y="3264"/>
                </a:lnTo>
                <a:lnTo>
                  <a:pt x="28" y="3191"/>
                </a:lnTo>
                <a:lnTo>
                  <a:pt x="14" y="3118"/>
                </a:lnTo>
                <a:lnTo>
                  <a:pt x="5" y="3043"/>
                </a:lnTo>
                <a:lnTo>
                  <a:pt x="0" y="2968"/>
                </a:lnTo>
                <a:lnTo>
                  <a:pt x="0" y="2894"/>
                </a:lnTo>
                <a:lnTo>
                  <a:pt x="5" y="2817"/>
                </a:lnTo>
                <a:lnTo>
                  <a:pt x="14" y="2743"/>
                </a:lnTo>
                <a:lnTo>
                  <a:pt x="28" y="2669"/>
                </a:lnTo>
                <a:lnTo>
                  <a:pt x="47" y="2597"/>
                </a:lnTo>
                <a:lnTo>
                  <a:pt x="70" y="2527"/>
                </a:lnTo>
                <a:lnTo>
                  <a:pt x="97" y="2459"/>
                </a:lnTo>
                <a:lnTo>
                  <a:pt x="129" y="2394"/>
                </a:lnTo>
                <a:lnTo>
                  <a:pt x="167" y="2331"/>
                </a:lnTo>
                <a:lnTo>
                  <a:pt x="209" y="2271"/>
                </a:lnTo>
                <a:lnTo>
                  <a:pt x="1695" y="350"/>
                </a:lnTo>
                <a:lnTo>
                  <a:pt x="1748" y="286"/>
                </a:lnTo>
                <a:lnTo>
                  <a:pt x="1804" y="228"/>
                </a:lnTo>
                <a:lnTo>
                  <a:pt x="1861" y="178"/>
                </a:lnTo>
                <a:lnTo>
                  <a:pt x="1921" y="134"/>
                </a:lnTo>
                <a:lnTo>
                  <a:pt x="1983" y="94"/>
                </a:lnTo>
                <a:lnTo>
                  <a:pt x="2046" y="63"/>
                </a:lnTo>
                <a:lnTo>
                  <a:pt x="2112" y="38"/>
                </a:lnTo>
                <a:lnTo>
                  <a:pt x="2177" y="18"/>
                </a:lnTo>
                <a:lnTo>
                  <a:pt x="2243" y="5"/>
                </a:lnTo>
                <a:lnTo>
                  <a:pt x="231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3" name="Freeform 166"/>
          <p:cNvSpPr>
            <a:spLocks noEditPoints="1"/>
          </p:cNvSpPr>
          <p:nvPr/>
        </p:nvSpPr>
        <p:spPr bwMode="auto">
          <a:xfrm>
            <a:off x="4958347" y="3246500"/>
            <a:ext cx="467072" cy="462371"/>
          </a:xfrm>
          <a:custGeom>
            <a:avLst/>
            <a:gdLst>
              <a:gd name="T0" fmla="*/ 2242 w 4469"/>
              <a:gd name="T1" fmla="*/ 3606 h 4426"/>
              <a:gd name="T2" fmla="*/ 2300 w 4469"/>
              <a:gd name="T3" fmla="*/ 3614 h 4426"/>
              <a:gd name="T4" fmla="*/ 3522 w 4469"/>
              <a:gd name="T5" fmla="*/ 4095 h 4426"/>
              <a:gd name="T6" fmla="*/ 3675 w 4469"/>
              <a:gd name="T7" fmla="*/ 737 h 4426"/>
              <a:gd name="T8" fmla="*/ 1283 w 4469"/>
              <a:gd name="T9" fmla="*/ 3210 h 4426"/>
              <a:gd name="T10" fmla="*/ 1320 w 4469"/>
              <a:gd name="T11" fmla="*/ 3231 h 4426"/>
              <a:gd name="T12" fmla="*/ 4068 w 4469"/>
              <a:gd name="T13" fmla="*/ 522 h 4426"/>
              <a:gd name="T14" fmla="*/ 1422 w 4469"/>
              <a:gd name="T15" fmla="*/ 3327 h 4426"/>
              <a:gd name="T16" fmla="*/ 1812 w 4469"/>
              <a:gd name="T17" fmla="*/ 4003 h 4426"/>
              <a:gd name="T18" fmla="*/ 4329 w 4469"/>
              <a:gd name="T19" fmla="*/ 0 h 4426"/>
              <a:gd name="T20" fmla="*/ 4356 w 4469"/>
              <a:gd name="T21" fmla="*/ 3 h 4426"/>
              <a:gd name="T22" fmla="*/ 4405 w 4469"/>
              <a:gd name="T23" fmla="*/ 23 h 4426"/>
              <a:gd name="T24" fmla="*/ 4449 w 4469"/>
              <a:gd name="T25" fmla="*/ 68 h 4426"/>
              <a:gd name="T26" fmla="*/ 4469 w 4469"/>
              <a:gd name="T27" fmla="*/ 129 h 4426"/>
              <a:gd name="T28" fmla="*/ 3769 w 4469"/>
              <a:gd name="T29" fmla="*/ 4310 h 4426"/>
              <a:gd name="T30" fmla="*/ 3745 w 4469"/>
              <a:gd name="T31" fmla="*/ 4367 h 4426"/>
              <a:gd name="T32" fmla="*/ 3699 w 4469"/>
              <a:gd name="T33" fmla="*/ 4408 h 4426"/>
              <a:gd name="T34" fmla="*/ 3655 w 4469"/>
              <a:gd name="T35" fmla="*/ 4424 h 4426"/>
              <a:gd name="T36" fmla="*/ 3605 w 4469"/>
              <a:gd name="T37" fmla="*/ 4424 h 4426"/>
              <a:gd name="T38" fmla="*/ 2224 w 4469"/>
              <a:gd name="T39" fmla="*/ 3880 h 4426"/>
              <a:gd name="T40" fmla="*/ 1917 w 4469"/>
              <a:gd name="T41" fmla="*/ 4381 h 4426"/>
              <a:gd name="T42" fmla="*/ 1870 w 4469"/>
              <a:gd name="T43" fmla="*/ 4415 h 4426"/>
              <a:gd name="T44" fmla="*/ 1814 w 4469"/>
              <a:gd name="T45" fmla="*/ 4426 h 4426"/>
              <a:gd name="T46" fmla="*/ 1784 w 4469"/>
              <a:gd name="T47" fmla="*/ 4422 h 4426"/>
              <a:gd name="T48" fmla="*/ 1732 w 4469"/>
              <a:gd name="T49" fmla="*/ 4400 h 4426"/>
              <a:gd name="T50" fmla="*/ 1694 w 4469"/>
              <a:gd name="T51" fmla="*/ 4357 h 4426"/>
              <a:gd name="T52" fmla="*/ 87 w 4469"/>
              <a:gd name="T53" fmla="*/ 3033 h 4426"/>
              <a:gd name="T54" fmla="*/ 37 w 4469"/>
              <a:gd name="T55" fmla="*/ 2999 h 4426"/>
              <a:gd name="T56" fmla="*/ 6 w 4469"/>
              <a:gd name="T57" fmla="*/ 2948 h 4426"/>
              <a:gd name="T58" fmla="*/ 0 w 4469"/>
              <a:gd name="T59" fmla="*/ 2889 h 4426"/>
              <a:gd name="T60" fmla="*/ 19 w 4469"/>
              <a:gd name="T61" fmla="*/ 2832 h 4426"/>
              <a:gd name="T62" fmla="*/ 61 w 4469"/>
              <a:gd name="T63" fmla="*/ 2790 h 4426"/>
              <a:gd name="T64" fmla="*/ 4276 w 4469"/>
              <a:gd name="T65" fmla="*/ 10 h 4426"/>
              <a:gd name="T66" fmla="*/ 4329 w 4469"/>
              <a:gd name="T67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69" h="4426">
                <a:moveTo>
                  <a:pt x="4079" y="787"/>
                </a:moveTo>
                <a:lnTo>
                  <a:pt x="2242" y="3606"/>
                </a:lnTo>
                <a:lnTo>
                  <a:pt x="2270" y="3609"/>
                </a:lnTo>
                <a:lnTo>
                  <a:pt x="2300" y="3614"/>
                </a:lnTo>
                <a:lnTo>
                  <a:pt x="2329" y="3623"/>
                </a:lnTo>
                <a:lnTo>
                  <a:pt x="3522" y="4095"/>
                </a:lnTo>
                <a:lnTo>
                  <a:pt x="4079" y="787"/>
                </a:lnTo>
                <a:close/>
                <a:moveTo>
                  <a:pt x="3675" y="737"/>
                </a:moveTo>
                <a:lnTo>
                  <a:pt x="437" y="2873"/>
                </a:lnTo>
                <a:lnTo>
                  <a:pt x="1283" y="3210"/>
                </a:lnTo>
                <a:lnTo>
                  <a:pt x="1302" y="3220"/>
                </a:lnTo>
                <a:lnTo>
                  <a:pt x="1320" y="3231"/>
                </a:lnTo>
                <a:lnTo>
                  <a:pt x="3675" y="737"/>
                </a:lnTo>
                <a:close/>
                <a:moveTo>
                  <a:pt x="4068" y="522"/>
                </a:moveTo>
                <a:lnTo>
                  <a:pt x="1422" y="3327"/>
                </a:lnTo>
                <a:lnTo>
                  <a:pt x="1422" y="3327"/>
                </a:lnTo>
                <a:lnTo>
                  <a:pt x="1422" y="3329"/>
                </a:lnTo>
                <a:lnTo>
                  <a:pt x="1812" y="4003"/>
                </a:lnTo>
                <a:lnTo>
                  <a:pt x="4068" y="522"/>
                </a:lnTo>
                <a:close/>
                <a:moveTo>
                  <a:pt x="4329" y="0"/>
                </a:moveTo>
                <a:lnTo>
                  <a:pt x="4329" y="0"/>
                </a:lnTo>
                <a:lnTo>
                  <a:pt x="4356" y="3"/>
                </a:lnTo>
                <a:lnTo>
                  <a:pt x="4380" y="10"/>
                </a:lnTo>
                <a:lnTo>
                  <a:pt x="4405" y="23"/>
                </a:lnTo>
                <a:lnTo>
                  <a:pt x="4430" y="43"/>
                </a:lnTo>
                <a:lnTo>
                  <a:pt x="4449" y="68"/>
                </a:lnTo>
                <a:lnTo>
                  <a:pt x="4463" y="98"/>
                </a:lnTo>
                <a:lnTo>
                  <a:pt x="4469" y="129"/>
                </a:lnTo>
                <a:lnTo>
                  <a:pt x="4468" y="160"/>
                </a:lnTo>
                <a:lnTo>
                  <a:pt x="3769" y="4310"/>
                </a:lnTo>
                <a:lnTo>
                  <a:pt x="3760" y="4340"/>
                </a:lnTo>
                <a:lnTo>
                  <a:pt x="3745" y="4367"/>
                </a:lnTo>
                <a:lnTo>
                  <a:pt x="3725" y="4390"/>
                </a:lnTo>
                <a:lnTo>
                  <a:pt x="3699" y="4408"/>
                </a:lnTo>
                <a:lnTo>
                  <a:pt x="3677" y="4418"/>
                </a:lnTo>
                <a:lnTo>
                  <a:pt x="3655" y="4424"/>
                </a:lnTo>
                <a:lnTo>
                  <a:pt x="3630" y="4426"/>
                </a:lnTo>
                <a:lnTo>
                  <a:pt x="3605" y="4424"/>
                </a:lnTo>
                <a:lnTo>
                  <a:pt x="3579" y="4417"/>
                </a:lnTo>
                <a:lnTo>
                  <a:pt x="2224" y="3880"/>
                </a:lnTo>
                <a:lnTo>
                  <a:pt x="1934" y="4359"/>
                </a:lnTo>
                <a:lnTo>
                  <a:pt x="1917" y="4381"/>
                </a:lnTo>
                <a:lnTo>
                  <a:pt x="1896" y="4401"/>
                </a:lnTo>
                <a:lnTo>
                  <a:pt x="1870" y="4415"/>
                </a:lnTo>
                <a:lnTo>
                  <a:pt x="1843" y="4424"/>
                </a:lnTo>
                <a:lnTo>
                  <a:pt x="1814" y="4426"/>
                </a:lnTo>
                <a:lnTo>
                  <a:pt x="1813" y="4426"/>
                </a:lnTo>
                <a:lnTo>
                  <a:pt x="1784" y="4422"/>
                </a:lnTo>
                <a:lnTo>
                  <a:pt x="1757" y="4414"/>
                </a:lnTo>
                <a:lnTo>
                  <a:pt x="1732" y="4400"/>
                </a:lnTo>
                <a:lnTo>
                  <a:pt x="1712" y="4380"/>
                </a:lnTo>
                <a:lnTo>
                  <a:pt x="1694" y="4357"/>
                </a:lnTo>
                <a:lnTo>
                  <a:pt x="1180" y="3466"/>
                </a:lnTo>
                <a:lnTo>
                  <a:pt x="87" y="3033"/>
                </a:lnTo>
                <a:lnTo>
                  <a:pt x="60" y="3019"/>
                </a:lnTo>
                <a:lnTo>
                  <a:pt x="37" y="2999"/>
                </a:lnTo>
                <a:lnTo>
                  <a:pt x="19" y="2975"/>
                </a:lnTo>
                <a:lnTo>
                  <a:pt x="6" y="2948"/>
                </a:lnTo>
                <a:lnTo>
                  <a:pt x="0" y="2919"/>
                </a:lnTo>
                <a:lnTo>
                  <a:pt x="0" y="2889"/>
                </a:lnTo>
                <a:lnTo>
                  <a:pt x="6" y="2859"/>
                </a:lnTo>
                <a:lnTo>
                  <a:pt x="19" y="2832"/>
                </a:lnTo>
                <a:lnTo>
                  <a:pt x="37" y="2808"/>
                </a:lnTo>
                <a:lnTo>
                  <a:pt x="61" y="2790"/>
                </a:lnTo>
                <a:lnTo>
                  <a:pt x="4252" y="23"/>
                </a:lnTo>
                <a:lnTo>
                  <a:pt x="4276" y="10"/>
                </a:lnTo>
                <a:lnTo>
                  <a:pt x="4302" y="3"/>
                </a:lnTo>
                <a:lnTo>
                  <a:pt x="432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1" name="Группа 190"/>
          <p:cNvGrpSpPr/>
          <p:nvPr/>
        </p:nvGrpSpPr>
        <p:grpSpPr>
          <a:xfrm>
            <a:off x="5740130" y="3247607"/>
            <a:ext cx="464659" cy="460156"/>
            <a:chOff x="5929313" y="3287713"/>
            <a:chExt cx="1965324" cy="1946275"/>
          </a:xfrm>
          <a:solidFill>
            <a:schemeClr val="bg2">
              <a:lumMod val="25000"/>
            </a:schemeClr>
          </a:solidFill>
        </p:grpSpPr>
        <p:sp>
          <p:nvSpPr>
            <p:cNvPr id="188" name="Freeform 171"/>
            <p:cNvSpPr>
              <a:spLocks noEditPoints="1"/>
            </p:cNvSpPr>
            <p:nvPr/>
          </p:nvSpPr>
          <p:spPr bwMode="auto">
            <a:xfrm>
              <a:off x="5929313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4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1720 h 3678"/>
                <a:gd name="T10" fmla="*/ 502 w 1161"/>
                <a:gd name="T11" fmla="*/ 814 h 3678"/>
                <a:gd name="T12" fmla="*/ 371 w 1161"/>
                <a:gd name="T13" fmla="*/ 874 h 3678"/>
                <a:gd name="T14" fmla="*/ 320 w 1161"/>
                <a:gd name="T15" fmla="*/ 921 h 3678"/>
                <a:gd name="T16" fmla="*/ 266 w 1161"/>
                <a:gd name="T17" fmla="*/ 1005 h 3678"/>
                <a:gd name="T18" fmla="*/ 248 w 1161"/>
                <a:gd name="T19" fmla="*/ 1053 h 3678"/>
                <a:gd name="T20" fmla="*/ 235 w 1161"/>
                <a:gd name="T21" fmla="*/ 1182 h 3678"/>
                <a:gd name="T22" fmla="*/ 254 w 1161"/>
                <a:gd name="T23" fmla="*/ 1263 h 3678"/>
                <a:gd name="T24" fmla="*/ 298 w 1161"/>
                <a:gd name="T25" fmla="*/ 1349 h 3678"/>
                <a:gd name="T26" fmla="*/ 370 w 1161"/>
                <a:gd name="T27" fmla="*/ 1422 h 3678"/>
                <a:gd name="T28" fmla="*/ 432 w 1161"/>
                <a:gd name="T29" fmla="*/ 1458 h 3678"/>
                <a:gd name="T30" fmla="*/ 580 w 1161"/>
                <a:gd name="T31" fmla="*/ 1494 h 3678"/>
                <a:gd name="T32" fmla="*/ 729 w 1161"/>
                <a:gd name="T33" fmla="*/ 1460 h 3678"/>
                <a:gd name="T34" fmla="*/ 790 w 1161"/>
                <a:gd name="T35" fmla="*/ 1422 h 3678"/>
                <a:gd name="T36" fmla="*/ 863 w 1161"/>
                <a:gd name="T37" fmla="*/ 1348 h 3678"/>
                <a:gd name="T38" fmla="*/ 909 w 1161"/>
                <a:gd name="T39" fmla="*/ 1257 h 3678"/>
                <a:gd name="T40" fmla="*/ 926 w 1161"/>
                <a:gd name="T41" fmla="*/ 1182 h 3678"/>
                <a:gd name="T42" fmla="*/ 913 w 1161"/>
                <a:gd name="T43" fmla="*/ 1053 h 3678"/>
                <a:gd name="T44" fmla="*/ 881 w 1161"/>
                <a:gd name="T45" fmla="*/ 976 h 3678"/>
                <a:gd name="T46" fmla="*/ 862 w 1161"/>
                <a:gd name="T47" fmla="*/ 947 h 3678"/>
                <a:gd name="T48" fmla="*/ 789 w 1161"/>
                <a:gd name="T49" fmla="*/ 875 h 3678"/>
                <a:gd name="T50" fmla="*/ 697 w 1161"/>
                <a:gd name="T51" fmla="*/ 825 h 3678"/>
                <a:gd name="T52" fmla="*/ 580 w 1161"/>
                <a:gd name="T53" fmla="*/ 230 h 3678"/>
                <a:gd name="T54" fmla="*/ 490 w 1161"/>
                <a:gd name="T55" fmla="*/ 272 h 3678"/>
                <a:gd name="T56" fmla="*/ 464 w 1161"/>
                <a:gd name="T57" fmla="*/ 585 h 3678"/>
                <a:gd name="T58" fmla="*/ 697 w 1161"/>
                <a:gd name="T59" fmla="*/ 585 h 3678"/>
                <a:gd name="T60" fmla="*/ 670 w 1161"/>
                <a:gd name="T61" fmla="*/ 272 h 3678"/>
                <a:gd name="T62" fmla="*/ 580 w 1161"/>
                <a:gd name="T63" fmla="*/ 230 h 3678"/>
                <a:gd name="T64" fmla="*/ 716 w 1161"/>
                <a:gd name="T65" fmla="*/ 27 h 3678"/>
                <a:gd name="T66" fmla="*/ 856 w 1161"/>
                <a:gd name="T67" fmla="*/ 134 h 3678"/>
                <a:gd name="T68" fmla="*/ 924 w 1161"/>
                <a:gd name="T69" fmla="*/ 297 h 3678"/>
                <a:gd name="T70" fmla="*/ 1015 w 1161"/>
                <a:gd name="T71" fmla="*/ 770 h 3678"/>
                <a:gd name="T72" fmla="*/ 1131 w 1161"/>
                <a:gd name="T73" fmla="*/ 971 h 3678"/>
                <a:gd name="T74" fmla="*/ 1157 w 1161"/>
                <a:gd name="T75" fmla="*/ 1210 h 3678"/>
                <a:gd name="T76" fmla="*/ 1082 w 1161"/>
                <a:gd name="T77" fmla="*/ 1434 h 3678"/>
                <a:gd name="T78" fmla="*/ 928 w 1161"/>
                <a:gd name="T79" fmla="*/ 1605 h 3678"/>
                <a:gd name="T80" fmla="*/ 901 w 1161"/>
                <a:gd name="T81" fmla="*/ 3466 h 3678"/>
                <a:gd name="T82" fmla="*/ 793 w 1161"/>
                <a:gd name="T83" fmla="*/ 3606 h 3678"/>
                <a:gd name="T84" fmla="*/ 628 w 1161"/>
                <a:gd name="T85" fmla="*/ 3674 h 3678"/>
                <a:gd name="T86" fmla="*/ 445 w 1161"/>
                <a:gd name="T87" fmla="*/ 3651 h 3678"/>
                <a:gd name="T88" fmla="*/ 305 w 1161"/>
                <a:gd name="T89" fmla="*/ 3544 h 3678"/>
                <a:gd name="T90" fmla="*/ 236 w 1161"/>
                <a:gd name="T91" fmla="*/ 3379 h 3678"/>
                <a:gd name="T92" fmla="*/ 146 w 1161"/>
                <a:gd name="T93" fmla="*/ 1528 h 3678"/>
                <a:gd name="T94" fmla="*/ 29 w 1161"/>
                <a:gd name="T95" fmla="*/ 1328 h 3678"/>
                <a:gd name="T96" fmla="*/ 3 w 1161"/>
                <a:gd name="T97" fmla="*/ 1087 h 3678"/>
                <a:gd name="T98" fmla="*/ 78 w 1161"/>
                <a:gd name="T99" fmla="*/ 864 h 3678"/>
                <a:gd name="T100" fmla="*/ 232 w 1161"/>
                <a:gd name="T101" fmla="*/ 692 h 3678"/>
                <a:gd name="T102" fmla="*/ 260 w 1161"/>
                <a:gd name="T103" fmla="*/ 210 h 3678"/>
                <a:gd name="T104" fmla="*/ 368 w 1161"/>
                <a:gd name="T105" fmla="*/ 71 h 3678"/>
                <a:gd name="T106" fmla="*/ 533 w 1161"/>
                <a:gd name="T107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1" h="3678">
                  <a:moveTo>
                    <a:pt x="464" y="1712"/>
                  </a:moveTo>
                  <a:lnTo>
                    <a:pt x="464" y="3332"/>
                  </a:lnTo>
                  <a:lnTo>
                    <a:pt x="467" y="3359"/>
                  </a:lnTo>
                  <a:lnTo>
                    <a:pt x="476" y="3383"/>
                  </a:lnTo>
                  <a:lnTo>
                    <a:pt x="490" y="3405"/>
                  </a:lnTo>
                  <a:lnTo>
                    <a:pt x="508" y="3423"/>
                  </a:lnTo>
                  <a:lnTo>
                    <a:pt x="529" y="3435"/>
                  </a:lnTo>
                  <a:lnTo>
                    <a:pt x="554" y="3445"/>
                  </a:lnTo>
                  <a:lnTo>
                    <a:pt x="580" y="3447"/>
                  </a:lnTo>
                  <a:lnTo>
                    <a:pt x="606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0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1712"/>
                  </a:lnTo>
                  <a:lnTo>
                    <a:pt x="640" y="1720"/>
                  </a:lnTo>
                  <a:lnTo>
                    <a:pt x="580" y="1724"/>
                  </a:lnTo>
                  <a:lnTo>
                    <a:pt x="521" y="1720"/>
                  </a:lnTo>
                  <a:lnTo>
                    <a:pt x="464" y="1712"/>
                  </a:lnTo>
                  <a:close/>
                  <a:moveTo>
                    <a:pt x="580" y="805"/>
                  </a:moveTo>
                  <a:lnTo>
                    <a:pt x="540" y="807"/>
                  </a:lnTo>
                  <a:lnTo>
                    <a:pt x="502" y="814"/>
                  </a:lnTo>
                  <a:lnTo>
                    <a:pt x="464" y="825"/>
                  </a:lnTo>
                  <a:lnTo>
                    <a:pt x="432" y="839"/>
                  </a:lnTo>
                  <a:lnTo>
                    <a:pt x="401" y="855"/>
                  </a:lnTo>
                  <a:lnTo>
                    <a:pt x="371" y="874"/>
                  </a:lnTo>
                  <a:lnTo>
                    <a:pt x="371" y="875"/>
                  </a:lnTo>
                  <a:lnTo>
                    <a:pt x="370" y="875"/>
                  </a:lnTo>
                  <a:lnTo>
                    <a:pt x="344" y="898"/>
                  </a:lnTo>
                  <a:lnTo>
                    <a:pt x="320" y="921"/>
                  </a:lnTo>
                  <a:lnTo>
                    <a:pt x="299" y="947"/>
                  </a:lnTo>
                  <a:lnTo>
                    <a:pt x="298" y="949"/>
                  </a:lnTo>
                  <a:lnTo>
                    <a:pt x="280" y="976"/>
                  </a:lnTo>
                  <a:lnTo>
                    <a:pt x="266" y="1005"/>
                  </a:lnTo>
                  <a:lnTo>
                    <a:pt x="254" y="1034"/>
                  </a:lnTo>
                  <a:lnTo>
                    <a:pt x="251" y="1040"/>
                  </a:lnTo>
                  <a:lnTo>
                    <a:pt x="249" y="1046"/>
                  </a:lnTo>
                  <a:lnTo>
                    <a:pt x="248" y="1053"/>
                  </a:lnTo>
                  <a:lnTo>
                    <a:pt x="240" y="1083"/>
                  </a:lnTo>
                  <a:lnTo>
                    <a:pt x="235" y="1115"/>
                  </a:lnTo>
                  <a:lnTo>
                    <a:pt x="232" y="1149"/>
                  </a:lnTo>
                  <a:lnTo>
                    <a:pt x="235" y="1182"/>
                  </a:lnTo>
                  <a:lnTo>
                    <a:pt x="240" y="1214"/>
                  </a:lnTo>
                  <a:lnTo>
                    <a:pt x="248" y="1246"/>
                  </a:lnTo>
                  <a:lnTo>
                    <a:pt x="250" y="1254"/>
                  </a:lnTo>
                  <a:lnTo>
                    <a:pt x="254" y="1263"/>
                  </a:lnTo>
                  <a:lnTo>
                    <a:pt x="266" y="1293"/>
                  </a:lnTo>
                  <a:lnTo>
                    <a:pt x="280" y="1321"/>
                  </a:lnTo>
                  <a:lnTo>
                    <a:pt x="297" y="1348"/>
                  </a:lnTo>
                  <a:lnTo>
                    <a:pt x="298" y="1349"/>
                  </a:lnTo>
                  <a:lnTo>
                    <a:pt x="299" y="1350"/>
                  </a:lnTo>
                  <a:lnTo>
                    <a:pt x="320" y="1376"/>
                  </a:lnTo>
                  <a:lnTo>
                    <a:pt x="344" y="1401"/>
                  </a:lnTo>
                  <a:lnTo>
                    <a:pt x="370" y="1422"/>
                  </a:lnTo>
                  <a:lnTo>
                    <a:pt x="371" y="1422"/>
                  </a:lnTo>
                  <a:lnTo>
                    <a:pt x="371" y="1423"/>
                  </a:lnTo>
                  <a:lnTo>
                    <a:pt x="401" y="1442"/>
                  </a:lnTo>
                  <a:lnTo>
                    <a:pt x="432" y="1458"/>
                  </a:lnTo>
                  <a:lnTo>
                    <a:pt x="464" y="1472"/>
                  </a:lnTo>
                  <a:lnTo>
                    <a:pt x="502" y="1483"/>
                  </a:lnTo>
                  <a:lnTo>
                    <a:pt x="540" y="1491"/>
                  </a:lnTo>
                  <a:lnTo>
                    <a:pt x="580" y="1494"/>
                  </a:lnTo>
                  <a:lnTo>
                    <a:pt x="621" y="1491"/>
                  </a:lnTo>
                  <a:lnTo>
                    <a:pt x="659" y="1484"/>
                  </a:lnTo>
                  <a:lnTo>
                    <a:pt x="697" y="1472"/>
                  </a:lnTo>
                  <a:lnTo>
                    <a:pt x="729" y="1460"/>
                  </a:lnTo>
                  <a:lnTo>
                    <a:pt x="759" y="1443"/>
                  </a:lnTo>
                  <a:lnTo>
                    <a:pt x="789" y="1423"/>
                  </a:lnTo>
                  <a:lnTo>
                    <a:pt x="789" y="1423"/>
                  </a:lnTo>
                  <a:lnTo>
                    <a:pt x="790" y="1422"/>
                  </a:lnTo>
                  <a:lnTo>
                    <a:pt x="816" y="1401"/>
                  </a:lnTo>
                  <a:lnTo>
                    <a:pt x="840" y="1376"/>
                  </a:lnTo>
                  <a:lnTo>
                    <a:pt x="862" y="1350"/>
                  </a:lnTo>
                  <a:lnTo>
                    <a:pt x="863" y="1348"/>
                  </a:lnTo>
                  <a:lnTo>
                    <a:pt x="881" y="1322"/>
                  </a:lnTo>
                  <a:lnTo>
                    <a:pt x="895" y="1293"/>
                  </a:lnTo>
                  <a:lnTo>
                    <a:pt x="907" y="1263"/>
                  </a:lnTo>
                  <a:lnTo>
                    <a:pt x="909" y="1257"/>
                  </a:lnTo>
                  <a:lnTo>
                    <a:pt x="911" y="1251"/>
                  </a:lnTo>
                  <a:lnTo>
                    <a:pt x="913" y="1246"/>
                  </a:lnTo>
                  <a:lnTo>
                    <a:pt x="921" y="1214"/>
                  </a:lnTo>
                  <a:lnTo>
                    <a:pt x="926" y="1182"/>
                  </a:lnTo>
                  <a:lnTo>
                    <a:pt x="928" y="1149"/>
                  </a:lnTo>
                  <a:lnTo>
                    <a:pt x="926" y="1115"/>
                  </a:lnTo>
                  <a:lnTo>
                    <a:pt x="921" y="1083"/>
                  </a:lnTo>
                  <a:lnTo>
                    <a:pt x="913" y="1053"/>
                  </a:lnTo>
                  <a:lnTo>
                    <a:pt x="910" y="1043"/>
                  </a:lnTo>
                  <a:lnTo>
                    <a:pt x="907" y="1034"/>
                  </a:lnTo>
                  <a:lnTo>
                    <a:pt x="895" y="1005"/>
                  </a:lnTo>
                  <a:lnTo>
                    <a:pt x="881" y="976"/>
                  </a:lnTo>
                  <a:lnTo>
                    <a:pt x="864" y="949"/>
                  </a:lnTo>
                  <a:lnTo>
                    <a:pt x="863" y="948"/>
                  </a:lnTo>
                  <a:lnTo>
                    <a:pt x="863" y="948"/>
                  </a:lnTo>
                  <a:lnTo>
                    <a:pt x="862" y="947"/>
                  </a:lnTo>
                  <a:lnTo>
                    <a:pt x="840" y="921"/>
                  </a:lnTo>
                  <a:lnTo>
                    <a:pt x="816" y="898"/>
                  </a:lnTo>
                  <a:lnTo>
                    <a:pt x="790" y="875"/>
                  </a:lnTo>
                  <a:lnTo>
                    <a:pt x="789" y="875"/>
                  </a:lnTo>
                  <a:lnTo>
                    <a:pt x="789" y="874"/>
                  </a:lnTo>
                  <a:lnTo>
                    <a:pt x="759" y="855"/>
                  </a:lnTo>
                  <a:lnTo>
                    <a:pt x="729" y="839"/>
                  </a:lnTo>
                  <a:lnTo>
                    <a:pt x="697" y="825"/>
                  </a:lnTo>
                  <a:lnTo>
                    <a:pt x="659" y="814"/>
                  </a:lnTo>
                  <a:lnTo>
                    <a:pt x="621" y="807"/>
                  </a:lnTo>
                  <a:lnTo>
                    <a:pt x="580" y="805"/>
                  </a:lnTo>
                  <a:close/>
                  <a:moveTo>
                    <a:pt x="580" y="230"/>
                  </a:moveTo>
                  <a:lnTo>
                    <a:pt x="554" y="232"/>
                  </a:lnTo>
                  <a:lnTo>
                    <a:pt x="529" y="242"/>
                  </a:lnTo>
                  <a:lnTo>
                    <a:pt x="508" y="255"/>
                  </a:lnTo>
                  <a:lnTo>
                    <a:pt x="490" y="272"/>
                  </a:lnTo>
                  <a:lnTo>
                    <a:pt x="476" y="293"/>
                  </a:lnTo>
                  <a:lnTo>
                    <a:pt x="467" y="318"/>
                  </a:lnTo>
                  <a:lnTo>
                    <a:pt x="464" y="344"/>
                  </a:lnTo>
                  <a:lnTo>
                    <a:pt x="464" y="585"/>
                  </a:lnTo>
                  <a:lnTo>
                    <a:pt x="521" y="577"/>
                  </a:lnTo>
                  <a:lnTo>
                    <a:pt x="580" y="574"/>
                  </a:lnTo>
                  <a:lnTo>
                    <a:pt x="640" y="577"/>
                  </a:lnTo>
                  <a:lnTo>
                    <a:pt x="697" y="58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0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6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8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6" y="252"/>
                  </a:lnTo>
                  <a:lnTo>
                    <a:pt x="924" y="297"/>
                  </a:lnTo>
                  <a:lnTo>
                    <a:pt x="928" y="344"/>
                  </a:lnTo>
                  <a:lnTo>
                    <a:pt x="928" y="692"/>
                  </a:lnTo>
                  <a:lnTo>
                    <a:pt x="973" y="728"/>
                  </a:lnTo>
                  <a:lnTo>
                    <a:pt x="1015" y="770"/>
                  </a:lnTo>
                  <a:lnTo>
                    <a:pt x="1050" y="815"/>
                  </a:lnTo>
                  <a:lnTo>
                    <a:pt x="1082" y="864"/>
                  </a:lnTo>
                  <a:lnTo>
                    <a:pt x="1110" y="915"/>
                  </a:lnTo>
                  <a:lnTo>
                    <a:pt x="1131" y="971"/>
                  </a:lnTo>
                  <a:lnTo>
                    <a:pt x="1148" y="1028"/>
                  </a:lnTo>
                  <a:lnTo>
                    <a:pt x="1157" y="1087"/>
                  </a:lnTo>
                  <a:lnTo>
                    <a:pt x="1161" y="1149"/>
                  </a:lnTo>
                  <a:lnTo>
                    <a:pt x="1157" y="1210"/>
                  </a:lnTo>
                  <a:lnTo>
                    <a:pt x="1148" y="1270"/>
                  </a:lnTo>
                  <a:lnTo>
                    <a:pt x="1131" y="1328"/>
                  </a:lnTo>
                  <a:lnTo>
                    <a:pt x="1110" y="1382"/>
                  </a:lnTo>
                  <a:lnTo>
                    <a:pt x="1082" y="1434"/>
                  </a:lnTo>
                  <a:lnTo>
                    <a:pt x="1050" y="1483"/>
                  </a:lnTo>
                  <a:lnTo>
                    <a:pt x="1015" y="1528"/>
                  </a:lnTo>
                  <a:lnTo>
                    <a:pt x="973" y="1569"/>
                  </a:lnTo>
                  <a:lnTo>
                    <a:pt x="928" y="1605"/>
                  </a:lnTo>
                  <a:lnTo>
                    <a:pt x="928" y="3332"/>
                  </a:lnTo>
                  <a:lnTo>
                    <a:pt x="924" y="3379"/>
                  </a:lnTo>
                  <a:lnTo>
                    <a:pt x="916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8" y="3674"/>
                  </a:lnTo>
                  <a:lnTo>
                    <a:pt x="580" y="3678"/>
                  </a:lnTo>
                  <a:lnTo>
                    <a:pt x="533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8" y="3606"/>
                  </a:lnTo>
                  <a:lnTo>
                    <a:pt x="335" y="3577"/>
                  </a:lnTo>
                  <a:lnTo>
                    <a:pt x="305" y="3544"/>
                  </a:lnTo>
                  <a:lnTo>
                    <a:pt x="280" y="3506"/>
                  </a:lnTo>
                  <a:lnTo>
                    <a:pt x="260" y="3466"/>
                  </a:lnTo>
                  <a:lnTo>
                    <a:pt x="244" y="3424"/>
                  </a:lnTo>
                  <a:lnTo>
                    <a:pt x="236" y="3379"/>
                  </a:lnTo>
                  <a:lnTo>
                    <a:pt x="232" y="3332"/>
                  </a:lnTo>
                  <a:lnTo>
                    <a:pt x="232" y="1605"/>
                  </a:lnTo>
                  <a:lnTo>
                    <a:pt x="187" y="1569"/>
                  </a:lnTo>
                  <a:lnTo>
                    <a:pt x="146" y="1528"/>
                  </a:lnTo>
                  <a:lnTo>
                    <a:pt x="110" y="1483"/>
                  </a:lnTo>
                  <a:lnTo>
                    <a:pt x="78" y="1434"/>
                  </a:lnTo>
                  <a:lnTo>
                    <a:pt x="51" y="1382"/>
                  </a:lnTo>
                  <a:lnTo>
                    <a:pt x="29" y="1328"/>
                  </a:lnTo>
                  <a:lnTo>
                    <a:pt x="13" y="1270"/>
                  </a:lnTo>
                  <a:lnTo>
                    <a:pt x="3" y="1210"/>
                  </a:lnTo>
                  <a:lnTo>
                    <a:pt x="0" y="1149"/>
                  </a:lnTo>
                  <a:lnTo>
                    <a:pt x="3" y="1087"/>
                  </a:lnTo>
                  <a:lnTo>
                    <a:pt x="13" y="1028"/>
                  </a:lnTo>
                  <a:lnTo>
                    <a:pt x="29" y="971"/>
                  </a:lnTo>
                  <a:lnTo>
                    <a:pt x="51" y="915"/>
                  </a:lnTo>
                  <a:lnTo>
                    <a:pt x="78" y="864"/>
                  </a:lnTo>
                  <a:lnTo>
                    <a:pt x="110" y="815"/>
                  </a:lnTo>
                  <a:lnTo>
                    <a:pt x="146" y="770"/>
                  </a:lnTo>
                  <a:lnTo>
                    <a:pt x="187" y="728"/>
                  </a:lnTo>
                  <a:lnTo>
                    <a:pt x="232" y="692"/>
                  </a:lnTo>
                  <a:lnTo>
                    <a:pt x="232" y="344"/>
                  </a:lnTo>
                  <a:lnTo>
                    <a:pt x="236" y="297"/>
                  </a:lnTo>
                  <a:lnTo>
                    <a:pt x="244" y="252"/>
                  </a:lnTo>
                  <a:lnTo>
                    <a:pt x="260" y="210"/>
                  </a:lnTo>
                  <a:lnTo>
                    <a:pt x="280" y="170"/>
                  </a:lnTo>
                  <a:lnTo>
                    <a:pt x="305" y="134"/>
                  </a:lnTo>
                  <a:lnTo>
                    <a:pt x="335" y="101"/>
                  </a:lnTo>
                  <a:lnTo>
                    <a:pt x="368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3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172"/>
            <p:cNvSpPr>
              <a:spLocks noEditPoints="1"/>
            </p:cNvSpPr>
            <p:nvPr/>
          </p:nvSpPr>
          <p:spPr bwMode="auto">
            <a:xfrm>
              <a:off x="7280275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4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1720 h 3678"/>
                <a:gd name="T10" fmla="*/ 502 w 1161"/>
                <a:gd name="T11" fmla="*/ 814 h 3678"/>
                <a:gd name="T12" fmla="*/ 372 w 1161"/>
                <a:gd name="T13" fmla="*/ 874 h 3678"/>
                <a:gd name="T14" fmla="*/ 320 w 1161"/>
                <a:gd name="T15" fmla="*/ 921 h 3678"/>
                <a:gd name="T16" fmla="*/ 266 w 1161"/>
                <a:gd name="T17" fmla="*/ 1005 h 3678"/>
                <a:gd name="T18" fmla="*/ 240 w 1161"/>
                <a:gd name="T19" fmla="*/ 1083 h 3678"/>
                <a:gd name="T20" fmla="*/ 240 w 1161"/>
                <a:gd name="T21" fmla="*/ 1214 h 3678"/>
                <a:gd name="T22" fmla="*/ 266 w 1161"/>
                <a:gd name="T23" fmla="*/ 1293 h 3678"/>
                <a:gd name="T24" fmla="*/ 320 w 1161"/>
                <a:gd name="T25" fmla="*/ 1376 h 3678"/>
                <a:gd name="T26" fmla="*/ 372 w 1161"/>
                <a:gd name="T27" fmla="*/ 1423 h 3678"/>
                <a:gd name="T28" fmla="*/ 502 w 1161"/>
                <a:gd name="T29" fmla="*/ 1483 h 3678"/>
                <a:gd name="T30" fmla="*/ 659 w 1161"/>
                <a:gd name="T31" fmla="*/ 1484 h 3678"/>
                <a:gd name="T32" fmla="*/ 789 w 1161"/>
                <a:gd name="T33" fmla="*/ 1423 h 3678"/>
                <a:gd name="T34" fmla="*/ 840 w 1161"/>
                <a:gd name="T35" fmla="*/ 1376 h 3678"/>
                <a:gd name="T36" fmla="*/ 895 w 1161"/>
                <a:gd name="T37" fmla="*/ 1293 h 3678"/>
                <a:gd name="T38" fmla="*/ 921 w 1161"/>
                <a:gd name="T39" fmla="*/ 1214 h 3678"/>
                <a:gd name="T40" fmla="*/ 921 w 1161"/>
                <a:gd name="T41" fmla="*/ 1083 h 3678"/>
                <a:gd name="T42" fmla="*/ 895 w 1161"/>
                <a:gd name="T43" fmla="*/ 1005 h 3678"/>
                <a:gd name="T44" fmla="*/ 862 w 1161"/>
                <a:gd name="T45" fmla="*/ 947 h 3678"/>
                <a:gd name="T46" fmla="*/ 789 w 1161"/>
                <a:gd name="T47" fmla="*/ 875 h 3678"/>
                <a:gd name="T48" fmla="*/ 697 w 1161"/>
                <a:gd name="T49" fmla="*/ 825 h 3678"/>
                <a:gd name="T50" fmla="*/ 580 w 1161"/>
                <a:gd name="T51" fmla="*/ 230 h 3678"/>
                <a:gd name="T52" fmla="*/ 490 w 1161"/>
                <a:gd name="T53" fmla="*/ 272 h 3678"/>
                <a:gd name="T54" fmla="*/ 464 w 1161"/>
                <a:gd name="T55" fmla="*/ 585 h 3678"/>
                <a:gd name="T56" fmla="*/ 697 w 1161"/>
                <a:gd name="T57" fmla="*/ 585 h 3678"/>
                <a:gd name="T58" fmla="*/ 671 w 1161"/>
                <a:gd name="T59" fmla="*/ 272 h 3678"/>
                <a:gd name="T60" fmla="*/ 580 w 1161"/>
                <a:gd name="T61" fmla="*/ 230 h 3678"/>
                <a:gd name="T62" fmla="*/ 716 w 1161"/>
                <a:gd name="T63" fmla="*/ 27 h 3678"/>
                <a:gd name="T64" fmla="*/ 856 w 1161"/>
                <a:gd name="T65" fmla="*/ 134 h 3678"/>
                <a:gd name="T66" fmla="*/ 926 w 1161"/>
                <a:gd name="T67" fmla="*/ 297 h 3678"/>
                <a:gd name="T68" fmla="*/ 1015 w 1161"/>
                <a:gd name="T69" fmla="*/ 770 h 3678"/>
                <a:gd name="T70" fmla="*/ 1132 w 1161"/>
                <a:gd name="T71" fmla="*/ 971 h 3678"/>
                <a:gd name="T72" fmla="*/ 1157 w 1161"/>
                <a:gd name="T73" fmla="*/ 1210 h 3678"/>
                <a:gd name="T74" fmla="*/ 1084 w 1161"/>
                <a:gd name="T75" fmla="*/ 1434 h 3678"/>
                <a:gd name="T76" fmla="*/ 928 w 1161"/>
                <a:gd name="T77" fmla="*/ 1605 h 3678"/>
                <a:gd name="T78" fmla="*/ 901 w 1161"/>
                <a:gd name="T79" fmla="*/ 3466 h 3678"/>
                <a:gd name="T80" fmla="*/ 793 w 1161"/>
                <a:gd name="T81" fmla="*/ 3606 h 3678"/>
                <a:gd name="T82" fmla="*/ 628 w 1161"/>
                <a:gd name="T83" fmla="*/ 3674 h 3678"/>
                <a:gd name="T84" fmla="*/ 445 w 1161"/>
                <a:gd name="T85" fmla="*/ 3651 h 3678"/>
                <a:gd name="T86" fmla="*/ 305 w 1161"/>
                <a:gd name="T87" fmla="*/ 3544 h 3678"/>
                <a:gd name="T88" fmla="*/ 235 w 1161"/>
                <a:gd name="T89" fmla="*/ 3379 h 3678"/>
                <a:gd name="T90" fmla="*/ 146 w 1161"/>
                <a:gd name="T91" fmla="*/ 1528 h 3678"/>
                <a:gd name="T92" fmla="*/ 30 w 1161"/>
                <a:gd name="T93" fmla="*/ 1328 h 3678"/>
                <a:gd name="T94" fmla="*/ 4 w 1161"/>
                <a:gd name="T95" fmla="*/ 1087 h 3678"/>
                <a:gd name="T96" fmla="*/ 78 w 1161"/>
                <a:gd name="T97" fmla="*/ 864 h 3678"/>
                <a:gd name="T98" fmla="*/ 233 w 1161"/>
                <a:gd name="T99" fmla="*/ 692 h 3678"/>
                <a:gd name="T100" fmla="*/ 260 w 1161"/>
                <a:gd name="T101" fmla="*/ 210 h 3678"/>
                <a:gd name="T102" fmla="*/ 368 w 1161"/>
                <a:gd name="T103" fmla="*/ 71 h 3678"/>
                <a:gd name="T104" fmla="*/ 534 w 1161"/>
                <a:gd name="T105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1" h="3678">
                  <a:moveTo>
                    <a:pt x="464" y="1712"/>
                  </a:moveTo>
                  <a:lnTo>
                    <a:pt x="464" y="3332"/>
                  </a:lnTo>
                  <a:lnTo>
                    <a:pt x="468" y="3359"/>
                  </a:lnTo>
                  <a:lnTo>
                    <a:pt x="476" y="3383"/>
                  </a:lnTo>
                  <a:lnTo>
                    <a:pt x="490" y="3405"/>
                  </a:lnTo>
                  <a:lnTo>
                    <a:pt x="508" y="3423"/>
                  </a:lnTo>
                  <a:lnTo>
                    <a:pt x="529" y="3435"/>
                  </a:lnTo>
                  <a:lnTo>
                    <a:pt x="554" y="3445"/>
                  </a:lnTo>
                  <a:lnTo>
                    <a:pt x="580" y="3447"/>
                  </a:lnTo>
                  <a:lnTo>
                    <a:pt x="608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1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1712"/>
                  </a:lnTo>
                  <a:lnTo>
                    <a:pt x="640" y="1720"/>
                  </a:lnTo>
                  <a:lnTo>
                    <a:pt x="580" y="1724"/>
                  </a:lnTo>
                  <a:lnTo>
                    <a:pt x="521" y="1720"/>
                  </a:lnTo>
                  <a:lnTo>
                    <a:pt x="464" y="1712"/>
                  </a:lnTo>
                  <a:close/>
                  <a:moveTo>
                    <a:pt x="580" y="805"/>
                  </a:moveTo>
                  <a:lnTo>
                    <a:pt x="540" y="807"/>
                  </a:lnTo>
                  <a:lnTo>
                    <a:pt x="502" y="814"/>
                  </a:lnTo>
                  <a:lnTo>
                    <a:pt x="464" y="825"/>
                  </a:lnTo>
                  <a:lnTo>
                    <a:pt x="432" y="839"/>
                  </a:lnTo>
                  <a:lnTo>
                    <a:pt x="401" y="855"/>
                  </a:lnTo>
                  <a:lnTo>
                    <a:pt x="372" y="874"/>
                  </a:lnTo>
                  <a:lnTo>
                    <a:pt x="372" y="875"/>
                  </a:lnTo>
                  <a:lnTo>
                    <a:pt x="370" y="875"/>
                  </a:lnTo>
                  <a:lnTo>
                    <a:pt x="344" y="898"/>
                  </a:lnTo>
                  <a:lnTo>
                    <a:pt x="320" y="921"/>
                  </a:lnTo>
                  <a:lnTo>
                    <a:pt x="299" y="947"/>
                  </a:lnTo>
                  <a:lnTo>
                    <a:pt x="298" y="949"/>
                  </a:lnTo>
                  <a:lnTo>
                    <a:pt x="280" y="976"/>
                  </a:lnTo>
                  <a:lnTo>
                    <a:pt x="266" y="1005"/>
                  </a:lnTo>
                  <a:lnTo>
                    <a:pt x="254" y="1034"/>
                  </a:lnTo>
                  <a:lnTo>
                    <a:pt x="250" y="1043"/>
                  </a:lnTo>
                  <a:lnTo>
                    <a:pt x="248" y="1053"/>
                  </a:lnTo>
                  <a:lnTo>
                    <a:pt x="240" y="1083"/>
                  </a:lnTo>
                  <a:lnTo>
                    <a:pt x="234" y="1115"/>
                  </a:lnTo>
                  <a:lnTo>
                    <a:pt x="233" y="1149"/>
                  </a:lnTo>
                  <a:lnTo>
                    <a:pt x="234" y="1182"/>
                  </a:lnTo>
                  <a:lnTo>
                    <a:pt x="240" y="1214"/>
                  </a:lnTo>
                  <a:lnTo>
                    <a:pt x="248" y="1246"/>
                  </a:lnTo>
                  <a:lnTo>
                    <a:pt x="250" y="1254"/>
                  </a:lnTo>
                  <a:lnTo>
                    <a:pt x="254" y="1263"/>
                  </a:lnTo>
                  <a:lnTo>
                    <a:pt x="266" y="1293"/>
                  </a:lnTo>
                  <a:lnTo>
                    <a:pt x="280" y="1321"/>
                  </a:lnTo>
                  <a:lnTo>
                    <a:pt x="298" y="1348"/>
                  </a:lnTo>
                  <a:lnTo>
                    <a:pt x="299" y="1350"/>
                  </a:lnTo>
                  <a:lnTo>
                    <a:pt x="320" y="1376"/>
                  </a:lnTo>
                  <a:lnTo>
                    <a:pt x="344" y="1401"/>
                  </a:lnTo>
                  <a:lnTo>
                    <a:pt x="370" y="1422"/>
                  </a:lnTo>
                  <a:lnTo>
                    <a:pt x="372" y="1422"/>
                  </a:lnTo>
                  <a:lnTo>
                    <a:pt x="372" y="1423"/>
                  </a:lnTo>
                  <a:lnTo>
                    <a:pt x="401" y="1442"/>
                  </a:lnTo>
                  <a:lnTo>
                    <a:pt x="432" y="1458"/>
                  </a:lnTo>
                  <a:lnTo>
                    <a:pt x="464" y="1472"/>
                  </a:lnTo>
                  <a:lnTo>
                    <a:pt x="502" y="1483"/>
                  </a:lnTo>
                  <a:lnTo>
                    <a:pt x="540" y="1491"/>
                  </a:lnTo>
                  <a:lnTo>
                    <a:pt x="580" y="1494"/>
                  </a:lnTo>
                  <a:lnTo>
                    <a:pt x="621" y="1491"/>
                  </a:lnTo>
                  <a:lnTo>
                    <a:pt x="659" y="1484"/>
                  </a:lnTo>
                  <a:lnTo>
                    <a:pt x="697" y="1472"/>
                  </a:lnTo>
                  <a:lnTo>
                    <a:pt x="729" y="1460"/>
                  </a:lnTo>
                  <a:lnTo>
                    <a:pt x="760" y="1443"/>
                  </a:lnTo>
                  <a:lnTo>
                    <a:pt x="789" y="1423"/>
                  </a:lnTo>
                  <a:lnTo>
                    <a:pt x="789" y="1423"/>
                  </a:lnTo>
                  <a:lnTo>
                    <a:pt x="791" y="1422"/>
                  </a:lnTo>
                  <a:lnTo>
                    <a:pt x="817" y="1401"/>
                  </a:lnTo>
                  <a:lnTo>
                    <a:pt x="840" y="1376"/>
                  </a:lnTo>
                  <a:lnTo>
                    <a:pt x="862" y="1350"/>
                  </a:lnTo>
                  <a:lnTo>
                    <a:pt x="864" y="1348"/>
                  </a:lnTo>
                  <a:lnTo>
                    <a:pt x="881" y="1322"/>
                  </a:lnTo>
                  <a:lnTo>
                    <a:pt x="895" y="1293"/>
                  </a:lnTo>
                  <a:lnTo>
                    <a:pt x="907" y="1263"/>
                  </a:lnTo>
                  <a:lnTo>
                    <a:pt x="910" y="1255"/>
                  </a:lnTo>
                  <a:lnTo>
                    <a:pt x="913" y="1246"/>
                  </a:lnTo>
                  <a:lnTo>
                    <a:pt x="921" y="1214"/>
                  </a:lnTo>
                  <a:lnTo>
                    <a:pt x="927" y="1182"/>
                  </a:lnTo>
                  <a:lnTo>
                    <a:pt x="928" y="1149"/>
                  </a:lnTo>
                  <a:lnTo>
                    <a:pt x="927" y="1115"/>
                  </a:lnTo>
                  <a:lnTo>
                    <a:pt x="921" y="1083"/>
                  </a:lnTo>
                  <a:lnTo>
                    <a:pt x="914" y="1053"/>
                  </a:lnTo>
                  <a:lnTo>
                    <a:pt x="910" y="1043"/>
                  </a:lnTo>
                  <a:lnTo>
                    <a:pt x="908" y="1034"/>
                  </a:lnTo>
                  <a:lnTo>
                    <a:pt x="895" y="1005"/>
                  </a:lnTo>
                  <a:lnTo>
                    <a:pt x="881" y="976"/>
                  </a:lnTo>
                  <a:lnTo>
                    <a:pt x="864" y="949"/>
                  </a:lnTo>
                  <a:lnTo>
                    <a:pt x="863" y="948"/>
                  </a:lnTo>
                  <a:lnTo>
                    <a:pt x="862" y="947"/>
                  </a:lnTo>
                  <a:lnTo>
                    <a:pt x="840" y="921"/>
                  </a:lnTo>
                  <a:lnTo>
                    <a:pt x="817" y="898"/>
                  </a:lnTo>
                  <a:lnTo>
                    <a:pt x="791" y="875"/>
                  </a:lnTo>
                  <a:lnTo>
                    <a:pt x="789" y="875"/>
                  </a:lnTo>
                  <a:lnTo>
                    <a:pt x="789" y="874"/>
                  </a:lnTo>
                  <a:lnTo>
                    <a:pt x="760" y="855"/>
                  </a:lnTo>
                  <a:lnTo>
                    <a:pt x="729" y="839"/>
                  </a:lnTo>
                  <a:lnTo>
                    <a:pt x="697" y="825"/>
                  </a:lnTo>
                  <a:lnTo>
                    <a:pt x="659" y="814"/>
                  </a:lnTo>
                  <a:lnTo>
                    <a:pt x="621" y="807"/>
                  </a:lnTo>
                  <a:lnTo>
                    <a:pt x="580" y="805"/>
                  </a:lnTo>
                  <a:close/>
                  <a:moveTo>
                    <a:pt x="580" y="230"/>
                  </a:moveTo>
                  <a:lnTo>
                    <a:pt x="554" y="232"/>
                  </a:lnTo>
                  <a:lnTo>
                    <a:pt x="529" y="242"/>
                  </a:lnTo>
                  <a:lnTo>
                    <a:pt x="508" y="255"/>
                  </a:lnTo>
                  <a:lnTo>
                    <a:pt x="490" y="272"/>
                  </a:lnTo>
                  <a:lnTo>
                    <a:pt x="476" y="293"/>
                  </a:lnTo>
                  <a:lnTo>
                    <a:pt x="468" y="318"/>
                  </a:lnTo>
                  <a:lnTo>
                    <a:pt x="464" y="344"/>
                  </a:lnTo>
                  <a:lnTo>
                    <a:pt x="464" y="585"/>
                  </a:lnTo>
                  <a:lnTo>
                    <a:pt x="521" y="577"/>
                  </a:lnTo>
                  <a:lnTo>
                    <a:pt x="580" y="574"/>
                  </a:lnTo>
                  <a:lnTo>
                    <a:pt x="640" y="577"/>
                  </a:lnTo>
                  <a:lnTo>
                    <a:pt x="697" y="58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1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8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8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6" y="252"/>
                  </a:lnTo>
                  <a:lnTo>
                    <a:pt x="926" y="297"/>
                  </a:lnTo>
                  <a:lnTo>
                    <a:pt x="928" y="344"/>
                  </a:lnTo>
                  <a:lnTo>
                    <a:pt x="928" y="692"/>
                  </a:lnTo>
                  <a:lnTo>
                    <a:pt x="973" y="728"/>
                  </a:lnTo>
                  <a:lnTo>
                    <a:pt x="1015" y="770"/>
                  </a:lnTo>
                  <a:lnTo>
                    <a:pt x="1052" y="815"/>
                  </a:lnTo>
                  <a:lnTo>
                    <a:pt x="1084" y="864"/>
                  </a:lnTo>
                  <a:lnTo>
                    <a:pt x="1110" y="915"/>
                  </a:lnTo>
                  <a:lnTo>
                    <a:pt x="1132" y="971"/>
                  </a:lnTo>
                  <a:lnTo>
                    <a:pt x="1148" y="1028"/>
                  </a:lnTo>
                  <a:lnTo>
                    <a:pt x="1157" y="1087"/>
                  </a:lnTo>
                  <a:lnTo>
                    <a:pt x="1161" y="1149"/>
                  </a:lnTo>
                  <a:lnTo>
                    <a:pt x="1157" y="1210"/>
                  </a:lnTo>
                  <a:lnTo>
                    <a:pt x="1148" y="1270"/>
                  </a:lnTo>
                  <a:lnTo>
                    <a:pt x="1132" y="1328"/>
                  </a:lnTo>
                  <a:lnTo>
                    <a:pt x="1110" y="1382"/>
                  </a:lnTo>
                  <a:lnTo>
                    <a:pt x="1084" y="1434"/>
                  </a:lnTo>
                  <a:lnTo>
                    <a:pt x="1052" y="1483"/>
                  </a:lnTo>
                  <a:lnTo>
                    <a:pt x="1015" y="1528"/>
                  </a:lnTo>
                  <a:lnTo>
                    <a:pt x="973" y="1569"/>
                  </a:lnTo>
                  <a:lnTo>
                    <a:pt x="928" y="1605"/>
                  </a:lnTo>
                  <a:lnTo>
                    <a:pt x="928" y="3332"/>
                  </a:lnTo>
                  <a:lnTo>
                    <a:pt x="926" y="3379"/>
                  </a:lnTo>
                  <a:lnTo>
                    <a:pt x="916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8" y="3674"/>
                  </a:lnTo>
                  <a:lnTo>
                    <a:pt x="580" y="3678"/>
                  </a:lnTo>
                  <a:lnTo>
                    <a:pt x="534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8" y="3606"/>
                  </a:lnTo>
                  <a:lnTo>
                    <a:pt x="335" y="3577"/>
                  </a:lnTo>
                  <a:lnTo>
                    <a:pt x="305" y="3544"/>
                  </a:lnTo>
                  <a:lnTo>
                    <a:pt x="280" y="3506"/>
                  </a:lnTo>
                  <a:lnTo>
                    <a:pt x="260" y="3466"/>
                  </a:lnTo>
                  <a:lnTo>
                    <a:pt x="244" y="3424"/>
                  </a:lnTo>
                  <a:lnTo>
                    <a:pt x="235" y="3379"/>
                  </a:lnTo>
                  <a:lnTo>
                    <a:pt x="233" y="3332"/>
                  </a:lnTo>
                  <a:lnTo>
                    <a:pt x="233" y="1605"/>
                  </a:lnTo>
                  <a:lnTo>
                    <a:pt x="188" y="1569"/>
                  </a:lnTo>
                  <a:lnTo>
                    <a:pt x="146" y="1528"/>
                  </a:lnTo>
                  <a:lnTo>
                    <a:pt x="110" y="1483"/>
                  </a:lnTo>
                  <a:lnTo>
                    <a:pt x="78" y="1434"/>
                  </a:lnTo>
                  <a:lnTo>
                    <a:pt x="51" y="1382"/>
                  </a:lnTo>
                  <a:lnTo>
                    <a:pt x="30" y="1328"/>
                  </a:lnTo>
                  <a:lnTo>
                    <a:pt x="14" y="1270"/>
                  </a:lnTo>
                  <a:lnTo>
                    <a:pt x="4" y="1210"/>
                  </a:lnTo>
                  <a:lnTo>
                    <a:pt x="0" y="1149"/>
                  </a:lnTo>
                  <a:lnTo>
                    <a:pt x="4" y="1087"/>
                  </a:lnTo>
                  <a:lnTo>
                    <a:pt x="14" y="1028"/>
                  </a:lnTo>
                  <a:lnTo>
                    <a:pt x="30" y="971"/>
                  </a:lnTo>
                  <a:lnTo>
                    <a:pt x="51" y="915"/>
                  </a:lnTo>
                  <a:lnTo>
                    <a:pt x="78" y="864"/>
                  </a:lnTo>
                  <a:lnTo>
                    <a:pt x="110" y="815"/>
                  </a:lnTo>
                  <a:lnTo>
                    <a:pt x="146" y="770"/>
                  </a:lnTo>
                  <a:lnTo>
                    <a:pt x="188" y="728"/>
                  </a:lnTo>
                  <a:lnTo>
                    <a:pt x="233" y="692"/>
                  </a:lnTo>
                  <a:lnTo>
                    <a:pt x="233" y="344"/>
                  </a:lnTo>
                  <a:lnTo>
                    <a:pt x="235" y="297"/>
                  </a:lnTo>
                  <a:lnTo>
                    <a:pt x="244" y="252"/>
                  </a:lnTo>
                  <a:lnTo>
                    <a:pt x="260" y="210"/>
                  </a:lnTo>
                  <a:lnTo>
                    <a:pt x="280" y="170"/>
                  </a:lnTo>
                  <a:lnTo>
                    <a:pt x="305" y="134"/>
                  </a:lnTo>
                  <a:lnTo>
                    <a:pt x="335" y="101"/>
                  </a:lnTo>
                  <a:lnTo>
                    <a:pt x="368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4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173"/>
            <p:cNvSpPr>
              <a:spLocks noEditPoints="1"/>
            </p:cNvSpPr>
            <p:nvPr/>
          </p:nvSpPr>
          <p:spPr bwMode="auto">
            <a:xfrm>
              <a:off x="6604000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3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3099 h 3678"/>
                <a:gd name="T10" fmla="*/ 501 w 1161"/>
                <a:gd name="T11" fmla="*/ 2193 h 3678"/>
                <a:gd name="T12" fmla="*/ 372 w 1161"/>
                <a:gd name="T13" fmla="*/ 2254 h 3678"/>
                <a:gd name="T14" fmla="*/ 320 w 1161"/>
                <a:gd name="T15" fmla="*/ 2300 h 3678"/>
                <a:gd name="T16" fmla="*/ 280 w 1161"/>
                <a:gd name="T17" fmla="*/ 2355 h 3678"/>
                <a:gd name="T18" fmla="*/ 247 w 1161"/>
                <a:gd name="T19" fmla="*/ 2432 h 3678"/>
                <a:gd name="T20" fmla="*/ 234 w 1161"/>
                <a:gd name="T21" fmla="*/ 2561 h 3678"/>
                <a:gd name="T22" fmla="*/ 253 w 1161"/>
                <a:gd name="T23" fmla="*/ 2643 h 3678"/>
                <a:gd name="T24" fmla="*/ 298 w 1161"/>
                <a:gd name="T25" fmla="*/ 2729 h 3678"/>
                <a:gd name="T26" fmla="*/ 370 w 1161"/>
                <a:gd name="T27" fmla="*/ 2802 h 3678"/>
                <a:gd name="T28" fmla="*/ 464 w 1161"/>
                <a:gd name="T29" fmla="*/ 2851 h 3678"/>
                <a:gd name="T30" fmla="*/ 620 w 1161"/>
                <a:gd name="T31" fmla="*/ 2870 h 3678"/>
                <a:gd name="T32" fmla="*/ 760 w 1161"/>
                <a:gd name="T33" fmla="*/ 2822 h 3678"/>
                <a:gd name="T34" fmla="*/ 815 w 1161"/>
                <a:gd name="T35" fmla="*/ 2780 h 3678"/>
                <a:gd name="T36" fmla="*/ 880 w 1161"/>
                <a:gd name="T37" fmla="*/ 2701 h 3678"/>
                <a:gd name="T38" fmla="*/ 913 w 1161"/>
                <a:gd name="T39" fmla="*/ 2624 h 3678"/>
                <a:gd name="T40" fmla="*/ 926 w 1161"/>
                <a:gd name="T41" fmla="*/ 2495 h 3678"/>
                <a:gd name="T42" fmla="*/ 907 w 1161"/>
                <a:gd name="T43" fmla="*/ 2413 h 3678"/>
                <a:gd name="T44" fmla="*/ 861 w 1161"/>
                <a:gd name="T45" fmla="*/ 2327 h 3678"/>
                <a:gd name="T46" fmla="*/ 789 w 1161"/>
                <a:gd name="T47" fmla="*/ 2254 h 3678"/>
                <a:gd name="T48" fmla="*/ 697 w 1161"/>
                <a:gd name="T49" fmla="*/ 2205 h 3678"/>
                <a:gd name="T50" fmla="*/ 580 w 1161"/>
                <a:gd name="T51" fmla="*/ 230 h 3678"/>
                <a:gd name="T52" fmla="*/ 489 w 1161"/>
                <a:gd name="T53" fmla="*/ 272 h 3678"/>
                <a:gd name="T54" fmla="*/ 464 w 1161"/>
                <a:gd name="T55" fmla="*/ 1965 h 3678"/>
                <a:gd name="T56" fmla="*/ 697 w 1161"/>
                <a:gd name="T57" fmla="*/ 1965 h 3678"/>
                <a:gd name="T58" fmla="*/ 671 w 1161"/>
                <a:gd name="T59" fmla="*/ 272 h 3678"/>
                <a:gd name="T60" fmla="*/ 580 w 1161"/>
                <a:gd name="T61" fmla="*/ 230 h 3678"/>
                <a:gd name="T62" fmla="*/ 716 w 1161"/>
                <a:gd name="T63" fmla="*/ 27 h 3678"/>
                <a:gd name="T64" fmla="*/ 856 w 1161"/>
                <a:gd name="T65" fmla="*/ 134 h 3678"/>
                <a:gd name="T66" fmla="*/ 925 w 1161"/>
                <a:gd name="T67" fmla="*/ 297 h 3678"/>
                <a:gd name="T68" fmla="*/ 1014 w 1161"/>
                <a:gd name="T69" fmla="*/ 2150 h 3678"/>
                <a:gd name="T70" fmla="*/ 1131 w 1161"/>
                <a:gd name="T71" fmla="*/ 2349 h 3678"/>
                <a:gd name="T72" fmla="*/ 1157 w 1161"/>
                <a:gd name="T73" fmla="*/ 2590 h 3678"/>
                <a:gd name="T74" fmla="*/ 1083 w 1161"/>
                <a:gd name="T75" fmla="*/ 2814 h 3678"/>
                <a:gd name="T76" fmla="*/ 928 w 1161"/>
                <a:gd name="T77" fmla="*/ 2985 h 3678"/>
                <a:gd name="T78" fmla="*/ 901 w 1161"/>
                <a:gd name="T79" fmla="*/ 3466 h 3678"/>
                <a:gd name="T80" fmla="*/ 793 w 1161"/>
                <a:gd name="T81" fmla="*/ 3606 h 3678"/>
                <a:gd name="T82" fmla="*/ 627 w 1161"/>
                <a:gd name="T83" fmla="*/ 3674 h 3678"/>
                <a:gd name="T84" fmla="*/ 445 w 1161"/>
                <a:gd name="T85" fmla="*/ 3651 h 3678"/>
                <a:gd name="T86" fmla="*/ 304 w 1161"/>
                <a:gd name="T87" fmla="*/ 3544 h 3678"/>
                <a:gd name="T88" fmla="*/ 235 w 1161"/>
                <a:gd name="T89" fmla="*/ 3379 h 3678"/>
                <a:gd name="T90" fmla="*/ 146 w 1161"/>
                <a:gd name="T91" fmla="*/ 2906 h 3678"/>
                <a:gd name="T92" fmla="*/ 28 w 1161"/>
                <a:gd name="T93" fmla="*/ 2707 h 3678"/>
                <a:gd name="T94" fmla="*/ 4 w 1161"/>
                <a:gd name="T95" fmla="*/ 2467 h 3678"/>
                <a:gd name="T96" fmla="*/ 77 w 1161"/>
                <a:gd name="T97" fmla="*/ 2244 h 3678"/>
                <a:gd name="T98" fmla="*/ 231 w 1161"/>
                <a:gd name="T99" fmla="*/ 2071 h 3678"/>
                <a:gd name="T100" fmla="*/ 259 w 1161"/>
                <a:gd name="T101" fmla="*/ 210 h 3678"/>
                <a:gd name="T102" fmla="*/ 367 w 1161"/>
                <a:gd name="T103" fmla="*/ 71 h 3678"/>
                <a:gd name="T104" fmla="*/ 533 w 1161"/>
                <a:gd name="T105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1" h="3678">
                  <a:moveTo>
                    <a:pt x="464" y="3091"/>
                  </a:moveTo>
                  <a:lnTo>
                    <a:pt x="464" y="3332"/>
                  </a:lnTo>
                  <a:lnTo>
                    <a:pt x="466" y="3359"/>
                  </a:lnTo>
                  <a:lnTo>
                    <a:pt x="476" y="3383"/>
                  </a:lnTo>
                  <a:lnTo>
                    <a:pt x="489" y="3405"/>
                  </a:lnTo>
                  <a:lnTo>
                    <a:pt x="507" y="3423"/>
                  </a:lnTo>
                  <a:lnTo>
                    <a:pt x="529" y="3435"/>
                  </a:lnTo>
                  <a:lnTo>
                    <a:pt x="553" y="3445"/>
                  </a:lnTo>
                  <a:lnTo>
                    <a:pt x="580" y="3447"/>
                  </a:lnTo>
                  <a:lnTo>
                    <a:pt x="607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1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3091"/>
                  </a:lnTo>
                  <a:lnTo>
                    <a:pt x="639" y="3099"/>
                  </a:lnTo>
                  <a:lnTo>
                    <a:pt x="580" y="3103"/>
                  </a:lnTo>
                  <a:lnTo>
                    <a:pt x="521" y="3099"/>
                  </a:lnTo>
                  <a:lnTo>
                    <a:pt x="464" y="3091"/>
                  </a:lnTo>
                  <a:close/>
                  <a:moveTo>
                    <a:pt x="580" y="2184"/>
                  </a:moveTo>
                  <a:lnTo>
                    <a:pt x="540" y="2186"/>
                  </a:lnTo>
                  <a:lnTo>
                    <a:pt x="501" y="2193"/>
                  </a:lnTo>
                  <a:lnTo>
                    <a:pt x="464" y="2205"/>
                  </a:lnTo>
                  <a:lnTo>
                    <a:pt x="431" y="2218"/>
                  </a:lnTo>
                  <a:lnTo>
                    <a:pt x="400" y="2234"/>
                  </a:lnTo>
                  <a:lnTo>
                    <a:pt x="372" y="2254"/>
                  </a:lnTo>
                  <a:lnTo>
                    <a:pt x="370" y="2254"/>
                  </a:lnTo>
                  <a:lnTo>
                    <a:pt x="370" y="2254"/>
                  </a:lnTo>
                  <a:lnTo>
                    <a:pt x="344" y="2276"/>
                  </a:lnTo>
                  <a:lnTo>
                    <a:pt x="320" y="2300"/>
                  </a:lnTo>
                  <a:lnTo>
                    <a:pt x="298" y="2327"/>
                  </a:lnTo>
                  <a:lnTo>
                    <a:pt x="298" y="2327"/>
                  </a:lnTo>
                  <a:lnTo>
                    <a:pt x="297" y="2328"/>
                  </a:lnTo>
                  <a:lnTo>
                    <a:pt x="280" y="2355"/>
                  </a:lnTo>
                  <a:lnTo>
                    <a:pt x="266" y="2383"/>
                  </a:lnTo>
                  <a:lnTo>
                    <a:pt x="253" y="2413"/>
                  </a:lnTo>
                  <a:lnTo>
                    <a:pt x="250" y="2422"/>
                  </a:lnTo>
                  <a:lnTo>
                    <a:pt x="247" y="2432"/>
                  </a:lnTo>
                  <a:lnTo>
                    <a:pt x="240" y="2462"/>
                  </a:lnTo>
                  <a:lnTo>
                    <a:pt x="234" y="2495"/>
                  </a:lnTo>
                  <a:lnTo>
                    <a:pt x="231" y="2528"/>
                  </a:lnTo>
                  <a:lnTo>
                    <a:pt x="234" y="2561"/>
                  </a:lnTo>
                  <a:lnTo>
                    <a:pt x="240" y="2594"/>
                  </a:lnTo>
                  <a:lnTo>
                    <a:pt x="247" y="2624"/>
                  </a:lnTo>
                  <a:lnTo>
                    <a:pt x="250" y="2634"/>
                  </a:lnTo>
                  <a:lnTo>
                    <a:pt x="253" y="2643"/>
                  </a:lnTo>
                  <a:lnTo>
                    <a:pt x="265" y="2673"/>
                  </a:lnTo>
                  <a:lnTo>
                    <a:pt x="279" y="2701"/>
                  </a:lnTo>
                  <a:lnTo>
                    <a:pt x="297" y="2728"/>
                  </a:lnTo>
                  <a:lnTo>
                    <a:pt x="298" y="2729"/>
                  </a:lnTo>
                  <a:lnTo>
                    <a:pt x="319" y="2756"/>
                  </a:lnTo>
                  <a:lnTo>
                    <a:pt x="344" y="2780"/>
                  </a:lnTo>
                  <a:lnTo>
                    <a:pt x="370" y="2801"/>
                  </a:lnTo>
                  <a:lnTo>
                    <a:pt x="370" y="2802"/>
                  </a:lnTo>
                  <a:lnTo>
                    <a:pt x="370" y="2802"/>
                  </a:lnTo>
                  <a:lnTo>
                    <a:pt x="400" y="2822"/>
                  </a:lnTo>
                  <a:lnTo>
                    <a:pt x="431" y="2838"/>
                  </a:lnTo>
                  <a:lnTo>
                    <a:pt x="464" y="2851"/>
                  </a:lnTo>
                  <a:lnTo>
                    <a:pt x="501" y="2863"/>
                  </a:lnTo>
                  <a:lnTo>
                    <a:pt x="540" y="2870"/>
                  </a:lnTo>
                  <a:lnTo>
                    <a:pt x="580" y="2872"/>
                  </a:lnTo>
                  <a:lnTo>
                    <a:pt x="620" y="2870"/>
                  </a:lnTo>
                  <a:lnTo>
                    <a:pt x="659" y="2863"/>
                  </a:lnTo>
                  <a:lnTo>
                    <a:pt x="696" y="2851"/>
                  </a:lnTo>
                  <a:lnTo>
                    <a:pt x="729" y="2838"/>
                  </a:lnTo>
                  <a:lnTo>
                    <a:pt x="760" y="2822"/>
                  </a:lnTo>
                  <a:lnTo>
                    <a:pt x="788" y="2802"/>
                  </a:lnTo>
                  <a:lnTo>
                    <a:pt x="789" y="2802"/>
                  </a:lnTo>
                  <a:lnTo>
                    <a:pt x="789" y="2801"/>
                  </a:lnTo>
                  <a:lnTo>
                    <a:pt x="815" y="2780"/>
                  </a:lnTo>
                  <a:lnTo>
                    <a:pt x="839" y="2756"/>
                  </a:lnTo>
                  <a:lnTo>
                    <a:pt x="861" y="2729"/>
                  </a:lnTo>
                  <a:lnTo>
                    <a:pt x="863" y="2728"/>
                  </a:lnTo>
                  <a:lnTo>
                    <a:pt x="880" y="2701"/>
                  </a:lnTo>
                  <a:lnTo>
                    <a:pt x="895" y="2673"/>
                  </a:lnTo>
                  <a:lnTo>
                    <a:pt x="907" y="2643"/>
                  </a:lnTo>
                  <a:lnTo>
                    <a:pt x="909" y="2634"/>
                  </a:lnTo>
                  <a:lnTo>
                    <a:pt x="913" y="2624"/>
                  </a:lnTo>
                  <a:lnTo>
                    <a:pt x="921" y="2594"/>
                  </a:lnTo>
                  <a:lnTo>
                    <a:pt x="926" y="2561"/>
                  </a:lnTo>
                  <a:lnTo>
                    <a:pt x="928" y="2528"/>
                  </a:lnTo>
                  <a:lnTo>
                    <a:pt x="926" y="2495"/>
                  </a:lnTo>
                  <a:lnTo>
                    <a:pt x="921" y="2462"/>
                  </a:lnTo>
                  <a:lnTo>
                    <a:pt x="913" y="2432"/>
                  </a:lnTo>
                  <a:lnTo>
                    <a:pt x="909" y="2422"/>
                  </a:lnTo>
                  <a:lnTo>
                    <a:pt x="907" y="2413"/>
                  </a:lnTo>
                  <a:lnTo>
                    <a:pt x="895" y="2383"/>
                  </a:lnTo>
                  <a:lnTo>
                    <a:pt x="880" y="2355"/>
                  </a:lnTo>
                  <a:lnTo>
                    <a:pt x="863" y="2328"/>
                  </a:lnTo>
                  <a:lnTo>
                    <a:pt x="861" y="2327"/>
                  </a:lnTo>
                  <a:lnTo>
                    <a:pt x="840" y="2301"/>
                  </a:lnTo>
                  <a:lnTo>
                    <a:pt x="815" y="2276"/>
                  </a:lnTo>
                  <a:lnTo>
                    <a:pt x="789" y="2255"/>
                  </a:lnTo>
                  <a:lnTo>
                    <a:pt x="789" y="2254"/>
                  </a:lnTo>
                  <a:lnTo>
                    <a:pt x="788" y="2254"/>
                  </a:lnTo>
                  <a:lnTo>
                    <a:pt x="760" y="2234"/>
                  </a:lnTo>
                  <a:lnTo>
                    <a:pt x="729" y="2218"/>
                  </a:lnTo>
                  <a:lnTo>
                    <a:pt x="697" y="2205"/>
                  </a:lnTo>
                  <a:lnTo>
                    <a:pt x="659" y="2193"/>
                  </a:lnTo>
                  <a:lnTo>
                    <a:pt x="620" y="2186"/>
                  </a:lnTo>
                  <a:lnTo>
                    <a:pt x="580" y="2184"/>
                  </a:lnTo>
                  <a:close/>
                  <a:moveTo>
                    <a:pt x="580" y="230"/>
                  </a:moveTo>
                  <a:lnTo>
                    <a:pt x="553" y="232"/>
                  </a:lnTo>
                  <a:lnTo>
                    <a:pt x="529" y="242"/>
                  </a:lnTo>
                  <a:lnTo>
                    <a:pt x="507" y="255"/>
                  </a:lnTo>
                  <a:lnTo>
                    <a:pt x="489" y="272"/>
                  </a:lnTo>
                  <a:lnTo>
                    <a:pt x="476" y="293"/>
                  </a:lnTo>
                  <a:lnTo>
                    <a:pt x="466" y="318"/>
                  </a:lnTo>
                  <a:lnTo>
                    <a:pt x="464" y="344"/>
                  </a:lnTo>
                  <a:lnTo>
                    <a:pt x="464" y="1965"/>
                  </a:lnTo>
                  <a:lnTo>
                    <a:pt x="521" y="1957"/>
                  </a:lnTo>
                  <a:lnTo>
                    <a:pt x="580" y="1953"/>
                  </a:lnTo>
                  <a:lnTo>
                    <a:pt x="639" y="1957"/>
                  </a:lnTo>
                  <a:lnTo>
                    <a:pt x="697" y="196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1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7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7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5" y="252"/>
                  </a:lnTo>
                  <a:lnTo>
                    <a:pt x="925" y="297"/>
                  </a:lnTo>
                  <a:lnTo>
                    <a:pt x="928" y="344"/>
                  </a:lnTo>
                  <a:lnTo>
                    <a:pt x="928" y="2071"/>
                  </a:lnTo>
                  <a:lnTo>
                    <a:pt x="973" y="2108"/>
                  </a:lnTo>
                  <a:lnTo>
                    <a:pt x="1014" y="2150"/>
                  </a:lnTo>
                  <a:lnTo>
                    <a:pt x="1050" y="2194"/>
                  </a:lnTo>
                  <a:lnTo>
                    <a:pt x="1083" y="2244"/>
                  </a:lnTo>
                  <a:lnTo>
                    <a:pt x="1110" y="2295"/>
                  </a:lnTo>
                  <a:lnTo>
                    <a:pt x="1131" y="2349"/>
                  </a:lnTo>
                  <a:lnTo>
                    <a:pt x="1147" y="2407"/>
                  </a:lnTo>
                  <a:lnTo>
                    <a:pt x="1157" y="2467"/>
                  </a:lnTo>
                  <a:lnTo>
                    <a:pt x="1161" y="2528"/>
                  </a:lnTo>
                  <a:lnTo>
                    <a:pt x="1157" y="2590"/>
                  </a:lnTo>
                  <a:lnTo>
                    <a:pt x="1147" y="2649"/>
                  </a:lnTo>
                  <a:lnTo>
                    <a:pt x="1131" y="2707"/>
                  </a:lnTo>
                  <a:lnTo>
                    <a:pt x="1110" y="2761"/>
                  </a:lnTo>
                  <a:lnTo>
                    <a:pt x="1083" y="2814"/>
                  </a:lnTo>
                  <a:lnTo>
                    <a:pt x="1050" y="2862"/>
                  </a:lnTo>
                  <a:lnTo>
                    <a:pt x="1014" y="2906"/>
                  </a:lnTo>
                  <a:lnTo>
                    <a:pt x="973" y="2948"/>
                  </a:lnTo>
                  <a:lnTo>
                    <a:pt x="928" y="2985"/>
                  </a:lnTo>
                  <a:lnTo>
                    <a:pt x="928" y="3332"/>
                  </a:lnTo>
                  <a:lnTo>
                    <a:pt x="925" y="3379"/>
                  </a:lnTo>
                  <a:lnTo>
                    <a:pt x="915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7" y="3674"/>
                  </a:lnTo>
                  <a:lnTo>
                    <a:pt x="580" y="3678"/>
                  </a:lnTo>
                  <a:lnTo>
                    <a:pt x="533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7" y="3606"/>
                  </a:lnTo>
                  <a:lnTo>
                    <a:pt x="334" y="3577"/>
                  </a:lnTo>
                  <a:lnTo>
                    <a:pt x="304" y="3544"/>
                  </a:lnTo>
                  <a:lnTo>
                    <a:pt x="279" y="3506"/>
                  </a:lnTo>
                  <a:lnTo>
                    <a:pt x="259" y="3466"/>
                  </a:lnTo>
                  <a:lnTo>
                    <a:pt x="243" y="3424"/>
                  </a:lnTo>
                  <a:lnTo>
                    <a:pt x="235" y="3379"/>
                  </a:lnTo>
                  <a:lnTo>
                    <a:pt x="231" y="3332"/>
                  </a:lnTo>
                  <a:lnTo>
                    <a:pt x="231" y="2985"/>
                  </a:lnTo>
                  <a:lnTo>
                    <a:pt x="186" y="2948"/>
                  </a:lnTo>
                  <a:lnTo>
                    <a:pt x="146" y="2906"/>
                  </a:lnTo>
                  <a:lnTo>
                    <a:pt x="109" y="2862"/>
                  </a:lnTo>
                  <a:lnTo>
                    <a:pt x="77" y="2814"/>
                  </a:lnTo>
                  <a:lnTo>
                    <a:pt x="50" y="2761"/>
                  </a:lnTo>
                  <a:lnTo>
                    <a:pt x="28" y="2707"/>
                  </a:lnTo>
                  <a:lnTo>
                    <a:pt x="13" y="2649"/>
                  </a:lnTo>
                  <a:lnTo>
                    <a:pt x="4" y="2590"/>
                  </a:lnTo>
                  <a:lnTo>
                    <a:pt x="0" y="2528"/>
                  </a:lnTo>
                  <a:lnTo>
                    <a:pt x="4" y="2467"/>
                  </a:lnTo>
                  <a:lnTo>
                    <a:pt x="13" y="2407"/>
                  </a:lnTo>
                  <a:lnTo>
                    <a:pt x="28" y="2349"/>
                  </a:lnTo>
                  <a:lnTo>
                    <a:pt x="50" y="2295"/>
                  </a:lnTo>
                  <a:lnTo>
                    <a:pt x="77" y="2244"/>
                  </a:lnTo>
                  <a:lnTo>
                    <a:pt x="109" y="2194"/>
                  </a:lnTo>
                  <a:lnTo>
                    <a:pt x="146" y="2150"/>
                  </a:lnTo>
                  <a:lnTo>
                    <a:pt x="186" y="2108"/>
                  </a:lnTo>
                  <a:lnTo>
                    <a:pt x="231" y="2071"/>
                  </a:lnTo>
                  <a:lnTo>
                    <a:pt x="231" y="344"/>
                  </a:lnTo>
                  <a:lnTo>
                    <a:pt x="235" y="297"/>
                  </a:lnTo>
                  <a:lnTo>
                    <a:pt x="243" y="252"/>
                  </a:lnTo>
                  <a:lnTo>
                    <a:pt x="259" y="210"/>
                  </a:lnTo>
                  <a:lnTo>
                    <a:pt x="279" y="170"/>
                  </a:lnTo>
                  <a:lnTo>
                    <a:pt x="304" y="134"/>
                  </a:lnTo>
                  <a:lnTo>
                    <a:pt x="334" y="101"/>
                  </a:lnTo>
                  <a:lnTo>
                    <a:pt x="367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3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6" name="Freeform 178"/>
          <p:cNvSpPr>
            <a:spLocks noEditPoints="1"/>
          </p:cNvSpPr>
          <p:nvPr/>
        </p:nvSpPr>
        <p:spPr bwMode="auto">
          <a:xfrm>
            <a:off x="6519499" y="3247375"/>
            <a:ext cx="464950" cy="460621"/>
          </a:xfrm>
          <a:custGeom>
            <a:avLst/>
            <a:gdLst>
              <a:gd name="T0" fmla="*/ 266 w 4189"/>
              <a:gd name="T1" fmla="*/ 3665 h 4150"/>
              <a:gd name="T2" fmla="*/ 296 w 4189"/>
              <a:gd name="T3" fmla="*/ 3804 h 4150"/>
              <a:gd name="T4" fmla="*/ 456 w 4189"/>
              <a:gd name="T5" fmla="*/ 3890 h 4150"/>
              <a:gd name="T6" fmla="*/ 545 w 4189"/>
              <a:gd name="T7" fmla="*/ 3874 h 4150"/>
              <a:gd name="T8" fmla="*/ 992 w 4189"/>
              <a:gd name="T9" fmla="*/ 3519 h 4150"/>
              <a:gd name="T10" fmla="*/ 800 w 4189"/>
              <a:gd name="T11" fmla="*/ 3264 h 4150"/>
              <a:gd name="T12" fmla="*/ 526 w 4189"/>
              <a:gd name="T13" fmla="*/ 3137 h 4150"/>
              <a:gd name="T14" fmla="*/ 866 w 4189"/>
              <a:gd name="T15" fmla="*/ 2341 h 4150"/>
              <a:gd name="T16" fmla="*/ 610 w 4189"/>
              <a:gd name="T17" fmla="*/ 2467 h 4150"/>
              <a:gd name="T18" fmla="*/ 582 w 4189"/>
              <a:gd name="T19" fmla="*/ 3013 h 4150"/>
              <a:gd name="T20" fmla="*/ 890 w 4189"/>
              <a:gd name="T21" fmla="*/ 3169 h 4150"/>
              <a:gd name="T22" fmla="*/ 1106 w 4189"/>
              <a:gd name="T23" fmla="*/ 3453 h 4150"/>
              <a:gd name="T24" fmla="*/ 1645 w 4189"/>
              <a:gd name="T25" fmla="*/ 3588 h 4150"/>
              <a:gd name="T26" fmla="*/ 1793 w 4189"/>
              <a:gd name="T27" fmla="*/ 3406 h 4150"/>
              <a:gd name="T28" fmla="*/ 1833 w 4189"/>
              <a:gd name="T29" fmla="*/ 3090 h 4150"/>
              <a:gd name="T30" fmla="*/ 1719 w 4189"/>
              <a:gd name="T31" fmla="*/ 2764 h 4150"/>
              <a:gd name="T32" fmla="*/ 1461 w 4189"/>
              <a:gd name="T33" fmla="*/ 2487 h 4150"/>
              <a:gd name="T34" fmla="*/ 1132 w 4189"/>
              <a:gd name="T35" fmla="*/ 2344 h 4150"/>
              <a:gd name="T36" fmla="*/ 2036 w 4189"/>
              <a:gd name="T37" fmla="*/ 2828 h 4150"/>
              <a:gd name="T38" fmla="*/ 2098 w 4189"/>
              <a:gd name="T39" fmla="*/ 3182 h 4150"/>
              <a:gd name="T40" fmla="*/ 3153 w 4189"/>
              <a:gd name="T41" fmla="*/ 2121 h 4150"/>
              <a:gd name="T42" fmla="*/ 3271 w 4189"/>
              <a:gd name="T43" fmla="*/ 1840 h 4150"/>
              <a:gd name="T44" fmla="*/ 3240 w 4189"/>
              <a:gd name="T45" fmla="*/ 1519 h 4150"/>
              <a:gd name="T46" fmla="*/ 1663 w 4189"/>
              <a:gd name="T47" fmla="*/ 2314 h 4150"/>
              <a:gd name="T48" fmla="*/ 1898 w 4189"/>
              <a:gd name="T49" fmla="*/ 2568 h 4150"/>
              <a:gd name="T50" fmla="*/ 3069 w 4189"/>
              <a:gd name="T51" fmla="*/ 1214 h 4150"/>
              <a:gd name="T52" fmla="*/ 2802 w 4189"/>
              <a:gd name="T53" fmla="*/ 1001 h 4150"/>
              <a:gd name="T54" fmla="*/ 2220 w 4189"/>
              <a:gd name="T55" fmla="*/ 935 h 4150"/>
              <a:gd name="T56" fmla="*/ 997 w 4189"/>
              <a:gd name="T57" fmla="*/ 2070 h 4150"/>
              <a:gd name="T58" fmla="*/ 2607 w 4189"/>
              <a:gd name="T59" fmla="*/ 926 h 4150"/>
              <a:gd name="T60" fmla="*/ 3008 w 4189"/>
              <a:gd name="T61" fmla="*/ 263 h 4150"/>
              <a:gd name="T62" fmla="*/ 2733 w 4189"/>
              <a:gd name="T63" fmla="*/ 354 h 4150"/>
              <a:gd name="T64" fmla="*/ 2595 w 4189"/>
              <a:gd name="T65" fmla="*/ 658 h 4150"/>
              <a:gd name="T66" fmla="*/ 2995 w 4189"/>
              <a:gd name="T67" fmla="*/ 810 h 4150"/>
              <a:gd name="T68" fmla="*/ 3320 w 4189"/>
              <a:gd name="T69" fmla="*/ 1110 h 4150"/>
              <a:gd name="T70" fmla="*/ 3506 w 4189"/>
              <a:gd name="T71" fmla="*/ 1493 h 4150"/>
              <a:gd name="T72" fmla="*/ 3536 w 4189"/>
              <a:gd name="T73" fmla="*/ 1747 h 4150"/>
              <a:gd name="T74" fmla="*/ 3891 w 4189"/>
              <a:gd name="T75" fmla="*/ 1316 h 4150"/>
              <a:gd name="T76" fmla="*/ 3918 w 4189"/>
              <a:gd name="T77" fmla="*/ 985 h 4150"/>
              <a:gd name="T78" fmla="*/ 3769 w 4189"/>
              <a:gd name="T79" fmla="*/ 641 h 4150"/>
              <a:gd name="T80" fmla="*/ 3482 w 4189"/>
              <a:gd name="T81" fmla="*/ 378 h 4150"/>
              <a:gd name="T82" fmla="*/ 3140 w 4189"/>
              <a:gd name="T83" fmla="*/ 263 h 4150"/>
              <a:gd name="T84" fmla="*/ 3320 w 4189"/>
              <a:gd name="T85" fmla="*/ 32 h 4150"/>
              <a:gd name="T86" fmla="*/ 3711 w 4189"/>
              <a:gd name="T87" fmla="*/ 218 h 4150"/>
              <a:gd name="T88" fmla="*/ 4010 w 4189"/>
              <a:gd name="T89" fmla="*/ 531 h 4150"/>
              <a:gd name="T90" fmla="*/ 4165 w 4189"/>
              <a:gd name="T91" fmla="*/ 893 h 4150"/>
              <a:gd name="T92" fmla="*/ 4176 w 4189"/>
              <a:gd name="T93" fmla="*/ 1260 h 4150"/>
              <a:gd name="T94" fmla="*/ 4038 w 4189"/>
              <a:gd name="T95" fmla="*/ 1594 h 4150"/>
              <a:gd name="T96" fmla="*/ 1862 w 4189"/>
              <a:gd name="T97" fmla="*/ 3771 h 4150"/>
              <a:gd name="T98" fmla="*/ 606 w 4189"/>
              <a:gd name="T99" fmla="*/ 4126 h 4150"/>
              <a:gd name="T100" fmla="*/ 519 w 4189"/>
              <a:gd name="T101" fmla="*/ 4144 h 4150"/>
              <a:gd name="T102" fmla="*/ 337 w 4189"/>
              <a:gd name="T103" fmla="*/ 4134 h 4150"/>
              <a:gd name="T104" fmla="*/ 95 w 4189"/>
              <a:gd name="T105" fmla="*/ 3974 h 4150"/>
              <a:gd name="T106" fmla="*/ 0 w 4189"/>
              <a:gd name="T107" fmla="*/ 3697 h 4150"/>
              <a:gd name="T108" fmla="*/ 13 w 4189"/>
              <a:gd name="T109" fmla="*/ 3594 h 4150"/>
              <a:gd name="T110" fmla="*/ 345 w 4189"/>
              <a:gd name="T111" fmla="*/ 2410 h 4150"/>
              <a:gd name="T112" fmla="*/ 1813 w 4189"/>
              <a:gd name="T113" fmla="*/ 887 h 4150"/>
              <a:gd name="T114" fmla="*/ 1819 w 4189"/>
              <a:gd name="T115" fmla="*/ 881 h 4150"/>
              <a:gd name="T116" fmla="*/ 2635 w 4189"/>
              <a:gd name="T117" fmla="*/ 110 h 4150"/>
              <a:gd name="T118" fmla="*/ 2992 w 4189"/>
              <a:gd name="T119" fmla="*/ 3 h 4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89" h="4150">
                <a:moveTo>
                  <a:pt x="412" y="3129"/>
                </a:moveTo>
                <a:lnTo>
                  <a:pt x="274" y="3624"/>
                </a:lnTo>
                <a:lnTo>
                  <a:pt x="273" y="3634"/>
                </a:lnTo>
                <a:lnTo>
                  <a:pt x="269" y="3649"/>
                </a:lnTo>
                <a:lnTo>
                  <a:pt x="266" y="3665"/>
                </a:lnTo>
                <a:lnTo>
                  <a:pt x="263" y="3682"/>
                </a:lnTo>
                <a:lnTo>
                  <a:pt x="262" y="3697"/>
                </a:lnTo>
                <a:lnTo>
                  <a:pt x="266" y="3735"/>
                </a:lnTo>
                <a:lnTo>
                  <a:pt x="277" y="3771"/>
                </a:lnTo>
                <a:lnTo>
                  <a:pt x="296" y="3804"/>
                </a:lnTo>
                <a:lnTo>
                  <a:pt x="318" y="3833"/>
                </a:lnTo>
                <a:lnTo>
                  <a:pt x="348" y="3857"/>
                </a:lnTo>
                <a:lnTo>
                  <a:pt x="381" y="3874"/>
                </a:lnTo>
                <a:lnTo>
                  <a:pt x="417" y="3886"/>
                </a:lnTo>
                <a:lnTo>
                  <a:pt x="456" y="3890"/>
                </a:lnTo>
                <a:lnTo>
                  <a:pt x="476" y="3889"/>
                </a:lnTo>
                <a:lnTo>
                  <a:pt x="496" y="3885"/>
                </a:lnTo>
                <a:lnTo>
                  <a:pt x="517" y="3881"/>
                </a:lnTo>
                <a:lnTo>
                  <a:pt x="534" y="3877"/>
                </a:lnTo>
                <a:lnTo>
                  <a:pt x="545" y="3874"/>
                </a:lnTo>
                <a:lnTo>
                  <a:pt x="1033" y="3747"/>
                </a:lnTo>
                <a:lnTo>
                  <a:pt x="1032" y="3691"/>
                </a:lnTo>
                <a:lnTo>
                  <a:pt x="1025" y="3633"/>
                </a:lnTo>
                <a:lnTo>
                  <a:pt x="1012" y="3576"/>
                </a:lnTo>
                <a:lnTo>
                  <a:pt x="992" y="3519"/>
                </a:lnTo>
                <a:lnTo>
                  <a:pt x="966" y="3463"/>
                </a:lnTo>
                <a:lnTo>
                  <a:pt x="934" y="3409"/>
                </a:lnTo>
                <a:lnTo>
                  <a:pt x="895" y="3357"/>
                </a:lnTo>
                <a:lnTo>
                  <a:pt x="850" y="3308"/>
                </a:lnTo>
                <a:lnTo>
                  <a:pt x="800" y="3264"/>
                </a:lnTo>
                <a:lnTo>
                  <a:pt x="750" y="3226"/>
                </a:lnTo>
                <a:lnTo>
                  <a:pt x="696" y="3195"/>
                </a:lnTo>
                <a:lnTo>
                  <a:pt x="640" y="3170"/>
                </a:lnTo>
                <a:lnTo>
                  <a:pt x="583" y="3150"/>
                </a:lnTo>
                <a:lnTo>
                  <a:pt x="526" y="3137"/>
                </a:lnTo>
                <a:lnTo>
                  <a:pt x="470" y="3130"/>
                </a:lnTo>
                <a:lnTo>
                  <a:pt x="412" y="3129"/>
                </a:lnTo>
                <a:close/>
                <a:moveTo>
                  <a:pt x="997" y="2330"/>
                </a:moveTo>
                <a:lnTo>
                  <a:pt x="932" y="2333"/>
                </a:lnTo>
                <a:lnTo>
                  <a:pt x="866" y="2341"/>
                </a:lnTo>
                <a:lnTo>
                  <a:pt x="804" y="2356"/>
                </a:lnTo>
                <a:lnTo>
                  <a:pt x="743" y="2377"/>
                </a:lnTo>
                <a:lnTo>
                  <a:pt x="685" y="2405"/>
                </a:lnTo>
                <a:lnTo>
                  <a:pt x="632" y="2439"/>
                </a:lnTo>
                <a:lnTo>
                  <a:pt x="610" y="2467"/>
                </a:lnTo>
                <a:lnTo>
                  <a:pt x="593" y="2498"/>
                </a:lnTo>
                <a:lnTo>
                  <a:pt x="581" y="2528"/>
                </a:lnTo>
                <a:lnTo>
                  <a:pt x="450" y="2996"/>
                </a:lnTo>
                <a:lnTo>
                  <a:pt x="517" y="3002"/>
                </a:lnTo>
                <a:lnTo>
                  <a:pt x="582" y="3013"/>
                </a:lnTo>
                <a:lnTo>
                  <a:pt x="648" y="3033"/>
                </a:lnTo>
                <a:lnTo>
                  <a:pt x="712" y="3057"/>
                </a:lnTo>
                <a:lnTo>
                  <a:pt x="774" y="3089"/>
                </a:lnTo>
                <a:lnTo>
                  <a:pt x="834" y="3125"/>
                </a:lnTo>
                <a:lnTo>
                  <a:pt x="890" y="3169"/>
                </a:lnTo>
                <a:lnTo>
                  <a:pt x="942" y="3216"/>
                </a:lnTo>
                <a:lnTo>
                  <a:pt x="993" y="3271"/>
                </a:lnTo>
                <a:lnTo>
                  <a:pt x="1037" y="3329"/>
                </a:lnTo>
                <a:lnTo>
                  <a:pt x="1075" y="3390"/>
                </a:lnTo>
                <a:lnTo>
                  <a:pt x="1106" y="3453"/>
                </a:lnTo>
                <a:lnTo>
                  <a:pt x="1128" y="3518"/>
                </a:lnTo>
                <a:lnTo>
                  <a:pt x="1146" y="3583"/>
                </a:lnTo>
                <a:lnTo>
                  <a:pt x="1157" y="3649"/>
                </a:lnTo>
                <a:lnTo>
                  <a:pt x="1162" y="3714"/>
                </a:lnTo>
                <a:lnTo>
                  <a:pt x="1645" y="3588"/>
                </a:lnTo>
                <a:lnTo>
                  <a:pt x="1669" y="3579"/>
                </a:lnTo>
                <a:lnTo>
                  <a:pt x="1692" y="3568"/>
                </a:lnTo>
                <a:lnTo>
                  <a:pt x="1732" y="3518"/>
                </a:lnTo>
                <a:lnTo>
                  <a:pt x="1766" y="3463"/>
                </a:lnTo>
                <a:lnTo>
                  <a:pt x="1793" y="3406"/>
                </a:lnTo>
                <a:lnTo>
                  <a:pt x="1813" y="3348"/>
                </a:lnTo>
                <a:lnTo>
                  <a:pt x="1827" y="3285"/>
                </a:lnTo>
                <a:lnTo>
                  <a:pt x="1835" y="3222"/>
                </a:lnTo>
                <a:lnTo>
                  <a:pt x="1837" y="3157"/>
                </a:lnTo>
                <a:lnTo>
                  <a:pt x="1833" y="3090"/>
                </a:lnTo>
                <a:lnTo>
                  <a:pt x="1822" y="3024"/>
                </a:lnTo>
                <a:lnTo>
                  <a:pt x="1805" y="2958"/>
                </a:lnTo>
                <a:lnTo>
                  <a:pt x="1782" y="2891"/>
                </a:lnTo>
                <a:lnTo>
                  <a:pt x="1754" y="2828"/>
                </a:lnTo>
                <a:lnTo>
                  <a:pt x="1719" y="2764"/>
                </a:lnTo>
                <a:lnTo>
                  <a:pt x="1677" y="2702"/>
                </a:lnTo>
                <a:lnTo>
                  <a:pt x="1631" y="2642"/>
                </a:lnTo>
                <a:lnTo>
                  <a:pt x="1578" y="2586"/>
                </a:lnTo>
                <a:lnTo>
                  <a:pt x="1521" y="2533"/>
                </a:lnTo>
                <a:lnTo>
                  <a:pt x="1461" y="2487"/>
                </a:lnTo>
                <a:lnTo>
                  <a:pt x="1398" y="2446"/>
                </a:lnTo>
                <a:lnTo>
                  <a:pt x="1332" y="2411"/>
                </a:lnTo>
                <a:lnTo>
                  <a:pt x="1266" y="2383"/>
                </a:lnTo>
                <a:lnTo>
                  <a:pt x="1199" y="2361"/>
                </a:lnTo>
                <a:lnTo>
                  <a:pt x="1132" y="2344"/>
                </a:lnTo>
                <a:lnTo>
                  <a:pt x="1064" y="2334"/>
                </a:lnTo>
                <a:lnTo>
                  <a:pt x="997" y="2330"/>
                </a:lnTo>
                <a:close/>
                <a:moveTo>
                  <a:pt x="3240" y="1519"/>
                </a:moveTo>
                <a:lnTo>
                  <a:pt x="2001" y="2746"/>
                </a:lnTo>
                <a:lnTo>
                  <a:pt x="2036" y="2828"/>
                </a:lnTo>
                <a:lnTo>
                  <a:pt x="2064" y="2913"/>
                </a:lnTo>
                <a:lnTo>
                  <a:pt x="2084" y="2999"/>
                </a:lnTo>
                <a:lnTo>
                  <a:pt x="2097" y="3085"/>
                </a:lnTo>
                <a:lnTo>
                  <a:pt x="2098" y="3134"/>
                </a:lnTo>
                <a:lnTo>
                  <a:pt x="2098" y="3182"/>
                </a:lnTo>
                <a:lnTo>
                  <a:pt x="3110" y="2173"/>
                </a:lnTo>
                <a:lnTo>
                  <a:pt x="3107" y="2171"/>
                </a:lnTo>
                <a:lnTo>
                  <a:pt x="3109" y="2170"/>
                </a:lnTo>
                <a:lnTo>
                  <a:pt x="3111" y="2169"/>
                </a:lnTo>
                <a:lnTo>
                  <a:pt x="3153" y="2121"/>
                </a:lnTo>
                <a:lnTo>
                  <a:pt x="3189" y="2070"/>
                </a:lnTo>
                <a:lnTo>
                  <a:pt x="3219" y="2017"/>
                </a:lnTo>
                <a:lnTo>
                  <a:pt x="3243" y="1960"/>
                </a:lnTo>
                <a:lnTo>
                  <a:pt x="3260" y="1901"/>
                </a:lnTo>
                <a:lnTo>
                  <a:pt x="3271" y="1840"/>
                </a:lnTo>
                <a:lnTo>
                  <a:pt x="3276" y="1777"/>
                </a:lnTo>
                <a:lnTo>
                  <a:pt x="3276" y="1714"/>
                </a:lnTo>
                <a:lnTo>
                  <a:pt x="3269" y="1649"/>
                </a:lnTo>
                <a:lnTo>
                  <a:pt x="3257" y="1584"/>
                </a:lnTo>
                <a:lnTo>
                  <a:pt x="3240" y="1519"/>
                </a:lnTo>
                <a:close/>
                <a:moveTo>
                  <a:pt x="2743" y="974"/>
                </a:moveTo>
                <a:lnTo>
                  <a:pt x="1495" y="2210"/>
                </a:lnTo>
                <a:lnTo>
                  <a:pt x="1553" y="2242"/>
                </a:lnTo>
                <a:lnTo>
                  <a:pt x="1608" y="2277"/>
                </a:lnTo>
                <a:lnTo>
                  <a:pt x="1663" y="2314"/>
                </a:lnTo>
                <a:lnTo>
                  <a:pt x="1714" y="2357"/>
                </a:lnTo>
                <a:lnTo>
                  <a:pt x="1763" y="2402"/>
                </a:lnTo>
                <a:lnTo>
                  <a:pt x="1813" y="2455"/>
                </a:lnTo>
                <a:lnTo>
                  <a:pt x="1857" y="2511"/>
                </a:lnTo>
                <a:lnTo>
                  <a:pt x="1898" y="2568"/>
                </a:lnTo>
                <a:lnTo>
                  <a:pt x="1937" y="2626"/>
                </a:lnTo>
                <a:lnTo>
                  <a:pt x="3186" y="1389"/>
                </a:lnTo>
                <a:lnTo>
                  <a:pt x="3152" y="1329"/>
                </a:lnTo>
                <a:lnTo>
                  <a:pt x="3113" y="1269"/>
                </a:lnTo>
                <a:lnTo>
                  <a:pt x="3069" y="1214"/>
                </a:lnTo>
                <a:lnTo>
                  <a:pt x="3019" y="1159"/>
                </a:lnTo>
                <a:lnTo>
                  <a:pt x="2967" y="1113"/>
                </a:lnTo>
                <a:lnTo>
                  <a:pt x="2915" y="1070"/>
                </a:lnTo>
                <a:lnTo>
                  <a:pt x="2858" y="1033"/>
                </a:lnTo>
                <a:lnTo>
                  <a:pt x="2802" y="1001"/>
                </a:lnTo>
                <a:lnTo>
                  <a:pt x="2743" y="974"/>
                </a:lnTo>
                <a:close/>
                <a:moveTo>
                  <a:pt x="2409" y="903"/>
                </a:moveTo>
                <a:lnTo>
                  <a:pt x="2344" y="907"/>
                </a:lnTo>
                <a:lnTo>
                  <a:pt x="2281" y="918"/>
                </a:lnTo>
                <a:lnTo>
                  <a:pt x="2220" y="935"/>
                </a:lnTo>
                <a:lnTo>
                  <a:pt x="2162" y="958"/>
                </a:lnTo>
                <a:lnTo>
                  <a:pt x="2106" y="987"/>
                </a:lnTo>
                <a:lnTo>
                  <a:pt x="2054" y="1023"/>
                </a:lnTo>
                <a:lnTo>
                  <a:pt x="2005" y="1064"/>
                </a:lnTo>
                <a:lnTo>
                  <a:pt x="997" y="2070"/>
                </a:lnTo>
                <a:lnTo>
                  <a:pt x="1092" y="2076"/>
                </a:lnTo>
                <a:lnTo>
                  <a:pt x="1187" y="2092"/>
                </a:lnTo>
                <a:lnTo>
                  <a:pt x="1281" y="2116"/>
                </a:lnTo>
                <a:lnTo>
                  <a:pt x="1373" y="2147"/>
                </a:lnTo>
                <a:lnTo>
                  <a:pt x="2607" y="926"/>
                </a:lnTo>
                <a:lnTo>
                  <a:pt x="2540" y="913"/>
                </a:lnTo>
                <a:lnTo>
                  <a:pt x="2474" y="905"/>
                </a:lnTo>
                <a:lnTo>
                  <a:pt x="2409" y="903"/>
                </a:lnTo>
                <a:close/>
                <a:moveTo>
                  <a:pt x="3070" y="260"/>
                </a:moveTo>
                <a:lnTo>
                  <a:pt x="3008" y="263"/>
                </a:lnTo>
                <a:lnTo>
                  <a:pt x="2948" y="271"/>
                </a:lnTo>
                <a:lnTo>
                  <a:pt x="2891" y="284"/>
                </a:lnTo>
                <a:lnTo>
                  <a:pt x="2836" y="302"/>
                </a:lnTo>
                <a:lnTo>
                  <a:pt x="2783" y="326"/>
                </a:lnTo>
                <a:lnTo>
                  <a:pt x="2733" y="354"/>
                </a:lnTo>
                <a:lnTo>
                  <a:pt x="2687" y="389"/>
                </a:lnTo>
                <a:lnTo>
                  <a:pt x="2644" y="426"/>
                </a:lnTo>
                <a:lnTo>
                  <a:pt x="2427" y="642"/>
                </a:lnTo>
                <a:lnTo>
                  <a:pt x="2512" y="646"/>
                </a:lnTo>
                <a:lnTo>
                  <a:pt x="2595" y="658"/>
                </a:lnTo>
                <a:lnTo>
                  <a:pt x="2678" y="675"/>
                </a:lnTo>
                <a:lnTo>
                  <a:pt x="2759" y="699"/>
                </a:lnTo>
                <a:lnTo>
                  <a:pt x="2840" y="731"/>
                </a:lnTo>
                <a:lnTo>
                  <a:pt x="2919" y="768"/>
                </a:lnTo>
                <a:lnTo>
                  <a:pt x="2995" y="810"/>
                </a:lnTo>
                <a:lnTo>
                  <a:pt x="3067" y="861"/>
                </a:lnTo>
                <a:lnTo>
                  <a:pt x="3137" y="915"/>
                </a:lnTo>
                <a:lnTo>
                  <a:pt x="3203" y="976"/>
                </a:lnTo>
                <a:lnTo>
                  <a:pt x="3264" y="1041"/>
                </a:lnTo>
                <a:lnTo>
                  <a:pt x="3320" y="1110"/>
                </a:lnTo>
                <a:lnTo>
                  <a:pt x="3370" y="1182"/>
                </a:lnTo>
                <a:lnTo>
                  <a:pt x="3414" y="1256"/>
                </a:lnTo>
                <a:lnTo>
                  <a:pt x="3452" y="1333"/>
                </a:lnTo>
                <a:lnTo>
                  <a:pt x="3482" y="1413"/>
                </a:lnTo>
                <a:lnTo>
                  <a:pt x="3506" y="1493"/>
                </a:lnTo>
                <a:lnTo>
                  <a:pt x="3525" y="1576"/>
                </a:lnTo>
                <a:lnTo>
                  <a:pt x="3536" y="1659"/>
                </a:lnTo>
                <a:lnTo>
                  <a:pt x="3537" y="1688"/>
                </a:lnTo>
                <a:lnTo>
                  <a:pt x="3536" y="1718"/>
                </a:lnTo>
                <a:lnTo>
                  <a:pt x="3536" y="1747"/>
                </a:lnTo>
                <a:lnTo>
                  <a:pt x="3756" y="1527"/>
                </a:lnTo>
                <a:lnTo>
                  <a:pt x="3798" y="1479"/>
                </a:lnTo>
                <a:lnTo>
                  <a:pt x="3836" y="1428"/>
                </a:lnTo>
                <a:lnTo>
                  <a:pt x="3867" y="1373"/>
                </a:lnTo>
                <a:lnTo>
                  <a:pt x="3891" y="1316"/>
                </a:lnTo>
                <a:lnTo>
                  <a:pt x="3910" y="1255"/>
                </a:lnTo>
                <a:lnTo>
                  <a:pt x="3922" y="1191"/>
                </a:lnTo>
                <a:lnTo>
                  <a:pt x="3927" y="1126"/>
                </a:lnTo>
                <a:lnTo>
                  <a:pt x="3926" y="1058"/>
                </a:lnTo>
                <a:lnTo>
                  <a:pt x="3918" y="985"/>
                </a:lnTo>
                <a:lnTo>
                  <a:pt x="3902" y="914"/>
                </a:lnTo>
                <a:lnTo>
                  <a:pt x="3879" y="842"/>
                </a:lnTo>
                <a:lnTo>
                  <a:pt x="3848" y="773"/>
                </a:lnTo>
                <a:lnTo>
                  <a:pt x="3812" y="706"/>
                </a:lnTo>
                <a:lnTo>
                  <a:pt x="3769" y="641"/>
                </a:lnTo>
                <a:lnTo>
                  <a:pt x="3719" y="577"/>
                </a:lnTo>
                <a:lnTo>
                  <a:pt x="3663" y="517"/>
                </a:lnTo>
                <a:lnTo>
                  <a:pt x="3606" y="466"/>
                </a:lnTo>
                <a:lnTo>
                  <a:pt x="3545" y="419"/>
                </a:lnTo>
                <a:lnTo>
                  <a:pt x="3482" y="378"/>
                </a:lnTo>
                <a:lnTo>
                  <a:pt x="3417" y="342"/>
                </a:lnTo>
                <a:lnTo>
                  <a:pt x="3350" y="313"/>
                </a:lnTo>
                <a:lnTo>
                  <a:pt x="3280" y="290"/>
                </a:lnTo>
                <a:lnTo>
                  <a:pt x="3211" y="273"/>
                </a:lnTo>
                <a:lnTo>
                  <a:pt x="3140" y="263"/>
                </a:lnTo>
                <a:lnTo>
                  <a:pt x="3070" y="260"/>
                </a:lnTo>
                <a:close/>
                <a:moveTo>
                  <a:pt x="3070" y="0"/>
                </a:moveTo>
                <a:lnTo>
                  <a:pt x="3154" y="4"/>
                </a:lnTo>
                <a:lnTo>
                  <a:pt x="3237" y="15"/>
                </a:lnTo>
                <a:lnTo>
                  <a:pt x="3320" y="32"/>
                </a:lnTo>
                <a:lnTo>
                  <a:pt x="3402" y="56"/>
                </a:lnTo>
                <a:lnTo>
                  <a:pt x="3484" y="88"/>
                </a:lnTo>
                <a:lnTo>
                  <a:pt x="3561" y="125"/>
                </a:lnTo>
                <a:lnTo>
                  <a:pt x="3638" y="168"/>
                </a:lnTo>
                <a:lnTo>
                  <a:pt x="3711" y="218"/>
                </a:lnTo>
                <a:lnTo>
                  <a:pt x="3782" y="273"/>
                </a:lnTo>
                <a:lnTo>
                  <a:pt x="3848" y="334"/>
                </a:lnTo>
                <a:lnTo>
                  <a:pt x="3908" y="398"/>
                </a:lnTo>
                <a:lnTo>
                  <a:pt x="3962" y="463"/>
                </a:lnTo>
                <a:lnTo>
                  <a:pt x="4010" y="531"/>
                </a:lnTo>
                <a:lnTo>
                  <a:pt x="4053" y="601"/>
                </a:lnTo>
                <a:lnTo>
                  <a:pt x="4089" y="672"/>
                </a:lnTo>
                <a:lnTo>
                  <a:pt x="4120" y="744"/>
                </a:lnTo>
                <a:lnTo>
                  <a:pt x="4145" y="818"/>
                </a:lnTo>
                <a:lnTo>
                  <a:pt x="4165" y="893"/>
                </a:lnTo>
                <a:lnTo>
                  <a:pt x="4179" y="967"/>
                </a:lnTo>
                <a:lnTo>
                  <a:pt x="4187" y="1041"/>
                </a:lnTo>
                <a:lnTo>
                  <a:pt x="4189" y="1115"/>
                </a:lnTo>
                <a:lnTo>
                  <a:pt x="4185" y="1188"/>
                </a:lnTo>
                <a:lnTo>
                  <a:pt x="4176" y="1260"/>
                </a:lnTo>
                <a:lnTo>
                  <a:pt x="4160" y="1332"/>
                </a:lnTo>
                <a:lnTo>
                  <a:pt x="4139" y="1401"/>
                </a:lnTo>
                <a:lnTo>
                  <a:pt x="4112" y="1468"/>
                </a:lnTo>
                <a:lnTo>
                  <a:pt x="4078" y="1532"/>
                </a:lnTo>
                <a:lnTo>
                  <a:pt x="4038" y="1594"/>
                </a:lnTo>
                <a:lnTo>
                  <a:pt x="3993" y="1654"/>
                </a:lnTo>
                <a:lnTo>
                  <a:pt x="3942" y="1710"/>
                </a:lnTo>
                <a:lnTo>
                  <a:pt x="1944" y="3705"/>
                </a:lnTo>
                <a:lnTo>
                  <a:pt x="1904" y="3740"/>
                </a:lnTo>
                <a:lnTo>
                  <a:pt x="1862" y="3771"/>
                </a:lnTo>
                <a:lnTo>
                  <a:pt x="1817" y="3797"/>
                </a:lnTo>
                <a:lnTo>
                  <a:pt x="1770" y="3819"/>
                </a:lnTo>
                <a:lnTo>
                  <a:pt x="1720" y="3837"/>
                </a:lnTo>
                <a:lnTo>
                  <a:pt x="610" y="4125"/>
                </a:lnTo>
                <a:lnTo>
                  <a:pt x="606" y="4126"/>
                </a:lnTo>
                <a:lnTo>
                  <a:pt x="596" y="4129"/>
                </a:lnTo>
                <a:lnTo>
                  <a:pt x="581" y="4132"/>
                </a:lnTo>
                <a:lnTo>
                  <a:pt x="562" y="4136"/>
                </a:lnTo>
                <a:lnTo>
                  <a:pt x="541" y="4140"/>
                </a:lnTo>
                <a:lnTo>
                  <a:pt x="519" y="4144"/>
                </a:lnTo>
                <a:lnTo>
                  <a:pt x="498" y="4148"/>
                </a:lnTo>
                <a:lnTo>
                  <a:pt x="478" y="4149"/>
                </a:lnTo>
                <a:lnTo>
                  <a:pt x="459" y="4150"/>
                </a:lnTo>
                <a:lnTo>
                  <a:pt x="396" y="4146"/>
                </a:lnTo>
                <a:lnTo>
                  <a:pt x="337" y="4134"/>
                </a:lnTo>
                <a:lnTo>
                  <a:pt x="280" y="4114"/>
                </a:lnTo>
                <a:lnTo>
                  <a:pt x="227" y="4088"/>
                </a:lnTo>
                <a:lnTo>
                  <a:pt x="178" y="4056"/>
                </a:lnTo>
                <a:lnTo>
                  <a:pt x="134" y="4018"/>
                </a:lnTo>
                <a:lnTo>
                  <a:pt x="95" y="3974"/>
                </a:lnTo>
                <a:lnTo>
                  <a:pt x="63" y="3925"/>
                </a:lnTo>
                <a:lnTo>
                  <a:pt x="36" y="3873"/>
                </a:lnTo>
                <a:lnTo>
                  <a:pt x="16" y="3817"/>
                </a:lnTo>
                <a:lnTo>
                  <a:pt x="4" y="3758"/>
                </a:lnTo>
                <a:lnTo>
                  <a:pt x="0" y="3697"/>
                </a:lnTo>
                <a:lnTo>
                  <a:pt x="1" y="3678"/>
                </a:lnTo>
                <a:lnTo>
                  <a:pt x="2" y="3657"/>
                </a:lnTo>
                <a:lnTo>
                  <a:pt x="6" y="3636"/>
                </a:lnTo>
                <a:lnTo>
                  <a:pt x="10" y="3613"/>
                </a:lnTo>
                <a:lnTo>
                  <a:pt x="13" y="3594"/>
                </a:lnTo>
                <a:lnTo>
                  <a:pt x="17" y="3579"/>
                </a:lnTo>
                <a:lnTo>
                  <a:pt x="20" y="3567"/>
                </a:lnTo>
                <a:lnTo>
                  <a:pt x="20" y="3563"/>
                </a:lnTo>
                <a:lnTo>
                  <a:pt x="328" y="2459"/>
                </a:lnTo>
                <a:lnTo>
                  <a:pt x="345" y="2410"/>
                </a:lnTo>
                <a:lnTo>
                  <a:pt x="368" y="2362"/>
                </a:lnTo>
                <a:lnTo>
                  <a:pt x="393" y="2318"/>
                </a:lnTo>
                <a:lnTo>
                  <a:pt x="425" y="2276"/>
                </a:lnTo>
                <a:lnTo>
                  <a:pt x="460" y="2238"/>
                </a:lnTo>
                <a:lnTo>
                  <a:pt x="1813" y="887"/>
                </a:lnTo>
                <a:lnTo>
                  <a:pt x="1813" y="887"/>
                </a:lnTo>
                <a:lnTo>
                  <a:pt x="1814" y="886"/>
                </a:lnTo>
                <a:lnTo>
                  <a:pt x="1815" y="885"/>
                </a:lnTo>
                <a:lnTo>
                  <a:pt x="1817" y="882"/>
                </a:lnTo>
                <a:lnTo>
                  <a:pt x="1819" y="881"/>
                </a:lnTo>
                <a:lnTo>
                  <a:pt x="1821" y="879"/>
                </a:lnTo>
                <a:lnTo>
                  <a:pt x="2458" y="243"/>
                </a:lnTo>
                <a:lnTo>
                  <a:pt x="2513" y="194"/>
                </a:lnTo>
                <a:lnTo>
                  <a:pt x="2572" y="150"/>
                </a:lnTo>
                <a:lnTo>
                  <a:pt x="2635" y="110"/>
                </a:lnTo>
                <a:lnTo>
                  <a:pt x="2700" y="77"/>
                </a:lnTo>
                <a:lnTo>
                  <a:pt x="2770" y="50"/>
                </a:lnTo>
                <a:lnTo>
                  <a:pt x="2842" y="28"/>
                </a:lnTo>
                <a:lnTo>
                  <a:pt x="2916" y="12"/>
                </a:lnTo>
                <a:lnTo>
                  <a:pt x="2992" y="3"/>
                </a:lnTo>
                <a:lnTo>
                  <a:pt x="307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" name="Freeform 183"/>
          <p:cNvSpPr>
            <a:spLocks noEditPoints="1"/>
          </p:cNvSpPr>
          <p:nvPr/>
        </p:nvSpPr>
        <p:spPr bwMode="auto">
          <a:xfrm>
            <a:off x="7299159" y="3248175"/>
            <a:ext cx="315615" cy="459019"/>
          </a:xfrm>
          <a:custGeom>
            <a:avLst/>
            <a:gdLst>
              <a:gd name="T0" fmla="*/ 1591 w 3002"/>
              <a:gd name="T1" fmla="*/ 3823 h 4366"/>
              <a:gd name="T2" fmla="*/ 1634 w 3002"/>
              <a:gd name="T3" fmla="*/ 3866 h 4366"/>
              <a:gd name="T4" fmla="*/ 1624 w 3002"/>
              <a:gd name="T5" fmla="*/ 3928 h 4366"/>
              <a:gd name="T6" fmla="*/ 1568 w 3002"/>
              <a:gd name="T7" fmla="*/ 3956 h 4366"/>
              <a:gd name="T8" fmla="*/ 1393 w 3002"/>
              <a:gd name="T9" fmla="*/ 3942 h 4366"/>
              <a:gd name="T10" fmla="*/ 1365 w 3002"/>
              <a:gd name="T11" fmla="*/ 3887 h 4366"/>
              <a:gd name="T12" fmla="*/ 1393 w 3002"/>
              <a:gd name="T13" fmla="*/ 3833 h 4366"/>
              <a:gd name="T14" fmla="*/ 274 w 3002"/>
              <a:gd name="T15" fmla="*/ 3684 h 4366"/>
              <a:gd name="T16" fmla="*/ 287 w 3002"/>
              <a:gd name="T17" fmla="*/ 4016 h 4366"/>
              <a:gd name="T18" fmla="*/ 349 w 3002"/>
              <a:gd name="T19" fmla="*/ 4078 h 4366"/>
              <a:gd name="T20" fmla="*/ 2593 w 3002"/>
              <a:gd name="T21" fmla="*/ 4092 h 4366"/>
              <a:gd name="T22" fmla="*/ 2678 w 3002"/>
              <a:gd name="T23" fmla="*/ 4063 h 4366"/>
              <a:gd name="T24" fmla="*/ 2725 w 3002"/>
              <a:gd name="T25" fmla="*/ 3988 h 4366"/>
              <a:gd name="T26" fmla="*/ 274 w 3002"/>
              <a:gd name="T27" fmla="*/ 3684 h 4366"/>
              <a:gd name="T28" fmla="*/ 2730 w 3002"/>
              <a:gd name="T29" fmla="*/ 3547 h 4366"/>
              <a:gd name="T30" fmla="*/ 1296 w 3002"/>
              <a:gd name="T31" fmla="*/ 409 h 4366"/>
              <a:gd name="T32" fmla="*/ 1746 w 3002"/>
              <a:gd name="T33" fmla="*/ 422 h 4366"/>
              <a:gd name="T34" fmla="*/ 1774 w 3002"/>
              <a:gd name="T35" fmla="*/ 478 h 4366"/>
              <a:gd name="T36" fmla="*/ 1746 w 3002"/>
              <a:gd name="T37" fmla="*/ 532 h 4366"/>
              <a:gd name="T38" fmla="*/ 1296 w 3002"/>
              <a:gd name="T39" fmla="*/ 546 h 4366"/>
              <a:gd name="T40" fmla="*/ 1241 w 3002"/>
              <a:gd name="T41" fmla="*/ 518 h 4366"/>
              <a:gd name="T42" fmla="*/ 1231 w 3002"/>
              <a:gd name="T43" fmla="*/ 457 h 4366"/>
              <a:gd name="T44" fmla="*/ 1275 w 3002"/>
              <a:gd name="T45" fmla="*/ 412 h 4366"/>
              <a:gd name="T46" fmla="*/ 378 w 3002"/>
              <a:gd name="T47" fmla="*/ 277 h 4366"/>
              <a:gd name="T48" fmla="*/ 303 w 3002"/>
              <a:gd name="T49" fmla="*/ 324 h 4366"/>
              <a:gd name="T50" fmla="*/ 274 w 3002"/>
              <a:gd name="T51" fmla="*/ 409 h 4366"/>
              <a:gd name="T52" fmla="*/ 2730 w 3002"/>
              <a:gd name="T53" fmla="*/ 409 h 4366"/>
              <a:gd name="T54" fmla="*/ 2699 w 3002"/>
              <a:gd name="T55" fmla="*/ 324 h 4366"/>
              <a:gd name="T56" fmla="*/ 2623 w 3002"/>
              <a:gd name="T57" fmla="*/ 277 h 4366"/>
              <a:gd name="T58" fmla="*/ 409 w 3002"/>
              <a:gd name="T59" fmla="*/ 0 h 4366"/>
              <a:gd name="T60" fmla="*/ 2702 w 3002"/>
              <a:gd name="T61" fmla="*/ 14 h 4366"/>
              <a:gd name="T62" fmla="*/ 2843 w 3002"/>
              <a:gd name="T63" fmla="*/ 85 h 4366"/>
              <a:gd name="T64" fmla="*/ 2946 w 3002"/>
              <a:gd name="T65" fmla="*/ 203 h 4366"/>
              <a:gd name="T66" fmla="*/ 2999 w 3002"/>
              <a:gd name="T67" fmla="*/ 353 h 4366"/>
              <a:gd name="T68" fmla="*/ 2999 w 3002"/>
              <a:gd name="T69" fmla="*/ 4011 h 4366"/>
              <a:gd name="T70" fmla="*/ 2946 w 3002"/>
              <a:gd name="T71" fmla="*/ 4162 h 4366"/>
              <a:gd name="T72" fmla="*/ 2843 w 3002"/>
              <a:gd name="T73" fmla="*/ 4281 h 4366"/>
              <a:gd name="T74" fmla="*/ 2702 w 3002"/>
              <a:gd name="T75" fmla="*/ 4352 h 4366"/>
              <a:gd name="T76" fmla="*/ 409 w 3002"/>
              <a:gd name="T77" fmla="*/ 4366 h 4366"/>
              <a:gd name="T78" fmla="*/ 250 w 3002"/>
              <a:gd name="T79" fmla="*/ 4334 h 4366"/>
              <a:gd name="T80" fmla="*/ 120 w 3002"/>
              <a:gd name="T81" fmla="*/ 4246 h 4366"/>
              <a:gd name="T82" fmla="*/ 32 w 3002"/>
              <a:gd name="T83" fmla="*/ 4116 h 4366"/>
              <a:gd name="T84" fmla="*/ 0 w 3002"/>
              <a:gd name="T85" fmla="*/ 3956 h 4366"/>
              <a:gd name="T86" fmla="*/ 14 w 3002"/>
              <a:gd name="T87" fmla="*/ 300 h 4366"/>
              <a:gd name="T88" fmla="*/ 85 w 3002"/>
              <a:gd name="T89" fmla="*/ 159 h 4366"/>
              <a:gd name="T90" fmla="*/ 202 w 3002"/>
              <a:gd name="T91" fmla="*/ 56 h 4366"/>
              <a:gd name="T92" fmla="*/ 353 w 3002"/>
              <a:gd name="T93" fmla="*/ 5 h 4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02" h="4366">
                <a:moveTo>
                  <a:pt x="1432" y="3819"/>
                </a:moveTo>
                <a:lnTo>
                  <a:pt x="1568" y="3819"/>
                </a:lnTo>
                <a:lnTo>
                  <a:pt x="1591" y="3823"/>
                </a:lnTo>
                <a:lnTo>
                  <a:pt x="1609" y="3833"/>
                </a:lnTo>
                <a:lnTo>
                  <a:pt x="1624" y="3847"/>
                </a:lnTo>
                <a:lnTo>
                  <a:pt x="1634" y="3866"/>
                </a:lnTo>
                <a:lnTo>
                  <a:pt x="1638" y="3887"/>
                </a:lnTo>
                <a:lnTo>
                  <a:pt x="1634" y="3910"/>
                </a:lnTo>
                <a:lnTo>
                  <a:pt x="1624" y="3928"/>
                </a:lnTo>
                <a:lnTo>
                  <a:pt x="1609" y="3942"/>
                </a:lnTo>
                <a:lnTo>
                  <a:pt x="1591" y="3951"/>
                </a:lnTo>
                <a:lnTo>
                  <a:pt x="1568" y="3956"/>
                </a:lnTo>
                <a:lnTo>
                  <a:pt x="1432" y="3956"/>
                </a:lnTo>
                <a:lnTo>
                  <a:pt x="1411" y="3951"/>
                </a:lnTo>
                <a:lnTo>
                  <a:pt x="1393" y="3942"/>
                </a:lnTo>
                <a:lnTo>
                  <a:pt x="1377" y="3928"/>
                </a:lnTo>
                <a:lnTo>
                  <a:pt x="1368" y="3910"/>
                </a:lnTo>
                <a:lnTo>
                  <a:pt x="1365" y="3887"/>
                </a:lnTo>
                <a:lnTo>
                  <a:pt x="1368" y="3866"/>
                </a:lnTo>
                <a:lnTo>
                  <a:pt x="1377" y="3847"/>
                </a:lnTo>
                <a:lnTo>
                  <a:pt x="1393" y="3833"/>
                </a:lnTo>
                <a:lnTo>
                  <a:pt x="1411" y="3823"/>
                </a:lnTo>
                <a:lnTo>
                  <a:pt x="1432" y="3819"/>
                </a:lnTo>
                <a:close/>
                <a:moveTo>
                  <a:pt x="274" y="3684"/>
                </a:moveTo>
                <a:lnTo>
                  <a:pt x="274" y="3956"/>
                </a:lnTo>
                <a:lnTo>
                  <a:pt x="276" y="3988"/>
                </a:lnTo>
                <a:lnTo>
                  <a:pt x="287" y="4016"/>
                </a:lnTo>
                <a:lnTo>
                  <a:pt x="303" y="4042"/>
                </a:lnTo>
                <a:lnTo>
                  <a:pt x="324" y="4063"/>
                </a:lnTo>
                <a:lnTo>
                  <a:pt x="349" y="4078"/>
                </a:lnTo>
                <a:lnTo>
                  <a:pt x="378" y="4090"/>
                </a:lnTo>
                <a:lnTo>
                  <a:pt x="409" y="4092"/>
                </a:lnTo>
                <a:lnTo>
                  <a:pt x="2593" y="4092"/>
                </a:lnTo>
                <a:lnTo>
                  <a:pt x="2623" y="4090"/>
                </a:lnTo>
                <a:lnTo>
                  <a:pt x="2653" y="4078"/>
                </a:lnTo>
                <a:lnTo>
                  <a:pt x="2678" y="4063"/>
                </a:lnTo>
                <a:lnTo>
                  <a:pt x="2699" y="4042"/>
                </a:lnTo>
                <a:lnTo>
                  <a:pt x="2716" y="4016"/>
                </a:lnTo>
                <a:lnTo>
                  <a:pt x="2725" y="3988"/>
                </a:lnTo>
                <a:lnTo>
                  <a:pt x="2730" y="3956"/>
                </a:lnTo>
                <a:lnTo>
                  <a:pt x="2730" y="3684"/>
                </a:lnTo>
                <a:lnTo>
                  <a:pt x="274" y="3684"/>
                </a:lnTo>
                <a:close/>
                <a:moveTo>
                  <a:pt x="274" y="819"/>
                </a:moveTo>
                <a:lnTo>
                  <a:pt x="274" y="3547"/>
                </a:lnTo>
                <a:lnTo>
                  <a:pt x="2730" y="3547"/>
                </a:lnTo>
                <a:lnTo>
                  <a:pt x="2730" y="819"/>
                </a:lnTo>
                <a:lnTo>
                  <a:pt x="274" y="819"/>
                </a:lnTo>
                <a:close/>
                <a:moveTo>
                  <a:pt x="1296" y="409"/>
                </a:moveTo>
                <a:lnTo>
                  <a:pt x="1705" y="409"/>
                </a:lnTo>
                <a:lnTo>
                  <a:pt x="1728" y="412"/>
                </a:lnTo>
                <a:lnTo>
                  <a:pt x="1746" y="422"/>
                </a:lnTo>
                <a:lnTo>
                  <a:pt x="1760" y="437"/>
                </a:lnTo>
                <a:lnTo>
                  <a:pt x="1769" y="457"/>
                </a:lnTo>
                <a:lnTo>
                  <a:pt x="1774" y="478"/>
                </a:lnTo>
                <a:lnTo>
                  <a:pt x="1769" y="500"/>
                </a:lnTo>
                <a:lnTo>
                  <a:pt x="1760" y="518"/>
                </a:lnTo>
                <a:lnTo>
                  <a:pt x="1746" y="532"/>
                </a:lnTo>
                <a:lnTo>
                  <a:pt x="1728" y="542"/>
                </a:lnTo>
                <a:lnTo>
                  <a:pt x="1705" y="546"/>
                </a:lnTo>
                <a:lnTo>
                  <a:pt x="1296" y="546"/>
                </a:lnTo>
                <a:lnTo>
                  <a:pt x="1275" y="542"/>
                </a:lnTo>
                <a:lnTo>
                  <a:pt x="1256" y="532"/>
                </a:lnTo>
                <a:lnTo>
                  <a:pt x="1241" y="518"/>
                </a:lnTo>
                <a:lnTo>
                  <a:pt x="1231" y="500"/>
                </a:lnTo>
                <a:lnTo>
                  <a:pt x="1228" y="478"/>
                </a:lnTo>
                <a:lnTo>
                  <a:pt x="1231" y="457"/>
                </a:lnTo>
                <a:lnTo>
                  <a:pt x="1241" y="437"/>
                </a:lnTo>
                <a:lnTo>
                  <a:pt x="1256" y="422"/>
                </a:lnTo>
                <a:lnTo>
                  <a:pt x="1275" y="412"/>
                </a:lnTo>
                <a:lnTo>
                  <a:pt x="1296" y="409"/>
                </a:lnTo>
                <a:close/>
                <a:moveTo>
                  <a:pt x="409" y="274"/>
                </a:moveTo>
                <a:lnTo>
                  <a:pt x="378" y="277"/>
                </a:lnTo>
                <a:lnTo>
                  <a:pt x="349" y="288"/>
                </a:lnTo>
                <a:lnTo>
                  <a:pt x="324" y="303"/>
                </a:lnTo>
                <a:lnTo>
                  <a:pt x="303" y="324"/>
                </a:lnTo>
                <a:lnTo>
                  <a:pt x="287" y="349"/>
                </a:lnTo>
                <a:lnTo>
                  <a:pt x="276" y="378"/>
                </a:lnTo>
                <a:lnTo>
                  <a:pt x="274" y="409"/>
                </a:lnTo>
                <a:lnTo>
                  <a:pt x="274" y="683"/>
                </a:lnTo>
                <a:lnTo>
                  <a:pt x="2730" y="683"/>
                </a:lnTo>
                <a:lnTo>
                  <a:pt x="2730" y="409"/>
                </a:lnTo>
                <a:lnTo>
                  <a:pt x="2725" y="378"/>
                </a:lnTo>
                <a:lnTo>
                  <a:pt x="2716" y="349"/>
                </a:lnTo>
                <a:lnTo>
                  <a:pt x="2699" y="324"/>
                </a:lnTo>
                <a:lnTo>
                  <a:pt x="2678" y="303"/>
                </a:lnTo>
                <a:lnTo>
                  <a:pt x="2653" y="288"/>
                </a:lnTo>
                <a:lnTo>
                  <a:pt x="2623" y="277"/>
                </a:lnTo>
                <a:lnTo>
                  <a:pt x="2593" y="274"/>
                </a:lnTo>
                <a:lnTo>
                  <a:pt x="409" y="274"/>
                </a:lnTo>
                <a:close/>
                <a:moveTo>
                  <a:pt x="409" y="0"/>
                </a:moveTo>
                <a:lnTo>
                  <a:pt x="2593" y="0"/>
                </a:lnTo>
                <a:lnTo>
                  <a:pt x="2647" y="5"/>
                </a:lnTo>
                <a:lnTo>
                  <a:pt x="2702" y="14"/>
                </a:lnTo>
                <a:lnTo>
                  <a:pt x="2752" y="32"/>
                </a:lnTo>
                <a:lnTo>
                  <a:pt x="2799" y="56"/>
                </a:lnTo>
                <a:lnTo>
                  <a:pt x="2843" y="85"/>
                </a:lnTo>
                <a:lnTo>
                  <a:pt x="2882" y="120"/>
                </a:lnTo>
                <a:lnTo>
                  <a:pt x="2917" y="159"/>
                </a:lnTo>
                <a:lnTo>
                  <a:pt x="2946" y="203"/>
                </a:lnTo>
                <a:lnTo>
                  <a:pt x="2970" y="250"/>
                </a:lnTo>
                <a:lnTo>
                  <a:pt x="2988" y="300"/>
                </a:lnTo>
                <a:lnTo>
                  <a:pt x="2999" y="353"/>
                </a:lnTo>
                <a:lnTo>
                  <a:pt x="3002" y="409"/>
                </a:lnTo>
                <a:lnTo>
                  <a:pt x="3002" y="3956"/>
                </a:lnTo>
                <a:lnTo>
                  <a:pt x="2999" y="4011"/>
                </a:lnTo>
                <a:lnTo>
                  <a:pt x="2988" y="4064"/>
                </a:lnTo>
                <a:lnTo>
                  <a:pt x="2970" y="4115"/>
                </a:lnTo>
                <a:lnTo>
                  <a:pt x="2946" y="4162"/>
                </a:lnTo>
                <a:lnTo>
                  <a:pt x="2917" y="4207"/>
                </a:lnTo>
                <a:lnTo>
                  <a:pt x="2882" y="4246"/>
                </a:lnTo>
                <a:lnTo>
                  <a:pt x="2843" y="4281"/>
                </a:lnTo>
                <a:lnTo>
                  <a:pt x="2799" y="4310"/>
                </a:lnTo>
                <a:lnTo>
                  <a:pt x="2752" y="4334"/>
                </a:lnTo>
                <a:lnTo>
                  <a:pt x="2702" y="4352"/>
                </a:lnTo>
                <a:lnTo>
                  <a:pt x="2647" y="4362"/>
                </a:lnTo>
                <a:lnTo>
                  <a:pt x="2593" y="4366"/>
                </a:lnTo>
                <a:lnTo>
                  <a:pt x="409" y="4366"/>
                </a:lnTo>
                <a:lnTo>
                  <a:pt x="353" y="4362"/>
                </a:lnTo>
                <a:lnTo>
                  <a:pt x="300" y="4352"/>
                </a:lnTo>
                <a:lnTo>
                  <a:pt x="250" y="4334"/>
                </a:lnTo>
                <a:lnTo>
                  <a:pt x="202" y="4310"/>
                </a:lnTo>
                <a:lnTo>
                  <a:pt x="159" y="4281"/>
                </a:lnTo>
                <a:lnTo>
                  <a:pt x="120" y="4246"/>
                </a:lnTo>
                <a:lnTo>
                  <a:pt x="85" y="4207"/>
                </a:lnTo>
                <a:lnTo>
                  <a:pt x="56" y="4163"/>
                </a:lnTo>
                <a:lnTo>
                  <a:pt x="32" y="4116"/>
                </a:lnTo>
                <a:lnTo>
                  <a:pt x="14" y="4064"/>
                </a:lnTo>
                <a:lnTo>
                  <a:pt x="4" y="4011"/>
                </a:lnTo>
                <a:lnTo>
                  <a:pt x="0" y="3956"/>
                </a:lnTo>
                <a:lnTo>
                  <a:pt x="0" y="409"/>
                </a:lnTo>
                <a:lnTo>
                  <a:pt x="4" y="353"/>
                </a:lnTo>
                <a:lnTo>
                  <a:pt x="14" y="300"/>
                </a:lnTo>
                <a:lnTo>
                  <a:pt x="32" y="250"/>
                </a:lnTo>
                <a:lnTo>
                  <a:pt x="56" y="203"/>
                </a:lnTo>
                <a:lnTo>
                  <a:pt x="85" y="159"/>
                </a:lnTo>
                <a:lnTo>
                  <a:pt x="120" y="120"/>
                </a:lnTo>
                <a:lnTo>
                  <a:pt x="159" y="85"/>
                </a:lnTo>
                <a:lnTo>
                  <a:pt x="202" y="56"/>
                </a:lnTo>
                <a:lnTo>
                  <a:pt x="250" y="32"/>
                </a:lnTo>
                <a:lnTo>
                  <a:pt x="300" y="14"/>
                </a:lnTo>
                <a:lnTo>
                  <a:pt x="353" y="5"/>
                </a:lnTo>
                <a:lnTo>
                  <a:pt x="40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9" name="Группа 208"/>
          <p:cNvGrpSpPr/>
          <p:nvPr/>
        </p:nvGrpSpPr>
        <p:grpSpPr>
          <a:xfrm>
            <a:off x="7929484" y="3248158"/>
            <a:ext cx="429940" cy="459052"/>
            <a:chOff x="5943600" y="3289300"/>
            <a:chExt cx="1922463" cy="2052638"/>
          </a:xfrm>
          <a:solidFill>
            <a:schemeClr val="bg2">
              <a:lumMod val="25000"/>
            </a:schemeClr>
          </a:solidFill>
        </p:grpSpPr>
        <p:sp>
          <p:nvSpPr>
            <p:cNvPr id="206" name="Freeform 188"/>
            <p:cNvSpPr>
              <a:spLocks noEditPoints="1"/>
            </p:cNvSpPr>
            <p:nvPr/>
          </p:nvSpPr>
          <p:spPr bwMode="auto">
            <a:xfrm>
              <a:off x="5943600" y="3289300"/>
              <a:ext cx="1922463" cy="2052638"/>
            </a:xfrm>
            <a:custGeom>
              <a:avLst/>
              <a:gdLst>
                <a:gd name="T0" fmla="*/ 441 w 3634"/>
                <a:gd name="T1" fmla="*/ 246 h 3877"/>
                <a:gd name="T2" fmla="*/ 363 w 3634"/>
                <a:gd name="T3" fmla="*/ 275 h 3877"/>
                <a:gd name="T4" fmla="*/ 300 w 3634"/>
                <a:gd name="T5" fmla="*/ 328 h 3877"/>
                <a:gd name="T6" fmla="*/ 257 w 3634"/>
                <a:gd name="T7" fmla="*/ 400 h 3877"/>
                <a:gd name="T8" fmla="*/ 243 w 3634"/>
                <a:gd name="T9" fmla="*/ 484 h 3877"/>
                <a:gd name="T10" fmla="*/ 246 w 3634"/>
                <a:gd name="T11" fmla="*/ 3431 h 3877"/>
                <a:gd name="T12" fmla="*/ 270 w 3634"/>
                <a:gd name="T13" fmla="*/ 3503 h 3877"/>
                <a:gd name="T14" fmla="*/ 313 w 3634"/>
                <a:gd name="T15" fmla="*/ 3563 h 3877"/>
                <a:gd name="T16" fmla="*/ 374 w 3634"/>
                <a:gd name="T17" fmla="*/ 3607 h 3877"/>
                <a:gd name="T18" fmla="*/ 446 w 3634"/>
                <a:gd name="T19" fmla="*/ 3631 h 3877"/>
                <a:gd name="T20" fmla="*/ 3150 w 3634"/>
                <a:gd name="T21" fmla="*/ 3634 h 3877"/>
                <a:gd name="T22" fmla="*/ 3234 w 3634"/>
                <a:gd name="T23" fmla="*/ 3619 h 3877"/>
                <a:gd name="T24" fmla="*/ 3305 w 3634"/>
                <a:gd name="T25" fmla="*/ 3577 h 3877"/>
                <a:gd name="T26" fmla="*/ 3358 w 3634"/>
                <a:gd name="T27" fmla="*/ 3514 h 3877"/>
                <a:gd name="T28" fmla="*/ 3388 w 3634"/>
                <a:gd name="T29" fmla="*/ 3436 h 3877"/>
                <a:gd name="T30" fmla="*/ 3391 w 3634"/>
                <a:gd name="T31" fmla="*/ 484 h 3877"/>
                <a:gd name="T32" fmla="*/ 3379 w 3634"/>
                <a:gd name="T33" fmla="*/ 407 h 3877"/>
                <a:gd name="T34" fmla="*/ 3344 w 3634"/>
                <a:gd name="T35" fmla="*/ 342 h 3877"/>
                <a:gd name="T36" fmla="*/ 3292 w 3634"/>
                <a:gd name="T37" fmla="*/ 288 h 3877"/>
                <a:gd name="T38" fmla="*/ 3225 w 3634"/>
                <a:gd name="T39" fmla="*/ 255 h 3877"/>
                <a:gd name="T40" fmla="*/ 3150 w 3634"/>
                <a:gd name="T41" fmla="*/ 243 h 3877"/>
                <a:gd name="T42" fmla="*/ 484 w 3634"/>
                <a:gd name="T43" fmla="*/ 0 h 3877"/>
                <a:gd name="T44" fmla="*/ 3210 w 3634"/>
                <a:gd name="T45" fmla="*/ 3 h 3877"/>
                <a:gd name="T46" fmla="*/ 3324 w 3634"/>
                <a:gd name="T47" fmla="*/ 32 h 3877"/>
                <a:gd name="T48" fmla="*/ 3426 w 3634"/>
                <a:gd name="T49" fmla="*/ 86 h 3877"/>
                <a:gd name="T50" fmla="*/ 3511 w 3634"/>
                <a:gd name="T51" fmla="*/ 162 h 3877"/>
                <a:gd name="T52" fmla="*/ 3577 w 3634"/>
                <a:gd name="T53" fmla="*/ 256 h 3877"/>
                <a:gd name="T54" fmla="*/ 3619 w 3634"/>
                <a:gd name="T55" fmla="*/ 365 h 3877"/>
                <a:gd name="T56" fmla="*/ 3634 w 3634"/>
                <a:gd name="T57" fmla="*/ 484 h 3877"/>
                <a:gd name="T58" fmla="*/ 3634 w 3634"/>
                <a:gd name="T59" fmla="*/ 3391 h 3877"/>
                <a:gd name="T60" fmla="*/ 3619 w 3634"/>
                <a:gd name="T61" fmla="*/ 3511 h 3877"/>
                <a:gd name="T62" fmla="*/ 3577 w 3634"/>
                <a:gd name="T63" fmla="*/ 3620 h 3877"/>
                <a:gd name="T64" fmla="*/ 3511 w 3634"/>
                <a:gd name="T65" fmla="*/ 3715 h 3877"/>
                <a:gd name="T66" fmla="*/ 3426 w 3634"/>
                <a:gd name="T67" fmla="*/ 3790 h 3877"/>
                <a:gd name="T68" fmla="*/ 3324 w 3634"/>
                <a:gd name="T69" fmla="*/ 3845 h 3877"/>
                <a:gd name="T70" fmla="*/ 3210 w 3634"/>
                <a:gd name="T71" fmla="*/ 3873 h 3877"/>
                <a:gd name="T72" fmla="*/ 484 w 3634"/>
                <a:gd name="T73" fmla="*/ 3877 h 3877"/>
                <a:gd name="T74" fmla="*/ 365 w 3634"/>
                <a:gd name="T75" fmla="*/ 3862 h 3877"/>
                <a:gd name="T76" fmla="*/ 257 w 3634"/>
                <a:gd name="T77" fmla="*/ 3820 h 3877"/>
                <a:gd name="T78" fmla="*/ 163 w 3634"/>
                <a:gd name="T79" fmla="*/ 3754 h 3877"/>
                <a:gd name="T80" fmla="*/ 86 w 3634"/>
                <a:gd name="T81" fmla="*/ 3669 h 3877"/>
                <a:gd name="T82" fmla="*/ 33 w 3634"/>
                <a:gd name="T83" fmla="*/ 3567 h 3877"/>
                <a:gd name="T84" fmla="*/ 3 w 3634"/>
                <a:gd name="T85" fmla="*/ 3453 h 3877"/>
                <a:gd name="T86" fmla="*/ 0 w 3634"/>
                <a:gd name="T87" fmla="*/ 659 h 3877"/>
                <a:gd name="T88" fmla="*/ 3 w 3634"/>
                <a:gd name="T89" fmla="*/ 423 h 3877"/>
                <a:gd name="T90" fmla="*/ 33 w 3634"/>
                <a:gd name="T91" fmla="*/ 309 h 3877"/>
                <a:gd name="T92" fmla="*/ 86 w 3634"/>
                <a:gd name="T93" fmla="*/ 208 h 3877"/>
                <a:gd name="T94" fmla="*/ 163 w 3634"/>
                <a:gd name="T95" fmla="*/ 122 h 3877"/>
                <a:gd name="T96" fmla="*/ 257 w 3634"/>
                <a:gd name="T97" fmla="*/ 57 h 3877"/>
                <a:gd name="T98" fmla="*/ 365 w 3634"/>
                <a:gd name="T99" fmla="*/ 15 h 3877"/>
                <a:gd name="T100" fmla="*/ 484 w 3634"/>
                <a:gd name="T101" fmla="*/ 0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34" h="3877">
                  <a:moveTo>
                    <a:pt x="484" y="243"/>
                  </a:moveTo>
                  <a:lnTo>
                    <a:pt x="441" y="246"/>
                  </a:lnTo>
                  <a:lnTo>
                    <a:pt x="400" y="257"/>
                  </a:lnTo>
                  <a:lnTo>
                    <a:pt x="363" y="275"/>
                  </a:lnTo>
                  <a:lnTo>
                    <a:pt x="329" y="300"/>
                  </a:lnTo>
                  <a:lnTo>
                    <a:pt x="300" y="328"/>
                  </a:lnTo>
                  <a:lnTo>
                    <a:pt x="276" y="362"/>
                  </a:lnTo>
                  <a:lnTo>
                    <a:pt x="257" y="400"/>
                  </a:lnTo>
                  <a:lnTo>
                    <a:pt x="246" y="441"/>
                  </a:lnTo>
                  <a:lnTo>
                    <a:pt x="243" y="484"/>
                  </a:lnTo>
                  <a:lnTo>
                    <a:pt x="243" y="3391"/>
                  </a:lnTo>
                  <a:lnTo>
                    <a:pt x="246" y="3431"/>
                  </a:lnTo>
                  <a:lnTo>
                    <a:pt x="255" y="3468"/>
                  </a:lnTo>
                  <a:lnTo>
                    <a:pt x="270" y="3503"/>
                  </a:lnTo>
                  <a:lnTo>
                    <a:pt x="290" y="3535"/>
                  </a:lnTo>
                  <a:lnTo>
                    <a:pt x="313" y="3563"/>
                  </a:lnTo>
                  <a:lnTo>
                    <a:pt x="342" y="3587"/>
                  </a:lnTo>
                  <a:lnTo>
                    <a:pt x="374" y="3607"/>
                  </a:lnTo>
                  <a:lnTo>
                    <a:pt x="409" y="3622"/>
                  </a:lnTo>
                  <a:lnTo>
                    <a:pt x="446" y="3631"/>
                  </a:lnTo>
                  <a:lnTo>
                    <a:pt x="484" y="3634"/>
                  </a:lnTo>
                  <a:lnTo>
                    <a:pt x="3150" y="3634"/>
                  </a:lnTo>
                  <a:lnTo>
                    <a:pt x="3193" y="3630"/>
                  </a:lnTo>
                  <a:lnTo>
                    <a:pt x="3234" y="3619"/>
                  </a:lnTo>
                  <a:lnTo>
                    <a:pt x="3271" y="3601"/>
                  </a:lnTo>
                  <a:lnTo>
                    <a:pt x="3305" y="3577"/>
                  </a:lnTo>
                  <a:lnTo>
                    <a:pt x="3334" y="3547"/>
                  </a:lnTo>
                  <a:lnTo>
                    <a:pt x="3358" y="3514"/>
                  </a:lnTo>
                  <a:lnTo>
                    <a:pt x="3376" y="3477"/>
                  </a:lnTo>
                  <a:lnTo>
                    <a:pt x="3388" y="3436"/>
                  </a:lnTo>
                  <a:lnTo>
                    <a:pt x="3391" y="3391"/>
                  </a:lnTo>
                  <a:lnTo>
                    <a:pt x="3391" y="484"/>
                  </a:lnTo>
                  <a:lnTo>
                    <a:pt x="3388" y="445"/>
                  </a:lnTo>
                  <a:lnTo>
                    <a:pt x="3379" y="407"/>
                  </a:lnTo>
                  <a:lnTo>
                    <a:pt x="3364" y="373"/>
                  </a:lnTo>
                  <a:lnTo>
                    <a:pt x="3344" y="342"/>
                  </a:lnTo>
                  <a:lnTo>
                    <a:pt x="3321" y="313"/>
                  </a:lnTo>
                  <a:lnTo>
                    <a:pt x="3292" y="288"/>
                  </a:lnTo>
                  <a:lnTo>
                    <a:pt x="3260" y="269"/>
                  </a:lnTo>
                  <a:lnTo>
                    <a:pt x="3225" y="255"/>
                  </a:lnTo>
                  <a:lnTo>
                    <a:pt x="3188" y="245"/>
                  </a:lnTo>
                  <a:lnTo>
                    <a:pt x="3150" y="243"/>
                  </a:lnTo>
                  <a:lnTo>
                    <a:pt x="484" y="243"/>
                  </a:lnTo>
                  <a:close/>
                  <a:moveTo>
                    <a:pt x="484" y="0"/>
                  </a:moveTo>
                  <a:lnTo>
                    <a:pt x="3150" y="0"/>
                  </a:lnTo>
                  <a:lnTo>
                    <a:pt x="3210" y="3"/>
                  </a:lnTo>
                  <a:lnTo>
                    <a:pt x="3269" y="15"/>
                  </a:lnTo>
                  <a:lnTo>
                    <a:pt x="3324" y="32"/>
                  </a:lnTo>
                  <a:lnTo>
                    <a:pt x="3376" y="57"/>
                  </a:lnTo>
                  <a:lnTo>
                    <a:pt x="3426" y="86"/>
                  </a:lnTo>
                  <a:lnTo>
                    <a:pt x="3470" y="122"/>
                  </a:lnTo>
                  <a:lnTo>
                    <a:pt x="3511" y="162"/>
                  </a:lnTo>
                  <a:lnTo>
                    <a:pt x="3547" y="208"/>
                  </a:lnTo>
                  <a:lnTo>
                    <a:pt x="3577" y="256"/>
                  </a:lnTo>
                  <a:lnTo>
                    <a:pt x="3601" y="309"/>
                  </a:lnTo>
                  <a:lnTo>
                    <a:pt x="3619" y="365"/>
                  </a:lnTo>
                  <a:lnTo>
                    <a:pt x="3630" y="423"/>
                  </a:lnTo>
                  <a:lnTo>
                    <a:pt x="3634" y="484"/>
                  </a:lnTo>
                  <a:lnTo>
                    <a:pt x="3634" y="1976"/>
                  </a:lnTo>
                  <a:lnTo>
                    <a:pt x="3634" y="3391"/>
                  </a:lnTo>
                  <a:lnTo>
                    <a:pt x="3630" y="3453"/>
                  </a:lnTo>
                  <a:lnTo>
                    <a:pt x="3619" y="3511"/>
                  </a:lnTo>
                  <a:lnTo>
                    <a:pt x="3601" y="3567"/>
                  </a:lnTo>
                  <a:lnTo>
                    <a:pt x="3577" y="3620"/>
                  </a:lnTo>
                  <a:lnTo>
                    <a:pt x="3547" y="3669"/>
                  </a:lnTo>
                  <a:lnTo>
                    <a:pt x="3511" y="3715"/>
                  </a:lnTo>
                  <a:lnTo>
                    <a:pt x="3470" y="3754"/>
                  </a:lnTo>
                  <a:lnTo>
                    <a:pt x="3426" y="3790"/>
                  </a:lnTo>
                  <a:lnTo>
                    <a:pt x="3376" y="3820"/>
                  </a:lnTo>
                  <a:lnTo>
                    <a:pt x="3324" y="3845"/>
                  </a:lnTo>
                  <a:lnTo>
                    <a:pt x="3269" y="3862"/>
                  </a:lnTo>
                  <a:lnTo>
                    <a:pt x="3210" y="3873"/>
                  </a:lnTo>
                  <a:lnTo>
                    <a:pt x="3150" y="3877"/>
                  </a:lnTo>
                  <a:lnTo>
                    <a:pt x="484" y="3877"/>
                  </a:lnTo>
                  <a:lnTo>
                    <a:pt x="423" y="3873"/>
                  </a:lnTo>
                  <a:lnTo>
                    <a:pt x="365" y="3862"/>
                  </a:lnTo>
                  <a:lnTo>
                    <a:pt x="309" y="3845"/>
                  </a:lnTo>
                  <a:lnTo>
                    <a:pt x="257" y="3820"/>
                  </a:lnTo>
                  <a:lnTo>
                    <a:pt x="208" y="3790"/>
                  </a:lnTo>
                  <a:lnTo>
                    <a:pt x="163" y="3754"/>
                  </a:lnTo>
                  <a:lnTo>
                    <a:pt x="122" y="3715"/>
                  </a:lnTo>
                  <a:lnTo>
                    <a:pt x="86" y="3669"/>
                  </a:lnTo>
                  <a:lnTo>
                    <a:pt x="57" y="3620"/>
                  </a:lnTo>
                  <a:lnTo>
                    <a:pt x="33" y="3567"/>
                  </a:lnTo>
                  <a:lnTo>
                    <a:pt x="15" y="3511"/>
                  </a:lnTo>
                  <a:lnTo>
                    <a:pt x="3" y="3453"/>
                  </a:lnTo>
                  <a:lnTo>
                    <a:pt x="0" y="3391"/>
                  </a:lnTo>
                  <a:lnTo>
                    <a:pt x="0" y="659"/>
                  </a:lnTo>
                  <a:lnTo>
                    <a:pt x="0" y="484"/>
                  </a:lnTo>
                  <a:lnTo>
                    <a:pt x="3" y="423"/>
                  </a:lnTo>
                  <a:lnTo>
                    <a:pt x="15" y="365"/>
                  </a:lnTo>
                  <a:lnTo>
                    <a:pt x="33" y="309"/>
                  </a:lnTo>
                  <a:lnTo>
                    <a:pt x="57" y="256"/>
                  </a:lnTo>
                  <a:lnTo>
                    <a:pt x="86" y="208"/>
                  </a:lnTo>
                  <a:lnTo>
                    <a:pt x="122" y="162"/>
                  </a:lnTo>
                  <a:lnTo>
                    <a:pt x="163" y="122"/>
                  </a:lnTo>
                  <a:lnTo>
                    <a:pt x="208" y="86"/>
                  </a:lnTo>
                  <a:lnTo>
                    <a:pt x="257" y="57"/>
                  </a:lnTo>
                  <a:lnTo>
                    <a:pt x="309" y="32"/>
                  </a:lnTo>
                  <a:lnTo>
                    <a:pt x="365" y="15"/>
                  </a:lnTo>
                  <a:lnTo>
                    <a:pt x="423" y="3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189"/>
            <p:cNvSpPr>
              <a:spLocks noEditPoints="1"/>
            </p:cNvSpPr>
            <p:nvPr/>
          </p:nvSpPr>
          <p:spPr bwMode="auto">
            <a:xfrm>
              <a:off x="6199188" y="3546475"/>
              <a:ext cx="1411288" cy="1281113"/>
            </a:xfrm>
            <a:custGeom>
              <a:avLst/>
              <a:gdLst>
                <a:gd name="T0" fmla="*/ 1734 w 2666"/>
                <a:gd name="T1" fmla="*/ 1823 h 2423"/>
                <a:gd name="T2" fmla="*/ 2544 w 2666"/>
                <a:gd name="T3" fmla="*/ 2302 h 2423"/>
                <a:gd name="T4" fmla="*/ 2060 w 2666"/>
                <a:gd name="T5" fmla="*/ 1454 h 2423"/>
                <a:gd name="T6" fmla="*/ 121 w 2666"/>
                <a:gd name="T7" fmla="*/ 1284 h 2423"/>
                <a:gd name="T8" fmla="*/ 1988 w 2666"/>
                <a:gd name="T9" fmla="*/ 2302 h 2423"/>
                <a:gd name="T10" fmla="*/ 1583 w 2666"/>
                <a:gd name="T11" fmla="*/ 1834 h 2423"/>
                <a:gd name="T12" fmla="*/ 121 w 2666"/>
                <a:gd name="T13" fmla="*/ 122 h 2423"/>
                <a:gd name="T14" fmla="*/ 515 w 2666"/>
                <a:gd name="T15" fmla="*/ 647 h 2423"/>
                <a:gd name="T16" fmla="*/ 556 w 2666"/>
                <a:gd name="T17" fmla="*/ 616 h 2423"/>
                <a:gd name="T18" fmla="*/ 606 w 2666"/>
                <a:gd name="T19" fmla="*/ 606 h 2423"/>
                <a:gd name="T20" fmla="*/ 657 w 2666"/>
                <a:gd name="T21" fmla="*/ 616 h 2423"/>
                <a:gd name="T22" fmla="*/ 697 w 2666"/>
                <a:gd name="T23" fmla="*/ 647 h 2423"/>
                <a:gd name="T24" fmla="*/ 1968 w 2666"/>
                <a:gd name="T25" fmla="*/ 1374 h 2423"/>
                <a:gd name="T26" fmla="*/ 2009 w 2666"/>
                <a:gd name="T27" fmla="*/ 1343 h 2423"/>
                <a:gd name="T28" fmla="*/ 2060 w 2666"/>
                <a:gd name="T29" fmla="*/ 1333 h 2423"/>
                <a:gd name="T30" fmla="*/ 2110 w 2666"/>
                <a:gd name="T31" fmla="*/ 1343 h 2423"/>
                <a:gd name="T32" fmla="*/ 2150 w 2666"/>
                <a:gd name="T33" fmla="*/ 1374 h 2423"/>
                <a:gd name="T34" fmla="*/ 2544 w 2666"/>
                <a:gd name="T35" fmla="*/ 122 h 2423"/>
                <a:gd name="T36" fmla="*/ 121 w 2666"/>
                <a:gd name="T37" fmla="*/ 0 h 2423"/>
                <a:gd name="T38" fmla="*/ 2572 w 2666"/>
                <a:gd name="T39" fmla="*/ 3 h 2423"/>
                <a:gd name="T40" fmla="*/ 2620 w 2666"/>
                <a:gd name="T41" fmla="*/ 26 h 2423"/>
                <a:gd name="T42" fmla="*/ 2653 w 2666"/>
                <a:gd name="T43" fmla="*/ 68 h 2423"/>
                <a:gd name="T44" fmla="*/ 2666 w 2666"/>
                <a:gd name="T45" fmla="*/ 122 h 2423"/>
                <a:gd name="T46" fmla="*/ 2662 w 2666"/>
                <a:gd name="T47" fmla="*/ 2330 h 2423"/>
                <a:gd name="T48" fmla="*/ 2638 w 2666"/>
                <a:gd name="T49" fmla="*/ 2378 h 2423"/>
                <a:gd name="T50" fmla="*/ 2598 w 2666"/>
                <a:gd name="T51" fmla="*/ 2411 h 2423"/>
                <a:gd name="T52" fmla="*/ 2544 w 2666"/>
                <a:gd name="T53" fmla="*/ 2423 h 2423"/>
                <a:gd name="T54" fmla="*/ 94 w 2666"/>
                <a:gd name="T55" fmla="*/ 2420 h 2423"/>
                <a:gd name="T56" fmla="*/ 46 w 2666"/>
                <a:gd name="T57" fmla="*/ 2397 h 2423"/>
                <a:gd name="T58" fmla="*/ 12 w 2666"/>
                <a:gd name="T59" fmla="*/ 2356 h 2423"/>
                <a:gd name="T60" fmla="*/ 0 w 2666"/>
                <a:gd name="T61" fmla="*/ 2302 h 2423"/>
                <a:gd name="T62" fmla="*/ 4 w 2666"/>
                <a:gd name="T63" fmla="*/ 93 h 2423"/>
                <a:gd name="T64" fmla="*/ 27 w 2666"/>
                <a:gd name="T65" fmla="*/ 46 h 2423"/>
                <a:gd name="T66" fmla="*/ 68 w 2666"/>
                <a:gd name="T67" fmla="*/ 13 h 2423"/>
                <a:gd name="T68" fmla="*/ 121 w 2666"/>
                <a:gd name="T69" fmla="*/ 0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6" h="2423">
                  <a:moveTo>
                    <a:pt x="2060" y="1454"/>
                  </a:moveTo>
                  <a:lnTo>
                    <a:pt x="1734" y="1823"/>
                  </a:lnTo>
                  <a:lnTo>
                    <a:pt x="2149" y="2302"/>
                  </a:lnTo>
                  <a:lnTo>
                    <a:pt x="2544" y="2302"/>
                  </a:lnTo>
                  <a:lnTo>
                    <a:pt x="2544" y="1985"/>
                  </a:lnTo>
                  <a:lnTo>
                    <a:pt x="2060" y="1454"/>
                  </a:lnTo>
                  <a:close/>
                  <a:moveTo>
                    <a:pt x="606" y="728"/>
                  </a:moveTo>
                  <a:lnTo>
                    <a:pt x="121" y="1284"/>
                  </a:lnTo>
                  <a:lnTo>
                    <a:pt x="121" y="2302"/>
                  </a:lnTo>
                  <a:lnTo>
                    <a:pt x="1988" y="2302"/>
                  </a:lnTo>
                  <a:lnTo>
                    <a:pt x="1654" y="1915"/>
                  </a:lnTo>
                  <a:lnTo>
                    <a:pt x="1583" y="1834"/>
                  </a:lnTo>
                  <a:lnTo>
                    <a:pt x="606" y="728"/>
                  </a:lnTo>
                  <a:close/>
                  <a:moveTo>
                    <a:pt x="121" y="122"/>
                  </a:moveTo>
                  <a:lnTo>
                    <a:pt x="121" y="1101"/>
                  </a:lnTo>
                  <a:lnTo>
                    <a:pt x="515" y="647"/>
                  </a:lnTo>
                  <a:lnTo>
                    <a:pt x="535" y="630"/>
                  </a:lnTo>
                  <a:lnTo>
                    <a:pt x="556" y="616"/>
                  </a:lnTo>
                  <a:lnTo>
                    <a:pt x="581" y="609"/>
                  </a:lnTo>
                  <a:lnTo>
                    <a:pt x="606" y="606"/>
                  </a:lnTo>
                  <a:lnTo>
                    <a:pt x="632" y="609"/>
                  </a:lnTo>
                  <a:lnTo>
                    <a:pt x="657" y="616"/>
                  </a:lnTo>
                  <a:lnTo>
                    <a:pt x="678" y="630"/>
                  </a:lnTo>
                  <a:lnTo>
                    <a:pt x="697" y="647"/>
                  </a:lnTo>
                  <a:lnTo>
                    <a:pt x="1654" y="1731"/>
                  </a:lnTo>
                  <a:lnTo>
                    <a:pt x="1968" y="1374"/>
                  </a:lnTo>
                  <a:lnTo>
                    <a:pt x="1988" y="1357"/>
                  </a:lnTo>
                  <a:lnTo>
                    <a:pt x="2009" y="1343"/>
                  </a:lnTo>
                  <a:lnTo>
                    <a:pt x="2034" y="1336"/>
                  </a:lnTo>
                  <a:lnTo>
                    <a:pt x="2060" y="1333"/>
                  </a:lnTo>
                  <a:lnTo>
                    <a:pt x="2085" y="1336"/>
                  </a:lnTo>
                  <a:lnTo>
                    <a:pt x="2110" y="1343"/>
                  </a:lnTo>
                  <a:lnTo>
                    <a:pt x="2131" y="1357"/>
                  </a:lnTo>
                  <a:lnTo>
                    <a:pt x="2150" y="1374"/>
                  </a:lnTo>
                  <a:lnTo>
                    <a:pt x="2544" y="1802"/>
                  </a:lnTo>
                  <a:lnTo>
                    <a:pt x="2544" y="122"/>
                  </a:lnTo>
                  <a:lnTo>
                    <a:pt x="121" y="122"/>
                  </a:lnTo>
                  <a:close/>
                  <a:moveTo>
                    <a:pt x="121" y="0"/>
                  </a:moveTo>
                  <a:lnTo>
                    <a:pt x="2544" y="0"/>
                  </a:lnTo>
                  <a:lnTo>
                    <a:pt x="2572" y="3"/>
                  </a:lnTo>
                  <a:lnTo>
                    <a:pt x="2598" y="13"/>
                  </a:lnTo>
                  <a:lnTo>
                    <a:pt x="2620" y="26"/>
                  </a:lnTo>
                  <a:lnTo>
                    <a:pt x="2638" y="46"/>
                  </a:lnTo>
                  <a:lnTo>
                    <a:pt x="2653" y="68"/>
                  </a:lnTo>
                  <a:lnTo>
                    <a:pt x="2662" y="93"/>
                  </a:lnTo>
                  <a:lnTo>
                    <a:pt x="2666" y="122"/>
                  </a:lnTo>
                  <a:lnTo>
                    <a:pt x="2666" y="2302"/>
                  </a:lnTo>
                  <a:lnTo>
                    <a:pt x="2662" y="2330"/>
                  </a:lnTo>
                  <a:lnTo>
                    <a:pt x="2653" y="2356"/>
                  </a:lnTo>
                  <a:lnTo>
                    <a:pt x="2638" y="2378"/>
                  </a:lnTo>
                  <a:lnTo>
                    <a:pt x="2620" y="2397"/>
                  </a:lnTo>
                  <a:lnTo>
                    <a:pt x="2598" y="2411"/>
                  </a:lnTo>
                  <a:lnTo>
                    <a:pt x="2572" y="2420"/>
                  </a:lnTo>
                  <a:lnTo>
                    <a:pt x="2544" y="2423"/>
                  </a:lnTo>
                  <a:lnTo>
                    <a:pt x="121" y="2423"/>
                  </a:lnTo>
                  <a:lnTo>
                    <a:pt x="94" y="2420"/>
                  </a:lnTo>
                  <a:lnTo>
                    <a:pt x="68" y="2411"/>
                  </a:lnTo>
                  <a:lnTo>
                    <a:pt x="46" y="2397"/>
                  </a:lnTo>
                  <a:lnTo>
                    <a:pt x="27" y="2378"/>
                  </a:lnTo>
                  <a:lnTo>
                    <a:pt x="12" y="2356"/>
                  </a:lnTo>
                  <a:lnTo>
                    <a:pt x="4" y="2330"/>
                  </a:lnTo>
                  <a:lnTo>
                    <a:pt x="0" y="2302"/>
                  </a:lnTo>
                  <a:lnTo>
                    <a:pt x="0" y="122"/>
                  </a:lnTo>
                  <a:lnTo>
                    <a:pt x="4" y="93"/>
                  </a:lnTo>
                  <a:lnTo>
                    <a:pt x="12" y="68"/>
                  </a:lnTo>
                  <a:lnTo>
                    <a:pt x="27" y="46"/>
                  </a:lnTo>
                  <a:lnTo>
                    <a:pt x="46" y="26"/>
                  </a:lnTo>
                  <a:lnTo>
                    <a:pt x="68" y="13"/>
                  </a:lnTo>
                  <a:lnTo>
                    <a:pt x="94" y="3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190"/>
            <p:cNvSpPr>
              <a:spLocks noEditPoints="1"/>
            </p:cNvSpPr>
            <p:nvPr/>
          </p:nvSpPr>
          <p:spPr bwMode="auto">
            <a:xfrm>
              <a:off x="6969125" y="3738563"/>
              <a:ext cx="384175" cy="384175"/>
            </a:xfrm>
            <a:custGeom>
              <a:avLst/>
              <a:gdLst>
                <a:gd name="T0" fmla="*/ 324 w 727"/>
                <a:gd name="T1" fmla="*/ 123 h 727"/>
                <a:gd name="T2" fmla="*/ 252 w 727"/>
                <a:gd name="T3" fmla="*/ 148 h 727"/>
                <a:gd name="T4" fmla="*/ 192 w 727"/>
                <a:gd name="T5" fmla="*/ 191 h 727"/>
                <a:gd name="T6" fmla="*/ 149 w 727"/>
                <a:gd name="T7" fmla="*/ 252 h 727"/>
                <a:gd name="T8" fmla="*/ 124 w 727"/>
                <a:gd name="T9" fmla="*/ 324 h 727"/>
                <a:gd name="T10" fmla="*/ 124 w 727"/>
                <a:gd name="T11" fmla="*/ 402 h 727"/>
                <a:gd name="T12" fmla="*/ 149 w 727"/>
                <a:gd name="T13" fmla="*/ 475 h 727"/>
                <a:gd name="T14" fmla="*/ 192 w 727"/>
                <a:gd name="T15" fmla="*/ 535 h 727"/>
                <a:gd name="T16" fmla="*/ 252 w 727"/>
                <a:gd name="T17" fmla="*/ 579 h 727"/>
                <a:gd name="T18" fmla="*/ 324 w 727"/>
                <a:gd name="T19" fmla="*/ 603 h 727"/>
                <a:gd name="T20" fmla="*/ 407 w 727"/>
                <a:gd name="T21" fmla="*/ 601 h 727"/>
                <a:gd name="T22" fmla="*/ 486 w 727"/>
                <a:gd name="T23" fmla="*/ 573 h 727"/>
                <a:gd name="T24" fmla="*/ 549 w 727"/>
                <a:gd name="T25" fmla="*/ 520 h 727"/>
                <a:gd name="T26" fmla="*/ 591 w 727"/>
                <a:gd name="T27" fmla="*/ 448 h 727"/>
                <a:gd name="T28" fmla="*/ 606 w 727"/>
                <a:gd name="T29" fmla="*/ 364 h 727"/>
                <a:gd name="T30" fmla="*/ 591 w 727"/>
                <a:gd name="T31" fmla="*/ 278 h 727"/>
                <a:gd name="T32" fmla="*/ 549 w 727"/>
                <a:gd name="T33" fmla="*/ 207 h 727"/>
                <a:gd name="T34" fmla="*/ 486 w 727"/>
                <a:gd name="T35" fmla="*/ 154 h 727"/>
                <a:gd name="T36" fmla="*/ 407 w 727"/>
                <a:gd name="T37" fmla="*/ 124 h 727"/>
                <a:gd name="T38" fmla="*/ 363 w 727"/>
                <a:gd name="T39" fmla="*/ 0 h 727"/>
                <a:gd name="T40" fmla="*/ 460 w 727"/>
                <a:gd name="T41" fmla="*/ 13 h 727"/>
                <a:gd name="T42" fmla="*/ 547 w 727"/>
                <a:gd name="T43" fmla="*/ 50 h 727"/>
                <a:gd name="T44" fmla="*/ 621 w 727"/>
                <a:gd name="T45" fmla="*/ 106 h 727"/>
                <a:gd name="T46" fmla="*/ 678 w 727"/>
                <a:gd name="T47" fmla="*/ 180 h 727"/>
                <a:gd name="T48" fmla="*/ 714 w 727"/>
                <a:gd name="T49" fmla="*/ 267 h 727"/>
                <a:gd name="T50" fmla="*/ 727 w 727"/>
                <a:gd name="T51" fmla="*/ 364 h 727"/>
                <a:gd name="T52" fmla="*/ 714 w 727"/>
                <a:gd name="T53" fmla="*/ 460 h 727"/>
                <a:gd name="T54" fmla="*/ 678 w 727"/>
                <a:gd name="T55" fmla="*/ 547 h 727"/>
                <a:gd name="T56" fmla="*/ 621 w 727"/>
                <a:gd name="T57" fmla="*/ 620 h 727"/>
                <a:gd name="T58" fmla="*/ 547 w 727"/>
                <a:gd name="T59" fmla="*/ 677 h 727"/>
                <a:gd name="T60" fmla="*/ 460 w 727"/>
                <a:gd name="T61" fmla="*/ 713 h 727"/>
                <a:gd name="T62" fmla="*/ 363 w 727"/>
                <a:gd name="T63" fmla="*/ 727 h 727"/>
                <a:gd name="T64" fmla="*/ 267 w 727"/>
                <a:gd name="T65" fmla="*/ 713 h 727"/>
                <a:gd name="T66" fmla="*/ 180 w 727"/>
                <a:gd name="T67" fmla="*/ 677 h 727"/>
                <a:gd name="T68" fmla="*/ 107 w 727"/>
                <a:gd name="T69" fmla="*/ 620 h 727"/>
                <a:gd name="T70" fmla="*/ 50 w 727"/>
                <a:gd name="T71" fmla="*/ 547 h 727"/>
                <a:gd name="T72" fmla="*/ 13 w 727"/>
                <a:gd name="T73" fmla="*/ 460 h 727"/>
                <a:gd name="T74" fmla="*/ 0 w 727"/>
                <a:gd name="T75" fmla="*/ 364 h 727"/>
                <a:gd name="T76" fmla="*/ 13 w 727"/>
                <a:gd name="T77" fmla="*/ 267 h 727"/>
                <a:gd name="T78" fmla="*/ 50 w 727"/>
                <a:gd name="T79" fmla="*/ 180 h 727"/>
                <a:gd name="T80" fmla="*/ 107 w 727"/>
                <a:gd name="T81" fmla="*/ 106 h 727"/>
                <a:gd name="T82" fmla="*/ 180 w 727"/>
                <a:gd name="T83" fmla="*/ 50 h 727"/>
                <a:gd name="T84" fmla="*/ 267 w 727"/>
                <a:gd name="T85" fmla="*/ 13 h 727"/>
                <a:gd name="T86" fmla="*/ 363 w 727"/>
                <a:gd name="T8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727">
                  <a:moveTo>
                    <a:pt x="363" y="121"/>
                  </a:moveTo>
                  <a:lnTo>
                    <a:pt x="324" y="123"/>
                  </a:lnTo>
                  <a:lnTo>
                    <a:pt x="286" y="133"/>
                  </a:lnTo>
                  <a:lnTo>
                    <a:pt x="252" y="148"/>
                  </a:lnTo>
                  <a:lnTo>
                    <a:pt x="221" y="168"/>
                  </a:lnTo>
                  <a:lnTo>
                    <a:pt x="192" y="191"/>
                  </a:lnTo>
                  <a:lnTo>
                    <a:pt x="167" y="220"/>
                  </a:lnTo>
                  <a:lnTo>
                    <a:pt x="149" y="252"/>
                  </a:lnTo>
                  <a:lnTo>
                    <a:pt x="134" y="287"/>
                  </a:lnTo>
                  <a:lnTo>
                    <a:pt x="124" y="324"/>
                  </a:lnTo>
                  <a:lnTo>
                    <a:pt x="122" y="364"/>
                  </a:lnTo>
                  <a:lnTo>
                    <a:pt x="124" y="402"/>
                  </a:lnTo>
                  <a:lnTo>
                    <a:pt x="134" y="439"/>
                  </a:lnTo>
                  <a:lnTo>
                    <a:pt x="149" y="475"/>
                  </a:lnTo>
                  <a:lnTo>
                    <a:pt x="167" y="506"/>
                  </a:lnTo>
                  <a:lnTo>
                    <a:pt x="192" y="535"/>
                  </a:lnTo>
                  <a:lnTo>
                    <a:pt x="221" y="559"/>
                  </a:lnTo>
                  <a:lnTo>
                    <a:pt x="252" y="579"/>
                  </a:lnTo>
                  <a:lnTo>
                    <a:pt x="286" y="593"/>
                  </a:lnTo>
                  <a:lnTo>
                    <a:pt x="324" y="603"/>
                  </a:lnTo>
                  <a:lnTo>
                    <a:pt x="363" y="605"/>
                  </a:lnTo>
                  <a:lnTo>
                    <a:pt x="407" y="601"/>
                  </a:lnTo>
                  <a:lnTo>
                    <a:pt x="447" y="590"/>
                  </a:lnTo>
                  <a:lnTo>
                    <a:pt x="486" y="573"/>
                  </a:lnTo>
                  <a:lnTo>
                    <a:pt x="519" y="548"/>
                  </a:lnTo>
                  <a:lnTo>
                    <a:pt x="549" y="520"/>
                  </a:lnTo>
                  <a:lnTo>
                    <a:pt x="573" y="485"/>
                  </a:lnTo>
                  <a:lnTo>
                    <a:pt x="591" y="448"/>
                  </a:lnTo>
                  <a:lnTo>
                    <a:pt x="602" y="407"/>
                  </a:lnTo>
                  <a:lnTo>
                    <a:pt x="606" y="364"/>
                  </a:lnTo>
                  <a:lnTo>
                    <a:pt x="602" y="320"/>
                  </a:lnTo>
                  <a:lnTo>
                    <a:pt x="591" y="278"/>
                  </a:lnTo>
                  <a:lnTo>
                    <a:pt x="573" y="241"/>
                  </a:lnTo>
                  <a:lnTo>
                    <a:pt x="549" y="207"/>
                  </a:lnTo>
                  <a:lnTo>
                    <a:pt x="519" y="178"/>
                  </a:lnTo>
                  <a:lnTo>
                    <a:pt x="486" y="154"/>
                  </a:lnTo>
                  <a:lnTo>
                    <a:pt x="447" y="136"/>
                  </a:lnTo>
                  <a:lnTo>
                    <a:pt x="407" y="124"/>
                  </a:lnTo>
                  <a:lnTo>
                    <a:pt x="363" y="121"/>
                  </a:lnTo>
                  <a:close/>
                  <a:moveTo>
                    <a:pt x="363" y="0"/>
                  </a:moveTo>
                  <a:lnTo>
                    <a:pt x="413" y="3"/>
                  </a:lnTo>
                  <a:lnTo>
                    <a:pt x="460" y="13"/>
                  </a:lnTo>
                  <a:lnTo>
                    <a:pt x="504" y="29"/>
                  </a:lnTo>
                  <a:lnTo>
                    <a:pt x="547" y="50"/>
                  </a:lnTo>
                  <a:lnTo>
                    <a:pt x="585" y="76"/>
                  </a:lnTo>
                  <a:lnTo>
                    <a:pt x="621" y="106"/>
                  </a:lnTo>
                  <a:lnTo>
                    <a:pt x="651" y="142"/>
                  </a:lnTo>
                  <a:lnTo>
                    <a:pt x="678" y="180"/>
                  </a:lnTo>
                  <a:lnTo>
                    <a:pt x="699" y="222"/>
                  </a:lnTo>
                  <a:lnTo>
                    <a:pt x="714" y="267"/>
                  </a:lnTo>
                  <a:lnTo>
                    <a:pt x="724" y="314"/>
                  </a:lnTo>
                  <a:lnTo>
                    <a:pt x="727" y="364"/>
                  </a:lnTo>
                  <a:lnTo>
                    <a:pt x="724" y="412"/>
                  </a:lnTo>
                  <a:lnTo>
                    <a:pt x="714" y="460"/>
                  </a:lnTo>
                  <a:lnTo>
                    <a:pt x="699" y="505"/>
                  </a:lnTo>
                  <a:lnTo>
                    <a:pt x="678" y="547"/>
                  </a:lnTo>
                  <a:lnTo>
                    <a:pt x="651" y="585"/>
                  </a:lnTo>
                  <a:lnTo>
                    <a:pt x="621" y="620"/>
                  </a:lnTo>
                  <a:lnTo>
                    <a:pt x="585" y="651"/>
                  </a:lnTo>
                  <a:lnTo>
                    <a:pt x="547" y="677"/>
                  </a:lnTo>
                  <a:lnTo>
                    <a:pt x="504" y="698"/>
                  </a:lnTo>
                  <a:lnTo>
                    <a:pt x="460" y="713"/>
                  </a:lnTo>
                  <a:lnTo>
                    <a:pt x="413" y="723"/>
                  </a:lnTo>
                  <a:lnTo>
                    <a:pt x="363" y="727"/>
                  </a:lnTo>
                  <a:lnTo>
                    <a:pt x="314" y="723"/>
                  </a:lnTo>
                  <a:lnTo>
                    <a:pt x="267" y="713"/>
                  </a:lnTo>
                  <a:lnTo>
                    <a:pt x="222" y="698"/>
                  </a:lnTo>
                  <a:lnTo>
                    <a:pt x="180" y="677"/>
                  </a:lnTo>
                  <a:lnTo>
                    <a:pt x="141" y="651"/>
                  </a:lnTo>
                  <a:lnTo>
                    <a:pt x="107" y="620"/>
                  </a:lnTo>
                  <a:lnTo>
                    <a:pt x="76" y="585"/>
                  </a:lnTo>
                  <a:lnTo>
                    <a:pt x="50" y="547"/>
                  </a:lnTo>
                  <a:lnTo>
                    <a:pt x="29" y="505"/>
                  </a:lnTo>
                  <a:lnTo>
                    <a:pt x="13" y="460"/>
                  </a:lnTo>
                  <a:lnTo>
                    <a:pt x="4" y="412"/>
                  </a:lnTo>
                  <a:lnTo>
                    <a:pt x="0" y="364"/>
                  </a:lnTo>
                  <a:lnTo>
                    <a:pt x="4" y="314"/>
                  </a:lnTo>
                  <a:lnTo>
                    <a:pt x="13" y="267"/>
                  </a:lnTo>
                  <a:lnTo>
                    <a:pt x="29" y="222"/>
                  </a:lnTo>
                  <a:lnTo>
                    <a:pt x="50" y="180"/>
                  </a:lnTo>
                  <a:lnTo>
                    <a:pt x="76" y="142"/>
                  </a:lnTo>
                  <a:lnTo>
                    <a:pt x="107" y="106"/>
                  </a:lnTo>
                  <a:lnTo>
                    <a:pt x="141" y="76"/>
                  </a:lnTo>
                  <a:lnTo>
                    <a:pt x="180" y="50"/>
                  </a:lnTo>
                  <a:lnTo>
                    <a:pt x="222" y="29"/>
                  </a:lnTo>
                  <a:lnTo>
                    <a:pt x="267" y="13"/>
                  </a:lnTo>
                  <a:lnTo>
                    <a:pt x="314" y="3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8674134" y="3246509"/>
            <a:ext cx="467083" cy="462351"/>
            <a:chOff x="5927726" y="3306763"/>
            <a:chExt cx="3133725" cy="3101975"/>
          </a:xfrm>
          <a:solidFill>
            <a:schemeClr val="bg2">
              <a:lumMod val="25000"/>
            </a:schemeClr>
          </a:solidFill>
        </p:grpSpPr>
        <p:sp>
          <p:nvSpPr>
            <p:cNvPr id="214" name="Freeform 195"/>
            <p:cNvSpPr>
              <a:spLocks noEditPoints="1"/>
            </p:cNvSpPr>
            <p:nvPr/>
          </p:nvSpPr>
          <p:spPr bwMode="auto">
            <a:xfrm>
              <a:off x="5927726" y="3306763"/>
              <a:ext cx="3133725" cy="3101975"/>
            </a:xfrm>
            <a:custGeom>
              <a:avLst/>
              <a:gdLst>
                <a:gd name="T0" fmla="*/ 261 w 3947"/>
                <a:gd name="T1" fmla="*/ 3348 h 3909"/>
                <a:gd name="T2" fmla="*/ 217 w 3947"/>
                <a:gd name="T3" fmla="*/ 3478 h 3909"/>
                <a:gd name="T4" fmla="*/ 268 w 3947"/>
                <a:gd name="T5" fmla="*/ 3616 h 3909"/>
                <a:gd name="T6" fmla="*/ 396 w 3947"/>
                <a:gd name="T7" fmla="*/ 3689 h 3909"/>
                <a:gd name="T8" fmla="*/ 537 w 3947"/>
                <a:gd name="T9" fmla="*/ 3668 h 3909"/>
                <a:gd name="T10" fmla="*/ 1517 w 3947"/>
                <a:gd name="T11" fmla="*/ 2588 h 3909"/>
                <a:gd name="T12" fmla="*/ 1279 w 3947"/>
                <a:gd name="T13" fmla="*/ 2336 h 3909"/>
                <a:gd name="T14" fmla="*/ 2184 w 3947"/>
                <a:gd name="T15" fmla="*/ 276 h 3909"/>
                <a:gd name="T16" fmla="*/ 1844 w 3947"/>
                <a:gd name="T17" fmla="*/ 411 h 3909"/>
                <a:gd name="T18" fmla="*/ 1563 w 3947"/>
                <a:gd name="T19" fmla="*/ 635 h 3909"/>
                <a:gd name="T20" fmla="*/ 1358 w 3947"/>
                <a:gd name="T21" fmla="*/ 928 h 3909"/>
                <a:gd name="T22" fmla="*/ 1249 w 3947"/>
                <a:gd name="T23" fmla="*/ 1277 h 3909"/>
                <a:gd name="T24" fmla="*/ 1249 w 3947"/>
                <a:gd name="T25" fmla="*/ 1655 h 3909"/>
                <a:gd name="T26" fmla="*/ 1358 w 3947"/>
                <a:gd name="T27" fmla="*/ 2002 h 3909"/>
                <a:gd name="T28" fmla="*/ 1563 w 3947"/>
                <a:gd name="T29" fmla="*/ 2297 h 3909"/>
                <a:gd name="T30" fmla="*/ 1844 w 3947"/>
                <a:gd name="T31" fmla="*/ 2521 h 3909"/>
                <a:gd name="T32" fmla="*/ 2184 w 3947"/>
                <a:gd name="T33" fmla="*/ 2655 h 3909"/>
                <a:gd name="T34" fmla="*/ 2563 w 3947"/>
                <a:gd name="T35" fmla="*/ 2683 h 3909"/>
                <a:gd name="T36" fmla="*/ 2925 w 3947"/>
                <a:gd name="T37" fmla="*/ 2600 h 3909"/>
                <a:gd name="T38" fmla="*/ 3238 w 3947"/>
                <a:gd name="T39" fmla="*/ 2418 h 3909"/>
                <a:gd name="T40" fmla="*/ 3483 w 3947"/>
                <a:gd name="T41" fmla="*/ 2157 h 3909"/>
                <a:gd name="T42" fmla="*/ 3643 w 3947"/>
                <a:gd name="T43" fmla="*/ 1834 h 3909"/>
                <a:gd name="T44" fmla="*/ 3700 w 3947"/>
                <a:gd name="T45" fmla="*/ 1465 h 3909"/>
                <a:gd name="T46" fmla="*/ 3643 w 3947"/>
                <a:gd name="T47" fmla="*/ 1097 h 3909"/>
                <a:gd name="T48" fmla="*/ 3483 w 3947"/>
                <a:gd name="T49" fmla="*/ 773 h 3909"/>
                <a:gd name="T50" fmla="*/ 3238 w 3947"/>
                <a:gd name="T51" fmla="*/ 512 h 3909"/>
                <a:gd name="T52" fmla="*/ 2925 w 3947"/>
                <a:gd name="T53" fmla="*/ 331 h 3909"/>
                <a:gd name="T54" fmla="*/ 2563 w 3947"/>
                <a:gd name="T55" fmla="*/ 249 h 3909"/>
                <a:gd name="T56" fmla="*/ 2572 w 3947"/>
                <a:gd name="T57" fmla="*/ 4 h 3909"/>
                <a:gd name="T58" fmla="*/ 2973 w 3947"/>
                <a:gd name="T59" fmla="*/ 88 h 3909"/>
                <a:gd name="T60" fmla="*/ 3325 w 3947"/>
                <a:gd name="T61" fmla="*/ 271 h 3909"/>
                <a:gd name="T62" fmla="*/ 3613 w 3947"/>
                <a:gd name="T63" fmla="*/ 539 h 3909"/>
                <a:gd name="T64" fmla="*/ 3821 w 3947"/>
                <a:gd name="T65" fmla="*/ 872 h 3909"/>
                <a:gd name="T66" fmla="*/ 3933 w 3947"/>
                <a:gd name="T67" fmla="*/ 1258 h 3909"/>
                <a:gd name="T68" fmla="*/ 3933 w 3947"/>
                <a:gd name="T69" fmla="*/ 1673 h 3909"/>
                <a:gd name="T70" fmla="*/ 3821 w 3947"/>
                <a:gd name="T71" fmla="*/ 2059 h 3909"/>
                <a:gd name="T72" fmla="*/ 3613 w 3947"/>
                <a:gd name="T73" fmla="*/ 2393 h 3909"/>
                <a:gd name="T74" fmla="*/ 3325 w 3947"/>
                <a:gd name="T75" fmla="*/ 2660 h 3909"/>
                <a:gd name="T76" fmla="*/ 2973 w 3947"/>
                <a:gd name="T77" fmla="*/ 2843 h 3909"/>
                <a:gd name="T78" fmla="*/ 2572 w 3947"/>
                <a:gd name="T79" fmla="*/ 2927 h 3909"/>
                <a:gd name="T80" fmla="*/ 2154 w 3947"/>
                <a:gd name="T81" fmla="*/ 2898 h 3909"/>
                <a:gd name="T82" fmla="*/ 1775 w 3947"/>
                <a:gd name="T83" fmla="*/ 2759 h 3909"/>
                <a:gd name="T84" fmla="*/ 671 w 3947"/>
                <a:gd name="T85" fmla="*/ 3840 h 3909"/>
                <a:gd name="T86" fmla="*/ 487 w 3947"/>
                <a:gd name="T87" fmla="*/ 3906 h 3909"/>
                <a:gd name="T88" fmla="*/ 266 w 3947"/>
                <a:gd name="T89" fmla="*/ 3875 h 3909"/>
                <a:gd name="T90" fmla="*/ 91 w 3947"/>
                <a:gd name="T91" fmla="*/ 3741 h 3909"/>
                <a:gd name="T92" fmla="*/ 4 w 3947"/>
                <a:gd name="T93" fmla="*/ 3536 h 3909"/>
                <a:gd name="T94" fmla="*/ 26 w 3947"/>
                <a:gd name="T95" fmla="*/ 3330 h 3909"/>
                <a:gd name="T96" fmla="*/ 131 w 3947"/>
                <a:gd name="T97" fmla="*/ 3170 h 3909"/>
                <a:gd name="T98" fmla="*/ 1077 w 3947"/>
                <a:gd name="T99" fmla="*/ 1969 h 3909"/>
                <a:gd name="T100" fmla="*/ 990 w 3947"/>
                <a:gd name="T101" fmla="*/ 1570 h 3909"/>
                <a:gd name="T102" fmla="*/ 1019 w 3947"/>
                <a:gd name="T103" fmla="*/ 1158 h 3909"/>
                <a:gd name="T104" fmla="*/ 1157 w 3947"/>
                <a:gd name="T105" fmla="*/ 783 h 3909"/>
                <a:gd name="T106" fmla="*/ 1386 w 3947"/>
                <a:gd name="T107" fmla="*/ 465 h 3909"/>
                <a:gd name="T108" fmla="*/ 1692 w 3947"/>
                <a:gd name="T109" fmla="*/ 216 h 3909"/>
                <a:gd name="T110" fmla="*/ 2057 w 3947"/>
                <a:gd name="T111" fmla="*/ 56 h 3909"/>
                <a:gd name="T112" fmla="*/ 2467 w 3947"/>
                <a:gd name="T113" fmla="*/ 0 h 3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47" h="3909">
                  <a:moveTo>
                    <a:pt x="1279" y="2336"/>
                  </a:moveTo>
                  <a:lnTo>
                    <a:pt x="284" y="3322"/>
                  </a:lnTo>
                  <a:lnTo>
                    <a:pt x="284" y="3323"/>
                  </a:lnTo>
                  <a:lnTo>
                    <a:pt x="261" y="3348"/>
                  </a:lnTo>
                  <a:lnTo>
                    <a:pt x="243" y="3376"/>
                  </a:lnTo>
                  <a:lnTo>
                    <a:pt x="229" y="3408"/>
                  </a:lnTo>
                  <a:lnTo>
                    <a:pt x="221" y="3441"/>
                  </a:lnTo>
                  <a:lnTo>
                    <a:pt x="217" y="3478"/>
                  </a:lnTo>
                  <a:lnTo>
                    <a:pt x="221" y="3516"/>
                  </a:lnTo>
                  <a:lnTo>
                    <a:pt x="231" y="3553"/>
                  </a:lnTo>
                  <a:lnTo>
                    <a:pt x="247" y="3586"/>
                  </a:lnTo>
                  <a:lnTo>
                    <a:pt x="268" y="3616"/>
                  </a:lnTo>
                  <a:lnTo>
                    <a:pt x="295" y="3643"/>
                  </a:lnTo>
                  <a:lnTo>
                    <a:pt x="325" y="3664"/>
                  </a:lnTo>
                  <a:lnTo>
                    <a:pt x="359" y="3679"/>
                  </a:lnTo>
                  <a:lnTo>
                    <a:pt x="396" y="3689"/>
                  </a:lnTo>
                  <a:lnTo>
                    <a:pt x="435" y="3693"/>
                  </a:lnTo>
                  <a:lnTo>
                    <a:pt x="472" y="3690"/>
                  </a:lnTo>
                  <a:lnTo>
                    <a:pt x="506" y="3681"/>
                  </a:lnTo>
                  <a:lnTo>
                    <a:pt x="537" y="3668"/>
                  </a:lnTo>
                  <a:lnTo>
                    <a:pt x="566" y="3649"/>
                  </a:lnTo>
                  <a:lnTo>
                    <a:pt x="591" y="3626"/>
                  </a:lnTo>
                  <a:lnTo>
                    <a:pt x="1586" y="2642"/>
                  </a:lnTo>
                  <a:lnTo>
                    <a:pt x="1517" y="2588"/>
                  </a:lnTo>
                  <a:lnTo>
                    <a:pt x="1452" y="2531"/>
                  </a:lnTo>
                  <a:lnTo>
                    <a:pt x="1390" y="2470"/>
                  </a:lnTo>
                  <a:lnTo>
                    <a:pt x="1333" y="2405"/>
                  </a:lnTo>
                  <a:lnTo>
                    <a:pt x="1279" y="2336"/>
                  </a:lnTo>
                  <a:close/>
                  <a:moveTo>
                    <a:pt x="2467" y="245"/>
                  </a:moveTo>
                  <a:lnTo>
                    <a:pt x="2370" y="249"/>
                  </a:lnTo>
                  <a:lnTo>
                    <a:pt x="2276" y="259"/>
                  </a:lnTo>
                  <a:lnTo>
                    <a:pt x="2184" y="276"/>
                  </a:lnTo>
                  <a:lnTo>
                    <a:pt x="2095" y="301"/>
                  </a:lnTo>
                  <a:lnTo>
                    <a:pt x="2008" y="331"/>
                  </a:lnTo>
                  <a:lnTo>
                    <a:pt x="1925" y="369"/>
                  </a:lnTo>
                  <a:lnTo>
                    <a:pt x="1844" y="411"/>
                  </a:lnTo>
                  <a:lnTo>
                    <a:pt x="1768" y="460"/>
                  </a:lnTo>
                  <a:lnTo>
                    <a:pt x="1695" y="512"/>
                  </a:lnTo>
                  <a:lnTo>
                    <a:pt x="1627" y="571"/>
                  </a:lnTo>
                  <a:lnTo>
                    <a:pt x="1563" y="635"/>
                  </a:lnTo>
                  <a:lnTo>
                    <a:pt x="1505" y="702"/>
                  </a:lnTo>
                  <a:lnTo>
                    <a:pt x="1451" y="773"/>
                  </a:lnTo>
                  <a:lnTo>
                    <a:pt x="1401" y="850"/>
                  </a:lnTo>
                  <a:lnTo>
                    <a:pt x="1358" y="928"/>
                  </a:lnTo>
                  <a:lnTo>
                    <a:pt x="1322" y="1012"/>
                  </a:lnTo>
                  <a:lnTo>
                    <a:pt x="1290" y="1097"/>
                  </a:lnTo>
                  <a:lnTo>
                    <a:pt x="1266" y="1186"/>
                  </a:lnTo>
                  <a:lnTo>
                    <a:pt x="1249" y="1277"/>
                  </a:lnTo>
                  <a:lnTo>
                    <a:pt x="1237" y="1370"/>
                  </a:lnTo>
                  <a:lnTo>
                    <a:pt x="1234" y="1465"/>
                  </a:lnTo>
                  <a:lnTo>
                    <a:pt x="1237" y="1562"/>
                  </a:lnTo>
                  <a:lnTo>
                    <a:pt x="1249" y="1655"/>
                  </a:lnTo>
                  <a:lnTo>
                    <a:pt x="1266" y="1746"/>
                  </a:lnTo>
                  <a:lnTo>
                    <a:pt x="1290" y="1834"/>
                  </a:lnTo>
                  <a:lnTo>
                    <a:pt x="1322" y="1920"/>
                  </a:lnTo>
                  <a:lnTo>
                    <a:pt x="1358" y="2002"/>
                  </a:lnTo>
                  <a:lnTo>
                    <a:pt x="1401" y="2082"/>
                  </a:lnTo>
                  <a:lnTo>
                    <a:pt x="1451" y="2157"/>
                  </a:lnTo>
                  <a:lnTo>
                    <a:pt x="1505" y="2230"/>
                  </a:lnTo>
                  <a:lnTo>
                    <a:pt x="1563" y="2297"/>
                  </a:lnTo>
                  <a:lnTo>
                    <a:pt x="1627" y="2361"/>
                  </a:lnTo>
                  <a:lnTo>
                    <a:pt x="1695" y="2418"/>
                  </a:lnTo>
                  <a:lnTo>
                    <a:pt x="1768" y="2472"/>
                  </a:lnTo>
                  <a:lnTo>
                    <a:pt x="1844" y="2521"/>
                  </a:lnTo>
                  <a:lnTo>
                    <a:pt x="1925" y="2563"/>
                  </a:lnTo>
                  <a:lnTo>
                    <a:pt x="2008" y="2600"/>
                  </a:lnTo>
                  <a:lnTo>
                    <a:pt x="2095" y="2631"/>
                  </a:lnTo>
                  <a:lnTo>
                    <a:pt x="2184" y="2655"/>
                  </a:lnTo>
                  <a:lnTo>
                    <a:pt x="2276" y="2672"/>
                  </a:lnTo>
                  <a:lnTo>
                    <a:pt x="2370" y="2683"/>
                  </a:lnTo>
                  <a:lnTo>
                    <a:pt x="2467" y="2687"/>
                  </a:lnTo>
                  <a:lnTo>
                    <a:pt x="2563" y="2683"/>
                  </a:lnTo>
                  <a:lnTo>
                    <a:pt x="2658" y="2672"/>
                  </a:lnTo>
                  <a:lnTo>
                    <a:pt x="2750" y="2655"/>
                  </a:lnTo>
                  <a:lnTo>
                    <a:pt x="2840" y="2631"/>
                  </a:lnTo>
                  <a:lnTo>
                    <a:pt x="2925" y="2600"/>
                  </a:lnTo>
                  <a:lnTo>
                    <a:pt x="3010" y="2563"/>
                  </a:lnTo>
                  <a:lnTo>
                    <a:pt x="3089" y="2521"/>
                  </a:lnTo>
                  <a:lnTo>
                    <a:pt x="3166" y="2472"/>
                  </a:lnTo>
                  <a:lnTo>
                    <a:pt x="3238" y="2418"/>
                  </a:lnTo>
                  <a:lnTo>
                    <a:pt x="3306" y="2361"/>
                  </a:lnTo>
                  <a:lnTo>
                    <a:pt x="3371" y="2297"/>
                  </a:lnTo>
                  <a:lnTo>
                    <a:pt x="3430" y="2230"/>
                  </a:lnTo>
                  <a:lnTo>
                    <a:pt x="3483" y="2157"/>
                  </a:lnTo>
                  <a:lnTo>
                    <a:pt x="3532" y="2082"/>
                  </a:lnTo>
                  <a:lnTo>
                    <a:pt x="3575" y="2002"/>
                  </a:lnTo>
                  <a:lnTo>
                    <a:pt x="3613" y="1920"/>
                  </a:lnTo>
                  <a:lnTo>
                    <a:pt x="3643" y="1834"/>
                  </a:lnTo>
                  <a:lnTo>
                    <a:pt x="3668" y="1746"/>
                  </a:lnTo>
                  <a:lnTo>
                    <a:pt x="3686" y="1655"/>
                  </a:lnTo>
                  <a:lnTo>
                    <a:pt x="3697" y="1562"/>
                  </a:lnTo>
                  <a:lnTo>
                    <a:pt x="3700" y="1465"/>
                  </a:lnTo>
                  <a:lnTo>
                    <a:pt x="3697" y="1370"/>
                  </a:lnTo>
                  <a:lnTo>
                    <a:pt x="3686" y="1277"/>
                  </a:lnTo>
                  <a:lnTo>
                    <a:pt x="3668" y="1186"/>
                  </a:lnTo>
                  <a:lnTo>
                    <a:pt x="3643" y="1097"/>
                  </a:lnTo>
                  <a:lnTo>
                    <a:pt x="3613" y="1012"/>
                  </a:lnTo>
                  <a:lnTo>
                    <a:pt x="3575" y="928"/>
                  </a:lnTo>
                  <a:lnTo>
                    <a:pt x="3532" y="850"/>
                  </a:lnTo>
                  <a:lnTo>
                    <a:pt x="3483" y="773"/>
                  </a:lnTo>
                  <a:lnTo>
                    <a:pt x="3430" y="702"/>
                  </a:lnTo>
                  <a:lnTo>
                    <a:pt x="3371" y="635"/>
                  </a:lnTo>
                  <a:lnTo>
                    <a:pt x="3306" y="571"/>
                  </a:lnTo>
                  <a:lnTo>
                    <a:pt x="3238" y="512"/>
                  </a:lnTo>
                  <a:lnTo>
                    <a:pt x="3166" y="460"/>
                  </a:lnTo>
                  <a:lnTo>
                    <a:pt x="3089" y="411"/>
                  </a:lnTo>
                  <a:lnTo>
                    <a:pt x="3010" y="369"/>
                  </a:lnTo>
                  <a:lnTo>
                    <a:pt x="2925" y="331"/>
                  </a:lnTo>
                  <a:lnTo>
                    <a:pt x="2840" y="301"/>
                  </a:lnTo>
                  <a:lnTo>
                    <a:pt x="2750" y="276"/>
                  </a:lnTo>
                  <a:lnTo>
                    <a:pt x="2658" y="259"/>
                  </a:lnTo>
                  <a:lnTo>
                    <a:pt x="2563" y="249"/>
                  </a:lnTo>
                  <a:lnTo>
                    <a:pt x="2467" y="245"/>
                  </a:lnTo>
                  <a:close/>
                  <a:moveTo>
                    <a:pt x="2467" y="0"/>
                  </a:moveTo>
                  <a:lnTo>
                    <a:pt x="2467" y="0"/>
                  </a:lnTo>
                  <a:lnTo>
                    <a:pt x="2572" y="4"/>
                  </a:lnTo>
                  <a:lnTo>
                    <a:pt x="2677" y="14"/>
                  </a:lnTo>
                  <a:lnTo>
                    <a:pt x="2778" y="33"/>
                  </a:lnTo>
                  <a:lnTo>
                    <a:pt x="2876" y="56"/>
                  </a:lnTo>
                  <a:lnTo>
                    <a:pt x="2973" y="88"/>
                  </a:lnTo>
                  <a:lnTo>
                    <a:pt x="3067" y="125"/>
                  </a:lnTo>
                  <a:lnTo>
                    <a:pt x="3156" y="168"/>
                  </a:lnTo>
                  <a:lnTo>
                    <a:pt x="3242" y="216"/>
                  </a:lnTo>
                  <a:lnTo>
                    <a:pt x="3325" y="271"/>
                  </a:lnTo>
                  <a:lnTo>
                    <a:pt x="3403" y="331"/>
                  </a:lnTo>
                  <a:lnTo>
                    <a:pt x="3478" y="395"/>
                  </a:lnTo>
                  <a:lnTo>
                    <a:pt x="3549" y="465"/>
                  </a:lnTo>
                  <a:lnTo>
                    <a:pt x="3613" y="539"/>
                  </a:lnTo>
                  <a:lnTo>
                    <a:pt x="3673" y="616"/>
                  </a:lnTo>
                  <a:lnTo>
                    <a:pt x="3728" y="697"/>
                  </a:lnTo>
                  <a:lnTo>
                    <a:pt x="3778" y="783"/>
                  </a:lnTo>
                  <a:lnTo>
                    <a:pt x="3821" y="872"/>
                  </a:lnTo>
                  <a:lnTo>
                    <a:pt x="3859" y="965"/>
                  </a:lnTo>
                  <a:lnTo>
                    <a:pt x="3890" y="1059"/>
                  </a:lnTo>
                  <a:lnTo>
                    <a:pt x="3914" y="1158"/>
                  </a:lnTo>
                  <a:lnTo>
                    <a:pt x="3933" y="1258"/>
                  </a:lnTo>
                  <a:lnTo>
                    <a:pt x="3943" y="1362"/>
                  </a:lnTo>
                  <a:lnTo>
                    <a:pt x="3947" y="1465"/>
                  </a:lnTo>
                  <a:lnTo>
                    <a:pt x="3943" y="1570"/>
                  </a:lnTo>
                  <a:lnTo>
                    <a:pt x="3933" y="1673"/>
                  </a:lnTo>
                  <a:lnTo>
                    <a:pt x="3914" y="1774"/>
                  </a:lnTo>
                  <a:lnTo>
                    <a:pt x="3890" y="1871"/>
                  </a:lnTo>
                  <a:lnTo>
                    <a:pt x="3859" y="1966"/>
                  </a:lnTo>
                  <a:lnTo>
                    <a:pt x="3821" y="2059"/>
                  </a:lnTo>
                  <a:lnTo>
                    <a:pt x="3778" y="2147"/>
                  </a:lnTo>
                  <a:lnTo>
                    <a:pt x="3728" y="2234"/>
                  </a:lnTo>
                  <a:lnTo>
                    <a:pt x="3673" y="2315"/>
                  </a:lnTo>
                  <a:lnTo>
                    <a:pt x="3613" y="2393"/>
                  </a:lnTo>
                  <a:lnTo>
                    <a:pt x="3549" y="2467"/>
                  </a:lnTo>
                  <a:lnTo>
                    <a:pt x="3478" y="2536"/>
                  </a:lnTo>
                  <a:lnTo>
                    <a:pt x="3403" y="2601"/>
                  </a:lnTo>
                  <a:lnTo>
                    <a:pt x="3325" y="2660"/>
                  </a:lnTo>
                  <a:lnTo>
                    <a:pt x="3242" y="2714"/>
                  </a:lnTo>
                  <a:lnTo>
                    <a:pt x="3156" y="2763"/>
                  </a:lnTo>
                  <a:lnTo>
                    <a:pt x="3067" y="2806"/>
                  </a:lnTo>
                  <a:lnTo>
                    <a:pt x="2973" y="2843"/>
                  </a:lnTo>
                  <a:lnTo>
                    <a:pt x="2876" y="2874"/>
                  </a:lnTo>
                  <a:lnTo>
                    <a:pt x="2778" y="2898"/>
                  </a:lnTo>
                  <a:lnTo>
                    <a:pt x="2677" y="2917"/>
                  </a:lnTo>
                  <a:lnTo>
                    <a:pt x="2572" y="2927"/>
                  </a:lnTo>
                  <a:lnTo>
                    <a:pt x="2467" y="2931"/>
                  </a:lnTo>
                  <a:lnTo>
                    <a:pt x="2360" y="2927"/>
                  </a:lnTo>
                  <a:lnTo>
                    <a:pt x="2257" y="2916"/>
                  </a:lnTo>
                  <a:lnTo>
                    <a:pt x="2154" y="2898"/>
                  </a:lnTo>
                  <a:lnTo>
                    <a:pt x="2055" y="2873"/>
                  </a:lnTo>
                  <a:lnTo>
                    <a:pt x="1958" y="2842"/>
                  </a:lnTo>
                  <a:lnTo>
                    <a:pt x="1864" y="2803"/>
                  </a:lnTo>
                  <a:lnTo>
                    <a:pt x="1775" y="2759"/>
                  </a:lnTo>
                  <a:lnTo>
                    <a:pt x="745" y="3779"/>
                  </a:lnTo>
                  <a:lnTo>
                    <a:pt x="745" y="3779"/>
                  </a:lnTo>
                  <a:lnTo>
                    <a:pt x="710" y="3811"/>
                  </a:lnTo>
                  <a:lnTo>
                    <a:pt x="671" y="3840"/>
                  </a:lnTo>
                  <a:lnTo>
                    <a:pt x="628" y="3864"/>
                  </a:lnTo>
                  <a:lnTo>
                    <a:pt x="584" y="3882"/>
                  </a:lnTo>
                  <a:lnTo>
                    <a:pt x="536" y="3897"/>
                  </a:lnTo>
                  <a:lnTo>
                    <a:pt x="487" y="3906"/>
                  </a:lnTo>
                  <a:lnTo>
                    <a:pt x="435" y="3909"/>
                  </a:lnTo>
                  <a:lnTo>
                    <a:pt x="376" y="3905"/>
                  </a:lnTo>
                  <a:lnTo>
                    <a:pt x="320" y="3894"/>
                  </a:lnTo>
                  <a:lnTo>
                    <a:pt x="266" y="3875"/>
                  </a:lnTo>
                  <a:lnTo>
                    <a:pt x="215" y="3850"/>
                  </a:lnTo>
                  <a:lnTo>
                    <a:pt x="169" y="3819"/>
                  </a:lnTo>
                  <a:lnTo>
                    <a:pt x="127" y="3782"/>
                  </a:lnTo>
                  <a:lnTo>
                    <a:pt x="91" y="3741"/>
                  </a:lnTo>
                  <a:lnTo>
                    <a:pt x="59" y="3695"/>
                  </a:lnTo>
                  <a:lnTo>
                    <a:pt x="34" y="3645"/>
                  </a:lnTo>
                  <a:lnTo>
                    <a:pt x="15" y="3591"/>
                  </a:lnTo>
                  <a:lnTo>
                    <a:pt x="4" y="3536"/>
                  </a:lnTo>
                  <a:lnTo>
                    <a:pt x="0" y="3478"/>
                  </a:lnTo>
                  <a:lnTo>
                    <a:pt x="2" y="3426"/>
                  </a:lnTo>
                  <a:lnTo>
                    <a:pt x="11" y="3378"/>
                  </a:lnTo>
                  <a:lnTo>
                    <a:pt x="26" y="3330"/>
                  </a:lnTo>
                  <a:lnTo>
                    <a:pt x="45" y="3285"/>
                  </a:lnTo>
                  <a:lnTo>
                    <a:pt x="69" y="3244"/>
                  </a:lnTo>
                  <a:lnTo>
                    <a:pt x="98" y="3205"/>
                  </a:lnTo>
                  <a:lnTo>
                    <a:pt x="131" y="3170"/>
                  </a:lnTo>
                  <a:lnTo>
                    <a:pt x="130" y="3169"/>
                  </a:lnTo>
                  <a:lnTo>
                    <a:pt x="1159" y="2150"/>
                  </a:lnTo>
                  <a:lnTo>
                    <a:pt x="1115" y="2061"/>
                  </a:lnTo>
                  <a:lnTo>
                    <a:pt x="1077" y="1969"/>
                  </a:lnTo>
                  <a:lnTo>
                    <a:pt x="1044" y="1873"/>
                  </a:lnTo>
                  <a:lnTo>
                    <a:pt x="1020" y="1775"/>
                  </a:lnTo>
                  <a:lnTo>
                    <a:pt x="1001" y="1674"/>
                  </a:lnTo>
                  <a:lnTo>
                    <a:pt x="990" y="1570"/>
                  </a:lnTo>
                  <a:lnTo>
                    <a:pt x="986" y="1465"/>
                  </a:lnTo>
                  <a:lnTo>
                    <a:pt x="990" y="1362"/>
                  </a:lnTo>
                  <a:lnTo>
                    <a:pt x="1001" y="1258"/>
                  </a:lnTo>
                  <a:lnTo>
                    <a:pt x="1019" y="1158"/>
                  </a:lnTo>
                  <a:lnTo>
                    <a:pt x="1044" y="1059"/>
                  </a:lnTo>
                  <a:lnTo>
                    <a:pt x="1075" y="965"/>
                  </a:lnTo>
                  <a:lnTo>
                    <a:pt x="1112" y="872"/>
                  </a:lnTo>
                  <a:lnTo>
                    <a:pt x="1157" y="783"/>
                  </a:lnTo>
                  <a:lnTo>
                    <a:pt x="1206" y="697"/>
                  </a:lnTo>
                  <a:lnTo>
                    <a:pt x="1260" y="616"/>
                  </a:lnTo>
                  <a:lnTo>
                    <a:pt x="1321" y="539"/>
                  </a:lnTo>
                  <a:lnTo>
                    <a:pt x="1386" y="465"/>
                  </a:lnTo>
                  <a:lnTo>
                    <a:pt x="1456" y="395"/>
                  </a:lnTo>
                  <a:lnTo>
                    <a:pt x="1530" y="331"/>
                  </a:lnTo>
                  <a:lnTo>
                    <a:pt x="1608" y="271"/>
                  </a:lnTo>
                  <a:lnTo>
                    <a:pt x="1692" y="216"/>
                  </a:lnTo>
                  <a:lnTo>
                    <a:pt x="1777" y="168"/>
                  </a:lnTo>
                  <a:lnTo>
                    <a:pt x="1868" y="125"/>
                  </a:lnTo>
                  <a:lnTo>
                    <a:pt x="1961" y="88"/>
                  </a:lnTo>
                  <a:lnTo>
                    <a:pt x="2057" y="56"/>
                  </a:lnTo>
                  <a:lnTo>
                    <a:pt x="2156" y="33"/>
                  </a:lnTo>
                  <a:lnTo>
                    <a:pt x="2258" y="14"/>
                  </a:lnTo>
                  <a:lnTo>
                    <a:pt x="2361" y="4"/>
                  </a:lnTo>
                  <a:lnTo>
                    <a:pt x="2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196"/>
            <p:cNvSpPr>
              <a:spLocks/>
            </p:cNvSpPr>
            <p:nvPr/>
          </p:nvSpPr>
          <p:spPr bwMode="auto">
            <a:xfrm>
              <a:off x="7200901" y="3790950"/>
              <a:ext cx="733425" cy="727075"/>
            </a:xfrm>
            <a:custGeom>
              <a:avLst/>
              <a:gdLst>
                <a:gd name="T0" fmla="*/ 864 w 925"/>
                <a:gd name="T1" fmla="*/ 0 h 916"/>
                <a:gd name="T2" fmla="*/ 883 w 925"/>
                <a:gd name="T3" fmla="*/ 3 h 916"/>
                <a:gd name="T4" fmla="*/ 900 w 925"/>
                <a:gd name="T5" fmla="*/ 11 h 916"/>
                <a:gd name="T6" fmla="*/ 914 w 925"/>
                <a:gd name="T7" fmla="*/ 25 h 916"/>
                <a:gd name="T8" fmla="*/ 922 w 925"/>
                <a:gd name="T9" fmla="*/ 41 h 916"/>
                <a:gd name="T10" fmla="*/ 925 w 925"/>
                <a:gd name="T11" fmla="*/ 60 h 916"/>
                <a:gd name="T12" fmla="*/ 922 w 925"/>
                <a:gd name="T13" fmla="*/ 80 h 916"/>
                <a:gd name="T14" fmla="*/ 914 w 925"/>
                <a:gd name="T15" fmla="*/ 96 h 916"/>
                <a:gd name="T16" fmla="*/ 900 w 925"/>
                <a:gd name="T17" fmla="*/ 110 h 916"/>
                <a:gd name="T18" fmla="*/ 883 w 925"/>
                <a:gd name="T19" fmla="*/ 119 h 916"/>
                <a:gd name="T20" fmla="*/ 864 w 925"/>
                <a:gd name="T21" fmla="*/ 122 h 916"/>
                <a:gd name="T22" fmla="*/ 789 w 925"/>
                <a:gd name="T23" fmla="*/ 126 h 916"/>
                <a:gd name="T24" fmla="*/ 714 w 925"/>
                <a:gd name="T25" fmla="*/ 136 h 916"/>
                <a:gd name="T26" fmla="*/ 644 w 925"/>
                <a:gd name="T27" fmla="*/ 155 h 916"/>
                <a:gd name="T28" fmla="*/ 575 w 925"/>
                <a:gd name="T29" fmla="*/ 180 h 916"/>
                <a:gd name="T30" fmla="*/ 511 w 925"/>
                <a:gd name="T31" fmla="*/ 210 h 916"/>
                <a:gd name="T32" fmla="*/ 451 w 925"/>
                <a:gd name="T33" fmla="*/ 247 h 916"/>
                <a:gd name="T34" fmla="*/ 393 w 925"/>
                <a:gd name="T35" fmla="*/ 289 h 916"/>
                <a:gd name="T36" fmla="*/ 341 w 925"/>
                <a:gd name="T37" fmla="*/ 336 h 916"/>
                <a:gd name="T38" fmla="*/ 293 w 925"/>
                <a:gd name="T39" fmla="*/ 388 h 916"/>
                <a:gd name="T40" fmla="*/ 250 w 925"/>
                <a:gd name="T41" fmla="*/ 445 h 916"/>
                <a:gd name="T42" fmla="*/ 213 w 925"/>
                <a:gd name="T43" fmla="*/ 506 h 916"/>
                <a:gd name="T44" fmla="*/ 182 w 925"/>
                <a:gd name="T45" fmla="*/ 570 h 916"/>
                <a:gd name="T46" fmla="*/ 157 w 925"/>
                <a:gd name="T47" fmla="*/ 637 h 916"/>
                <a:gd name="T48" fmla="*/ 139 w 925"/>
                <a:gd name="T49" fmla="*/ 707 h 916"/>
                <a:gd name="T50" fmla="*/ 128 w 925"/>
                <a:gd name="T51" fmla="*/ 779 h 916"/>
                <a:gd name="T52" fmla="*/ 124 w 925"/>
                <a:gd name="T53" fmla="*/ 854 h 916"/>
                <a:gd name="T54" fmla="*/ 120 w 925"/>
                <a:gd name="T55" fmla="*/ 874 h 916"/>
                <a:gd name="T56" fmla="*/ 111 w 925"/>
                <a:gd name="T57" fmla="*/ 891 h 916"/>
                <a:gd name="T58" fmla="*/ 99 w 925"/>
                <a:gd name="T59" fmla="*/ 904 h 916"/>
                <a:gd name="T60" fmla="*/ 82 w 925"/>
                <a:gd name="T61" fmla="*/ 912 h 916"/>
                <a:gd name="T62" fmla="*/ 62 w 925"/>
                <a:gd name="T63" fmla="*/ 916 h 916"/>
                <a:gd name="T64" fmla="*/ 43 w 925"/>
                <a:gd name="T65" fmla="*/ 912 h 916"/>
                <a:gd name="T66" fmla="*/ 25 w 925"/>
                <a:gd name="T67" fmla="*/ 904 h 916"/>
                <a:gd name="T68" fmla="*/ 12 w 925"/>
                <a:gd name="T69" fmla="*/ 891 h 916"/>
                <a:gd name="T70" fmla="*/ 3 w 925"/>
                <a:gd name="T71" fmla="*/ 874 h 916"/>
                <a:gd name="T72" fmla="*/ 0 w 925"/>
                <a:gd name="T73" fmla="*/ 854 h 916"/>
                <a:gd name="T74" fmla="*/ 4 w 925"/>
                <a:gd name="T75" fmla="*/ 772 h 916"/>
                <a:gd name="T76" fmla="*/ 15 w 925"/>
                <a:gd name="T77" fmla="*/ 692 h 916"/>
                <a:gd name="T78" fmla="*/ 34 w 925"/>
                <a:gd name="T79" fmla="*/ 615 h 916"/>
                <a:gd name="T80" fmla="*/ 61 w 925"/>
                <a:gd name="T81" fmla="*/ 540 h 916"/>
                <a:gd name="T82" fmla="*/ 94 w 925"/>
                <a:gd name="T83" fmla="*/ 468 h 916"/>
                <a:gd name="T84" fmla="*/ 131 w 925"/>
                <a:gd name="T85" fmla="*/ 401 h 916"/>
                <a:gd name="T86" fmla="*/ 176 w 925"/>
                <a:gd name="T87" fmla="*/ 337 h 916"/>
                <a:gd name="T88" fmla="*/ 226 w 925"/>
                <a:gd name="T89" fmla="*/ 279 h 916"/>
                <a:gd name="T90" fmla="*/ 282 w 925"/>
                <a:gd name="T91" fmla="*/ 224 h 916"/>
                <a:gd name="T92" fmla="*/ 341 w 925"/>
                <a:gd name="T93" fmla="*/ 174 h 916"/>
                <a:gd name="T94" fmla="*/ 405 w 925"/>
                <a:gd name="T95" fmla="*/ 130 h 916"/>
                <a:gd name="T96" fmla="*/ 475 w 925"/>
                <a:gd name="T97" fmla="*/ 91 h 916"/>
                <a:gd name="T98" fmla="*/ 546 w 925"/>
                <a:gd name="T99" fmla="*/ 60 h 916"/>
                <a:gd name="T100" fmla="*/ 621 w 925"/>
                <a:gd name="T101" fmla="*/ 34 h 916"/>
                <a:gd name="T102" fmla="*/ 700 w 925"/>
                <a:gd name="T103" fmla="*/ 15 h 916"/>
                <a:gd name="T104" fmla="*/ 781 w 925"/>
                <a:gd name="T105" fmla="*/ 4 h 916"/>
                <a:gd name="T106" fmla="*/ 864 w 925"/>
                <a:gd name="T107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5" h="916">
                  <a:moveTo>
                    <a:pt x="864" y="0"/>
                  </a:moveTo>
                  <a:lnTo>
                    <a:pt x="883" y="3"/>
                  </a:lnTo>
                  <a:lnTo>
                    <a:pt x="900" y="11"/>
                  </a:lnTo>
                  <a:lnTo>
                    <a:pt x="914" y="25"/>
                  </a:lnTo>
                  <a:lnTo>
                    <a:pt x="922" y="41"/>
                  </a:lnTo>
                  <a:lnTo>
                    <a:pt x="925" y="60"/>
                  </a:lnTo>
                  <a:lnTo>
                    <a:pt x="922" y="80"/>
                  </a:lnTo>
                  <a:lnTo>
                    <a:pt x="914" y="96"/>
                  </a:lnTo>
                  <a:lnTo>
                    <a:pt x="900" y="110"/>
                  </a:lnTo>
                  <a:lnTo>
                    <a:pt x="883" y="119"/>
                  </a:lnTo>
                  <a:lnTo>
                    <a:pt x="864" y="122"/>
                  </a:lnTo>
                  <a:lnTo>
                    <a:pt x="789" y="126"/>
                  </a:lnTo>
                  <a:lnTo>
                    <a:pt x="714" y="136"/>
                  </a:lnTo>
                  <a:lnTo>
                    <a:pt x="644" y="155"/>
                  </a:lnTo>
                  <a:lnTo>
                    <a:pt x="575" y="180"/>
                  </a:lnTo>
                  <a:lnTo>
                    <a:pt x="511" y="210"/>
                  </a:lnTo>
                  <a:lnTo>
                    <a:pt x="451" y="247"/>
                  </a:lnTo>
                  <a:lnTo>
                    <a:pt x="393" y="289"/>
                  </a:lnTo>
                  <a:lnTo>
                    <a:pt x="341" y="336"/>
                  </a:lnTo>
                  <a:lnTo>
                    <a:pt x="293" y="388"/>
                  </a:lnTo>
                  <a:lnTo>
                    <a:pt x="250" y="445"/>
                  </a:lnTo>
                  <a:lnTo>
                    <a:pt x="213" y="506"/>
                  </a:lnTo>
                  <a:lnTo>
                    <a:pt x="182" y="570"/>
                  </a:lnTo>
                  <a:lnTo>
                    <a:pt x="157" y="637"/>
                  </a:lnTo>
                  <a:lnTo>
                    <a:pt x="139" y="707"/>
                  </a:lnTo>
                  <a:lnTo>
                    <a:pt x="128" y="779"/>
                  </a:lnTo>
                  <a:lnTo>
                    <a:pt x="124" y="854"/>
                  </a:lnTo>
                  <a:lnTo>
                    <a:pt x="120" y="874"/>
                  </a:lnTo>
                  <a:lnTo>
                    <a:pt x="111" y="891"/>
                  </a:lnTo>
                  <a:lnTo>
                    <a:pt x="99" y="904"/>
                  </a:lnTo>
                  <a:lnTo>
                    <a:pt x="82" y="912"/>
                  </a:lnTo>
                  <a:lnTo>
                    <a:pt x="62" y="916"/>
                  </a:lnTo>
                  <a:lnTo>
                    <a:pt x="43" y="912"/>
                  </a:lnTo>
                  <a:lnTo>
                    <a:pt x="25" y="904"/>
                  </a:lnTo>
                  <a:lnTo>
                    <a:pt x="12" y="891"/>
                  </a:lnTo>
                  <a:lnTo>
                    <a:pt x="3" y="874"/>
                  </a:lnTo>
                  <a:lnTo>
                    <a:pt x="0" y="854"/>
                  </a:lnTo>
                  <a:lnTo>
                    <a:pt x="4" y="772"/>
                  </a:lnTo>
                  <a:lnTo>
                    <a:pt x="15" y="692"/>
                  </a:lnTo>
                  <a:lnTo>
                    <a:pt x="34" y="615"/>
                  </a:lnTo>
                  <a:lnTo>
                    <a:pt x="61" y="540"/>
                  </a:lnTo>
                  <a:lnTo>
                    <a:pt x="94" y="468"/>
                  </a:lnTo>
                  <a:lnTo>
                    <a:pt x="131" y="401"/>
                  </a:lnTo>
                  <a:lnTo>
                    <a:pt x="176" y="337"/>
                  </a:lnTo>
                  <a:lnTo>
                    <a:pt x="226" y="279"/>
                  </a:lnTo>
                  <a:lnTo>
                    <a:pt x="282" y="224"/>
                  </a:lnTo>
                  <a:lnTo>
                    <a:pt x="341" y="174"/>
                  </a:lnTo>
                  <a:lnTo>
                    <a:pt x="405" y="130"/>
                  </a:lnTo>
                  <a:lnTo>
                    <a:pt x="475" y="91"/>
                  </a:lnTo>
                  <a:lnTo>
                    <a:pt x="546" y="60"/>
                  </a:lnTo>
                  <a:lnTo>
                    <a:pt x="621" y="34"/>
                  </a:lnTo>
                  <a:lnTo>
                    <a:pt x="700" y="15"/>
                  </a:lnTo>
                  <a:lnTo>
                    <a:pt x="781" y="4"/>
                  </a:lnTo>
                  <a:lnTo>
                    <a:pt x="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9536104" y="3297870"/>
            <a:ext cx="572217" cy="359629"/>
            <a:chOff x="5929313" y="3321050"/>
            <a:chExt cx="3589338" cy="2255837"/>
          </a:xfrm>
          <a:solidFill>
            <a:schemeClr val="bg2">
              <a:lumMod val="25000"/>
            </a:schemeClr>
          </a:solidFill>
        </p:grpSpPr>
        <p:sp>
          <p:nvSpPr>
            <p:cNvPr id="221" name="Freeform 201"/>
            <p:cNvSpPr>
              <a:spLocks noEditPoints="1"/>
            </p:cNvSpPr>
            <p:nvPr/>
          </p:nvSpPr>
          <p:spPr bwMode="auto">
            <a:xfrm>
              <a:off x="5929313" y="3321050"/>
              <a:ext cx="3589338" cy="2255837"/>
            </a:xfrm>
            <a:custGeom>
              <a:avLst/>
              <a:gdLst>
                <a:gd name="T0" fmla="*/ 1889 w 4522"/>
                <a:gd name="T1" fmla="*/ 317 h 2843"/>
                <a:gd name="T2" fmla="*/ 1409 w 4522"/>
                <a:gd name="T3" fmla="*/ 457 h 2843"/>
                <a:gd name="T4" fmla="*/ 972 w 4522"/>
                <a:gd name="T5" fmla="*/ 697 h 2843"/>
                <a:gd name="T6" fmla="*/ 595 w 4522"/>
                <a:gd name="T7" fmla="*/ 1022 h 2843"/>
                <a:gd name="T8" fmla="*/ 301 w 4522"/>
                <a:gd name="T9" fmla="*/ 1421 h 2843"/>
                <a:gd name="T10" fmla="*/ 594 w 4522"/>
                <a:gd name="T11" fmla="*/ 1820 h 2843"/>
                <a:gd name="T12" fmla="*/ 970 w 4522"/>
                <a:gd name="T13" fmla="*/ 2145 h 2843"/>
                <a:gd name="T14" fmla="*/ 1408 w 4522"/>
                <a:gd name="T15" fmla="*/ 2385 h 2843"/>
                <a:gd name="T16" fmla="*/ 1887 w 4522"/>
                <a:gd name="T17" fmla="*/ 2525 h 2843"/>
                <a:gd name="T18" fmla="*/ 2386 w 4522"/>
                <a:gd name="T19" fmla="*/ 2554 h 2843"/>
                <a:gd name="T20" fmla="*/ 2878 w 4522"/>
                <a:gd name="T21" fmla="*/ 2469 h 2843"/>
                <a:gd name="T22" fmla="*/ 3338 w 4522"/>
                <a:gd name="T23" fmla="*/ 2277 h 2843"/>
                <a:gd name="T24" fmla="*/ 3748 w 4522"/>
                <a:gd name="T25" fmla="*/ 1994 h 2843"/>
                <a:gd name="T26" fmla="*/ 4087 w 4522"/>
                <a:gd name="T27" fmla="*/ 1630 h 2843"/>
                <a:gd name="T28" fmla="*/ 4087 w 4522"/>
                <a:gd name="T29" fmla="*/ 1214 h 2843"/>
                <a:gd name="T30" fmla="*/ 3750 w 4522"/>
                <a:gd name="T31" fmla="*/ 849 h 2843"/>
                <a:gd name="T32" fmla="*/ 3340 w 4522"/>
                <a:gd name="T33" fmla="*/ 566 h 2843"/>
                <a:gd name="T34" fmla="*/ 2878 w 4522"/>
                <a:gd name="T35" fmla="*/ 374 h 2843"/>
                <a:gd name="T36" fmla="*/ 2386 w 4522"/>
                <a:gd name="T37" fmla="*/ 288 h 2843"/>
                <a:gd name="T38" fmla="*/ 2402 w 4522"/>
                <a:gd name="T39" fmla="*/ 5 h 2843"/>
                <a:gd name="T40" fmla="*/ 2952 w 4522"/>
                <a:gd name="T41" fmla="*/ 101 h 2843"/>
                <a:gd name="T42" fmla="*/ 3464 w 4522"/>
                <a:gd name="T43" fmla="*/ 313 h 2843"/>
                <a:gd name="T44" fmla="*/ 3918 w 4522"/>
                <a:gd name="T45" fmla="*/ 622 h 2843"/>
                <a:gd name="T46" fmla="*/ 4292 w 4522"/>
                <a:gd name="T47" fmla="*/ 1016 h 2843"/>
                <a:gd name="T48" fmla="*/ 4509 w 4522"/>
                <a:gd name="T49" fmla="*/ 1359 h 2843"/>
                <a:gd name="T50" fmla="*/ 4514 w 4522"/>
                <a:gd name="T51" fmla="*/ 1369 h 2843"/>
                <a:gd name="T52" fmla="*/ 4518 w 4522"/>
                <a:gd name="T53" fmla="*/ 1390 h 2843"/>
                <a:gd name="T54" fmla="*/ 4518 w 4522"/>
                <a:gd name="T55" fmla="*/ 1453 h 2843"/>
                <a:gd name="T56" fmla="*/ 4514 w 4522"/>
                <a:gd name="T57" fmla="*/ 1474 h 2843"/>
                <a:gd name="T58" fmla="*/ 4509 w 4522"/>
                <a:gd name="T59" fmla="*/ 1485 h 2843"/>
                <a:gd name="T60" fmla="*/ 4292 w 4522"/>
                <a:gd name="T61" fmla="*/ 1827 h 2843"/>
                <a:gd name="T62" fmla="*/ 3918 w 4522"/>
                <a:gd name="T63" fmla="*/ 2221 h 2843"/>
                <a:gd name="T64" fmla="*/ 3464 w 4522"/>
                <a:gd name="T65" fmla="*/ 2531 h 2843"/>
                <a:gd name="T66" fmla="*/ 2952 w 4522"/>
                <a:gd name="T67" fmla="*/ 2742 h 2843"/>
                <a:gd name="T68" fmla="*/ 2402 w 4522"/>
                <a:gd name="T69" fmla="*/ 2839 h 2843"/>
                <a:gd name="T70" fmla="*/ 1841 w 4522"/>
                <a:gd name="T71" fmla="*/ 2805 h 2843"/>
                <a:gd name="T72" fmla="*/ 1308 w 4522"/>
                <a:gd name="T73" fmla="*/ 2650 h 2843"/>
                <a:gd name="T74" fmla="*/ 822 w 4522"/>
                <a:gd name="T75" fmla="*/ 2386 h 2843"/>
                <a:gd name="T76" fmla="*/ 406 w 4522"/>
                <a:gd name="T77" fmla="*/ 2032 h 2843"/>
                <a:gd name="T78" fmla="*/ 79 w 4522"/>
                <a:gd name="T79" fmla="*/ 1605 h 2843"/>
                <a:gd name="T80" fmla="*/ 11 w 4522"/>
                <a:gd name="T81" fmla="*/ 1477 h 2843"/>
                <a:gd name="T82" fmla="*/ 6 w 4522"/>
                <a:gd name="T83" fmla="*/ 1464 h 2843"/>
                <a:gd name="T84" fmla="*/ 0 w 4522"/>
                <a:gd name="T85" fmla="*/ 1421 h 2843"/>
                <a:gd name="T86" fmla="*/ 6 w 4522"/>
                <a:gd name="T87" fmla="*/ 1376 h 2843"/>
                <a:gd name="T88" fmla="*/ 11 w 4522"/>
                <a:gd name="T89" fmla="*/ 1365 h 2843"/>
                <a:gd name="T90" fmla="*/ 79 w 4522"/>
                <a:gd name="T91" fmla="*/ 1238 h 2843"/>
                <a:gd name="T92" fmla="*/ 406 w 4522"/>
                <a:gd name="T93" fmla="*/ 810 h 2843"/>
                <a:gd name="T94" fmla="*/ 822 w 4522"/>
                <a:gd name="T95" fmla="*/ 456 h 2843"/>
                <a:gd name="T96" fmla="*/ 1308 w 4522"/>
                <a:gd name="T97" fmla="*/ 192 h 2843"/>
                <a:gd name="T98" fmla="*/ 1841 w 4522"/>
                <a:gd name="T99" fmla="*/ 3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22" h="2843">
                  <a:moveTo>
                    <a:pt x="2261" y="283"/>
                  </a:moveTo>
                  <a:lnTo>
                    <a:pt x="2136" y="288"/>
                  </a:lnTo>
                  <a:lnTo>
                    <a:pt x="2011" y="299"/>
                  </a:lnTo>
                  <a:lnTo>
                    <a:pt x="1889" y="317"/>
                  </a:lnTo>
                  <a:lnTo>
                    <a:pt x="1766" y="342"/>
                  </a:lnTo>
                  <a:lnTo>
                    <a:pt x="1645" y="374"/>
                  </a:lnTo>
                  <a:lnTo>
                    <a:pt x="1526" y="412"/>
                  </a:lnTo>
                  <a:lnTo>
                    <a:pt x="1409" y="457"/>
                  </a:lnTo>
                  <a:lnTo>
                    <a:pt x="1295" y="509"/>
                  </a:lnTo>
                  <a:lnTo>
                    <a:pt x="1183" y="565"/>
                  </a:lnTo>
                  <a:lnTo>
                    <a:pt x="1076" y="628"/>
                  </a:lnTo>
                  <a:lnTo>
                    <a:pt x="972" y="697"/>
                  </a:lnTo>
                  <a:lnTo>
                    <a:pt x="871" y="770"/>
                  </a:lnTo>
                  <a:lnTo>
                    <a:pt x="774" y="849"/>
                  </a:lnTo>
                  <a:lnTo>
                    <a:pt x="682" y="933"/>
                  </a:lnTo>
                  <a:lnTo>
                    <a:pt x="595" y="1022"/>
                  </a:lnTo>
                  <a:lnTo>
                    <a:pt x="513" y="1116"/>
                  </a:lnTo>
                  <a:lnTo>
                    <a:pt x="436" y="1214"/>
                  </a:lnTo>
                  <a:lnTo>
                    <a:pt x="365" y="1315"/>
                  </a:lnTo>
                  <a:lnTo>
                    <a:pt x="301" y="1421"/>
                  </a:lnTo>
                  <a:lnTo>
                    <a:pt x="365" y="1528"/>
                  </a:lnTo>
                  <a:lnTo>
                    <a:pt x="435" y="1628"/>
                  </a:lnTo>
                  <a:lnTo>
                    <a:pt x="512" y="1726"/>
                  </a:lnTo>
                  <a:lnTo>
                    <a:pt x="594" y="1820"/>
                  </a:lnTo>
                  <a:lnTo>
                    <a:pt x="682" y="1909"/>
                  </a:lnTo>
                  <a:lnTo>
                    <a:pt x="774" y="1993"/>
                  </a:lnTo>
                  <a:lnTo>
                    <a:pt x="870" y="2071"/>
                  </a:lnTo>
                  <a:lnTo>
                    <a:pt x="970" y="2145"/>
                  </a:lnTo>
                  <a:lnTo>
                    <a:pt x="1075" y="2214"/>
                  </a:lnTo>
                  <a:lnTo>
                    <a:pt x="1183" y="2277"/>
                  </a:lnTo>
                  <a:lnTo>
                    <a:pt x="1294" y="2333"/>
                  </a:lnTo>
                  <a:lnTo>
                    <a:pt x="1408" y="2385"/>
                  </a:lnTo>
                  <a:lnTo>
                    <a:pt x="1525" y="2430"/>
                  </a:lnTo>
                  <a:lnTo>
                    <a:pt x="1643" y="2468"/>
                  </a:lnTo>
                  <a:lnTo>
                    <a:pt x="1765" y="2500"/>
                  </a:lnTo>
                  <a:lnTo>
                    <a:pt x="1887" y="2525"/>
                  </a:lnTo>
                  <a:lnTo>
                    <a:pt x="2011" y="2543"/>
                  </a:lnTo>
                  <a:lnTo>
                    <a:pt x="2136" y="2554"/>
                  </a:lnTo>
                  <a:lnTo>
                    <a:pt x="2261" y="2559"/>
                  </a:lnTo>
                  <a:lnTo>
                    <a:pt x="2386" y="2554"/>
                  </a:lnTo>
                  <a:lnTo>
                    <a:pt x="2510" y="2543"/>
                  </a:lnTo>
                  <a:lnTo>
                    <a:pt x="2635" y="2525"/>
                  </a:lnTo>
                  <a:lnTo>
                    <a:pt x="2757" y="2500"/>
                  </a:lnTo>
                  <a:lnTo>
                    <a:pt x="2878" y="2469"/>
                  </a:lnTo>
                  <a:lnTo>
                    <a:pt x="2997" y="2430"/>
                  </a:lnTo>
                  <a:lnTo>
                    <a:pt x="3114" y="2385"/>
                  </a:lnTo>
                  <a:lnTo>
                    <a:pt x="3227" y="2335"/>
                  </a:lnTo>
                  <a:lnTo>
                    <a:pt x="3338" y="2277"/>
                  </a:lnTo>
                  <a:lnTo>
                    <a:pt x="3447" y="2214"/>
                  </a:lnTo>
                  <a:lnTo>
                    <a:pt x="3552" y="2147"/>
                  </a:lnTo>
                  <a:lnTo>
                    <a:pt x="3652" y="2073"/>
                  </a:lnTo>
                  <a:lnTo>
                    <a:pt x="3748" y="1994"/>
                  </a:lnTo>
                  <a:lnTo>
                    <a:pt x="3840" y="1910"/>
                  </a:lnTo>
                  <a:lnTo>
                    <a:pt x="3928" y="1822"/>
                  </a:lnTo>
                  <a:lnTo>
                    <a:pt x="4010" y="1728"/>
                  </a:lnTo>
                  <a:lnTo>
                    <a:pt x="4087" y="1630"/>
                  </a:lnTo>
                  <a:lnTo>
                    <a:pt x="4157" y="1528"/>
                  </a:lnTo>
                  <a:lnTo>
                    <a:pt x="4222" y="1422"/>
                  </a:lnTo>
                  <a:lnTo>
                    <a:pt x="4158" y="1316"/>
                  </a:lnTo>
                  <a:lnTo>
                    <a:pt x="4087" y="1214"/>
                  </a:lnTo>
                  <a:lnTo>
                    <a:pt x="4010" y="1116"/>
                  </a:lnTo>
                  <a:lnTo>
                    <a:pt x="3928" y="1023"/>
                  </a:lnTo>
                  <a:lnTo>
                    <a:pt x="3842" y="933"/>
                  </a:lnTo>
                  <a:lnTo>
                    <a:pt x="3750" y="849"/>
                  </a:lnTo>
                  <a:lnTo>
                    <a:pt x="3654" y="771"/>
                  </a:lnTo>
                  <a:lnTo>
                    <a:pt x="3552" y="697"/>
                  </a:lnTo>
                  <a:lnTo>
                    <a:pt x="3447" y="628"/>
                  </a:lnTo>
                  <a:lnTo>
                    <a:pt x="3340" y="566"/>
                  </a:lnTo>
                  <a:lnTo>
                    <a:pt x="3228" y="509"/>
                  </a:lnTo>
                  <a:lnTo>
                    <a:pt x="3114" y="457"/>
                  </a:lnTo>
                  <a:lnTo>
                    <a:pt x="2997" y="412"/>
                  </a:lnTo>
                  <a:lnTo>
                    <a:pt x="2878" y="374"/>
                  </a:lnTo>
                  <a:lnTo>
                    <a:pt x="2757" y="342"/>
                  </a:lnTo>
                  <a:lnTo>
                    <a:pt x="2635" y="317"/>
                  </a:lnTo>
                  <a:lnTo>
                    <a:pt x="2512" y="299"/>
                  </a:lnTo>
                  <a:lnTo>
                    <a:pt x="2386" y="288"/>
                  </a:lnTo>
                  <a:lnTo>
                    <a:pt x="2261" y="283"/>
                  </a:lnTo>
                  <a:close/>
                  <a:moveTo>
                    <a:pt x="2261" y="0"/>
                  </a:moveTo>
                  <a:lnTo>
                    <a:pt x="2261" y="0"/>
                  </a:lnTo>
                  <a:lnTo>
                    <a:pt x="2402" y="5"/>
                  </a:lnTo>
                  <a:lnTo>
                    <a:pt x="2543" y="17"/>
                  </a:lnTo>
                  <a:lnTo>
                    <a:pt x="2681" y="37"/>
                  </a:lnTo>
                  <a:lnTo>
                    <a:pt x="2817" y="65"/>
                  </a:lnTo>
                  <a:lnTo>
                    <a:pt x="2952" y="101"/>
                  </a:lnTo>
                  <a:lnTo>
                    <a:pt x="3085" y="143"/>
                  </a:lnTo>
                  <a:lnTo>
                    <a:pt x="3214" y="194"/>
                  </a:lnTo>
                  <a:lnTo>
                    <a:pt x="3341" y="250"/>
                  </a:lnTo>
                  <a:lnTo>
                    <a:pt x="3464" y="313"/>
                  </a:lnTo>
                  <a:lnTo>
                    <a:pt x="3584" y="381"/>
                  </a:lnTo>
                  <a:lnTo>
                    <a:pt x="3700" y="456"/>
                  </a:lnTo>
                  <a:lnTo>
                    <a:pt x="3811" y="537"/>
                  </a:lnTo>
                  <a:lnTo>
                    <a:pt x="3918" y="622"/>
                  </a:lnTo>
                  <a:lnTo>
                    <a:pt x="4020" y="714"/>
                  </a:lnTo>
                  <a:lnTo>
                    <a:pt x="4116" y="810"/>
                  </a:lnTo>
                  <a:lnTo>
                    <a:pt x="4207" y="911"/>
                  </a:lnTo>
                  <a:lnTo>
                    <a:pt x="4292" y="1016"/>
                  </a:lnTo>
                  <a:lnTo>
                    <a:pt x="4371" y="1125"/>
                  </a:lnTo>
                  <a:lnTo>
                    <a:pt x="4442" y="1239"/>
                  </a:lnTo>
                  <a:lnTo>
                    <a:pt x="4508" y="1355"/>
                  </a:lnTo>
                  <a:lnTo>
                    <a:pt x="4509" y="1359"/>
                  </a:lnTo>
                  <a:lnTo>
                    <a:pt x="4509" y="1362"/>
                  </a:lnTo>
                  <a:lnTo>
                    <a:pt x="4511" y="1365"/>
                  </a:lnTo>
                  <a:lnTo>
                    <a:pt x="4512" y="1368"/>
                  </a:lnTo>
                  <a:lnTo>
                    <a:pt x="4514" y="1369"/>
                  </a:lnTo>
                  <a:lnTo>
                    <a:pt x="4515" y="1372"/>
                  </a:lnTo>
                  <a:lnTo>
                    <a:pt x="4516" y="1378"/>
                  </a:lnTo>
                  <a:lnTo>
                    <a:pt x="4516" y="1385"/>
                  </a:lnTo>
                  <a:lnTo>
                    <a:pt x="4518" y="1390"/>
                  </a:lnTo>
                  <a:lnTo>
                    <a:pt x="4521" y="1406"/>
                  </a:lnTo>
                  <a:lnTo>
                    <a:pt x="4522" y="1422"/>
                  </a:lnTo>
                  <a:lnTo>
                    <a:pt x="4521" y="1438"/>
                  </a:lnTo>
                  <a:lnTo>
                    <a:pt x="4518" y="1453"/>
                  </a:lnTo>
                  <a:lnTo>
                    <a:pt x="4516" y="1460"/>
                  </a:lnTo>
                  <a:lnTo>
                    <a:pt x="4516" y="1466"/>
                  </a:lnTo>
                  <a:lnTo>
                    <a:pt x="4515" y="1471"/>
                  </a:lnTo>
                  <a:lnTo>
                    <a:pt x="4514" y="1474"/>
                  </a:lnTo>
                  <a:lnTo>
                    <a:pt x="4512" y="1476"/>
                  </a:lnTo>
                  <a:lnTo>
                    <a:pt x="4511" y="1478"/>
                  </a:lnTo>
                  <a:lnTo>
                    <a:pt x="4511" y="1481"/>
                  </a:lnTo>
                  <a:lnTo>
                    <a:pt x="4509" y="1485"/>
                  </a:lnTo>
                  <a:lnTo>
                    <a:pt x="4508" y="1488"/>
                  </a:lnTo>
                  <a:lnTo>
                    <a:pt x="4442" y="1605"/>
                  </a:lnTo>
                  <a:lnTo>
                    <a:pt x="4371" y="1718"/>
                  </a:lnTo>
                  <a:lnTo>
                    <a:pt x="4292" y="1827"/>
                  </a:lnTo>
                  <a:lnTo>
                    <a:pt x="4207" y="1932"/>
                  </a:lnTo>
                  <a:lnTo>
                    <a:pt x="4116" y="2033"/>
                  </a:lnTo>
                  <a:lnTo>
                    <a:pt x="4020" y="2130"/>
                  </a:lnTo>
                  <a:lnTo>
                    <a:pt x="3918" y="2221"/>
                  </a:lnTo>
                  <a:lnTo>
                    <a:pt x="3811" y="2306"/>
                  </a:lnTo>
                  <a:lnTo>
                    <a:pt x="3700" y="2388"/>
                  </a:lnTo>
                  <a:lnTo>
                    <a:pt x="3584" y="2462"/>
                  </a:lnTo>
                  <a:lnTo>
                    <a:pt x="3464" y="2531"/>
                  </a:lnTo>
                  <a:lnTo>
                    <a:pt x="3341" y="2594"/>
                  </a:lnTo>
                  <a:lnTo>
                    <a:pt x="3214" y="2650"/>
                  </a:lnTo>
                  <a:lnTo>
                    <a:pt x="3085" y="2700"/>
                  </a:lnTo>
                  <a:lnTo>
                    <a:pt x="2952" y="2742"/>
                  </a:lnTo>
                  <a:lnTo>
                    <a:pt x="2817" y="2779"/>
                  </a:lnTo>
                  <a:lnTo>
                    <a:pt x="2681" y="2807"/>
                  </a:lnTo>
                  <a:lnTo>
                    <a:pt x="2543" y="2826"/>
                  </a:lnTo>
                  <a:lnTo>
                    <a:pt x="2402" y="2839"/>
                  </a:lnTo>
                  <a:lnTo>
                    <a:pt x="2261" y="2843"/>
                  </a:lnTo>
                  <a:lnTo>
                    <a:pt x="2120" y="2839"/>
                  </a:lnTo>
                  <a:lnTo>
                    <a:pt x="1981" y="2826"/>
                  </a:lnTo>
                  <a:lnTo>
                    <a:pt x="1841" y="2805"/>
                  </a:lnTo>
                  <a:lnTo>
                    <a:pt x="1705" y="2777"/>
                  </a:lnTo>
                  <a:lnTo>
                    <a:pt x="1570" y="2742"/>
                  </a:lnTo>
                  <a:lnTo>
                    <a:pt x="1437" y="2699"/>
                  </a:lnTo>
                  <a:lnTo>
                    <a:pt x="1308" y="2650"/>
                  </a:lnTo>
                  <a:lnTo>
                    <a:pt x="1182" y="2594"/>
                  </a:lnTo>
                  <a:lnTo>
                    <a:pt x="1058" y="2531"/>
                  </a:lnTo>
                  <a:lnTo>
                    <a:pt x="938" y="2462"/>
                  </a:lnTo>
                  <a:lnTo>
                    <a:pt x="822" y="2386"/>
                  </a:lnTo>
                  <a:lnTo>
                    <a:pt x="711" y="2305"/>
                  </a:lnTo>
                  <a:lnTo>
                    <a:pt x="605" y="2220"/>
                  </a:lnTo>
                  <a:lnTo>
                    <a:pt x="503" y="2129"/>
                  </a:lnTo>
                  <a:lnTo>
                    <a:pt x="406" y="2032"/>
                  </a:lnTo>
                  <a:lnTo>
                    <a:pt x="315" y="1932"/>
                  </a:lnTo>
                  <a:lnTo>
                    <a:pt x="230" y="1827"/>
                  </a:lnTo>
                  <a:lnTo>
                    <a:pt x="152" y="1718"/>
                  </a:lnTo>
                  <a:lnTo>
                    <a:pt x="79" y="1605"/>
                  </a:lnTo>
                  <a:lnTo>
                    <a:pt x="14" y="1488"/>
                  </a:lnTo>
                  <a:lnTo>
                    <a:pt x="13" y="1484"/>
                  </a:lnTo>
                  <a:lnTo>
                    <a:pt x="13" y="1480"/>
                  </a:lnTo>
                  <a:lnTo>
                    <a:pt x="11" y="1477"/>
                  </a:lnTo>
                  <a:lnTo>
                    <a:pt x="11" y="1474"/>
                  </a:lnTo>
                  <a:lnTo>
                    <a:pt x="8" y="1473"/>
                  </a:lnTo>
                  <a:lnTo>
                    <a:pt x="7" y="1471"/>
                  </a:lnTo>
                  <a:lnTo>
                    <a:pt x="6" y="1464"/>
                  </a:lnTo>
                  <a:lnTo>
                    <a:pt x="6" y="1459"/>
                  </a:lnTo>
                  <a:lnTo>
                    <a:pt x="4" y="1453"/>
                  </a:lnTo>
                  <a:lnTo>
                    <a:pt x="1" y="1436"/>
                  </a:lnTo>
                  <a:lnTo>
                    <a:pt x="0" y="1421"/>
                  </a:lnTo>
                  <a:lnTo>
                    <a:pt x="1" y="1404"/>
                  </a:lnTo>
                  <a:lnTo>
                    <a:pt x="4" y="1389"/>
                  </a:lnTo>
                  <a:lnTo>
                    <a:pt x="6" y="1383"/>
                  </a:lnTo>
                  <a:lnTo>
                    <a:pt x="6" y="1376"/>
                  </a:lnTo>
                  <a:lnTo>
                    <a:pt x="7" y="1371"/>
                  </a:lnTo>
                  <a:lnTo>
                    <a:pt x="8" y="1369"/>
                  </a:lnTo>
                  <a:lnTo>
                    <a:pt x="10" y="1366"/>
                  </a:lnTo>
                  <a:lnTo>
                    <a:pt x="11" y="1365"/>
                  </a:lnTo>
                  <a:lnTo>
                    <a:pt x="13" y="1361"/>
                  </a:lnTo>
                  <a:lnTo>
                    <a:pt x="13" y="1358"/>
                  </a:lnTo>
                  <a:lnTo>
                    <a:pt x="14" y="1354"/>
                  </a:lnTo>
                  <a:lnTo>
                    <a:pt x="79" y="1238"/>
                  </a:lnTo>
                  <a:lnTo>
                    <a:pt x="152" y="1124"/>
                  </a:lnTo>
                  <a:lnTo>
                    <a:pt x="230" y="1015"/>
                  </a:lnTo>
                  <a:lnTo>
                    <a:pt x="315" y="910"/>
                  </a:lnTo>
                  <a:lnTo>
                    <a:pt x="406" y="810"/>
                  </a:lnTo>
                  <a:lnTo>
                    <a:pt x="503" y="714"/>
                  </a:lnTo>
                  <a:lnTo>
                    <a:pt x="605" y="622"/>
                  </a:lnTo>
                  <a:lnTo>
                    <a:pt x="711" y="537"/>
                  </a:lnTo>
                  <a:lnTo>
                    <a:pt x="822" y="456"/>
                  </a:lnTo>
                  <a:lnTo>
                    <a:pt x="938" y="381"/>
                  </a:lnTo>
                  <a:lnTo>
                    <a:pt x="1058" y="311"/>
                  </a:lnTo>
                  <a:lnTo>
                    <a:pt x="1182" y="250"/>
                  </a:lnTo>
                  <a:lnTo>
                    <a:pt x="1308" y="192"/>
                  </a:lnTo>
                  <a:lnTo>
                    <a:pt x="1437" y="143"/>
                  </a:lnTo>
                  <a:lnTo>
                    <a:pt x="1570" y="100"/>
                  </a:lnTo>
                  <a:lnTo>
                    <a:pt x="1705" y="65"/>
                  </a:lnTo>
                  <a:lnTo>
                    <a:pt x="1841" y="37"/>
                  </a:lnTo>
                  <a:lnTo>
                    <a:pt x="1981" y="17"/>
                  </a:lnTo>
                  <a:lnTo>
                    <a:pt x="2120" y="5"/>
                  </a:lnTo>
                  <a:lnTo>
                    <a:pt x="2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7275513" y="3997325"/>
              <a:ext cx="504825" cy="508000"/>
            </a:xfrm>
            <a:custGeom>
              <a:avLst/>
              <a:gdLst>
                <a:gd name="T0" fmla="*/ 566 w 637"/>
                <a:gd name="T1" fmla="*/ 0 h 638"/>
                <a:gd name="T2" fmla="*/ 566 w 637"/>
                <a:gd name="T3" fmla="*/ 0 h 638"/>
                <a:gd name="T4" fmla="*/ 588 w 637"/>
                <a:gd name="T5" fmla="*/ 2 h 638"/>
                <a:gd name="T6" fmla="*/ 608 w 637"/>
                <a:gd name="T7" fmla="*/ 12 h 638"/>
                <a:gd name="T8" fmla="*/ 623 w 637"/>
                <a:gd name="T9" fmla="*/ 28 h 638"/>
                <a:gd name="T10" fmla="*/ 633 w 637"/>
                <a:gd name="T11" fmla="*/ 47 h 638"/>
                <a:gd name="T12" fmla="*/ 637 w 637"/>
                <a:gd name="T13" fmla="*/ 70 h 638"/>
                <a:gd name="T14" fmla="*/ 633 w 637"/>
                <a:gd name="T15" fmla="*/ 92 h 638"/>
                <a:gd name="T16" fmla="*/ 623 w 637"/>
                <a:gd name="T17" fmla="*/ 112 h 638"/>
                <a:gd name="T18" fmla="*/ 608 w 637"/>
                <a:gd name="T19" fmla="*/ 127 h 638"/>
                <a:gd name="T20" fmla="*/ 588 w 637"/>
                <a:gd name="T21" fmla="*/ 137 h 638"/>
                <a:gd name="T22" fmla="*/ 566 w 637"/>
                <a:gd name="T23" fmla="*/ 141 h 638"/>
                <a:gd name="T24" fmla="*/ 566 w 637"/>
                <a:gd name="T25" fmla="*/ 141 h 638"/>
                <a:gd name="T26" fmla="*/ 509 w 637"/>
                <a:gd name="T27" fmla="*/ 145 h 638"/>
                <a:gd name="T28" fmla="*/ 453 w 637"/>
                <a:gd name="T29" fmla="*/ 157 h 638"/>
                <a:gd name="T30" fmla="*/ 401 w 637"/>
                <a:gd name="T31" fmla="*/ 175 h 638"/>
                <a:gd name="T32" fmla="*/ 353 w 637"/>
                <a:gd name="T33" fmla="*/ 200 h 638"/>
                <a:gd name="T34" fmla="*/ 307 w 637"/>
                <a:gd name="T35" fmla="*/ 231 h 638"/>
                <a:gd name="T36" fmla="*/ 266 w 637"/>
                <a:gd name="T37" fmla="*/ 266 h 638"/>
                <a:gd name="T38" fmla="*/ 230 w 637"/>
                <a:gd name="T39" fmla="*/ 306 h 638"/>
                <a:gd name="T40" fmla="*/ 199 w 637"/>
                <a:gd name="T41" fmla="*/ 353 h 638"/>
                <a:gd name="T42" fmla="*/ 176 w 637"/>
                <a:gd name="T43" fmla="*/ 402 h 638"/>
                <a:gd name="T44" fmla="*/ 158 w 637"/>
                <a:gd name="T45" fmla="*/ 454 h 638"/>
                <a:gd name="T46" fmla="*/ 146 w 637"/>
                <a:gd name="T47" fmla="*/ 510 h 638"/>
                <a:gd name="T48" fmla="*/ 142 w 637"/>
                <a:gd name="T49" fmla="*/ 567 h 638"/>
                <a:gd name="T50" fmla="*/ 138 w 637"/>
                <a:gd name="T51" fmla="*/ 589 h 638"/>
                <a:gd name="T52" fmla="*/ 128 w 637"/>
                <a:gd name="T53" fmla="*/ 609 h 638"/>
                <a:gd name="T54" fmla="*/ 113 w 637"/>
                <a:gd name="T55" fmla="*/ 624 h 638"/>
                <a:gd name="T56" fmla="*/ 93 w 637"/>
                <a:gd name="T57" fmla="*/ 636 h 638"/>
                <a:gd name="T58" fmla="*/ 71 w 637"/>
                <a:gd name="T59" fmla="*/ 638 h 638"/>
                <a:gd name="T60" fmla="*/ 49 w 637"/>
                <a:gd name="T61" fmla="*/ 636 h 638"/>
                <a:gd name="T62" fmla="*/ 29 w 637"/>
                <a:gd name="T63" fmla="*/ 624 h 638"/>
                <a:gd name="T64" fmla="*/ 14 w 637"/>
                <a:gd name="T65" fmla="*/ 609 h 638"/>
                <a:gd name="T66" fmla="*/ 4 w 637"/>
                <a:gd name="T67" fmla="*/ 589 h 638"/>
                <a:gd name="T68" fmla="*/ 0 w 637"/>
                <a:gd name="T69" fmla="*/ 567 h 638"/>
                <a:gd name="T70" fmla="*/ 4 w 637"/>
                <a:gd name="T71" fmla="*/ 496 h 638"/>
                <a:gd name="T72" fmla="*/ 18 w 637"/>
                <a:gd name="T73" fmla="*/ 427 h 638"/>
                <a:gd name="T74" fmla="*/ 38 w 637"/>
                <a:gd name="T75" fmla="*/ 362 h 638"/>
                <a:gd name="T76" fmla="*/ 67 w 637"/>
                <a:gd name="T77" fmla="*/ 301 h 638"/>
                <a:gd name="T78" fmla="*/ 102 w 637"/>
                <a:gd name="T79" fmla="*/ 243 h 638"/>
                <a:gd name="T80" fmla="*/ 144 w 637"/>
                <a:gd name="T81" fmla="*/ 190 h 638"/>
                <a:gd name="T82" fmla="*/ 190 w 637"/>
                <a:gd name="T83" fmla="*/ 143 h 638"/>
                <a:gd name="T84" fmla="*/ 243 w 637"/>
                <a:gd name="T85" fmla="*/ 100 h 638"/>
                <a:gd name="T86" fmla="*/ 300 w 637"/>
                <a:gd name="T87" fmla="*/ 65 h 638"/>
                <a:gd name="T88" fmla="*/ 361 w 637"/>
                <a:gd name="T89" fmla="*/ 37 h 638"/>
                <a:gd name="T90" fmla="*/ 427 w 637"/>
                <a:gd name="T91" fmla="*/ 16 h 638"/>
                <a:gd name="T92" fmla="*/ 495 w 637"/>
                <a:gd name="T93" fmla="*/ 4 h 638"/>
                <a:gd name="T94" fmla="*/ 566 w 637"/>
                <a:gd name="T95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7" h="638">
                  <a:moveTo>
                    <a:pt x="566" y="0"/>
                  </a:moveTo>
                  <a:lnTo>
                    <a:pt x="566" y="0"/>
                  </a:lnTo>
                  <a:lnTo>
                    <a:pt x="588" y="2"/>
                  </a:lnTo>
                  <a:lnTo>
                    <a:pt x="608" y="12"/>
                  </a:lnTo>
                  <a:lnTo>
                    <a:pt x="623" y="28"/>
                  </a:lnTo>
                  <a:lnTo>
                    <a:pt x="633" y="47"/>
                  </a:lnTo>
                  <a:lnTo>
                    <a:pt x="637" y="70"/>
                  </a:lnTo>
                  <a:lnTo>
                    <a:pt x="633" y="92"/>
                  </a:lnTo>
                  <a:lnTo>
                    <a:pt x="623" y="112"/>
                  </a:lnTo>
                  <a:lnTo>
                    <a:pt x="608" y="127"/>
                  </a:lnTo>
                  <a:lnTo>
                    <a:pt x="588" y="137"/>
                  </a:lnTo>
                  <a:lnTo>
                    <a:pt x="566" y="141"/>
                  </a:lnTo>
                  <a:lnTo>
                    <a:pt x="566" y="141"/>
                  </a:lnTo>
                  <a:lnTo>
                    <a:pt x="509" y="145"/>
                  </a:lnTo>
                  <a:lnTo>
                    <a:pt x="453" y="157"/>
                  </a:lnTo>
                  <a:lnTo>
                    <a:pt x="401" y="175"/>
                  </a:lnTo>
                  <a:lnTo>
                    <a:pt x="353" y="200"/>
                  </a:lnTo>
                  <a:lnTo>
                    <a:pt x="307" y="231"/>
                  </a:lnTo>
                  <a:lnTo>
                    <a:pt x="266" y="266"/>
                  </a:lnTo>
                  <a:lnTo>
                    <a:pt x="230" y="306"/>
                  </a:lnTo>
                  <a:lnTo>
                    <a:pt x="199" y="353"/>
                  </a:lnTo>
                  <a:lnTo>
                    <a:pt x="176" y="402"/>
                  </a:lnTo>
                  <a:lnTo>
                    <a:pt x="158" y="454"/>
                  </a:lnTo>
                  <a:lnTo>
                    <a:pt x="146" y="510"/>
                  </a:lnTo>
                  <a:lnTo>
                    <a:pt x="142" y="567"/>
                  </a:lnTo>
                  <a:lnTo>
                    <a:pt x="138" y="589"/>
                  </a:lnTo>
                  <a:lnTo>
                    <a:pt x="128" y="609"/>
                  </a:lnTo>
                  <a:lnTo>
                    <a:pt x="113" y="624"/>
                  </a:lnTo>
                  <a:lnTo>
                    <a:pt x="93" y="636"/>
                  </a:lnTo>
                  <a:lnTo>
                    <a:pt x="71" y="638"/>
                  </a:lnTo>
                  <a:lnTo>
                    <a:pt x="49" y="636"/>
                  </a:lnTo>
                  <a:lnTo>
                    <a:pt x="29" y="624"/>
                  </a:lnTo>
                  <a:lnTo>
                    <a:pt x="14" y="609"/>
                  </a:lnTo>
                  <a:lnTo>
                    <a:pt x="4" y="589"/>
                  </a:lnTo>
                  <a:lnTo>
                    <a:pt x="0" y="567"/>
                  </a:lnTo>
                  <a:lnTo>
                    <a:pt x="4" y="496"/>
                  </a:lnTo>
                  <a:lnTo>
                    <a:pt x="18" y="427"/>
                  </a:lnTo>
                  <a:lnTo>
                    <a:pt x="38" y="362"/>
                  </a:lnTo>
                  <a:lnTo>
                    <a:pt x="67" y="301"/>
                  </a:lnTo>
                  <a:lnTo>
                    <a:pt x="102" y="243"/>
                  </a:lnTo>
                  <a:lnTo>
                    <a:pt x="144" y="190"/>
                  </a:lnTo>
                  <a:lnTo>
                    <a:pt x="190" y="143"/>
                  </a:lnTo>
                  <a:lnTo>
                    <a:pt x="243" y="100"/>
                  </a:lnTo>
                  <a:lnTo>
                    <a:pt x="300" y="65"/>
                  </a:lnTo>
                  <a:lnTo>
                    <a:pt x="361" y="37"/>
                  </a:lnTo>
                  <a:lnTo>
                    <a:pt x="427" y="16"/>
                  </a:lnTo>
                  <a:lnTo>
                    <a:pt x="495" y="4"/>
                  </a:lnTo>
                  <a:lnTo>
                    <a:pt x="5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Freeform 203"/>
            <p:cNvSpPr>
              <a:spLocks noEditPoints="1"/>
            </p:cNvSpPr>
            <p:nvPr/>
          </p:nvSpPr>
          <p:spPr bwMode="auto">
            <a:xfrm>
              <a:off x="6935788" y="3659188"/>
              <a:ext cx="1573213" cy="1581150"/>
            </a:xfrm>
            <a:custGeom>
              <a:avLst/>
              <a:gdLst>
                <a:gd name="T0" fmla="*/ 820 w 1982"/>
                <a:gd name="T1" fmla="*/ 160 h 1993"/>
                <a:gd name="T2" fmla="*/ 587 w 1982"/>
                <a:gd name="T3" fmla="*/ 245 h 1993"/>
                <a:gd name="T4" fmla="*/ 390 w 1982"/>
                <a:gd name="T5" fmla="*/ 393 h 1993"/>
                <a:gd name="T6" fmla="*/ 245 w 1982"/>
                <a:gd name="T7" fmla="*/ 589 h 1993"/>
                <a:gd name="T8" fmla="*/ 159 w 1982"/>
                <a:gd name="T9" fmla="*/ 824 h 1993"/>
                <a:gd name="T10" fmla="*/ 146 w 1982"/>
                <a:gd name="T11" fmla="*/ 1082 h 1993"/>
                <a:gd name="T12" fmla="*/ 209 w 1982"/>
                <a:gd name="T13" fmla="*/ 1328 h 1993"/>
                <a:gd name="T14" fmla="*/ 336 w 1982"/>
                <a:gd name="T15" fmla="*/ 1539 h 1993"/>
                <a:gd name="T16" fmla="*/ 517 w 1982"/>
                <a:gd name="T17" fmla="*/ 1704 h 1993"/>
                <a:gd name="T18" fmla="*/ 739 w 1982"/>
                <a:gd name="T19" fmla="*/ 1810 h 1993"/>
                <a:gd name="T20" fmla="*/ 991 w 1982"/>
                <a:gd name="T21" fmla="*/ 1850 h 1993"/>
                <a:gd name="T22" fmla="*/ 1243 w 1982"/>
                <a:gd name="T23" fmla="*/ 1810 h 1993"/>
                <a:gd name="T24" fmla="*/ 1465 w 1982"/>
                <a:gd name="T25" fmla="*/ 1704 h 1993"/>
                <a:gd name="T26" fmla="*/ 1646 w 1982"/>
                <a:gd name="T27" fmla="*/ 1539 h 1993"/>
                <a:gd name="T28" fmla="*/ 1773 w 1982"/>
                <a:gd name="T29" fmla="*/ 1328 h 1993"/>
                <a:gd name="T30" fmla="*/ 1836 w 1982"/>
                <a:gd name="T31" fmla="*/ 1082 h 1993"/>
                <a:gd name="T32" fmla="*/ 1823 w 1982"/>
                <a:gd name="T33" fmla="*/ 824 h 1993"/>
                <a:gd name="T34" fmla="*/ 1737 w 1982"/>
                <a:gd name="T35" fmla="*/ 589 h 1993"/>
                <a:gd name="T36" fmla="*/ 1591 w 1982"/>
                <a:gd name="T37" fmla="*/ 393 h 1993"/>
                <a:gd name="T38" fmla="*/ 1395 w 1982"/>
                <a:gd name="T39" fmla="*/ 245 h 1993"/>
                <a:gd name="T40" fmla="*/ 1161 w 1982"/>
                <a:gd name="T41" fmla="*/ 160 h 1993"/>
                <a:gd name="T42" fmla="*/ 991 w 1982"/>
                <a:gd name="T43" fmla="*/ 0 h 1993"/>
                <a:gd name="T44" fmla="*/ 1255 w 1982"/>
                <a:gd name="T45" fmla="*/ 35 h 1993"/>
                <a:gd name="T46" fmla="*/ 1492 w 1982"/>
                <a:gd name="T47" fmla="*/ 136 h 1993"/>
                <a:gd name="T48" fmla="*/ 1691 w 1982"/>
                <a:gd name="T49" fmla="*/ 292 h 1993"/>
                <a:gd name="T50" fmla="*/ 1847 w 1982"/>
                <a:gd name="T51" fmla="*/ 493 h 1993"/>
                <a:gd name="T52" fmla="*/ 1946 w 1982"/>
                <a:gd name="T53" fmla="*/ 732 h 1993"/>
                <a:gd name="T54" fmla="*/ 1982 w 1982"/>
                <a:gd name="T55" fmla="*/ 996 h 1993"/>
                <a:gd name="T56" fmla="*/ 1946 w 1982"/>
                <a:gd name="T57" fmla="*/ 1261 h 1993"/>
                <a:gd name="T58" fmla="*/ 1847 w 1982"/>
                <a:gd name="T59" fmla="*/ 1498 h 1993"/>
                <a:gd name="T60" fmla="*/ 1691 w 1982"/>
                <a:gd name="T61" fmla="*/ 1700 h 1993"/>
                <a:gd name="T62" fmla="*/ 1492 w 1982"/>
                <a:gd name="T63" fmla="*/ 1857 h 1993"/>
                <a:gd name="T64" fmla="*/ 1255 w 1982"/>
                <a:gd name="T65" fmla="*/ 1956 h 1993"/>
                <a:gd name="T66" fmla="*/ 991 w 1982"/>
                <a:gd name="T67" fmla="*/ 1993 h 1993"/>
                <a:gd name="T68" fmla="*/ 728 w 1982"/>
                <a:gd name="T69" fmla="*/ 1956 h 1993"/>
                <a:gd name="T70" fmla="*/ 491 w 1982"/>
                <a:gd name="T71" fmla="*/ 1857 h 1993"/>
                <a:gd name="T72" fmla="*/ 290 w 1982"/>
                <a:gd name="T73" fmla="*/ 1700 h 1993"/>
                <a:gd name="T74" fmla="*/ 135 w 1982"/>
                <a:gd name="T75" fmla="*/ 1498 h 1993"/>
                <a:gd name="T76" fmla="*/ 36 w 1982"/>
                <a:gd name="T77" fmla="*/ 1261 h 1993"/>
                <a:gd name="T78" fmla="*/ 0 w 1982"/>
                <a:gd name="T79" fmla="*/ 996 h 1993"/>
                <a:gd name="T80" fmla="*/ 36 w 1982"/>
                <a:gd name="T81" fmla="*/ 732 h 1993"/>
                <a:gd name="T82" fmla="*/ 135 w 1982"/>
                <a:gd name="T83" fmla="*/ 493 h 1993"/>
                <a:gd name="T84" fmla="*/ 290 w 1982"/>
                <a:gd name="T85" fmla="*/ 292 h 1993"/>
                <a:gd name="T86" fmla="*/ 491 w 1982"/>
                <a:gd name="T87" fmla="*/ 136 h 1993"/>
                <a:gd name="T88" fmla="*/ 728 w 1982"/>
                <a:gd name="T89" fmla="*/ 35 h 1993"/>
                <a:gd name="T90" fmla="*/ 991 w 1982"/>
                <a:gd name="T91" fmla="*/ 0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2" h="1993">
                  <a:moveTo>
                    <a:pt x="991" y="142"/>
                  </a:moveTo>
                  <a:lnTo>
                    <a:pt x="905" y="146"/>
                  </a:lnTo>
                  <a:lnTo>
                    <a:pt x="820" y="160"/>
                  </a:lnTo>
                  <a:lnTo>
                    <a:pt x="739" y="181"/>
                  </a:lnTo>
                  <a:lnTo>
                    <a:pt x="661" y="209"/>
                  </a:lnTo>
                  <a:lnTo>
                    <a:pt x="587" y="245"/>
                  </a:lnTo>
                  <a:lnTo>
                    <a:pt x="517" y="288"/>
                  </a:lnTo>
                  <a:lnTo>
                    <a:pt x="452" y="337"/>
                  </a:lnTo>
                  <a:lnTo>
                    <a:pt x="390" y="393"/>
                  </a:lnTo>
                  <a:lnTo>
                    <a:pt x="336" y="453"/>
                  </a:lnTo>
                  <a:lnTo>
                    <a:pt x="287" y="519"/>
                  </a:lnTo>
                  <a:lnTo>
                    <a:pt x="245" y="589"/>
                  </a:lnTo>
                  <a:lnTo>
                    <a:pt x="209" y="664"/>
                  </a:lnTo>
                  <a:lnTo>
                    <a:pt x="180" y="743"/>
                  </a:lnTo>
                  <a:lnTo>
                    <a:pt x="159" y="824"/>
                  </a:lnTo>
                  <a:lnTo>
                    <a:pt x="146" y="908"/>
                  </a:lnTo>
                  <a:lnTo>
                    <a:pt x="142" y="996"/>
                  </a:lnTo>
                  <a:lnTo>
                    <a:pt x="146" y="1082"/>
                  </a:lnTo>
                  <a:lnTo>
                    <a:pt x="159" y="1167"/>
                  </a:lnTo>
                  <a:lnTo>
                    <a:pt x="180" y="1250"/>
                  </a:lnTo>
                  <a:lnTo>
                    <a:pt x="209" y="1328"/>
                  </a:lnTo>
                  <a:lnTo>
                    <a:pt x="245" y="1403"/>
                  </a:lnTo>
                  <a:lnTo>
                    <a:pt x="287" y="1473"/>
                  </a:lnTo>
                  <a:lnTo>
                    <a:pt x="336" y="1539"/>
                  </a:lnTo>
                  <a:lnTo>
                    <a:pt x="390" y="1599"/>
                  </a:lnTo>
                  <a:lnTo>
                    <a:pt x="452" y="1655"/>
                  </a:lnTo>
                  <a:lnTo>
                    <a:pt x="517" y="1704"/>
                  </a:lnTo>
                  <a:lnTo>
                    <a:pt x="587" y="1746"/>
                  </a:lnTo>
                  <a:lnTo>
                    <a:pt x="661" y="1782"/>
                  </a:lnTo>
                  <a:lnTo>
                    <a:pt x="739" y="1810"/>
                  </a:lnTo>
                  <a:lnTo>
                    <a:pt x="820" y="1833"/>
                  </a:lnTo>
                  <a:lnTo>
                    <a:pt x="905" y="1845"/>
                  </a:lnTo>
                  <a:lnTo>
                    <a:pt x="991" y="1850"/>
                  </a:lnTo>
                  <a:lnTo>
                    <a:pt x="1078" y="1845"/>
                  </a:lnTo>
                  <a:lnTo>
                    <a:pt x="1161" y="1833"/>
                  </a:lnTo>
                  <a:lnTo>
                    <a:pt x="1243" y="1810"/>
                  </a:lnTo>
                  <a:lnTo>
                    <a:pt x="1322" y="1782"/>
                  </a:lnTo>
                  <a:lnTo>
                    <a:pt x="1395" y="1746"/>
                  </a:lnTo>
                  <a:lnTo>
                    <a:pt x="1465" y="1704"/>
                  </a:lnTo>
                  <a:lnTo>
                    <a:pt x="1531" y="1655"/>
                  </a:lnTo>
                  <a:lnTo>
                    <a:pt x="1591" y="1599"/>
                  </a:lnTo>
                  <a:lnTo>
                    <a:pt x="1646" y="1539"/>
                  </a:lnTo>
                  <a:lnTo>
                    <a:pt x="1695" y="1473"/>
                  </a:lnTo>
                  <a:lnTo>
                    <a:pt x="1737" y="1403"/>
                  </a:lnTo>
                  <a:lnTo>
                    <a:pt x="1773" y="1328"/>
                  </a:lnTo>
                  <a:lnTo>
                    <a:pt x="1802" y="1250"/>
                  </a:lnTo>
                  <a:lnTo>
                    <a:pt x="1823" y="1167"/>
                  </a:lnTo>
                  <a:lnTo>
                    <a:pt x="1836" y="1082"/>
                  </a:lnTo>
                  <a:lnTo>
                    <a:pt x="1840" y="996"/>
                  </a:lnTo>
                  <a:lnTo>
                    <a:pt x="1836" y="908"/>
                  </a:lnTo>
                  <a:lnTo>
                    <a:pt x="1823" y="824"/>
                  </a:lnTo>
                  <a:lnTo>
                    <a:pt x="1802" y="743"/>
                  </a:lnTo>
                  <a:lnTo>
                    <a:pt x="1773" y="664"/>
                  </a:lnTo>
                  <a:lnTo>
                    <a:pt x="1737" y="589"/>
                  </a:lnTo>
                  <a:lnTo>
                    <a:pt x="1695" y="519"/>
                  </a:lnTo>
                  <a:lnTo>
                    <a:pt x="1646" y="453"/>
                  </a:lnTo>
                  <a:lnTo>
                    <a:pt x="1591" y="393"/>
                  </a:lnTo>
                  <a:lnTo>
                    <a:pt x="1531" y="337"/>
                  </a:lnTo>
                  <a:lnTo>
                    <a:pt x="1465" y="288"/>
                  </a:lnTo>
                  <a:lnTo>
                    <a:pt x="1395" y="245"/>
                  </a:lnTo>
                  <a:lnTo>
                    <a:pt x="1322" y="209"/>
                  </a:lnTo>
                  <a:lnTo>
                    <a:pt x="1243" y="181"/>
                  </a:lnTo>
                  <a:lnTo>
                    <a:pt x="1161" y="160"/>
                  </a:lnTo>
                  <a:lnTo>
                    <a:pt x="1078" y="146"/>
                  </a:lnTo>
                  <a:lnTo>
                    <a:pt x="991" y="142"/>
                  </a:lnTo>
                  <a:close/>
                  <a:moveTo>
                    <a:pt x="991" y="0"/>
                  </a:moveTo>
                  <a:lnTo>
                    <a:pt x="1080" y="5"/>
                  </a:lnTo>
                  <a:lnTo>
                    <a:pt x="1170" y="16"/>
                  </a:lnTo>
                  <a:lnTo>
                    <a:pt x="1255" y="35"/>
                  </a:lnTo>
                  <a:lnTo>
                    <a:pt x="1337" y="62"/>
                  </a:lnTo>
                  <a:lnTo>
                    <a:pt x="1416" y="96"/>
                  </a:lnTo>
                  <a:lnTo>
                    <a:pt x="1492" y="136"/>
                  </a:lnTo>
                  <a:lnTo>
                    <a:pt x="1563" y="182"/>
                  </a:lnTo>
                  <a:lnTo>
                    <a:pt x="1630" y="234"/>
                  </a:lnTo>
                  <a:lnTo>
                    <a:pt x="1691" y="292"/>
                  </a:lnTo>
                  <a:lnTo>
                    <a:pt x="1748" y="355"/>
                  </a:lnTo>
                  <a:lnTo>
                    <a:pt x="1801" y="422"/>
                  </a:lnTo>
                  <a:lnTo>
                    <a:pt x="1847" y="493"/>
                  </a:lnTo>
                  <a:lnTo>
                    <a:pt x="1886" y="569"/>
                  </a:lnTo>
                  <a:lnTo>
                    <a:pt x="1920" y="649"/>
                  </a:lnTo>
                  <a:lnTo>
                    <a:pt x="1946" y="732"/>
                  </a:lnTo>
                  <a:lnTo>
                    <a:pt x="1966" y="817"/>
                  </a:lnTo>
                  <a:lnTo>
                    <a:pt x="1978" y="905"/>
                  </a:lnTo>
                  <a:lnTo>
                    <a:pt x="1982" y="996"/>
                  </a:lnTo>
                  <a:lnTo>
                    <a:pt x="1978" y="1086"/>
                  </a:lnTo>
                  <a:lnTo>
                    <a:pt x="1966" y="1174"/>
                  </a:lnTo>
                  <a:lnTo>
                    <a:pt x="1946" y="1261"/>
                  </a:lnTo>
                  <a:lnTo>
                    <a:pt x="1920" y="1344"/>
                  </a:lnTo>
                  <a:lnTo>
                    <a:pt x="1886" y="1422"/>
                  </a:lnTo>
                  <a:lnTo>
                    <a:pt x="1847" y="1498"/>
                  </a:lnTo>
                  <a:lnTo>
                    <a:pt x="1801" y="1571"/>
                  </a:lnTo>
                  <a:lnTo>
                    <a:pt x="1748" y="1638"/>
                  </a:lnTo>
                  <a:lnTo>
                    <a:pt x="1691" y="1700"/>
                  </a:lnTo>
                  <a:lnTo>
                    <a:pt x="1630" y="1757"/>
                  </a:lnTo>
                  <a:lnTo>
                    <a:pt x="1563" y="1809"/>
                  </a:lnTo>
                  <a:lnTo>
                    <a:pt x="1492" y="1857"/>
                  </a:lnTo>
                  <a:lnTo>
                    <a:pt x="1416" y="1896"/>
                  </a:lnTo>
                  <a:lnTo>
                    <a:pt x="1337" y="1930"/>
                  </a:lnTo>
                  <a:lnTo>
                    <a:pt x="1255" y="1956"/>
                  </a:lnTo>
                  <a:lnTo>
                    <a:pt x="1170" y="1976"/>
                  </a:lnTo>
                  <a:lnTo>
                    <a:pt x="1080" y="1988"/>
                  </a:lnTo>
                  <a:lnTo>
                    <a:pt x="991" y="1993"/>
                  </a:lnTo>
                  <a:lnTo>
                    <a:pt x="901" y="1988"/>
                  </a:lnTo>
                  <a:lnTo>
                    <a:pt x="813" y="1976"/>
                  </a:lnTo>
                  <a:lnTo>
                    <a:pt x="728" y="1956"/>
                  </a:lnTo>
                  <a:lnTo>
                    <a:pt x="645" y="1930"/>
                  </a:lnTo>
                  <a:lnTo>
                    <a:pt x="566" y="1896"/>
                  </a:lnTo>
                  <a:lnTo>
                    <a:pt x="491" y="1857"/>
                  </a:lnTo>
                  <a:lnTo>
                    <a:pt x="420" y="1809"/>
                  </a:lnTo>
                  <a:lnTo>
                    <a:pt x="353" y="1757"/>
                  </a:lnTo>
                  <a:lnTo>
                    <a:pt x="290" y="1700"/>
                  </a:lnTo>
                  <a:lnTo>
                    <a:pt x="233" y="1638"/>
                  </a:lnTo>
                  <a:lnTo>
                    <a:pt x="181" y="1571"/>
                  </a:lnTo>
                  <a:lnTo>
                    <a:pt x="135" y="1498"/>
                  </a:lnTo>
                  <a:lnTo>
                    <a:pt x="96" y="1422"/>
                  </a:lnTo>
                  <a:lnTo>
                    <a:pt x="63" y="1344"/>
                  </a:lnTo>
                  <a:lnTo>
                    <a:pt x="36" y="1261"/>
                  </a:lnTo>
                  <a:lnTo>
                    <a:pt x="17" y="1174"/>
                  </a:lnTo>
                  <a:lnTo>
                    <a:pt x="4" y="1086"/>
                  </a:lnTo>
                  <a:lnTo>
                    <a:pt x="0" y="996"/>
                  </a:lnTo>
                  <a:lnTo>
                    <a:pt x="4" y="905"/>
                  </a:lnTo>
                  <a:lnTo>
                    <a:pt x="17" y="817"/>
                  </a:lnTo>
                  <a:lnTo>
                    <a:pt x="36" y="732"/>
                  </a:lnTo>
                  <a:lnTo>
                    <a:pt x="63" y="649"/>
                  </a:lnTo>
                  <a:lnTo>
                    <a:pt x="96" y="569"/>
                  </a:lnTo>
                  <a:lnTo>
                    <a:pt x="135" y="493"/>
                  </a:lnTo>
                  <a:lnTo>
                    <a:pt x="181" y="422"/>
                  </a:lnTo>
                  <a:lnTo>
                    <a:pt x="233" y="355"/>
                  </a:lnTo>
                  <a:lnTo>
                    <a:pt x="290" y="292"/>
                  </a:lnTo>
                  <a:lnTo>
                    <a:pt x="353" y="234"/>
                  </a:lnTo>
                  <a:lnTo>
                    <a:pt x="420" y="182"/>
                  </a:lnTo>
                  <a:lnTo>
                    <a:pt x="491" y="136"/>
                  </a:lnTo>
                  <a:lnTo>
                    <a:pt x="566" y="96"/>
                  </a:lnTo>
                  <a:lnTo>
                    <a:pt x="645" y="62"/>
                  </a:lnTo>
                  <a:lnTo>
                    <a:pt x="728" y="35"/>
                  </a:lnTo>
                  <a:lnTo>
                    <a:pt x="813" y="16"/>
                  </a:lnTo>
                  <a:lnTo>
                    <a:pt x="901" y="5"/>
                  </a:lnTo>
                  <a:lnTo>
                    <a:pt x="9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2329873" y="4037963"/>
            <a:ext cx="461469" cy="457266"/>
            <a:chOff x="5929313" y="3287713"/>
            <a:chExt cx="1917700" cy="1900238"/>
          </a:xfrm>
          <a:solidFill>
            <a:schemeClr val="bg2">
              <a:lumMod val="25000"/>
            </a:schemeClr>
          </a:solidFill>
        </p:grpSpPr>
        <p:sp>
          <p:nvSpPr>
            <p:cNvPr id="230" name="Freeform 208"/>
            <p:cNvSpPr>
              <a:spLocks noEditPoints="1"/>
            </p:cNvSpPr>
            <p:nvPr/>
          </p:nvSpPr>
          <p:spPr bwMode="auto">
            <a:xfrm>
              <a:off x="5929313" y="3287713"/>
              <a:ext cx="1917700" cy="1900238"/>
            </a:xfrm>
            <a:custGeom>
              <a:avLst/>
              <a:gdLst>
                <a:gd name="T0" fmla="*/ 1526 w 3625"/>
                <a:gd name="T1" fmla="*/ 685 h 3593"/>
                <a:gd name="T2" fmla="*/ 1287 w 3625"/>
                <a:gd name="T3" fmla="*/ 799 h 3593"/>
                <a:gd name="T4" fmla="*/ 1095 w 3625"/>
                <a:gd name="T5" fmla="*/ 772 h 3593"/>
                <a:gd name="T6" fmla="*/ 814 w 3625"/>
                <a:gd name="T7" fmla="*/ 1178 h 3593"/>
                <a:gd name="T8" fmla="*/ 744 w 3625"/>
                <a:gd name="T9" fmla="*/ 1429 h 3593"/>
                <a:gd name="T10" fmla="*/ 607 w 3625"/>
                <a:gd name="T11" fmla="*/ 1566 h 3593"/>
                <a:gd name="T12" fmla="*/ 637 w 3625"/>
                <a:gd name="T13" fmla="*/ 2041 h 3593"/>
                <a:gd name="T14" fmla="*/ 767 w 3625"/>
                <a:gd name="T15" fmla="*/ 2225 h 3593"/>
                <a:gd name="T16" fmla="*/ 807 w 3625"/>
                <a:gd name="T17" fmla="*/ 2447 h 3593"/>
                <a:gd name="T18" fmla="*/ 1125 w 3625"/>
                <a:gd name="T19" fmla="*/ 2804 h 3593"/>
                <a:gd name="T20" fmla="*/ 1320 w 3625"/>
                <a:gd name="T21" fmla="*/ 2805 h 3593"/>
                <a:gd name="T22" fmla="*/ 1548 w 3625"/>
                <a:gd name="T23" fmla="*/ 2934 h 3593"/>
                <a:gd name="T24" fmla="*/ 2037 w 3625"/>
                <a:gd name="T25" fmla="*/ 3025 h 3593"/>
                <a:gd name="T26" fmla="*/ 2153 w 3625"/>
                <a:gd name="T27" fmla="*/ 2870 h 3593"/>
                <a:gd name="T28" fmla="*/ 2404 w 3625"/>
                <a:gd name="T29" fmla="*/ 2783 h 3593"/>
                <a:gd name="T30" fmla="*/ 3042 w 3625"/>
                <a:gd name="T31" fmla="*/ 2800 h 3593"/>
                <a:gd name="T32" fmla="*/ 2811 w 3625"/>
                <a:gd name="T33" fmla="*/ 2349 h 3593"/>
                <a:gd name="T34" fmla="*/ 2913 w 3625"/>
                <a:gd name="T35" fmla="*/ 2105 h 3593"/>
                <a:gd name="T36" fmla="*/ 3398 w 3625"/>
                <a:gd name="T37" fmla="*/ 1949 h 3593"/>
                <a:gd name="T38" fmla="*/ 2935 w 3625"/>
                <a:gd name="T39" fmla="*/ 1512 h 3593"/>
                <a:gd name="T40" fmla="*/ 2819 w 3625"/>
                <a:gd name="T41" fmla="*/ 1276 h 3593"/>
                <a:gd name="T42" fmla="*/ 2847 w 3625"/>
                <a:gd name="T43" fmla="*/ 1085 h 3593"/>
                <a:gd name="T44" fmla="*/ 2438 w 3625"/>
                <a:gd name="T45" fmla="*/ 807 h 3593"/>
                <a:gd name="T46" fmla="*/ 2184 w 3625"/>
                <a:gd name="T47" fmla="*/ 737 h 3593"/>
                <a:gd name="T48" fmla="*/ 2045 w 3625"/>
                <a:gd name="T49" fmla="*/ 602 h 3593"/>
                <a:gd name="T50" fmla="*/ 2036 w 3625"/>
                <a:gd name="T51" fmla="*/ 11 h 3593"/>
                <a:gd name="T52" fmla="*/ 2179 w 3625"/>
                <a:gd name="T53" fmla="*/ 147 h 3593"/>
                <a:gd name="T54" fmla="*/ 2728 w 3625"/>
                <a:gd name="T55" fmla="*/ 373 h 3593"/>
                <a:gd name="T56" fmla="*/ 2927 w 3625"/>
                <a:gd name="T57" fmla="*/ 377 h 3593"/>
                <a:gd name="T58" fmla="*/ 3258 w 3625"/>
                <a:gd name="T59" fmla="*/ 721 h 3593"/>
                <a:gd name="T60" fmla="*/ 3231 w 3625"/>
                <a:gd name="T61" fmla="*/ 918 h 3593"/>
                <a:gd name="T62" fmla="*/ 3508 w 3625"/>
                <a:gd name="T63" fmla="*/ 1447 h 3593"/>
                <a:gd name="T64" fmla="*/ 3623 w 3625"/>
                <a:gd name="T65" fmla="*/ 1609 h 3593"/>
                <a:gd name="T66" fmla="*/ 3585 w 3625"/>
                <a:gd name="T67" fmla="*/ 2078 h 3593"/>
                <a:gd name="T68" fmla="*/ 3096 w 3625"/>
                <a:gd name="T69" fmla="*/ 2238 h 3593"/>
                <a:gd name="T70" fmla="*/ 3267 w 3625"/>
                <a:gd name="T71" fmla="*/ 2772 h 3593"/>
                <a:gd name="T72" fmla="*/ 3203 w 3625"/>
                <a:gd name="T73" fmla="*/ 2959 h 3593"/>
                <a:gd name="T74" fmla="*/ 2825 w 3625"/>
                <a:gd name="T75" fmla="*/ 3240 h 3593"/>
                <a:gd name="T76" fmla="*/ 2333 w 3625"/>
                <a:gd name="T77" fmla="*/ 3039 h 3593"/>
                <a:gd name="T78" fmla="*/ 2124 w 3625"/>
                <a:gd name="T79" fmla="*/ 3530 h 3593"/>
                <a:gd name="T80" fmla="*/ 1658 w 3625"/>
                <a:gd name="T81" fmla="*/ 3593 h 3593"/>
                <a:gd name="T82" fmla="*/ 1479 w 3625"/>
                <a:gd name="T83" fmla="*/ 3506 h 3593"/>
                <a:gd name="T84" fmla="*/ 1221 w 3625"/>
                <a:gd name="T85" fmla="*/ 3007 h 3593"/>
                <a:gd name="T86" fmla="*/ 766 w 3625"/>
                <a:gd name="T87" fmla="*/ 3238 h 3593"/>
                <a:gd name="T88" fmla="*/ 398 w 3625"/>
                <a:gd name="T89" fmla="*/ 2932 h 3593"/>
                <a:gd name="T90" fmla="*/ 364 w 3625"/>
                <a:gd name="T91" fmla="*/ 2739 h 3593"/>
                <a:gd name="T92" fmla="*/ 182 w 3625"/>
                <a:gd name="T93" fmla="*/ 2169 h 3593"/>
                <a:gd name="T94" fmla="*/ 24 w 3625"/>
                <a:gd name="T95" fmla="*/ 2049 h 3593"/>
                <a:gd name="T96" fmla="*/ 10 w 3625"/>
                <a:gd name="T97" fmla="*/ 1576 h 3593"/>
                <a:gd name="T98" fmla="*/ 148 w 3625"/>
                <a:gd name="T99" fmla="*/ 1433 h 3593"/>
                <a:gd name="T100" fmla="*/ 376 w 3625"/>
                <a:gd name="T101" fmla="*/ 887 h 3593"/>
                <a:gd name="T102" fmla="*/ 381 w 3625"/>
                <a:gd name="T103" fmla="*/ 690 h 3593"/>
                <a:gd name="T104" fmla="*/ 731 w 3625"/>
                <a:gd name="T105" fmla="*/ 363 h 3593"/>
                <a:gd name="T106" fmla="*/ 926 w 3625"/>
                <a:gd name="T107" fmla="*/ 389 h 3593"/>
                <a:gd name="T108" fmla="*/ 1461 w 3625"/>
                <a:gd name="T109" fmla="*/ 115 h 3593"/>
                <a:gd name="T110" fmla="*/ 1623 w 3625"/>
                <a:gd name="T111" fmla="*/ 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25" h="3593">
                  <a:moveTo>
                    <a:pt x="1658" y="225"/>
                  </a:moveTo>
                  <a:lnTo>
                    <a:pt x="1588" y="569"/>
                  </a:lnTo>
                  <a:lnTo>
                    <a:pt x="1579" y="602"/>
                  </a:lnTo>
                  <a:lnTo>
                    <a:pt x="1566" y="632"/>
                  </a:lnTo>
                  <a:lnTo>
                    <a:pt x="1548" y="659"/>
                  </a:lnTo>
                  <a:lnTo>
                    <a:pt x="1526" y="685"/>
                  </a:lnTo>
                  <a:lnTo>
                    <a:pt x="1500" y="706"/>
                  </a:lnTo>
                  <a:lnTo>
                    <a:pt x="1472" y="724"/>
                  </a:lnTo>
                  <a:lnTo>
                    <a:pt x="1441" y="737"/>
                  </a:lnTo>
                  <a:lnTo>
                    <a:pt x="1379" y="760"/>
                  </a:lnTo>
                  <a:lnTo>
                    <a:pt x="1320" y="788"/>
                  </a:lnTo>
                  <a:lnTo>
                    <a:pt x="1287" y="799"/>
                  </a:lnTo>
                  <a:lnTo>
                    <a:pt x="1255" y="807"/>
                  </a:lnTo>
                  <a:lnTo>
                    <a:pt x="1221" y="810"/>
                  </a:lnTo>
                  <a:lnTo>
                    <a:pt x="1187" y="807"/>
                  </a:lnTo>
                  <a:lnTo>
                    <a:pt x="1155" y="799"/>
                  </a:lnTo>
                  <a:lnTo>
                    <a:pt x="1125" y="788"/>
                  </a:lnTo>
                  <a:lnTo>
                    <a:pt x="1095" y="772"/>
                  </a:lnTo>
                  <a:lnTo>
                    <a:pt x="799" y="577"/>
                  </a:lnTo>
                  <a:lnTo>
                    <a:pt x="581" y="793"/>
                  </a:lnTo>
                  <a:lnTo>
                    <a:pt x="778" y="1085"/>
                  </a:lnTo>
                  <a:lnTo>
                    <a:pt x="796" y="1115"/>
                  </a:lnTo>
                  <a:lnTo>
                    <a:pt x="807" y="1146"/>
                  </a:lnTo>
                  <a:lnTo>
                    <a:pt x="814" y="1178"/>
                  </a:lnTo>
                  <a:lnTo>
                    <a:pt x="817" y="1212"/>
                  </a:lnTo>
                  <a:lnTo>
                    <a:pt x="814" y="1244"/>
                  </a:lnTo>
                  <a:lnTo>
                    <a:pt x="806" y="1276"/>
                  </a:lnTo>
                  <a:lnTo>
                    <a:pt x="794" y="1308"/>
                  </a:lnTo>
                  <a:lnTo>
                    <a:pt x="767" y="1368"/>
                  </a:lnTo>
                  <a:lnTo>
                    <a:pt x="744" y="1429"/>
                  </a:lnTo>
                  <a:lnTo>
                    <a:pt x="730" y="1460"/>
                  </a:lnTo>
                  <a:lnTo>
                    <a:pt x="712" y="1487"/>
                  </a:lnTo>
                  <a:lnTo>
                    <a:pt x="690" y="1512"/>
                  </a:lnTo>
                  <a:lnTo>
                    <a:pt x="665" y="1534"/>
                  </a:lnTo>
                  <a:lnTo>
                    <a:pt x="637" y="1553"/>
                  </a:lnTo>
                  <a:lnTo>
                    <a:pt x="607" y="1566"/>
                  </a:lnTo>
                  <a:lnTo>
                    <a:pt x="575" y="1576"/>
                  </a:lnTo>
                  <a:lnTo>
                    <a:pt x="227" y="1643"/>
                  </a:lnTo>
                  <a:lnTo>
                    <a:pt x="227" y="1949"/>
                  </a:lnTo>
                  <a:lnTo>
                    <a:pt x="575" y="2018"/>
                  </a:lnTo>
                  <a:lnTo>
                    <a:pt x="607" y="2027"/>
                  </a:lnTo>
                  <a:lnTo>
                    <a:pt x="637" y="2041"/>
                  </a:lnTo>
                  <a:lnTo>
                    <a:pt x="666" y="2059"/>
                  </a:lnTo>
                  <a:lnTo>
                    <a:pt x="690" y="2081"/>
                  </a:lnTo>
                  <a:lnTo>
                    <a:pt x="712" y="2105"/>
                  </a:lnTo>
                  <a:lnTo>
                    <a:pt x="730" y="2134"/>
                  </a:lnTo>
                  <a:lnTo>
                    <a:pt x="744" y="2165"/>
                  </a:lnTo>
                  <a:lnTo>
                    <a:pt x="767" y="2225"/>
                  </a:lnTo>
                  <a:lnTo>
                    <a:pt x="795" y="2285"/>
                  </a:lnTo>
                  <a:lnTo>
                    <a:pt x="806" y="2316"/>
                  </a:lnTo>
                  <a:lnTo>
                    <a:pt x="814" y="2349"/>
                  </a:lnTo>
                  <a:lnTo>
                    <a:pt x="817" y="2382"/>
                  </a:lnTo>
                  <a:lnTo>
                    <a:pt x="814" y="2415"/>
                  </a:lnTo>
                  <a:lnTo>
                    <a:pt x="807" y="2447"/>
                  </a:lnTo>
                  <a:lnTo>
                    <a:pt x="796" y="2478"/>
                  </a:lnTo>
                  <a:lnTo>
                    <a:pt x="778" y="2508"/>
                  </a:lnTo>
                  <a:lnTo>
                    <a:pt x="581" y="2800"/>
                  </a:lnTo>
                  <a:lnTo>
                    <a:pt x="800" y="3015"/>
                  </a:lnTo>
                  <a:lnTo>
                    <a:pt x="1095" y="2821"/>
                  </a:lnTo>
                  <a:lnTo>
                    <a:pt x="1125" y="2804"/>
                  </a:lnTo>
                  <a:lnTo>
                    <a:pt x="1155" y="2793"/>
                  </a:lnTo>
                  <a:lnTo>
                    <a:pt x="1187" y="2786"/>
                  </a:lnTo>
                  <a:lnTo>
                    <a:pt x="1221" y="2783"/>
                  </a:lnTo>
                  <a:lnTo>
                    <a:pt x="1255" y="2786"/>
                  </a:lnTo>
                  <a:lnTo>
                    <a:pt x="1287" y="2794"/>
                  </a:lnTo>
                  <a:lnTo>
                    <a:pt x="1320" y="2805"/>
                  </a:lnTo>
                  <a:lnTo>
                    <a:pt x="1380" y="2833"/>
                  </a:lnTo>
                  <a:lnTo>
                    <a:pt x="1441" y="2856"/>
                  </a:lnTo>
                  <a:lnTo>
                    <a:pt x="1472" y="2870"/>
                  </a:lnTo>
                  <a:lnTo>
                    <a:pt x="1501" y="2887"/>
                  </a:lnTo>
                  <a:lnTo>
                    <a:pt x="1527" y="2909"/>
                  </a:lnTo>
                  <a:lnTo>
                    <a:pt x="1548" y="2934"/>
                  </a:lnTo>
                  <a:lnTo>
                    <a:pt x="1566" y="2961"/>
                  </a:lnTo>
                  <a:lnTo>
                    <a:pt x="1580" y="2991"/>
                  </a:lnTo>
                  <a:lnTo>
                    <a:pt x="1589" y="3025"/>
                  </a:lnTo>
                  <a:lnTo>
                    <a:pt x="1658" y="3368"/>
                  </a:lnTo>
                  <a:lnTo>
                    <a:pt x="1966" y="3368"/>
                  </a:lnTo>
                  <a:lnTo>
                    <a:pt x="2037" y="3025"/>
                  </a:lnTo>
                  <a:lnTo>
                    <a:pt x="2046" y="2991"/>
                  </a:lnTo>
                  <a:lnTo>
                    <a:pt x="2059" y="2961"/>
                  </a:lnTo>
                  <a:lnTo>
                    <a:pt x="2077" y="2934"/>
                  </a:lnTo>
                  <a:lnTo>
                    <a:pt x="2099" y="2909"/>
                  </a:lnTo>
                  <a:lnTo>
                    <a:pt x="2125" y="2887"/>
                  </a:lnTo>
                  <a:lnTo>
                    <a:pt x="2153" y="2870"/>
                  </a:lnTo>
                  <a:lnTo>
                    <a:pt x="2184" y="2856"/>
                  </a:lnTo>
                  <a:lnTo>
                    <a:pt x="2245" y="2833"/>
                  </a:lnTo>
                  <a:lnTo>
                    <a:pt x="2306" y="2805"/>
                  </a:lnTo>
                  <a:lnTo>
                    <a:pt x="2338" y="2794"/>
                  </a:lnTo>
                  <a:lnTo>
                    <a:pt x="2370" y="2786"/>
                  </a:lnTo>
                  <a:lnTo>
                    <a:pt x="2404" y="2783"/>
                  </a:lnTo>
                  <a:lnTo>
                    <a:pt x="2438" y="2786"/>
                  </a:lnTo>
                  <a:lnTo>
                    <a:pt x="2470" y="2793"/>
                  </a:lnTo>
                  <a:lnTo>
                    <a:pt x="2501" y="2804"/>
                  </a:lnTo>
                  <a:lnTo>
                    <a:pt x="2530" y="2821"/>
                  </a:lnTo>
                  <a:lnTo>
                    <a:pt x="2825" y="3015"/>
                  </a:lnTo>
                  <a:lnTo>
                    <a:pt x="3042" y="2800"/>
                  </a:lnTo>
                  <a:lnTo>
                    <a:pt x="2847" y="2508"/>
                  </a:lnTo>
                  <a:lnTo>
                    <a:pt x="2829" y="2478"/>
                  </a:lnTo>
                  <a:lnTo>
                    <a:pt x="2818" y="2447"/>
                  </a:lnTo>
                  <a:lnTo>
                    <a:pt x="2811" y="2415"/>
                  </a:lnTo>
                  <a:lnTo>
                    <a:pt x="2808" y="2382"/>
                  </a:lnTo>
                  <a:lnTo>
                    <a:pt x="2811" y="2349"/>
                  </a:lnTo>
                  <a:lnTo>
                    <a:pt x="2819" y="2316"/>
                  </a:lnTo>
                  <a:lnTo>
                    <a:pt x="2832" y="2285"/>
                  </a:lnTo>
                  <a:lnTo>
                    <a:pt x="2858" y="2225"/>
                  </a:lnTo>
                  <a:lnTo>
                    <a:pt x="2883" y="2165"/>
                  </a:lnTo>
                  <a:lnTo>
                    <a:pt x="2895" y="2134"/>
                  </a:lnTo>
                  <a:lnTo>
                    <a:pt x="2913" y="2105"/>
                  </a:lnTo>
                  <a:lnTo>
                    <a:pt x="2935" y="2080"/>
                  </a:lnTo>
                  <a:lnTo>
                    <a:pt x="2960" y="2059"/>
                  </a:lnTo>
                  <a:lnTo>
                    <a:pt x="2988" y="2041"/>
                  </a:lnTo>
                  <a:lnTo>
                    <a:pt x="3018" y="2027"/>
                  </a:lnTo>
                  <a:lnTo>
                    <a:pt x="3052" y="2018"/>
                  </a:lnTo>
                  <a:lnTo>
                    <a:pt x="3398" y="1949"/>
                  </a:lnTo>
                  <a:lnTo>
                    <a:pt x="3398" y="1643"/>
                  </a:lnTo>
                  <a:lnTo>
                    <a:pt x="3052" y="1574"/>
                  </a:lnTo>
                  <a:lnTo>
                    <a:pt x="3018" y="1565"/>
                  </a:lnTo>
                  <a:lnTo>
                    <a:pt x="2988" y="1553"/>
                  </a:lnTo>
                  <a:lnTo>
                    <a:pt x="2960" y="1534"/>
                  </a:lnTo>
                  <a:lnTo>
                    <a:pt x="2935" y="1512"/>
                  </a:lnTo>
                  <a:lnTo>
                    <a:pt x="2913" y="1487"/>
                  </a:lnTo>
                  <a:lnTo>
                    <a:pt x="2895" y="1460"/>
                  </a:lnTo>
                  <a:lnTo>
                    <a:pt x="2881" y="1429"/>
                  </a:lnTo>
                  <a:lnTo>
                    <a:pt x="2858" y="1367"/>
                  </a:lnTo>
                  <a:lnTo>
                    <a:pt x="2832" y="1308"/>
                  </a:lnTo>
                  <a:lnTo>
                    <a:pt x="2819" y="1276"/>
                  </a:lnTo>
                  <a:lnTo>
                    <a:pt x="2811" y="1244"/>
                  </a:lnTo>
                  <a:lnTo>
                    <a:pt x="2808" y="1212"/>
                  </a:lnTo>
                  <a:lnTo>
                    <a:pt x="2811" y="1178"/>
                  </a:lnTo>
                  <a:lnTo>
                    <a:pt x="2818" y="1146"/>
                  </a:lnTo>
                  <a:lnTo>
                    <a:pt x="2830" y="1115"/>
                  </a:lnTo>
                  <a:lnTo>
                    <a:pt x="2847" y="1085"/>
                  </a:lnTo>
                  <a:lnTo>
                    <a:pt x="3042" y="793"/>
                  </a:lnTo>
                  <a:lnTo>
                    <a:pt x="2825" y="577"/>
                  </a:lnTo>
                  <a:lnTo>
                    <a:pt x="2530" y="772"/>
                  </a:lnTo>
                  <a:lnTo>
                    <a:pt x="2500" y="788"/>
                  </a:lnTo>
                  <a:lnTo>
                    <a:pt x="2469" y="799"/>
                  </a:lnTo>
                  <a:lnTo>
                    <a:pt x="2438" y="807"/>
                  </a:lnTo>
                  <a:lnTo>
                    <a:pt x="2404" y="810"/>
                  </a:lnTo>
                  <a:lnTo>
                    <a:pt x="2370" y="807"/>
                  </a:lnTo>
                  <a:lnTo>
                    <a:pt x="2338" y="799"/>
                  </a:lnTo>
                  <a:lnTo>
                    <a:pt x="2306" y="787"/>
                  </a:lnTo>
                  <a:lnTo>
                    <a:pt x="2245" y="760"/>
                  </a:lnTo>
                  <a:lnTo>
                    <a:pt x="2184" y="737"/>
                  </a:lnTo>
                  <a:lnTo>
                    <a:pt x="2153" y="724"/>
                  </a:lnTo>
                  <a:lnTo>
                    <a:pt x="2124" y="706"/>
                  </a:lnTo>
                  <a:lnTo>
                    <a:pt x="2099" y="685"/>
                  </a:lnTo>
                  <a:lnTo>
                    <a:pt x="2077" y="659"/>
                  </a:lnTo>
                  <a:lnTo>
                    <a:pt x="2059" y="632"/>
                  </a:lnTo>
                  <a:lnTo>
                    <a:pt x="2045" y="602"/>
                  </a:lnTo>
                  <a:lnTo>
                    <a:pt x="2037" y="569"/>
                  </a:lnTo>
                  <a:lnTo>
                    <a:pt x="1966" y="225"/>
                  </a:lnTo>
                  <a:lnTo>
                    <a:pt x="1658" y="225"/>
                  </a:lnTo>
                  <a:close/>
                  <a:moveTo>
                    <a:pt x="1966" y="0"/>
                  </a:moveTo>
                  <a:lnTo>
                    <a:pt x="2002" y="3"/>
                  </a:lnTo>
                  <a:lnTo>
                    <a:pt x="2036" y="11"/>
                  </a:lnTo>
                  <a:lnTo>
                    <a:pt x="2067" y="23"/>
                  </a:lnTo>
                  <a:lnTo>
                    <a:pt x="2097" y="40"/>
                  </a:lnTo>
                  <a:lnTo>
                    <a:pt x="2122" y="62"/>
                  </a:lnTo>
                  <a:lnTo>
                    <a:pt x="2146" y="88"/>
                  </a:lnTo>
                  <a:lnTo>
                    <a:pt x="2165" y="115"/>
                  </a:lnTo>
                  <a:lnTo>
                    <a:pt x="2179" y="147"/>
                  </a:lnTo>
                  <a:lnTo>
                    <a:pt x="2189" y="181"/>
                  </a:lnTo>
                  <a:lnTo>
                    <a:pt x="2258" y="525"/>
                  </a:lnTo>
                  <a:lnTo>
                    <a:pt x="2332" y="553"/>
                  </a:lnTo>
                  <a:lnTo>
                    <a:pt x="2404" y="585"/>
                  </a:lnTo>
                  <a:lnTo>
                    <a:pt x="2699" y="389"/>
                  </a:lnTo>
                  <a:lnTo>
                    <a:pt x="2728" y="373"/>
                  </a:lnTo>
                  <a:lnTo>
                    <a:pt x="2760" y="362"/>
                  </a:lnTo>
                  <a:lnTo>
                    <a:pt x="2792" y="355"/>
                  </a:lnTo>
                  <a:lnTo>
                    <a:pt x="2825" y="353"/>
                  </a:lnTo>
                  <a:lnTo>
                    <a:pt x="2861" y="355"/>
                  </a:lnTo>
                  <a:lnTo>
                    <a:pt x="2894" y="363"/>
                  </a:lnTo>
                  <a:lnTo>
                    <a:pt x="2927" y="377"/>
                  </a:lnTo>
                  <a:lnTo>
                    <a:pt x="2958" y="395"/>
                  </a:lnTo>
                  <a:lnTo>
                    <a:pt x="2986" y="418"/>
                  </a:lnTo>
                  <a:lnTo>
                    <a:pt x="3203" y="634"/>
                  </a:lnTo>
                  <a:lnTo>
                    <a:pt x="3227" y="662"/>
                  </a:lnTo>
                  <a:lnTo>
                    <a:pt x="3244" y="690"/>
                  </a:lnTo>
                  <a:lnTo>
                    <a:pt x="3258" y="721"/>
                  </a:lnTo>
                  <a:lnTo>
                    <a:pt x="3266" y="755"/>
                  </a:lnTo>
                  <a:lnTo>
                    <a:pt x="3270" y="788"/>
                  </a:lnTo>
                  <a:lnTo>
                    <a:pt x="3267" y="821"/>
                  </a:lnTo>
                  <a:lnTo>
                    <a:pt x="3261" y="855"/>
                  </a:lnTo>
                  <a:lnTo>
                    <a:pt x="3249" y="887"/>
                  </a:lnTo>
                  <a:lnTo>
                    <a:pt x="3231" y="918"/>
                  </a:lnTo>
                  <a:lnTo>
                    <a:pt x="3035" y="1210"/>
                  </a:lnTo>
                  <a:lnTo>
                    <a:pt x="3068" y="1282"/>
                  </a:lnTo>
                  <a:lnTo>
                    <a:pt x="3096" y="1355"/>
                  </a:lnTo>
                  <a:lnTo>
                    <a:pt x="3443" y="1423"/>
                  </a:lnTo>
                  <a:lnTo>
                    <a:pt x="3477" y="1433"/>
                  </a:lnTo>
                  <a:lnTo>
                    <a:pt x="3508" y="1447"/>
                  </a:lnTo>
                  <a:lnTo>
                    <a:pt x="3537" y="1466"/>
                  </a:lnTo>
                  <a:lnTo>
                    <a:pt x="3563" y="1488"/>
                  </a:lnTo>
                  <a:lnTo>
                    <a:pt x="3585" y="1515"/>
                  </a:lnTo>
                  <a:lnTo>
                    <a:pt x="3602" y="1543"/>
                  </a:lnTo>
                  <a:lnTo>
                    <a:pt x="3615" y="1576"/>
                  </a:lnTo>
                  <a:lnTo>
                    <a:pt x="3623" y="1609"/>
                  </a:lnTo>
                  <a:lnTo>
                    <a:pt x="3625" y="1643"/>
                  </a:lnTo>
                  <a:lnTo>
                    <a:pt x="3625" y="1949"/>
                  </a:lnTo>
                  <a:lnTo>
                    <a:pt x="3623" y="1984"/>
                  </a:lnTo>
                  <a:lnTo>
                    <a:pt x="3615" y="2018"/>
                  </a:lnTo>
                  <a:lnTo>
                    <a:pt x="3602" y="2049"/>
                  </a:lnTo>
                  <a:lnTo>
                    <a:pt x="3585" y="2078"/>
                  </a:lnTo>
                  <a:lnTo>
                    <a:pt x="3563" y="2104"/>
                  </a:lnTo>
                  <a:lnTo>
                    <a:pt x="3537" y="2127"/>
                  </a:lnTo>
                  <a:lnTo>
                    <a:pt x="3508" y="2145"/>
                  </a:lnTo>
                  <a:lnTo>
                    <a:pt x="3477" y="2160"/>
                  </a:lnTo>
                  <a:lnTo>
                    <a:pt x="3443" y="2169"/>
                  </a:lnTo>
                  <a:lnTo>
                    <a:pt x="3096" y="2238"/>
                  </a:lnTo>
                  <a:lnTo>
                    <a:pt x="3068" y="2312"/>
                  </a:lnTo>
                  <a:lnTo>
                    <a:pt x="3035" y="2383"/>
                  </a:lnTo>
                  <a:lnTo>
                    <a:pt x="3231" y="2676"/>
                  </a:lnTo>
                  <a:lnTo>
                    <a:pt x="3249" y="2705"/>
                  </a:lnTo>
                  <a:lnTo>
                    <a:pt x="3261" y="2739"/>
                  </a:lnTo>
                  <a:lnTo>
                    <a:pt x="3267" y="2772"/>
                  </a:lnTo>
                  <a:lnTo>
                    <a:pt x="3270" y="2805"/>
                  </a:lnTo>
                  <a:lnTo>
                    <a:pt x="3266" y="2839"/>
                  </a:lnTo>
                  <a:lnTo>
                    <a:pt x="3258" y="2872"/>
                  </a:lnTo>
                  <a:lnTo>
                    <a:pt x="3244" y="2903"/>
                  </a:lnTo>
                  <a:lnTo>
                    <a:pt x="3227" y="2932"/>
                  </a:lnTo>
                  <a:lnTo>
                    <a:pt x="3203" y="2959"/>
                  </a:lnTo>
                  <a:lnTo>
                    <a:pt x="2986" y="3175"/>
                  </a:lnTo>
                  <a:lnTo>
                    <a:pt x="2958" y="3198"/>
                  </a:lnTo>
                  <a:lnTo>
                    <a:pt x="2927" y="3216"/>
                  </a:lnTo>
                  <a:lnTo>
                    <a:pt x="2894" y="3230"/>
                  </a:lnTo>
                  <a:lnTo>
                    <a:pt x="2861" y="3238"/>
                  </a:lnTo>
                  <a:lnTo>
                    <a:pt x="2825" y="3240"/>
                  </a:lnTo>
                  <a:lnTo>
                    <a:pt x="2792" y="3238"/>
                  </a:lnTo>
                  <a:lnTo>
                    <a:pt x="2761" y="3231"/>
                  </a:lnTo>
                  <a:lnTo>
                    <a:pt x="2730" y="3220"/>
                  </a:lnTo>
                  <a:lnTo>
                    <a:pt x="2699" y="3203"/>
                  </a:lnTo>
                  <a:lnTo>
                    <a:pt x="2404" y="3007"/>
                  </a:lnTo>
                  <a:lnTo>
                    <a:pt x="2333" y="3039"/>
                  </a:lnTo>
                  <a:lnTo>
                    <a:pt x="2258" y="3068"/>
                  </a:lnTo>
                  <a:lnTo>
                    <a:pt x="2189" y="3412"/>
                  </a:lnTo>
                  <a:lnTo>
                    <a:pt x="2179" y="3446"/>
                  </a:lnTo>
                  <a:lnTo>
                    <a:pt x="2165" y="3477"/>
                  </a:lnTo>
                  <a:lnTo>
                    <a:pt x="2146" y="3506"/>
                  </a:lnTo>
                  <a:lnTo>
                    <a:pt x="2124" y="3530"/>
                  </a:lnTo>
                  <a:lnTo>
                    <a:pt x="2097" y="3552"/>
                  </a:lnTo>
                  <a:lnTo>
                    <a:pt x="2068" y="3569"/>
                  </a:lnTo>
                  <a:lnTo>
                    <a:pt x="2036" y="3581"/>
                  </a:lnTo>
                  <a:lnTo>
                    <a:pt x="2002" y="3589"/>
                  </a:lnTo>
                  <a:lnTo>
                    <a:pt x="1966" y="3593"/>
                  </a:lnTo>
                  <a:lnTo>
                    <a:pt x="1658" y="3593"/>
                  </a:lnTo>
                  <a:lnTo>
                    <a:pt x="1623" y="3589"/>
                  </a:lnTo>
                  <a:lnTo>
                    <a:pt x="1589" y="3581"/>
                  </a:lnTo>
                  <a:lnTo>
                    <a:pt x="1557" y="3569"/>
                  </a:lnTo>
                  <a:lnTo>
                    <a:pt x="1528" y="3552"/>
                  </a:lnTo>
                  <a:lnTo>
                    <a:pt x="1503" y="3531"/>
                  </a:lnTo>
                  <a:lnTo>
                    <a:pt x="1479" y="3506"/>
                  </a:lnTo>
                  <a:lnTo>
                    <a:pt x="1461" y="3477"/>
                  </a:lnTo>
                  <a:lnTo>
                    <a:pt x="1446" y="3446"/>
                  </a:lnTo>
                  <a:lnTo>
                    <a:pt x="1437" y="3412"/>
                  </a:lnTo>
                  <a:lnTo>
                    <a:pt x="1367" y="3068"/>
                  </a:lnTo>
                  <a:lnTo>
                    <a:pt x="1293" y="3039"/>
                  </a:lnTo>
                  <a:lnTo>
                    <a:pt x="1221" y="3007"/>
                  </a:lnTo>
                  <a:lnTo>
                    <a:pt x="926" y="3203"/>
                  </a:lnTo>
                  <a:lnTo>
                    <a:pt x="897" y="3220"/>
                  </a:lnTo>
                  <a:lnTo>
                    <a:pt x="865" y="3231"/>
                  </a:lnTo>
                  <a:lnTo>
                    <a:pt x="833" y="3238"/>
                  </a:lnTo>
                  <a:lnTo>
                    <a:pt x="800" y="3240"/>
                  </a:lnTo>
                  <a:lnTo>
                    <a:pt x="766" y="3238"/>
                  </a:lnTo>
                  <a:lnTo>
                    <a:pt x="731" y="3230"/>
                  </a:lnTo>
                  <a:lnTo>
                    <a:pt x="699" y="3216"/>
                  </a:lnTo>
                  <a:lnTo>
                    <a:pt x="668" y="3198"/>
                  </a:lnTo>
                  <a:lnTo>
                    <a:pt x="641" y="3175"/>
                  </a:lnTo>
                  <a:lnTo>
                    <a:pt x="422" y="2959"/>
                  </a:lnTo>
                  <a:lnTo>
                    <a:pt x="398" y="2932"/>
                  </a:lnTo>
                  <a:lnTo>
                    <a:pt x="381" y="2903"/>
                  </a:lnTo>
                  <a:lnTo>
                    <a:pt x="367" y="2872"/>
                  </a:lnTo>
                  <a:lnTo>
                    <a:pt x="359" y="2839"/>
                  </a:lnTo>
                  <a:lnTo>
                    <a:pt x="356" y="2805"/>
                  </a:lnTo>
                  <a:lnTo>
                    <a:pt x="358" y="2772"/>
                  </a:lnTo>
                  <a:lnTo>
                    <a:pt x="364" y="2739"/>
                  </a:lnTo>
                  <a:lnTo>
                    <a:pt x="376" y="2705"/>
                  </a:lnTo>
                  <a:lnTo>
                    <a:pt x="394" y="2676"/>
                  </a:lnTo>
                  <a:lnTo>
                    <a:pt x="591" y="2383"/>
                  </a:lnTo>
                  <a:lnTo>
                    <a:pt x="558" y="2312"/>
                  </a:lnTo>
                  <a:lnTo>
                    <a:pt x="529" y="2238"/>
                  </a:lnTo>
                  <a:lnTo>
                    <a:pt x="182" y="2169"/>
                  </a:lnTo>
                  <a:lnTo>
                    <a:pt x="148" y="2160"/>
                  </a:lnTo>
                  <a:lnTo>
                    <a:pt x="117" y="2145"/>
                  </a:lnTo>
                  <a:lnTo>
                    <a:pt x="88" y="2127"/>
                  </a:lnTo>
                  <a:lnTo>
                    <a:pt x="62" y="2104"/>
                  </a:lnTo>
                  <a:lnTo>
                    <a:pt x="42" y="2078"/>
                  </a:lnTo>
                  <a:lnTo>
                    <a:pt x="24" y="2049"/>
                  </a:lnTo>
                  <a:lnTo>
                    <a:pt x="10" y="2018"/>
                  </a:lnTo>
                  <a:lnTo>
                    <a:pt x="2" y="1984"/>
                  </a:lnTo>
                  <a:lnTo>
                    <a:pt x="0" y="1949"/>
                  </a:lnTo>
                  <a:lnTo>
                    <a:pt x="0" y="1643"/>
                  </a:lnTo>
                  <a:lnTo>
                    <a:pt x="2" y="1609"/>
                  </a:lnTo>
                  <a:lnTo>
                    <a:pt x="10" y="1576"/>
                  </a:lnTo>
                  <a:lnTo>
                    <a:pt x="24" y="1543"/>
                  </a:lnTo>
                  <a:lnTo>
                    <a:pt x="42" y="1515"/>
                  </a:lnTo>
                  <a:lnTo>
                    <a:pt x="62" y="1488"/>
                  </a:lnTo>
                  <a:lnTo>
                    <a:pt x="88" y="1466"/>
                  </a:lnTo>
                  <a:lnTo>
                    <a:pt x="117" y="1447"/>
                  </a:lnTo>
                  <a:lnTo>
                    <a:pt x="148" y="1433"/>
                  </a:lnTo>
                  <a:lnTo>
                    <a:pt x="182" y="1423"/>
                  </a:lnTo>
                  <a:lnTo>
                    <a:pt x="529" y="1355"/>
                  </a:lnTo>
                  <a:lnTo>
                    <a:pt x="558" y="1282"/>
                  </a:lnTo>
                  <a:lnTo>
                    <a:pt x="591" y="1210"/>
                  </a:lnTo>
                  <a:lnTo>
                    <a:pt x="394" y="918"/>
                  </a:lnTo>
                  <a:lnTo>
                    <a:pt x="376" y="887"/>
                  </a:lnTo>
                  <a:lnTo>
                    <a:pt x="364" y="855"/>
                  </a:lnTo>
                  <a:lnTo>
                    <a:pt x="358" y="821"/>
                  </a:lnTo>
                  <a:lnTo>
                    <a:pt x="356" y="788"/>
                  </a:lnTo>
                  <a:lnTo>
                    <a:pt x="359" y="755"/>
                  </a:lnTo>
                  <a:lnTo>
                    <a:pt x="367" y="721"/>
                  </a:lnTo>
                  <a:lnTo>
                    <a:pt x="381" y="690"/>
                  </a:lnTo>
                  <a:lnTo>
                    <a:pt x="398" y="662"/>
                  </a:lnTo>
                  <a:lnTo>
                    <a:pt x="422" y="634"/>
                  </a:lnTo>
                  <a:lnTo>
                    <a:pt x="641" y="418"/>
                  </a:lnTo>
                  <a:lnTo>
                    <a:pt x="668" y="395"/>
                  </a:lnTo>
                  <a:lnTo>
                    <a:pt x="699" y="377"/>
                  </a:lnTo>
                  <a:lnTo>
                    <a:pt x="731" y="363"/>
                  </a:lnTo>
                  <a:lnTo>
                    <a:pt x="766" y="355"/>
                  </a:lnTo>
                  <a:lnTo>
                    <a:pt x="800" y="353"/>
                  </a:lnTo>
                  <a:lnTo>
                    <a:pt x="833" y="355"/>
                  </a:lnTo>
                  <a:lnTo>
                    <a:pt x="865" y="362"/>
                  </a:lnTo>
                  <a:lnTo>
                    <a:pt x="897" y="373"/>
                  </a:lnTo>
                  <a:lnTo>
                    <a:pt x="926" y="389"/>
                  </a:lnTo>
                  <a:lnTo>
                    <a:pt x="1221" y="585"/>
                  </a:lnTo>
                  <a:lnTo>
                    <a:pt x="1293" y="554"/>
                  </a:lnTo>
                  <a:lnTo>
                    <a:pt x="1367" y="525"/>
                  </a:lnTo>
                  <a:lnTo>
                    <a:pt x="1437" y="181"/>
                  </a:lnTo>
                  <a:lnTo>
                    <a:pt x="1446" y="147"/>
                  </a:lnTo>
                  <a:lnTo>
                    <a:pt x="1461" y="115"/>
                  </a:lnTo>
                  <a:lnTo>
                    <a:pt x="1479" y="88"/>
                  </a:lnTo>
                  <a:lnTo>
                    <a:pt x="1503" y="62"/>
                  </a:lnTo>
                  <a:lnTo>
                    <a:pt x="1528" y="40"/>
                  </a:lnTo>
                  <a:lnTo>
                    <a:pt x="1557" y="23"/>
                  </a:lnTo>
                  <a:lnTo>
                    <a:pt x="1589" y="11"/>
                  </a:lnTo>
                  <a:lnTo>
                    <a:pt x="1623" y="3"/>
                  </a:lnTo>
                  <a:lnTo>
                    <a:pt x="1658" y="0"/>
                  </a:lnTo>
                  <a:lnTo>
                    <a:pt x="19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209"/>
            <p:cNvSpPr>
              <a:spLocks noEditPoints="1"/>
            </p:cNvSpPr>
            <p:nvPr/>
          </p:nvSpPr>
          <p:spPr bwMode="auto">
            <a:xfrm>
              <a:off x="6467475" y="3822700"/>
              <a:ext cx="839787" cy="831850"/>
            </a:xfrm>
            <a:custGeom>
              <a:avLst/>
              <a:gdLst>
                <a:gd name="T0" fmla="*/ 654 w 1587"/>
                <a:gd name="T1" fmla="*/ 112 h 1572"/>
                <a:gd name="T2" fmla="*/ 463 w 1587"/>
                <a:gd name="T3" fmla="*/ 181 h 1572"/>
                <a:gd name="T4" fmla="*/ 303 w 1587"/>
                <a:gd name="T5" fmla="*/ 299 h 1572"/>
                <a:gd name="T6" fmla="*/ 184 w 1587"/>
                <a:gd name="T7" fmla="*/ 458 h 1572"/>
                <a:gd name="T8" fmla="*/ 114 w 1587"/>
                <a:gd name="T9" fmla="*/ 647 h 1572"/>
                <a:gd name="T10" fmla="*/ 104 w 1587"/>
                <a:gd name="T11" fmla="*/ 856 h 1572"/>
                <a:gd name="T12" fmla="*/ 155 w 1587"/>
                <a:gd name="T13" fmla="*/ 1053 h 1572"/>
                <a:gd name="T14" fmla="*/ 258 w 1587"/>
                <a:gd name="T15" fmla="*/ 1222 h 1572"/>
                <a:gd name="T16" fmla="*/ 406 w 1587"/>
                <a:gd name="T17" fmla="*/ 1356 h 1572"/>
                <a:gd name="T18" fmla="*/ 588 w 1587"/>
                <a:gd name="T19" fmla="*/ 1442 h 1572"/>
                <a:gd name="T20" fmla="*/ 794 w 1587"/>
                <a:gd name="T21" fmla="*/ 1473 h 1572"/>
                <a:gd name="T22" fmla="*/ 1000 w 1587"/>
                <a:gd name="T23" fmla="*/ 1442 h 1572"/>
                <a:gd name="T24" fmla="*/ 1181 w 1587"/>
                <a:gd name="T25" fmla="*/ 1356 h 1572"/>
                <a:gd name="T26" fmla="*/ 1329 w 1587"/>
                <a:gd name="T27" fmla="*/ 1222 h 1572"/>
                <a:gd name="T28" fmla="*/ 1433 w 1587"/>
                <a:gd name="T29" fmla="*/ 1053 h 1572"/>
                <a:gd name="T30" fmla="*/ 1484 w 1587"/>
                <a:gd name="T31" fmla="*/ 856 h 1572"/>
                <a:gd name="T32" fmla="*/ 1473 w 1587"/>
                <a:gd name="T33" fmla="*/ 647 h 1572"/>
                <a:gd name="T34" fmla="*/ 1404 w 1587"/>
                <a:gd name="T35" fmla="*/ 458 h 1572"/>
                <a:gd name="T36" fmla="*/ 1284 w 1587"/>
                <a:gd name="T37" fmla="*/ 299 h 1572"/>
                <a:gd name="T38" fmla="*/ 1124 w 1587"/>
                <a:gd name="T39" fmla="*/ 181 h 1572"/>
                <a:gd name="T40" fmla="*/ 933 w 1587"/>
                <a:gd name="T41" fmla="*/ 112 h 1572"/>
                <a:gd name="T42" fmla="*/ 794 w 1587"/>
                <a:gd name="T43" fmla="*/ 0 h 1572"/>
                <a:gd name="T44" fmla="*/ 1017 w 1587"/>
                <a:gd name="T45" fmla="*/ 31 h 1572"/>
                <a:gd name="T46" fmla="*/ 1215 w 1587"/>
                <a:gd name="T47" fmla="*/ 119 h 1572"/>
                <a:gd name="T48" fmla="*/ 1379 w 1587"/>
                <a:gd name="T49" fmla="*/ 256 h 1572"/>
                <a:gd name="T50" fmla="*/ 1501 w 1587"/>
                <a:gd name="T51" fmla="*/ 430 h 1572"/>
                <a:gd name="T52" fmla="*/ 1572 w 1587"/>
                <a:gd name="T53" fmla="*/ 636 h 1572"/>
                <a:gd name="T54" fmla="*/ 1583 w 1587"/>
                <a:gd name="T55" fmla="*/ 861 h 1572"/>
                <a:gd name="T56" fmla="*/ 1531 w 1587"/>
                <a:gd name="T57" fmla="*/ 1074 h 1572"/>
                <a:gd name="T58" fmla="*/ 1424 w 1587"/>
                <a:gd name="T59" fmla="*/ 1260 h 1572"/>
                <a:gd name="T60" fmla="*/ 1274 w 1587"/>
                <a:gd name="T61" fmla="*/ 1411 h 1572"/>
                <a:gd name="T62" fmla="*/ 1085 w 1587"/>
                <a:gd name="T63" fmla="*/ 1516 h 1572"/>
                <a:gd name="T64" fmla="*/ 871 w 1587"/>
                <a:gd name="T65" fmla="*/ 1568 h 1572"/>
                <a:gd name="T66" fmla="*/ 643 w 1587"/>
                <a:gd name="T67" fmla="*/ 1557 h 1572"/>
                <a:gd name="T68" fmla="*/ 436 w 1587"/>
                <a:gd name="T69" fmla="*/ 1487 h 1572"/>
                <a:gd name="T70" fmla="*/ 259 w 1587"/>
                <a:gd name="T71" fmla="*/ 1366 h 1572"/>
                <a:gd name="T72" fmla="*/ 121 w 1587"/>
                <a:gd name="T73" fmla="*/ 1202 h 1572"/>
                <a:gd name="T74" fmla="*/ 32 w 1587"/>
                <a:gd name="T75" fmla="*/ 1007 h 1572"/>
                <a:gd name="T76" fmla="*/ 0 w 1587"/>
                <a:gd name="T77" fmla="*/ 786 h 1572"/>
                <a:gd name="T78" fmla="*/ 32 w 1587"/>
                <a:gd name="T79" fmla="*/ 565 h 1572"/>
                <a:gd name="T80" fmla="*/ 121 w 1587"/>
                <a:gd name="T81" fmla="*/ 368 h 1572"/>
                <a:gd name="T82" fmla="*/ 259 w 1587"/>
                <a:gd name="T83" fmla="*/ 205 h 1572"/>
                <a:gd name="T84" fmla="*/ 436 w 1587"/>
                <a:gd name="T85" fmla="*/ 83 h 1572"/>
                <a:gd name="T86" fmla="*/ 643 w 1587"/>
                <a:gd name="T87" fmla="*/ 13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7" h="1572">
                  <a:moveTo>
                    <a:pt x="794" y="97"/>
                  </a:moveTo>
                  <a:lnTo>
                    <a:pt x="722" y="101"/>
                  </a:lnTo>
                  <a:lnTo>
                    <a:pt x="654" y="112"/>
                  </a:lnTo>
                  <a:lnTo>
                    <a:pt x="588" y="128"/>
                  </a:lnTo>
                  <a:lnTo>
                    <a:pt x="523" y="151"/>
                  </a:lnTo>
                  <a:lnTo>
                    <a:pt x="463" y="181"/>
                  </a:lnTo>
                  <a:lnTo>
                    <a:pt x="406" y="216"/>
                  </a:lnTo>
                  <a:lnTo>
                    <a:pt x="353" y="255"/>
                  </a:lnTo>
                  <a:lnTo>
                    <a:pt x="303" y="299"/>
                  </a:lnTo>
                  <a:lnTo>
                    <a:pt x="258" y="348"/>
                  </a:lnTo>
                  <a:lnTo>
                    <a:pt x="218" y="402"/>
                  </a:lnTo>
                  <a:lnTo>
                    <a:pt x="184" y="458"/>
                  </a:lnTo>
                  <a:lnTo>
                    <a:pt x="155" y="517"/>
                  </a:lnTo>
                  <a:lnTo>
                    <a:pt x="130" y="581"/>
                  </a:lnTo>
                  <a:lnTo>
                    <a:pt x="114" y="647"/>
                  </a:lnTo>
                  <a:lnTo>
                    <a:pt x="104" y="715"/>
                  </a:lnTo>
                  <a:lnTo>
                    <a:pt x="99" y="786"/>
                  </a:lnTo>
                  <a:lnTo>
                    <a:pt x="104" y="856"/>
                  </a:lnTo>
                  <a:lnTo>
                    <a:pt x="114" y="924"/>
                  </a:lnTo>
                  <a:lnTo>
                    <a:pt x="130" y="991"/>
                  </a:lnTo>
                  <a:lnTo>
                    <a:pt x="155" y="1053"/>
                  </a:lnTo>
                  <a:lnTo>
                    <a:pt x="184" y="1113"/>
                  </a:lnTo>
                  <a:lnTo>
                    <a:pt x="218" y="1170"/>
                  </a:lnTo>
                  <a:lnTo>
                    <a:pt x="258" y="1222"/>
                  </a:lnTo>
                  <a:lnTo>
                    <a:pt x="303" y="1272"/>
                  </a:lnTo>
                  <a:lnTo>
                    <a:pt x="353" y="1315"/>
                  </a:lnTo>
                  <a:lnTo>
                    <a:pt x="406" y="1356"/>
                  </a:lnTo>
                  <a:lnTo>
                    <a:pt x="463" y="1390"/>
                  </a:lnTo>
                  <a:lnTo>
                    <a:pt x="523" y="1419"/>
                  </a:lnTo>
                  <a:lnTo>
                    <a:pt x="588" y="1442"/>
                  </a:lnTo>
                  <a:lnTo>
                    <a:pt x="654" y="1459"/>
                  </a:lnTo>
                  <a:lnTo>
                    <a:pt x="722" y="1469"/>
                  </a:lnTo>
                  <a:lnTo>
                    <a:pt x="794" y="1473"/>
                  </a:lnTo>
                  <a:lnTo>
                    <a:pt x="865" y="1469"/>
                  </a:lnTo>
                  <a:lnTo>
                    <a:pt x="933" y="1459"/>
                  </a:lnTo>
                  <a:lnTo>
                    <a:pt x="1000" y="1442"/>
                  </a:lnTo>
                  <a:lnTo>
                    <a:pt x="1064" y="1419"/>
                  </a:lnTo>
                  <a:lnTo>
                    <a:pt x="1124" y="1390"/>
                  </a:lnTo>
                  <a:lnTo>
                    <a:pt x="1181" y="1356"/>
                  </a:lnTo>
                  <a:lnTo>
                    <a:pt x="1234" y="1315"/>
                  </a:lnTo>
                  <a:lnTo>
                    <a:pt x="1284" y="1272"/>
                  </a:lnTo>
                  <a:lnTo>
                    <a:pt x="1329" y="1222"/>
                  </a:lnTo>
                  <a:lnTo>
                    <a:pt x="1369" y="1170"/>
                  </a:lnTo>
                  <a:lnTo>
                    <a:pt x="1404" y="1113"/>
                  </a:lnTo>
                  <a:lnTo>
                    <a:pt x="1433" y="1053"/>
                  </a:lnTo>
                  <a:lnTo>
                    <a:pt x="1456" y="991"/>
                  </a:lnTo>
                  <a:lnTo>
                    <a:pt x="1473" y="924"/>
                  </a:lnTo>
                  <a:lnTo>
                    <a:pt x="1484" y="856"/>
                  </a:lnTo>
                  <a:lnTo>
                    <a:pt x="1487" y="786"/>
                  </a:lnTo>
                  <a:lnTo>
                    <a:pt x="1484" y="715"/>
                  </a:lnTo>
                  <a:lnTo>
                    <a:pt x="1473" y="647"/>
                  </a:lnTo>
                  <a:lnTo>
                    <a:pt x="1456" y="581"/>
                  </a:lnTo>
                  <a:lnTo>
                    <a:pt x="1433" y="517"/>
                  </a:lnTo>
                  <a:lnTo>
                    <a:pt x="1404" y="458"/>
                  </a:lnTo>
                  <a:lnTo>
                    <a:pt x="1369" y="402"/>
                  </a:lnTo>
                  <a:lnTo>
                    <a:pt x="1329" y="348"/>
                  </a:lnTo>
                  <a:lnTo>
                    <a:pt x="1284" y="299"/>
                  </a:lnTo>
                  <a:lnTo>
                    <a:pt x="1234" y="255"/>
                  </a:lnTo>
                  <a:lnTo>
                    <a:pt x="1181" y="216"/>
                  </a:lnTo>
                  <a:lnTo>
                    <a:pt x="1124" y="181"/>
                  </a:lnTo>
                  <a:lnTo>
                    <a:pt x="1064" y="151"/>
                  </a:lnTo>
                  <a:lnTo>
                    <a:pt x="1000" y="128"/>
                  </a:lnTo>
                  <a:lnTo>
                    <a:pt x="933" y="112"/>
                  </a:lnTo>
                  <a:lnTo>
                    <a:pt x="865" y="101"/>
                  </a:lnTo>
                  <a:lnTo>
                    <a:pt x="794" y="97"/>
                  </a:lnTo>
                  <a:close/>
                  <a:moveTo>
                    <a:pt x="794" y="0"/>
                  </a:moveTo>
                  <a:lnTo>
                    <a:pt x="871" y="3"/>
                  </a:lnTo>
                  <a:lnTo>
                    <a:pt x="945" y="13"/>
                  </a:lnTo>
                  <a:lnTo>
                    <a:pt x="1017" y="31"/>
                  </a:lnTo>
                  <a:lnTo>
                    <a:pt x="1085" y="55"/>
                  </a:lnTo>
                  <a:lnTo>
                    <a:pt x="1151" y="83"/>
                  </a:lnTo>
                  <a:lnTo>
                    <a:pt x="1215" y="119"/>
                  </a:lnTo>
                  <a:lnTo>
                    <a:pt x="1274" y="159"/>
                  </a:lnTo>
                  <a:lnTo>
                    <a:pt x="1328" y="205"/>
                  </a:lnTo>
                  <a:lnTo>
                    <a:pt x="1379" y="256"/>
                  </a:lnTo>
                  <a:lnTo>
                    <a:pt x="1424" y="310"/>
                  </a:lnTo>
                  <a:lnTo>
                    <a:pt x="1466" y="368"/>
                  </a:lnTo>
                  <a:lnTo>
                    <a:pt x="1501" y="430"/>
                  </a:lnTo>
                  <a:lnTo>
                    <a:pt x="1531" y="497"/>
                  </a:lnTo>
                  <a:lnTo>
                    <a:pt x="1554" y="565"/>
                  </a:lnTo>
                  <a:lnTo>
                    <a:pt x="1572" y="636"/>
                  </a:lnTo>
                  <a:lnTo>
                    <a:pt x="1583" y="710"/>
                  </a:lnTo>
                  <a:lnTo>
                    <a:pt x="1587" y="786"/>
                  </a:lnTo>
                  <a:lnTo>
                    <a:pt x="1583" y="861"/>
                  </a:lnTo>
                  <a:lnTo>
                    <a:pt x="1572" y="934"/>
                  </a:lnTo>
                  <a:lnTo>
                    <a:pt x="1554" y="1007"/>
                  </a:lnTo>
                  <a:lnTo>
                    <a:pt x="1531" y="1074"/>
                  </a:lnTo>
                  <a:lnTo>
                    <a:pt x="1501" y="1140"/>
                  </a:lnTo>
                  <a:lnTo>
                    <a:pt x="1466" y="1202"/>
                  </a:lnTo>
                  <a:lnTo>
                    <a:pt x="1424" y="1260"/>
                  </a:lnTo>
                  <a:lnTo>
                    <a:pt x="1379" y="1315"/>
                  </a:lnTo>
                  <a:lnTo>
                    <a:pt x="1328" y="1366"/>
                  </a:lnTo>
                  <a:lnTo>
                    <a:pt x="1274" y="1411"/>
                  </a:lnTo>
                  <a:lnTo>
                    <a:pt x="1215" y="1451"/>
                  </a:lnTo>
                  <a:lnTo>
                    <a:pt x="1151" y="1487"/>
                  </a:lnTo>
                  <a:lnTo>
                    <a:pt x="1085" y="1516"/>
                  </a:lnTo>
                  <a:lnTo>
                    <a:pt x="1017" y="1539"/>
                  </a:lnTo>
                  <a:lnTo>
                    <a:pt x="945" y="1557"/>
                  </a:lnTo>
                  <a:lnTo>
                    <a:pt x="871" y="1568"/>
                  </a:lnTo>
                  <a:lnTo>
                    <a:pt x="794" y="1572"/>
                  </a:lnTo>
                  <a:lnTo>
                    <a:pt x="718" y="1568"/>
                  </a:lnTo>
                  <a:lnTo>
                    <a:pt x="643" y="1557"/>
                  </a:lnTo>
                  <a:lnTo>
                    <a:pt x="570" y="1539"/>
                  </a:lnTo>
                  <a:lnTo>
                    <a:pt x="502" y="1516"/>
                  </a:lnTo>
                  <a:lnTo>
                    <a:pt x="436" y="1487"/>
                  </a:lnTo>
                  <a:lnTo>
                    <a:pt x="372" y="1451"/>
                  </a:lnTo>
                  <a:lnTo>
                    <a:pt x="313" y="1411"/>
                  </a:lnTo>
                  <a:lnTo>
                    <a:pt x="259" y="1366"/>
                  </a:lnTo>
                  <a:lnTo>
                    <a:pt x="208" y="1315"/>
                  </a:lnTo>
                  <a:lnTo>
                    <a:pt x="163" y="1260"/>
                  </a:lnTo>
                  <a:lnTo>
                    <a:pt x="121" y="1202"/>
                  </a:lnTo>
                  <a:lnTo>
                    <a:pt x="86" y="1140"/>
                  </a:lnTo>
                  <a:lnTo>
                    <a:pt x="56" y="1074"/>
                  </a:lnTo>
                  <a:lnTo>
                    <a:pt x="32" y="1007"/>
                  </a:lnTo>
                  <a:lnTo>
                    <a:pt x="14" y="934"/>
                  </a:lnTo>
                  <a:lnTo>
                    <a:pt x="4" y="861"/>
                  </a:lnTo>
                  <a:lnTo>
                    <a:pt x="0" y="786"/>
                  </a:lnTo>
                  <a:lnTo>
                    <a:pt x="4" y="710"/>
                  </a:lnTo>
                  <a:lnTo>
                    <a:pt x="14" y="636"/>
                  </a:lnTo>
                  <a:lnTo>
                    <a:pt x="32" y="565"/>
                  </a:lnTo>
                  <a:lnTo>
                    <a:pt x="56" y="497"/>
                  </a:lnTo>
                  <a:lnTo>
                    <a:pt x="86" y="430"/>
                  </a:lnTo>
                  <a:lnTo>
                    <a:pt x="121" y="368"/>
                  </a:lnTo>
                  <a:lnTo>
                    <a:pt x="163" y="310"/>
                  </a:lnTo>
                  <a:lnTo>
                    <a:pt x="208" y="256"/>
                  </a:lnTo>
                  <a:lnTo>
                    <a:pt x="259" y="205"/>
                  </a:lnTo>
                  <a:lnTo>
                    <a:pt x="313" y="159"/>
                  </a:lnTo>
                  <a:lnTo>
                    <a:pt x="372" y="119"/>
                  </a:lnTo>
                  <a:lnTo>
                    <a:pt x="436" y="83"/>
                  </a:lnTo>
                  <a:lnTo>
                    <a:pt x="502" y="55"/>
                  </a:lnTo>
                  <a:lnTo>
                    <a:pt x="570" y="31"/>
                  </a:lnTo>
                  <a:lnTo>
                    <a:pt x="643" y="13"/>
                  </a:lnTo>
                  <a:lnTo>
                    <a:pt x="718" y="3"/>
                  </a:lnTo>
                  <a:lnTo>
                    <a:pt x="7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210"/>
            <p:cNvSpPr>
              <a:spLocks noEditPoints="1"/>
            </p:cNvSpPr>
            <p:nvPr/>
          </p:nvSpPr>
          <p:spPr bwMode="auto">
            <a:xfrm>
              <a:off x="6648450" y="4000500"/>
              <a:ext cx="479425" cy="474663"/>
            </a:xfrm>
            <a:custGeom>
              <a:avLst/>
              <a:gdLst>
                <a:gd name="T0" fmla="*/ 407 w 906"/>
                <a:gd name="T1" fmla="*/ 116 h 899"/>
                <a:gd name="T2" fmla="*/ 321 w 906"/>
                <a:gd name="T3" fmla="*/ 139 h 899"/>
                <a:gd name="T4" fmla="*/ 245 w 906"/>
                <a:gd name="T5" fmla="*/ 183 h 899"/>
                <a:gd name="T6" fmla="*/ 183 w 906"/>
                <a:gd name="T7" fmla="*/ 243 h 899"/>
                <a:gd name="T8" fmla="*/ 139 w 906"/>
                <a:gd name="T9" fmla="*/ 318 h 899"/>
                <a:gd name="T10" fmla="*/ 116 w 906"/>
                <a:gd name="T11" fmla="*/ 404 h 899"/>
                <a:gd name="T12" fmla="*/ 116 w 906"/>
                <a:gd name="T13" fmla="*/ 495 h 899"/>
                <a:gd name="T14" fmla="*/ 139 w 906"/>
                <a:gd name="T15" fmla="*/ 581 h 899"/>
                <a:gd name="T16" fmla="*/ 183 w 906"/>
                <a:gd name="T17" fmla="*/ 656 h 899"/>
                <a:gd name="T18" fmla="*/ 245 w 906"/>
                <a:gd name="T19" fmla="*/ 717 h 899"/>
                <a:gd name="T20" fmla="*/ 321 w 906"/>
                <a:gd name="T21" fmla="*/ 760 h 899"/>
                <a:gd name="T22" fmla="*/ 407 w 906"/>
                <a:gd name="T23" fmla="*/ 783 h 899"/>
                <a:gd name="T24" fmla="*/ 498 w 906"/>
                <a:gd name="T25" fmla="*/ 783 h 899"/>
                <a:gd name="T26" fmla="*/ 585 w 906"/>
                <a:gd name="T27" fmla="*/ 760 h 899"/>
                <a:gd name="T28" fmla="*/ 661 w 906"/>
                <a:gd name="T29" fmla="*/ 717 h 899"/>
                <a:gd name="T30" fmla="*/ 722 w 906"/>
                <a:gd name="T31" fmla="*/ 656 h 899"/>
                <a:gd name="T32" fmla="*/ 766 w 906"/>
                <a:gd name="T33" fmla="*/ 581 h 899"/>
                <a:gd name="T34" fmla="*/ 789 w 906"/>
                <a:gd name="T35" fmla="*/ 495 h 899"/>
                <a:gd name="T36" fmla="*/ 789 w 906"/>
                <a:gd name="T37" fmla="*/ 404 h 899"/>
                <a:gd name="T38" fmla="*/ 766 w 906"/>
                <a:gd name="T39" fmla="*/ 318 h 899"/>
                <a:gd name="T40" fmla="*/ 722 w 906"/>
                <a:gd name="T41" fmla="*/ 243 h 899"/>
                <a:gd name="T42" fmla="*/ 661 w 906"/>
                <a:gd name="T43" fmla="*/ 183 h 899"/>
                <a:gd name="T44" fmla="*/ 585 w 906"/>
                <a:gd name="T45" fmla="*/ 139 h 899"/>
                <a:gd name="T46" fmla="*/ 498 w 906"/>
                <a:gd name="T47" fmla="*/ 116 h 899"/>
                <a:gd name="T48" fmla="*/ 453 w 906"/>
                <a:gd name="T49" fmla="*/ 0 h 899"/>
                <a:gd name="T50" fmla="*/ 564 w 906"/>
                <a:gd name="T51" fmla="*/ 14 h 899"/>
                <a:gd name="T52" fmla="*/ 665 w 906"/>
                <a:gd name="T53" fmla="*/ 53 h 899"/>
                <a:gd name="T54" fmla="*/ 753 w 906"/>
                <a:gd name="T55" fmla="*/ 114 h 899"/>
                <a:gd name="T56" fmla="*/ 825 w 906"/>
                <a:gd name="T57" fmla="*/ 193 h 899"/>
                <a:gd name="T58" fmla="*/ 875 w 906"/>
                <a:gd name="T59" fmla="*/ 287 h 899"/>
                <a:gd name="T60" fmla="*/ 903 w 906"/>
                <a:gd name="T61" fmla="*/ 393 h 899"/>
                <a:gd name="T62" fmla="*/ 903 w 906"/>
                <a:gd name="T63" fmla="*/ 506 h 899"/>
                <a:gd name="T64" fmla="*/ 875 w 906"/>
                <a:gd name="T65" fmla="*/ 612 h 899"/>
                <a:gd name="T66" fmla="*/ 825 w 906"/>
                <a:gd name="T67" fmla="*/ 706 h 899"/>
                <a:gd name="T68" fmla="*/ 753 w 906"/>
                <a:gd name="T69" fmla="*/ 785 h 899"/>
                <a:gd name="T70" fmla="*/ 665 w 906"/>
                <a:gd name="T71" fmla="*/ 846 h 899"/>
                <a:gd name="T72" fmla="*/ 564 w 906"/>
                <a:gd name="T73" fmla="*/ 885 h 899"/>
                <a:gd name="T74" fmla="*/ 453 w 906"/>
                <a:gd name="T75" fmla="*/ 899 h 899"/>
                <a:gd name="T76" fmla="*/ 341 w 906"/>
                <a:gd name="T77" fmla="*/ 885 h 899"/>
                <a:gd name="T78" fmla="*/ 240 w 906"/>
                <a:gd name="T79" fmla="*/ 846 h 899"/>
                <a:gd name="T80" fmla="*/ 152 w 906"/>
                <a:gd name="T81" fmla="*/ 785 h 899"/>
                <a:gd name="T82" fmla="*/ 81 w 906"/>
                <a:gd name="T83" fmla="*/ 706 h 899"/>
                <a:gd name="T84" fmla="*/ 30 w 906"/>
                <a:gd name="T85" fmla="*/ 612 h 899"/>
                <a:gd name="T86" fmla="*/ 4 w 906"/>
                <a:gd name="T87" fmla="*/ 506 h 899"/>
                <a:gd name="T88" fmla="*/ 4 w 906"/>
                <a:gd name="T89" fmla="*/ 393 h 899"/>
                <a:gd name="T90" fmla="*/ 30 w 906"/>
                <a:gd name="T91" fmla="*/ 287 h 899"/>
                <a:gd name="T92" fmla="*/ 81 w 906"/>
                <a:gd name="T93" fmla="*/ 193 h 899"/>
                <a:gd name="T94" fmla="*/ 152 w 906"/>
                <a:gd name="T95" fmla="*/ 114 h 899"/>
                <a:gd name="T96" fmla="*/ 240 w 906"/>
                <a:gd name="T97" fmla="*/ 53 h 899"/>
                <a:gd name="T98" fmla="*/ 341 w 906"/>
                <a:gd name="T99" fmla="*/ 14 h 899"/>
                <a:gd name="T100" fmla="*/ 453 w 906"/>
                <a:gd name="T101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6" h="899">
                  <a:moveTo>
                    <a:pt x="453" y="113"/>
                  </a:moveTo>
                  <a:lnTo>
                    <a:pt x="407" y="116"/>
                  </a:lnTo>
                  <a:lnTo>
                    <a:pt x="363" y="124"/>
                  </a:lnTo>
                  <a:lnTo>
                    <a:pt x="321" y="139"/>
                  </a:lnTo>
                  <a:lnTo>
                    <a:pt x="282" y="159"/>
                  </a:lnTo>
                  <a:lnTo>
                    <a:pt x="245" y="183"/>
                  </a:lnTo>
                  <a:lnTo>
                    <a:pt x="212" y="211"/>
                  </a:lnTo>
                  <a:lnTo>
                    <a:pt x="183" y="243"/>
                  </a:lnTo>
                  <a:lnTo>
                    <a:pt x="159" y="279"/>
                  </a:lnTo>
                  <a:lnTo>
                    <a:pt x="139" y="318"/>
                  </a:lnTo>
                  <a:lnTo>
                    <a:pt x="124" y="361"/>
                  </a:lnTo>
                  <a:lnTo>
                    <a:pt x="116" y="404"/>
                  </a:lnTo>
                  <a:lnTo>
                    <a:pt x="112" y="450"/>
                  </a:lnTo>
                  <a:lnTo>
                    <a:pt x="116" y="495"/>
                  </a:lnTo>
                  <a:lnTo>
                    <a:pt x="124" y="539"/>
                  </a:lnTo>
                  <a:lnTo>
                    <a:pt x="139" y="581"/>
                  </a:lnTo>
                  <a:lnTo>
                    <a:pt x="159" y="619"/>
                  </a:lnTo>
                  <a:lnTo>
                    <a:pt x="183" y="656"/>
                  </a:lnTo>
                  <a:lnTo>
                    <a:pt x="212" y="688"/>
                  </a:lnTo>
                  <a:lnTo>
                    <a:pt x="245" y="717"/>
                  </a:lnTo>
                  <a:lnTo>
                    <a:pt x="282" y="741"/>
                  </a:lnTo>
                  <a:lnTo>
                    <a:pt x="321" y="760"/>
                  </a:lnTo>
                  <a:lnTo>
                    <a:pt x="363" y="774"/>
                  </a:lnTo>
                  <a:lnTo>
                    <a:pt x="407" y="783"/>
                  </a:lnTo>
                  <a:lnTo>
                    <a:pt x="453" y="787"/>
                  </a:lnTo>
                  <a:lnTo>
                    <a:pt x="498" y="783"/>
                  </a:lnTo>
                  <a:lnTo>
                    <a:pt x="543" y="774"/>
                  </a:lnTo>
                  <a:lnTo>
                    <a:pt x="585" y="760"/>
                  </a:lnTo>
                  <a:lnTo>
                    <a:pt x="625" y="741"/>
                  </a:lnTo>
                  <a:lnTo>
                    <a:pt x="661" y="717"/>
                  </a:lnTo>
                  <a:lnTo>
                    <a:pt x="693" y="688"/>
                  </a:lnTo>
                  <a:lnTo>
                    <a:pt x="722" y="656"/>
                  </a:lnTo>
                  <a:lnTo>
                    <a:pt x="746" y="619"/>
                  </a:lnTo>
                  <a:lnTo>
                    <a:pt x="766" y="581"/>
                  </a:lnTo>
                  <a:lnTo>
                    <a:pt x="780" y="539"/>
                  </a:lnTo>
                  <a:lnTo>
                    <a:pt x="789" y="495"/>
                  </a:lnTo>
                  <a:lnTo>
                    <a:pt x="793" y="450"/>
                  </a:lnTo>
                  <a:lnTo>
                    <a:pt x="789" y="404"/>
                  </a:lnTo>
                  <a:lnTo>
                    <a:pt x="780" y="361"/>
                  </a:lnTo>
                  <a:lnTo>
                    <a:pt x="766" y="318"/>
                  </a:lnTo>
                  <a:lnTo>
                    <a:pt x="746" y="279"/>
                  </a:lnTo>
                  <a:lnTo>
                    <a:pt x="722" y="243"/>
                  </a:lnTo>
                  <a:lnTo>
                    <a:pt x="693" y="211"/>
                  </a:lnTo>
                  <a:lnTo>
                    <a:pt x="661" y="183"/>
                  </a:lnTo>
                  <a:lnTo>
                    <a:pt x="625" y="159"/>
                  </a:lnTo>
                  <a:lnTo>
                    <a:pt x="585" y="139"/>
                  </a:lnTo>
                  <a:lnTo>
                    <a:pt x="543" y="124"/>
                  </a:lnTo>
                  <a:lnTo>
                    <a:pt x="498" y="116"/>
                  </a:lnTo>
                  <a:lnTo>
                    <a:pt x="453" y="113"/>
                  </a:lnTo>
                  <a:close/>
                  <a:moveTo>
                    <a:pt x="453" y="0"/>
                  </a:moveTo>
                  <a:lnTo>
                    <a:pt x="510" y="4"/>
                  </a:lnTo>
                  <a:lnTo>
                    <a:pt x="564" y="14"/>
                  </a:lnTo>
                  <a:lnTo>
                    <a:pt x="616" y="30"/>
                  </a:lnTo>
                  <a:lnTo>
                    <a:pt x="665" y="53"/>
                  </a:lnTo>
                  <a:lnTo>
                    <a:pt x="711" y="80"/>
                  </a:lnTo>
                  <a:lnTo>
                    <a:pt x="753" y="114"/>
                  </a:lnTo>
                  <a:lnTo>
                    <a:pt x="791" y="150"/>
                  </a:lnTo>
                  <a:lnTo>
                    <a:pt x="825" y="193"/>
                  </a:lnTo>
                  <a:lnTo>
                    <a:pt x="853" y="238"/>
                  </a:lnTo>
                  <a:lnTo>
                    <a:pt x="875" y="287"/>
                  </a:lnTo>
                  <a:lnTo>
                    <a:pt x="892" y="339"/>
                  </a:lnTo>
                  <a:lnTo>
                    <a:pt x="903" y="393"/>
                  </a:lnTo>
                  <a:lnTo>
                    <a:pt x="906" y="450"/>
                  </a:lnTo>
                  <a:lnTo>
                    <a:pt x="903" y="506"/>
                  </a:lnTo>
                  <a:lnTo>
                    <a:pt x="892" y="560"/>
                  </a:lnTo>
                  <a:lnTo>
                    <a:pt x="875" y="612"/>
                  </a:lnTo>
                  <a:lnTo>
                    <a:pt x="853" y="660"/>
                  </a:lnTo>
                  <a:lnTo>
                    <a:pt x="825" y="706"/>
                  </a:lnTo>
                  <a:lnTo>
                    <a:pt x="791" y="748"/>
                  </a:lnTo>
                  <a:lnTo>
                    <a:pt x="753" y="785"/>
                  </a:lnTo>
                  <a:lnTo>
                    <a:pt x="711" y="818"/>
                  </a:lnTo>
                  <a:lnTo>
                    <a:pt x="665" y="846"/>
                  </a:lnTo>
                  <a:lnTo>
                    <a:pt x="616" y="868"/>
                  </a:lnTo>
                  <a:lnTo>
                    <a:pt x="564" y="885"/>
                  </a:lnTo>
                  <a:lnTo>
                    <a:pt x="510" y="896"/>
                  </a:lnTo>
                  <a:lnTo>
                    <a:pt x="453" y="899"/>
                  </a:lnTo>
                  <a:lnTo>
                    <a:pt x="396" y="896"/>
                  </a:lnTo>
                  <a:lnTo>
                    <a:pt x="341" y="885"/>
                  </a:lnTo>
                  <a:lnTo>
                    <a:pt x="289" y="868"/>
                  </a:lnTo>
                  <a:lnTo>
                    <a:pt x="240" y="846"/>
                  </a:lnTo>
                  <a:lnTo>
                    <a:pt x="194" y="818"/>
                  </a:lnTo>
                  <a:lnTo>
                    <a:pt x="152" y="785"/>
                  </a:lnTo>
                  <a:lnTo>
                    <a:pt x="114" y="748"/>
                  </a:lnTo>
                  <a:lnTo>
                    <a:pt x="81" y="706"/>
                  </a:lnTo>
                  <a:lnTo>
                    <a:pt x="52" y="660"/>
                  </a:lnTo>
                  <a:lnTo>
                    <a:pt x="30" y="612"/>
                  </a:lnTo>
                  <a:lnTo>
                    <a:pt x="14" y="560"/>
                  </a:lnTo>
                  <a:lnTo>
                    <a:pt x="4" y="506"/>
                  </a:lnTo>
                  <a:lnTo>
                    <a:pt x="0" y="450"/>
                  </a:lnTo>
                  <a:lnTo>
                    <a:pt x="4" y="393"/>
                  </a:lnTo>
                  <a:lnTo>
                    <a:pt x="14" y="339"/>
                  </a:lnTo>
                  <a:lnTo>
                    <a:pt x="30" y="287"/>
                  </a:lnTo>
                  <a:lnTo>
                    <a:pt x="52" y="238"/>
                  </a:lnTo>
                  <a:lnTo>
                    <a:pt x="81" y="193"/>
                  </a:lnTo>
                  <a:lnTo>
                    <a:pt x="114" y="150"/>
                  </a:lnTo>
                  <a:lnTo>
                    <a:pt x="152" y="114"/>
                  </a:lnTo>
                  <a:lnTo>
                    <a:pt x="194" y="80"/>
                  </a:lnTo>
                  <a:lnTo>
                    <a:pt x="240" y="53"/>
                  </a:lnTo>
                  <a:lnTo>
                    <a:pt x="289" y="30"/>
                  </a:lnTo>
                  <a:lnTo>
                    <a:pt x="341" y="14"/>
                  </a:lnTo>
                  <a:lnTo>
                    <a:pt x="396" y="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8" name="Freeform 215"/>
          <p:cNvSpPr>
            <a:spLocks noEditPoints="1"/>
          </p:cNvSpPr>
          <p:nvPr/>
        </p:nvSpPr>
        <p:spPr bwMode="auto">
          <a:xfrm>
            <a:off x="3134745" y="4034985"/>
            <a:ext cx="492981" cy="463223"/>
          </a:xfrm>
          <a:custGeom>
            <a:avLst/>
            <a:gdLst>
              <a:gd name="T0" fmla="*/ 2539 w 4062"/>
              <a:gd name="T1" fmla="*/ 3770 h 4022"/>
              <a:gd name="T2" fmla="*/ 635 w 4062"/>
              <a:gd name="T3" fmla="*/ 2136 h 4022"/>
              <a:gd name="T4" fmla="*/ 1459 w 4062"/>
              <a:gd name="T5" fmla="*/ 2513 h 4022"/>
              <a:gd name="T6" fmla="*/ 1488 w 4062"/>
              <a:gd name="T7" fmla="*/ 2435 h 4022"/>
              <a:gd name="T8" fmla="*/ 1558 w 4062"/>
              <a:gd name="T9" fmla="*/ 2391 h 4022"/>
              <a:gd name="T10" fmla="*/ 2568 w 4062"/>
              <a:gd name="T11" fmla="*/ 2391 h 4022"/>
              <a:gd name="T12" fmla="*/ 2638 w 4062"/>
              <a:gd name="T13" fmla="*/ 2435 h 4022"/>
              <a:gd name="T14" fmla="*/ 2667 w 4062"/>
              <a:gd name="T15" fmla="*/ 2513 h 4022"/>
              <a:gd name="T16" fmla="*/ 3427 w 4062"/>
              <a:gd name="T17" fmla="*/ 2136 h 4022"/>
              <a:gd name="T18" fmla="*/ 3447 w 4062"/>
              <a:gd name="T19" fmla="*/ 1886 h 4022"/>
              <a:gd name="T20" fmla="*/ 3738 w 4062"/>
              <a:gd name="T21" fmla="*/ 1873 h 4022"/>
              <a:gd name="T22" fmla="*/ 3795 w 4062"/>
              <a:gd name="T23" fmla="*/ 1815 h 4022"/>
              <a:gd name="T24" fmla="*/ 3808 w 4062"/>
              <a:gd name="T25" fmla="*/ 1634 h 4022"/>
              <a:gd name="T26" fmla="*/ 3783 w 4062"/>
              <a:gd name="T27" fmla="*/ 1559 h 4022"/>
              <a:gd name="T28" fmla="*/ 3357 w 4062"/>
              <a:gd name="T29" fmla="*/ 1018 h 4022"/>
              <a:gd name="T30" fmla="*/ 2938 w 4062"/>
              <a:gd name="T31" fmla="*/ 1005 h 4022"/>
              <a:gd name="T32" fmla="*/ 3300 w 4062"/>
              <a:gd name="T33" fmla="*/ 1886 h 4022"/>
              <a:gd name="T34" fmla="*/ 2094 w 4062"/>
              <a:gd name="T35" fmla="*/ 1005 h 4022"/>
              <a:gd name="T36" fmla="*/ 2382 w 4062"/>
              <a:gd name="T37" fmla="*/ 1005 h 4022"/>
              <a:gd name="T38" fmla="*/ 1427 w 4062"/>
              <a:gd name="T39" fmla="*/ 1886 h 4022"/>
              <a:gd name="T40" fmla="*/ 1680 w 4062"/>
              <a:gd name="T41" fmla="*/ 1005 h 4022"/>
              <a:gd name="T42" fmla="*/ 1294 w 4062"/>
              <a:gd name="T43" fmla="*/ 1886 h 4022"/>
              <a:gd name="T44" fmla="*/ 762 w 4062"/>
              <a:gd name="T45" fmla="*/ 1005 h 4022"/>
              <a:gd name="T46" fmla="*/ 680 w 4062"/>
              <a:gd name="T47" fmla="*/ 1035 h 4022"/>
              <a:gd name="T48" fmla="*/ 266 w 4062"/>
              <a:gd name="T49" fmla="*/ 1581 h 4022"/>
              <a:gd name="T50" fmla="*/ 254 w 4062"/>
              <a:gd name="T51" fmla="*/ 1760 h 4022"/>
              <a:gd name="T52" fmla="*/ 281 w 4062"/>
              <a:gd name="T53" fmla="*/ 1838 h 4022"/>
              <a:gd name="T54" fmla="*/ 352 w 4062"/>
              <a:gd name="T55" fmla="*/ 1882 h 4022"/>
              <a:gd name="T56" fmla="*/ 1124 w 4062"/>
              <a:gd name="T57" fmla="*/ 1005 h 4022"/>
              <a:gd name="T58" fmla="*/ 762 w 4062"/>
              <a:gd name="T59" fmla="*/ 755 h 4022"/>
              <a:gd name="T60" fmla="*/ 762 w 4062"/>
              <a:gd name="T61" fmla="*/ 252 h 4022"/>
              <a:gd name="T62" fmla="*/ 3342 w 4062"/>
              <a:gd name="T63" fmla="*/ 3 h 4022"/>
              <a:gd name="T64" fmla="*/ 3451 w 4062"/>
              <a:gd name="T65" fmla="*/ 49 h 4022"/>
              <a:gd name="T66" fmla="*/ 3526 w 4062"/>
              <a:gd name="T67" fmla="*/ 136 h 4022"/>
              <a:gd name="T68" fmla="*/ 3555 w 4062"/>
              <a:gd name="T69" fmla="*/ 252 h 4022"/>
              <a:gd name="T70" fmla="*/ 3605 w 4062"/>
              <a:gd name="T71" fmla="*/ 905 h 4022"/>
              <a:gd name="T72" fmla="*/ 4034 w 4062"/>
              <a:gd name="T73" fmla="*/ 1491 h 4022"/>
              <a:gd name="T74" fmla="*/ 4062 w 4062"/>
              <a:gd name="T75" fmla="*/ 1634 h 4022"/>
              <a:gd name="T76" fmla="*/ 4049 w 4062"/>
              <a:gd name="T77" fmla="*/ 1860 h 4022"/>
              <a:gd name="T78" fmla="*/ 3983 w 4062"/>
              <a:gd name="T79" fmla="*/ 1990 h 4022"/>
              <a:gd name="T80" fmla="*/ 3874 w 4062"/>
              <a:gd name="T81" fmla="*/ 2085 h 4022"/>
              <a:gd name="T82" fmla="*/ 3733 w 4062"/>
              <a:gd name="T83" fmla="*/ 2134 h 4022"/>
              <a:gd name="T84" fmla="*/ 3678 w 4062"/>
              <a:gd name="T85" fmla="*/ 3811 h 4022"/>
              <a:gd name="T86" fmla="*/ 3633 w 4062"/>
              <a:gd name="T87" fmla="*/ 3919 h 4022"/>
              <a:gd name="T88" fmla="*/ 3544 w 4062"/>
              <a:gd name="T89" fmla="*/ 3994 h 4022"/>
              <a:gd name="T90" fmla="*/ 3427 w 4062"/>
              <a:gd name="T91" fmla="*/ 4022 h 4022"/>
              <a:gd name="T92" fmla="*/ 546 w 4062"/>
              <a:gd name="T93" fmla="*/ 4007 h 4022"/>
              <a:gd name="T94" fmla="*/ 440 w 4062"/>
              <a:gd name="T95" fmla="*/ 3932 h 4022"/>
              <a:gd name="T96" fmla="*/ 384 w 4062"/>
              <a:gd name="T97" fmla="*/ 3815 h 4022"/>
              <a:gd name="T98" fmla="*/ 329 w 4062"/>
              <a:gd name="T99" fmla="*/ 2134 h 4022"/>
              <a:gd name="T100" fmla="*/ 189 w 4062"/>
              <a:gd name="T101" fmla="*/ 2085 h 4022"/>
              <a:gd name="T102" fmla="*/ 79 w 4062"/>
              <a:gd name="T103" fmla="*/ 1990 h 4022"/>
              <a:gd name="T104" fmla="*/ 14 w 4062"/>
              <a:gd name="T105" fmla="*/ 1860 h 4022"/>
              <a:gd name="T106" fmla="*/ 0 w 4062"/>
              <a:gd name="T107" fmla="*/ 1634 h 4022"/>
              <a:gd name="T108" fmla="*/ 28 w 4062"/>
              <a:gd name="T109" fmla="*/ 1491 h 4022"/>
              <a:gd name="T110" fmla="*/ 457 w 4062"/>
              <a:gd name="T111" fmla="*/ 905 h 4022"/>
              <a:gd name="T112" fmla="*/ 507 w 4062"/>
              <a:gd name="T113" fmla="*/ 252 h 4022"/>
              <a:gd name="T114" fmla="*/ 536 w 4062"/>
              <a:gd name="T115" fmla="*/ 136 h 4022"/>
              <a:gd name="T116" fmla="*/ 611 w 4062"/>
              <a:gd name="T117" fmla="*/ 49 h 4022"/>
              <a:gd name="T118" fmla="*/ 720 w 4062"/>
              <a:gd name="T119" fmla="*/ 3 h 4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62" h="4022">
                <a:moveTo>
                  <a:pt x="1586" y="2513"/>
                </a:moveTo>
                <a:lnTo>
                  <a:pt x="1586" y="3770"/>
                </a:lnTo>
                <a:lnTo>
                  <a:pt x="2539" y="3770"/>
                </a:lnTo>
                <a:lnTo>
                  <a:pt x="2539" y="2513"/>
                </a:lnTo>
                <a:lnTo>
                  <a:pt x="1586" y="2513"/>
                </a:lnTo>
                <a:close/>
                <a:moveTo>
                  <a:pt x="635" y="2136"/>
                </a:moveTo>
                <a:lnTo>
                  <a:pt x="635" y="3770"/>
                </a:lnTo>
                <a:lnTo>
                  <a:pt x="1459" y="3770"/>
                </a:lnTo>
                <a:lnTo>
                  <a:pt x="1459" y="2513"/>
                </a:lnTo>
                <a:lnTo>
                  <a:pt x="1463" y="2485"/>
                </a:lnTo>
                <a:lnTo>
                  <a:pt x="1472" y="2458"/>
                </a:lnTo>
                <a:lnTo>
                  <a:pt x="1488" y="2435"/>
                </a:lnTo>
                <a:lnTo>
                  <a:pt x="1507" y="2415"/>
                </a:lnTo>
                <a:lnTo>
                  <a:pt x="1531" y="2401"/>
                </a:lnTo>
                <a:lnTo>
                  <a:pt x="1558" y="2391"/>
                </a:lnTo>
                <a:lnTo>
                  <a:pt x="1586" y="2388"/>
                </a:lnTo>
                <a:lnTo>
                  <a:pt x="2539" y="2388"/>
                </a:lnTo>
                <a:lnTo>
                  <a:pt x="2568" y="2391"/>
                </a:lnTo>
                <a:lnTo>
                  <a:pt x="2595" y="2401"/>
                </a:lnTo>
                <a:lnTo>
                  <a:pt x="2619" y="2415"/>
                </a:lnTo>
                <a:lnTo>
                  <a:pt x="2638" y="2435"/>
                </a:lnTo>
                <a:lnTo>
                  <a:pt x="2654" y="2458"/>
                </a:lnTo>
                <a:lnTo>
                  <a:pt x="2663" y="2485"/>
                </a:lnTo>
                <a:lnTo>
                  <a:pt x="2667" y="2513"/>
                </a:lnTo>
                <a:lnTo>
                  <a:pt x="2667" y="3770"/>
                </a:lnTo>
                <a:lnTo>
                  <a:pt x="3427" y="3770"/>
                </a:lnTo>
                <a:lnTo>
                  <a:pt x="3427" y="2136"/>
                </a:lnTo>
                <a:lnTo>
                  <a:pt x="635" y="2136"/>
                </a:lnTo>
                <a:close/>
                <a:moveTo>
                  <a:pt x="2938" y="1005"/>
                </a:moveTo>
                <a:lnTo>
                  <a:pt x="3447" y="1886"/>
                </a:lnTo>
                <a:lnTo>
                  <a:pt x="3682" y="1886"/>
                </a:lnTo>
                <a:lnTo>
                  <a:pt x="3711" y="1882"/>
                </a:lnTo>
                <a:lnTo>
                  <a:pt x="3738" y="1873"/>
                </a:lnTo>
                <a:lnTo>
                  <a:pt x="3761" y="1857"/>
                </a:lnTo>
                <a:lnTo>
                  <a:pt x="3781" y="1838"/>
                </a:lnTo>
                <a:lnTo>
                  <a:pt x="3795" y="1815"/>
                </a:lnTo>
                <a:lnTo>
                  <a:pt x="3805" y="1788"/>
                </a:lnTo>
                <a:lnTo>
                  <a:pt x="3808" y="1760"/>
                </a:lnTo>
                <a:lnTo>
                  <a:pt x="3808" y="1634"/>
                </a:lnTo>
                <a:lnTo>
                  <a:pt x="3805" y="1607"/>
                </a:lnTo>
                <a:lnTo>
                  <a:pt x="3798" y="1581"/>
                </a:lnTo>
                <a:lnTo>
                  <a:pt x="3783" y="1559"/>
                </a:lnTo>
                <a:lnTo>
                  <a:pt x="3401" y="1055"/>
                </a:lnTo>
                <a:lnTo>
                  <a:pt x="3382" y="1035"/>
                </a:lnTo>
                <a:lnTo>
                  <a:pt x="3357" y="1018"/>
                </a:lnTo>
                <a:lnTo>
                  <a:pt x="3330" y="1009"/>
                </a:lnTo>
                <a:lnTo>
                  <a:pt x="3300" y="1005"/>
                </a:lnTo>
                <a:lnTo>
                  <a:pt x="2938" y="1005"/>
                </a:lnTo>
                <a:close/>
                <a:moveTo>
                  <a:pt x="2515" y="1005"/>
                </a:moveTo>
                <a:lnTo>
                  <a:pt x="2768" y="1886"/>
                </a:lnTo>
                <a:lnTo>
                  <a:pt x="3300" y="1886"/>
                </a:lnTo>
                <a:lnTo>
                  <a:pt x="2791" y="1005"/>
                </a:lnTo>
                <a:lnTo>
                  <a:pt x="2515" y="1005"/>
                </a:lnTo>
                <a:close/>
                <a:moveTo>
                  <a:pt x="2094" y="1005"/>
                </a:moveTo>
                <a:lnTo>
                  <a:pt x="2094" y="1886"/>
                </a:lnTo>
                <a:lnTo>
                  <a:pt x="2637" y="1886"/>
                </a:lnTo>
                <a:lnTo>
                  <a:pt x="2382" y="1005"/>
                </a:lnTo>
                <a:lnTo>
                  <a:pt x="2094" y="1005"/>
                </a:lnTo>
                <a:close/>
                <a:moveTo>
                  <a:pt x="1680" y="1005"/>
                </a:moveTo>
                <a:lnTo>
                  <a:pt x="1427" y="1886"/>
                </a:lnTo>
                <a:lnTo>
                  <a:pt x="1967" y="1886"/>
                </a:lnTo>
                <a:lnTo>
                  <a:pt x="1967" y="1005"/>
                </a:lnTo>
                <a:lnTo>
                  <a:pt x="1680" y="1005"/>
                </a:lnTo>
                <a:close/>
                <a:moveTo>
                  <a:pt x="1270" y="1005"/>
                </a:moveTo>
                <a:lnTo>
                  <a:pt x="762" y="1886"/>
                </a:lnTo>
                <a:lnTo>
                  <a:pt x="1294" y="1886"/>
                </a:lnTo>
                <a:lnTo>
                  <a:pt x="1547" y="1005"/>
                </a:lnTo>
                <a:lnTo>
                  <a:pt x="1270" y="1005"/>
                </a:lnTo>
                <a:close/>
                <a:moveTo>
                  <a:pt x="762" y="1005"/>
                </a:moveTo>
                <a:lnTo>
                  <a:pt x="732" y="1009"/>
                </a:lnTo>
                <a:lnTo>
                  <a:pt x="705" y="1018"/>
                </a:lnTo>
                <a:lnTo>
                  <a:pt x="680" y="1035"/>
                </a:lnTo>
                <a:lnTo>
                  <a:pt x="661" y="1055"/>
                </a:lnTo>
                <a:lnTo>
                  <a:pt x="279" y="1559"/>
                </a:lnTo>
                <a:lnTo>
                  <a:pt x="266" y="1581"/>
                </a:lnTo>
                <a:lnTo>
                  <a:pt x="257" y="1607"/>
                </a:lnTo>
                <a:lnTo>
                  <a:pt x="254" y="1634"/>
                </a:lnTo>
                <a:lnTo>
                  <a:pt x="254" y="1760"/>
                </a:lnTo>
                <a:lnTo>
                  <a:pt x="257" y="1788"/>
                </a:lnTo>
                <a:lnTo>
                  <a:pt x="267" y="1815"/>
                </a:lnTo>
                <a:lnTo>
                  <a:pt x="281" y="1838"/>
                </a:lnTo>
                <a:lnTo>
                  <a:pt x="301" y="1857"/>
                </a:lnTo>
                <a:lnTo>
                  <a:pt x="324" y="1873"/>
                </a:lnTo>
                <a:lnTo>
                  <a:pt x="352" y="1882"/>
                </a:lnTo>
                <a:lnTo>
                  <a:pt x="380" y="1886"/>
                </a:lnTo>
                <a:lnTo>
                  <a:pt x="616" y="1886"/>
                </a:lnTo>
                <a:lnTo>
                  <a:pt x="1124" y="1005"/>
                </a:lnTo>
                <a:lnTo>
                  <a:pt x="762" y="1005"/>
                </a:lnTo>
                <a:close/>
                <a:moveTo>
                  <a:pt x="762" y="252"/>
                </a:moveTo>
                <a:lnTo>
                  <a:pt x="762" y="755"/>
                </a:lnTo>
                <a:lnTo>
                  <a:pt x="3300" y="755"/>
                </a:lnTo>
                <a:lnTo>
                  <a:pt x="3300" y="252"/>
                </a:lnTo>
                <a:lnTo>
                  <a:pt x="762" y="252"/>
                </a:lnTo>
                <a:close/>
                <a:moveTo>
                  <a:pt x="762" y="0"/>
                </a:moveTo>
                <a:lnTo>
                  <a:pt x="3300" y="0"/>
                </a:lnTo>
                <a:lnTo>
                  <a:pt x="3342" y="3"/>
                </a:lnTo>
                <a:lnTo>
                  <a:pt x="3381" y="13"/>
                </a:lnTo>
                <a:lnTo>
                  <a:pt x="3417" y="28"/>
                </a:lnTo>
                <a:lnTo>
                  <a:pt x="3451" y="49"/>
                </a:lnTo>
                <a:lnTo>
                  <a:pt x="3481" y="73"/>
                </a:lnTo>
                <a:lnTo>
                  <a:pt x="3505" y="103"/>
                </a:lnTo>
                <a:lnTo>
                  <a:pt x="3526" y="136"/>
                </a:lnTo>
                <a:lnTo>
                  <a:pt x="3542" y="172"/>
                </a:lnTo>
                <a:lnTo>
                  <a:pt x="3551" y="211"/>
                </a:lnTo>
                <a:lnTo>
                  <a:pt x="3555" y="252"/>
                </a:lnTo>
                <a:lnTo>
                  <a:pt x="3555" y="852"/>
                </a:lnTo>
                <a:lnTo>
                  <a:pt x="3581" y="877"/>
                </a:lnTo>
                <a:lnTo>
                  <a:pt x="3605" y="905"/>
                </a:lnTo>
                <a:lnTo>
                  <a:pt x="3986" y="1408"/>
                </a:lnTo>
                <a:lnTo>
                  <a:pt x="4013" y="1449"/>
                </a:lnTo>
                <a:lnTo>
                  <a:pt x="4034" y="1491"/>
                </a:lnTo>
                <a:lnTo>
                  <a:pt x="4049" y="1537"/>
                </a:lnTo>
                <a:lnTo>
                  <a:pt x="4060" y="1585"/>
                </a:lnTo>
                <a:lnTo>
                  <a:pt x="4062" y="1634"/>
                </a:lnTo>
                <a:lnTo>
                  <a:pt x="4062" y="1760"/>
                </a:lnTo>
                <a:lnTo>
                  <a:pt x="4060" y="1810"/>
                </a:lnTo>
                <a:lnTo>
                  <a:pt x="4049" y="1860"/>
                </a:lnTo>
                <a:lnTo>
                  <a:pt x="4033" y="1906"/>
                </a:lnTo>
                <a:lnTo>
                  <a:pt x="4010" y="1950"/>
                </a:lnTo>
                <a:lnTo>
                  <a:pt x="3983" y="1990"/>
                </a:lnTo>
                <a:lnTo>
                  <a:pt x="3951" y="2026"/>
                </a:lnTo>
                <a:lnTo>
                  <a:pt x="3914" y="2058"/>
                </a:lnTo>
                <a:lnTo>
                  <a:pt x="3874" y="2085"/>
                </a:lnTo>
                <a:lnTo>
                  <a:pt x="3830" y="2107"/>
                </a:lnTo>
                <a:lnTo>
                  <a:pt x="3782" y="2124"/>
                </a:lnTo>
                <a:lnTo>
                  <a:pt x="3733" y="2134"/>
                </a:lnTo>
                <a:lnTo>
                  <a:pt x="3682" y="2136"/>
                </a:lnTo>
                <a:lnTo>
                  <a:pt x="3682" y="3770"/>
                </a:lnTo>
                <a:lnTo>
                  <a:pt x="3678" y="3811"/>
                </a:lnTo>
                <a:lnTo>
                  <a:pt x="3669" y="3850"/>
                </a:lnTo>
                <a:lnTo>
                  <a:pt x="3653" y="3886"/>
                </a:lnTo>
                <a:lnTo>
                  <a:pt x="3633" y="3919"/>
                </a:lnTo>
                <a:lnTo>
                  <a:pt x="3607" y="3949"/>
                </a:lnTo>
                <a:lnTo>
                  <a:pt x="3578" y="3973"/>
                </a:lnTo>
                <a:lnTo>
                  <a:pt x="3544" y="3994"/>
                </a:lnTo>
                <a:lnTo>
                  <a:pt x="3508" y="4009"/>
                </a:lnTo>
                <a:lnTo>
                  <a:pt x="3469" y="4018"/>
                </a:lnTo>
                <a:lnTo>
                  <a:pt x="3427" y="4022"/>
                </a:lnTo>
                <a:lnTo>
                  <a:pt x="635" y="4022"/>
                </a:lnTo>
                <a:lnTo>
                  <a:pt x="589" y="4018"/>
                </a:lnTo>
                <a:lnTo>
                  <a:pt x="546" y="4007"/>
                </a:lnTo>
                <a:lnTo>
                  <a:pt x="506" y="3987"/>
                </a:lnTo>
                <a:lnTo>
                  <a:pt x="471" y="3963"/>
                </a:lnTo>
                <a:lnTo>
                  <a:pt x="440" y="3932"/>
                </a:lnTo>
                <a:lnTo>
                  <a:pt x="415" y="3897"/>
                </a:lnTo>
                <a:lnTo>
                  <a:pt x="396" y="3858"/>
                </a:lnTo>
                <a:lnTo>
                  <a:pt x="384" y="3815"/>
                </a:lnTo>
                <a:lnTo>
                  <a:pt x="380" y="3770"/>
                </a:lnTo>
                <a:lnTo>
                  <a:pt x="380" y="2136"/>
                </a:lnTo>
                <a:lnTo>
                  <a:pt x="329" y="2134"/>
                </a:lnTo>
                <a:lnTo>
                  <a:pt x="279" y="2124"/>
                </a:lnTo>
                <a:lnTo>
                  <a:pt x="232" y="2107"/>
                </a:lnTo>
                <a:lnTo>
                  <a:pt x="189" y="2085"/>
                </a:lnTo>
                <a:lnTo>
                  <a:pt x="148" y="2058"/>
                </a:lnTo>
                <a:lnTo>
                  <a:pt x="111" y="2026"/>
                </a:lnTo>
                <a:lnTo>
                  <a:pt x="79" y="1990"/>
                </a:lnTo>
                <a:lnTo>
                  <a:pt x="52" y="1950"/>
                </a:lnTo>
                <a:lnTo>
                  <a:pt x="30" y="1906"/>
                </a:lnTo>
                <a:lnTo>
                  <a:pt x="14" y="1860"/>
                </a:lnTo>
                <a:lnTo>
                  <a:pt x="4" y="1810"/>
                </a:lnTo>
                <a:lnTo>
                  <a:pt x="0" y="1760"/>
                </a:lnTo>
                <a:lnTo>
                  <a:pt x="0" y="1634"/>
                </a:lnTo>
                <a:lnTo>
                  <a:pt x="4" y="1585"/>
                </a:lnTo>
                <a:lnTo>
                  <a:pt x="13" y="1537"/>
                </a:lnTo>
                <a:lnTo>
                  <a:pt x="28" y="1491"/>
                </a:lnTo>
                <a:lnTo>
                  <a:pt x="49" y="1449"/>
                </a:lnTo>
                <a:lnTo>
                  <a:pt x="76" y="1408"/>
                </a:lnTo>
                <a:lnTo>
                  <a:pt x="457" y="905"/>
                </a:lnTo>
                <a:lnTo>
                  <a:pt x="481" y="877"/>
                </a:lnTo>
                <a:lnTo>
                  <a:pt x="507" y="852"/>
                </a:lnTo>
                <a:lnTo>
                  <a:pt x="507" y="252"/>
                </a:lnTo>
                <a:lnTo>
                  <a:pt x="511" y="211"/>
                </a:lnTo>
                <a:lnTo>
                  <a:pt x="520" y="172"/>
                </a:lnTo>
                <a:lnTo>
                  <a:pt x="536" y="136"/>
                </a:lnTo>
                <a:lnTo>
                  <a:pt x="557" y="103"/>
                </a:lnTo>
                <a:lnTo>
                  <a:pt x="581" y="73"/>
                </a:lnTo>
                <a:lnTo>
                  <a:pt x="611" y="49"/>
                </a:lnTo>
                <a:lnTo>
                  <a:pt x="645" y="28"/>
                </a:lnTo>
                <a:lnTo>
                  <a:pt x="681" y="13"/>
                </a:lnTo>
                <a:lnTo>
                  <a:pt x="720" y="3"/>
                </a:lnTo>
                <a:lnTo>
                  <a:pt x="76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52" name="Группа 251"/>
          <p:cNvGrpSpPr/>
          <p:nvPr/>
        </p:nvGrpSpPr>
        <p:grpSpPr>
          <a:xfrm>
            <a:off x="3971128" y="4035163"/>
            <a:ext cx="318115" cy="462865"/>
            <a:chOff x="5981700" y="3305175"/>
            <a:chExt cx="2082800" cy="3030538"/>
          </a:xfrm>
          <a:solidFill>
            <a:schemeClr val="bg2">
              <a:lumMod val="25000"/>
            </a:schemeClr>
          </a:solidFill>
        </p:grpSpPr>
        <p:sp>
          <p:nvSpPr>
            <p:cNvPr id="243" name="Freeform 220"/>
            <p:cNvSpPr>
              <a:spLocks/>
            </p:cNvSpPr>
            <p:nvPr/>
          </p:nvSpPr>
          <p:spPr bwMode="auto">
            <a:xfrm>
              <a:off x="6834188" y="4157663"/>
              <a:ext cx="188913" cy="188913"/>
            </a:xfrm>
            <a:custGeom>
              <a:avLst/>
              <a:gdLst>
                <a:gd name="T0" fmla="*/ 119 w 239"/>
                <a:gd name="T1" fmla="*/ 0 h 240"/>
                <a:gd name="T2" fmla="*/ 146 w 239"/>
                <a:gd name="T3" fmla="*/ 3 h 240"/>
                <a:gd name="T4" fmla="*/ 172 w 239"/>
                <a:gd name="T5" fmla="*/ 13 h 240"/>
                <a:gd name="T6" fmla="*/ 194 w 239"/>
                <a:gd name="T7" fmla="*/ 26 h 240"/>
                <a:gd name="T8" fmla="*/ 212 w 239"/>
                <a:gd name="T9" fmla="*/ 46 h 240"/>
                <a:gd name="T10" fmla="*/ 227 w 239"/>
                <a:gd name="T11" fmla="*/ 67 h 240"/>
                <a:gd name="T12" fmla="*/ 235 w 239"/>
                <a:gd name="T13" fmla="*/ 92 h 240"/>
                <a:gd name="T14" fmla="*/ 239 w 239"/>
                <a:gd name="T15" fmla="*/ 120 h 240"/>
                <a:gd name="T16" fmla="*/ 235 w 239"/>
                <a:gd name="T17" fmla="*/ 147 h 240"/>
                <a:gd name="T18" fmla="*/ 227 w 239"/>
                <a:gd name="T19" fmla="*/ 172 h 240"/>
                <a:gd name="T20" fmla="*/ 212 w 239"/>
                <a:gd name="T21" fmla="*/ 194 h 240"/>
                <a:gd name="T22" fmla="*/ 194 w 239"/>
                <a:gd name="T23" fmla="*/ 213 h 240"/>
                <a:gd name="T24" fmla="*/ 172 w 239"/>
                <a:gd name="T25" fmla="*/ 227 h 240"/>
                <a:gd name="T26" fmla="*/ 146 w 239"/>
                <a:gd name="T27" fmla="*/ 236 h 240"/>
                <a:gd name="T28" fmla="*/ 119 w 239"/>
                <a:gd name="T29" fmla="*/ 240 h 240"/>
                <a:gd name="T30" fmla="*/ 91 w 239"/>
                <a:gd name="T31" fmla="*/ 236 h 240"/>
                <a:gd name="T32" fmla="*/ 67 w 239"/>
                <a:gd name="T33" fmla="*/ 227 h 240"/>
                <a:gd name="T34" fmla="*/ 45 w 239"/>
                <a:gd name="T35" fmla="*/ 213 h 240"/>
                <a:gd name="T36" fmla="*/ 25 w 239"/>
                <a:gd name="T37" fmla="*/ 194 h 240"/>
                <a:gd name="T38" fmla="*/ 12 w 239"/>
                <a:gd name="T39" fmla="*/ 172 h 240"/>
                <a:gd name="T40" fmla="*/ 2 w 239"/>
                <a:gd name="T41" fmla="*/ 147 h 240"/>
                <a:gd name="T42" fmla="*/ 0 w 239"/>
                <a:gd name="T43" fmla="*/ 120 h 240"/>
                <a:gd name="T44" fmla="*/ 2 w 239"/>
                <a:gd name="T45" fmla="*/ 92 h 240"/>
                <a:gd name="T46" fmla="*/ 12 w 239"/>
                <a:gd name="T47" fmla="*/ 67 h 240"/>
                <a:gd name="T48" fmla="*/ 25 w 239"/>
                <a:gd name="T49" fmla="*/ 46 h 240"/>
                <a:gd name="T50" fmla="*/ 45 w 239"/>
                <a:gd name="T51" fmla="*/ 26 h 240"/>
                <a:gd name="T52" fmla="*/ 67 w 239"/>
                <a:gd name="T53" fmla="*/ 13 h 240"/>
                <a:gd name="T54" fmla="*/ 91 w 239"/>
                <a:gd name="T55" fmla="*/ 3 h 240"/>
                <a:gd name="T56" fmla="*/ 119 w 239"/>
                <a:gd name="T5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40">
                  <a:moveTo>
                    <a:pt x="119" y="0"/>
                  </a:moveTo>
                  <a:lnTo>
                    <a:pt x="146" y="3"/>
                  </a:lnTo>
                  <a:lnTo>
                    <a:pt x="172" y="13"/>
                  </a:lnTo>
                  <a:lnTo>
                    <a:pt x="194" y="26"/>
                  </a:lnTo>
                  <a:lnTo>
                    <a:pt x="212" y="46"/>
                  </a:lnTo>
                  <a:lnTo>
                    <a:pt x="227" y="67"/>
                  </a:lnTo>
                  <a:lnTo>
                    <a:pt x="235" y="92"/>
                  </a:lnTo>
                  <a:lnTo>
                    <a:pt x="239" y="120"/>
                  </a:lnTo>
                  <a:lnTo>
                    <a:pt x="235" y="147"/>
                  </a:lnTo>
                  <a:lnTo>
                    <a:pt x="227" y="172"/>
                  </a:lnTo>
                  <a:lnTo>
                    <a:pt x="212" y="194"/>
                  </a:lnTo>
                  <a:lnTo>
                    <a:pt x="194" y="213"/>
                  </a:lnTo>
                  <a:lnTo>
                    <a:pt x="172" y="227"/>
                  </a:lnTo>
                  <a:lnTo>
                    <a:pt x="146" y="236"/>
                  </a:lnTo>
                  <a:lnTo>
                    <a:pt x="119" y="240"/>
                  </a:lnTo>
                  <a:lnTo>
                    <a:pt x="91" y="236"/>
                  </a:lnTo>
                  <a:lnTo>
                    <a:pt x="67" y="227"/>
                  </a:lnTo>
                  <a:lnTo>
                    <a:pt x="45" y="213"/>
                  </a:lnTo>
                  <a:lnTo>
                    <a:pt x="25" y="194"/>
                  </a:lnTo>
                  <a:lnTo>
                    <a:pt x="12" y="172"/>
                  </a:lnTo>
                  <a:lnTo>
                    <a:pt x="2" y="147"/>
                  </a:lnTo>
                  <a:lnTo>
                    <a:pt x="0" y="120"/>
                  </a:lnTo>
                  <a:lnTo>
                    <a:pt x="2" y="92"/>
                  </a:lnTo>
                  <a:lnTo>
                    <a:pt x="12" y="67"/>
                  </a:lnTo>
                  <a:lnTo>
                    <a:pt x="25" y="46"/>
                  </a:lnTo>
                  <a:lnTo>
                    <a:pt x="45" y="26"/>
                  </a:lnTo>
                  <a:lnTo>
                    <a:pt x="67" y="13"/>
                  </a:lnTo>
                  <a:lnTo>
                    <a:pt x="91" y="3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221"/>
            <p:cNvSpPr>
              <a:spLocks/>
            </p:cNvSpPr>
            <p:nvPr/>
          </p:nvSpPr>
          <p:spPr bwMode="auto">
            <a:xfrm>
              <a:off x="6834188" y="5292725"/>
              <a:ext cx="188913" cy="190500"/>
            </a:xfrm>
            <a:custGeom>
              <a:avLst/>
              <a:gdLst>
                <a:gd name="T0" fmla="*/ 119 w 239"/>
                <a:gd name="T1" fmla="*/ 0 h 240"/>
                <a:gd name="T2" fmla="*/ 146 w 239"/>
                <a:gd name="T3" fmla="*/ 4 h 240"/>
                <a:gd name="T4" fmla="*/ 172 w 239"/>
                <a:gd name="T5" fmla="*/ 13 h 240"/>
                <a:gd name="T6" fmla="*/ 194 w 239"/>
                <a:gd name="T7" fmla="*/ 27 h 240"/>
                <a:gd name="T8" fmla="*/ 212 w 239"/>
                <a:gd name="T9" fmla="*/ 46 h 240"/>
                <a:gd name="T10" fmla="*/ 227 w 239"/>
                <a:gd name="T11" fmla="*/ 68 h 240"/>
                <a:gd name="T12" fmla="*/ 235 w 239"/>
                <a:gd name="T13" fmla="*/ 93 h 240"/>
                <a:gd name="T14" fmla="*/ 239 w 239"/>
                <a:gd name="T15" fmla="*/ 120 h 240"/>
                <a:gd name="T16" fmla="*/ 235 w 239"/>
                <a:gd name="T17" fmla="*/ 148 h 240"/>
                <a:gd name="T18" fmla="*/ 227 w 239"/>
                <a:gd name="T19" fmla="*/ 172 h 240"/>
                <a:gd name="T20" fmla="*/ 212 w 239"/>
                <a:gd name="T21" fmla="*/ 194 h 240"/>
                <a:gd name="T22" fmla="*/ 194 w 239"/>
                <a:gd name="T23" fmla="*/ 213 h 240"/>
                <a:gd name="T24" fmla="*/ 172 w 239"/>
                <a:gd name="T25" fmla="*/ 227 h 240"/>
                <a:gd name="T26" fmla="*/ 146 w 239"/>
                <a:gd name="T27" fmla="*/ 236 h 240"/>
                <a:gd name="T28" fmla="*/ 119 w 239"/>
                <a:gd name="T29" fmla="*/ 240 h 240"/>
                <a:gd name="T30" fmla="*/ 91 w 239"/>
                <a:gd name="T31" fmla="*/ 236 h 240"/>
                <a:gd name="T32" fmla="*/ 67 w 239"/>
                <a:gd name="T33" fmla="*/ 227 h 240"/>
                <a:gd name="T34" fmla="*/ 45 w 239"/>
                <a:gd name="T35" fmla="*/ 213 h 240"/>
                <a:gd name="T36" fmla="*/ 25 w 239"/>
                <a:gd name="T37" fmla="*/ 194 h 240"/>
                <a:gd name="T38" fmla="*/ 12 w 239"/>
                <a:gd name="T39" fmla="*/ 172 h 240"/>
                <a:gd name="T40" fmla="*/ 2 w 239"/>
                <a:gd name="T41" fmla="*/ 148 h 240"/>
                <a:gd name="T42" fmla="*/ 0 w 239"/>
                <a:gd name="T43" fmla="*/ 120 h 240"/>
                <a:gd name="T44" fmla="*/ 2 w 239"/>
                <a:gd name="T45" fmla="*/ 93 h 240"/>
                <a:gd name="T46" fmla="*/ 12 w 239"/>
                <a:gd name="T47" fmla="*/ 68 h 240"/>
                <a:gd name="T48" fmla="*/ 25 w 239"/>
                <a:gd name="T49" fmla="*/ 46 h 240"/>
                <a:gd name="T50" fmla="*/ 45 w 239"/>
                <a:gd name="T51" fmla="*/ 27 h 240"/>
                <a:gd name="T52" fmla="*/ 67 w 239"/>
                <a:gd name="T53" fmla="*/ 13 h 240"/>
                <a:gd name="T54" fmla="*/ 91 w 239"/>
                <a:gd name="T55" fmla="*/ 4 h 240"/>
                <a:gd name="T56" fmla="*/ 119 w 239"/>
                <a:gd name="T5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40">
                  <a:moveTo>
                    <a:pt x="119" y="0"/>
                  </a:moveTo>
                  <a:lnTo>
                    <a:pt x="146" y="4"/>
                  </a:lnTo>
                  <a:lnTo>
                    <a:pt x="172" y="13"/>
                  </a:lnTo>
                  <a:lnTo>
                    <a:pt x="194" y="27"/>
                  </a:lnTo>
                  <a:lnTo>
                    <a:pt x="212" y="46"/>
                  </a:lnTo>
                  <a:lnTo>
                    <a:pt x="227" y="68"/>
                  </a:lnTo>
                  <a:lnTo>
                    <a:pt x="235" y="93"/>
                  </a:lnTo>
                  <a:lnTo>
                    <a:pt x="239" y="120"/>
                  </a:lnTo>
                  <a:lnTo>
                    <a:pt x="235" y="148"/>
                  </a:lnTo>
                  <a:lnTo>
                    <a:pt x="227" y="172"/>
                  </a:lnTo>
                  <a:lnTo>
                    <a:pt x="212" y="194"/>
                  </a:lnTo>
                  <a:lnTo>
                    <a:pt x="194" y="213"/>
                  </a:lnTo>
                  <a:lnTo>
                    <a:pt x="172" y="227"/>
                  </a:lnTo>
                  <a:lnTo>
                    <a:pt x="146" y="236"/>
                  </a:lnTo>
                  <a:lnTo>
                    <a:pt x="119" y="240"/>
                  </a:lnTo>
                  <a:lnTo>
                    <a:pt x="91" y="236"/>
                  </a:lnTo>
                  <a:lnTo>
                    <a:pt x="67" y="227"/>
                  </a:lnTo>
                  <a:lnTo>
                    <a:pt x="45" y="213"/>
                  </a:lnTo>
                  <a:lnTo>
                    <a:pt x="25" y="194"/>
                  </a:lnTo>
                  <a:lnTo>
                    <a:pt x="12" y="172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2" y="93"/>
                  </a:lnTo>
                  <a:lnTo>
                    <a:pt x="12" y="68"/>
                  </a:lnTo>
                  <a:lnTo>
                    <a:pt x="25" y="46"/>
                  </a:lnTo>
                  <a:lnTo>
                    <a:pt x="45" y="27"/>
                  </a:lnTo>
                  <a:lnTo>
                    <a:pt x="67" y="13"/>
                  </a:lnTo>
                  <a:lnTo>
                    <a:pt x="91" y="4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222"/>
            <p:cNvSpPr>
              <a:spLocks/>
            </p:cNvSpPr>
            <p:nvPr/>
          </p:nvSpPr>
          <p:spPr bwMode="auto">
            <a:xfrm>
              <a:off x="6265863" y="4725988"/>
              <a:ext cx="188913" cy="188913"/>
            </a:xfrm>
            <a:custGeom>
              <a:avLst/>
              <a:gdLst>
                <a:gd name="T0" fmla="*/ 120 w 240"/>
                <a:gd name="T1" fmla="*/ 0 h 237"/>
                <a:gd name="T2" fmla="*/ 147 w 240"/>
                <a:gd name="T3" fmla="*/ 2 h 237"/>
                <a:gd name="T4" fmla="*/ 172 w 240"/>
                <a:gd name="T5" fmla="*/ 12 h 237"/>
                <a:gd name="T6" fmla="*/ 194 w 240"/>
                <a:gd name="T7" fmla="*/ 25 h 237"/>
                <a:gd name="T8" fmla="*/ 213 w 240"/>
                <a:gd name="T9" fmla="*/ 43 h 237"/>
                <a:gd name="T10" fmla="*/ 227 w 240"/>
                <a:gd name="T11" fmla="*/ 65 h 237"/>
                <a:gd name="T12" fmla="*/ 236 w 240"/>
                <a:gd name="T13" fmla="*/ 91 h 237"/>
                <a:gd name="T14" fmla="*/ 240 w 240"/>
                <a:gd name="T15" fmla="*/ 118 h 237"/>
                <a:gd name="T16" fmla="*/ 236 w 240"/>
                <a:gd name="T17" fmla="*/ 146 h 237"/>
                <a:gd name="T18" fmla="*/ 227 w 240"/>
                <a:gd name="T19" fmla="*/ 170 h 237"/>
                <a:gd name="T20" fmla="*/ 213 w 240"/>
                <a:gd name="T21" fmla="*/ 194 h 237"/>
                <a:gd name="T22" fmla="*/ 194 w 240"/>
                <a:gd name="T23" fmla="*/ 212 h 237"/>
                <a:gd name="T24" fmla="*/ 172 w 240"/>
                <a:gd name="T25" fmla="*/ 225 h 237"/>
                <a:gd name="T26" fmla="*/ 147 w 240"/>
                <a:gd name="T27" fmla="*/ 235 h 237"/>
                <a:gd name="T28" fmla="*/ 120 w 240"/>
                <a:gd name="T29" fmla="*/ 237 h 237"/>
                <a:gd name="T30" fmla="*/ 93 w 240"/>
                <a:gd name="T31" fmla="*/ 235 h 237"/>
                <a:gd name="T32" fmla="*/ 68 w 240"/>
                <a:gd name="T33" fmla="*/ 225 h 237"/>
                <a:gd name="T34" fmla="*/ 46 w 240"/>
                <a:gd name="T35" fmla="*/ 212 h 237"/>
                <a:gd name="T36" fmla="*/ 27 w 240"/>
                <a:gd name="T37" fmla="*/ 194 h 237"/>
                <a:gd name="T38" fmla="*/ 13 w 240"/>
                <a:gd name="T39" fmla="*/ 170 h 237"/>
                <a:gd name="T40" fmla="*/ 4 w 240"/>
                <a:gd name="T41" fmla="*/ 146 h 237"/>
                <a:gd name="T42" fmla="*/ 0 w 240"/>
                <a:gd name="T43" fmla="*/ 118 h 237"/>
                <a:gd name="T44" fmla="*/ 4 w 240"/>
                <a:gd name="T45" fmla="*/ 91 h 237"/>
                <a:gd name="T46" fmla="*/ 13 w 240"/>
                <a:gd name="T47" fmla="*/ 65 h 237"/>
                <a:gd name="T48" fmla="*/ 27 w 240"/>
                <a:gd name="T49" fmla="*/ 43 h 237"/>
                <a:gd name="T50" fmla="*/ 46 w 240"/>
                <a:gd name="T51" fmla="*/ 25 h 237"/>
                <a:gd name="T52" fmla="*/ 68 w 240"/>
                <a:gd name="T53" fmla="*/ 12 h 237"/>
                <a:gd name="T54" fmla="*/ 93 w 240"/>
                <a:gd name="T55" fmla="*/ 2 h 237"/>
                <a:gd name="T56" fmla="*/ 120 w 240"/>
                <a:gd name="T5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37">
                  <a:moveTo>
                    <a:pt x="120" y="0"/>
                  </a:moveTo>
                  <a:lnTo>
                    <a:pt x="147" y="2"/>
                  </a:lnTo>
                  <a:lnTo>
                    <a:pt x="172" y="12"/>
                  </a:lnTo>
                  <a:lnTo>
                    <a:pt x="194" y="25"/>
                  </a:lnTo>
                  <a:lnTo>
                    <a:pt x="213" y="43"/>
                  </a:lnTo>
                  <a:lnTo>
                    <a:pt x="227" y="65"/>
                  </a:lnTo>
                  <a:lnTo>
                    <a:pt x="236" y="91"/>
                  </a:lnTo>
                  <a:lnTo>
                    <a:pt x="240" y="118"/>
                  </a:lnTo>
                  <a:lnTo>
                    <a:pt x="236" y="146"/>
                  </a:lnTo>
                  <a:lnTo>
                    <a:pt x="227" y="170"/>
                  </a:lnTo>
                  <a:lnTo>
                    <a:pt x="213" y="194"/>
                  </a:lnTo>
                  <a:lnTo>
                    <a:pt x="194" y="212"/>
                  </a:lnTo>
                  <a:lnTo>
                    <a:pt x="172" y="225"/>
                  </a:lnTo>
                  <a:lnTo>
                    <a:pt x="147" y="235"/>
                  </a:lnTo>
                  <a:lnTo>
                    <a:pt x="120" y="237"/>
                  </a:lnTo>
                  <a:lnTo>
                    <a:pt x="93" y="235"/>
                  </a:lnTo>
                  <a:lnTo>
                    <a:pt x="68" y="225"/>
                  </a:lnTo>
                  <a:lnTo>
                    <a:pt x="46" y="212"/>
                  </a:lnTo>
                  <a:lnTo>
                    <a:pt x="27" y="194"/>
                  </a:lnTo>
                  <a:lnTo>
                    <a:pt x="13" y="170"/>
                  </a:lnTo>
                  <a:lnTo>
                    <a:pt x="4" y="146"/>
                  </a:lnTo>
                  <a:lnTo>
                    <a:pt x="0" y="118"/>
                  </a:lnTo>
                  <a:lnTo>
                    <a:pt x="4" y="91"/>
                  </a:lnTo>
                  <a:lnTo>
                    <a:pt x="13" y="65"/>
                  </a:lnTo>
                  <a:lnTo>
                    <a:pt x="27" y="43"/>
                  </a:lnTo>
                  <a:lnTo>
                    <a:pt x="46" y="25"/>
                  </a:lnTo>
                  <a:lnTo>
                    <a:pt x="68" y="12"/>
                  </a:lnTo>
                  <a:lnTo>
                    <a:pt x="93" y="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Freeform 223"/>
            <p:cNvSpPr>
              <a:spLocks/>
            </p:cNvSpPr>
            <p:nvPr/>
          </p:nvSpPr>
          <p:spPr bwMode="auto">
            <a:xfrm>
              <a:off x="7402513" y="4725988"/>
              <a:ext cx="188913" cy="188913"/>
            </a:xfrm>
            <a:custGeom>
              <a:avLst/>
              <a:gdLst>
                <a:gd name="T0" fmla="*/ 119 w 238"/>
                <a:gd name="T1" fmla="*/ 0 h 237"/>
                <a:gd name="T2" fmla="*/ 146 w 238"/>
                <a:gd name="T3" fmla="*/ 2 h 237"/>
                <a:gd name="T4" fmla="*/ 172 w 238"/>
                <a:gd name="T5" fmla="*/ 12 h 237"/>
                <a:gd name="T6" fmla="*/ 194 w 238"/>
                <a:gd name="T7" fmla="*/ 25 h 237"/>
                <a:gd name="T8" fmla="*/ 212 w 238"/>
                <a:gd name="T9" fmla="*/ 43 h 237"/>
                <a:gd name="T10" fmla="*/ 225 w 238"/>
                <a:gd name="T11" fmla="*/ 65 h 237"/>
                <a:gd name="T12" fmla="*/ 235 w 238"/>
                <a:gd name="T13" fmla="*/ 91 h 237"/>
                <a:gd name="T14" fmla="*/ 238 w 238"/>
                <a:gd name="T15" fmla="*/ 118 h 237"/>
                <a:gd name="T16" fmla="*/ 235 w 238"/>
                <a:gd name="T17" fmla="*/ 146 h 237"/>
                <a:gd name="T18" fmla="*/ 225 w 238"/>
                <a:gd name="T19" fmla="*/ 170 h 237"/>
                <a:gd name="T20" fmla="*/ 212 w 238"/>
                <a:gd name="T21" fmla="*/ 194 h 237"/>
                <a:gd name="T22" fmla="*/ 194 w 238"/>
                <a:gd name="T23" fmla="*/ 212 h 237"/>
                <a:gd name="T24" fmla="*/ 172 w 238"/>
                <a:gd name="T25" fmla="*/ 225 h 237"/>
                <a:gd name="T26" fmla="*/ 146 w 238"/>
                <a:gd name="T27" fmla="*/ 235 h 237"/>
                <a:gd name="T28" fmla="*/ 119 w 238"/>
                <a:gd name="T29" fmla="*/ 237 h 237"/>
                <a:gd name="T30" fmla="*/ 91 w 238"/>
                <a:gd name="T31" fmla="*/ 235 h 237"/>
                <a:gd name="T32" fmla="*/ 67 w 238"/>
                <a:gd name="T33" fmla="*/ 225 h 237"/>
                <a:gd name="T34" fmla="*/ 44 w 238"/>
                <a:gd name="T35" fmla="*/ 212 h 237"/>
                <a:gd name="T36" fmla="*/ 25 w 238"/>
                <a:gd name="T37" fmla="*/ 194 h 237"/>
                <a:gd name="T38" fmla="*/ 12 w 238"/>
                <a:gd name="T39" fmla="*/ 170 h 237"/>
                <a:gd name="T40" fmla="*/ 2 w 238"/>
                <a:gd name="T41" fmla="*/ 146 h 237"/>
                <a:gd name="T42" fmla="*/ 0 w 238"/>
                <a:gd name="T43" fmla="*/ 118 h 237"/>
                <a:gd name="T44" fmla="*/ 2 w 238"/>
                <a:gd name="T45" fmla="*/ 91 h 237"/>
                <a:gd name="T46" fmla="*/ 12 w 238"/>
                <a:gd name="T47" fmla="*/ 65 h 237"/>
                <a:gd name="T48" fmla="*/ 25 w 238"/>
                <a:gd name="T49" fmla="*/ 43 h 237"/>
                <a:gd name="T50" fmla="*/ 44 w 238"/>
                <a:gd name="T51" fmla="*/ 25 h 237"/>
                <a:gd name="T52" fmla="*/ 67 w 238"/>
                <a:gd name="T53" fmla="*/ 12 h 237"/>
                <a:gd name="T54" fmla="*/ 91 w 238"/>
                <a:gd name="T55" fmla="*/ 2 h 237"/>
                <a:gd name="T56" fmla="*/ 119 w 238"/>
                <a:gd name="T5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8" h="237">
                  <a:moveTo>
                    <a:pt x="119" y="0"/>
                  </a:moveTo>
                  <a:lnTo>
                    <a:pt x="146" y="2"/>
                  </a:lnTo>
                  <a:lnTo>
                    <a:pt x="172" y="12"/>
                  </a:lnTo>
                  <a:lnTo>
                    <a:pt x="194" y="25"/>
                  </a:lnTo>
                  <a:lnTo>
                    <a:pt x="212" y="43"/>
                  </a:lnTo>
                  <a:lnTo>
                    <a:pt x="225" y="65"/>
                  </a:lnTo>
                  <a:lnTo>
                    <a:pt x="235" y="91"/>
                  </a:lnTo>
                  <a:lnTo>
                    <a:pt x="238" y="118"/>
                  </a:lnTo>
                  <a:lnTo>
                    <a:pt x="235" y="146"/>
                  </a:lnTo>
                  <a:lnTo>
                    <a:pt x="225" y="170"/>
                  </a:lnTo>
                  <a:lnTo>
                    <a:pt x="212" y="194"/>
                  </a:lnTo>
                  <a:lnTo>
                    <a:pt x="194" y="212"/>
                  </a:lnTo>
                  <a:lnTo>
                    <a:pt x="172" y="225"/>
                  </a:lnTo>
                  <a:lnTo>
                    <a:pt x="146" y="235"/>
                  </a:lnTo>
                  <a:lnTo>
                    <a:pt x="119" y="237"/>
                  </a:lnTo>
                  <a:lnTo>
                    <a:pt x="91" y="235"/>
                  </a:lnTo>
                  <a:lnTo>
                    <a:pt x="67" y="225"/>
                  </a:lnTo>
                  <a:lnTo>
                    <a:pt x="44" y="212"/>
                  </a:lnTo>
                  <a:lnTo>
                    <a:pt x="25" y="194"/>
                  </a:lnTo>
                  <a:lnTo>
                    <a:pt x="12" y="170"/>
                  </a:lnTo>
                  <a:lnTo>
                    <a:pt x="2" y="146"/>
                  </a:lnTo>
                  <a:lnTo>
                    <a:pt x="0" y="118"/>
                  </a:lnTo>
                  <a:lnTo>
                    <a:pt x="2" y="91"/>
                  </a:lnTo>
                  <a:lnTo>
                    <a:pt x="12" y="65"/>
                  </a:lnTo>
                  <a:lnTo>
                    <a:pt x="25" y="43"/>
                  </a:lnTo>
                  <a:lnTo>
                    <a:pt x="44" y="25"/>
                  </a:lnTo>
                  <a:lnTo>
                    <a:pt x="67" y="12"/>
                  </a:lnTo>
                  <a:lnTo>
                    <a:pt x="91" y="2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224"/>
            <p:cNvSpPr>
              <a:spLocks/>
            </p:cNvSpPr>
            <p:nvPr/>
          </p:nvSpPr>
          <p:spPr bwMode="auto">
            <a:xfrm>
              <a:off x="6432550" y="5127625"/>
              <a:ext cx="188913" cy="188913"/>
            </a:xfrm>
            <a:custGeom>
              <a:avLst/>
              <a:gdLst>
                <a:gd name="T0" fmla="*/ 120 w 239"/>
                <a:gd name="T1" fmla="*/ 0 h 238"/>
                <a:gd name="T2" fmla="*/ 147 w 239"/>
                <a:gd name="T3" fmla="*/ 2 h 238"/>
                <a:gd name="T4" fmla="*/ 172 w 239"/>
                <a:gd name="T5" fmla="*/ 11 h 238"/>
                <a:gd name="T6" fmla="*/ 194 w 239"/>
                <a:gd name="T7" fmla="*/ 25 h 238"/>
                <a:gd name="T8" fmla="*/ 213 w 239"/>
                <a:gd name="T9" fmla="*/ 44 h 238"/>
                <a:gd name="T10" fmla="*/ 227 w 239"/>
                <a:gd name="T11" fmla="*/ 66 h 238"/>
                <a:gd name="T12" fmla="*/ 236 w 239"/>
                <a:gd name="T13" fmla="*/ 91 h 238"/>
                <a:gd name="T14" fmla="*/ 239 w 239"/>
                <a:gd name="T15" fmla="*/ 118 h 238"/>
                <a:gd name="T16" fmla="*/ 236 w 239"/>
                <a:gd name="T17" fmla="*/ 146 h 238"/>
                <a:gd name="T18" fmla="*/ 227 w 239"/>
                <a:gd name="T19" fmla="*/ 171 h 238"/>
                <a:gd name="T20" fmla="*/ 213 w 239"/>
                <a:gd name="T21" fmla="*/ 193 h 238"/>
                <a:gd name="T22" fmla="*/ 194 w 239"/>
                <a:gd name="T23" fmla="*/ 211 h 238"/>
                <a:gd name="T24" fmla="*/ 172 w 239"/>
                <a:gd name="T25" fmla="*/ 226 h 238"/>
                <a:gd name="T26" fmla="*/ 147 w 239"/>
                <a:gd name="T27" fmla="*/ 234 h 238"/>
                <a:gd name="T28" fmla="*/ 120 w 239"/>
                <a:gd name="T29" fmla="*/ 238 h 238"/>
                <a:gd name="T30" fmla="*/ 92 w 239"/>
                <a:gd name="T31" fmla="*/ 234 h 238"/>
                <a:gd name="T32" fmla="*/ 67 w 239"/>
                <a:gd name="T33" fmla="*/ 226 h 238"/>
                <a:gd name="T34" fmla="*/ 45 w 239"/>
                <a:gd name="T35" fmla="*/ 211 h 238"/>
                <a:gd name="T36" fmla="*/ 27 w 239"/>
                <a:gd name="T37" fmla="*/ 193 h 238"/>
                <a:gd name="T38" fmla="*/ 13 w 239"/>
                <a:gd name="T39" fmla="*/ 171 h 238"/>
                <a:gd name="T40" fmla="*/ 4 w 239"/>
                <a:gd name="T41" fmla="*/ 146 h 238"/>
                <a:gd name="T42" fmla="*/ 0 w 239"/>
                <a:gd name="T43" fmla="*/ 118 h 238"/>
                <a:gd name="T44" fmla="*/ 4 w 239"/>
                <a:gd name="T45" fmla="*/ 91 h 238"/>
                <a:gd name="T46" fmla="*/ 13 w 239"/>
                <a:gd name="T47" fmla="*/ 66 h 238"/>
                <a:gd name="T48" fmla="*/ 27 w 239"/>
                <a:gd name="T49" fmla="*/ 44 h 238"/>
                <a:gd name="T50" fmla="*/ 45 w 239"/>
                <a:gd name="T51" fmla="*/ 25 h 238"/>
                <a:gd name="T52" fmla="*/ 67 w 239"/>
                <a:gd name="T53" fmla="*/ 11 h 238"/>
                <a:gd name="T54" fmla="*/ 92 w 239"/>
                <a:gd name="T55" fmla="*/ 2 h 238"/>
                <a:gd name="T56" fmla="*/ 120 w 239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38">
                  <a:moveTo>
                    <a:pt x="120" y="0"/>
                  </a:moveTo>
                  <a:lnTo>
                    <a:pt x="147" y="2"/>
                  </a:lnTo>
                  <a:lnTo>
                    <a:pt x="172" y="11"/>
                  </a:lnTo>
                  <a:lnTo>
                    <a:pt x="194" y="25"/>
                  </a:lnTo>
                  <a:lnTo>
                    <a:pt x="213" y="44"/>
                  </a:lnTo>
                  <a:lnTo>
                    <a:pt x="227" y="66"/>
                  </a:lnTo>
                  <a:lnTo>
                    <a:pt x="236" y="91"/>
                  </a:lnTo>
                  <a:lnTo>
                    <a:pt x="239" y="118"/>
                  </a:lnTo>
                  <a:lnTo>
                    <a:pt x="236" y="146"/>
                  </a:lnTo>
                  <a:lnTo>
                    <a:pt x="227" y="171"/>
                  </a:lnTo>
                  <a:lnTo>
                    <a:pt x="213" y="193"/>
                  </a:lnTo>
                  <a:lnTo>
                    <a:pt x="194" y="211"/>
                  </a:lnTo>
                  <a:lnTo>
                    <a:pt x="172" y="226"/>
                  </a:lnTo>
                  <a:lnTo>
                    <a:pt x="147" y="234"/>
                  </a:lnTo>
                  <a:lnTo>
                    <a:pt x="120" y="238"/>
                  </a:lnTo>
                  <a:lnTo>
                    <a:pt x="92" y="234"/>
                  </a:lnTo>
                  <a:lnTo>
                    <a:pt x="67" y="226"/>
                  </a:lnTo>
                  <a:lnTo>
                    <a:pt x="45" y="211"/>
                  </a:lnTo>
                  <a:lnTo>
                    <a:pt x="27" y="193"/>
                  </a:lnTo>
                  <a:lnTo>
                    <a:pt x="13" y="171"/>
                  </a:lnTo>
                  <a:lnTo>
                    <a:pt x="4" y="146"/>
                  </a:lnTo>
                  <a:lnTo>
                    <a:pt x="0" y="118"/>
                  </a:lnTo>
                  <a:lnTo>
                    <a:pt x="4" y="91"/>
                  </a:lnTo>
                  <a:lnTo>
                    <a:pt x="13" y="66"/>
                  </a:lnTo>
                  <a:lnTo>
                    <a:pt x="27" y="44"/>
                  </a:lnTo>
                  <a:lnTo>
                    <a:pt x="45" y="25"/>
                  </a:lnTo>
                  <a:lnTo>
                    <a:pt x="67" y="11"/>
                  </a:lnTo>
                  <a:lnTo>
                    <a:pt x="92" y="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225"/>
            <p:cNvSpPr>
              <a:spLocks/>
            </p:cNvSpPr>
            <p:nvPr/>
          </p:nvSpPr>
          <p:spPr bwMode="auto">
            <a:xfrm>
              <a:off x="6432550" y="4324350"/>
              <a:ext cx="188913" cy="188913"/>
            </a:xfrm>
            <a:custGeom>
              <a:avLst/>
              <a:gdLst>
                <a:gd name="T0" fmla="*/ 120 w 239"/>
                <a:gd name="T1" fmla="*/ 0 h 238"/>
                <a:gd name="T2" fmla="*/ 147 w 239"/>
                <a:gd name="T3" fmla="*/ 3 h 238"/>
                <a:gd name="T4" fmla="*/ 172 w 239"/>
                <a:gd name="T5" fmla="*/ 12 h 238"/>
                <a:gd name="T6" fmla="*/ 194 w 239"/>
                <a:gd name="T7" fmla="*/ 26 h 238"/>
                <a:gd name="T8" fmla="*/ 213 w 239"/>
                <a:gd name="T9" fmla="*/ 44 h 238"/>
                <a:gd name="T10" fmla="*/ 227 w 239"/>
                <a:gd name="T11" fmla="*/ 67 h 238"/>
                <a:gd name="T12" fmla="*/ 236 w 239"/>
                <a:gd name="T13" fmla="*/ 92 h 238"/>
                <a:gd name="T14" fmla="*/ 239 w 239"/>
                <a:gd name="T15" fmla="*/ 120 h 238"/>
                <a:gd name="T16" fmla="*/ 236 w 239"/>
                <a:gd name="T17" fmla="*/ 147 h 238"/>
                <a:gd name="T18" fmla="*/ 227 w 239"/>
                <a:gd name="T19" fmla="*/ 172 h 238"/>
                <a:gd name="T20" fmla="*/ 213 w 239"/>
                <a:gd name="T21" fmla="*/ 194 h 238"/>
                <a:gd name="T22" fmla="*/ 194 w 239"/>
                <a:gd name="T23" fmla="*/ 213 h 238"/>
                <a:gd name="T24" fmla="*/ 172 w 239"/>
                <a:gd name="T25" fmla="*/ 226 h 238"/>
                <a:gd name="T26" fmla="*/ 147 w 239"/>
                <a:gd name="T27" fmla="*/ 236 h 238"/>
                <a:gd name="T28" fmla="*/ 120 w 239"/>
                <a:gd name="T29" fmla="*/ 238 h 238"/>
                <a:gd name="T30" fmla="*/ 92 w 239"/>
                <a:gd name="T31" fmla="*/ 236 h 238"/>
                <a:gd name="T32" fmla="*/ 67 w 239"/>
                <a:gd name="T33" fmla="*/ 226 h 238"/>
                <a:gd name="T34" fmla="*/ 45 w 239"/>
                <a:gd name="T35" fmla="*/ 213 h 238"/>
                <a:gd name="T36" fmla="*/ 27 w 239"/>
                <a:gd name="T37" fmla="*/ 194 h 238"/>
                <a:gd name="T38" fmla="*/ 13 w 239"/>
                <a:gd name="T39" fmla="*/ 172 h 238"/>
                <a:gd name="T40" fmla="*/ 4 w 239"/>
                <a:gd name="T41" fmla="*/ 147 h 238"/>
                <a:gd name="T42" fmla="*/ 0 w 239"/>
                <a:gd name="T43" fmla="*/ 120 h 238"/>
                <a:gd name="T44" fmla="*/ 4 w 239"/>
                <a:gd name="T45" fmla="*/ 92 h 238"/>
                <a:gd name="T46" fmla="*/ 13 w 239"/>
                <a:gd name="T47" fmla="*/ 67 h 238"/>
                <a:gd name="T48" fmla="*/ 27 w 239"/>
                <a:gd name="T49" fmla="*/ 44 h 238"/>
                <a:gd name="T50" fmla="*/ 45 w 239"/>
                <a:gd name="T51" fmla="*/ 26 h 238"/>
                <a:gd name="T52" fmla="*/ 67 w 239"/>
                <a:gd name="T53" fmla="*/ 12 h 238"/>
                <a:gd name="T54" fmla="*/ 92 w 239"/>
                <a:gd name="T55" fmla="*/ 3 h 238"/>
                <a:gd name="T56" fmla="*/ 120 w 239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38">
                  <a:moveTo>
                    <a:pt x="120" y="0"/>
                  </a:moveTo>
                  <a:lnTo>
                    <a:pt x="147" y="3"/>
                  </a:lnTo>
                  <a:lnTo>
                    <a:pt x="172" y="12"/>
                  </a:lnTo>
                  <a:lnTo>
                    <a:pt x="194" y="26"/>
                  </a:lnTo>
                  <a:lnTo>
                    <a:pt x="213" y="44"/>
                  </a:lnTo>
                  <a:lnTo>
                    <a:pt x="227" y="67"/>
                  </a:lnTo>
                  <a:lnTo>
                    <a:pt x="236" y="92"/>
                  </a:lnTo>
                  <a:lnTo>
                    <a:pt x="239" y="120"/>
                  </a:lnTo>
                  <a:lnTo>
                    <a:pt x="236" y="147"/>
                  </a:lnTo>
                  <a:lnTo>
                    <a:pt x="227" y="172"/>
                  </a:lnTo>
                  <a:lnTo>
                    <a:pt x="213" y="194"/>
                  </a:lnTo>
                  <a:lnTo>
                    <a:pt x="194" y="213"/>
                  </a:lnTo>
                  <a:lnTo>
                    <a:pt x="172" y="226"/>
                  </a:lnTo>
                  <a:lnTo>
                    <a:pt x="147" y="236"/>
                  </a:lnTo>
                  <a:lnTo>
                    <a:pt x="120" y="238"/>
                  </a:lnTo>
                  <a:lnTo>
                    <a:pt x="92" y="236"/>
                  </a:lnTo>
                  <a:lnTo>
                    <a:pt x="67" y="226"/>
                  </a:lnTo>
                  <a:lnTo>
                    <a:pt x="45" y="213"/>
                  </a:lnTo>
                  <a:lnTo>
                    <a:pt x="27" y="194"/>
                  </a:lnTo>
                  <a:lnTo>
                    <a:pt x="13" y="172"/>
                  </a:lnTo>
                  <a:lnTo>
                    <a:pt x="4" y="147"/>
                  </a:lnTo>
                  <a:lnTo>
                    <a:pt x="0" y="120"/>
                  </a:lnTo>
                  <a:lnTo>
                    <a:pt x="4" y="92"/>
                  </a:lnTo>
                  <a:lnTo>
                    <a:pt x="13" y="67"/>
                  </a:lnTo>
                  <a:lnTo>
                    <a:pt x="27" y="44"/>
                  </a:lnTo>
                  <a:lnTo>
                    <a:pt x="45" y="26"/>
                  </a:lnTo>
                  <a:lnTo>
                    <a:pt x="67" y="12"/>
                  </a:lnTo>
                  <a:lnTo>
                    <a:pt x="92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226"/>
            <p:cNvSpPr>
              <a:spLocks/>
            </p:cNvSpPr>
            <p:nvPr/>
          </p:nvSpPr>
          <p:spPr bwMode="auto">
            <a:xfrm>
              <a:off x="7235825" y="5127625"/>
              <a:ext cx="190500" cy="188913"/>
            </a:xfrm>
            <a:custGeom>
              <a:avLst/>
              <a:gdLst>
                <a:gd name="T0" fmla="*/ 119 w 239"/>
                <a:gd name="T1" fmla="*/ 0 h 238"/>
                <a:gd name="T2" fmla="*/ 146 w 239"/>
                <a:gd name="T3" fmla="*/ 2 h 238"/>
                <a:gd name="T4" fmla="*/ 172 w 239"/>
                <a:gd name="T5" fmla="*/ 11 h 238"/>
                <a:gd name="T6" fmla="*/ 194 w 239"/>
                <a:gd name="T7" fmla="*/ 25 h 238"/>
                <a:gd name="T8" fmla="*/ 212 w 239"/>
                <a:gd name="T9" fmla="*/ 44 h 238"/>
                <a:gd name="T10" fmla="*/ 227 w 239"/>
                <a:gd name="T11" fmla="*/ 66 h 238"/>
                <a:gd name="T12" fmla="*/ 235 w 239"/>
                <a:gd name="T13" fmla="*/ 91 h 238"/>
                <a:gd name="T14" fmla="*/ 239 w 239"/>
                <a:gd name="T15" fmla="*/ 118 h 238"/>
                <a:gd name="T16" fmla="*/ 235 w 239"/>
                <a:gd name="T17" fmla="*/ 146 h 238"/>
                <a:gd name="T18" fmla="*/ 227 w 239"/>
                <a:gd name="T19" fmla="*/ 171 h 238"/>
                <a:gd name="T20" fmla="*/ 212 w 239"/>
                <a:gd name="T21" fmla="*/ 193 h 238"/>
                <a:gd name="T22" fmla="*/ 194 w 239"/>
                <a:gd name="T23" fmla="*/ 211 h 238"/>
                <a:gd name="T24" fmla="*/ 172 w 239"/>
                <a:gd name="T25" fmla="*/ 226 h 238"/>
                <a:gd name="T26" fmla="*/ 146 w 239"/>
                <a:gd name="T27" fmla="*/ 234 h 238"/>
                <a:gd name="T28" fmla="*/ 119 w 239"/>
                <a:gd name="T29" fmla="*/ 238 h 238"/>
                <a:gd name="T30" fmla="*/ 91 w 239"/>
                <a:gd name="T31" fmla="*/ 234 h 238"/>
                <a:gd name="T32" fmla="*/ 67 w 239"/>
                <a:gd name="T33" fmla="*/ 226 h 238"/>
                <a:gd name="T34" fmla="*/ 45 w 239"/>
                <a:gd name="T35" fmla="*/ 211 h 238"/>
                <a:gd name="T36" fmla="*/ 26 w 239"/>
                <a:gd name="T37" fmla="*/ 193 h 238"/>
                <a:gd name="T38" fmla="*/ 12 w 239"/>
                <a:gd name="T39" fmla="*/ 171 h 238"/>
                <a:gd name="T40" fmla="*/ 2 w 239"/>
                <a:gd name="T41" fmla="*/ 146 h 238"/>
                <a:gd name="T42" fmla="*/ 0 w 239"/>
                <a:gd name="T43" fmla="*/ 118 h 238"/>
                <a:gd name="T44" fmla="*/ 2 w 239"/>
                <a:gd name="T45" fmla="*/ 91 h 238"/>
                <a:gd name="T46" fmla="*/ 12 w 239"/>
                <a:gd name="T47" fmla="*/ 66 h 238"/>
                <a:gd name="T48" fmla="*/ 26 w 239"/>
                <a:gd name="T49" fmla="*/ 44 h 238"/>
                <a:gd name="T50" fmla="*/ 45 w 239"/>
                <a:gd name="T51" fmla="*/ 25 h 238"/>
                <a:gd name="T52" fmla="*/ 67 w 239"/>
                <a:gd name="T53" fmla="*/ 11 h 238"/>
                <a:gd name="T54" fmla="*/ 91 w 239"/>
                <a:gd name="T55" fmla="*/ 2 h 238"/>
                <a:gd name="T56" fmla="*/ 119 w 239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38">
                  <a:moveTo>
                    <a:pt x="119" y="0"/>
                  </a:moveTo>
                  <a:lnTo>
                    <a:pt x="146" y="2"/>
                  </a:lnTo>
                  <a:lnTo>
                    <a:pt x="172" y="11"/>
                  </a:lnTo>
                  <a:lnTo>
                    <a:pt x="194" y="25"/>
                  </a:lnTo>
                  <a:lnTo>
                    <a:pt x="212" y="44"/>
                  </a:lnTo>
                  <a:lnTo>
                    <a:pt x="227" y="66"/>
                  </a:lnTo>
                  <a:lnTo>
                    <a:pt x="235" y="91"/>
                  </a:lnTo>
                  <a:lnTo>
                    <a:pt x="239" y="118"/>
                  </a:lnTo>
                  <a:lnTo>
                    <a:pt x="235" y="146"/>
                  </a:lnTo>
                  <a:lnTo>
                    <a:pt x="227" y="171"/>
                  </a:lnTo>
                  <a:lnTo>
                    <a:pt x="212" y="193"/>
                  </a:lnTo>
                  <a:lnTo>
                    <a:pt x="194" y="211"/>
                  </a:lnTo>
                  <a:lnTo>
                    <a:pt x="172" y="226"/>
                  </a:lnTo>
                  <a:lnTo>
                    <a:pt x="146" y="234"/>
                  </a:lnTo>
                  <a:lnTo>
                    <a:pt x="119" y="238"/>
                  </a:lnTo>
                  <a:lnTo>
                    <a:pt x="91" y="234"/>
                  </a:lnTo>
                  <a:lnTo>
                    <a:pt x="67" y="226"/>
                  </a:lnTo>
                  <a:lnTo>
                    <a:pt x="45" y="211"/>
                  </a:lnTo>
                  <a:lnTo>
                    <a:pt x="26" y="193"/>
                  </a:lnTo>
                  <a:lnTo>
                    <a:pt x="12" y="171"/>
                  </a:lnTo>
                  <a:lnTo>
                    <a:pt x="2" y="146"/>
                  </a:lnTo>
                  <a:lnTo>
                    <a:pt x="0" y="118"/>
                  </a:lnTo>
                  <a:lnTo>
                    <a:pt x="2" y="91"/>
                  </a:lnTo>
                  <a:lnTo>
                    <a:pt x="12" y="66"/>
                  </a:lnTo>
                  <a:lnTo>
                    <a:pt x="26" y="44"/>
                  </a:lnTo>
                  <a:lnTo>
                    <a:pt x="45" y="25"/>
                  </a:lnTo>
                  <a:lnTo>
                    <a:pt x="67" y="11"/>
                  </a:lnTo>
                  <a:lnTo>
                    <a:pt x="91" y="2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227"/>
            <p:cNvSpPr>
              <a:spLocks noEditPoints="1"/>
            </p:cNvSpPr>
            <p:nvPr/>
          </p:nvSpPr>
          <p:spPr bwMode="auto">
            <a:xfrm>
              <a:off x="5981700" y="3305175"/>
              <a:ext cx="2082800" cy="3030538"/>
            </a:xfrm>
            <a:custGeom>
              <a:avLst/>
              <a:gdLst>
                <a:gd name="T0" fmla="*/ 1790 w 2624"/>
                <a:gd name="T1" fmla="*/ 2936 h 3817"/>
                <a:gd name="T2" fmla="*/ 1507 w 2624"/>
                <a:gd name="T3" fmla="*/ 3057 h 3817"/>
                <a:gd name="T4" fmla="*/ 1193 w 2624"/>
                <a:gd name="T5" fmla="*/ 3101 h 3817"/>
                <a:gd name="T6" fmla="*/ 878 w 2624"/>
                <a:gd name="T7" fmla="*/ 3057 h 3817"/>
                <a:gd name="T8" fmla="*/ 597 w 2624"/>
                <a:gd name="T9" fmla="*/ 2936 h 3817"/>
                <a:gd name="T10" fmla="*/ 939 w 2624"/>
                <a:gd name="T11" fmla="*/ 988 h 3817"/>
                <a:gd name="T12" fmla="*/ 643 w 2624"/>
                <a:gd name="T13" fmla="*/ 1128 h 3817"/>
                <a:gd name="T14" fmla="*/ 414 w 2624"/>
                <a:gd name="T15" fmla="*/ 1358 h 3817"/>
                <a:gd name="T16" fmla="*/ 273 w 2624"/>
                <a:gd name="T17" fmla="*/ 1655 h 3817"/>
                <a:gd name="T18" fmla="*/ 243 w 2624"/>
                <a:gd name="T19" fmla="*/ 1996 h 3817"/>
                <a:gd name="T20" fmla="*/ 331 w 2624"/>
                <a:gd name="T21" fmla="*/ 2317 h 3817"/>
                <a:gd name="T22" fmla="*/ 519 w 2624"/>
                <a:gd name="T23" fmla="*/ 2583 h 3817"/>
                <a:gd name="T24" fmla="*/ 784 w 2624"/>
                <a:gd name="T25" fmla="*/ 2770 h 3817"/>
                <a:gd name="T26" fmla="*/ 1107 w 2624"/>
                <a:gd name="T27" fmla="*/ 2858 h 3817"/>
                <a:gd name="T28" fmla="*/ 1446 w 2624"/>
                <a:gd name="T29" fmla="*/ 2828 h 3817"/>
                <a:gd name="T30" fmla="*/ 1742 w 2624"/>
                <a:gd name="T31" fmla="*/ 2687 h 3817"/>
                <a:gd name="T32" fmla="*/ 1972 w 2624"/>
                <a:gd name="T33" fmla="*/ 2458 h 3817"/>
                <a:gd name="T34" fmla="*/ 2113 w 2624"/>
                <a:gd name="T35" fmla="*/ 2162 h 3817"/>
                <a:gd name="T36" fmla="*/ 2144 w 2624"/>
                <a:gd name="T37" fmla="*/ 1821 h 3817"/>
                <a:gd name="T38" fmla="*/ 2054 w 2624"/>
                <a:gd name="T39" fmla="*/ 1499 h 3817"/>
                <a:gd name="T40" fmla="*/ 1867 w 2624"/>
                <a:gd name="T41" fmla="*/ 1233 h 3817"/>
                <a:gd name="T42" fmla="*/ 1602 w 2624"/>
                <a:gd name="T43" fmla="*/ 1045 h 3817"/>
                <a:gd name="T44" fmla="*/ 1280 w 2624"/>
                <a:gd name="T45" fmla="*/ 957 h 3817"/>
                <a:gd name="T46" fmla="*/ 676 w 2624"/>
                <a:gd name="T47" fmla="*/ 844 h 3817"/>
                <a:gd name="T48" fmla="*/ 967 w 2624"/>
                <a:gd name="T49" fmla="*/ 740 h 3817"/>
                <a:gd name="T50" fmla="*/ 1298 w 2624"/>
                <a:gd name="T51" fmla="*/ 720 h 3817"/>
                <a:gd name="T52" fmla="*/ 1645 w 2624"/>
                <a:gd name="T53" fmla="*/ 804 h 3817"/>
                <a:gd name="T54" fmla="*/ 728 w 2624"/>
                <a:gd name="T55" fmla="*/ 239 h 3817"/>
                <a:gd name="T56" fmla="*/ 1756 w 2624"/>
                <a:gd name="T57" fmla="*/ 11 h 3817"/>
                <a:gd name="T58" fmla="*/ 1873 w 2624"/>
                <a:gd name="T59" fmla="*/ 94 h 3817"/>
                <a:gd name="T60" fmla="*/ 2089 w 2624"/>
                <a:gd name="T61" fmla="*/ 1127 h 3817"/>
                <a:gd name="T62" fmla="*/ 2279 w 2624"/>
                <a:gd name="T63" fmla="*/ 1420 h 3817"/>
                <a:gd name="T64" fmla="*/ 2374 w 2624"/>
                <a:gd name="T65" fmla="*/ 1671 h 3817"/>
                <a:gd name="T66" fmla="*/ 2495 w 2624"/>
                <a:gd name="T67" fmla="*/ 1696 h 3817"/>
                <a:gd name="T68" fmla="*/ 2597 w 2624"/>
                <a:gd name="T69" fmla="*/ 1798 h 3817"/>
                <a:gd name="T70" fmla="*/ 2622 w 2624"/>
                <a:gd name="T71" fmla="*/ 1947 h 3817"/>
                <a:gd name="T72" fmla="*/ 2555 w 2624"/>
                <a:gd name="T73" fmla="*/ 2077 h 3817"/>
                <a:gd name="T74" fmla="*/ 2424 w 2624"/>
                <a:gd name="T75" fmla="*/ 2143 h 3817"/>
                <a:gd name="T76" fmla="*/ 2344 w 2624"/>
                <a:gd name="T77" fmla="*/ 2221 h 3817"/>
                <a:gd name="T78" fmla="*/ 2217 w 2624"/>
                <a:gd name="T79" fmla="*/ 2515 h 3817"/>
                <a:gd name="T80" fmla="*/ 1904 w 2624"/>
                <a:gd name="T81" fmla="*/ 3622 h 3817"/>
                <a:gd name="T82" fmla="*/ 1836 w 2624"/>
                <a:gd name="T83" fmla="*/ 3750 h 3817"/>
                <a:gd name="T84" fmla="*/ 1708 w 2624"/>
                <a:gd name="T85" fmla="*/ 3815 h 3817"/>
                <a:gd name="T86" fmla="*/ 642 w 2624"/>
                <a:gd name="T87" fmla="*/ 3806 h 3817"/>
                <a:gd name="T88" fmla="*/ 526 w 2624"/>
                <a:gd name="T89" fmla="*/ 3723 h 3817"/>
                <a:gd name="T90" fmla="*/ 312 w 2624"/>
                <a:gd name="T91" fmla="*/ 2705 h 3817"/>
                <a:gd name="T92" fmla="*/ 120 w 2624"/>
                <a:gd name="T93" fmla="*/ 2421 h 3817"/>
                <a:gd name="T94" fmla="*/ 15 w 2624"/>
                <a:gd name="T95" fmla="*/ 2090 h 3817"/>
                <a:gd name="T96" fmla="*/ 15 w 2624"/>
                <a:gd name="T97" fmla="*/ 1722 h 3817"/>
                <a:gd name="T98" fmla="*/ 124 w 2624"/>
                <a:gd name="T99" fmla="*/ 1382 h 3817"/>
                <a:gd name="T100" fmla="*/ 327 w 2624"/>
                <a:gd name="T101" fmla="*/ 1095 h 3817"/>
                <a:gd name="T102" fmla="*/ 538 w 2624"/>
                <a:gd name="T103" fmla="*/ 94 h 3817"/>
                <a:gd name="T104" fmla="*/ 655 w 2624"/>
                <a:gd name="T105" fmla="*/ 11 h 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4" h="3817">
                  <a:moveTo>
                    <a:pt x="597" y="2936"/>
                  </a:moveTo>
                  <a:lnTo>
                    <a:pt x="716" y="3578"/>
                  </a:lnTo>
                  <a:lnTo>
                    <a:pt x="1670" y="3578"/>
                  </a:lnTo>
                  <a:lnTo>
                    <a:pt x="1790" y="2936"/>
                  </a:lnTo>
                  <a:lnTo>
                    <a:pt x="1723" y="2972"/>
                  </a:lnTo>
                  <a:lnTo>
                    <a:pt x="1653" y="3005"/>
                  </a:lnTo>
                  <a:lnTo>
                    <a:pt x="1581" y="3033"/>
                  </a:lnTo>
                  <a:lnTo>
                    <a:pt x="1507" y="3057"/>
                  </a:lnTo>
                  <a:lnTo>
                    <a:pt x="1431" y="3075"/>
                  </a:lnTo>
                  <a:lnTo>
                    <a:pt x="1353" y="3090"/>
                  </a:lnTo>
                  <a:lnTo>
                    <a:pt x="1274" y="3099"/>
                  </a:lnTo>
                  <a:lnTo>
                    <a:pt x="1193" y="3101"/>
                  </a:lnTo>
                  <a:lnTo>
                    <a:pt x="1111" y="3099"/>
                  </a:lnTo>
                  <a:lnTo>
                    <a:pt x="1032" y="3090"/>
                  </a:lnTo>
                  <a:lnTo>
                    <a:pt x="954" y="3075"/>
                  </a:lnTo>
                  <a:lnTo>
                    <a:pt x="878" y="3057"/>
                  </a:lnTo>
                  <a:lnTo>
                    <a:pt x="805" y="3033"/>
                  </a:lnTo>
                  <a:lnTo>
                    <a:pt x="733" y="3005"/>
                  </a:lnTo>
                  <a:lnTo>
                    <a:pt x="664" y="2972"/>
                  </a:lnTo>
                  <a:lnTo>
                    <a:pt x="597" y="2936"/>
                  </a:lnTo>
                  <a:close/>
                  <a:moveTo>
                    <a:pt x="1193" y="954"/>
                  </a:moveTo>
                  <a:lnTo>
                    <a:pt x="1107" y="957"/>
                  </a:lnTo>
                  <a:lnTo>
                    <a:pt x="1021" y="968"/>
                  </a:lnTo>
                  <a:lnTo>
                    <a:pt x="939" y="988"/>
                  </a:lnTo>
                  <a:lnTo>
                    <a:pt x="860" y="1014"/>
                  </a:lnTo>
                  <a:lnTo>
                    <a:pt x="784" y="1045"/>
                  </a:lnTo>
                  <a:lnTo>
                    <a:pt x="711" y="1084"/>
                  </a:lnTo>
                  <a:lnTo>
                    <a:pt x="643" y="1128"/>
                  </a:lnTo>
                  <a:lnTo>
                    <a:pt x="578" y="1178"/>
                  </a:lnTo>
                  <a:lnTo>
                    <a:pt x="519" y="1233"/>
                  </a:lnTo>
                  <a:lnTo>
                    <a:pt x="464" y="1294"/>
                  </a:lnTo>
                  <a:lnTo>
                    <a:pt x="414" y="1358"/>
                  </a:lnTo>
                  <a:lnTo>
                    <a:pt x="370" y="1427"/>
                  </a:lnTo>
                  <a:lnTo>
                    <a:pt x="331" y="1499"/>
                  </a:lnTo>
                  <a:lnTo>
                    <a:pt x="299" y="1576"/>
                  </a:lnTo>
                  <a:lnTo>
                    <a:pt x="273" y="1655"/>
                  </a:lnTo>
                  <a:lnTo>
                    <a:pt x="254" y="1737"/>
                  </a:lnTo>
                  <a:lnTo>
                    <a:pt x="243" y="1821"/>
                  </a:lnTo>
                  <a:lnTo>
                    <a:pt x="239" y="1908"/>
                  </a:lnTo>
                  <a:lnTo>
                    <a:pt x="243" y="1996"/>
                  </a:lnTo>
                  <a:lnTo>
                    <a:pt x="254" y="2080"/>
                  </a:lnTo>
                  <a:lnTo>
                    <a:pt x="273" y="2162"/>
                  </a:lnTo>
                  <a:lnTo>
                    <a:pt x="299" y="2241"/>
                  </a:lnTo>
                  <a:lnTo>
                    <a:pt x="331" y="2317"/>
                  </a:lnTo>
                  <a:lnTo>
                    <a:pt x="370" y="2390"/>
                  </a:lnTo>
                  <a:lnTo>
                    <a:pt x="414" y="2458"/>
                  </a:lnTo>
                  <a:lnTo>
                    <a:pt x="464" y="2523"/>
                  </a:lnTo>
                  <a:lnTo>
                    <a:pt x="519" y="2583"/>
                  </a:lnTo>
                  <a:lnTo>
                    <a:pt x="578" y="2637"/>
                  </a:lnTo>
                  <a:lnTo>
                    <a:pt x="643" y="2687"/>
                  </a:lnTo>
                  <a:lnTo>
                    <a:pt x="711" y="2731"/>
                  </a:lnTo>
                  <a:lnTo>
                    <a:pt x="784" y="2770"/>
                  </a:lnTo>
                  <a:lnTo>
                    <a:pt x="860" y="2802"/>
                  </a:lnTo>
                  <a:lnTo>
                    <a:pt x="939" y="2828"/>
                  </a:lnTo>
                  <a:lnTo>
                    <a:pt x="1021" y="2847"/>
                  </a:lnTo>
                  <a:lnTo>
                    <a:pt x="1107" y="2858"/>
                  </a:lnTo>
                  <a:lnTo>
                    <a:pt x="1193" y="2862"/>
                  </a:lnTo>
                  <a:lnTo>
                    <a:pt x="1280" y="2858"/>
                  </a:lnTo>
                  <a:lnTo>
                    <a:pt x="1364" y="2847"/>
                  </a:lnTo>
                  <a:lnTo>
                    <a:pt x="1446" y="2828"/>
                  </a:lnTo>
                  <a:lnTo>
                    <a:pt x="1525" y="2802"/>
                  </a:lnTo>
                  <a:lnTo>
                    <a:pt x="1602" y="2770"/>
                  </a:lnTo>
                  <a:lnTo>
                    <a:pt x="1674" y="2731"/>
                  </a:lnTo>
                  <a:lnTo>
                    <a:pt x="1742" y="2687"/>
                  </a:lnTo>
                  <a:lnTo>
                    <a:pt x="1807" y="2637"/>
                  </a:lnTo>
                  <a:lnTo>
                    <a:pt x="1867" y="2583"/>
                  </a:lnTo>
                  <a:lnTo>
                    <a:pt x="1923" y="2523"/>
                  </a:lnTo>
                  <a:lnTo>
                    <a:pt x="1972" y="2458"/>
                  </a:lnTo>
                  <a:lnTo>
                    <a:pt x="2017" y="2390"/>
                  </a:lnTo>
                  <a:lnTo>
                    <a:pt x="2054" y="2317"/>
                  </a:lnTo>
                  <a:lnTo>
                    <a:pt x="2087" y="2241"/>
                  </a:lnTo>
                  <a:lnTo>
                    <a:pt x="2113" y="2162"/>
                  </a:lnTo>
                  <a:lnTo>
                    <a:pt x="2131" y="2080"/>
                  </a:lnTo>
                  <a:lnTo>
                    <a:pt x="2144" y="1996"/>
                  </a:lnTo>
                  <a:lnTo>
                    <a:pt x="2147" y="1908"/>
                  </a:lnTo>
                  <a:lnTo>
                    <a:pt x="2144" y="1821"/>
                  </a:lnTo>
                  <a:lnTo>
                    <a:pt x="2131" y="1737"/>
                  </a:lnTo>
                  <a:lnTo>
                    <a:pt x="2113" y="1655"/>
                  </a:lnTo>
                  <a:lnTo>
                    <a:pt x="2087" y="1576"/>
                  </a:lnTo>
                  <a:lnTo>
                    <a:pt x="2054" y="1499"/>
                  </a:lnTo>
                  <a:lnTo>
                    <a:pt x="2017" y="1427"/>
                  </a:lnTo>
                  <a:lnTo>
                    <a:pt x="1972" y="1358"/>
                  </a:lnTo>
                  <a:lnTo>
                    <a:pt x="1923" y="1294"/>
                  </a:lnTo>
                  <a:lnTo>
                    <a:pt x="1867" y="1233"/>
                  </a:lnTo>
                  <a:lnTo>
                    <a:pt x="1807" y="1178"/>
                  </a:lnTo>
                  <a:lnTo>
                    <a:pt x="1742" y="1128"/>
                  </a:lnTo>
                  <a:lnTo>
                    <a:pt x="1674" y="1084"/>
                  </a:lnTo>
                  <a:lnTo>
                    <a:pt x="1602" y="1045"/>
                  </a:lnTo>
                  <a:lnTo>
                    <a:pt x="1525" y="1014"/>
                  </a:lnTo>
                  <a:lnTo>
                    <a:pt x="1446" y="988"/>
                  </a:lnTo>
                  <a:lnTo>
                    <a:pt x="1364" y="968"/>
                  </a:lnTo>
                  <a:lnTo>
                    <a:pt x="1280" y="957"/>
                  </a:lnTo>
                  <a:lnTo>
                    <a:pt x="1193" y="954"/>
                  </a:lnTo>
                  <a:close/>
                  <a:moveTo>
                    <a:pt x="728" y="239"/>
                  </a:moveTo>
                  <a:lnTo>
                    <a:pt x="609" y="881"/>
                  </a:lnTo>
                  <a:lnTo>
                    <a:pt x="676" y="844"/>
                  </a:lnTo>
                  <a:lnTo>
                    <a:pt x="745" y="812"/>
                  </a:lnTo>
                  <a:lnTo>
                    <a:pt x="817" y="783"/>
                  </a:lnTo>
                  <a:lnTo>
                    <a:pt x="891" y="760"/>
                  </a:lnTo>
                  <a:lnTo>
                    <a:pt x="967" y="740"/>
                  </a:lnTo>
                  <a:lnTo>
                    <a:pt x="1044" y="727"/>
                  </a:lnTo>
                  <a:lnTo>
                    <a:pt x="1124" y="718"/>
                  </a:lnTo>
                  <a:lnTo>
                    <a:pt x="1205" y="716"/>
                  </a:lnTo>
                  <a:lnTo>
                    <a:pt x="1298" y="720"/>
                  </a:lnTo>
                  <a:lnTo>
                    <a:pt x="1388" y="731"/>
                  </a:lnTo>
                  <a:lnTo>
                    <a:pt x="1476" y="749"/>
                  </a:lnTo>
                  <a:lnTo>
                    <a:pt x="1562" y="773"/>
                  </a:lnTo>
                  <a:lnTo>
                    <a:pt x="1645" y="804"/>
                  </a:lnTo>
                  <a:lnTo>
                    <a:pt x="1725" y="839"/>
                  </a:lnTo>
                  <a:lnTo>
                    <a:pt x="1802" y="881"/>
                  </a:lnTo>
                  <a:lnTo>
                    <a:pt x="1682" y="239"/>
                  </a:lnTo>
                  <a:lnTo>
                    <a:pt x="728" y="239"/>
                  </a:lnTo>
                  <a:close/>
                  <a:moveTo>
                    <a:pt x="728" y="0"/>
                  </a:moveTo>
                  <a:lnTo>
                    <a:pt x="1682" y="0"/>
                  </a:lnTo>
                  <a:lnTo>
                    <a:pt x="1720" y="2"/>
                  </a:lnTo>
                  <a:lnTo>
                    <a:pt x="1756" y="11"/>
                  </a:lnTo>
                  <a:lnTo>
                    <a:pt x="1790" y="25"/>
                  </a:lnTo>
                  <a:lnTo>
                    <a:pt x="1820" y="44"/>
                  </a:lnTo>
                  <a:lnTo>
                    <a:pt x="1848" y="67"/>
                  </a:lnTo>
                  <a:lnTo>
                    <a:pt x="1873" y="94"/>
                  </a:lnTo>
                  <a:lnTo>
                    <a:pt x="1892" y="124"/>
                  </a:lnTo>
                  <a:lnTo>
                    <a:pt x="1907" y="158"/>
                  </a:lnTo>
                  <a:lnTo>
                    <a:pt x="1917" y="195"/>
                  </a:lnTo>
                  <a:lnTo>
                    <a:pt x="2089" y="1127"/>
                  </a:lnTo>
                  <a:lnTo>
                    <a:pt x="2144" y="1194"/>
                  </a:lnTo>
                  <a:lnTo>
                    <a:pt x="2194" y="1266"/>
                  </a:lnTo>
                  <a:lnTo>
                    <a:pt x="2240" y="1341"/>
                  </a:lnTo>
                  <a:lnTo>
                    <a:pt x="2279" y="1420"/>
                  </a:lnTo>
                  <a:lnTo>
                    <a:pt x="2313" y="1502"/>
                  </a:lnTo>
                  <a:lnTo>
                    <a:pt x="2341" y="1587"/>
                  </a:lnTo>
                  <a:lnTo>
                    <a:pt x="2362" y="1674"/>
                  </a:lnTo>
                  <a:lnTo>
                    <a:pt x="2374" y="1671"/>
                  </a:lnTo>
                  <a:lnTo>
                    <a:pt x="2386" y="1670"/>
                  </a:lnTo>
                  <a:lnTo>
                    <a:pt x="2424" y="1672"/>
                  </a:lnTo>
                  <a:lnTo>
                    <a:pt x="2461" y="1682"/>
                  </a:lnTo>
                  <a:lnTo>
                    <a:pt x="2495" y="1696"/>
                  </a:lnTo>
                  <a:lnTo>
                    <a:pt x="2527" y="1715"/>
                  </a:lnTo>
                  <a:lnTo>
                    <a:pt x="2555" y="1740"/>
                  </a:lnTo>
                  <a:lnTo>
                    <a:pt x="2579" y="1768"/>
                  </a:lnTo>
                  <a:lnTo>
                    <a:pt x="2597" y="1798"/>
                  </a:lnTo>
                  <a:lnTo>
                    <a:pt x="2612" y="1832"/>
                  </a:lnTo>
                  <a:lnTo>
                    <a:pt x="2622" y="1870"/>
                  </a:lnTo>
                  <a:lnTo>
                    <a:pt x="2624" y="1908"/>
                  </a:lnTo>
                  <a:lnTo>
                    <a:pt x="2622" y="1947"/>
                  </a:lnTo>
                  <a:lnTo>
                    <a:pt x="2612" y="1984"/>
                  </a:lnTo>
                  <a:lnTo>
                    <a:pt x="2597" y="2018"/>
                  </a:lnTo>
                  <a:lnTo>
                    <a:pt x="2579" y="2049"/>
                  </a:lnTo>
                  <a:lnTo>
                    <a:pt x="2555" y="2077"/>
                  </a:lnTo>
                  <a:lnTo>
                    <a:pt x="2527" y="2101"/>
                  </a:lnTo>
                  <a:lnTo>
                    <a:pt x="2495" y="2120"/>
                  </a:lnTo>
                  <a:lnTo>
                    <a:pt x="2461" y="2135"/>
                  </a:lnTo>
                  <a:lnTo>
                    <a:pt x="2424" y="2143"/>
                  </a:lnTo>
                  <a:lnTo>
                    <a:pt x="2386" y="2147"/>
                  </a:lnTo>
                  <a:lnTo>
                    <a:pt x="2374" y="2145"/>
                  </a:lnTo>
                  <a:lnTo>
                    <a:pt x="2362" y="2142"/>
                  </a:lnTo>
                  <a:lnTo>
                    <a:pt x="2344" y="2221"/>
                  </a:lnTo>
                  <a:lnTo>
                    <a:pt x="2319" y="2298"/>
                  </a:lnTo>
                  <a:lnTo>
                    <a:pt x="2290" y="2374"/>
                  </a:lnTo>
                  <a:lnTo>
                    <a:pt x="2256" y="2446"/>
                  </a:lnTo>
                  <a:lnTo>
                    <a:pt x="2217" y="2515"/>
                  </a:lnTo>
                  <a:lnTo>
                    <a:pt x="2173" y="2581"/>
                  </a:lnTo>
                  <a:lnTo>
                    <a:pt x="2126" y="2645"/>
                  </a:lnTo>
                  <a:lnTo>
                    <a:pt x="2075" y="2706"/>
                  </a:lnTo>
                  <a:lnTo>
                    <a:pt x="1904" y="3622"/>
                  </a:lnTo>
                  <a:lnTo>
                    <a:pt x="1895" y="3659"/>
                  </a:lnTo>
                  <a:lnTo>
                    <a:pt x="1880" y="3693"/>
                  </a:lnTo>
                  <a:lnTo>
                    <a:pt x="1861" y="3723"/>
                  </a:lnTo>
                  <a:lnTo>
                    <a:pt x="1836" y="3750"/>
                  </a:lnTo>
                  <a:lnTo>
                    <a:pt x="1808" y="3773"/>
                  </a:lnTo>
                  <a:lnTo>
                    <a:pt x="1778" y="3792"/>
                  </a:lnTo>
                  <a:lnTo>
                    <a:pt x="1743" y="3806"/>
                  </a:lnTo>
                  <a:lnTo>
                    <a:pt x="1708" y="3815"/>
                  </a:lnTo>
                  <a:lnTo>
                    <a:pt x="1670" y="3817"/>
                  </a:lnTo>
                  <a:lnTo>
                    <a:pt x="716" y="3817"/>
                  </a:lnTo>
                  <a:lnTo>
                    <a:pt x="678" y="3815"/>
                  </a:lnTo>
                  <a:lnTo>
                    <a:pt x="642" y="3806"/>
                  </a:lnTo>
                  <a:lnTo>
                    <a:pt x="609" y="3792"/>
                  </a:lnTo>
                  <a:lnTo>
                    <a:pt x="577" y="3773"/>
                  </a:lnTo>
                  <a:lnTo>
                    <a:pt x="550" y="3750"/>
                  </a:lnTo>
                  <a:lnTo>
                    <a:pt x="526" y="3723"/>
                  </a:lnTo>
                  <a:lnTo>
                    <a:pt x="506" y="3693"/>
                  </a:lnTo>
                  <a:lnTo>
                    <a:pt x="490" y="3659"/>
                  </a:lnTo>
                  <a:lnTo>
                    <a:pt x="481" y="3622"/>
                  </a:lnTo>
                  <a:lnTo>
                    <a:pt x="312" y="2705"/>
                  </a:lnTo>
                  <a:lnTo>
                    <a:pt x="257" y="2640"/>
                  </a:lnTo>
                  <a:lnTo>
                    <a:pt x="206" y="2570"/>
                  </a:lnTo>
                  <a:lnTo>
                    <a:pt x="161" y="2497"/>
                  </a:lnTo>
                  <a:lnTo>
                    <a:pt x="120" y="2421"/>
                  </a:lnTo>
                  <a:lnTo>
                    <a:pt x="84" y="2342"/>
                  </a:lnTo>
                  <a:lnTo>
                    <a:pt x="55" y="2260"/>
                  </a:lnTo>
                  <a:lnTo>
                    <a:pt x="32" y="2176"/>
                  </a:lnTo>
                  <a:lnTo>
                    <a:pt x="15" y="2090"/>
                  </a:lnTo>
                  <a:lnTo>
                    <a:pt x="4" y="1999"/>
                  </a:lnTo>
                  <a:lnTo>
                    <a:pt x="0" y="1908"/>
                  </a:lnTo>
                  <a:lnTo>
                    <a:pt x="4" y="1815"/>
                  </a:lnTo>
                  <a:lnTo>
                    <a:pt x="15" y="1722"/>
                  </a:lnTo>
                  <a:lnTo>
                    <a:pt x="33" y="1633"/>
                  </a:lnTo>
                  <a:lnTo>
                    <a:pt x="57" y="1547"/>
                  </a:lnTo>
                  <a:lnTo>
                    <a:pt x="88" y="1463"/>
                  </a:lnTo>
                  <a:lnTo>
                    <a:pt x="124" y="1382"/>
                  </a:lnTo>
                  <a:lnTo>
                    <a:pt x="167" y="1305"/>
                  </a:lnTo>
                  <a:lnTo>
                    <a:pt x="216" y="1231"/>
                  </a:lnTo>
                  <a:lnTo>
                    <a:pt x="268" y="1161"/>
                  </a:lnTo>
                  <a:lnTo>
                    <a:pt x="327" y="1095"/>
                  </a:lnTo>
                  <a:lnTo>
                    <a:pt x="493" y="195"/>
                  </a:lnTo>
                  <a:lnTo>
                    <a:pt x="504" y="158"/>
                  </a:lnTo>
                  <a:lnTo>
                    <a:pt x="519" y="124"/>
                  </a:lnTo>
                  <a:lnTo>
                    <a:pt x="538" y="94"/>
                  </a:lnTo>
                  <a:lnTo>
                    <a:pt x="562" y="67"/>
                  </a:lnTo>
                  <a:lnTo>
                    <a:pt x="590" y="44"/>
                  </a:lnTo>
                  <a:lnTo>
                    <a:pt x="621" y="25"/>
                  </a:lnTo>
                  <a:lnTo>
                    <a:pt x="655" y="11"/>
                  </a:lnTo>
                  <a:lnTo>
                    <a:pt x="691" y="2"/>
                  </a:lnTo>
                  <a:lnTo>
                    <a:pt x="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Freeform 228"/>
            <p:cNvSpPr>
              <a:spLocks/>
            </p:cNvSpPr>
            <p:nvPr/>
          </p:nvSpPr>
          <p:spPr bwMode="auto">
            <a:xfrm>
              <a:off x="6834188" y="4338638"/>
              <a:ext cx="571500" cy="576263"/>
            </a:xfrm>
            <a:custGeom>
              <a:avLst/>
              <a:gdLst>
                <a:gd name="T0" fmla="*/ 682 w 721"/>
                <a:gd name="T1" fmla="*/ 0 h 724"/>
                <a:gd name="T2" fmla="*/ 696 w 721"/>
                <a:gd name="T3" fmla="*/ 3 h 724"/>
                <a:gd name="T4" fmla="*/ 708 w 721"/>
                <a:gd name="T5" fmla="*/ 12 h 724"/>
                <a:gd name="T6" fmla="*/ 717 w 721"/>
                <a:gd name="T7" fmla="*/ 24 h 724"/>
                <a:gd name="T8" fmla="*/ 721 w 721"/>
                <a:gd name="T9" fmla="*/ 39 h 724"/>
                <a:gd name="T10" fmla="*/ 718 w 721"/>
                <a:gd name="T11" fmla="*/ 52 h 724"/>
                <a:gd name="T12" fmla="*/ 712 w 721"/>
                <a:gd name="T13" fmla="*/ 66 h 724"/>
                <a:gd name="T14" fmla="*/ 423 w 721"/>
                <a:gd name="T15" fmla="*/ 426 h 724"/>
                <a:gd name="T16" fmla="*/ 202 w 721"/>
                <a:gd name="T17" fmla="*/ 691 h 724"/>
                <a:gd name="T18" fmla="*/ 184 w 721"/>
                <a:gd name="T19" fmla="*/ 706 h 724"/>
                <a:gd name="T20" fmla="*/ 163 w 721"/>
                <a:gd name="T21" fmla="*/ 716 h 724"/>
                <a:gd name="T22" fmla="*/ 141 w 721"/>
                <a:gd name="T23" fmla="*/ 722 h 724"/>
                <a:gd name="T24" fmla="*/ 118 w 721"/>
                <a:gd name="T25" fmla="*/ 724 h 724"/>
                <a:gd name="T26" fmla="*/ 95 w 721"/>
                <a:gd name="T27" fmla="*/ 722 h 724"/>
                <a:gd name="T28" fmla="*/ 73 w 721"/>
                <a:gd name="T29" fmla="*/ 715 h 724"/>
                <a:gd name="T30" fmla="*/ 52 w 721"/>
                <a:gd name="T31" fmla="*/ 704 h 724"/>
                <a:gd name="T32" fmla="*/ 34 w 721"/>
                <a:gd name="T33" fmla="*/ 689 h 724"/>
                <a:gd name="T34" fmla="*/ 19 w 721"/>
                <a:gd name="T35" fmla="*/ 671 h 724"/>
                <a:gd name="T36" fmla="*/ 8 w 721"/>
                <a:gd name="T37" fmla="*/ 651 h 724"/>
                <a:gd name="T38" fmla="*/ 2 w 721"/>
                <a:gd name="T39" fmla="*/ 629 h 724"/>
                <a:gd name="T40" fmla="*/ 0 w 721"/>
                <a:gd name="T41" fmla="*/ 606 h 724"/>
                <a:gd name="T42" fmla="*/ 2 w 721"/>
                <a:gd name="T43" fmla="*/ 583 h 724"/>
                <a:gd name="T44" fmla="*/ 8 w 721"/>
                <a:gd name="T45" fmla="*/ 560 h 724"/>
                <a:gd name="T46" fmla="*/ 20 w 721"/>
                <a:gd name="T47" fmla="*/ 539 h 724"/>
                <a:gd name="T48" fmla="*/ 35 w 721"/>
                <a:gd name="T49" fmla="*/ 521 h 724"/>
                <a:gd name="T50" fmla="*/ 655 w 721"/>
                <a:gd name="T51" fmla="*/ 10 h 724"/>
                <a:gd name="T52" fmla="*/ 667 w 721"/>
                <a:gd name="T53" fmla="*/ 2 h 724"/>
                <a:gd name="T54" fmla="*/ 682 w 721"/>
                <a:gd name="T55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1" h="724">
                  <a:moveTo>
                    <a:pt x="682" y="0"/>
                  </a:moveTo>
                  <a:lnTo>
                    <a:pt x="696" y="3"/>
                  </a:lnTo>
                  <a:lnTo>
                    <a:pt x="708" y="12"/>
                  </a:lnTo>
                  <a:lnTo>
                    <a:pt x="717" y="24"/>
                  </a:lnTo>
                  <a:lnTo>
                    <a:pt x="721" y="39"/>
                  </a:lnTo>
                  <a:lnTo>
                    <a:pt x="718" y="52"/>
                  </a:lnTo>
                  <a:lnTo>
                    <a:pt x="712" y="66"/>
                  </a:lnTo>
                  <a:lnTo>
                    <a:pt x="423" y="426"/>
                  </a:lnTo>
                  <a:lnTo>
                    <a:pt x="202" y="691"/>
                  </a:lnTo>
                  <a:lnTo>
                    <a:pt x="184" y="706"/>
                  </a:lnTo>
                  <a:lnTo>
                    <a:pt x="163" y="716"/>
                  </a:lnTo>
                  <a:lnTo>
                    <a:pt x="141" y="722"/>
                  </a:lnTo>
                  <a:lnTo>
                    <a:pt x="118" y="724"/>
                  </a:lnTo>
                  <a:lnTo>
                    <a:pt x="95" y="722"/>
                  </a:lnTo>
                  <a:lnTo>
                    <a:pt x="73" y="715"/>
                  </a:lnTo>
                  <a:lnTo>
                    <a:pt x="52" y="704"/>
                  </a:lnTo>
                  <a:lnTo>
                    <a:pt x="34" y="689"/>
                  </a:lnTo>
                  <a:lnTo>
                    <a:pt x="19" y="671"/>
                  </a:lnTo>
                  <a:lnTo>
                    <a:pt x="8" y="651"/>
                  </a:lnTo>
                  <a:lnTo>
                    <a:pt x="2" y="629"/>
                  </a:lnTo>
                  <a:lnTo>
                    <a:pt x="0" y="606"/>
                  </a:lnTo>
                  <a:lnTo>
                    <a:pt x="2" y="583"/>
                  </a:lnTo>
                  <a:lnTo>
                    <a:pt x="8" y="560"/>
                  </a:lnTo>
                  <a:lnTo>
                    <a:pt x="20" y="539"/>
                  </a:lnTo>
                  <a:lnTo>
                    <a:pt x="35" y="521"/>
                  </a:lnTo>
                  <a:lnTo>
                    <a:pt x="655" y="10"/>
                  </a:lnTo>
                  <a:lnTo>
                    <a:pt x="667" y="2"/>
                  </a:lnTo>
                  <a:lnTo>
                    <a:pt x="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9" name="Группа 258"/>
          <p:cNvGrpSpPr/>
          <p:nvPr/>
        </p:nvGrpSpPr>
        <p:grpSpPr>
          <a:xfrm>
            <a:off x="4632645" y="4034190"/>
            <a:ext cx="469565" cy="464812"/>
            <a:chOff x="5929313" y="3284538"/>
            <a:chExt cx="1725613" cy="1708150"/>
          </a:xfrm>
          <a:solidFill>
            <a:schemeClr val="bg2">
              <a:lumMod val="25000"/>
            </a:schemeClr>
          </a:solidFill>
        </p:grpSpPr>
        <p:sp>
          <p:nvSpPr>
            <p:cNvPr id="257" name="Freeform 233"/>
            <p:cNvSpPr>
              <a:spLocks noEditPoints="1"/>
            </p:cNvSpPr>
            <p:nvPr/>
          </p:nvSpPr>
          <p:spPr bwMode="auto">
            <a:xfrm>
              <a:off x="5929313" y="3284538"/>
              <a:ext cx="1725613" cy="1708150"/>
            </a:xfrm>
            <a:custGeom>
              <a:avLst/>
              <a:gdLst>
                <a:gd name="T0" fmla="*/ 2037 w 3262"/>
                <a:gd name="T1" fmla="*/ 227 h 3228"/>
                <a:gd name="T2" fmla="*/ 1794 w 3262"/>
                <a:gd name="T3" fmla="*/ 334 h 3228"/>
                <a:gd name="T4" fmla="*/ 1601 w 3262"/>
                <a:gd name="T5" fmla="*/ 510 h 3228"/>
                <a:gd name="T6" fmla="*/ 1473 w 3262"/>
                <a:gd name="T7" fmla="*/ 740 h 3228"/>
                <a:gd name="T8" fmla="*/ 1427 w 3262"/>
                <a:gd name="T9" fmla="*/ 1009 h 3228"/>
                <a:gd name="T10" fmla="*/ 1468 w 3262"/>
                <a:gd name="T11" fmla="*/ 1252 h 3228"/>
                <a:gd name="T12" fmla="*/ 1393 w 3262"/>
                <a:gd name="T13" fmla="*/ 1564 h 3228"/>
                <a:gd name="T14" fmla="*/ 492 w 3262"/>
                <a:gd name="T15" fmla="*/ 3027 h 3228"/>
                <a:gd name="T16" fmla="*/ 718 w 3262"/>
                <a:gd name="T17" fmla="*/ 2834 h 3228"/>
                <a:gd name="T18" fmla="*/ 1020 w 3262"/>
                <a:gd name="T19" fmla="*/ 2622 h 3228"/>
                <a:gd name="T20" fmla="*/ 1059 w 3262"/>
                <a:gd name="T21" fmla="*/ 2503 h 3228"/>
                <a:gd name="T22" fmla="*/ 1159 w 3262"/>
                <a:gd name="T23" fmla="*/ 2431 h 3228"/>
                <a:gd name="T24" fmla="*/ 1427 w 3262"/>
                <a:gd name="T25" fmla="*/ 2184 h 3228"/>
                <a:gd name="T26" fmla="*/ 1467 w 3262"/>
                <a:gd name="T27" fmla="*/ 2066 h 3228"/>
                <a:gd name="T28" fmla="*/ 1832 w 3262"/>
                <a:gd name="T29" fmla="*/ 1701 h 3228"/>
                <a:gd name="T30" fmla="*/ 2056 w 3262"/>
                <a:gd name="T31" fmla="*/ 1793 h 3228"/>
                <a:gd name="T32" fmla="*/ 2313 w 3262"/>
                <a:gd name="T33" fmla="*/ 1812 h 3228"/>
                <a:gd name="T34" fmla="*/ 2576 w 3262"/>
                <a:gd name="T35" fmla="*/ 1745 h 3228"/>
                <a:gd name="T36" fmla="*/ 2796 w 3262"/>
                <a:gd name="T37" fmla="*/ 1601 h 3228"/>
                <a:gd name="T38" fmla="*/ 2959 w 3262"/>
                <a:gd name="T39" fmla="*/ 1397 h 3228"/>
                <a:gd name="T40" fmla="*/ 3047 w 3262"/>
                <a:gd name="T41" fmla="*/ 1146 h 3228"/>
                <a:gd name="T42" fmla="*/ 3047 w 3262"/>
                <a:gd name="T43" fmla="*/ 870 h 3228"/>
                <a:gd name="T44" fmla="*/ 2959 w 3262"/>
                <a:gd name="T45" fmla="*/ 620 h 3228"/>
                <a:gd name="T46" fmla="*/ 2796 w 3262"/>
                <a:gd name="T47" fmla="*/ 415 h 3228"/>
                <a:gd name="T48" fmla="*/ 2576 w 3262"/>
                <a:gd name="T49" fmla="*/ 271 h 3228"/>
                <a:gd name="T50" fmla="*/ 2313 w 3262"/>
                <a:gd name="T51" fmla="*/ 204 h 3228"/>
                <a:gd name="T52" fmla="*/ 2401 w 3262"/>
                <a:gd name="T53" fmla="*/ 12 h 3228"/>
                <a:gd name="T54" fmla="*/ 2691 w 3262"/>
                <a:gd name="T55" fmla="*/ 102 h 3228"/>
                <a:gd name="T56" fmla="*/ 2937 w 3262"/>
                <a:gd name="T57" fmla="*/ 269 h 3228"/>
                <a:gd name="T58" fmla="*/ 3123 w 3262"/>
                <a:gd name="T59" fmla="*/ 499 h 3228"/>
                <a:gd name="T60" fmla="*/ 3235 w 3262"/>
                <a:gd name="T61" fmla="*/ 777 h 3228"/>
                <a:gd name="T62" fmla="*/ 3259 w 3262"/>
                <a:gd name="T63" fmla="*/ 1087 h 3228"/>
                <a:gd name="T64" fmla="*/ 3189 w 3262"/>
                <a:gd name="T65" fmla="*/ 1383 h 3228"/>
                <a:gd name="T66" fmla="*/ 3038 w 3262"/>
                <a:gd name="T67" fmla="*/ 1639 h 3228"/>
                <a:gd name="T68" fmla="*/ 2821 w 3262"/>
                <a:gd name="T69" fmla="*/ 1839 h 3228"/>
                <a:gd name="T70" fmla="*/ 2551 w 3262"/>
                <a:gd name="T71" fmla="*/ 1970 h 3228"/>
                <a:gd name="T72" fmla="*/ 2242 w 3262"/>
                <a:gd name="T73" fmla="*/ 2017 h 3228"/>
                <a:gd name="T74" fmla="*/ 1943 w 3262"/>
                <a:gd name="T75" fmla="*/ 1970 h 3228"/>
                <a:gd name="T76" fmla="*/ 1628 w 3262"/>
                <a:gd name="T77" fmla="*/ 2457 h 3228"/>
                <a:gd name="T78" fmla="*/ 1558 w 3262"/>
                <a:gd name="T79" fmla="*/ 2575 h 3228"/>
                <a:gd name="T80" fmla="*/ 1427 w 3262"/>
                <a:gd name="T81" fmla="*/ 2622 h 3228"/>
                <a:gd name="T82" fmla="*/ 1213 w 3262"/>
                <a:gd name="T83" fmla="*/ 2888 h 3228"/>
                <a:gd name="T84" fmla="*/ 1140 w 3262"/>
                <a:gd name="T85" fmla="*/ 2987 h 3228"/>
                <a:gd name="T86" fmla="*/ 1020 w 3262"/>
                <a:gd name="T87" fmla="*/ 3026 h 3228"/>
                <a:gd name="T88" fmla="*/ 598 w 3262"/>
                <a:gd name="T89" fmla="*/ 3201 h 3228"/>
                <a:gd name="T90" fmla="*/ 510 w 3262"/>
                <a:gd name="T91" fmla="*/ 3228 h 3228"/>
                <a:gd name="T92" fmla="*/ 102 w 3262"/>
                <a:gd name="T93" fmla="*/ 3199 h 3228"/>
                <a:gd name="T94" fmla="*/ 14 w 3262"/>
                <a:gd name="T95" fmla="*/ 3095 h 3228"/>
                <a:gd name="T96" fmla="*/ 2 w 3262"/>
                <a:gd name="T97" fmla="*/ 2698 h 3228"/>
                <a:gd name="T98" fmla="*/ 41 w 3262"/>
                <a:gd name="T99" fmla="*/ 2617 h 3228"/>
                <a:gd name="T100" fmla="*/ 1251 w 3262"/>
                <a:gd name="T101" fmla="*/ 1234 h 3228"/>
                <a:gd name="T102" fmla="*/ 1227 w 3262"/>
                <a:gd name="T103" fmla="*/ 929 h 3228"/>
                <a:gd name="T104" fmla="*/ 1297 w 3262"/>
                <a:gd name="T105" fmla="*/ 633 h 3228"/>
                <a:gd name="T106" fmla="*/ 1448 w 3262"/>
                <a:gd name="T107" fmla="*/ 377 h 3228"/>
                <a:gd name="T108" fmla="*/ 1665 w 3262"/>
                <a:gd name="T109" fmla="*/ 177 h 3228"/>
                <a:gd name="T110" fmla="*/ 1935 w 3262"/>
                <a:gd name="T111" fmla="*/ 46 h 3228"/>
                <a:gd name="T112" fmla="*/ 2242 w 3262"/>
                <a:gd name="T113" fmla="*/ 0 h 3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28">
                  <a:moveTo>
                    <a:pt x="2242" y="201"/>
                  </a:moveTo>
                  <a:lnTo>
                    <a:pt x="2173" y="204"/>
                  </a:lnTo>
                  <a:lnTo>
                    <a:pt x="2104" y="213"/>
                  </a:lnTo>
                  <a:lnTo>
                    <a:pt x="2037" y="227"/>
                  </a:lnTo>
                  <a:lnTo>
                    <a:pt x="1972" y="246"/>
                  </a:lnTo>
                  <a:lnTo>
                    <a:pt x="1910" y="271"/>
                  </a:lnTo>
                  <a:lnTo>
                    <a:pt x="1850" y="301"/>
                  </a:lnTo>
                  <a:lnTo>
                    <a:pt x="1794" y="334"/>
                  </a:lnTo>
                  <a:lnTo>
                    <a:pt x="1740" y="373"/>
                  </a:lnTo>
                  <a:lnTo>
                    <a:pt x="1690" y="415"/>
                  </a:lnTo>
                  <a:lnTo>
                    <a:pt x="1644" y="461"/>
                  </a:lnTo>
                  <a:lnTo>
                    <a:pt x="1601" y="510"/>
                  </a:lnTo>
                  <a:lnTo>
                    <a:pt x="1563" y="564"/>
                  </a:lnTo>
                  <a:lnTo>
                    <a:pt x="1528" y="620"/>
                  </a:lnTo>
                  <a:lnTo>
                    <a:pt x="1498" y="678"/>
                  </a:lnTo>
                  <a:lnTo>
                    <a:pt x="1473" y="740"/>
                  </a:lnTo>
                  <a:lnTo>
                    <a:pt x="1454" y="804"/>
                  </a:lnTo>
                  <a:lnTo>
                    <a:pt x="1440" y="870"/>
                  </a:lnTo>
                  <a:lnTo>
                    <a:pt x="1430" y="939"/>
                  </a:lnTo>
                  <a:lnTo>
                    <a:pt x="1427" y="1009"/>
                  </a:lnTo>
                  <a:lnTo>
                    <a:pt x="1430" y="1072"/>
                  </a:lnTo>
                  <a:lnTo>
                    <a:pt x="1438" y="1134"/>
                  </a:lnTo>
                  <a:lnTo>
                    <a:pt x="1450" y="1193"/>
                  </a:lnTo>
                  <a:lnTo>
                    <a:pt x="1468" y="1252"/>
                  </a:lnTo>
                  <a:lnTo>
                    <a:pt x="1489" y="1309"/>
                  </a:lnTo>
                  <a:lnTo>
                    <a:pt x="1514" y="1363"/>
                  </a:lnTo>
                  <a:lnTo>
                    <a:pt x="1543" y="1415"/>
                  </a:lnTo>
                  <a:lnTo>
                    <a:pt x="1393" y="1564"/>
                  </a:lnTo>
                  <a:lnTo>
                    <a:pt x="1393" y="1564"/>
                  </a:lnTo>
                  <a:lnTo>
                    <a:pt x="204" y="2738"/>
                  </a:lnTo>
                  <a:lnTo>
                    <a:pt x="204" y="3026"/>
                  </a:lnTo>
                  <a:lnTo>
                    <a:pt x="492" y="3027"/>
                  </a:lnTo>
                  <a:lnTo>
                    <a:pt x="637" y="2883"/>
                  </a:lnTo>
                  <a:lnTo>
                    <a:pt x="661" y="2863"/>
                  </a:lnTo>
                  <a:lnTo>
                    <a:pt x="688" y="2846"/>
                  </a:lnTo>
                  <a:lnTo>
                    <a:pt x="718" y="2834"/>
                  </a:lnTo>
                  <a:lnTo>
                    <a:pt x="748" y="2827"/>
                  </a:lnTo>
                  <a:lnTo>
                    <a:pt x="781" y="2824"/>
                  </a:lnTo>
                  <a:lnTo>
                    <a:pt x="1020" y="2824"/>
                  </a:lnTo>
                  <a:lnTo>
                    <a:pt x="1020" y="2622"/>
                  </a:lnTo>
                  <a:lnTo>
                    <a:pt x="1023" y="2589"/>
                  </a:lnTo>
                  <a:lnTo>
                    <a:pt x="1030" y="2558"/>
                  </a:lnTo>
                  <a:lnTo>
                    <a:pt x="1042" y="2530"/>
                  </a:lnTo>
                  <a:lnTo>
                    <a:pt x="1059" y="2503"/>
                  </a:lnTo>
                  <a:lnTo>
                    <a:pt x="1080" y="2480"/>
                  </a:lnTo>
                  <a:lnTo>
                    <a:pt x="1103" y="2459"/>
                  </a:lnTo>
                  <a:lnTo>
                    <a:pt x="1130" y="2443"/>
                  </a:lnTo>
                  <a:lnTo>
                    <a:pt x="1159" y="2431"/>
                  </a:lnTo>
                  <a:lnTo>
                    <a:pt x="1190" y="2423"/>
                  </a:lnTo>
                  <a:lnTo>
                    <a:pt x="1224" y="2420"/>
                  </a:lnTo>
                  <a:lnTo>
                    <a:pt x="1427" y="2420"/>
                  </a:lnTo>
                  <a:lnTo>
                    <a:pt x="1427" y="2184"/>
                  </a:lnTo>
                  <a:lnTo>
                    <a:pt x="1430" y="2152"/>
                  </a:lnTo>
                  <a:lnTo>
                    <a:pt x="1438" y="2122"/>
                  </a:lnTo>
                  <a:lnTo>
                    <a:pt x="1450" y="2093"/>
                  </a:lnTo>
                  <a:lnTo>
                    <a:pt x="1467" y="2066"/>
                  </a:lnTo>
                  <a:lnTo>
                    <a:pt x="1488" y="2042"/>
                  </a:lnTo>
                  <a:lnTo>
                    <a:pt x="1681" y="1850"/>
                  </a:lnTo>
                  <a:lnTo>
                    <a:pt x="1796" y="1736"/>
                  </a:lnTo>
                  <a:lnTo>
                    <a:pt x="1832" y="1701"/>
                  </a:lnTo>
                  <a:lnTo>
                    <a:pt x="1884" y="1730"/>
                  </a:lnTo>
                  <a:lnTo>
                    <a:pt x="1939" y="1755"/>
                  </a:lnTo>
                  <a:lnTo>
                    <a:pt x="1996" y="1775"/>
                  </a:lnTo>
                  <a:lnTo>
                    <a:pt x="2056" y="1793"/>
                  </a:lnTo>
                  <a:lnTo>
                    <a:pt x="2116" y="1805"/>
                  </a:lnTo>
                  <a:lnTo>
                    <a:pt x="2179" y="1812"/>
                  </a:lnTo>
                  <a:lnTo>
                    <a:pt x="2242" y="1816"/>
                  </a:lnTo>
                  <a:lnTo>
                    <a:pt x="2313" y="1812"/>
                  </a:lnTo>
                  <a:lnTo>
                    <a:pt x="2382" y="1803"/>
                  </a:lnTo>
                  <a:lnTo>
                    <a:pt x="2449" y="1789"/>
                  </a:lnTo>
                  <a:lnTo>
                    <a:pt x="2513" y="1770"/>
                  </a:lnTo>
                  <a:lnTo>
                    <a:pt x="2576" y="1745"/>
                  </a:lnTo>
                  <a:lnTo>
                    <a:pt x="2635" y="1715"/>
                  </a:lnTo>
                  <a:lnTo>
                    <a:pt x="2692" y="1681"/>
                  </a:lnTo>
                  <a:lnTo>
                    <a:pt x="2746" y="1643"/>
                  </a:lnTo>
                  <a:lnTo>
                    <a:pt x="2796" y="1601"/>
                  </a:lnTo>
                  <a:lnTo>
                    <a:pt x="2843" y="1556"/>
                  </a:lnTo>
                  <a:lnTo>
                    <a:pt x="2886" y="1506"/>
                  </a:lnTo>
                  <a:lnTo>
                    <a:pt x="2924" y="1452"/>
                  </a:lnTo>
                  <a:lnTo>
                    <a:pt x="2959" y="1397"/>
                  </a:lnTo>
                  <a:lnTo>
                    <a:pt x="2988" y="1338"/>
                  </a:lnTo>
                  <a:lnTo>
                    <a:pt x="3013" y="1276"/>
                  </a:lnTo>
                  <a:lnTo>
                    <a:pt x="3033" y="1212"/>
                  </a:lnTo>
                  <a:lnTo>
                    <a:pt x="3047" y="1146"/>
                  </a:lnTo>
                  <a:lnTo>
                    <a:pt x="3056" y="1078"/>
                  </a:lnTo>
                  <a:lnTo>
                    <a:pt x="3059" y="1009"/>
                  </a:lnTo>
                  <a:lnTo>
                    <a:pt x="3056" y="939"/>
                  </a:lnTo>
                  <a:lnTo>
                    <a:pt x="3047" y="870"/>
                  </a:lnTo>
                  <a:lnTo>
                    <a:pt x="3033" y="804"/>
                  </a:lnTo>
                  <a:lnTo>
                    <a:pt x="3013" y="740"/>
                  </a:lnTo>
                  <a:lnTo>
                    <a:pt x="2988" y="678"/>
                  </a:lnTo>
                  <a:lnTo>
                    <a:pt x="2959" y="620"/>
                  </a:lnTo>
                  <a:lnTo>
                    <a:pt x="2924" y="564"/>
                  </a:lnTo>
                  <a:lnTo>
                    <a:pt x="2886" y="510"/>
                  </a:lnTo>
                  <a:lnTo>
                    <a:pt x="2843" y="461"/>
                  </a:lnTo>
                  <a:lnTo>
                    <a:pt x="2796" y="415"/>
                  </a:lnTo>
                  <a:lnTo>
                    <a:pt x="2746" y="373"/>
                  </a:lnTo>
                  <a:lnTo>
                    <a:pt x="2692" y="334"/>
                  </a:lnTo>
                  <a:lnTo>
                    <a:pt x="2635" y="301"/>
                  </a:lnTo>
                  <a:lnTo>
                    <a:pt x="2576" y="271"/>
                  </a:lnTo>
                  <a:lnTo>
                    <a:pt x="2513" y="246"/>
                  </a:lnTo>
                  <a:lnTo>
                    <a:pt x="2449" y="227"/>
                  </a:lnTo>
                  <a:lnTo>
                    <a:pt x="2382" y="213"/>
                  </a:lnTo>
                  <a:lnTo>
                    <a:pt x="2313" y="204"/>
                  </a:lnTo>
                  <a:lnTo>
                    <a:pt x="2242" y="201"/>
                  </a:lnTo>
                  <a:close/>
                  <a:moveTo>
                    <a:pt x="2242" y="0"/>
                  </a:moveTo>
                  <a:lnTo>
                    <a:pt x="2323" y="3"/>
                  </a:lnTo>
                  <a:lnTo>
                    <a:pt x="2401" y="12"/>
                  </a:lnTo>
                  <a:lnTo>
                    <a:pt x="2477" y="26"/>
                  </a:lnTo>
                  <a:lnTo>
                    <a:pt x="2551" y="46"/>
                  </a:lnTo>
                  <a:lnTo>
                    <a:pt x="2622" y="72"/>
                  </a:lnTo>
                  <a:lnTo>
                    <a:pt x="2691" y="102"/>
                  </a:lnTo>
                  <a:lnTo>
                    <a:pt x="2757" y="137"/>
                  </a:lnTo>
                  <a:lnTo>
                    <a:pt x="2821" y="177"/>
                  </a:lnTo>
                  <a:lnTo>
                    <a:pt x="2880" y="221"/>
                  </a:lnTo>
                  <a:lnTo>
                    <a:pt x="2937" y="269"/>
                  </a:lnTo>
                  <a:lnTo>
                    <a:pt x="2990" y="321"/>
                  </a:lnTo>
                  <a:lnTo>
                    <a:pt x="3038" y="377"/>
                  </a:lnTo>
                  <a:lnTo>
                    <a:pt x="3083" y="437"/>
                  </a:lnTo>
                  <a:lnTo>
                    <a:pt x="3123" y="499"/>
                  </a:lnTo>
                  <a:lnTo>
                    <a:pt x="3159" y="565"/>
                  </a:lnTo>
                  <a:lnTo>
                    <a:pt x="3189" y="633"/>
                  </a:lnTo>
                  <a:lnTo>
                    <a:pt x="3215" y="704"/>
                  </a:lnTo>
                  <a:lnTo>
                    <a:pt x="3235" y="777"/>
                  </a:lnTo>
                  <a:lnTo>
                    <a:pt x="3250" y="852"/>
                  </a:lnTo>
                  <a:lnTo>
                    <a:pt x="3259" y="929"/>
                  </a:lnTo>
                  <a:lnTo>
                    <a:pt x="3262" y="1009"/>
                  </a:lnTo>
                  <a:lnTo>
                    <a:pt x="3259" y="1087"/>
                  </a:lnTo>
                  <a:lnTo>
                    <a:pt x="3250" y="1164"/>
                  </a:lnTo>
                  <a:lnTo>
                    <a:pt x="3235" y="1240"/>
                  </a:lnTo>
                  <a:lnTo>
                    <a:pt x="3215" y="1313"/>
                  </a:lnTo>
                  <a:lnTo>
                    <a:pt x="3189" y="1383"/>
                  </a:lnTo>
                  <a:lnTo>
                    <a:pt x="3159" y="1452"/>
                  </a:lnTo>
                  <a:lnTo>
                    <a:pt x="3123" y="1517"/>
                  </a:lnTo>
                  <a:lnTo>
                    <a:pt x="3083" y="1580"/>
                  </a:lnTo>
                  <a:lnTo>
                    <a:pt x="3038" y="1639"/>
                  </a:lnTo>
                  <a:lnTo>
                    <a:pt x="2990" y="1695"/>
                  </a:lnTo>
                  <a:lnTo>
                    <a:pt x="2937" y="1747"/>
                  </a:lnTo>
                  <a:lnTo>
                    <a:pt x="2880" y="1796"/>
                  </a:lnTo>
                  <a:lnTo>
                    <a:pt x="2821" y="1839"/>
                  </a:lnTo>
                  <a:lnTo>
                    <a:pt x="2757" y="1880"/>
                  </a:lnTo>
                  <a:lnTo>
                    <a:pt x="2691" y="1915"/>
                  </a:lnTo>
                  <a:lnTo>
                    <a:pt x="2622" y="1946"/>
                  </a:lnTo>
                  <a:lnTo>
                    <a:pt x="2551" y="1970"/>
                  </a:lnTo>
                  <a:lnTo>
                    <a:pt x="2477" y="1991"/>
                  </a:lnTo>
                  <a:lnTo>
                    <a:pt x="2401" y="2005"/>
                  </a:lnTo>
                  <a:lnTo>
                    <a:pt x="2323" y="2015"/>
                  </a:lnTo>
                  <a:lnTo>
                    <a:pt x="2242" y="2017"/>
                  </a:lnTo>
                  <a:lnTo>
                    <a:pt x="2165" y="2014"/>
                  </a:lnTo>
                  <a:lnTo>
                    <a:pt x="2089" y="2004"/>
                  </a:lnTo>
                  <a:lnTo>
                    <a:pt x="2015" y="1990"/>
                  </a:lnTo>
                  <a:lnTo>
                    <a:pt x="1943" y="1970"/>
                  </a:lnTo>
                  <a:lnTo>
                    <a:pt x="1873" y="1946"/>
                  </a:lnTo>
                  <a:lnTo>
                    <a:pt x="1631" y="2184"/>
                  </a:lnTo>
                  <a:lnTo>
                    <a:pt x="1631" y="2420"/>
                  </a:lnTo>
                  <a:lnTo>
                    <a:pt x="1628" y="2457"/>
                  </a:lnTo>
                  <a:lnTo>
                    <a:pt x="1619" y="2491"/>
                  </a:lnTo>
                  <a:lnTo>
                    <a:pt x="1603" y="2522"/>
                  </a:lnTo>
                  <a:lnTo>
                    <a:pt x="1584" y="2550"/>
                  </a:lnTo>
                  <a:lnTo>
                    <a:pt x="1558" y="2575"/>
                  </a:lnTo>
                  <a:lnTo>
                    <a:pt x="1530" y="2595"/>
                  </a:lnTo>
                  <a:lnTo>
                    <a:pt x="1499" y="2610"/>
                  </a:lnTo>
                  <a:lnTo>
                    <a:pt x="1465" y="2619"/>
                  </a:lnTo>
                  <a:lnTo>
                    <a:pt x="1427" y="2622"/>
                  </a:lnTo>
                  <a:lnTo>
                    <a:pt x="1224" y="2622"/>
                  </a:lnTo>
                  <a:lnTo>
                    <a:pt x="1224" y="2824"/>
                  </a:lnTo>
                  <a:lnTo>
                    <a:pt x="1221" y="2857"/>
                  </a:lnTo>
                  <a:lnTo>
                    <a:pt x="1213" y="2888"/>
                  </a:lnTo>
                  <a:lnTo>
                    <a:pt x="1201" y="2917"/>
                  </a:lnTo>
                  <a:lnTo>
                    <a:pt x="1184" y="2943"/>
                  </a:lnTo>
                  <a:lnTo>
                    <a:pt x="1164" y="2967"/>
                  </a:lnTo>
                  <a:lnTo>
                    <a:pt x="1140" y="2987"/>
                  </a:lnTo>
                  <a:lnTo>
                    <a:pt x="1113" y="3003"/>
                  </a:lnTo>
                  <a:lnTo>
                    <a:pt x="1084" y="3016"/>
                  </a:lnTo>
                  <a:lnTo>
                    <a:pt x="1053" y="3024"/>
                  </a:lnTo>
                  <a:lnTo>
                    <a:pt x="1020" y="3026"/>
                  </a:lnTo>
                  <a:lnTo>
                    <a:pt x="781" y="3026"/>
                  </a:lnTo>
                  <a:lnTo>
                    <a:pt x="635" y="3171"/>
                  </a:lnTo>
                  <a:lnTo>
                    <a:pt x="617" y="3188"/>
                  </a:lnTo>
                  <a:lnTo>
                    <a:pt x="598" y="3201"/>
                  </a:lnTo>
                  <a:lnTo>
                    <a:pt x="580" y="3213"/>
                  </a:lnTo>
                  <a:lnTo>
                    <a:pt x="559" y="3221"/>
                  </a:lnTo>
                  <a:lnTo>
                    <a:pt x="536" y="3226"/>
                  </a:lnTo>
                  <a:lnTo>
                    <a:pt x="510" y="3228"/>
                  </a:lnTo>
                  <a:lnTo>
                    <a:pt x="204" y="3228"/>
                  </a:lnTo>
                  <a:lnTo>
                    <a:pt x="169" y="3225"/>
                  </a:lnTo>
                  <a:lnTo>
                    <a:pt x="134" y="3215"/>
                  </a:lnTo>
                  <a:lnTo>
                    <a:pt x="102" y="3199"/>
                  </a:lnTo>
                  <a:lnTo>
                    <a:pt x="74" y="3180"/>
                  </a:lnTo>
                  <a:lnTo>
                    <a:pt x="49" y="3155"/>
                  </a:lnTo>
                  <a:lnTo>
                    <a:pt x="29" y="3126"/>
                  </a:lnTo>
                  <a:lnTo>
                    <a:pt x="14" y="3095"/>
                  </a:lnTo>
                  <a:lnTo>
                    <a:pt x="3" y="3061"/>
                  </a:lnTo>
                  <a:lnTo>
                    <a:pt x="0" y="3026"/>
                  </a:lnTo>
                  <a:lnTo>
                    <a:pt x="0" y="2724"/>
                  </a:lnTo>
                  <a:lnTo>
                    <a:pt x="2" y="2698"/>
                  </a:lnTo>
                  <a:lnTo>
                    <a:pt x="7" y="2675"/>
                  </a:lnTo>
                  <a:lnTo>
                    <a:pt x="16" y="2654"/>
                  </a:lnTo>
                  <a:lnTo>
                    <a:pt x="27" y="2636"/>
                  </a:lnTo>
                  <a:lnTo>
                    <a:pt x="41" y="2617"/>
                  </a:lnTo>
                  <a:lnTo>
                    <a:pt x="57" y="2600"/>
                  </a:lnTo>
                  <a:lnTo>
                    <a:pt x="1296" y="1374"/>
                  </a:lnTo>
                  <a:lnTo>
                    <a:pt x="1272" y="1305"/>
                  </a:lnTo>
                  <a:lnTo>
                    <a:pt x="1251" y="1234"/>
                  </a:lnTo>
                  <a:lnTo>
                    <a:pt x="1236" y="1160"/>
                  </a:lnTo>
                  <a:lnTo>
                    <a:pt x="1227" y="1085"/>
                  </a:lnTo>
                  <a:lnTo>
                    <a:pt x="1224" y="1009"/>
                  </a:lnTo>
                  <a:lnTo>
                    <a:pt x="1227" y="929"/>
                  </a:lnTo>
                  <a:lnTo>
                    <a:pt x="1235" y="852"/>
                  </a:lnTo>
                  <a:lnTo>
                    <a:pt x="1251" y="777"/>
                  </a:lnTo>
                  <a:lnTo>
                    <a:pt x="1271" y="704"/>
                  </a:lnTo>
                  <a:lnTo>
                    <a:pt x="1297" y="633"/>
                  </a:lnTo>
                  <a:lnTo>
                    <a:pt x="1327" y="565"/>
                  </a:lnTo>
                  <a:lnTo>
                    <a:pt x="1362" y="499"/>
                  </a:lnTo>
                  <a:lnTo>
                    <a:pt x="1403" y="437"/>
                  </a:lnTo>
                  <a:lnTo>
                    <a:pt x="1448" y="377"/>
                  </a:lnTo>
                  <a:lnTo>
                    <a:pt x="1496" y="321"/>
                  </a:lnTo>
                  <a:lnTo>
                    <a:pt x="1549" y="269"/>
                  </a:lnTo>
                  <a:lnTo>
                    <a:pt x="1605" y="221"/>
                  </a:lnTo>
                  <a:lnTo>
                    <a:pt x="1665" y="177"/>
                  </a:lnTo>
                  <a:lnTo>
                    <a:pt x="1728" y="137"/>
                  </a:lnTo>
                  <a:lnTo>
                    <a:pt x="1794" y="102"/>
                  </a:lnTo>
                  <a:lnTo>
                    <a:pt x="1864" y="72"/>
                  </a:lnTo>
                  <a:lnTo>
                    <a:pt x="1935" y="46"/>
                  </a:lnTo>
                  <a:lnTo>
                    <a:pt x="2009" y="26"/>
                  </a:lnTo>
                  <a:lnTo>
                    <a:pt x="2085" y="12"/>
                  </a:lnTo>
                  <a:lnTo>
                    <a:pt x="2163" y="3"/>
                  </a:lnTo>
                  <a:lnTo>
                    <a:pt x="2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Freeform 234"/>
            <p:cNvSpPr>
              <a:spLocks noEditPoints="1"/>
            </p:cNvSpPr>
            <p:nvPr/>
          </p:nvSpPr>
          <p:spPr bwMode="auto">
            <a:xfrm>
              <a:off x="7007226" y="3497263"/>
              <a:ext cx="431800" cy="427038"/>
            </a:xfrm>
            <a:custGeom>
              <a:avLst/>
              <a:gdLst>
                <a:gd name="T0" fmla="*/ 285 w 815"/>
                <a:gd name="T1" fmla="*/ 117 h 807"/>
                <a:gd name="T2" fmla="*/ 216 w 815"/>
                <a:gd name="T3" fmla="*/ 160 h 807"/>
                <a:gd name="T4" fmla="*/ 161 w 815"/>
                <a:gd name="T5" fmla="*/ 216 h 807"/>
                <a:gd name="T6" fmla="*/ 118 w 815"/>
                <a:gd name="T7" fmla="*/ 285 h 807"/>
                <a:gd name="T8" fmla="*/ 157 w 815"/>
                <a:gd name="T9" fmla="*/ 396 h 807"/>
                <a:gd name="T10" fmla="*/ 281 w 815"/>
                <a:gd name="T11" fmla="*/ 530 h 807"/>
                <a:gd name="T12" fmla="*/ 417 w 815"/>
                <a:gd name="T13" fmla="*/ 652 h 807"/>
                <a:gd name="T14" fmla="*/ 530 w 815"/>
                <a:gd name="T15" fmla="*/ 691 h 807"/>
                <a:gd name="T16" fmla="*/ 598 w 815"/>
                <a:gd name="T17" fmla="*/ 649 h 807"/>
                <a:gd name="T18" fmla="*/ 654 w 815"/>
                <a:gd name="T19" fmla="*/ 593 h 807"/>
                <a:gd name="T20" fmla="*/ 696 w 815"/>
                <a:gd name="T21" fmla="*/ 525 h 807"/>
                <a:gd name="T22" fmla="*/ 658 w 815"/>
                <a:gd name="T23" fmla="*/ 413 h 807"/>
                <a:gd name="T24" fmla="*/ 535 w 815"/>
                <a:gd name="T25" fmla="*/ 278 h 807"/>
                <a:gd name="T26" fmla="*/ 398 w 815"/>
                <a:gd name="T27" fmla="*/ 156 h 807"/>
                <a:gd name="T28" fmla="*/ 331 w 815"/>
                <a:gd name="T29" fmla="*/ 0 h 807"/>
                <a:gd name="T30" fmla="*/ 367 w 815"/>
                <a:gd name="T31" fmla="*/ 9 h 807"/>
                <a:gd name="T32" fmla="*/ 462 w 815"/>
                <a:gd name="T33" fmla="*/ 77 h 807"/>
                <a:gd name="T34" fmla="*/ 607 w 815"/>
                <a:gd name="T35" fmla="*/ 206 h 807"/>
                <a:gd name="T36" fmla="*/ 738 w 815"/>
                <a:gd name="T37" fmla="*/ 351 h 807"/>
                <a:gd name="T38" fmla="*/ 807 w 815"/>
                <a:gd name="T39" fmla="*/ 446 h 807"/>
                <a:gd name="T40" fmla="*/ 815 w 815"/>
                <a:gd name="T41" fmla="*/ 485 h 807"/>
                <a:gd name="T42" fmla="*/ 810 w 815"/>
                <a:gd name="T43" fmla="*/ 517 h 807"/>
                <a:gd name="T44" fmla="*/ 769 w 815"/>
                <a:gd name="T45" fmla="*/ 604 h 807"/>
                <a:gd name="T46" fmla="*/ 716 w 815"/>
                <a:gd name="T47" fmla="*/ 677 h 807"/>
                <a:gd name="T48" fmla="*/ 649 w 815"/>
                <a:gd name="T49" fmla="*/ 738 h 807"/>
                <a:gd name="T50" fmla="*/ 567 w 815"/>
                <a:gd name="T51" fmla="*/ 784 h 807"/>
                <a:gd name="T52" fmla="*/ 498 w 815"/>
                <a:gd name="T53" fmla="*/ 807 h 807"/>
                <a:gd name="T54" fmla="*/ 453 w 815"/>
                <a:gd name="T55" fmla="*/ 801 h 807"/>
                <a:gd name="T56" fmla="*/ 353 w 815"/>
                <a:gd name="T57" fmla="*/ 731 h 807"/>
                <a:gd name="T58" fmla="*/ 209 w 815"/>
                <a:gd name="T59" fmla="*/ 602 h 807"/>
                <a:gd name="T60" fmla="*/ 78 w 815"/>
                <a:gd name="T61" fmla="*/ 457 h 807"/>
                <a:gd name="T62" fmla="*/ 8 w 815"/>
                <a:gd name="T63" fmla="*/ 362 h 807"/>
                <a:gd name="T64" fmla="*/ 0 w 815"/>
                <a:gd name="T65" fmla="*/ 324 h 807"/>
                <a:gd name="T66" fmla="*/ 5 w 815"/>
                <a:gd name="T67" fmla="*/ 291 h 807"/>
                <a:gd name="T68" fmla="*/ 46 w 815"/>
                <a:gd name="T69" fmla="*/ 204 h 807"/>
                <a:gd name="T70" fmla="*/ 99 w 815"/>
                <a:gd name="T71" fmla="*/ 131 h 807"/>
                <a:gd name="T72" fmla="*/ 167 w 815"/>
                <a:gd name="T73" fmla="*/ 70 h 807"/>
                <a:gd name="T74" fmla="*/ 248 w 815"/>
                <a:gd name="T75" fmla="*/ 24 h 807"/>
                <a:gd name="T76" fmla="*/ 312 w 815"/>
                <a:gd name="T77" fmla="*/ 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5" h="807">
                  <a:moveTo>
                    <a:pt x="324" y="100"/>
                  </a:moveTo>
                  <a:lnTo>
                    <a:pt x="285" y="117"/>
                  </a:lnTo>
                  <a:lnTo>
                    <a:pt x="249" y="136"/>
                  </a:lnTo>
                  <a:lnTo>
                    <a:pt x="216" y="160"/>
                  </a:lnTo>
                  <a:lnTo>
                    <a:pt x="187" y="186"/>
                  </a:lnTo>
                  <a:lnTo>
                    <a:pt x="161" y="216"/>
                  </a:lnTo>
                  <a:lnTo>
                    <a:pt x="138" y="248"/>
                  </a:lnTo>
                  <a:lnTo>
                    <a:pt x="118" y="285"/>
                  </a:lnTo>
                  <a:lnTo>
                    <a:pt x="102" y="324"/>
                  </a:lnTo>
                  <a:lnTo>
                    <a:pt x="157" y="396"/>
                  </a:lnTo>
                  <a:lnTo>
                    <a:pt x="217" y="464"/>
                  </a:lnTo>
                  <a:lnTo>
                    <a:pt x="281" y="530"/>
                  </a:lnTo>
                  <a:lnTo>
                    <a:pt x="347" y="592"/>
                  </a:lnTo>
                  <a:lnTo>
                    <a:pt x="417" y="652"/>
                  </a:lnTo>
                  <a:lnTo>
                    <a:pt x="491" y="708"/>
                  </a:lnTo>
                  <a:lnTo>
                    <a:pt x="530" y="691"/>
                  </a:lnTo>
                  <a:lnTo>
                    <a:pt x="566" y="672"/>
                  </a:lnTo>
                  <a:lnTo>
                    <a:pt x="598" y="649"/>
                  </a:lnTo>
                  <a:lnTo>
                    <a:pt x="628" y="623"/>
                  </a:lnTo>
                  <a:lnTo>
                    <a:pt x="654" y="593"/>
                  </a:lnTo>
                  <a:lnTo>
                    <a:pt x="677" y="561"/>
                  </a:lnTo>
                  <a:lnTo>
                    <a:pt x="696" y="525"/>
                  </a:lnTo>
                  <a:lnTo>
                    <a:pt x="713" y="485"/>
                  </a:lnTo>
                  <a:lnTo>
                    <a:pt x="658" y="413"/>
                  </a:lnTo>
                  <a:lnTo>
                    <a:pt x="598" y="344"/>
                  </a:lnTo>
                  <a:lnTo>
                    <a:pt x="535" y="278"/>
                  </a:lnTo>
                  <a:lnTo>
                    <a:pt x="468" y="215"/>
                  </a:lnTo>
                  <a:lnTo>
                    <a:pt x="398" y="156"/>
                  </a:lnTo>
                  <a:lnTo>
                    <a:pt x="324" y="100"/>
                  </a:lnTo>
                  <a:close/>
                  <a:moveTo>
                    <a:pt x="331" y="0"/>
                  </a:moveTo>
                  <a:lnTo>
                    <a:pt x="349" y="3"/>
                  </a:lnTo>
                  <a:lnTo>
                    <a:pt x="367" y="9"/>
                  </a:lnTo>
                  <a:lnTo>
                    <a:pt x="384" y="19"/>
                  </a:lnTo>
                  <a:lnTo>
                    <a:pt x="462" y="77"/>
                  </a:lnTo>
                  <a:lnTo>
                    <a:pt x="536" y="140"/>
                  </a:lnTo>
                  <a:lnTo>
                    <a:pt x="607" y="206"/>
                  </a:lnTo>
                  <a:lnTo>
                    <a:pt x="675" y="277"/>
                  </a:lnTo>
                  <a:lnTo>
                    <a:pt x="738" y="351"/>
                  </a:lnTo>
                  <a:lnTo>
                    <a:pt x="798" y="427"/>
                  </a:lnTo>
                  <a:lnTo>
                    <a:pt x="807" y="446"/>
                  </a:lnTo>
                  <a:lnTo>
                    <a:pt x="813" y="464"/>
                  </a:lnTo>
                  <a:lnTo>
                    <a:pt x="815" y="485"/>
                  </a:lnTo>
                  <a:lnTo>
                    <a:pt x="814" y="500"/>
                  </a:lnTo>
                  <a:lnTo>
                    <a:pt x="810" y="517"/>
                  </a:lnTo>
                  <a:lnTo>
                    <a:pt x="791" y="561"/>
                  </a:lnTo>
                  <a:lnTo>
                    <a:pt x="769" y="604"/>
                  </a:lnTo>
                  <a:lnTo>
                    <a:pt x="744" y="642"/>
                  </a:lnTo>
                  <a:lnTo>
                    <a:pt x="716" y="677"/>
                  </a:lnTo>
                  <a:lnTo>
                    <a:pt x="684" y="709"/>
                  </a:lnTo>
                  <a:lnTo>
                    <a:pt x="649" y="738"/>
                  </a:lnTo>
                  <a:lnTo>
                    <a:pt x="609" y="763"/>
                  </a:lnTo>
                  <a:lnTo>
                    <a:pt x="567" y="784"/>
                  </a:lnTo>
                  <a:lnTo>
                    <a:pt x="521" y="802"/>
                  </a:lnTo>
                  <a:lnTo>
                    <a:pt x="498" y="807"/>
                  </a:lnTo>
                  <a:lnTo>
                    <a:pt x="474" y="807"/>
                  </a:lnTo>
                  <a:lnTo>
                    <a:pt x="453" y="801"/>
                  </a:lnTo>
                  <a:lnTo>
                    <a:pt x="432" y="789"/>
                  </a:lnTo>
                  <a:lnTo>
                    <a:pt x="353" y="731"/>
                  </a:lnTo>
                  <a:lnTo>
                    <a:pt x="279" y="668"/>
                  </a:lnTo>
                  <a:lnTo>
                    <a:pt x="209" y="602"/>
                  </a:lnTo>
                  <a:lnTo>
                    <a:pt x="141" y="531"/>
                  </a:lnTo>
                  <a:lnTo>
                    <a:pt x="78" y="457"/>
                  </a:lnTo>
                  <a:lnTo>
                    <a:pt x="19" y="380"/>
                  </a:lnTo>
                  <a:lnTo>
                    <a:pt x="8" y="362"/>
                  </a:lnTo>
                  <a:lnTo>
                    <a:pt x="2" y="344"/>
                  </a:lnTo>
                  <a:lnTo>
                    <a:pt x="0" y="324"/>
                  </a:lnTo>
                  <a:lnTo>
                    <a:pt x="1" y="307"/>
                  </a:lnTo>
                  <a:lnTo>
                    <a:pt x="5" y="291"/>
                  </a:lnTo>
                  <a:lnTo>
                    <a:pt x="24" y="246"/>
                  </a:lnTo>
                  <a:lnTo>
                    <a:pt x="46" y="204"/>
                  </a:lnTo>
                  <a:lnTo>
                    <a:pt x="71" y="166"/>
                  </a:lnTo>
                  <a:lnTo>
                    <a:pt x="99" y="131"/>
                  </a:lnTo>
                  <a:lnTo>
                    <a:pt x="131" y="99"/>
                  </a:lnTo>
                  <a:lnTo>
                    <a:pt x="167" y="70"/>
                  </a:lnTo>
                  <a:lnTo>
                    <a:pt x="205" y="45"/>
                  </a:lnTo>
                  <a:lnTo>
                    <a:pt x="248" y="24"/>
                  </a:lnTo>
                  <a:lnTo>
                    <a:pt x="293" y="6"/>
                  </a:lnTo>
                  <a:lnTo>
                    <a:pt x="312" y="1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4" name="Группа 273"/>
          <p:cNvGrpSpPr/>
          <p:nvPr/>
        </p:nvGrpSpPr>
        <p:grpSpPr>
          <a:xfrm>
            <a:off x="5445614" y="4034213"/>
            <a:ext cx="469247" cy="464768"/>
            <a:chOff x="5929313" y="3294063"/>
            <a:chExt cx="2328863" cy="2306638"/>
          </a:xfrm>
          <a:solidFill>
            <a:schemeClr val="bg2">
              <a:lumMod val="25000"/>
            </a:schemeClr>
          </a:solidFill>
        </p:grpSpPr>
        <p:sp>
          <p:nvSpPr>
            <p:cNvPr id="264" name="Freeform 239"/>
            <p:cNvSpPr>
              <a:spLocks noEditPoints="1"/>
            </p:cNvSpPr>
            <p:nvPr/>
          </p:nvSpPr>
          <p:spPr bwMode="auto">
            <a:xfrm>
              <a:off x="5929313" y="3294063"/>
              <a:ext cx="2328863" cy="2306638"/>
            </a:xfrm>
            <a:custGeom>
              <a:avLst/>
              <a:gdLst>
                <a:gd name="T0" fmla="*/ 320 w 4402"/>
                <a:gd name="T1" fmla="*/ 694 h 4361"/>
                <a:gd name="T2" fmla="*/ 278 w 4402"/>
                <a:gd name="T3" fmla="*/ 747 h 4361"/>
                <a:gd name="T4" fmla="*/ 278 w 4402"/>
                <a:gd name="T5" fmla="*/ 4021 h 4361"/>
                <a:gd name="T6" fmla="*/ 320 w 4402"/>
                <a:gd name="T7" fmla="*/ 4075 h 4361"/>
                <a:gd name="T8" fmla="*/ 4036 w 4402"/>
                <a:gd name="T9" fmla="*/ 4088 h 4361"/>
                <a:gd name="T10" fmla="*/ 4100 w 4402"/>
                <a:gd name="T11" fmla="*/ 4061 h 4361"/>
                <a:gd name="T12" fmla="*/ 4126 w 4402"/>
                <a:gd name="T13" fmla="*/ 3997 h 4361"/>
                <a:gd name="T14" fmla="*/ 4115 w 4402"/>
                <a:gd name="T15" fmla="*/ 726 h 4361"/>
                <a:gd name="T16" fmla="*/ 4060 w 4402"/>
                <a:gd name="T17" fmla="*/ 685 h 4361"/>
                <a:gd name="T18" fmla="*/ 3440 w 4402"/>
                <a:gd name="T19" fmla="*/ 955 h 4361"/>
                <a:gd name="T20" fmla="*/ 3409 w 4402"/>
                <a:gd name="T21" fmla="*/ 1039 h 4361"/>
                <a:gd name="T22" fmla="*/ 3333 w 4402"/>
                <a:gd name="T23" fmla="*/ 1086 h 4361"/>
                <a:gd name="T24" fmla="*/ 3241 w 4402"/>
                <a:gd name="T25" fmla="*/ 1076 h 4361"/>
                <a:gd name="T26" fmla="*/ 3178 w 4402"/>
                <a:gd name="T27" fmla="*/ 1013 h 4361"/>
                <a:gd name="T28" fmla="*/ 3164 w 4402"/>
                <a:gd name="T29" fmla="*/ 682 h 4361"/>
                <a:gd name="T30" fmla="*/ 2335 w 4402"/>
                <a:gd name="T31" fmla="*/ 986 h 4361"/>
                <a:gd name="T32" fmla="*/ 2287 w 4402"/>
                <a:gd name="T33" fmla="*/ 1061 h 4361"/>
                <a:gd name="T34" fmla="*/ 2202 w 4402"/>
                <a:gd name="T35" fmla="*/ 1090 h 4361"/>
                <a:gd name="T36" fmla="*/ 2114 w 4402"/>
                <a:gd name="T37" fmla="*/ 1061 h 4361"/>
                <a:gd name="T38" fmla="*/ 2066 w 4402"/>
                <a:gd name="T39" fmla="*/ 986 h 4361"/>
                <a:gd name="T40" fmla="*/ 1238 w 4402"/>
                <a:gd name="T41" fmla="*/ 682 h 4361"/>
                <a:gd name="T42" fmla="*/ 1224 w 4402"/>
                <a:gd name="T43" fmla="*/ 1013 h 4361"/>
                <a:gd name="T44" fmla="*/ 1160 w 4402"/>
                <a:gd name="T45" fmla="*/ 1076 h 4361"/>
                <a:gd name="T46" fmla="*/ 1069 w 4402"/>
                <a:gd name="T47" fmla="*/ 1086 h 4361"/>
                <a:gd name="T48" fmla="*/ 993 w 4402"/>
                <a:gd name="T49" fmla="*/ 1039 h 4361"/>
                <a:gd name="T50" fmla="*/ 963 w 4402"/>
                <a:gd name="T51" fmla="*/ 955 h 4361"/>
                <a:gd name="T52" fmla="*/ 1100 w 4402"/>
                <a:gd name="T53" fmla="*/ 0 h 4361"/>
                <a:gd name="T54" fmla="*/ 1186 w 4402"/>
                <a:gd name="T55" fmla="*/ 30 h 4361"/>
                <a:gd name="T56" fmla="*/ 1234 w 4402"/>
                <a:gd name="T57" fmla="*/ 105 h 4361"/>
                <a:gd name="T58" fmla="*/ 2064 w 4402"/>
                <a:gd name="T59" fmla="*/ 409 h 4361"/>
                <a:gd name="T60" fmla="*/ 2078 w 4402"/>
                <a:gd name="T61" fmla="*/ 77 h 4361"/>
                <a:gd name="T62" fmla="*/ 2141 w 4402"/>
                <a:gd name="T63" fmla="*/ 14 h 4361"/>
                <a:gd name="T64" fmla="*/ 2232 w 4402"/>
                <a:gd name="T65" fmla="*/ 3 h 4361"/>
                <a:gd name="T66" fmla="*/ 2308 w 4402"/>
                <a:gd name="T67" fmla="*/ 52 h 4361"/>
                <a:gd name="T68" fmla="*/ 2339 w 4402"/>
                <a:gd name="T69" fmla="*/ 137 h 4361"/>
                <a:gd name="T70" fmla="*/ 3164 w 4402"/>
                <a:gd name="T71" fmla="*/ 137 h 4361"/>
                <a:gd name="T72" fmla="*/ 3193 w 4402"/>
                <a:gd name="T73" fmla="*/ 52 h 4361"/>
                <a:gd name="T74" fmla="*/ 3269 w 4402"/>
                <a:gd name="T75" fmla="*/ 3 h 4361"/>
                <a:gd name="T76" fmla="*/ 3362 w 4402"/>
                <a:gd name="T77" fmla="*/ 14 h 4361"/>
                <a:gd name="T78" fmla="*/ 3426 w 4402"/>
                <a:gd name="T79" fmla="*/ 77 h 4361"/>
                <a:gd name="T80" fmla="*/ 3440 w 4402"/>
                <a:gd name="T81" fmla="*/ 409 h 4361"/>
                <a:gd name="T82" fmla="*/ 4142 w 4402"/>
                <a:gd name="T83" fmla="*/ 424 h 4361"/>
                <a:gd name="T84" fmla="*/ 4275 w 4402"/>
                <a:gd name="T85" fmla="*/ 498 h 4361"/>
                <a:gd name="T86" fmla="*/ 4368 w 4402"/>
                <a:gd name="T87" fmla="*/ 619 h 4361"/>
                <a:gd name="T88" fmla="*/ 4402 w 4402"/>
                <a:gd name="T89" fmla="*/ 772 h 4361"/>
                <a:gd name="T90" fmla="*/ 4387 w 4402"/>
                <a:gd name="T91" fmla="*/ 4102 h 4361"/>
                <a:gd name="T92" fmla="*/ 4312 w 4402"/>
                <a:gd name="T93" fmla="*/ 4236 h 4361"/>
                <a:gd name="T94" fmla="*/ 4190 w 4402"/>
                <a:gd name="T95" fmla="*/ 4328 h 4361"/>
                <a:gd name="T96" fmla="*/ 4036 w 4402"/>
                <a:gd name="T97" fmla="*/ 4361 h 4361"/>
                <a:gd name="T98" fmla="*/ 261 w 4402"/>
                <a:gd name="T99" fmla="*/ 4346 h 4361"/>
                <a:gd name="T100" fmla="*/ 126 w 4402"/>
                <a:gd name="T101" fmla="*/ 4272 h 4361"/>
                <a:gd name="T102" fmla="*/ 33 w 4402"/>
                <a:gd name="T103" fmla="*/ 4151 h 4361"/>
                <a:gd name="T104" fmla="*/ 0 w 4402"/>
                <a:gd name="T105" fmla="*/ 3997 h 4361"/>
                <a:gd name="T106" fmla="*/ 15 w 4402"/>
                <a:gd name="T107" fmla="*/ 666 h 4361"/>
                <a:gd name="T108" fmla="*/ 90 w 4402"/>
                <a:gd name="T109" fmla="*/ 534 h 4361"/>
                <a:gd name="T110" fmla="*/ 212 w 4402"/>
                <a:gd name="T111" fmla="*/ 442 h 4361"/>
                <a:gd name="T112" fmla="*/ 367 w 4402"/>
                <a:gd name="T113" fmla="*/ 409 h 4361"/>
                <a:gd name="T114" fmla="*/ 966 w 4402"/>
                <a:gd name="T115" fmla="*/ 105 h 4361"/>
                <a:gd name="T116" fmla="*/ 1014 w 4402"/>
                <a:gd name="T117" fmla="*/ 30 h 4361"/>
                <a:gd name="T118" fmla="*/ 1100 w 4402"/>
                <a:gd name="T119" fmla="*/ 0 h 4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02" h="4361">
                  <a:moveTo>
                    <a:pt x="367" y="682"/>
                  </a:moveTo>
                  <a:lnTo>
                    <a:pt x="343" y="685"/>
                  </a:lnTo>
                  <a:lnTo>
                    <a:pt x="320" y="694"/>
                  </a:lnTo>
                  <a:lnTo>
                    <a:pt x="302" y="708"/>
                  </a:lnTo>
                  <a:lnTo>
                    <a:pt x="288" y="726"/>
                  </a:lnTo>
                  <a:lnTo>
                    <a:pt x="278" y="747"/>
                  </a:lnTo>
                  <a:lnTo>
                    <a:pt x="275" y="772"/>
                  </a:lnTo>
                  <a:lnTo>
                    <a:pt x="275" y="3997"/>
                  </a:lnTo>
                  <a:lnTo>
                    <a:pt x="278" y="4021"/>
                  </a:lnTo>
                  <a:lnTo>
                    <a:pt x="288" y="4043"/>
                  </a:lnTo>
                  <a:lnTo>
                    <a:pt x="302" y="4061"/>
                  </a:lnTo>
                  <a:lnTo>
                    <a:pt x="320" y="4075"/>
                  </a:lnTo>
                  <a:lnTo>
                    <a:pt x="343" y="4085"/>
                  </a:lnTo>
                  <a:lnTo>
                    <a:pt x="367" y="4088"/>
                  </a:lnTo>
                  <a:lnTo>
                    <a:pt x="4036" y="4088"/>
                  </a:lnTo>
                  <a:lnTo>
                    <a:pt x="4060" y="4085"/>
                  </a:lnTo>
                  <a:lnTo>
                    <a:pt x="4081" y="4075"/>
                  </a:lnTo>
                  <a:lnTo>
                    <a:pt x="4100" y="4061"/>
                  </a:lnTo>
                  <a:lnTo>
                    <a:pt x="4115" y="4043"/>
                  </a:lnTo>
                  <a:lnTo>
                    <a:pt x="4123" y="4021"/>
                  </a:lnTo>
                  <a:lnTo>
                    <a:pt x="4126" y="3997"/>
                  </a:lnTo>
                  <a:lnTo>
                    <a:pt x="4126" y="772"/>
                  </a:lnTo>
                  <a:lnTo>
                    <a:pt x="4123" y="747"/>
                  </a:lnTo>
                  <a:lnTo>
                    <a:pt x="4115" y="726"/>
                  </a:lnTo>
                  <a:lnTo>
                    <a:pt x="4100" y="708"/>
                  </a:lnTo>
                  <a:lnTo>
                    <a:pt x="4081" y="694"/>
                  </a:lnTo>
                  <a:lnTo>
                    <a:pt x="4060" y="685"/>
                  </a:lnTo>
                  <a:lnTo>
                    <a:pt x="4036" y="682"/>
                  </a:lnTo>
                  <a:lnTo>
                    <a:pt x="3440" y="682"/>
                  </a:lnTo>
                  <a:lnTo>
                    <a:pt x="3440" y="955"/>
                  </a:lnTo>
                  <a:lnTo>
                    <a:pt x="3435" y="986"/>
                  </a:lnTo>
                  <a:lnTo>
                    <a:pt x="3426" y="1013"/>
                  </a:lnTo>
                  <a:lnTo>
                    <a:pt x="3409" y="1039"/>
                  </a:lnTo>
                  <a:lnTo>
                    <a:pt x="3388" y="1061"/>
                  </a:lnTo>
                  <a:lnTo>
                    <a:pt x="3362" y="1076"/>
                  </a:lnTo>
                  <a:lnTo>
                    <a:pt x="3333" y="1086"/>
                  </a:lnTo>
                  <a:lnTo>
                    <a:pt x="3302" y="1090"/>
                  </a:lnTo>
                  <a:lnTo>
                    <a:pt x="3269" y="1086"/>
                  </a:lnTo>
                  <a:lnTo>
                    <a:pt x="3241" y="1076"/>
                  </a:lnTo>
                  <a:lnTo>
                    <a:pt x="3215" y="1061"/>
                  </a:lnTo>
                  <a:lnTo>
                    <a:pt x="3193" y="1039"/>
                  </a:lnTo>
                  <a:lnTo>
                    <a:pt x="3178" y="1013"/>
                  </a:lnTo>
                  <a:lnTo>
                    <a:pt x="3167" y="986"/>
                  </a:lnTo>
                  <a:lnTo>
                    <a:pt x="3164" y="955"/>
                  </a:lnTo>
                  <a:lnTo>
                    <a:pt x="3164" y="682"/>
                  </a:lnTo>
                  <a:lnTo>
                    <a:pt x="2339" y="682"/>
                  </a:lnTo>
                  <a:lnTo>
                    <a:pt x="2339" y="955"/>
                  </a:lnTo>
                  <a:lnTo>
                    <a:pt x="2335" y="986"/>
                  </a:lnTo>
                  <a:lnTo>
                    <a:pt x="2325" y="1013"/>
                  </a:lnTo>
                  <a:lnTo>
                    <a:pt x="2308" y="1039"/>
                  </a:lnTo>
                  <a:lnTo>
                    <a:pt x="2287" y="1061"/>
                  </a:lnTo>
                  <a:lnTo>
                    <a:pt x="2262" y="1076"/>
                  </a:lnTo>
                  <a:lnTo>
                    <a:pt x="2232" y="1086"/>
                  </a:lnTo>
                  <a:lnTo>
                    <a:pt x="2202" y="1090"/>
                  </a:lnTo>
                  <a:lnTo>
                    <a:pt x="2169" y="1086"/>
                  </a:lnTo>
                  <a:lnTo>
                    <a:pt x="2141" y="1076"/>
                  </a:lnTo>
                  <a:lnTo>
                    <a:pt x="2114" y="1061"/>
                  </a:lnTo>
                  <a:lnTo>
                    <a:pt x="2093" y="1039"/>
                  </a:lnTo>
                  <a:lnTo>
                    <a:pt x="2078" y="1013"/>
                  </a:lnTo>
                  <a:lnTo>
                    <a:pt x="2066" y="986"/>
                  </a:lnTo>
                  <a:lnTo>
                    <a:pt x="2064" y="955"/>
                  </a:lnTo>
                  <a:lnTo>
                    <a:pt x="2064" y="682"/>
                  </a:lnTo>
                  <a:lnTo>
                    <a:pt x="1238" y="682"/>
                  </a:lnTo>
                  <a:lnTo>
                    <a:pt x="1238" y="955"/>
                  </a:lnTo>
                  <a:lnTo>
                    <a:pt x="1234" y="986"/>
                  </a:lnTo>
                  <a:lnTo>
                    <a:pt x="1224" y="1013"/>
                  </a:lnTo>
                  <a:lnTo>
                    <a:pt x="1207" y="1039"/>
                  </a:lnTo>
                  <a:lnTo>
                    <a:pt x="1186" y="1061"/>
                  </a:lnTo>
                  <a:lnTo>
                    <a:pt x="1160" y="1076"/>
                  </a:lnTo>
                  <a:lnTo>
                    <a:pt x="1132" y="1086"/>
                  </a:lnTo>
                  <a:lnTo>
                    <a:pt x="1100" y="1090"/>
                  </a:lnTo>
                  <a:lnTo>
                    <a:pt x="1069" y="1086"/>
                  </a:lnTo>
                  <a:lnTo>
                    <a:pt x="1039" y="1076"/>
                  </a:lnTo>
                  <a:lnTo>
                    <a:pt x="1014" y="1061"/>
                  </a:lnTo>
                  <a:lnTo>
                    <a:pt x="993" y="1039"/>
                  </a:lnTo>
                  <a:lnTo>
                    <a:pt x="977" y="1013"/>
                  </a:lnTo>
                  <a:lnTo>
                    <a:pt x="966" y="986"/>
                  </a:lnTo>
                  <a:lnTo>
                    <a:pt x="963" y="955"/>
                  </a:lnTo>
                  <a:lnTo>
                    <a:pt x="963" y="682"/>
                  </a:lnTo>
                  <a:lnTo>
                    <a:pt x="367" y="682"/>
                  </a:lnTo>
                  <a:close/>
                  <a:moveTo>
                    <a:pt x="1100" y="0"/>
                  </a:moveTo>
                  <a:lnTo>
                    <a:pt x="1132" y="3"/>
                  </a:lnTo>
                  <a:lnTo>
                    <a:pt x="1160" y="14"/>
                  </a:lnTo>
                  <a:lnTo>
                    <a:pt x="1186" y="30"/>
                  </a:lnTo>
                  <a:lnTo>
                    <a:pt x="1207" y="52"/>
                  </a:lnTo>
                  <a:lnTo>
                    <a:pt x="1224" y="77"/>
                  </a:lnTo>
                  <a:lnTo>
                    <a:pt x="1234" y="105"/>
                  </a:lnTo>
                  <a:lnTo>
                    <a:pt x="1238" y="137"/>
                  </a:lnTo>
                  <a:lnTo>
                    <a:pt x="1238" y="409"/>
                  </a:lnTo>
                  <a:lnTo>
                    <a:pt x="2064" y="409"/>
                  </a:lnTo>
                  <a:lnTo>
                    <a:pt x="2064" y="137"/>
                  </a:lnTo>
                  <a:lnTo>
                    <a:pt x="2066" y="105"/>
                  </a:lnTo>
                  <a:lnTo>
                    <a:pt x="2078" y="77"/>
                  </a:lnTo>
                  <a:lnTo>
                    <a:pt x="2093" y="52"/>
                  </a:lnTo>
                  <a:lnTo>
                    <a:pt x="2114" y="30"/>
                  </a:lnTo>
                  <a:lnTo>
                    <a:pt x="2141" y="14"/>
                  </a:lnTo>
                  <a:lnTo>
                    <a:pt x="2169" y="3"/>
                  </a:lnTo>
                  <a:lnTo>
                    <a:pt x="2202" y="0"/>
                  </a:lnTo>
                  <a:lnTo>
                    <a:pt x="2232" y="3"/>
                  </a:lnTo>
                  <a:lnTo>
                    <a:pt x="2262" y="14"/>
                  </a:lnTo>
                  <a:lnTo>
                    <a:pt x="2287" y="30"/>
                  </a:lnTo>
                  <a:lnTo>
                    <a:pt x="2308" y="52"/>
                  </a:lnTo>
                  <a:lnTo>
                    <a:pt x="2325" y="77"/>
                  </a:lnTo>
                  <a:lnTo>
                    <a:pt x="2335" y="105"/>
                  </a:lnTo>
                  <a:lnTo>
                    <a:pt x="2339" y="137"/>
                  </a:lnTo>
                  <a:lnTo>
                    <a:pt x="2339" y="409"/>
                  </a:lnTo>
                  <a:lnTo>
                    <a:pt x="3164" y="409"/>
                  </a:lnTo>
                  <a:lnTo>
                    <a:pt x="3164" y="137"/>
                  </a:lnTo>
                  <a:lnTo>
                    <a:pt x="3167" y="105"/>
                  </a:lnTo>
                  <a:lnTo>
                    <a:pt x="3178" y="77"/>
                  </a:lnTo>
                  <a:lnTo>
                    <a:pt x="3193" y="52"/>
                  </a:lnTo>
                  <a:lnTo>
                    <a:pt x="3215" y="30"/>
                  </a:lnTo>
                  <a:lnTo>
                    <a:pt x="3241" y="14"/>
                  </a:lnTo>
                  <a:lnTo>
                    <a:pt x="3269" y="3"/>
                  </a:lnTo>
                  <a:lnTo>
                    <a:pt x="3302" y="0"/>
                  </a:lnTo>
                  <a:lnTo>
                    <a:pt x="3333" y="3"/>
                  </a:lnTo>
                  <a:lnTo>
                    <a:pt x="3362" y="14"/>
                  </a:lnTo>
                  <a:lnTo>
                    <a:pt x="3388" y="30"/>
                  </a:lnTo>
                  <a:lnTo>
                    <a:pt x="3409" y="52"/>
                  </a:lnTo>
                  <a:lnTo>
                    <a:pt x="3426" y="77"/>
                  </a:lnTo>
                  <a:lnTo>
                    <a:pt x="3435" y="105"/>
                  </a:lnTo>
                  <a:lnTo>
                    <a:pt x="3440" y="137"/>
                  </a:lnTo>
                  <a:lnTo>
                    <a:pt x="3440" y="409"/>
                  </a:lnTo>
                  <a:lnTo>
                    <a:pt x="4036" y="409"/>
                  </a:lnTo>
                  <a:lnTo>
                    <a:pt x="4090" y="413"/>
                  </a:lnTo>
                  <a:lnTo>
                    <a:pt x="4142" y="424"/>
                  </a:lnTo>
                  <a:lnTo>
                    <a:pt x="4190" y="442"/>
                  </a:lnTo>
                  <a:lnTo>
                    <a:pt x="4235" y="467"/>
                  </a:lnTo>
                  <a:lnTo>
                    <a:pt x="4275" y="498"/>
                  </a:lnTo>
                  <a:lnTo>
                    <a:pt x="4312" y="534"/>
                  </a:lnTo>
                  <a:lnTo>
                    <a:pt x="4343" y="574"/>
                  </a:lnTo>
                  <a:lnTo>
                    <a:pt x="4368" y="619"/>
                  </a:lnTo>
                  <a:lnTo>
                    <a:pt x="4387" y="666"/>
                  </a:lnTo>
                  <a:lnTo>
                    <a:pt x="4398" y="718"/>
                  </a:lnTo>
                  <a:lnTo>
                    <a:pt x="4402" y="772"/>
                  </a:lnTo>
                  <a:lnTo>
                    <a:pt x="4402" y="3997"/>
                  </a:lnTo>
                  <a:lnTo>
                    <a:pt x="4398" y="4050"/>
                  </a:lnTo>
                  <a:lnTo>
                    <a:pt x="4387" y="4102"/>
                  </a:lnTo>
                  <a:lnTo>
                    <a:pt x="4368" y="4151"/>
                  </a:lnTo>
                  <a:lnTo>
                    <a:pt x="4343" y="4195"/>
                  </a:lnTo>
                  <a:lnTo>
                    <a:pt x="4312" y="4236"/>
                  </a:lnTo>
                  <a:lnTo>
                    <a:pt x="4275" y="4272"/>
                  </a:lnTo>
                  <a:lnTo>
                    <a:pt x="4235" y="4302"/>
                  </a:lnTo>
                  <a:lnTo>
                    <a:pt x="4190" y="4328"/>
                  </a:lnTo>
                  <a:lnTo>
                    <a:pt x="4142" y="4346"/>
                  </a:lnTo>
                  <a:lnTo>
                    <a:pt x="4090" y="4357"/>
                  </a:lnTo>
                  <a:lnTo>
                    <a:pt x="4036" y="4361"/>
                  </a:lnTo>
                  <a:lnTo>
                    <a:pt x="367" y="4361"/>
                  </a:lnTo>
                  <a:lnTo>
                    <a:pt x="312" y="4357"/>
                  </a:lnTo>
                  <a:lnTo>
                    <a:pt x="261" y="4346"/>
                  </a:lnTo>
                  <a:lnTo>
                    <a:pt x="212" y="4328"/>
                  </a:lnTo>
                  <a:lnTo>
                    <a:pt x="167" y="4302"/>
                  </a:lnTo>
                  <a:lnTo>
                    <a:pt x="126" y="4272"/>
                  </a:lnTo>
                  <a:lnTo>
                    <a:pt x="90" y="4236"/>
                  </a:lnTo>
                  <a:lnTo>
                    <a:pt x="59" y="4195"/>
                  </a:lnTo>
                  <a:lnTo>
                    <a:pt x="33" y="4151"/>
                  </a:lnTo>
                  <a:lnTo>
                    <a:pt x="15" y="4102"/>
                  </a:lnTo>
                  <a:lnTo>
                    <a:pt x="4" y="4050"/>
                  </a:lnTo>
                  <a:lnTo>
                    <a:pt x="0" y="3997"/>
                  </a:lnTo>
                  <a:lnTo>
                    <a:pt x="0" y="772"/>
                  </a:lnTo>
                  <a:lnTo>
                    <a:pt x="4" y="718"/>
                  </a:lnTo>
                  <a:lnTo>
                    <a:pt x="15" y="666"/>
                  </a:lnTo>
                  <a:lnTo>
                    <a:pt x="33" y="619"/>
                  </a:lnTo>
                  <a:lnTo>
                    <a:pt x="59" y="574"/>
                  </a:lnTo>
                  <a:lnTo>
                    <a:pt x="90" y="534"/>
                  </a:lnTo>
                  <a:lnTo>
                    <a:pt x="126" y="498"/>
                  </a:lnTo>
                  <a:lnTo>
                    <a:pt x="167" y="467"/>
                  </a:lnTo>
                  <a:lnTo>
                    <a:pt x="212" y="442"/>
                  </a:lnTo>
                  <a:lnTo>
                    <a:pt x="261" y="424"/>
                  </a:lnTo>
                  <a:lnTo>
                    <a:pt x="312" y="413"/>
                  </a:lnTo>
                  <a:lnTo>
                    <a:pt x="367" y="409"/>
                  </a:lnTo>
                  <a:lnTo>
                    <a:pt x="963" y="409"/>
                  </a:lnTo>
                  <a:lnTo>
                    <a:pt x="963" y="137"/>
                  </a:lnTo>
                  <a:lnTo>
                    <a:pt x="966" y="105"/>
                  </a:lnTo>
                  <a:lnTo>
                    <a:pt x="977" y="77"/>
                  </a:lnTo>
                  <a:lnTo>
                    <a:pt x="993" y="52"/>
                  </a:lnTo>
                  <a:lnTo>
                    <a:pt x="1014" y="30"/>
                  </a:lnTo>
                  <a:lnTo>
                    <a:pt x="1039" y="14"/>
                  </a:lnTo>
                  <a:lnTo>
                    <a:pt x="1069" y="3"/>
                  </a:lnTo>
                  <a:lnTo>
                    <a:pt x="1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Rectangle 240"/>
            <p:cNvSpPr>
              <a:spLocks noChangeArrowheads="1"/>
            </p:cNvSpPr>
            <p:nvPr/>
          </p:nvSpPr>
          <p:spPr bwMode="auto">
            <a:xfrm>
              <a:off x="6438901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Rectangle 241"/>
            <p:cNvSpPr>
              <a:spLocks noChangeArrowheads="1"/>
            </p:cNvSpPr>
            <p:nvPr/>
          </p:nvSpPr>
          <p:spPr bwMode="auto">
            <a:xfrm>
              <a:off x="6438901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" name="Rectangle 242"/>
            <p:cNvSpPr>
              <a:spLocks noChangeArrowheads="1"/>
            </p:cNvSpPr>
            <p:nvPr/>
          </p:nvSpPr>
          <p:spPr bwMode="auto">
            <a:xfrm>
              <a:off x="6438901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" name="Rectangle 243"/>
            <p:cNvSpPr>
              <a:spLocks noChangeArrowheads="1"/>
            </p:cNvSpPr>
            <p:nvPr/>
          </p:nvSpPr>
          <p:spPr bwMode="auto">
            <a:xfrm>
              <a:off x="6948488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Rectangle 244"/>
            <p:cNvSpPr>
              <a:spLocks noChangeArrowheads="1"/>
            </p:cNvSpPr>
            <p:nvPr/>
          </p:nvSpPr>
          <p:spPr bwMode="auto">
            <a:xfrm>
              <a:off x="6948488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Rectangle 245"/>
            <p:cNvSpPr>
              <a:spLocks noChangeArrowheads="1"/>
            </p:cNvSpPr>
            <p:nvPr/>
          </p:nvSpPr>
          <p:spPr bwMode="auto">
            <a:xfrm>
              <a:off x="6948488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Rectangle 246"/>
            <p:cNvSpPr>
              <a:spLocks noChangeArrowheads="1"/>
            </p:cNvSpPr>
            <p:nvPr/>
          </p:nvSpPr>
          <p:spPr bwMode="auto">
            <a:xfrm>
              <a:off x="7458076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Rectangle 247"/>
            <p:cNvSpPr>
              <a:spLocks noChangeArrowheads="1"/>
            </p:cNvSpPr>
            <p:nvPr/>
          </p:nvSpPr>
          <p:spPr bwMode="auto">
            <a:xfrm>
              <a:off x="7458076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Rectangle 248"/>
            <p:cNvSpPr>
              <a:spLocks noChangeArrowheads="1"/>
            </p:cNvSpPr>
            <p:nvPr/>
          </p:nvSpPr>
          <p:spPr bwMode="auto">
            <a:xfrm>
              <a:off x="7458076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1" name="Группа 280"/>
          <p:cNvGrpSpPr/>
          <p:nvPr/>
        </p:nvGrpSpPr>
        <p:grpSpPr>
          <a:xfrm>
            <a:off x="6299420" y="4065945"/>
            <a:ext cx="504880" cy="401302"/>
            <a:chOff x="5929313" y="3303588"/>
            <a:chExt cx="1725613" cy="1371600"/>
          </a:xfrm>
          <a:solidFill>
            <a:schemeClr val="bg2">
              <a:lumMod val="25000"/>
            </a:schemeClr>
          </a:solidFill>
        </p:grpSpPr>
        <p:sp>
          <p:nvSpPr>
            <p:cNvPr id="279" name="Freeform 253"/>
            <p:cNvSpPr>
              <a:spLocks noEditPoints="1"/>
            </p:cNvSpPr>
            <p:nvPr/>
          </p:nvSpPr>
          <p:spPr bwMode="auto">
            <a:xfrm>
              <a:off x="7115176" y="3725863"/>
              <a:ext cx="323850" cy="422275"/>
            </a:xfrm>
            <a:custGeom>
              <a:avLst/>
              <a:gdLst>
                <a:gd name="T0" fmla="*/ 101 w 611"/>
                <a:gd name="T1" fmla="*/ 134 h 1065"/>
                <a:gd name="T2" fmla="*/ 101 w 611"/>
                <a:gd name="T3" fmla="*/ 931 h 1065"/>
                <a:gd name="T4" fmla="*/ 510 w 611"/>
                <a:gd name="T5" fmla="*/ 931 h 1065"/>
                <a:gd name="T6" fmla="*/ 510 w 611"/>
                <a:gd name="T7" fmla="*/ 732 h 1065"/>
                <a:gd name="T8" fmla="*/ 204 w 611"/>
                <a:gd name="T9" fmla="*/ 134 h 1065"/>
                <a:gd name="T10" fmla="*/ 101 w 611"/>
                <a:gd name="T11" fmla="*/ 134 h 1065"/>
                <a:gd name="T12" fmla="*/ 101 w 611"/>
                <a:gd name="T13" fmla="*/ 0 h 1065"/>
                <a:gd name="T14" fmla="*/ 204 w 611"/>
                <a:gd name="T15" fmla="*/ 0 h 1065"/>
                <a:gd name="T16" fmla="*/ 224 w 611"/>
                <a:gd name="T17" fmla="*/ 3 h 1065"/>
                <a:gd name="T18" fmla="*/ 243 w 611"/>
                <a:gd name="T19" fmla="*/ 10 h 1065"/>
                <a:gd name="T20" fmla="*/ 260 w 611"/>
                <a:gd name="T21" fmla="*/ 24 h 1065"/>
                <a:gd name="T22" fmla="*/ 276 w 611"/>
                <a:gd name="T23" fmla="*/ 39 h 1065"/>
                <a:gd name="T24" fmla="*/ 289 w 611"/>
                <a:gd name="T25" fmla="*/ 60 h 1065"/>
                <a:gd name="T26" fmla="*/ 594 w 611"/>
                <a:gd name="T27" fmla="*/ 659 h 1065"/>
                <a:gd name="T28" fmla="*/ 603 w 611"/>
                <a:gd name="T29" fmla="*/ 681 h 1065"/>
                <a:gd name="T30" fmla="*/ 609 w 611"/>
                <a:gd name="T31" fmla="*/ 706 h 1065"/>
                <a:gd name="T32" fmla="*/ 611 w 611"/>
                <a:gd name="T33" fmla="*/ 732 h 1065"/>
                <a:gd name="T34" fmla="*/ 611 w 611"/>
                <a:gd name="T35" fmla="*/ 931 h 1065"/>
                <a:gd name="T36" fmla="*/ 608 w 611"/>
                <a:gd name="T37" fmla="*/ 962 h 1065"/>
                <a:gd name="T38" fmla="*/ 601 w 611"/>
                <a:gd name="T39" fmla="*/ 990 h 1065"/>
                <a:gd name="T40" fmla="*/ 589 w 611"/>
                <a:gd name="T41" fmla="*/ 1015 h 1065"/>
                <a:gd name="T42" fmla="*/ 573 w 611"/>
                <a:gd name="T43" fmla="*/ 1036 h 1065"/>
                <a:gd name="T44" fmla="*/ 554 w 611"/>
                <a:gd name="T45" fmla="*/ 1052 h 1065"/>
                <a:gd name="T46" fmla="*/ 533 w 611"/>
                <a:gd name="T47" fmla="*/ 1061 h 1065"/>
                <a:gd name="T48" fmla="*/ 510 w 611"/>
                <a:gd name="T49" fmla="*/ 1065 h 1065"/>
                <a:gd name="T50" fmla="*/ 101 w 611"/>
                <a:gd name="T51" fmla="*/ 1065 h 1065"/>
                <a:gd name="T52" fmla="*/ 78 w 611"/>
                <a:gd name="T53" fmla="*/ 1061 h 1065"/>
                <a:gd name="T54" fmla="*/ 57 w 611"/>
                <a:gd name="T55" fmla="*/ 1052 h 1065"/>
                <a:gd name="T56" fmla="*/ 38 w 611"/>
                <a:gd name="T57" fmla="*/ 1036 h 1065"/>
                <a:gd name="T58" fmla="*/ 22 w 611"/>
                <a:gd name="T59" fmla="*/ 1015 h 1065"/>
                <a:gd name="T60" fmla="*/ 10 w 611"/>
                <a:gd name="T61" fmla="*/ 990 h 1065"/>
                <a:gd name="T62" fmla="*/ 3 w 611"/>
                <a:gd name="T63" fmla="*/ 962 h 1065"/>
                <a:gd name="T64" fmla="*/ 0 w 611"/>
                <a:gd name="T65" fmla="*/ 931 h 1065"/>
                <a:gd name="T66" fmla="*/ 0 w 611"/>
                <a:gd name="T67" fmla="*/ 134 h 1065"/>
                <a:gd name="T68" fmla="*/ 3 w 611"/>
                <a:gd name="T69" fmla="*/ 103 h 1065"/>
                <a:gd name="T70" fmla="*/ 10 w 611"/>
                <a:gd name="T71" fmla="*/ 75 h 1065"/>
                <a:gd name="T72" fmla="*/ 22 w 611"/>
                <a:gd name="T73" fmla="*/ 50 h 1065"/>
                <a:gd name="T74" fmla="*/ 38 w 611"/>
                <a:gd name="T75" fmla="*/ 30 h 1065"/>
                <a:gd name="T76" fmla="*/ 57 w 611"/>
                <a:gd name="T77" fmla="*/ 14 h 1065"/>
                <a:gd name="T78" fmla="*/ 78 w 611"/>
                <a:gd name="T79" fmla="*/ 4 h 1065"/>
                <a:gd name="T80" fmla="*/ 101 w 611"/>
                <a:gd name="T81" fmla="*/ 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1" h="1065">
                  <a:moveTo>
                    <a:pt x="101" y="134"/>
                  </a:moveTo>
                  <a:lnTo>
                    <a:pt x="101" y="931"/>
                  </a:lnTo>
                  <a:lnTo>
                    <a:pt x="510" y="931"/>
                  </a:lnTo>
                  <a:lnTo>
                    <a:pt x="510" y="732"/>
                  </a:lnTo>
                  <a:lnTo>
                    <a:pt x="204" y="134"/>
                  </a:lnTo>
                  <a:lnTo>
                    <a:pt x="101" y="134"/>
                  </a:lnTo>
                  <a:close/>
                  <a:moveTo>
                    <a:pt x="101" y="0"/>
                  </a:moveTo>
                  <a:lnTo>
                    <a:pt x="204" y="0"/>
                  </a:lnTo>
                  <a:lnTo>
                    <a:pt x="224" y="3"/>
                  </a:lnTo>
                  <a:lnTo>
                    <a:pt x="243" y="10"/>
                  </a:lnTo>
                  <a:lnTo>
                    <a:pt x="260" y="24"/>
                  </a:lnTo>
                  <a:lnTo>
                    <a:pt x="276" y="39"/>
                  </a:lnTo>
                  <a:lnTo>
                    <a:pt x="289" y="60"/>
                  </a:lnTo>
                  <a:lnTo>
                    <a:pt x="594" y="659"/>
                  </a:lnTo>
                  <a:lnTo>
                    <a:pt x="603" y="681"/>
                  </a:lnTo>
                  <a:lnTo>
                    <a:pt x="609" y="706"/>
                  </a:lnTo>
                  <a:lnTo>
                    <a:pt x="611" y="732"/>
                  </a:lnTo>
                  <a:lnTo>
                    <a:pt x="611" y="931"/>
                  </a:lnTo>
                  <a:lnTo>
                    <a:pt x="608" y="962"/>
                  </a:lnTo>
                  <a:lnTo>
                    <a:pt x="601" y="990"/>
                  </a:lnTo>
                  <a:lnTo>
                    <a:pt x="589" y="1015"/>
                  </a:lnTo>
                  <a:lnTo>
                    <a:pt x="573" y="1036"/>
                  </a:lnTo>
                  <a:lnTo>
                    <a:pt x="554" y="1052"/>
                  </a:lnTo>
                  <a:lnTo>
                    <a:pt x="533" y="1061"/>
                  </a:lnTo>
                  <a:lnTo>
                    <a:pt x="510" y="1065"/>
                  </a:lnTo>
                  <a:lnTo>
                    <a:pt x="101" y="1065"/>
                  </a:lnTo>
                  <a:lnTo>
                    <a:pt x="78" y="1061"/>
                  </a:lnTo>
                  <a:lnTo>
                    <a:pt x="57" y="1052"/>
                  </a:lnTo>
                  <a:lnTo>
                    <a:pt x="38" y="1036"/>
                  </a:lnTo>
                  <a:lnTo>
                    <a:pt x="22" y="1015"/>
                  </a:lnTo>
                  <a:lnTo>
                    <a:pt x="10" y="990"/>
                  </a:lnTo>
                  <a:lnTo>
                    <a:pt x="3" y="962"/>
                  </a:lnTo>
                  <a:lnTo>
                    <a:pt x="0" y="931"/>
                  </a:lnTo>
                  <a:lnTo>
                    <a:pt x="0" y="134"/>
                  </a:lnTo>
                  <a:lnTo>
                    <a:pt x="3" y="103"/>
                  </a:lnTo>
                  <a:lnTo>
                    <a:pt x="10" y="75"/>
                  </a:lnTo>
                  <a:lnTo>
                    <a:pt x="22" y="50"/>
                  </a:lnTo>
                  <a:lnTo>
                    <a:pt x="38" y="30"/>
                  </a:lnTo>
                  <a:lnTo>
                    <a:pt x="57" y="14"/>
                  </a:lnTo>
                  <a:lnTo>
                    <a:pt x="78" y="4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Freeform 254"/>
            <p:cNvSpPr>
              <a:spLocks noEditPoints="1"/>
            </p:cNvSpPr>
            <p:nvPr/>
          </p:nvSpPr>
          <p:spPr bwMode="auto">
            <a:xfrm>
              <a:off x="5929313" y="3303588"/>
              <a:ext cx="1725613" cy="1371600"/>
            </a:xfrm>
            <a:custGeom>
              <a:avLst/>
              <a:gdLst>
                <a:gd name="T0" fmla="*/ 2301 w 3261"/>
                <a:gd name="T1" fmla="*/ 2738 h 3457"/>
                <a:gd name="T2" fmla="*/ 2245 w 3261"/>
                <a:gd name="T3" fmla="*/ 2968 h 3457"/>
                <a:gd name="T4" fmla="*/ 2353 w 3261"/>
                <a:gd name="T5" fmla="*/ 3161 h 3457"/>
                <a:gd name="T6" fmla="*/ 2539 w 3261"/>
                <a:gd name="T7" fmla="*/ 3161 h 3457"/>
                <a:gd name="T8" fmla="*/ 2647 w 3261"/>
                <a:gd name="T9" fmla="*/ 2968 h 3457"/>
                <a:gd name="T10" fmla="*/ 2589 w 3261"/>
                <a:gd name="T11" fmla="*/ 2738 h 3457"/>
                <a:gd name="T12" fmla="*/ 1121 w 3261"/>
                <a:gd name="T13" fmla="*/ 2659 h 3457"/>
                <a:gd name="T14" fmla="*/ 956 w 3261"/>
                <a:gd name="T15" fmla="*/ 2768 h 3457"/>
                <a:gd name="T16" fmla="*/ 927 w 3261"/>
                <a:gd name="T17" fmla="*/ 3009 h 3457"/>
                <a:gd name="T18" fmla="*/ 1057 w 3261"/>
                <a:gd name="T19" fmla="*/ 3178 h 3457"/>
                <a:gd name="T20" fmla="*/ 1241 w 3261"/>
                <a:gd name="T21" fmla="*/ 3140 h 3457"/>
                <a:gd name="T22" fmla="*/ 1325 w 3261"/>
                <a:gd name="T23" fmla="*/ 2925 h 3457"/>
                <a:gd name="T24" fmla="*/ 1241 w 3261"/>
                <a:gd name="T25" fmla="*/ 2710 h 3457"/>
                <a:gd name="T26" fmla="*/ 2140 w 3261"/>
                <a:gd name="T27" fmla="*/ 1862 h 3457"/>
                <a:gd name="T28" fmla="*/ 2050 w 3261"/>
                <a:gd name="T29" fmla="*/ 2143 h 3457"/>
                <a:gd name="T30" fmla="*/ 1834 w 3261"/>
                <a:gd name="T31" fmla="*/ 2261 h 3457"/>
                <a:gd name="T32" fmla="*/ 548 w 3261"/>
                <a:gd name="T33" fmla="*/ 2763 h 3457"/>
                <a:gd name="T34" fmla="*/ 764 w 3261"/>
                <a:gd name="T35" fmla="*/ 2674 h 3457"/>
                <a:gd name="T36" fmla="*/ 975 w 3261"/>
                <a:gd name="T37" fmla="*/ 2429 h 3457"/>
                <a:gd name="T38" fmla="*/ 1268 w 3261"/>
                <a:gd name="T39" fmla="*/ 2429 h 3457"/>
                <a:gd name="T40" fmla="*/ 1478 w 3261"/>
                <a:gd name="T41" fmla="*/ 2674 h 3457"/>
                <a:gd name="T42" fmla="*/ 2114 w 3261"/>
                <a:gd name="T43" fmla="*/ 2620 h 3457"/>
                <a:gd name="T44" fmla="*/ 2345 w 3261"/>
                <a:gd name="T45" fmla="*/ 2409 h 3457"/>
                <a:gd name="T46" fmla="*/ 2637 w 3261"/>
                <a:gd name="T47" fmla="*/ 2455 h 3457"/>
                <a:gd name="T48" fmla="*/ 2823 w 3261"/>
                <a:gd name="T49" fmla="*/ 2731 h 3457"/>
                <a:gd name="T50" fmla="*/ 3035 w 3261"/>
                <a:gd name="T51" fmla="*/ 2743 h 3457"/>
                <a:gd name="T52" fmla="*/ 3050 w 3261"/>
                <a:gd name="T53" fmla="*/ 1811 h 3457"/>
                <a:gd name="T54" fmla="*/ 2567 w 3261"/>
                <a:gd name="T55" fmla="*/ 933 h 3457"/>
                <a:gd name="T56" fmla="*/ 242 w 3261"/>
                <a:gd name="T57" fmla="*/ 296 h 3457"/>
                <a:gd name="T58" fmla="*/ 207 w 3261"/>
                <a:gd name="T59" fmla="*/ 1892 h 3457"/>
                <a:gd name="T60" fmla="*/ 305 w 3261"/>
                <a:gd name="T61" fmla="*/ 1994 h 3457"/>
                <a:gd name="T62" fmla="*/ 1926 w 3261"/>
                <a:gd name="T63" fmla="*/ 1919 h 3457"/>
                <a:gd name="T64" fmla="*/ 1914 w 3261"/>
                <a:gd name="T65" fmla="*/ 315 h 3457"/>
                <a:gd name="T66" fmla="*/ 305 w 3261"/>
                <a:gd name="T67" fmla="*/ 0 h 3457"/>
                <a:gd name="T68" fmla="*/ 2021 w 3261"/>
                <a:gd name="T69" fmla="*/ 84 h 3457"/>
                <a:gd name="T70" fmla="*/ 2138 w 3261"/>
                <a:gd name="T71" fmla="*/ 344 h 3457"/>
                <a:gd name="T72" fmla="*/ 2659 w 3261"/>
                <a:gd name="T73" fmla="*/ 691 h 3457"/>
                <a:gd name="T74" fmla="*/ 3210 w 3261"/>
                <a:gd name="T75" fmla="*/ 1640 h 3457"/>
                <a:gd name="T76" fmla="*/ 3261 w 3261"/>
                <a:gd name="T77" fmla="*/ 2659 h 3457"/>
                <a:gd name="T78" fmla="*/ 3171 w 3261"/>
                <a:gd name="T79" fmla="*/ 2941 h 3457"/>
                <a:gd name="T80" fmla="*/ 2955 w 3261"/>
                <a:gd name="T81" fmla="*/ 3057 h 3457"/>
                <a:gd name="T82" fmla="*/ 2715 w 3261"/>
                <a:gd name="T83" fmla="*/ 3323 h 3457"/>
                <a:gd name="T84" fmla="*/ 2446 w 3261"/>
                <a:gd name="T85" fmla="*/ 3457 h 3457"/>
                <a:gd name="T86" fmla="*/ 2177 w 3261"/>
                <a:gd name="T87" fmla="*/ 3323 h 3457"/>
                <a:gd name="T88" fmla="*/ 1514 w 3261"/>
                <a:gd name="T89" fmla="*/ 3057 h 3457"/>
                <a:gd name="T90" fmla="*/ 1352 w 3261"/>
                <a:gd name="T91" fmla="*/ 3362 h 3457"/>
                <a:gd name="T92" fmla="*/ 1070 w 3261"/>
                <a:gd name="T93" fmla="*/ 3453 h 3457"/>
                <a:gd name="T94" fmla="*/ 818 w 3261"/>
                <a:gd name="T95" fmla="*/ 3279 h 3457"/>
                <a:gd name="T96" fmla="*/ 570 w 3261"/>
                <a:gd name="T97" fmla="*/ 3055 h 3457"/>
                <a:gd name="T98" fmla="*/ 369 w 3261"/>
                <a:gd name="T99" fmla="*/ 2903 h 3457"/>
                <a:gd name="T100" fmla="*/ 305 w 3261"/>
                <a:gd name="T101" fmla="*/ 2261 h 3457"/>
                <a:gd name="T102" fmla="*/ 89 w 3261"/>
                <a:gd name="T103" fmla="*/ 2143 h 3457"/>
                <a:gd name="T104" fmla="*/ 0 w 3261"/>
                <a:gd name="T105" fmla="*/ 1862 h 3457"/>
                <a:gd name="T106" fmla="*/ 64 w 3261"/>
                <a:gd name="T107" fmla="*/ 156 h 3457"/>
                <a:gd name="T108" fmla="*/ 264 w 3261"/>
                <a:gd name="T109" fmla="*/ 4 h 3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61" h="3457">
                  <a:moveTo>
                    <a:pt x="2446" y="2659"/>
                  </a:moveTo>
                  <a:lnTo>
                    <a:pt x="2413" y="2663"/>
                  </a:lnTo>
                  <a:lnTo>
                    <a:pt x="2382" y="2672"/>
                  </a:lnTo>
                  <a:lnTo>
                    <a:pt x="2353" y="2689"/>
                  </a:lnTo>
                  <a:lnTo>
                    <a:pt x="2325" y="2710"/>
                  </a:lnTo>
                  <a:lnTo>
                    <a:pt x="2301" y="2738"/>
                  </a:lnTo>
                  <a:lnTo>
                    <a:pt x="2281" y="2768"/>
                  </a:lnTo>
                  <a:lnTo>
                    <a:pt x="2265" y="2803"/>
                  </a:lnTo>
                  <a:lnTo>
                    <a:pt x="2252" y="2841"/>
                  </a:lnTo>
                  <a:lnTo>
                    <a:pt x="2245" y="2882"/>
                  </a:lnTo>
                  <a:lnTo>
                    <a:pt x="2242" y="2925"/>
                  </a:lnTo>
                  <a:lnTo>
                    <a:pt x="2245" y="2968"/>
                  </a:lnTo>
                  <a:lnTo>
                    <a:pt x="2252" y="3009"/>
                  </a:lnTo>
                  <a:lnTo>
                    <a:pt x="2265" y="3047"/>
                  </a:lnTo>
                  <a:lnTo>
                    <a:pt x="2281" y="3082"/>
                  </a:lnTo>
                  <a:lnTo>
                    <a:pt x="2301" y="3114"/>
                  </a:lnTo>
                  <a:lnTo>
                    <a:pt x="2325" y="3140"/>
                  </a:lnTo>
                  <a:lnTo>
                    <a:pt x="2353" y="3161"/>
                  </a:lnTo>
                  <a:lnTo>
                    <a:pt x="2382" y="3178"/>
                  </a:lnTo>
                  <a:lnTo>
                    <a:pt x="2413" y="3187"/>
                  </a:lnTo>
                  <a:lnTo>
                    <a:pt x="2446" y="3191"/>
                  </a:lnTo>
                  <a:lnTo>
                    <a:pt x="2479" y="3187"/>
                  </a:lnTo>
                  <a:lnTo>
                    <a:pt x="2510" y="3178"/>
                  </a:lnTo>
                  <a:lnTo>
                    <a:pt x="2539" y="3161"/>
                  </a:lnTo>
                  <a:lnTo>
                    <a:pt x="2566" y="3140"/>
                  </a:lnTo>
                  <a:lnTo>
                    <a:pt x="2589" y="3114"/>
                  </a:lnTo>
                  <a:lnTo>
                    <a:pt x="2610" y="3082"/>
                  </a:lnTo>
                  <a:lnTo>
                    <a:pt x="2627" y="3047"/>
                  </a:lnTo>
                  <a:lnTo>
                    <a:pt x="2640" y="3009"/>
                  </a:lnTo>
                  <a:lnTo>
                    <a:pt x="2647" y="2968"/>
                  </a:lnTo>
                  <a:lnTo>
                    <a:pt x="2650" y="2925"/>
                  </a:lnTo>
                  <a:lnTo>
                    <a:pt x="2647" y="2882"/>
                  </a:lnTo>
                  <a:lnTo>
                    <a:pt x="2640" y="2841"/>
                  </a:lnTo>
                  <a:lnTo>
                    <a:pt x="2627" y="2803"/>
                  </a:lnTo>
                  <a:lnTo>
                    <a:pt x="2610" y="2768"/>
                  </a:lnTo>
                  <a:lnTo>
                    <a:pt x="2589" y="2738"/>
                  </a:lnTo>
                  <a:lnTo>
                    <a:pt x="2566" y="2710"/>
                  </a:lnTo>
                  <a:lnTo>
                    <a:pt x="2539" y="2689"/>
                  </a:lnTo>
                  <a:lnTo>
                    <a:pt x="2510" y="2672"/>
                  </a:lnTo>
                  <a:lnTo>
                    <a:pt x="2479" y="2663"/>
                  </a:lnTo>
                  <a:lnTo>
                    <a:pt x="2446" y="2659"/>
                  </a:lnTo>
                  <a:close/>
                  <a:moveTo>
                    <a:pt x="1121" y="2659"/>
                  </a:moveTo>
                  <a:lnTo>
                    <a:pt x="1088" y="2663"/>
                  </a:lnTo>
                  <a:lnTo>
                    <a:pt x="1057" y="2672"/>
                  </a:lnTo>
                  <a:lnTo>
                    <a:pt x="1028" y="2689"/>
                  </a:lnTo>
                  <a:lnTo>
                    <a:pt x="1001" y="2710"/>
                  </a:lnTo>
                  <a:lnTo>
                    <a:pt x="977" y="2738"/>
                  </a:lnTo>
                  <a:lnTo>
                    <a:pt x="956" y="2768"/>
                  </a:lnTo>
                  <a:lnTo>
                    <a:pt x="939" y="2803"/>
                  </a:lnTo>
                  <a:lnTo>
                    <a:pt x="927" y="2841"/>
                  </a:lnTo>
                  <a:lnTo>
                    <a:pt x="919" y="2882"/>
                  </a:lnTo>
                  <a:lnTo>
                    <a:pt x="917" y="2925"/>
                  </a:lnTo>
                  <a:lnTo>
                    <a:pt x="919" y="2968"/>
                  </a:lnTo>
                  <a:lnTo>
                    <a:pt x="927" y="3009"/>
                  </a:lnTo>
                  <a:lnTo>
                    <a:pt x="939" y="3047"/>
                  </a:lnTo>
                  <a:lnTo>
                    <a:pt x="956" y="3082"/>
                  </a:lnTo>
                  <a:lnTo>
                    <a:pt x="977" y="3114"/>
                  </a:lnTo>
                  <a:lnTo>
                    <a:pt x="1001" y="3140"/>
                  </a:lnTo>
                  <a:lnTo>
                    <a:pt x="1028" y="3161"/>
                  </a:lnTo>
                  <a:lnTo>
                    <a:pt x="1057" y="3178"/>
                  </a:lnTo>
                  <a:lnTo>
                    <a:pt x="1088" y="3187"/>
                  </a:lnTo>
                  <a:lnTo>
                    <a:pt x="1121" y="3191"/>
                  </a:lnTo>
                  <a:lnTo>
                    <a:pt x="1154" y="3187"/>
                  </a:lnTo>
                  <a:lnTo>
                    <a:pt x="1185" y="3178"/>
                  </a:lnTo>
                  <a:lnTo>
                    <a:pt x="1214" y="3161"/>
                  </a:lnTo>
                  <a:lnTo>
                    <a:pt x="1241" y="3140"/>
                  </a:lnTo>
                  <a:lnTo>
                    <a:pt x="1266" y="3114"/>
                  </a:lnTo>
                  <a:lnTo>
                    <a:pt x="1286" y="3082"/>
                  </a:lnTo>
                  <a:lnTo>
                    <a:pt x="1303" y="3047"/>
                  </a:lnTo>
                  <a:lnTo>
                    <a:pt x="1315" y="3009"/>
                  </a:lnTo>
                  <a:lnTo>
                    <a:pt x="1323" y="2968"/>
                  </a:lnTo>
                  <a:lnTo>
                    <a:pt x="1325" y="2925"/>
                  </a:lnTo>
                  <a:lnTo>
                    <a:pt x="1323" y="2882"/>
                  </a:lnTo>
                  <a:lnTo>
                    <a:pt x="1315" y="2841"/>
                  </a:lnTo>
                  <a:lnTo>
                    <a:pt x="1303" y="2803"/>
                  </a:lnTo>
                  <a:lnTo>
                    <a:pt x="1286" y="2768"/>
                  </a:lnTo>
                  <a:lnTo>
                    <a:pt x="1266" y="2738"/>
                  </a:lnTo>
                  <a:lnTo>
                    <a:pt x="1241" y="2710"/>
                  </a:lnTo>
                  <a:lnTo>
                    <a:pt x="1214" y="2689"/>
                  </a:lnTo>
                  <a:lnTo>
                    <a:pt x="1185" y="2672"/>
                  </a:lnTo>
                  <a:lnTo>
                    <a:pt x="1154" y="2663"/>
                  </a:lnTo>
                  <a:lnTo>
                    <a:pt x="1121" y="2659"/>
                  </a:lnTo>
                  <a:close/>
                  <a:moveTo>
                    <a:pt x="2140" y="931"/>
                  </a:moveTo>
                  <a:lnTo>
                    <a:pt x="2140" y="1862"/>
                  </a:lnTo>
                  <a:lnTo>
                    <a:pt x="2138" y="1915"/>
                  </a:lnTo>
                  <a:lnTo>
                    <a:pt x="2130" y="1968"/>
                  </a:lnTo>
                  <a:lnTo>
                    <a:pt x="2116" y="2016"/>
                  </a:lnTo>
                  <a:lnTo>
                    <a:pt x="2099" y="2062"/>
                  </a:lnTo>
                  <a:lnTo>
                    <a:pt x="2077" y="2105"/>
                  </a:lnTo>
                  <a:lnTo>
                    <a:pt x="2050" y="2143"/>
                  </a:lnTo>
                  <a:lnTo>
                    <a:pt x="2021" y="2177"/>
                  </a:lnTo>
                  <a:lnTo>
                    <a:pt x="1988" y="2206"/>
                  </a:lnTo>
                  <a:lnTo>
                    <a:pt x="1953" y="2230"/>
                  </a:lnTo>
                  <a:lnTo>
                    <a:pt x="1915" y="2247"/>
                  </a:lnTo>
                  <a:lnTo>
                    <a:pt x="1876" y="2257"/>
                  </a:lnTo>
                  <a:lnTo>
                    <a:pt x="1834" y="2261"/>
                  </a:lnTo>
                  <a:lnTo>
                    <a:pt x="510" y="2261"/>
                  </a:lnTo>
                  <a:lnTo>
                    <a:pt x="510" y="2659"/>
                  </a:lnTo>
                  <a:lnTo>
                    <a:pt x="512" y="2689"/>
                  </a:lnTo>
                  <a:lnTo>
                    <a:pt x="520" y="2718"/>
                  </a:lnTo>
                  <a:lnTo>
                    <a:pt x="532" y="2743"/>
                  </a:lnTo>
                  <a:lnTo>
                    <a:pt x="548" y="2763"/>
                  </a:lnTo>
                  <a:lnTo>
                    <a:pt x="567" y="2778"/>
                  </a:lnTo>
                  <a:lnTo>
                    <a:pt x="588" y="2789"/>
                  </a:lnTo>
                  <a:lnTo>
                    <a:pt x="611" y="2793"/>
                  </a:lnTo>
                  <a:lnTo>
                    <a:pt x="728" y="2793"/>
                  </a:lnTo>
                  <a:lnTo>
                    <a:pt x="743" y="2731"/>
                  </a:lnTo>
                  <a:lnTo>
                    <a:pt x="764" y="2674"/>
                  </a:lnTo>
                  <a:lnTo>
                    <a:pt x="789" y="2620"/>
                  </a:lnTo>
                  <a:lnTo>
                    <a:pt x="818" y="2572"/>
                  </a:lnTo>
                  <a:lnTo>
                    <a:pt x="852" y="2527"/>
                  </a:lnTo>
                  <a:lnTo>
                    <a:pt x="889" y="2488"/>
                  </a:lnTo>
                  <a:lnTo>
                    <a:pt x="930" y="2455"/>
                  </a:lnTo>
                  <a:lnTo>
                    <a:pt x="975" y="2429"/>
                  </a:lnTo>
                  <a:lnTo>
                    <a:pt x="1022" y="2409"/>
                  </a:lnTo>
                  <a:lnTo>
                    <a:pt x="1070" y="2397"/>
                  </a:lnTo>
                  <a:lnTo>
                    <a:pt x="1121" y="2393"/>
                  </a:lnTo>
                  <a:lnTo>
                    <a:pt x="1172" y="2397"/>
                  </a:lnTo>
                  <a:lnTo>
                    <a:pt x="1220" y="2409"/>
                  </a:lnTo>
                  <a:lnTo>
                    <a:pt x="1268" y="2429"/>
                  </a:lnTo>
                  <a:lnTo>
                    <a:pt x="1312" y="2455"/>
                  </a:lnTo>
                  <a:lnTo>
                    <a:pt x="1353" y="2488"/>
                  </a:lnTo>
                  <a:lnTo>
                    <a:pt x="1390" y="2527"/>
                  </a:lnTo>
                  <a:lnTo>
                    <a:pt x="1424" y="2572"/>
                  </a:lnTo>
                  <a:lnTo>
                    <a:pt x="1453" y="2620"/>
                  </a:lnTo>
                  <a:lnTo>
                    <a:pt x="1478" y="2674"/>
                  </a:lnTo>
                  <a:lnTo>
                    <a:pt x="1499" y="2731"/>
                  </a:lnTo>
                  <a:lnTo>
                    <a:pt x="1514" y="2793"/>
                  </a:lnTo>
                  <a:lnTo>
                    <a:pt x="2052" y="2793"/>
                  </a:lnTo>
                  <a:lnTo>
                    <a:pt x="2067" y="2731"/>
                  </a:lnTo>
                  <a:lnTo>
                    <a:pt x="2088" y="2674"/>
                  </a:lnTo>
                  <a:lnTo>
                    <a:pt x="2114" y="2620"/>
                  </a:lnTo>
                  <a:lnTo>
                    <a:pt x="2143" y="2572"/>
                  </a:lnTo>
                  <a:lnTo>
                    <a:pt x="2177" y="2527"/>
                  </a:lnTo>
                  <a:lnTo>
                    <a:pt x="2214" y="2488"/>
                  </a:lnTo>
                  <a:lnTo>
                    <a:pt x="2255" y="2455"/>
                  </a:lnTo>
                  <a:lnTo>
                    <a:pt x="2299" y="2429"/>
                  </a:lnTo>
                  <a:lnTo>
                    <a:pt x="2345" y="2409"/>
                  </a:lnTo>
                  <a:lnTo>
                    <a:pt x="2395" y="2397"/>
                  </a:lnTo>
                  <a:lnTo>
                    <a:pt x="2446" y="2393"/>
                  </a:lnTo>
                  <a:lnTo>
                    <a:pt x="2497" y="2397"/>
                  </a:lnTo>
                  <a:lnTo>
                    <a:pt x="2545" y="2409"/>
                  </a:lnTo>
                  <a:lnTo>
                    <a:pt x="2592" y="2429"/>
                  </a:lnTo>
                  <a:lnTo>
                    <a:pt x="2637" y="2455"/>
                  </a:lnTo>
                  <a:lnTo>
                    <a:pt x="2677" y="2488"/>
                  </a:lnTo>
                  <a:lnTo>
                    <a:pt x="2715" y="2527"/>
                  </a:lnTo>
                  <a:lnTo>
                    <a:pt x="2749" y="2572"/>
                  </a:lnTo>
                  <a:lnTo>
                    <a:pt x="2778" y="2620"/>
                  </a:lnTo>
                  <a:lnTo>
                    <a:pt x="2803" y="2674"/>
                  </a:lnTo>
                  <a:lnTo>
                    <a:pt x="2823" y="2731"/>
                  </a:lnTo>
                  <a:lnTo>
                    <a:pt x="2838" y="2793"/>
                  </a:lnTo>
                  <a:lnTo>
                    <a:pt x="2955" y="2793"/>
                  </a:lnTo>
                  <a:lnTo>
                    <a:pt x="2979" y="2789"/>
                  </a:lnTo>
                  <a:lnTo>
                    <a:pt x="3000" y="2778"/>
                  </a:lnTo>
                  <a:lnTo>
                    <a:pt x="3019" y="2763"/>
                  </a:lnTo>
                  <a:lnTo>
                    <a:pt x="3035" y="2743"/>
                  </a:lnTo>
                  <a:lnTo>
                    <a:pt x="3047" y="2718"/>
                  </a:lnTo>
                  <a:lnTo>
                    <a:pt x="3054" y="2689"/>
                  </a:lnTo>
                  <a:lnTo>
                    <a:pt x="3057" y="2659"/>
                  </a:lnTo>
                  <a:lnTo>
                    <a:pt x="3057" y="1862"/>
                  </a:lnTo>
                  <a:lnTo>
                    <a:pt x="3055" y="1836"/>
                  </a:lnTo>
                  <a:lnTo>
                    <a:pt x="3050" y="1811"/>
                  </a:lnTo>
                  <a:lnTo>
                    <a:pt x="3040" y="1788"/>
                  </a:lnTo>
                  <a:lnTo>
                    <a:pt x="2633" y="990"/>
                  </a:lnTo>
                  <a:lnTo>
                    <a:pt x="2619" y="970"/>
                  </a:lnTo>
                  <a:lnTo>
                    <a:pt x="2604" y="953"/>
                  </a:lnTo>
                  <a:lnTo>
                    <a:pt x="2586" y="941"/>
                  </a:lnTo>
                  <a:lnTo>
                    <a:pt x="2567" y="933"/>
                  </a:lnTo>
                  <a:lnTo>
                    <a:pt x="2547" y="931"/>
                  </a:lnTo>
                  <a:lnTo>
                    <a:pt x="2140" y="931"/>
                  </a:lnTo>
                  <a:close/>
                  <a:moveTo>
                    <a:pt x="305" y="267"/>
                  </a:moveTo>
                  <a:lnTo>
                    <a:pt x="282" y="269"/>
                  </a:lnTo>
                  <a:lnTo>
                    <a:pt x="261" y="280"/>
                  </a:lnTo>
                  <a:lnTo>
                    <a:pt x="242" y="296"/>
                  </a:lnTo>
                  <a:lnTo>
                    <a:pt x="226" y="315"/>
                  </a:lnTo>
                  <a:lnTo>
                    <a:pt x="215" y="340"/>
                  </a:lnTo>
                  <a:lnTo>
                    <a:pt x="207" y="368"/>
                  </a:lnTo>
                  <a:lnTo>
                    <a:pt x="204" y="399"/>
                  </a:lnTo>
                  <a:lnTo>
                    <a:pt x="204" y="1862"/>
                  </a:lnTo>
                  <a:lnTo>
                    <a:pt x="207" y="1892"/>
                  </a:lnTo>
                  <a:lnTo>
                    <a:pt x="215" y="1919"/>
                  </a:lnTo>
                  <a:lnTo>
                    <a:pt x="226" y="1944"/>
                  </a:lnTo>
                  <a:lnTo>
                    <a:pt x="242" y="1965"/>
                  </a:lnTo>
                  <a:lnTo>
                    <a:pt x="261" y="1981"/>
                  </a:lnTo>
                  <a:lnTo>
                    <a:pt x="282" y="1991"/>
                  </a:lnTo>
                  <a:lnTo>
                    <a:pt x="305" y="1994"/>
                  </a:lnTo>
                  <a:lnTo>
                    <a:pt x="1834" y="1994"/>
                  </a:lnTo>
                  <a:lnTo>
                    <a:pt x="1858" y="1991"/>
                  </a:lnTo>
                  <a:lnTo>
                    <a:pt x="1879" y="1981"/>
                  </a:lnTo>
                  <a:lnTo>
                    <a:pt x="1898" y="1965"/>
                  </a:lnTo>
                  <a:lnTo>
                    <a:pt x="1914" y="1944"/>
                  </a:lnTo>
                  <a:lnTo>
                    <a:pt x="1926" y="1919"/>
                  </a:lnTo>
                  <a:lnTo>
                    <a:pt x="1933" y="1892"/>
                  </a:lnTo>
                  <a:lnTo>
                    <a:pt x="1936" y="1862"/>
                  </a:lnTo>
                  <a:lnTo>
                    <a:pt x="1936" y="399"/>
                  </a:lnTo>
                  <a:lnTo>
                    <a:pt x="1933" y="368"/>
                  </a:lnTo>
                  <a:lnTo>
                    <a:pt x="1926" y="340"/>
                  </a:lnTo>
                  <a:lnTo>
                    <a:pt x="1914" y="315"/>
                  </a:lnTo>
                  <a:lnTo>
                    <a:pt x="1898" y="296"/>
                  </a:lnTo>
                  <a:lnTo>
                    <a:pt x="1879" y="280"/>
                  </a:lnTo>
                  <a:lnTo>
                    <a:pt x="1858" y="269"/>
                  </a:lnTo>
                  <a:lnTo>
                    <a:pt x="1834" y="267"/>
                  </a:lnTo>
                  <a:lnTo>
                    <a:pt x="305" y="267"/>
                  </a:lnTo>
                  <a:close/>
                  <a:moveTo>
                    <a:pt x="305" y="0"/>
                  </a:moveTo>
                  <a:lnTo>
                    <a:pt x="1834" y="0"/>
                  </a:lnTo>
                  <a:lnTo>
                    <a:pt x="1876" y="4"/>
                  </a:lnTo>
                  <a:lnTo>
                    <a:pt x="1915" y="14"/>
                  </a:lnTo>
                  <a:lnTo>
                    <a:pt x="1953" y="31"/>
                  </a:lnTo>
                  <a:lnTo>
                    <a:pt x="1988" y="55"/>
                  </a:lnTo>
                  <a:lnTo>
                    <a:pt x="2021" y="84"/>
                  </a:lnTo>
                  <a:lnTo>
                    <a:pt x="2050" y="118"/>
                  </a:lnTo>
                  <a:lnTo>
                    <a:pt x="2077" y="156"/>
                  </a:lnTo>
                  <a:lnTo>
                    <a:pt x="2099" y="197"/>
                  </a:lnTo>
                  <a:lnTo>
                    <a:pt x="2116" y="243"/>
                  </a:lnTo>
                  <a:lnTo>
                    <a:pt x="2130" y="293"/>
                  </a:lnTo>
                  <a:lnTo>
                    <a:pt x="2138" y="344"/>
                  </a:lnTo>
                  <a:lnTo>
                    <a:pt x="2140" y="399"/>
                  </a:lnTo>
                  <a:lnTo>
                    <a:pt x="2140" y="665"/>
                  </a:lnTo>
                  <a:lnTo>
                    <a:pt x="2547" y="665"/>
                  </a:lnTo>
                  <a:lnTo>
                    <a:pt x="2585" y="668"/>
                  </a:lnTo>
                  <a:lnTo>
                    <a:pt x="2623" y="677"/>
                  </a:lnTo>
                  <a:lnTo>
                    <a:pt x="2659" y="691"/>
                  </a:lnTo>
                  <a:lnTo>
                    <a:pt x="2692" y="712"/>
                  </a:lnTo>
                  <a:lnTo>
                    <a:pt x="2724" y="737"/>
                  </a:lnTo>
                  <a:lnTo>
                    <a:pt x="2753" y="768"/>
                  </a:lnTo>
                  <a:lnTo>
                    <a:pt x="2779" y="802"/>
                  </a:lnTo>
                  <a:lnTo>
                    <a:pt x="2802" y="843"/>
                  </a:lnTo>
                  <a:lnTo>
                    <a:pt x="3210" y="1640"/>
                  </a:lnTo>
                  <a:lnTo>
                    <a:pt x="3228" y="1681"/>
                  </a:lnTo>
                  <a:lnTo>
                    <a:pt x="3243" y="1724"/>
                  </a:lnTo>
                  <a:lnTo>
                    <a:pt x="3253" y="1769"/>
                  </a:lnTo>
                  <a:lnTo>
                    <a:pt x="3259" y="1815"/>
                  </a:lnTo>
                  <a:lnTo>
                    <a:pt x="3261" y="1862"/>
                  </a:lnTo>
                  <a:lnTo>
                    <a:pt x="3261" y="2659"/>
                  </a:lnTo>
                  <a:lnTo>
                    <a:pt x="3259" y="2713"/>
                  </a:lnTo>
                  <a:lnTo>
                    <a:pt x="3251" y="2765"/>
                  </a:lnTo>
                  <a:lnTo>
                    <a:pt x="3237" y="2814"/>
                  </a:lnTo>
                  <a:lnTo>
                    <a:pt x="3220" y="2861"/>
                  </a:lnTo>
                  <a:lnTo>
                    <a:pt x="3198" y="2903"/>
                  </a:lnTo>
                  <a:lnTo>
                    <a:pt x="3171" y="2941"/>
                  </a:lnTo>
                  <a:lnTo>
                    <a:pt x="3142" y="2975"/>
                  </a:lnTo>
                  <a:lnTo>
                    <a:pt x="3109" y="3004"/>
                  </a:lnTo>
                  <a:lnTo>
                    <a:pt x="3074" y="3026"/>
                  </a:lnTo>
                  <a:lnTo>
                    <a:pt x="3036" y="3043"/>
                  </a:lnTo>
                  <a:lnTo>
                    <a:pt x="2997" y="3055"/>
                  </a:lnTo>
                  <a:lnTo>
                    <a:pt x="2955" y="3057"/>
                  </a:lnTo>
                  <a:lnTo>
                    <a:pt x="2838" y="3057"/>
                  </a:lnTo>
                  <a:lnTo>
                    <a:pt x="2823" y="3119"/>
                  </a:lnTo>
                  <a:lnTo>
                    <a:pt x="2803" y="3176"/>
                  </a:lnTo>
                  <a:lnTo>
                    <a:pt x="2778" y="3230"/>
                  </a:lnTo>
                  <a:lnTo>
                    <a:pt x="2748" y="3279"/>
                  </a:lnTo>
                  <a:lnTo>
                    <a:pt x="2715" y="3323"/>
                  </a:lnTo>
                  <a:lnTo>
                    <a:pt x="2677" y="3362"/>
                  </a:lnTo>
                  <a:lnTo>
                    <a:pt x="2636" y="3395"/>
                  </a:lnTo>
                  <a:lnTo>
                    <a:pt x="2591" y="3421"/>
                  </a:lnTo>
                  <a:lnTo>
                    <a:pt x="2545" y="3441"/>
                  </a:lnTo>
                  <a:lnTo>
                    <a:pt x="2496" y="3453"/>
                  </a:lnTo>
                  <a:lnTo>
                    <a:pt x="2446" y="3457"/>
                  </a:lnTo>
                  <a:lnTo>
                    <a:pt x="2395" y="3453"/>
                  </a:lnTo>
                  <a:lnTo>
                    <a:pt x="2345" y="3441"/>
                  </a:lnTo>
                  <a:lnTo>
                    <a:pt x="2299" y="3421"/>
                  </a:lnTo>
                  <a:lnTo>
                    <a:pt x="2255" y="3395"/>
                  </a:lnTo>
                  <a:lnTo>
                    <a:pt x="2214" y="3362"/>
                  </a:lnTo>
                  <a:lnTo>
                    <a:pt x="2177" y="3323"/>
                  </a:lnTo>
                  <a:lnTo>
                    <a:pt x="2143" y="3279"/>
                  </a:lnTo>
                  <a:lnTo>
                    <a:pt x="2114" y="3230"/>
                  </a:lnTo>
                  <a:lnTo>
                    <a:pt x="2088" y="3176"/>
                  </a:lnTo>
                  <a:lnTo>
                    <a:pt x="2067" y="3119"/>
                  </a:lnTo>
                  <a:lnTo>
                    <a:pt x="2052" y="3057"/>
                  </a:lnTo>
                  <a:lnTo>
                    <a:pt x="1514" y="3057"/>
                  </a:lnTo>
                  <a:lnTo>
                    <a:pt x="1499" y="3119"/>
                  </a:lnTo>
                  <a:lnTo>
                    <a:pt x="1478" y="3176"/>
                  </a:lnTo>
                  <a:lnTo>
                    <a:pt x="1453" y="3230"/>
                  </a:lnTo>
                  <a:lnTo>
                    <a:pt x="1423" y="3279"/>
                  </a:lnTo>
                  <a:lnTo>
                    <a:pt x="1390" y="3323"/>
                  </a:lnTo>
                  <a:lnTo>
                    <a:pt x="1352" y="3362"/>
                  </a:lnTo>
                  <a:lnTo>
                    <a:pt x="1311" y="3395"/>
                  </a:lnTo>
                  <a:lnTo>
                    <a:pt x="1268" y="3421"/>
                  </a:lnTo>
                  <a:lnTo>
                    <a:pt x="1220" y="3441"/>
                  </a:lnTo>
                  <a:lnTo>
                    <a:pt x="1172" y="3453"/>
                  </a:lnTo>
                  <a:lnTo>
                    <a:pt x="1121" y="3457"/>
                  </a:lnTo>
                  <a:lnTo>
                    <a:pt x="1070" y="3453"/>
                  </a:lnTo>
                  <a:lnTo>
                    <a:pt x="1022" y="3441"/>
                  </a:lnTo>
                  <a:lnTo>
                    <a:pt x="975" y="3421"/>
                  </a:lnTo>
                  <a:lnTo>
                    <a:pt x="930" y="3395"/>
                  </a:lnTo>
                  <a:lnTo>
                    <a:pt x="889" y="3362"/>
                  </a:lnTo>
                  <a:lnTo>
                    <a:pt x="852" y="3323"/>
                  </a:lnTo>
                  <a:lnTo>
                    <a:pt x="818" y="3279"/>
                  </a:lnTo>
                  <a:lnTo>
                    <a:pt x="789" y="3230"/>
                  </a:lnTo>
                  <a:lnTo>
                    <a:pt x="764" y="3176"/>
                  </a:lnTo>
                  <a:lnTo>
                    <a:pt x="743" y="3119"/>
                  </a:lnTo>
                  <a:lnTo>
                    <a:pt x="728" y="3057"/>
                  </a:lnTo>
                  <a:lnTo>
                    <a:pt x="611" y="3057"/>
                  </a:lnTo>
                  <a:lnTo>
                    <a:pt x="570" y="3055"/>
                  </a:lnTo>
                  <a:lnTo>
                    <a:pt x="530" y="3043"/>
                  </a:lnTo>
                  <a:lnTo>
                    <a:pt x="493" y="3026"/>
                  </a:lnTo>
                  <a:lnTo>
                    <a:pt x="458" y="3004"/>
                  </a:lnTo>
                  <a:lnTo>
                    <a:pt x="425" y="2975"/>
                  </a:lnTo>
                  <a:lnTo>
                    <a:pt x="395" y="2941"/>
                  </a:lnTo>
                  <a:lnTo>
                    <a:pt x="369" y="2903"/>
                  </a:lnTo>
                  <a:lnTo>
                    <a:pt x="347" y="2861"/>
                  </a:lnTo>
                  <a:lnTo>
                    <a:pt x="329" y="2814"/>
                  </a:lnTo>
                  <a:lnTo>
                    <a:pt x="316" y="2765"/>
                  </a:lnTo>
                  <a:lnTo>
                    <a:pt x="308" y="2713"/>
                  </a:lnTo>
                  <a:lnTo>
                    <a:pt x="305" y="2659"/>
                  </a:lnTo>
                  <a:lnTo>
                    <a:pt x="305" y="2261"/>
                  </a:lnTo>
                  <a:lnTo>
                    <a:pt x="264" y="2257"/>
                  </a:lnTo>
                  <a:lnTo>
                    <a:pt x="225" y="2247"/>
                  </a:lnTo>
                  <a:lnTo>
                    <a:pt x="187" y="2230"/>
                  </a:lnTo>
                  <a:lnTo>
                    <a:pt x="152" y="2206"/>
                  </a:lnTo>
                  <a:lnTo>
                    <a:pt x="119" y="2177"/>
                  </a:lnTo>
                  <a:lnTo>
                    <a:pt x="89" y="2143"/>
                  </a:lnTo>
                  <a:lnTo>
                    <a:pt x="64" y="2105"/>
                  </a:lnTo>
                  <a:lnTo>
                    <a:pt x="42" y="2062"/>
                  </a:lnTo>
                  <a:lnTo>
                    <a:pt x="24" y="2016"/>
                  </a:lnTo>
                  <a:lnTo>
                    <a:pt x="11" y="1968"/>
                  </a:lnTo>
                  <a:lnTo>
                    <a:pt x="3" y="1915"/>
                  </a:lnTo>
                  <a:lnTo>
                    <a:pt x="0" y="1862"/>
                  </a:lnTo>
                  <a:lnTo>
                    <a:pt x="0" y="399"/>
                  </a:lnTo>
                  <a:lnTo>
                    <a:pt x="3" y="344"/>
                  </a:lnTo>
                  <a:lnTo>
                    <a:pt x="11" y="293"/>
                  </a:lnTo>
                  <a:lnTo>
                    <a:pt x="24" y="243"/>
                  </a:lnTo>
                  <a:lnTo>
                    <a:pt x="42" y="197"/>
                  </a:lnTo>
                  <a:lnTo>
                    <a:pt x="64" y="156"/>
                  </a:lnTo>
                  <a:lnTo>
                    <a:pt x="89" y="118"/>
                  </a:lnTo>
                  <a:lnTo>
                    <a:pt x="119" y="84"/>
                  </a:lnTo>
                  <a:lnTo>
                    <a:pt x="152" y="55"/>
                  </a:lnTo>
                  <a:lnTo>
                    <a:pt x="187" y="31"/>
                  </a:lnTo>
                  <a:lnTo>
                    <a:pt x="225" y="14"/>
                  </a:lnTo>
                  <a:lnTo>
                    <a:pt x="264" y="4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6" name="Freeform 259"/>
          <p:cNvSpPr>
            <a:spLocks noEditPoints="1"/>
          </p:cNvSpPr>
          <p:nvPr/>
        </p:nvSpPr>
        <p:spPr bwMode="auto">
          <a:xfrm>
            <a:off x="7188858" y="4036075"/>
            <a:ext cx="640043" cy="461042"/>
          </a:xfrm>
          <a:custGeom>
            <a:avLst/>
            <a:gdLst>
              <a:gd name="T0" fmla="*/ 1487 w 3261"/>
              <a:gd name="T1" fmla="*/ 249 h 2349"/>
              <a:gd name="T2" fmla="*/ 1230 w 3261"/>
              <a:gd name="T3" fmla="*/ 415 h 2349"/>
              <a:gd name="T4" fmla="*/ 1075 w 3261"/>
              <a:gd name="T5" fmla="*/ 647 h 2349"/>
              <a:gd name="T6" fmla="*/ 1024 w 3261"/>
              <a:gd name="T7" fmla="*/ 738 h 2349"/>
              <a:gd name="T8" fmla="*/ 949 w 3261"/>
              <a:gd name="T9" fmla="*/ 754 h 2349"/>
              <a:gd name="T10" fmla="*/ 827 w 3261"/>
              <a:gd name="T11" fmla="*/ 719 h 2349"/>
              <a:gd name="T12" fmla="*/ 765 w 3261"/>
              <a:gd name="T13" fmla="*/ 716 h 2349"/>
              <a:gd name="T14" fmla="*/ 597 w 3261"/>
              <a:gd name="T15" fmla="*/ 778 h 2349"/>
              <a:gd name="T16" fmla="*/ 512 w 3261"/>
              <a:gd name="T17" fmla="*/ 933 h 2349"/>
              <a:gd name="T18" fmla="*/ 536 w 3261"/>
              <a:gd name="T19" fmla="*/ 1081 h 2349"/>
              <a:gd name="T20" fmla="*/ 556 w 3261"/>
              <a:gd name="T21" fmla="*/ 1186 h 2349"/>
              <a:gd name="T22" fmla="*/ 489 w 3261"/>
              <a:gd name="T23" fmla="*/ 1258 h 2349"/>
              <a:gd name="T24" fmla="*/ 320 w 3261"/>
              <a:gd name="T25" fmla="*/ 1382 h 2349"/>
              <a:gd name="T26" fmla="*/ 214 w 3261"/>
              <a:gd name="T27" fmla="*/ 1590 h 2349"/>
              <a:gd name="T28" fmla="*/ 231 w 3261"/>
              <a:gd name="T29" fmla="*/ 1840 h 2349"/>
              <a:gd name="T30" fmla="*/ 375 w 3261"/>
              <a:gd name="T31" fmla="*/ 2044 h 2349"/>
              <a:gd name="T32" fmla="*/ 609 w 3261"/>
              <a:gd name="T33" fmla="*/ 2142 h 2349"/>
              <a:gd name="T34" fmla="*/ 2609 w 3261"/>
              <a:gd name="T35" fmla="*/ 2133 h 2349"/>
              <a:gd name="T36" fmla="*/ 2853 w 3261"/>
              <a:gd name="T37" fmla="*/ 2016 h 2349"/>
              <a:gd name="T38" fmla="*/ 3013 w 3261"/>
              <a:gd name="T39" fmla="*/ 1802 h 2349"/>
              <a:gd name="T40" fmla="*/ 3054 w 3261"/>
              <a:gd name="T41" fmla="*/ 1526 h 2349"/>
              <a:gd name="T42" fmla="*/ 2962 w 3261"/>
              <a:gd name="T43" fmla="*/ 1270 h 2349"/>
              <a:gd name="T44" fmla="*/ 2761 w 3261"/>
              <a:gd name="T45" fmla="*/ 1089 h 2349"/>
              <a:gd name="T46" fmla="*/ 2538 w 3261"/>
              <a:gd name="T47" fmla="*/ 1017 h 2349"/>
              <a:gd name="T48" fmla="*/ 2459 w 3261"/>
              <a:gd name="T49" fmla="*/ 971 h 2349"/>
              <a:gd name="T50" fmla="*/ 2438 w 3261"/>
              <a:gd name="T51" fmla="*/ 851 h 2349"/>
              <a:gd name="T52" fmla="*/ 2342 w 3261"/>
              <a:gd name="T53" fmla="*/ 555 h 2349"/>
              <a:gd name="T54" fmla="*/ 2139 w 3261"/>
              <a:gd name="T55" fmla="*/ 333 h 2349"/>
              <a:gd name="T56" fmla="*/ 1859 w 3261"/>
              <a:gd name="T57" fmla="*/ 216 h 2349"/>
              <a:gd name="T58" fmla="*/ 1807 w 3261"/>
              <a:gd name="T59" fmla="*/ 3 h 2349"/>
              <a:gd name="T60" fmla="*/ 2149 w 3261"/>
              <a:gd name="T61" fmla="*/ 101 h 2349"/>
              <a:gd name="T62" fmla="*/ 2421 w 3261"/>
              <a:gd name="T63" fmla="*/ 316 h 2349"/>
              <a:gd name="T64" fmla="*/ 2594 w 3261"/>
              <a:gd name="T65" fmla="*/ 620 h 2349"/>
              <a:gd name="T66" fmla="*/ 2769 w 3261"/>
              <a:gd name="T67" fmla="*/ 869 h 2349"/>
              <a:gd name="T68" fmla="*/ 3040 w 3261"/>
              <a:gd name="T69" fmla="*/ 1045 h 2349"/>
              <a:gd name="T70" fmla="*/ 3214 w 3261"/>
              <a:gd name="T71" fmla="*/ 1318 h 2349"/>
              <a:gd name="T72" fmla="*/ 3258 w 3261"/>
              <a:gd name="T73" fmla="*/ 1653 h 2349"/>
              <a:gd name="T74" fmla="*/ 3156 w 3261"/>
              <a:gd name="T75" fmla="*/ 1970 h 2349"/>
              <a:gd name="T76" fmla="*/ 2938 w 3261"/>
              <a:gd name="T77" fmla="*/ 2209 h 2349"/>
              <a:gd name="T78" fmla="*/ 2634 w 3261"/>
              <a:gd name="T79" fmla="*/ 2337 h 2349"/>
              <a:gd name="T80" fmla="*/ 536 w 3261"/>
              <a:gd name="T81" fmla="*/ 2337 h 2349"/>
              <a:gd name="T82" fmla="*/ 262 w 3261"/>
              <a:gd name="T83" fmla="*/ 2214 h 2349"/>
              <a:gd name="T84" fmla="*/ 71 w 3261"/>
              <a:gd name="T85" fmla="*/ 1985 h 2349"/>
              <a:gd name="T86" fmla="*/ 0 w 3261"/>
              <a:gd name="T87" fmla="*/ 1685 h 2349"/>
              <a:gd name="T88" fmla="*/ 64 w 3261"/>
              <a:gd name="T89" fmla="*/ 1402 h 2349"/>
              <a:gd name="T90" fmla="*/ 238 w 3261"/>
              <a:gd name="T91" fmla="*/ 1179 h 2349"/>
              <a:gd name="T92" fmla="*/ 307 w 3261"/>
              <a:gd name="T93" fmla="*/ 1008 h 2349"/>
              <a:gd name="T94" fmla="*/ 352 w 3261"/>
              <a:gd name="T95" fmla="*/ 769 h 2349"/>
              <a:gd name="T96" fmla="*/ 519 w 3261"/>
              <a:gd name="T97" fmla="*/ 583 h 2349"/>
              <a:gd name="T98" fmla="*/ 765 w 3261"/>
              <a:gd name="T99" fmla="*/ 511 h 2349"/>
              <a:gd name="T100" fmla="*/ 970 w 3261"/>
              <a:gd name="T101" fmla="*/ 414 h 2349"/>
              <a:gd name="T102" fmla="*/ 1205 w 3261"/>
              <a:gd name="T103" fmla="*/ 168 h 2349"/>
              <a:gd name="T104" fmla="*/ 1519 w 3261"/>
              <a:gd name="T105" fmla="*/ 26 h 2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1" h="2349">
                <a:moveTo>
                  <a:pt x="1732" y="205"/>
                </a:moveTo>
                <a:lnTo>
                  <a:pt x="1669" y="208"/>
                </a:lnTo>
                <a:lnTo>
                  <a:pt x="1607" y="216"/>
                </a:lnTo>
                <a:lnTo>
                  <a:pt x="1547" y="230"/>
                </a:lnTo>
                <a:lnTo>
                  <a:pt x="1487" y="249"/>
                </a:lnTo>
                <a:lnTo>
                  <a:pt x="1431" y="273"/>
                </a:lnTo>
                <a:lnTo>
                  <a:pt x="1377" y="302"/>
                </a:lnTo>
                <a:lnTo>
                  <a:pt x="1325" y="335"/>
                </a:lnTo>
                <a:lnTo>
                  <a:pt x="1276" y="373"/>
                </a:lnTo>
                <a:lnTo>
                  <a:pt x="1230" y="415"/>
                </a:lnTo>
                <a:lnTo>
                  <a:pt x="1188" y="461"/>
                </a:lnTo>
                <a:lnTo>
                  <a:pt x="1150" y="510"/>
                </a:lnTo>
                <a:lnTo>
                  <a:pt x="1117" y="564"/>
                </a:lnTo>
                <a:lnTo>
                  <a:pt x="1087" y="621"/>
                </a:lnTo>
                <a:lnTo>
                  <a:pt x="1075" y="647"/>
                </a:lnTo>
                <a:lnTo>
                  <a:pt x="1064" y="670"/>
                </a:lnTo>
                <a:lnTo>
                  <a:pt x="1054" y="692"/>
                </a:lnTo>
                <a:lnTo>
                  <a:pt x="1044" y="710"/>
                </a:lnTo>
                <a:lnTo>
                  <a:pt x="1034" y="725"/>
                </a:lnTo>
                <a:lnTo>
                  <a:pt x="1024" y="738"/>
                </a:lnTo>
                <a:lnTo>
                  <a:pt x="1012" y="747"/>
                </a:lnTo>
                <a:lnTo>
                  <a:pt x="1000" y="753"/>
                </a:lnTo>
                <a:lnTo>
                  <a:pt x="985" y="757"/>
                </a:lnTo>
                <a:lnTo>
                  <a:pt x="969" y="757"/>
                </a:lnTo>
                <a:lnTo>
                  <a:pt x="949" y="754"/>
                </a:lnTo>
                <a:lnTo>
                  <a:pt x="927" y="748"/>
                </a:lnTo>
                <a:lnTo>
                  <a:pt x="902" y="739"/>
                </a:lnTo>
                <a:lnTo>
                  <a:pt x="876" y="730"/>
                </a:lnTo>
                <a:lnTo>
                  <a:pt x="850" y="724"/>
                </a:lnTo>
                <a:lnTo>
                  <a:pt x="827" y="719"/>
                </a:lnTo>
                <a:lnTo>
                  <a:pt x="807" y="717"/>
                </a:lnTo>
                <a:lnTo>
                  <a:pt x="789" y="716"/>
                </a:lnTo>
                <a:lnTo>
                  <a:pt x="776" y="716"/>
                </a:lnTo>
                <a:lnTo>
                  <a:pt x="768" y="716"/>
                </a:lnTo>
                <a:lnTo>
                  <a:pt x="765" y="716"/>
                </a:lnTo>
                <a:lnTo>
                  <a:pt x="727" y="719"/>
                </a:lnTo>
                <a:lnTo>
                  <a:pt x="691" y="727"/>
                </a:lnTo>
                <a:lnTo>
                  <a:pt x="657" y="740"/>
                </a:lnTo>
                <a:lnTo>
                  <a:pt x="625" y="757"/>
                </a:lnTo>
                <a:lnTo>
                  <a:pt x="597" y="778"/>
                </a:lnTo>
                <a:lnTo>
                  <a:pt x="572" y="803"/>
                </a:lnTo>
                <a:lnTo>
                  <a:pt x="551" y="831"/>
                </a:lnTo>
                <a:lnTo>
                  <a:pt x="533" y="864"/>
                </a:lnTo>
                <a:lnTo>
                  <a:pt x="520" y="897"/>
                </a:lnTo>
                <a:lnTo>
                  <a:pt x="512" y="933"/>
                </a:lnTo>
                <a:lnTo>
                  <a:pt x="510" y="971"/>
                </a:lnTo>
                <a:lnTo>
                  <a:pt x="511" y="995"/>
                </a:lnTo>
                <a:lnTo>
                  <a:pt x="516" y="1021"/>
                </a:lnTo>
                <a:lnTo>
                  <a:pt x="524" y="1050"/>
                </a:lnTo>
                <a:lnTo>
                  <a:pt x="536" y="1081"/>
                </a:lnTo>
                <a:lnTo>
                  <a:pt x="546" y="1108"/>
                </a:lnTo>
                <a:lnTo>
                  <a:pt x="553" y="1132"/>
                </a:lnTo>
                <a:lnTo>
                  <a:pt x="557" y="1152"/>
                </a:lnTo>
                <a:lnTo>
                  <a:pt x="558" y="1170"/>
                </a:lnTo>
                <a:lnTo>
                  <a:pt x="556" y="1186"/>
                </a:lnTo>
                <a:lnTo>
                  <a:pt x="550" y="1202"/>
                </a:lnTo>
                <a:lnTo>
                  <a:pt x="540" y="1216"/>
                </a:lnTo>
                <a:lnTo>
                  <a:pt x="527" y="1229"/>
                </a:lnTo>
                <a:lnTo>
                  <a:pt x="510" y="1243"/>
                </a:lnTo>
                <a:lnTo>
                  <a:pt x="489" y="1258"/>
                </a:lnTo>
                <a:lnTo>
                  <a:pt x="464" y="1273"/>
                </a:lnTo>
                <a:lnTo>
                  <a:pt x="434" y="1290"/>
                </a:lnTo>
                <a:lnTo>
                  <a:pt x="392" y="1317"/>
                </a:lnTo>
                <a:lnTo>
                  <a:pt x="354" y="1348"/>
                </a:lnTo>
                <a:lnTo>
                  <a:pt x="320" y="1382"/>
                </a:lnTo>
                <a:lnTo>
                  <a:pt x="290" y="1419"/>
                </a:lnTo>
                <a:lnTo>
                  <a:pt x="265" y="1458"/>
                </a:lnTo>
                <a:lnTo>
                  <a:pt x="243" y="1500"/>
                </a:lnTo>
                <a:lnTo>
                  <a:pt x="227" y="1544"/>
                </a:lnTo>
                <a:lnTo>
                  <a:pt x="214" y="1590"/>
                </a:lnTo>
                <a:lnTo>
                  <a:pt x="207" y="1637"/>
                </a:lnTo>
                <a:lnTo>
                  <a:pt x="204" y="1685"/>
                </a:lnTo>
                <a:lnTo>
                  <a:pt x="207" y="1739"/>
                </a:lnTo>
                <a:lnTo>
                  <a:pt x="216" y="1791"/>
                </a:lnTo>
                <a:lnTo>
                  <a:pt x="231" y="1840"/>
                </a:lnTo>
                <a:lnTo>
                  <a:pt x="251" y="1888"/>
                </a:lnTo>
                <a:lnTo>
                  <a:pt x="275" y="1932"/>
                </a:lnTo>
                <a:lnTo>
                  <a:pt x="305" y="1973"/>
                </a:lnTo>
                <a:lnTo>
                  <a:pt x="338" y="2010"/>
                </a:lnTo>
                <a:lnTo>
                  <a:pt x="375" y="2044"/>
                </a:lnTo>
                <a:lnTo>
                  <a:pt x="417" y="2074"/>
                </a:lnTo>
                <a:lnTo>
                  <a:pt x="461" y="2099"/>
                </a:lnTo>
                <a:lnTo>
                  <a:pt x="508" y="2118"/>
                </a:lnTo>
                <a:lnTo>
                  <a:pt x="557" y="2133"/>
                </a:lnTo>
                <a:lnTo>
                  <a:pt x="609" y="2142"/>
                </a:lnTo>
                <a:lnTo>
                  <a:pt x="662" y="2145"/>
                </a:lnTo>
                <a:lnTo>
                  <a:pt x="2496" y="2145"/>
                </a:lnTo>
                <a:lnTo>
                  <a:pt x="2496" y="2145"/>
                </a:lnTo>
                <a:lnTo>
                  <a:pt x="2554" y="2142"/>
                </a:lnTo>
                <a:lnTo>
                  <a:pt x="2609" y="2133"/>
                </a:lnTo>
                <a:lnTo>
                  <a:pt x="2663" y="2120"/>
                </a:lnTo>
                <a:lnTo>
                  <a:pt x="2715" y="2101"/>
                </a:lnTo>
                <a:lnTo>
                  <a:pt x="2764" y="2077"/>
                </a:lnTo>
                <a:lnTo>
                  <a:pt x="2810" y="2048"/>
                </a:lnTo>
                <a:lnTo>
                  <a:pt x="2853" y="2016"/>
                </a:lnTo>
                <a:lnTo>
                  <a:pt x="2892" y="1980"/>
                </a:lnTo>
                <a:lnTo>
                  <a:pt x="2929" y="1940"/>
                </a:lnTo>
                <a:lnTo>
                  <a:pt x="2962" y="1897"/>
                </a:lnTo>
                <a:lnTo>
                  <a:pt x="2990" y="1850"/>
                </a:lnTo>
                <a:lnTo>
                  <a:pt x="3013" y="1802"/>
                </a:lnTo>
                <a:lnTo>
                  <a:pt x="3032" y="1750"/>
                </a:lnTo>
                <a:lnTo>
                  <a:pt x="3046" y="1696"/>
                </a:lnTo>
                <a:lnTo>
                  <a:pt x="3054" y="1641"/>
                </a:lnTo>
                <a:lnTo>
                  <a:pt x="3057" y="1584"/>
                </a:lnTo>
                <a:lnTo>
                  <a:pt x="3054" y="1526"/>
                </a:lnTo>
                <a:lnTo>
                  <a:pt x="3046" y="1471"/>
                </a:lnTo>
                <a:lnTo>
                  <a:pt x="3032" y="1417"/>
                </a:lnTo>
                <a:lnTo>
                  <a:pt x="3013" y="1365"/>
                </a:lnTo>
                <a:lnTo>
                  <a:pt x="2990" y="1316"/>
                </a:lnTo>
                <a:lnTo>
                  <a:pt x="2962" y="1270"/>
                </a:lnTo>
                <a:lnTo>
                  <a:pt x="2929" y="1227"/>
                </a:lnTo>
                <a:lnTo>
                  <a:pt x="2892" y="1186"/>
                </a:lnTo>
                <a:lnTo>
                  <a:pt x="2851" y="1149"/>
                </a:lnTo>
                <a:lnTo>
                  <a:pt x="2808" y="1117"/>
                </a:lnTo>
                <a:lnTo>
                  <a:pt x="2761" y="1089"/>
                </a:lnTo>
                <a:lnTo>
                  <a:pt x="2711" y="1065"/>
                </a:lnTo>
                <a:lnTo>
                  <a:pt x="2658" y="1047"/>
                </a:lnTo>
                <a:lnTo>
                  <a:pt x="2602" y="1033"/>
                </a:lnTo>
                <a:lnTo>
                  <a:pt x="2567" y="1024"/>
                </a:lnTo>
                <a:lnTo>
                  <a:pt x="2538" y="1017"/>
                </a:lnTo>
                <a:lnTo>
                  <a:pt x="2514" y="1010"/>
                </a:lnTo>
                <a:lnTo>
                  <a:pt x="2495" y="1002"/>
                </a:lnTo>
                <a:lnTo>
                  <a:pt x="2480" y="994"/>
                </a:lnTo>
                <a:lnTo>
                  <a:pt x="2468" y="984"/>
                </a:lnTo>
                <a:lnTo>
                  <a:pt x="2459" y="971"/>
                </a:lnTo>
                <a:lnTo>
                  <a:pt x="2453" y="956"/>
                </a:lnTo>
                <a:lnTo>
                  <a:pt x="2448" y="937"/>
                </a:lnTo>
                <a:lnTo>
                  <a:pt x="2444" y="914"/>
                </a:lnTo>
                <a:lnTo>
                  <a:pt x="2441" y="886"/>
                </a:lnTo>
                <a:lnTo>
                  <a:pt x="2438" y="851"/>
                </a:lnTo>
                <a:lnTo>
                  <a:pt x="2429" y="787"/>
                </a:lnTo>
                <a:lnTo>
                  <a:pt x="2415" y="726"/>
                </a:lnTo>
                <a:lnTo>
                  <a:pt x="2395" y="665"/>
                </a:lnTo>
                <a:lnTo>
                  <a:pt x="2371" y="609"/>
                </a:lnTo>
                <a:lnTo>
                  <a:pt x="2342" y="555"/>
                </a:lnTo>
                <a:lnTo>
                  <a:pt x="2309" y="503"/>
                </a:lnTo>
                <a:lnTo>
                  <a:pt x="2272" y="455"/>
                </a:lnTo>
                <a:lnTo>
                  <a:pt x="2231" y="411"/>
                </a:lnTo>
                <a:lnTo>
                  <a:pt x="2187" y="370"/>
                </a:lnTo>
                <a:lnTo>
                  <a:pt x="2139" y="333"/>
                </a:lnTo>
                <a:lnTo>
                  <a:pt x="2088" y="300"/>
                </a:lnTo>
                <a:lnTo>
                  <a:pt x="2034" y="272"/>
                </a:lnTo>
                <a:lnTo>
                  <a:pt x="1978" y="249"/>
                </a:lnTo>
                <a:lnTo>
                  <a:pt x="1919" y="230"/>
                </a:lnTo>
                <a:lnTo>
                  <a:pt x="1859" y="216"/>
                </a:lnTo>
                <a:lnTo>
                  <a:pt x="1797" y="208"/>
                </a:lnTo>
                <a:lnTo>
                  <a:pt x="1732" y="205"/>
                </a:lnTo>
                <a:close/>
                <a:moveTo>
                  <a:pt x="1732" y="0"/>
                </a:moveTo>
                <a:lnTo>
                  <a:pt x="1732" y="0"/>
                </a:lnTo>
                <a:lnTo>
                  <a:pt x="1807" y="3"/>
                </a:lnTo>
                <a:lnTo>
                  <a:pt x="1880" y="13"/>
                </a:lnTo>
                <a:lnTo>
                  <a:pt x="1950" y="27"/>
                </a:lnTo>
                <a:lnTo>
                  <a:pt x="2019" y="47"/>
                </a:lnTo>
                <a:lnTo>
                  <a:pt x="2086" y="72"/>
                </a:lnTo>
                <a:lnTo>
                  <a:pt x="2149" y="101"/>
                </a:lnTo>
                <a:lnTo>
                  <a:pt x="2210" y="136"/>
                </a:lnTo>
                <a:lnTo>
                  <a:pt x="2268" y="175"/>
                </a:lnTo>
                <a:lnTo>
                  <a:pt x="2322" y="219"/>
                </a:lnTo>
                <a:lnTo>
                  <a:pt x="2374" y="266"/>
                </a:lnTo>
                <a:lnTo>
                  <a:pt x="2421" y="316"/>
                </a:lnTo>
                <a:lnTo>
                  <a:pt x="2465" y="371"/>
                </a:lnTo>
                <a:lnTo>
                  <a:pt x="2504" y="429"/>
                </a:lnTo>
                <a:lnTo>
                  <a:pt x="2539" y="490"/>
                </a:lnTo>
                <a:lnTo>
                  <a:pt x="2569" y="554"/>
                </a:lnTo>
                <a:lnTo>
                  <a:pt x="2594" y="620"/>
                </a:lnTo>
                <a:lnTo>
                  <a:pt x="2615" y="688"/>
                </a:lnTo>
                <a:lnTo>
                  <a:pt x="2631" y="760"/>
                </a:lnTo>
                <a:lnTo>
                  <a:pt x="2641" y="832"/>
                </a:lnTo>
                <a:lnTo>
                  <a:pt x="2706" y="847"/>
                </a:lnTo>
                <a:lnTo>
                  <a:pt x="2769" y="869"/>
                </a:lnTo>
                <a:lnTo>
                  <a:pt x="2829" y="895"/>
                </a:lnTo>
                <a:lnTo>
                  <a:pt x="2886" y="926"/>
                </a:lnTo>
                <a:lnTo>
                  <a:pt x="2941" y="961"/>
                </a:lnTo>
                <a:lnTo>
                  <a:pt x="2992" y="1001"/>
                </a:lnTo>
                <a:lnTo>
                  <a:pt x="3040" y="1045"/>
                </a:lnTo>
                <a:lnTo>
                  <a:pt x="3083" y="1093"/>
                </a:lnTo>
                <a:lnTo>
                  <a:pt x="3122" y="1144"/>
                </a:lnTo>
                <a:lnTo>
                  <a:pt x="3157" y="1199"/>
                </a:lnTo>
                <a:lnTo>
                  <a:pt x="3189" y="1257"/>
                </a:lnTo>
                <a:lnTo>
                  <a:pt x="3214" y="1318"/>
                </a:lnTo>
                <a:lnTo>
                  <a:pt x="3234" y="1381"/>
                </a:lnTo>
                <a:lnTo>
                  <a:pt x="3249" y="1447"/>
                </a:lnTo>
                <a:lnTo>
                  <a:pt x="3258" y="1514"/>
                </a:lnTo>
                <a:lnTo>
                  <a:pt x="3261" y="1584"/>
                </a:lnTo>
                <a:lnTo>
                  <a:pt x="3258" y="1653"/>
                </a:lnTo>
                <a:lnTo>
                  <a:pt x="3249" y="1721"/>
                </a:lnTo>
                <a:lnTo>
                  <a:pt x="3234" y="1787"/>
                </a:lnTo>
                <a:lnTo>
                  <a:pt x="3213" y="1850"/>
                </a:lnTo>
                <a:lnTo>
                  <a:pt x="3188" y="1912"/>
                </a:lnTo>
                <a:lnTo>
                  <a:pt x="3156" y="1970"/>
                </a:lnTo>
                <a:lnTo>
                  <a:pt x="3121" y="2025"/>
                </a:lnTo>
                <a:lnTo>
                  <a:pt x="3081" y="2077"/>
                </a:lnTo>
                <a:lnTo>
                  <a:pt x="3037" y="2125"/>
                </a:lnTo>
                <a:lnTo>
                  <a:pt x="2989" y="2169"/>
                </a:lnTo>
                <a:lnTo>
                  <a:pt x="2938" y="2209"/>
                </a:lnTo>
                <a:lnTo>
                  <a:pt x="2882" y="2245"/>
                </a:lnTo>
                <a:lnTo>
                  <a:pt x="2824" y="2276"/>
                </a:lnTo>
                <a:lnTo>
                  <a:pt x="2763" y="2301"/>
                </a:lnTo>
                <a:lnTo>
                  <a:pt x="2700" y="2322"/>
                </a:lnTo>
                <a:lnTo>
                  <a:pt x="2634" y="2337"/>
                </a:lnTo>
                <a:lnTo>
                  <a:pt x="2566" y="2346"/>
                </a:lnTo>
                <a:lnTo>
                  <a:pt x="2496" y="2349"/>
                </a:lnTo>
                <a:lnTo>
                  <a:pt x="662" y="2349"/>
                </a:lnTo>
                <a:lnTo>
                  <a:pt x="598" y="2346"/>
                </a:lnTo>
                <a:lnTo>
                  <a:pt x="536" y="2337"/>
                </a:lnTo>
                <a:lnTo>
                  <a:pt x="477" y="2323"/>
                </a:lnTo>
                <a:lnTo>
                  <a:pt x="419" y="2303"/>
                </a:lnTo>
                <a:lnTo>
                  <a:pt x="363" y="2278"/>
                </a:lnTo>
                <a:lnTo>
                  <a:pt x="311" y="2249"/>
                </a:lnTo>
                <a:lnTo>
                  <a:pt x="262" y="2214"/>
                </a:lnTo>
                <a:lnTo>
                  <a:pt x="216" y="2175"/>
                </a:lnTo>
                <a:lnTo>
                  <a:pt x="174" y="2133"/>
                </a:lnTo>
                <a:lnTo>
                  <a:pt x="134" y="2087"/>
                </a:lnTo>
                <a:lnTo>
                  <a:pt x="100" y="2037"/>
                </a:lnTo>
                <a:lnTo>
                  <a:pt x="71" y="1985"/>
                </a:lnTo>
                <a:lnTo>
                  <a:pt x="46" y="1930"/>
                </a:lnTo>
                <a:lnTo>
                  <a:pt x="26" y="1871"/>
                </a:lnTo>
                <a:lnTo>
                  <a:pt x="12" y="1812"/>
                </a:lnTo>
                <a:lnTo>
                  <a:pt x="3" y="1750"/>
                </a:lnTo>
                <a:lnTo>
                  <a:pt x="0" y="1685"/>
                </a:lnTo>
                <a:lnTo>
                  <a:pt x="3" y="1625"/>
                </a:lnTo>
                <a:lnTo>
                  <a:pt x="11" y="1566"/>
                </a:lnTo>
                <a:lnTo>
                  <a:pt x="24" y="1509"/>
                </a:lnTo>
                <a:lnTo>
                  <a:pt x="42" y="1454"/>
                </a:lnTo>
                <a:lnTo>
                  <a:pt x="64" y="1402"/>
                </a:lnTo>
                <a:lnTo>
                  <a:pt x="91" y="1351"/>
                </a:lnTo>
                <a:lnTo>
                  <a:pt x="122" y="1303"/>
                </a:lnTo>
                <a:lnTo>
                  <a:pt x="158" y="1259"/>
                </a:lnTo>
                <a:lnTo>
                  <a:pt x="196" y="1218"/>
                </a:lnTo>
                <a:lnTo>
                  <a:pt x="238" y="1179"/>
                </a:lnTo>
                <a:lnTo>
                  <a:pt x="283" y="1145"/>
                </a:lnTo>
                <a:lnTo>
                  <a:pt x="331" y="1114"/>
                </a:lnTo>
                <a:lnTo>
                  <a:pt x="320" y="1080"/>
                </a:lnTo>
                <a:lnTo>
                  <a:pt x="312" y="1045"/>
                </a:lnTo>
                <a:lnTo>
                  <a:pt x="307" y="1008"/>
                </a:lnTo>
                <a:lnTo>
                  <a:pt x="305" y="971"/>
                </a:lnTo>
                <a:lnTo>
                  <a:pt x="308" y="917"/>
                </a:lnTo>
                <a:lnTo>
                  <a:pt x="317" y="866"/>
                </a:lnTo>
                <a:lnTo>
                  <a:pt x="332" y="816"/>
                </a:lnTo>
                <a:lnTo>
                  <a:pt x="352" y="769"/>
                </a:lnTo>
                <a:lnTo>
                  <a:pt x="377" y="725"/>
                </a:lnTo>
                <a:lnTo>
                  <a:pt x="406" y="683"/>
                </a:lnTo>
                <a:lnTo>
                  <a:pt x="440" y="646"/>
                </a:lnTo>
                <a:lnTo>
                  <a:pt x="478" y="612"/>
                </a:lnTo>
                <a:lnTo>
                  <a:pt x="519" y="583"/>
                </a:lnTo>
                <a:lnTo>
                  <a:pt x="563" y="558"/>
                </a:lnTo>
                <a:lnTo>
                  <a:pt x="609" y="538"/>
                </a:lnTo>
                <a:lnTo>
                  <a:pt x="659" y="524"/>
                </a:lnTo>
                <a:lnTo>
                  <a:pt x="711" y="514"/>
                </a:lnTo>
                <a:lnTo>
                  <a:pt x="765" y="511"/>
                </a:lnTo>
                <a:lnTo>
                  <a:pt x="812" y="514"/>
                </a:lnTo>
                <a:lnTo>
                  <a:pt x="858" y="523"/>
                </a:lnTo>
                <a:lnTo>
                  <a:pt x="902" y="535"/>
                </a:lnTo>
                <a:lnTo>
                  <a:pt x="933" y="473"/>
                </a:lnTo>
                <a:lnTo>
                  <a:pt x="970" y="414"/>
                </a:lnTo>
                <a:lnTo>
                  <a:pt x="1009" y="359"/>
                </a:lnTo>
                <a:lnTo>
                  <a:pt x="1053" y="305"/>
                </a:lnTo>
                <a:lnTo>
                  <a:pt x="1100" y="256"/>
                </a:lnTo>
                <a:lnTo>
                  <a:pt x="1151" y="211"/>
                </a:lnTo>
                <a:lnTo>
                  <a:pt x="1205" y="168"/>
                </a:lnTo>
                <a:lnTo>
                  <a:pt x="1263" y="131"/>
                </a:lnTo>
                <a:lnTo>
                  <a:pt x="1323" y="98"/>
                </a:lnTo>
                <a:lnTo>
                  <a:pt x="1385" y="69"/>
                </a:lnTo>
                <a:lnTo>
                  <a:pt x="1450" y="45"/>
                </a:lnTo>
                <a:lnTo>
                  <a:pt x="1519" y="26"/>
                </a:lnTo>
                <a:lnTo>
                  <a:pt x="1588" y="12"/>
                </a:lnTo>
                <a:lnTo>
                  <a:pt x="1659" y="3"/>
                </a:lnTo>
                <a:lnTo>
                  <a:pt x="173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3" name="Группа 292"/>
          <p:cNvGrpSpPr/>
          <p:nvPr/>
        </p:nvGrpSpPr>
        <p:grpSpPr>
          <a:xfrm>
            <a:off x="8172305" y="4033330"/>
            <a:ext cx="320450" cy="466532"/>
            <a:chOff x="5981700" y="3300413"/>
            <a:chExt cx="1852613" cy="2697163"/>
          </a:xfrm>
          <a:solidFill>
            <a:schemeClr val="bg2">
              <a:lumMod val="25000"/>
            </a:schemeClr>
          </a:solidFill>
        </p:grpSpPr>
        <p:sp>
          <p:nvSpPr>
            <p:cNvPr id="291" name="Freeform 264"/>
            <p:cNvSpPr>
              <a:spLocks noEditPoints="1"/>
            </p:cNvSpPr>
            <p:nvPr/>
          </p:nvSpPr>
          <p:spPr bwMode="auto">
            <a:xfrm>
              <a:off x="5981700" y="3300413"/>
              <a:ext cx="1852613" cy="2697163"/>
            </a:xfrm>
            <a:custGeom>
              <a:avLst/>
              <a:gdLst>
                <a:gd name="T0" fmla="*/ 992 w 2335"/>
                <a:gd name="T1" fmla="*/ 3118 h 3399"/>
                <a:gd name="T2" fmla="*/ 1077 w 2335"/>
                <a:gd name="T3" fmla="*/ 3178 h 3399"/>
                <a:gd name="T4" fmla="*/ 1197 w 2335"/>
                <a:gd name="T5" fmla="*/ 3186 h 3399"/>
                <a:gd name="T6" fmla="*/ 1291 w 2335"/>
                <a:gd name="T7" fmla="*/ 3168 h 3399"/>
                <a:gd name="T8" fmla="*/ 1358 w 2335"/>
                <a:gd name="T9" fmla="*/ 3100 h 3399"/>
                <a:gd name="T10" fmla="*/ 1509 w 2335"/>
                <a:gd name="T11" fmla="*/ 2665 h 3399"/>
                <a:gd name="T12" fmla="*/ 867 w 2335"/>
                <a:gd name="T13" fmla="*/ 2798 h 3399"/>
                <a:gd name="T14" fmla="*/ 916 w 2335"/>
                <a:gd name="T15" fmla="*/ 2951 h 3399"/>
                <a:gd name="T16" fmla="*/ 1481 w 2335"/>
                <a:gd name="T17" fmla="*/ 2759 h 3399"/>
                <a:gd name="T18" fmla="*/ 779 w 2335"/>
                <a:gd name="T19" fmla="*/ 2512 h 3399"/>
                <a:gd name="T20" fmla="*/ 1561 w 2335"/>
                <a:gd name="T21" fmla="*/ 2499 h 3399"/>
                <a:gd name="T22" fmla="*/ 1090 w 2335"/>
                <a:gd name="T23" fmla="*/ 216 h 3399"/>
                <a:gd name="T24" fmla="*/ 796 w 2335"/>
                <a:gd name="T25" fmla="*/ 288 h 3399"/>
                <a:gd name="T26" fmla="*/ 546 w 2335"/>
                <a:gd name="T27" fmla="*/ 443 h 3399"/>
                <a:gd name="T28" fmla="*/ 356 w 2335"/>
                <a:gd name="T29" fmla="*/ 665 h 3399"/>
                <a:gd name="T30" fmla="*/ 240 w 2335"/>
                <a:gd name="T31" fmla="*/ 939 h 3399"/>
                <a:gd name="T32" fmla="*/ 215 w 2335"/>
                <a:gd name="T33" fmla="*/ 1223 h 3399"/>
                <a:gd name="T34" fmla="*/ 277 w 2335"/>
                <a:gd name="T35" fmla="*/ 1456 h 3399"/>
                <a:gd name="T36" fmla="*/ 392 w 2335"/>
                <a:gd name="T37" fmla="*/ 1702 h 3399"/>
                <a:gd name="T38" fmla="*/ 557 w 2335"/>
                <a:gd name="T39" fmla="*/ 2002 h 3399"/>
                <a:gd name="T40" fmla="*/ 1719 w 2335"/>
                <a:gd name="T41" fmla="*/ 2116 h 3399"/>
                <a:gd name="T42" fmla="*/ 1910 w 2335"/>
                <a:gd name="T43" fmla="*/ 1764 h 3399"/>
                <a:gd name="T44" fmla="*/ 2034 w 2335"/>
                <a:gd name="T45" fmla="*/ 1515 h 3399"/>
                <a:gd name="T46" fmla="*/ 2111 w 2335"/>
                <a:gd name="T47" fmla="*/ 1279 h 3399"/>
                <a:gd name="T48" fmla="*/ 2110 w 2335"/>
                <a:gd name="T49" fmla="*/ 1014 h 3399"/>
                <a:gd name="T50" fmla="*/ 2016 w 2335"/>
                <a:gd name="T51" fmla="*/ 729 h 3399"/>
                <a:gd name="T52" fmla="*/ 1843 w 2335"/>
                <a:gd name="T53" fmla="*/ 493 h 3399"/>
                <a:gd name="T54" fmla="*/ 1606 w 2335"/>
                <a:gd name="T55" fmla="*/ 320 h 3399"/>
                <a:gd name="T56" fmla="*/ 1322 w 2335"/>
                <a:gd name="T57" fmla="*/ 225 h 3399"/>
                <a:gd name="T58" fmla="*/ 1255 w 2335"/>
                <a:gd name="T59" fmla="*/ 3 h 3399"/>
                <a:gd name="T60" fmla="*/ 1584 w 2335"/>
                <a:gd name="T61" fmla="*/ 76 h 3399"/>
                <a:gd name="T62" fmla="*/ 1870 w 2335"/>
                <a:gd name="T63" fmla="*/ 235 h 3399"/>
                <a:gd name="T64" fmla="*/ 2100 w 2335"/>
                <a:gd name="T65" fmla="*/ 465 h 3399"/>
                <a:gd name="T66" fmla="*/ 2259 w 2335"/>
                <a:gd name="T67" fmla="*/ 752 h 3399"/>
                <a:gd name="T68" fmla="*/ 2332 w 2335"/>
                <a:gd name="T69" fmla="*/ 1081 h 3399"/>
                <a:gd name="T70" fmla="*/ 2306 w 2335"/>
                <a:gd name="T71" fmla="*/ 1383 h 3399"/>
                <a:gd name="T72" fmla="*/ 2195 w 2335"/>
                <a:gd name="T73" fmla="*/ 1674 h 3399"/>
                <a:gd name="T74" fmla="*/ 2043 w 2335"/>
                <a:gd name="T75" fmla="*/ 1964 h 3399"/>
                <a:gd name="T76" fmla="*/ 1890 w 2335"/>
                <a:gd name="T77" fmla="*/ 2246 h 3399"/>
                <a:gd name="T78" fmla="*/ 1777 w 2335"/>
                <a:gd name="T79" fmla="*/ 2521 h 3399"/>
                <a:gd name="T80" fmla="*/ 1697 w 2335"/>
                <a:gd name="T81" fmla="*/ 2777 h 3399"/>
                <a:gd name="T82" fmla="*/ 1631 w 2335"/>
                <a:gd name="T83" fmla="*/ 2993 h 3399"/>
                <a:gd name="T84" fmla="*/ 1564 w 2335"/>
                <a:gd name="T85" fmla="*/ 3166 h 3399"/>
                <a:gd name="T86" fmla="*/ 1476 w 2335"/>
                <a:gd name="T87" fmla="*/ 3293 h 3399"/>
                <a:gd name="T88" fmla="*/ 1350 w 2335"/>
                <a:gd name="T89" fmla="*/ 3371 h 3399"/>
                <a:gd name="T90" fmla="*/ 1168 w 2335"/>
                <a:gd name="T91" fmla="*/ 3399 h 3399"/>
                <a:gd name="T92" fmla="*/ 981 w 2335"/>
                <a:gd name="T93" fmla="*/ 3369 h 3399"/>
                <a:gd name="T94" fmla="*/ 853 w 2335"/>
                <a:gd name="T95" fmla="*/ 3284 h 3399"/>
                <a:gd name="T96" fmla="*/ 764 w 2335"/>
                <a:gd name="T97" fmla="*/ 3147 h 3399"/>
                <a:gd name="T98" fmla="*/ 694 w 2335"/>
                <a:gd name="T99" fmla="*/ 2959 h 3399"/>
                <a:gd name="T100" fmla="*/ 624 w 2335"/>
                <a:gd name="T101" fmla="*/ 2725 h 3399"/>
                <a:gd name="T102" fmla="*/ 534 w 2335"/>
                <a:gd name="T103" fmla="*/ 2448 h 3399"/>
                <a:gd name="T104" fmla="*/ 401 w 2335"/>
                <a:gd name="T105" fmla="*/ 2159 h 3399"/>
                <a:gd name="T106" fmla="*/ 234 w 2335"/>
                <a:gd name="T107" fmla="*/ 1857 h 3399"/>
                <a:gd name="T108" fmla="*/ 86 w 2335"/>
                <a:gd name="T109" fmla="*/ 1550 h 3399"/>
                <a:gd name="T110" fmla="*/ 4 w 2335"/>
                <a:gd name="T111" fmla="*/ 1244 h 3399"/>
                <a:gd name="T112" fmla="*/ 28 w 2335"/>
                <a:gd name="T113" fmla="*/ 913 h 3399"/>
                <a:gd name="T114" fmla="*/ 145 w 2335"/>
                <a:gd name="T115" fmla="*/ 602 h 3399"/>
                <a:gd name="T116" fmla="*/ 342 w 2335"/>
                <a:gd name="T117" fmla="*/ 342 h 3399"/>
                <a:gd name="T118" fmla="*/ 602 w 2335"/>
                <a:gd name="T119" fmla="*/ 146 h 3399"/>
                <a:gd name="T120" fmla="*/ 912 w 2335"/>
                <a:gd name="T121" fmla="*/ 28 h 3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5" h="3399">
                  <a:moveTo>
                    <a:pt x="1406" y="2997"/>
                  </a:moveTo>
                  <a:lnTo>
                    <a:pt x="955" y="3053"/>
                  </a:lnTo>
                  <a:lnTo>
                    <a:pt x="974" y="3089"/>
                  </a:lnTo>
                  <a:lnTo>
                    <a:pt x="992" y="3118"/>
                  </a:lnTo>
                  <a:lnTo>
                    <a:pt x="1011" y="3141"/>
                  </a:lnTo>
                  <a:lnTo>
                    <a:pt x="1031" y="3158"/>
                  </a:lnTo>
                  <a:lnTo>
                    <a:pt x="1053" y="3170"/>
                  </a:lnTo>
                  <a:lnTo>
                    <a:pt x="1077" y="3178"/>
                  </a:lnTo>
                  <a:lnTo>
                    <a:pt x="1104" y="3183"/>
                  </a:lnTo>
                  <a:lnTo>
                    <a:pt x="1133" y="3186"/>
                  </a:lnTo>
                  <a:lnTo>
                    <a:pt x="1168" y="3186"/>
                  </a:lnTo>
                  <a:lnTo>
                    <a:pt x="1197" y="3186"/>
                  </a:lnTo>
                  <a:lnTo>
                    <a:pt x="1224" y="3185"/>
                  </a:lnTo>
                  <a:lnTo>
                    <a:pt x="1248" y="3181"/>
                  </a:lnTo>
                  <a:lnTo>
                    <a:pt x="1270" y="3176"/>
                  </a:lnTo>
                  <a:lnTo>
                    <a:pt x="1291" y="3168"/>
                  </a:lnTo>
                  <a:lnTo>
                    <a:pt x="1309" y="3157"/>
                  </a:lnTo>
                  <a:lnTo>
                    <a:pt x="1326" y="3142"/>
                  </a:lnTo>
                  <a:lnTo>
                    <a:pt x="1343" y="3124"/>
                  </a:lnTo>
                  <a:lnTo>
                    <a:pt x="1358" y="3100"/>
                  </a:lnTo>
                  <a:lnTo>
                    <a:pt x="1374" y="3072"/>
                  </a:lnTo>
                  <a:lnTo>
                    <a:pt x="1389" y="3037"/>
                  </a:lnTo>
                  <a:lnTo>
                    <a:pt x="1406" y="2997"/>
                  </a:lnTo>
                  <a:close/>
                  <a:moveTo>
                    <a:pt x="1509" y="2665"/>
                  </a:moveTo>
                  <a:lnTo>
                    <a:pt x="852" y="2747"/>
                  </a:lnTo>
                  <a:lnTo>
                    <a:pt x="852" y="2749"/>
                  </a:lnTo>
                  <a:lnTo>
                    <a:pt x="853" y="2751"/>
                  </a:lnTo>
                  <a:lnTo>
                    <a:pt x="867" y="2798"/>
                  </a:lnTo>
                  <a:lnTo>
                    <a:pt x="880" y="2841"/>
                  </a:lnTo>
                  <a:lnTo>
                    <a:pt x="893" y="2882"/>
                  </a:lnTo>
                  <a:lnTo>
                    <a:pt x="905" y="2917"/>
                  </a:lnTo>
                  <a:lnTo>
                    <a:pt x="916" y="2951"/>
                  </a:lnTo>
                  <a:lnTo>
                    <a:pt x="1443" y="2886"/>
                  </a:lnTo>
                  <a:lnTo>
                    <a:pt x="1455" y="2847"/>
                  </a:lnTo>
                  <a:lnTo>
                    <a:pt x="1468" y="2804"/>
                  </a:lnTo>
                  <a:lnTo>
                    <a:pt x="1481" y="2759"/>
                  </a:lnTo>
                  <a:lnTo>
                    <a:pt x="1495" y="2713"/>
                  </a:lnTo>
                  <a:lnTo>
                    <a:pt x="1509" y="2665"/>
                  </a:lnTo>
                  <a:close/>
                  <a:moveTo>
                    <a:pt x="755" y="2443"/>
                  </a:moveTo>
                  <a:lnTo>
                    <a:pt x="779" y="2512"/>
                  </a:lnTo>
                  <a:lnTo>
                    <a:pt x="801" y="2580"/>
                  </a:lnTo>
                  <a:lnTo>
                    <a:pt x="821" y="2645"/>
                  </a:lnTo>
                  <a:lnTo>
                    <a:pt x="1542" y="2555"/>
                  </a:lnTo>
                  <a:lnTo>
                    <a:pt x="1561" y="2499"/>
                  </a:lnTo>
                  <a:lnTo>
                    <a:pt x="1580" y="2443"/>
                  </a:lnTo>
                  <a:lnTo>
                    <a:pt x="755" y="2443"/>
                  </a:lnTo>
                  <a:close/>
                  <a:moveTo>
                    <a:pt x="1168" y="213"/>
                  </a:moveTo>
                  <a:lnTo>
                    <a:pt x="1090" y="216"/>
                  </a:lnTo>
                  <a:lnTo>
                    <a:pt x="1013" y="225"/>
                  </a:lnTo>
                  <a:lnTo>
                    <a:pt x="938" y="240"/>
                  </a:lnTo>
                  <a:lnTo>
                    <a:pt x="866" y="262"/>
                  </a:lnTo>
                  <a:lnTo>
                    <a:pt x="796" y="288"/>
                  </a:lnTo>
                  <a:lnTo>
                    <a:pt x="728" y="320"/>
                  </a:lnTo>
                  <a:lnTo>
                    <a:pt x="664" y="356"/>
                  </a:lnTo>
                  <a:lnTo>
                    <a:pt x="604" y="398"/>
                  </a:lnTo>
                  <a:lnTo>
                    <a:pt x="546" y="443"/>
                  </a:lnTo>
                  <a:lnTo>
                    <a:pt x="493" y="493"/>
                  </a:lnTo>
                  <a:lnTo>
                    <a:pt x="443" y="547"/>
                  </a:lnTo>
                  <a:lnTo>
                    <a:pt x="397" y="604"/>
                  </a:lnTo>
                  <a:lnTo>
                    <a:pt x="356" y="665"/>
                  </a:lnTo>
                  <a:lnTo>
                    <a:pt x="319" y="729"/>
                  </a:lnTo>
                  <a:lnTo>
                    <a:pt x="288" y="796"/>
                  </a:lnTo>
                  <a:lnTo>
                    <a:pt x="262" y="867"/>
                  </a:lnTo>
                  <a:lnTo>
                    <a:pt x="240" y="939"/>
                  </a:lnTo>
                  <a:lnTo>
                    <a:pt x="225" y="1014"/>
                  </a:lnTo>
                  <a:lnTo>
                    <a:pt x="216" y="1090"/>
                  </a:lnTo>
                  <a:lnTo>
                    <a:pt x="213" y="1169"/>
                  </a:lnTo>
                  <a:lnTo>
                    <a:pt x="215" y="1223"/>
                  </a:lnTo>
                  <a:lnTo>
                    <a:pt x="224" y="1280"/>
                  </a:lnTo>
                  <a:lnTo>
                    <a:pt x="237" y="1337"/>
                  </a:lnTo>
                  <a:lnTo>
                    <a:pt x="255" y="1396"/>
                  </a:lnTo>
                  <a:lnTo>
                    <a:pt x="277" y="1456"/>
                  </a:lnTo>
                  <a:lnTo>
                    <a:pt x="302" y="1516"/>
                  </a:lnTo>
                  <a:lnTo>
                    <a:pt x="329" y="1578"/>
                  </a:lnTo>
                  <a:lnTo>
                    <a:pt x="359" y="1639"/>
                  </a:lnTo>
                  <a:lnTo>
                    <a:pt x="392" y="1702"/>
                  </a:lnTo>
                  <a:lnTo>
                    <a:pt x="425" y="1764"/>
                  </a:lnTo>
                  <a:lnTo>
                    <a:pt x="459" y="1827"/>
                  </a:lnTo>
                  <a:lnTo>
                    <a:pt x="494" y="1889"/>
                  </a:lnTo>
                  <a:lnTo>
                    <a:pt x="557" y="2002"/>
                  </a:lnTo>
                  <a:lnTo>
                    <a:pt x="617" y="2116"/>
                  </a:lnTo>
                  <a:lnTo>
                    <a:pt x="673" y="2230"/>
                  </a:lnTo>
                  <a:lnTo>
                    <a:pt x="1664" y="2230"/>
                  </a:lnTo>
                  <a:lnTo>
                    <a:pt x="1719" y="2116"/>
                  </a:lnTo>
                  <a:lnTo>
                    <a:pt x="1779" y="2002"/>
                  </a:lnTo>
                  <a:lnTo>
                    <a:pt x="1841" y="1890"/>
                  </a:lnTo>
                  <a:lnTo>
                    <a:pt x="1876" y="1827"/>
                  </a:lnTo>
                  <a:lnTo>
                    <a:pt x="1910" y="1764"/>
                  </a:lnTo>
                  <a:lnTo>
                    <a:pt x="1943" y="1702"/>
                  </a:lnTo>
                  <a:lnTo>
                    <a:pt x="1976" y="1639"/>
                  </a:lnTo>
                  <a:lnTo>
                    <a:pt x="2006" y="1577"/>
                  </a:lnTo>
                  <a:lnTo>
                    <a:pt x="2034" y="1515"/>
                  </a:lnTo>
                  <a:lnTo>
                    <a:pt x="2059" y="1454"/>
                  </a:lnTo>
                  <a:lnTo>
                    <a:pt x="2081" y="1395"/>
                  </a:lnTo>
                  <a:lnTo>
                    <a:pt x="2098" y="1336"/>
                  </a:lnTo>
                  <a:lnTo>
                    <a:pt x="2111" y="1279"/>
                  </a:lnTo>
                  <a:lnTo>
                    <a:pt x="2120" y="1223"/>
                  </a:lnTo>
                  <a:lnTo>
                    <a:pt x="2123" y="1169"/>
                  </a:lnTo>
                  <a:lnTo>
                    <a:pt x="2120" y="1090"/>
                  </a:lnTo>
                  <a:lnTo>
                    <a:pt x="2110" y="1014"/>
                  </a:lnTo>
                  <a:lnTo>
                    <a:pt x="2095" y="939"/>
                  </a:lnTo>
                  <a:lnTo>
                    <a:pt x="2074" y="867"/>
                  </a:lnTo>
                  <a:lnTo>
                    <a:pt x="2047" y="796"/>
                  </a:lnTo>
                  <a:lnTo>
                    <a:pt x="2016" y="729"/>
                  </a:lnTo>
                  <a:lnTo>
                    <a:pt x="1980" y="665"/>
                  </a:lnTo>
                  <a:lnTo>
                    <a:pt x="1939" y="604"/>
                  </a:lnTo>
                  <a:lnTo>
                    <a:pt x="1892" y="547"/>
                  </a:lnTo>
                  <a:lnTo>
                    <a:pt x="1843" y="493"/>
                  </a:lnTo>
                  <a:lnTo>
                    <a:pt x="1789" y="443"/>
                  </a:lnTo>
                  <a:lnTo>
                    <a:pt x="1731" y="398"/>
                  </a:lnTo>
                  <a:lnTo>
                    <a:pt x="1671" y="356"/>
                  </a:lnTo>
                  <a:lnTo>
                    <a:pt x="1606" y="320"/>
                  </a:lnTo>
                  <a:lnTo>
                    <a:pt x="1539" y="288"/>
                  </a:lnTo>
                  <a:lnTo>
                    <a:pt x="1469" y="262"/>
                  </a:lnTo>
                  <a:lnTo>
                    <a:pt x="1397" y="240"/>
                  </a:lnTo>
                  <a:lnTo>
                    <a:pt x="1322" y="225"/>
                  </a:lnTo>
                  <a:lnTo>
                    <a:pt x="1246" y="216"/>
                  </a:lnTo>
                  <a:lnTo>
                    <a:pt x="1168" y="213"/>
                  </a:lnTo>
                  <a:close/>
                  <a:moveTo>
                    <a:pt x="1168" y="0"/>
                  </a:moveTo>
                  <a:lnTo>
                    <a:pt x="1255" y="3"/>
                  </a:lnTo>
                  <a:lnTo>
                    <a:pt x="1341" y="13"/>
                  </a:lnTo>
                  <a:lnTo>
                    <a:pt x="1423" y="28"/>
                  </a:lnTo>
                  <a:lnTo>
                    <a:pt x="1504" y="49"/>
                  </a:lnTo>
                  <a:lnTo>
                    <a:pt x="1584" y="76"/>
                  </a:lnTo>
                  <a:lnTo>
                    <a:pt x="1660" y="109"/>
                  </a:lnTo>
                  <a:lnTo>
                    <a:pt x="1733" y="146"/>
                  </a:lnTo>
                  <a:lnTo>
                    <a:pt x="1803" y="188"/>
                  </a:lnTo>
                  <a:lnTo>
                    <a:pt x="1870" y="235"/>
                  </a:lnTo>
                  <a:lnTo>
                    <a:pt x="1933" y="287"/>
                  </a:lnTo>
                  <a:lnTo>
                    <a:pt x="1993" y="342"/>
                  </a:lnTo>
                  <a:lnTo>
                    <a:pt x="2048" y="402"/>
                  </a:lnTo>
                  <a:lnTo>
                    <a:pt x="2100" y="465"/>
                  </a:lnTo>
                  <a:lnTo>
                    <a:pt x="2147" y="532"/>
                  </a:lnTo>
                  <a:lnTo>
                    <a:pt x="2189" y="602"/>
                  </a:lnTo>
                  <a:lnTo>
                    <a:pt x="2226" y="676"/>
                  </a:lnTo>
                  <a:lnTo>
                    <a:pt x="2259" y="752"/>
                  </a:lnTo>
                  <a:lnTo>
                    <a:pt x="2286" y="831"/>
                  </a:lnTo>
                  <a:lnTo>
                    <a:pt x="2307" y="913"/>
                  </a:lnTo>
                  <a:lnTo>
                    <a:pt x="2323" y="996"/>
                  </a:lnTo>
                  <a:lnTo>
                    <a:pt x="2332" y="1081"/>
                  </a:lnTo>
                  <a:lnTo>
                    <a:pt x="2335" y="1169"/>
                  </a:lnTo>
                  <a:lnTo>
                    <a:pt x="2332" y="1239"/>
                  </a:lnTo>
                  <a:lnTo>
                    <a:pt x="2322" y="1311"/>
                  </a:lnTo>
                  <a:lnTo>
                    <a:pt x="2306" y="1383"/>
                  </a:lnTo>
                  <a:lnTo>
                    <a:pt x="2284" y="1456"/>
                  </a:lnTo>
                  <a:lnTo>
                    <a:pt x="2259" y="1528"/>
                  </a:lnTo>
                  <a:lnTo>
                    <a:pt x="2228" y="1601"/>
                  </a:lnTo>
                  <a:lnTo>
                    <a:pt x="2195" y="1674"/>
                  </a:lnTo>
                  <a:lnTo>
                    <a:pt x="2159" y="1747"/>
                  </a:lnTo>
                  <a:lnTo>
                    <a:pt x="2122" y="1819"/>
                  </a:lnTo>
                  <a:lnTo>
                    <a:pt x="2083" y="1891"/>
                  </a:lnTo>
                  <a:lnTo>
                    <a:pt x="2043" y="1964"/>
                  </a:lnTo>
                  <a:lnTo>
                    <a:pt x="2003" y="2035"/>
                  </a:lnTo>
                  <a:lnTo>
                    <a:pt x="1964" y="2106"/>
                  </a:lnTo>
                  <a:lnTo>
                    <a:pt x="1926" y="2177"/>
                  </a:lnTo>
                  <a:lnTo>
                    <a:pt x="1890" y="2246"/>
                  </a:lnTo>
                  <a:lnTo>
                    <a:pt x="1857" y="2316"/>
                  </a:lnTo>
                  <a:lnTo>
                    <a:pt x="1827" y="2383"/>
                  </a:lnTo>
                  <a:lnTo>
                    <a:pt x="1801" y="2450"/>
                  </a:lnTo>
                  <a:lnTo>
                    <a:pt x="1777" y="2521"/>
                  </a:lnTo>
                  <a:lnTo>
                    <a:pt x="1754" y="2588"/>
                  </a:lnTo>
                  <a:lnTo>
                    <a:pt x="1733" y="2653"/>
                  </a:lnTo>
                  <a:lnTo>
                    <a:pt x="1715" y="2716"/>
                  </a:lnTo>
                  <a:lnTo>
                    <a:pt x="1697" y="2777"/>
                  </a:lnTo>
                  <a:lnTo>
                    <a:pt x="1680" y="2835"/>
                  </a:lnTo>
                  <a:lnTo>
                    <a:pt x="1664" y="2890"/>
                  </a:lnTo>
                  <a:lnTo>
                    <a:pt x="1648" y="2943"/>
                  </a:lnTo>
                  <a:lnTo>
                    <a:pt x="1631" y="2993"/>
                  </a:lnTo>
                  <a:lnTo>
                    <a:pt x="1616" y="3041"/>
                  </a:lnTo>
                  <a:lnTo>
                    <a:pt x="1600" y="3086"/>
                  </a:lnTo>
                  <a:lnTo>
                    <a:pt x="1583" y="3127"/>
                  </a:lnTo>
                  <a:lnTo>
                    <a:pt x="1564" y="3166"/>
                  </a:lnTo>
                  <a:lnTo>
                    <a:pt x="1545" y="3203"/>
                  </a:lnTo>
                  <a:lnTo>
                    <a:pt x="1524" y="3236"/>
                  </a:lnTo>
                  <a:lnTo>
                    <a:pt x="1501" y="3266"/>
                  </a:lnTo>
                  <a:lnTo>
                    <a:pt x="1476" y="3293"/>
                  </a:lnTo>
                  <a:lnTo>
                    <a:pt x="1449" y="3318"/>
                  </a:lnTo>
                  <a:lnTo>
                    <a:pt x="1419" y="3339"/>
                  </a:lnTo>
                  <a:lnTo>
                    <a:pt x="1386" y="3357"/>
                  </a:lnTo>
                  <a:lnTo>
                    <a:pt x="1350" y="3371"/>
                  </a:lnTo>
                  <a:lnTo>
                    <a:pt x="1310" y="3383"/>
                  </a:lnTo>
                  <a:lnTo>
                    <a:pt x="1267" y="3392"/>
                  </a:lnTo>
                  <a:lnTo>
                    <a:pt x="1219" y="3396"/>
                  </a:lnTo>
                  <a:lnTo>
                    <a:pt x="1168" y="3399"/>
                  </a:lnTo>
                  <a:lnTo>
                    <a:pt x="1115" y="3396"/>
                  </a:lnTo>
                  <a:lnTo>
                    <a:pt x="1066" y="3391"/>
                  </a:lnTo>
                  <a:lnTo>
                    <a:pt x="1021" y="3382"/>
                  </a:lnTo>
                  <a:lnTo>
                    <a:pt x="981" y="3369"/>
                  </a:lnTo>
                  <a:lnTo>
                    <a:pt x="944" y="3353"/>
                  </a:lnTo>
                  <a:lnTo>
                    <a:pt x="911" y="3333"/>
                  </a:lnTo>
                  <a:lnTo>
                    <a:pt x="880" y="3311"/>
                  </a:lnTo>
                  <a:lnTo>
                    <a:pt x="853" y="3284"/>
                  </a:lnTo>
                  <a:lnTo>
                    <a:pt x="828" y="3255"/>
                  </a:lnTo>
                  <a:lnTo>
                    <a:pt x="804" y="3221"/>
                  </a:lnTo>
                  <a:lnTo>
                    <a:pt x="784" y="3186"/>
                  </a:lnTo>
                  <a:lnTo>
                    <a:pt x="764" y="3147"/>
                  </a:lnTo>
                  <a:lnTo>
                    <a:pt x="746" y="3104"/>
                  </a:lnTo>
                  <a:lnTo>
                    <a:pt x="727" y="3059"/>
                  </a:lnTo>
                  <a:lnTo>
                    <a:pt x="711" y="3011"/>
                  </a:lnTo>
                  <a:lnTo>
                    <a:pt x="694" y="2959"/>
                  </a:lnTo>
                  <a:lnTo>
                    <a:pt x="677" y="2904"/>
                  </a:lnTo>
                  <a:lnTo>
                    <a:pt x="660" y="2848"/>
                  </a:lnTo>
                  <a:lnTo>
                    <a:pt x="643" y="2788"/>
                  </a:lnTo>
                  <a:lnTo>
                    <a:pt x="624" y="2725"/>
                  </a:lnTo>
                  <a:lnTo>
                    <a:pt x="604" y="2660"/>
                  </a:lnTo>
                  <a:lnTo>
                    <a:pt x="583" y="2592"/>
                  </a:lnTo>
                  <a:lnTo>
                    <a:pt x="559" y="2522"/>
                  </a:lnTo>
                  <a:lnTo>
                    <a:pt x="534" y="2448"/>
                  </a:lnTo>
                  <a:lnTo>
                    <a:pt x="506" y="2378"/>
                  </a:lnTo>
                  <a:lnTo>
                    <a:pt x="474" y="2306"/>
                  </a:lnTo>
                  <a:lnTo>
                    <a:pt x="439" y="2233"/>
                  </a:lnTo>
                  <a:lnTo>
                    <a:pt x="401" y="2159"/>
                  </a:lnTo>
                  <a:lnTo>
                    <a:pt x="359" y="2084"/>
                  </a:lnTo>
                  <a:lnTo>
                    <a:pt x="318" y="2009"/>
                  </a:lnTo>
                  <a:lnTo>
                    <a:pt x="276" y="1933"/>
                  </a:lnTo>
                  <a:lnTo>
                    <a:pt x="234" y="1857"/>
                  </a:lnTo>
                  <a:lnTo>
                    <a:pt x="193" y="1781"/>
                  </a:lnTo>
                  <a:lnTo>
                    <a:pt x="154" y="1704"/>
                  </a:lnTo>
                  <a:lnTo>
                    <a:pt x="118" y="1627"/>
                  </a:lnTo>
                  <a:lnTo>
                    <a:pt x="86" y="1550"/>
                  </a:lnTo>
                  <a:lnTo>
                    <a:pt x="56" y="1474"/>
                  </a:lnTo>
                  <a:lnTo>
                    <a:pt x="33" y="1397"/>
                  </a:lnTo>
                  <a:lnTo>
                    <a:pt x="15" y="1320"/>
                  </a:lnTo>
                  <a:lnTo>
                    <a:pt x="4" y="1244"/>
                  </a:lnTo>
                  <a:lnTo>
                    <a:pt x="0" y="1169"/>
                  </a:lnTo>
                  <a:lnTo>
                    <a:pt x="3" y="1081"/>
                  </a:lnTo>
                  <a:lnTo>
                    <a:pt x="13" y="996"/>
                  </a:lnTo>
                  <a:lnTo>
                    <a:pt x="28" y="913"/>
                  </a:lnTo>
                  <a:lnTo>
                    <a:pt x="50" y="831"/>
                  </a:lnTo>
                  <a:lnTo>
                    <a:pt x="76" y="752"/>
                  </a:lnTo>
                  <a:lnTo>
                    <a:pt x="109" y="676"/>
                  </a:lnTo>
                  <a:lnTo>
                    <a:pt x="145" y="602"/>
                  </a:lnTo>
                  <a:lnTo>
                    <a:pt x="188" y="532"/>
                  </a:lnTo>
                  <a:lnTo>
                    <a:pt x="234" y="465"/>
                  </a:lnTo>
                  <a:lnTo>
                    <a:pt x="287" y="402"/>
                  </a:lnTo>
                  <a:lnTo>
                    <a:pt x="342" y="342"/>
                  </a:lnTo>
                  <a:lnTo>
                    <a:pt x="402" y="287"/>
                  </a:lnTo>
                  <a:lnTo>
                    <a:pt x="465" y="235"/>
                  </a:lnTo>
                  <a:lnTo>
                    <a:pt x="532" y="188"/>
                  </a:lnTo>
                  <a:lnTo>
                    <a:pt x="602" y="146"/>
                  </a:lnTo>
                  <a:lnTo>
                    <a:pt x="675" y="109"/>
                  </a:lnTo>
                  <a:lnTo>
                    <a:pt x="751" y="76"/>
                  </a:lnTo>
                  <a:lnTo>
                    <a:pt x="830" y="49"/>
                  </a:lnTo>
                  <a:lnTo>
                    <a:pt x="912" y="28"/>
                  </a:lnTo>
                  <a:lnTo>
                    <a:pt x="995" y="13"/>
                  </a:lnTo>
                  <a:lnTo>
                    <a:pt x="1080" y="3"/>
                  </a:lnTo>
                  <a:lnTo>
                    <a:pt x="1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Freeform 265"/>
            <p:cNvSpPr>
              <a:spLocks/>
            </p:cNvSpPr>
            <p:nvPr/>
          </p:nvSpPr>
          <p:spPr bwMode="auto">
            <a:xfrm>
              <a:off x="6402388" y="3721100"/>
              <a:ext cx="547688" cy="547688"/>
            </a:xfrm>
            <a:custGeom>
              <a:avLst/>
              <a:gdLst>
                <a:gd name="T0" fmla="*/ 637 w 689"/>
                <a:gd name="T1" fmla="*/ 0 h 690"/>
                <a:gd name="T2" fmla="*/ 653 w 689"/>
                <a:gd name="T3" fmla="*/ 2 h 690"/>
                <a:gd name="T4" fmla="*/ 667 w 689"/>
                <a:gd name="T5" fmla="*/ 10 h 690"/>
                <a:gd name="T6" fmla="*/ 679 w 689"/>
                <a:gd name="T7" fmla="*/ 22 h 690"/>
                <a:gd name="T8" fmla="*/ 687 w 689"/>
                <a:gd name="T9" fmla="*/ 36 h 690"/>
                <a:gd name="T10" fmla="*/ 689 w 689"/>
                <a:gd name="T11" fmla="*/ 52 h 690"/>
                <a:gd name="T12" fmla="*/ 687 w 689"/>
                <a:gd name="T13" fmla="*/ 70 h 690"/>
                <a:gd name="T14" fmla="*/ 679 w 689"/>
                <a:gd name="T15" fmla="*/ 85 h 690"/>
                <a:gd name="T16" fmla="*/ 667 w 689"/>
                <a:gd name="T17" fmla="*/ 96 h 690"/>
                <a:gd name="T18" fmla="*/ 653 w 689"/>
                <a:gd name="T19" fmla="*/ 103 h 690"/>
                <a:gd name="T20" fmla="*/ 637 w 689"/>
                <a:gd name="T21" fmla="*/ 107 h 690"/>
                <a:gd name="T22" fmla="*/ 578 w 689"/>
                <a:gd name="T23" fmla="*/ 110 h 690"/>
                <a:gd name="T24" fmla="*/ 523 w 689"/>
                <a:gd name="T25" fmla="*/ 119 h 690"/>
                <a:gd name="T26" fmla="*/ 469 w 689"/>
                <a:gd name="T27" fmla="*/ 134 h 690"/>
                <a:gd name="T28" fmla="*/ 418 w 689"/>
                <a:gd name="T29" fmla="*/ 153 h 690"/>
                <a:gd name="T30" fmla="*/ 369 w 689"/>
                <a:gd name="T31" fmla="*/ 178 h 690"/>
                <a:gd name="T32" fmla="*/ 323 w 689"/>
                <a:gd name="T33" fmla="*/ 209 h 690"/>
                <a:gd name="T34" fmla="*/ 281 w 689"/>
                <a:gd name="T35" fmla="*/ 244 h 690"/>
                <a:gd name="T36" fmla="*/ 243 w 689"/>
                <a:gd name="T37" fmla="*/ 282 h 690"/>
                <a:gd name="T38" fmla="*/ 208 w 689"/>
                <a:gd name="T39" fmla="*/ 324 h 690"/>
                <a:gd name="T40" fmla="*/ 179 w 689"/>
                <a:gd name="T41" fmla="*/ 370 h 690"/>
                <a:gd name="T42" fmla="*/ 153 w 689"/>
                <a:gd name="T43" fmla="*/ 418 h 690"/>
                <a:gd name="T44" fmla="*/ 133 w 689"/>
                <a:gd name="T45" fmla="*/ 469 h 690"/>
                <a:gd name="T46" fmla="*/ 118 w 689"/>
                <a:gd name="T47" fmla="*/ 524 h 690"/>
                <a:gd name="T48" fmla="*/ 109 w 689"/>
                <a:gd name="T49" fmla="*/ 579 h 690"/>
                <a:gd name="T50" fmla="*/ 106 w 689"/>
                <a:gd name="T51" fmla="*/ 638 h 690"/>
                <a:gd name="T52" fmla="*/ 103 w 689"/>
                <a:gd name="T53" fmla="*/ 654 h 690"/>
                <a:gd name="T54" fmla="*/ 95 w 689"/>
                <a:gd name="T55" fmla="*/ 668 h 690"/>
                <a:gd name="T56" fmla="*/ 84 w 689"/>
                <a:gd name="T57" fmla="*/ 680 h 690"/>
                <a:gd name="T58" fmla="*/ 69 w 689"/>
                <a:gd name="T59" fmla="*/ 688 h 690"/>
                <a:gd name="T60" fmla="*/ 53 w 689"/>
                <a:gd name="T61" fmla="*/ 690 h 690"/>
                <a:gd name="T62" fmla="*/ 36 w 689"/>
                <a:gd name="T63" fmla="*/ 688 h 690"/>
                <a:gd name="T64" fmla="*/ 21 w 689"/>
                <a:gd name="T65" fmla="*/ 680 h 690"/>
                <a:gd name="T66" fmla="*/ 10 w 689"/>
                <a:gd name="T67" fmla="*/ 668 h 690"/>
                <a:gd name="T68" fmla="*/ 2 w 689"/>
                <a:gd name="T69" fmla="*/ 654 h 690"/>
                <a:gd name="T70" fmla="*/ 0 w 689"/>
                <a:gd name="T71" fmla="*/ 638 h 690"/>
                <a:gd name="T72" fmla="*/ 3 w 689"/>
                <a:gd name="T73" fmla="*/ 573 h 690"/>
                <a:gd name="T74" fmla="*/ 13 w 689"/>
                <a:gd name="T75" fmla="*/ 509 h 690"/>
                <a:gd name="T76" fmla="*/ 28 w 689"/>
                <a:gd name="T77" fmla="*/ 448 h 690"/>
                <a:gd name="T78" fmla="*/ 50 w 689"/>
                <a:gd name="T79" fmla="*/ 389 h 690"/>
                <a:gd name="T80" fmla="*/ 77 w 689"/>
                <a:gd name="T81" fmla="*/ 334 h 690"/>
                <a:gd name="T82" fmla="*/ 108 w 689"/>
                <a:gd name="T83" fmla="*/ 282 h 690"/>
                <a:gd name="T84" fmla="*/ 145 w 689"/>
                <a:gd name="T85" fmla="*/ 232 h 690"/>
                <a:gd name="T86" fmla="*/ 186 w 689"/>
                <a:gd name="T87" fmla="*/ 187 h 690"/>
                <a:gd name="T88" fmla="*/ 232 w 689"/>
                <a:gd name="T89" fmla="*/ 146 h 690"/>
                <a:gd name="T90" fmla="*/ 281 w 689"/>
                <a:gd name="T91" fmla="*/ 109 h 690"/>
                <a:gd name="T92" fmla="*/ 333 w 689"/>
                <a:gd name="T93" fmla="*/ 77 h 690"/>
                <a:gd name="T94" fmla="*/ 388 w 689"/>
                <a:gd name="T95" fmla="*/ 50 h 690"/>
                <a:gd name="T96" fmla="*/ 447 w 689"/>
                <a:gd name="T97" fmla="*/ 29 h 690"/>
                <a:gd name="T98" fmla="*/ 509 w 689"/>
                <a:gd name="T99" fmla="*/ 13 h 690"/>
                <a:gd name="T100" fmla="*/ 572 w 689"/>
                <a:gd name="T101" fmla="*/ 4 h 690"/>
                <a:gd name="T102" fmla="*/ 637 w 689"/>
                <a:gd name="T103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9" h="690">
                  <a:moveTo>
                    <a:pt x="637" y="0"/>
                  </a:moveTo>
                  <a:lnTo>
                    <a:pt x="653" y="2"/>
                  </a:lnTo>
                  <a:lnTo>
                    <a:pt x="667" y="10"/>
                  </a:lnTo>
                  <a:lnTo>
                    <a:pt x="679" y="22"/>
                  </a:lnTo>
                  <a:lnTo>
                    <a:pt x="687" y="36"/>
                  </a:lnTo>
                  <a:lnTo>
                    <a:pt x="689" y="52"/>
                  </a:lnTo>
                  <a:lnTo>
                    <a:pt x="687" y="70"/>
                  </a:lnTo>
                  <a:lnTo>
                    <a:pt x="679" y="85"/>
                  </a:lnTo>
                  <a:lnTo>
                    <a:pt x="667" y="96"/>
                  </a:lnTo>
                  <a:lnTo>
                    <a:pt x="653" y="103"/>
                  </a:lnTo>
                  <a:lnTo>
                    <a:pt x="637" y="107"/>
                  </a:lnTo>
                  <a:lnTo>
                    <a:pt x="578" y="110"/>
                  </a:lnTo>
                  <a:lnTo>
                    <a:pt x="523" y="119"/>
                  </a:lnTo>
                  <a:lnTo>
                    <a:pt x="469" y="134"/>
                  </a:lnTo>
                  <a:lnTo>
                    <a:pt x="418" y="153"/>
                  </a:lnTo>
                  <a:lnTo>
                    <a:pt x="369" y="178"/>
                  </a:lnTo>
                  <a:lnTo>
                    <a:pt x="323" y="209"/>
                  </a:lnTo>
                  <a:lnTo>
                    <a:pt x="281" y="244"/>
                  </a:lnTo>
                  <a:lnTo>
                    <a:pt x="243" y="282"/>
                  </a:lnTo>
                  <a:lnTo>
                    <a:pt x="208" y="324"/>
                  </a:lnTo>
                  <a:lnTo>
                    <a:pt x="179" y="370"/>
                  </a:lnTo>
                  <a:lnTo>
                    <a:pt x="153" y="418"/>
                  </a:lnTo>
                  <a:lnTo>
                    <a:pt x="133" y="469"/>
                  </a:lnTo>
                  <a:lnTo>
                    <a:pt x="118" y="524"/>
                  </a:lnTo>
                  <a:lnTo>
                    <a:pt x="109" y="579"/>
                  </a:lnTo>
                  <a:lnTo>
                    <a:pt x="106" y="638"/>
                  </a:lnTo>
                  <a:lnTo>
                    <a:pt x="103" y="654"/>
                  </a:lnTo>
                  <a:lnTo>
                    <a:pt x="95" y="668"/>
                  </a:lnTo>
                  <a:lnTo>
                    <a:pt x="84" y="680"/>
                  </a:lnTo>
                  <a:lnTo>
                    <a:pt x="69" y="688"/>
                  </a:lnTo>
                  <a:lnTo>
                    <a:pt x="53" y="690"/>
                  </a:lnTo>
                  <a:lnTo>
                    <a:pt x="36" y="688"/>
                  </a:lnTo>
                  <a:lnTo>
                    <a:pt x="21" y="680"/>
                  </a:lnTo>
                  <a:lnTo>
                    <a:pt x="10" y="668"/>
                  </a:lnTo>
                  <a:lnTo>
                    <a:pt x="2" y="654"/>
                  </a:lnTo>
                  <a:lnTo>
                    <a:pt x="0" y="638"/>
                  </a:lnTo>
                  <a:lnTo>
                    <a:pt x="3" y="573"/>
                  </a:lnTo>
                  <a:lnTo>
                    <a:pt x="13" y="509"/>
                  </a:lnTo>
                  <a:lnTo>
                    <a:pt x="28" y="448"/>
                  </a:lnTo>
                  <a:lnTo>
                    <a:pt x="50" y="389"/>
                  </a:lnTo>
                  <a:lnTo>
                    <a:pt x="77" y="334"/>
                  </a:lnTo>
                  <a:lnTo>
                    <a:pt x="108" y="282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2" y="146"/>
                  </a:lnTo>
                  <a:lnTo>
                    <a:pt x="281" y="109"/>
                  </a:lnTo>
                  <a:lnTo>
                    <a:pt x="333" y="77"/>
                  </a:lnTo>
                  <a:lnTo>
                    <a:pt x="388" y="50"/>
                  </a:lnTo>
                  <a:lnTo>
                    <a:pt x="447" y="29"/>
                  </a:lnTo>
                  <a:lnTo>
                    <a:pt x="509" y="13"/>
                  </a:lnTo>
                  <a:lnTo>
                    <a:pt x="572" y="4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1" name="Группа 300"/>
          <p:cNvGrpSpPr/>
          <p:nvPr/>
        </p:nvGrpSpPr>
        <p:grpSpPr>
          <a:xfrm>
            <a:off x="8836158" y="4033585"/>
            <a:ext cx="470856" cy="466021"/>
            <a:chOff x="5867231" y="4097824"/>
            <a:chExt cx="2628900" cy="2601913"/>
          </a:xfrm>
          <a:solidFill>
            <a:schemeClr val="bg2">
              <a:lumMod val="25000"/>
            </a:schemeClr>
          </a:solidFill>
        </p:grpSpPr>
        <p:sp>
          <p:nvSpPr>
            <p:cNvPr id="298" name="Freeform 270"/>
            <p:cNvSpPr>
              <a:spLocks/>
            </p:cNvSpPr>
            <p:nvPr/>
          </p:nvSpPr>
          <p:spPr bwMode="auto">
            <a:xfrm>
              <a:off x="7305505" y="4423262"/>
              <a:ext cx="862012" cy="852488"/>
            </a:xfrm>
            <a:custGeom>
              <a:avLst/>
              <a:gdLst>
                <a:gd name="T0" fmla="*/ 52 w 1086"/>
                <a:gd name="T1" fmla="*/ 0 h 1075"/>
                <a:gd name="T2" fmla="*/ 135 w 1086"/>
                <a:gd name="T3" fmla="*/ 3 h 1075"/>
                <a:gd name="T4" fmla="*/ 291 w 1086"/>
                <a:gd name="T5" fmla="*/ 28 h 1075"/>
                <a:gd name="T6" fmla="*/ 439 w 1086"/>
                <a:gd name="T7" fmla="*/ 74 h 1075"/>
                <a:gd name="T8" fmla="*/ 575 w 1086"/>
                <a:gd name="T9" fmla="*/ 140 h 1075"/>
                <a:gd name="T10" fmla="*/ 699 w 1086"/>
                <a:gd name="T11" fmla="*/ 226 h 1075"/>
                <a:gd name="T12" fmla="*/ 810 w 1086"/>
                <a:gd name="T13" fmla="*/ 328 h 1075"/>
                <a:gd name="T14" fmla="*/ 904 w 1086"/>
                <a:gd name="T15" fmla="*/ 444 h 1075"/>
                <a:gd name="T16" fmla="*/ 981 w 1086"/>
                <a:gd name="T17" fmla="*/ 574 h 1075"/>
                <a:gd name="T18" fmla="*/ 1038 w 1086"/>
                <a:gd name="T19" fmla="*/ 716 h 1075"/>
                <a:gd name="T20" fmla="*/ 1074 w 1086"/>
                <a:gd name="T21" fmla="*/ 866 h 1075"/>
                <a:gd name="T22" fmla="*/ 1086 w 1086"/>
                <a:gd name="T23" fmla="*/ 1024 h 1075"/>
                <a:gd name="T24" fmla="*/ 1083 w 1086"/>
                <a:gd name="T25" fmla="*/ 1041 h 1075"/>
                <a:gd name="T26" fmla="*/ 1065 w 1086"/>
                <a:gd name="T27" fmla="*/ 1066 h 1075"/>
                <a:gd name="T28" fmla="*/ 1035 w 1086"/>
                <a:gd name="T29" fmla="*/ 1075 h 1075"/>
                <a:gd name="T30" fmla="*/ 1004 w 1086"/>
                <a:gd name="T31" fmla="*/ 1066 h 1075"/>
                <a:gd name="T32" fmla="*/ 986 w 1086"/>
                <a:gd name="T33" fmla="*/ 1041 h 1075"/>
                <a:gd name="T34" fmla="*/ 983 w 1086"/>
                <a:gd name="T35" fmla="*/ 1025 h 1075"/>
                <a:gd name="T36" fmla="*/ 970 w 1086"/>
                <a:gd name="T37" fmla="*/ 876 h 1075"/>
                <a:gd name="T38" fmla="*/ 935 w 1086"/>
                <a:gd name="T39" fmla="*/ 734 h 1075"/>
                <a:gd name="T40" fmla="*/ 878 w 1086"/>
                <a:gd name="T41" fmla="*/ 602 h 1075"/>
                <a:gd name="T42" fmla="*/ 803 w 1086"/>
                <a:gd name="T43" fmla="*/ 481 h 1075"/>
                <a:gd name="T44" fmla="*/ 710 w 1086"/>
                <a:gd name="T45" fmla="*/ 373 h 1075"/>
                <a:gd name="T46" fmla="*/ 601 w 1086"/>
                <a:gd name="T47" fmla="*/ 281 h 1075"/>
                <a:gd name="T48" fmla="*/ 479 w 1086"/>
                <a:gd name="T49" fmla="*/ 206 h 1075"/>
                <a:gd name="T50" fmla="*/ 346 w 1086"/>
                <a:gd name="T51" fmla="*/ 150 h 1075"/>
                <a:gd name="T52" fmla="*/ 202 w 1086"/>
                <a:gd name="T53" fmla="*/ 115 h 1075"/>
                <a:gd name="T54" fmla="*/ 51 w 1086"/>
                <a:gd name="T55" fmla="*/ 103 h 1075"/>
                <a:gd name="T56" fmla="*/ 36 w 1086"/>
                <a:gd name="T57" fmla="*/ 100 h 1075"/>
                <a:gd name="T58" fmla="*/ 10 w 1086"/>
                <a:gd name="T59" fmla="*/ 82 h 1075"/>
                <a:gd name="T60" fmla="*/ 0 w 1086"/>
                <a:gd name="T61" fmla="*/ 51 h 1075"/>
                <a:gd name="T62" fmla="*/ 10 w 1086"/>
                <a:gd name="T63" fmla="*/ 21 h 1075"/>
                <a:gd name="T64" fmla="*/ 36 w 1086"/>
                <a:gd name="T65" fmla="*/ 2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6" h="1075">
                  <a:moveTo>
                    <a:pt x="51" y="0"/>
                  </a:moveTo>
                  <a:lnTo>
                    <a:pt x="52" y="0"/>
                  </a:lnTo>
                  <a:lnTo>
                    <a:pt x="55" y="0"/>
                  </a:lnTo>
                  <a:lnTo>
                    <a:pt x="135" y="3"/>
                  </a:lnTo>
                  <a:lnTo>
                    <a:pt x="214" y="13"/>
                  </a:lnTo>
                  <a:lnTo>
                    <a:pt x="291" y="28"/>
                  </a:lnTo>
                  <a:lnTo>
                    <a:pt x="366" y="48"/>
                  </a:lnTo>
                  <a:lnTo>
                    <a:pt x="439" y="74"/>
                  </a:lnTo>
                  <a:lnTo>
                    <a:pt x="508" y="105"/>
                  </a:lnTo>
                  <a:lnTo>
                    <a:pt x="575" y="140"/>
                  </a:lnTo>
                  <a:lnTo>
                    <a:pt x="639" y="181"/>
                  </a:lnTo>
                  <a:lnTo>
                    <a:pt x="699" y="226"/>
                  </a:lnTo>
                  <a:lnTo>
                    <a:pt x="756" y="275"/>
                  </a:lnTo>
                  <a:lnTo>
                    <a:pt x="810" y="328"/>
                  </a:lnTo>
                  <a:lnTo>
                    <a:pt x="859" y="385"/>
                  </a:lnTo>
                  <a:lnTo>
                    <a:pt x="904" y="444"/>
                  </a:lnTo>
                  <a:lnTo>
                    <a:pt x="945" y="508"/>
                  </a:lnTo>
                  <a:lnTo>
                    <a:pt x="981" y="574"/>
                  </a:lnTo>
                  <a:lnTo>
                    <a:pt x="1012" y="643"/>
                  </a:lnTo>
                  <a:lnTo>
                    <a:pt x="1038" y="716"/>
                  </a:lnTo>
                  <a:lnTo>
                    <a:pt x="1059" y="789"/>
                  </a:lnTo>
                  <a:lnTo>
                    <a:pt x="1074" y="866"/>
                  </a:lnTo>
                  <a:lnTo>
                    <a:pt x="1083" y="944"/>
                  </a:lnTo>
                  <a:lnTo>
                    <a:pt x="1086" y="1024"/>
                  </a:lnTo>
                  <a:lnTo>
                    <a:pt x="1086" y="1025"/>
                  </a:lnTo>
                  <a:lnTo>
                    <a:pt x="1083" y="1041"/>
                  </a:lnTo>
                  <a:lnTo>
                    <a:pt x="1076" y="1055"/>
                  </a:lnTo>
                  <a:lnTo>
                    <a:pt x="1065" y="1066"/>
                  </a:lnTo>
                  <a:lnTo>
                    <a:pt x="1050" y="1073"/>
                  </a:lnTo>
                  <a:lnTo>
                    <a:pt x="1035" y="1075"/>
                  </a:lnTo>
                  <a:lnTo>
                    <a:pt x="1019" y="1073"/>
                  </a:lnTo>
                  <a:lnTo>
                    <a:pt x="1004" y="1066"/>
                  </a:lnTo>
                  <a:lnTo>
                    <a:pt x="993" y="1055"/>
                  </a:lnTo>
                  <a:lnTo>
                    <a:pt x="986" y="1041"/>
                  </a:lnTo>
                  <a:lnTo>
                    <a:pt x="983" y="1025"/>
                  </a:lnTo>
                  <a:lnTo>
                    <a:pt x="983" y="1025"/>
                  </a:lnTo>
                  <a:lnTo>
                    <a:pt x="979" y="949"/>
                  </a:lnTo>
                  <a:lnTo>
                    <a:pt x="970" y="876"/>
                  </a:lnTo>
                  <a:lnTo>
                    <a:pt x="955" y="804"/>
                  </a:lnTo>
                  <a:lnTo>
                    <a:pt x="935" y="734"/>
                  </a:lnTo>
                  <a:lnTo>
                    <a:pt x="910" y="667"/>
                  </a:lnTo>
                  <a:lnTo>
                    <a:pt x="878" y="602"/>
                  </a:lnTo>
                  <a:lnTo>
                    <a:pt x="843" y="540"/>
                  </a:lnTo>
                  <a:lnTo>
                    <a:pt x="803" y="481"/>
                  </a:lnTo>
                  <a:lnTo>
                    <a:pt x="758" y="426"/>
                  </a:lnTo>
                  <a:lnTo>
                    <a:pt x="710" y="373"/>
                  </a:lnTo>
                  <a:lnTo>
                    <a:pt x="657" y="325"/>
                  </a:lnTo>
                  <a:lnTo>
                    <a:pt x="601" y="281"/>
                  </a:lnTo>
                  <a:lnTo>
                    <a:pt x="541" y="241"/>
                  </a:lnTo>
                  <a:lnTo>
                    <a:pt x="479" y="206"/>
                  </a:lnTo>
                  <a:lnTo>
                    <a:pt x="413" y="176"/>
                  </a:lnTo>
                  <a:lnTo>
                    <a:pt x="346" y="150"/>
                  </a:lnTo>
                  <a:lnTo>
                    <a:pt x="275" y="130"/>
                  </a:lnTo>
                  <a:lnTo>
                    <a:pt x="202" y="115"/>
                  </a:lnTo>
                  <a:lnTo>
                    <a:pt x="128" y="106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36" y="100"/>
                  </a:lnTo>
                  <a:lnTo>
                    <a:pt x="21" y="92"/>
                  </a:lnTo>
                  <a:lnTo>
                    <a:pt x="10" y="82"/>
                  </a:lnTo>
                  <a:lnTo>
                    <a:pt x="3" y="67"/>
                  </a:lnTo>
                  <a:lnTo>
                    <a:pt x="0" y="51"/>
                  </a:lnTo>
                  <a:lnTo>
                    <a:pt x="3" y="36"/>
                  </a:lnTo>
                  <a:lnTo>
                    <a:pt x="10" y="21"/>
                  </a:lnTo>
                  <a:lnTo>
                    <a:pt x="21" y="9"/>
                  </a:lnTo>
                  <a:lnTo>
                    <a:pt x="36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Freeform 271"/>
            <p:cNvSpPr>
              <a:spLocks noEditPoints="1"/>
            </p:cNvSpPr>
            <p:nvPr/>
          </p:nvSpPr>
          <p:spPr bwMode="auto">
            <a:xfrm>
              <a:off x="5867231" y="4097824"/>
              <a:ext cx="2628900" cy="2601913"/>
            </a:xfrm>
            <a:custGeom>
              <a:avLst/>
              <a:gdLst>
                <a:gd name="T0" fmla="*/ 561 w 3311"/>
                <a:gd name="T1" fmla="*/ 1862 h 3279"/>
                <a:gd name="T2" fmla="*/ 216 w 3311"/>
                <a:gd name="T3" fmla="*/ 2215 h 3279"/>
                <a:gd name="T4" fmla="*/ 207 w 3311"/>
                <a:gd name="T5" fmla="*/ 2254 h 3279"/>
                <a:gd name="T6" fmla="*/ 216 w 3311"/>
                <a:gd name="T7" fmla="*/ 2294 h 3279"/>
                <a:gd name="T8" fmla="*/ 962 w 3311"/>
                <a:gd name="T9" fmla="*/ 3044 h 3279"/>
                <a:gd name="T10" fmla="*/ 1009 w 3311"/>
                <a:gd name="T11" fmla="*/ 3071 h 3279"/>
                <a:gd name="T12" fmla="*/ 1047 w 3311"/>
                <a:gd name="T13" fmla="*/ 3074 h 3279"/>
                <a:gd name="T14" fmla="*/ 1092 w 3311"/>
                <a:gd name="T15" fmla="*/ 3057 h 3279"/>
                <a:gd name="T16" fmla="*/ 1433 w 3311"/>
                <a:gd name="T17" fmla="*/ 2723 h 3279"/>
                <a:gd name="T18" fmla="*/ 621 w 3311"/>
                <a:gd name="T19" fmla="*/ 483 h 3279"/>
                <a:gd name="T20" fmla="*/ 616 w 3311"/>
                <a:gd name="T21" fmla="*/ 1748 h 3279"/>
                <a:gd name="T22" fmla="*/ 1546 w 3311"/>
                <a:gd name="T23" fmla="*/ 2669 h 3279"/>
                <a:gd name="T24" fmla="*/ 2823 w 3311"/>
                <a:gd name="T25" fmla="*/ 2664 h 3279"/>
                <a:gd name="T26" fmla="*/ 704 w 3311"/>
                <a:gd name="T27" fmla="*/ 207 h 3279"/>
                <a:gd name="T28" fmla="*/ 651 w 3311"/>
                <a:gd name="T29" fmla="*/ 235 h 3279"/>
                <a:gd name="T30" fmla="*/ 623 w 3311"/>
                <a:gd name="T31" fmla="*/ 287 h 3279"/>
                <a:gd name="T32" fmla="*/ 2969 w 3311"/>
                <a:gd name="T33" fmla="*/ 2664 h 3279"/>
                <a:gd name="T34" fmla="*/ 3048 w 3311"/>
                <a:gd name="T35" fmla="*/ 2653 h 3279"/>
                <a:gd name="T36" fmla="*/ 3096 w 3311"/>
                <a:gd name="T37" fmla="*/ 2601 h 3279"/>
                <a:gd name="T38" fmla="*/ 3100 w 3311"/>
                <a:gd name="T39" fmla="*/ 2530 h 3279"/>
                <a:gd name="T40" fmla="*/ 797 w 3311"/>
                <a:gd name="T41" fmla="*/ 235 h 3279"/>
                <a:gd name="T42" fmla="*/ 745 w 3311"/>
                <a:gd name="T43" fmla="*/ 208 h 3279"/>
                <a:gd name="T44" fmla="*/ 764 w 3311"/>
                <a:gd name="T45" fmla="*/ 2 h 3279"/>
                <a:gd name="T46" fmla="*/ 878 w 3311"/>
                <a:gd name="T47" fmla="*/ 40 h 3279"/>
                <a:gd name="T48" fmla="*/ 3220 w 3311"/>
                <a:gd name="T49" fmla="*/ 2344 h 3279"/>
                <a:gd name="T50" fmla="*/ 3288 w 3311"/>
                <a:gd name="T51" fmla="*/ 2445 h 3279"/>
                <a:gd name="T52" fmla="*/ 3311 w 3311"/>
                <a:gd name="T53" fmla="*/ 2561 h 3279"/>
                <a:gd name="T54" fmla="*/ 3287 w 3311"/>
                <a:gd name="T55" fmla="*/ 2680 h 3279"/>
                <a:gd name="T56" fmla="*/ 3220 w 3311"/>
                <a:gd name="T57" fmla="*/ 2779 h 3279"/>
                <a:gd name="T58" fmla="*/ 3121 w 3311"/>
                <a:gd name="T59" fmla="*/ 2845 h 3279"/>
                <a:gd name="T60" fmla="*/ 3001 w 3311"/>
                <a:gd name="T61" fmla="*/ 2868 h 3279"/>
                <a:gd name="T62" fmla="*/ 1222 w 3311"/>
                <a:gd name="T63" fmla="*/ 3216 h 3279"/>
                <a:gd name="T64" fmla="*/ 1113 w 3311"/>
                <a:gd name="T65" fmla="*/ 3269 h 3279"/>
                <a:gd name="T66" fmla="*/ 996 w 3311"/>
                <a:gd name="T67" fmla="*/ 3277 h 3279"/>
                <a:gd name="T68" fmla="*/ 881 w 3311"/>
                <a:gd name="T69" fmla="*/ 3239 h 3279"/>
                <a:gd name="T70" fmla="*/ 91 w 3311"/>
                <a:gd name="T71" fmla="*/ 2471 h 3279"/>
                <a:gd name="T72" fmla="*/ 23 w 3311"/>
                <a:gd name="T73" fmla="*/ 2370 h 3279"/>
                <a:gd name="T74" fmla="*/ 0 w 3311"/>
                <a:gd name="T75" fmla="*/ 2254 h 3279"/>
                <a:gd name="T76" fmla="*/ 23 w 3311"/>
                <a:gd name="T77" fmla="*/ 2139 h 3279"/>
                <a:gd name="T78" fmla="*/ 91 w 3311"/>
                <a:gd name="T79" fmla="*/ 2036 h 3279"/>
                <a:gd name="T80" fmla="*/ 417 w 3311"/>
                <a:gd name="T81" fmla="*/ 267 h 3279"/>
                <a:gd name="T82" fmla="*/ 456 w 3311"/>
                <a:gd name="T83" fmla="*/ 153 h 3279"/>
                <a:gd name="T84" fmla="*/ 534 w 3311"/>
                <a:gd name="T85" fmla="*/ 64 h 3279"/>
                <a:gd name="T86" fmla="*/ 644 w 3311"/>
                <a:gd name="T87" fmla="*/ 11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11" h="3279">
                  <a:moveTo>
                    <a:pt x="563" y="1859"/>
                  </a:moveTo>
                  <a:lnTo>
                    <a:pt x="561" y="1860"/>
                  </a:lnTo>
                  <a:lnTo>
                    <a:pt x="561" y="1862"/>
                  </a:lnTo>
                  <a:lnTo>
                    <a:pt x="238" y="2182"/>
                  </a:lnTo>
                  <a:lnTo>
                    <a:pt x="224" y="2198"/>
                  </a:lnTo>
                  <a:lnTo>
                    <a:pt x="216" y="2215"/>
                  </a:lnTo>
                  <a:lnTo>
                    <a:pt x="211" y="2229"/>
                  </a:lnTo>
                  <a:lnTo>
                    <a:pt x="207" y="2244"/>
                  </a:lnTo>
                  <a:lnTo>
                    <a:pt x="207" y="2254"/>
                  </a:lnTo>
                  <a:lnTo>
                    <a:pt x="207" y="2266"/>
                  </a:lnTo>
                  <a:lnTo>
                    <a:pt x="211" y="2279"/>
                  </a:lnTo>
                  <a:lnTo>
                    <a:pt x="216" y="2294"/>
                  </a:lnTo>
                  <a:lnTo>
                    <a:pt x="224" y="2311"/>
                  </a:lnTo>
                  <a:lnTo>
                    <a:pt x="238" y="2327"/>
                  </a:lnTo>
                  <a:lnTo>
                    <a:pt x="962" y="3044"/>
                  </a:lnTo>
                  <a:lnTo>
                    <a:pt x="978" y="3057"/>
                  </a:lnTo>
                  <a:lnTo>
                    <a:pt x="994" y="3065"/>
                  </a:lnTo>
                  <a:lnTo>
                    <a:pt x="1009" y="3071"/>
                  </a:lnTo>
                  <a:lnTo>
                    <a:pt x="1023" y="3074"/>
                  </a:lnTo>
                  <a:lnTo>
                    <a:pt x="1035" y="3074"/>
                  </a:lnTo>
                  <a:lnTo>
                    <a:pt x="1047" y="3074"/>
                  </a:lnTo>
                  <a:lnTo>
                    <a:pt x="1060" y="3071"/>
                  </a:lnTo>
                  <a:lnTo>
                    <a:pt x="1075" y="3065"/>
                  </a:lnTo>
                  <a:lnTo>
                    <a:pt x="1092" y="3057"/>
                  </a:lnTo>
                  <a:lnTo>
                    <a:pt x="1108" y="3044"/>
                  </a:lnTo>
                  <a:lnTo>
                    <a:pt x="1431" y="2725"/>
                  </a:lnTo>
                  <a:lnTo>
                    <a:pt x="1433" y="2723"/>
                  </a:lnTo>
                  <a:lnTo>
                    <a:pt x="1434" y="2723"/>
                  </a:lnTo>
                  <a:lnTo>
                    <a:pt x="563" y="1859"/>
                  </a:lnTo>
                  <a:close/>
                  <a:moveTo>
                    <a:pt x="621" y="483"/>
                  </a:moveTo>
                  <a:lnTo>
                    <a:pt x="621" y="1717"/>
                  </a:lnTo>
                  <a:lnTo>
                    <a:pt x="619" y="1732"/>
                  </a:lnTo>
                  <a:lnTo>
                    <a:pt x="616" y="1748"/>
                  </a:lnTo>
                  <a:lnTo>
                    <a:pt x="612" y="1763"/>
                  </a:lnTo>
                  <a:lnTo>
                    <a:pt x="1531" y="2673"/>
                  </a:lnTo>
                  <a:lnTo>
                    <a:pt x="1546" y="2669"/>
                  </a:lnTo>
                  <a:lnTo>
                    <a:pt x="1562" y="2666"/>
                  </a:lnTo>
                  <a:lnTo>
                    <a:pt x="1578" y="2664"/>
                  </a:lnTo>
                  <a:lnTo>
                    <a:pt x="2823" y="2664"/>
                  </a:lnTo>
                  <a:lnTo>
                    <a:pt x="621" y="483"/>
                  </a:lnTo>
                  <a:close/>
                  <a:moveTo>
                    <a:pt x="724" y="206"/>
                  </a:moveTo>
                  <a:lnTo>
                    <a:pt x="704" y="207"/>
                  </a:lnTo>
                  <a:lnTo>
                    <a:pt x="685" y="213"/>
                  </a:lnTo>
                  <a:lnTo>
                    <a:pt x="667" y="222"/>
                  </a:lnTo>
                  <a:lnTo>
                    <a:pt x="651" y="235"/>
                  </a:lnTo>
                  <a:lnTo>
                    <a:pt x="638" y="251"/>
                  </a:lnTo>
                  <a:lnTo>
                    <a:pt x="629" y="268"/>
                  </a:lnTo>
                  <a:lnTo>
                    <a:pt x="623" y="287"/>
                  </a:lnTo>
                  <a:lnTo>
                    <a:pt x="621" y="307"/>
                  </a:lnTo>
                  <a:lnTo>
                    <a:pt x="621" y="338"/>
                  </a:lnTo>
                  <a:lnTo>
                    <a:pt x="2969" y="2664"/>
                  </a:lnTo>
                  <a:lnTo>
                    <a:pt x="3001" y="2664"/>
                  </a:lnTo>
                  <a:lnTo>
                    <a:pt x="3025" y="2661"/>
                  </a:lnTo>
                  <a:lnTo>
                    <a:pt x="3048" y="2653"/>
                  </a:lnTo>
                  <a:lnTo>
                    <a:pt x="3068" y="2640"/>
                  </a:lnTo>
                  <a:lnTo>
                    <a:pt x="3084" y="2622"/>
                  </a:lnTo>
                  <a:lnTo>
                    <a:pt x="3096" y="2601"/>
                  </a:lnTo>
                  <a:lnTo>
                    <a:pt x="3103" y="2577"/>
                  </a:lnTo>
                  <a:lnTo>
                    <a:pt x="3104" y="2554"/>
                  </a:lnTo>
                  <a:lnTo>
                    <a:pt x="3100" y="2530"/>
                  </a:lnTo>
                  <a:lnTo>
                    <a:pt x="3089" y="2509"/>
                  </a:lnTo>
                  <a:lnTo>
                    <a:pt x="3074" y="2489"/>
                  </a:lnTo>
                  <a:lnTo>
                    <a:pt x="797" y="235"/>
                  </a:lnTo>
                  <a:lnTo>
                    <a:pt x="782" y="222"/>
                  </a:lnTo>
                  <a:lnTo>
                    <a:pt x="764" y="213"/>
                  </a:lnTo>
                  <a:lnTo>
                    <a:pt x="745" y="208"/>
                  </a:lnTo>
                  <a:lnTo>
                    <a:pt x="724" y="206"/>
                  </a:lnTo>
                  <a:close/>
                  <a:moveTo>
                    <a:pt x="724" y="0"/>
                  </a:moveTo>
                  <a:lnTo>
                    <a:pt x="764" y="2"/>
                  </a:lnTo>
                  <a:lnTo>
                    <a:pt x="804" y="11"/>
                  </a:lnTo>
                  <a:lnTo>
                    <a:pt x="842" y="23"/>
                  </a:lnTo>
                  <a:lnTo>
                    <a:pt x="878" y="40"/>
                  </a:lnTo>
                  <a:lnTo>
                    <a:pt x="912" y="63"/>
                  </a:lnTo>
                  <a:lnTo>
                    <a:pt x="944" y="90"/>
                  </a:lnTo>
                  <a:lnTo>
                    <a:pt x="3220" y="2344"/>
                  </a:lnTo>
                  <a:lnTo>
                    <a:pt x="3248" y="2375"/>
                  </a:lnTo>
                  <a:lnTo>
                    <a:pt x="3270" y="2408"/>
                  </a:lnTo>
                  <a:lnTo>
                    <a:pt x="3288" y="2445"/>
                  </a:lnTo>
                  <a:lnTo>
                    <a:pt x="3301" y="2483"/>
                  </a:lnTo>
                  <a:lnTo>
                    <a:pt x="3308" y="2522"/>
                  </a:lnTo>
                  <a:lnTo>
                    <a:pt x="3311" y="2561"/>
                  </a:lnTo>
                  <a:lnTo>
                    <a:pt x="3308" y="2601"/>
                  </a:lnTo>
                  <a:lnTo>
                    <a:pt x="3301" y="2641"/>
                  </a:lnTo>
                  <a:lnTo>
                    <a:pt x="3287" y="2680"/>
                  </a:lnTo>
                  <a:lnTo>
                    <a:pt x="3269" y="2716"/>
                  </a:lnTo>
                  <a:lnTo>
                    <a:pt x="3247" y="2750"/>
                  </a:lnTo>
                  <a:lnTo>
                    <a:pt x="3220" y="2779"/>
                  </a:lnTo>
                  <a:lnTo>
                    <a:pt x="3189" y="2806"/>
                  </a:lnTo>
                  <a:lnTo>
                    <a:pt x="3157" y="2828"/>
                  </a:lnTo>
                  <a:lnTo>
                    <a:pt x="3121" y="2845"/>
                  </a:lnTo>
                  <a:lnTo>
                    <a:pt x="3083" y="2858"/>
                  </a:lnTo>
                  <a:lnTo>
                    <a:pt x="3042" y="2866"/>
                  </a:lnTo>
                  <a:lnTo>
                    <a:pt x="3001" y="2868"/>
                  </a:lnTo>
                  <a:lnTo>
                    <a:pt x="1578" y="2868"/>
                  </a:lnTo>
                  <a:lnTo>
                    <a:pt x="1254" y="3189"/>
                  </a:lnTo>
                  <a:lnTo>
                    <a:pt x="1222" y="3216"/>
                  </a:lnTo>
                  <a:lnTo>
                    <a:pt x="1188" y="3239"/>
                  </a:lnTo>
                  <a:lnTo>
                    <a:pt x="1151" y="3256"/>
                  </a:lnTo>
                  <a:lnTo>
                    <a:pt x="1113" y="3269"/>
                  </a:lnTo>
                  <a:lnTo>
                    <a:pt x="1074" y="3277"/>
                  </a:lnTo>
                  <a:lnTo>
                    <a:pt x="1035" y="3279"/>
                  </a:lnTo>
                  <a:lnTo>
                    <a:pt x="996" y="3277"/>
                  </a:lnTo>
                  <a:lnTo>
                    <a:pt x="957" y="3269"/>
                  </a:lnTo>
                  <a:lnTo>
                    <a:pt x="918" y="3256"/>
                  </a:lnTo>
                  <a:lnTo>
                    <a:pt x="881" y="3239"/>
                  </a:lnTo>
                  <a:lnTo>
                    <a:pt x="848" y="3216"/>
                  </a:lnTo>
                  <a:lnTo>
                    <a:pt x="816" y="3189"/>
                  </a:lnTo>
                  <a:lnTo>
                    <a:pt x="91" y="2471"/>
                  </a:lnTo>
                  <a:lnTo>
                    <a:pt x="63" y="2440"/>
                  </a:lnTo>
                  <a:lnTo>
                    <a:pt x="40" y="2406"/>
                  </a:lnTo>
                  <a:lnTo>
                    <a:pt x="23" y="2370"/>
                  </a:lnTo>
                  <a:lnTo>
                    <a:pt x="11" y="2332"/>
                  </a:lnTo>
                  <a:lnTo>
                    <a:pt x="3" y="2293"/>
                  </a:lnTo>
                  <a:lnTo>
                    <a:pt x="0" y="2254"/>
                  </a:lnTo>
                  <a:lnTo>
                    <a:pt x="3" y="2215"/>
                  </a:lnTo>
                  <a:lnTo>
                    <a:pt x="11" y="2177"/>
                  </a:lnTo>
                  <a:lnTo>
                    <a:pt x="23" y="2139"/>
                  </a:lnTo>
                  <a:lnTo>
                    <a:pt x="40" y="2102"/>
                  </a:lnTo>
                  <a:lnTo>
                    <a:pt x="63" y="2069"/>
                  </a:lnTo>
                  <a:lnTo>
                    <a:pt x="91" y="2036"/>
                  </a:lnTo>
                  <a:lnTo>
                    <a:pt x="414" y="1717"/>
                  </a:lnTo>
                  <a:lnTo>
                    <a:pt x="414" y="307"/>
                  </a:lnTo>
                  <a:lnTo>
                    <a:pt x="417" y="267"/>
                  </a:lnTo>
                  <a:lnTo>
                    <a:pt x="424" y="227"/>
                  </a:lnTo>
                  <a:lnTo>
                    <a:pt x="438" y="189"/>
                  </a:lnTo>
                  <a:lnTo>
                    <a:pt x="456" y="153"/>
                  </a:lnTo>
                  <a:lnTo>
                    <a:pt x="478" y="121"/>
                  </a:lnTo>
                  <a:lnTo>
                    <a:pt x="505" y="90"/>
                  </a:lnTo>
                  <a:lnTo>
                    <a:pt x="534" y="64"/>
                  </a:lnTo>
                  <a:lnTo>
                    <a:pt x="568" y="42"/>
                  </a:lnTo>
                  <a:lnTo>
                    <a:pt x="606" y="23"/>
                  </a:lnTo>
                  <a:lnTo>
                    <a:pt x="644" y="11"/>
                  </a:lnTo>
                  <a:lnTo>
                    <a:pt x="685" y="2"/>
                  </a:lnTo>
                  <a:lnTo>
                    <a:pt x="7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Freeform 272"/>
            <p:cNvSpPr>
              <a:spLocks/>
            </p:cNvSpPr>
            <p:nvPr/>
          </p:nvSpPr>
          <p:spPr bwMode="auto">
            <a:xfrm>
              <a:off x="7264230" y="4097824"/>
              <a:ext cx="1231900" cy="1219200"/>
            </a:xfrm>
            <a:custGeom>
              <a:avLst/>
              <a:gdLst>
                <a:gd name="T0" fmla="*/ 103 w 1551"/>
                <a:gd name="T1" fmla="*/ 0 h 1538"/>
                <a:gd name="T2" fmla="*/ 204 w 1551"/>
                <a:gd name="T3" fmla="*/ 5 h 1538"/>
                <a:gd name="T4" fmla="*/ 397 w 1551"/>
                <a:gd name="T5" fmla="*/ 31 h 1538"/>
                <a:gd name="T6" fmla="*/ 580 w 1551"/>
                <a:gd name="T7" fmla="*/ 81 h 1538"/>
                <a:gd name="T8" fmla="*/ 753 w 1551"/>
                <a:gd name="T9" fmla="*/ 153 h 1538"/>
                <a:gd name="T10" fmla="*/ 913 w 1551"/>
                <a:gd name="T11" fmla="*/ 247 h 1538"/>
                <a:gd name="T12" fmla="*/ 1060 w 1551"/>
                <a:gd name="T13" fmla="*/ 359 h 1538"/>
                <a:gd name="T14" fmla="*/ 1190 w 1551"/>
                <a:gd name="T15" fmla="*/ 489 h 1538"/>
                <a:gd name="T16" fmla="*/ 1304 w 1551"/>
                <a:gd name="T17" fmla="*/ 633 h 1538"/>
                <a:gd name="T18" fmla="*/ 1398 w 1551"/>
                <a:gd name="T19" fmla="*/ 793 h 1538"/>
                <a:gd name="T20" fmla="*/ 1471 w 1551"/>
                <a:gd name="T21" fmla="*/ 963 h 1538"/>
                <a:gd name="T22" fmla="*/ 1522 w 1551"/>
                <a:gd name="T23" fmla="*/ 1146 h 1538"/>
                <a:gd name="T24" fmla="*/ 1548 w 1551"/>
                <a:gd name="T25" fmla="*/ 1336 h 1538"/>
                <a:gd name="T26" fmla="*/ 1551 w 1551"/>
                <a:gd name="T27" fmla="*/ 1434 h 1538"/>
                <a:gd name="T28" fmla="*/ 1549 w 1551"/>
                <a:gd name="T29" fmla="*/ 1458 h 1538"/>
                <a:gd name="T30" fmla="*/ 1529 w 1551"/>
                <a:gd name="T31" fmla="*/ 1499 h 1538"/>
                <a:gd name="T32" fmla="*/ 1493 w 1551"/>
                <a:gd name="T33" fmla="*/ 1527 h 1538"/>
                <a:gd name="T34" fmla="*/ 1447 w 1551"/>
                <a:gd name="T35" fmla="*/ 1538 h 1538"/>
                <a:gd name="T36" fmla="*/ 1402 w 1551"/>
                <a:gd name="T37" fmla="*/ 1527 h 1538"/>
                <a:gd name="T38" fmla="*/ 1367 w 1551"/>
                <a:gd name="T39" fmla="*/ 1499 h 1538"/>
                <a:gd name="T40" fmla="*/ 1347 w 1551"/>
                <a:gd name="T41" fmla="*/ 1459 h 1538"/>
                <a:gd name="T42" fmla="*/ 1341 w 1551"/>
                <a:gd name="T43" fmla="*/ 1347 h 1538"/>
                <a:gd name="T44" fmla="*/ 1316 w 1551"/>
                <a:gd name="T45" fmla="*/ 1177 h 1538"/>
                <a:gd name="T46" fmla="*/ 1270 w 1551"/>
                <a:gd name="T47" fmla="*/ 1015 h 1538"/>
                <a:gd name="T48" fmla="*/ 1202 w 1551"/>
                <a:gd name="T49" fmla="*/ 863 h 1538"/>
                <a:gd name="T50" fmla="*/ 1114 w 1551"/>
                <a:gd name="T51" fmla="*/ 722 h 1538"/>
                <a:gd name="T52" fmla="*/ 1009 w 1551"/>
                <a:gd name="T53" fmla="*/ 596 h 1538"/>
                <a:gd name="T54" fmla="*/ 888 w 1551"/>
                <a:gd name="T55" fmla="*/ 483 h 1538"/>
                <a:gd name="T56" fmla="*/ 752 w 1551"/>
                <a:gd name="T57" fmla="*/ 388 h 1538"/>
                <a:gd name="T58" fmla="*/ 604 w 1551"/>
                <a:gd name="T59" fmla="*/ 311 h 1538"/>
                <a:gd name="T60" fmla="*/ 445 w 1551"/>
                <a:gd name="T61" fmla="*/ 253 h 1538"/>
                <a:gd name="T62" fmla="*/ 278 w 1551"/>
                <a:gd name="T63" fmla="*/ 217 h 1538"/>
                <a:gd name="T64" fmla="*/ 102 w 1551"/>
                <a:gd name="T65" fmla="*/ 206 h 1538"/>
                <a:gd name="T66" fmla="*/ 57 w 1551"/>
                <a:gd name="T67" fmla="*/ 194 h 1538"/>
                <a:gd name="T68" fmla="*/ 22 w 1551"/>
                <a:gd name="T69" fmla="*/ 167 h 1538"/>
                <a:gd name="T70" fmla="*/ 2 w 1551"/>
                <a:gd name="T71" fmla="*/ 126 h 1538"/>
                <a:gd name="T72" fmla="*/ 2 w 1551"/>
                <a:gd name="T73" fmla="*/ 79 h 1538"/>
                <a:gd name="T74" fmla="*/ 22 w 1551"/>
                <a:gd name="T75" fmla="*/ 39 h 1538"/>
                <a:gd name="T76" fmla="*/ 57 w 1551"/>
                <a:gd name="T77" fmla="*/ 11 h 1538"/>
                <a:gd name="T78" fmla="*/ 102 w 1551"/>
                <a:gd name="T79" fmla="*/ 0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1" h="1538">
                  <a:moveTo>
                    <a:pt x="102" y="0"/>
                  </a:moveTo>
                  <a:lnTo>
                    <a:pt x="103" y="0"/>
                  </a:lnTo>
                  <a:lnTo>
                    <a:pt x="106" y="0"/>
                  </a:lnTo>
                  <a:lnTo>
                    <a:pt x="204" y="5"/>
                  </a:lnTo>
                  <a:lnTo>
                    <a:pt x="301" y="14"/>
                  </a:lnTo>
                  <a:lnTo>
                    <a:pt x="397" y="31"/>
                  </a:lnTo>
                  <a:lnTo>
                    <a:pt x="490" y="53"/>
                  </a:lnTo>
                  <a:lnTo>
                    <a:pt x="580" y="81"/>
                  </a:lnTo>
                  <a:lnTo>
                    <a:pt x="668" y="115"/>
                  </a:lnTo>
                  <a:lnTo>
                    <a:pt x="753" y="153"/>
                  </a:lnTo>
                  <a:lnTo>
                    <a:pt x="835" y="197"/>
                  </a:lnTo>
                  <a:lnTo>
                    <a:pt x="913" y="247"/>
                  </a:lnTo>
                  <a:lnTo>
                    <a:pt x="988" y="300"/>
                  </a:lnTo>
                  <a:lnTo>
                    <a:pt x="1060" y="359"/>
                  </a:lnTo>
                  <a:lnTo>
                    <a:pt x="1127" y="422"/>
                  </a:lnTo>
                  <a:lnTo>
                    <a:pt x="1190" y="489"/>
                  </a:lnTo>
                  <a:lnTo>
                    <a:pt x="1250" y="559"/>
                  </a:lnTo>
                  <a:lnTo>
                    <a:pt x="1304" y="633"/>
                  </a:lnTo>
                  <a:lnTo>
                    <a:pt x="1353" y="711"/>
                  </a:lnTo>
                  <a:lnTo>
                    <a:pt x="1398" y="793"/>
                  </a:lnTo>
                  <a:lnTo>
                    <a:pt x="1437" y="876"/>
                  </a:lnTo>
                  <a:lnTo>
                    <a:pt x="1471" y="963"/>
                  </a:lnTo>
                  <a:lnTo>
                    <a:pt x="1499" y="1053"/>
                  </a:lnTo>
                  <a:lnTo>
                    <a:pt x="1522" y="1146"/>
                  </a:lnTo>
                  <a:lnTo>
                    <a:pt x="1537" y="1240"/>
                  </a:lnTo>
                  <a:lnTo>
                    <a:pt x="1548" y="1336"/>
                  </a:lnTo>
                  <a:lnTo>
                    <a:pt x="1551" y="1434"/>
                  </a:lnTo>
                  <a:lnTo>
                    <a:pt x="1551" y="1434"/>
                  </a:lnTo>
                  <a:lnTo>
                    <a:pt x="1551" y="1435"/>
                  </a:lnTo>
                  <a:lnTo>
                    <a:pt x="1549" y="1458"/>
                  </a:lnTo>
                  <a:lnTo>
                    <a:pt x="1541" y="1480"/>
                  </a:lnTo>
                  <a:lnTo>
                    <a:pt x="1529" y="1499"/>
                  </a:lnTo>
                  <a:lnTo>
                    <a:pt x="1513" y="1515"/>
                  </a:lnTo>
                  <a:lnTo>
                    <a:pt x="1493" y="1527"/>
                  </a:lnTo>
                  <a:lnTo>
                    <a:pt x="1472" y="1534"/>
                  </a:lnTo>
                  <a:lnTo>
                    <a:pt x="1447" y="1538"/>
                  </a:lnTo>
                  <a:lnTo>
                    <a:pt x="1424" y="1534"/>
                  </a:lnTo>
                  <a:lnTo>
                    <a:pt x="1402" y="1527"/>
                  </a:lnTo>
                  <a:lnTo>
                    <a:pt x="1383" y="1515"/>
                  </a:lnTo>
                  <a:lnTo>
                    <a:pt x="1367" y="1499"/>
                  </a:lnTo>
                  <a:lnTo>
                    <a:pt x="1354" y="1480"/>
                  </a:lnTo>
                  <a:lnTo>
                    <a:pt x="1347" y="1459"/>
                  </a:lnTo>
                  <a:lnTo>
                    <a:pt x="1344" y="1435"/>
                  </a:lnTo>
                  <a:lnTo>
                    <a:pt x="1341" y="1347"/>
                  </a:lnTo>
                  <a:lnTo>
                    <a:pt x="1332" y="1261"/>
                  </a:lnTo>
                  <a:lnTo>
                    <a:pt x="1316" y="1177"/>
                  </a:lnTo>
                  <a:lnTo>
                    <a:pt x="1296" y="1095"/>
                  </a:lnTo>
                  <a:lnTo>
                    <a:pt x="1270" y="1015"/>
                  </a:lnTo>
                  <a:lnTo>
                    <a:pt x="1238" y="938"/>
                  </a:lnTo>
                  <a:lnTo>
                    <a:pt x="1202" y="863"/>
                  </a:lnTo>
                  <a:lnTo>
                    <a:pt x="1160" y="791"/>
                  </a:lnTo>
                  <a:lnTo>
                    <a:pt x="1114" y="722"/>
                  </a:lnTo>
                  <a:lnTo>
                    <a:pt x="1063" y="657"/>
                  </a:lnTo>
                  <a:lnTo>
                    <a:pt x="1009" y="596"/>
                  </a:lnTo>
                  <a:lnTo>
                    <a:pt x="950" y="538"/>
                  </a:lnTo>
                  <a:lnTo>
                    <a:pt x="888" y="483"/>
                  </a:lnTo>
                  <a:lnTo>
                    <a:pt x="822" y="433"/>
                  </a:lnTo>
                  <a:lnTo>
                    <a:pt x="752" y="388"/>
                  </a:lnTo>
                  <a:lnTo>
                    <a:pt x="680" y="347"/>
                  </a:lnTo>
                  <a:lnTo>
                    <a:pt x="604" y="311"/>
                  </a:lnTo>
                  <a:lnTo>
                    <a:pt x="527" y="279"/>
                  </a:lnTo>
                  <a:lnTo>
                    <a:pt x="445" y="253"/>
                  </a:lnTo>
                  <a:lnTo>
                    <a:pt x="363" y="233"/>
                  </a:lnTo>
                  <a:lnTo>
                    <a:pt x="278" y="217"/>
                  </a:lnTo>
                  <a:lnTo>
                    <a:pt x="191" y="209"/>
                  </a:lnTo>
                  <a:lnTo>
                    <a:pt x="102" y="206"/>
                  </a:lnTo>
                  <a:lnTo>
                    <a:pt x="79" y="203"/>
                  </a:lnTo>
                  <a:lnTo>
                    <a:pt x="57" y="194"/>
                  </a:lnTo>
                  <a:lnTo>
                    <a:pt x="38" y="183"/>
                  </a:lnTo>
                  <a:lnTo>
                    <a:pt x="22" y="167"/>
                  </a:lnTo>
                  <a:lnTo>
                    <a:pt x="9" y="148"/>
                  </a:lnTo>
                  <a:lnTo>
                    <a:pt x="2" y="126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9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8" name="Группа 307"/>
          <p:cNvGrpSpPr/>
          <p:nvPr/>
        </p:nvGrpSpPr>
        <p:grpSpPr>
          <a:xfrm>
            <a:off x="9650413" y="4036458"/>
            <a:ext cx="530949" cy="460275"/>
            <a:chOff x="5929313" y="3341688"/>
            <a:chExt cx="2814637" cy="2439988"/>
          </a:xfrm>
          <a:solidFill>
            <a:schemeClr val="bg2">
              <a:lumMod val="25000"/>
            </a:schemeClr>
          </a:solidFill>
        </p:grpSpPr>
        <p:sp>
          <p:nvSpPr>
            <p:cNvPr id="306" name="Freeform 277"/>
            <p:cNvSpPr>
              <a:spLocks noEditPoints="1"/>
            </p:cNvSpPr>
            <p:nvPr/>
          </p:nvSpPr>
          <p:spPr bwMode="auto">
            <a:xfrm>
              <a:off x="5929313" y="3341688"/>
              <a:ext cx="2814637" cy="2439988"/>
            </a:xfrm>
            <a:custGeom>
              <a:avLst/>
              <a:gdLst>
                <a:gd name="T0" fmla="*/ 222 w 3546"/>
                <a:gd name="T1" fmla="*/ 1867 h 3075"/>
                <a:gd name="T2" fmla="*/ 225 w 3546"/>
                <a:gd name="T3" fmla="*/ 2671 h 3075"/>
                <a:gd name="T4" fmla="*/ 247 w 3546"/>
                <a:gd name="T5" fmla="*/ 2736 h 3075"/>
                <a:gd name="T6" fmla="*/ 287 w 3546"/>
                <a:gd name="T7" fmla="*/ 2791 h 3075"/>
                <a:gd name="T8" fmla="*/ 342 w 3546"/>
                <a:gd name="T9" fmla="*/ 2830 h 3075"/>
                <a:gd name="T10" fmla="*/ 407 w 3546"/>
                <a:gd name="T11" fmla="*/ 2853 h 3075"/>
                <a:gd name="T12" fmla="*/ 3103 w 3546"/>
                <a:gd name="T13" fmla="*/ 2855 h 3075"/>
                <a:gd name="T14" fmla="*/ 3173 w 3546"/>
                <a:gd name="T15" fmla="*/ 2844 h 3075"/>
                <a:gd name="T16" fmla="*/ 3234 w 3546"/>
                <a:gd name="T17" fmla="*/ 2813 h 3075"/>
                <a:gd name="T18" fmla="*/ 3282 w 3546"/>
                <a:gd name="T19" fmla="*/ 2765 h 3075"/>
                <a:gd name="T20" fmla="*/ 3314 w 3546"/>
                <a:gd name="T21" fmla="*/ 2705 h 3075"/>
                <a:gd name="T22" fmla="*/ 3325 w 3546"/>
                <a:gd name="T23" fmla="*/ 2636 h 3075"/>
                <a:gd name="T24" fmla="*/ 2882 w 3546"/>
                <a:gd name="T25" fmla="*/ 220 h 3075"/>
                <a:gd name="T26" fmla="*/ 665 w 3546"/>
                <a:gd name="T27" fmla="*/ 0 h 3075"/>
                <a:gd name="T28" fmla="*/ 2918 w 3546"/>
                <a:gd name="T29" fmla="*/ 3 h 3075"/>
                <a:gd name="T30" fmla="*/ 2985 w 3546"/>
                <a:gd name="T31" fmla="*/ 26 h 3075"/>
                <a:gd name="T32" fmla="*/ 3041 w 3546"/>
                <a:gd name="T33" fmla="*/ 68 h 3075"/>
                <a:gd name="T34" fmla="*/ 3081 w 3546"/>
                <a:gd name="T35" fmla="*/ 126 h 3075"/>
                <a:gd name="T36" fmla="*/ 3538 w 3546"/>
                <a:gd name="T37" fmla="*/ 1807 h 3075"/>
                <a:gd name="T38" fmla="*/ 3546 w 3546"/>
                <a:gd name="T39" fmla="*/ 1867 h 3075"/>
                <a:gd name="T40" fmla="*/ 3543 w 3546"/>
                <a:gd name="T41" fmla="*/ 2691 h 3075"/>
                <a:gd name="T42" fmla="*/ 3517 w 3546"/>
                <a:gd name="T43" fmla="*/ 2795 h 3075"/>
                <a:gd name="T44" fmla="*/ 3468 w 3546"/>
                <a:gd name="T45" fmla="*/ 2886 h 3075"/>
                <a:gd name="T46" fmla="*/ 3398 w 3546"/>
                <a:gd name="T47" fmla="*/ 2964 h 3075"/>
                <a:gd name="T48" fmla="*/ 3312 w 3546"/>
                <a:gd name="T49" fmla="*/ 3023 h 3075"/>
                <a:gd name="T50" fmla="*/ 3212 w 3546"/>
                <a:gd name="T51" fmla="*/ 3062 h 3075"/>
                <a:gd name="T52" fmla="*/ 3103 w 3546"/>
                <a:gd name="T53" fmla="*/ 3075 h 3075"/>
                <a:gd name="T54" fmla="*/ 387 w 3546"/>
                <a:gd name="T55" fmla="*/ 3071 h 3075"/>
                <a:gd name="T56" fmla="*/ 283 w 3546"/>
                <a:gd name="T57" fmla="*/ 3045 h 3075"/>
                <a:gd name="T58" fmla="*/ 190 w 3546"/>
                <a:gd name="T59" fmla="*/ 2996 h 3075"/>
                <a:gd name="T60" fmla="*/ 112 w 3546"/>
                <a:gd name="T61" fmla="*/ 2928 h 3075"/>
                <a:gd name="T62" fmla="*/ 52 w 3546"/>
                <a:gd name="T63" fmla="*/ 2842 h 3075"/>
                <a:gd name="T64" fmla="*/ 13 w 3546"/>
                <a:gd name="T65" fmla="*/ 2744 h 3075"/>
                <a:gd name="T66" fmla="*/ 0 w 3546"/>
                <a:gd name="T67" fmla="*/ 2636 h 3075"/>
                <a:gd name="T68" fmla="*/ 2 w 3546"/>
                <a:gd name="T69" fmla="*/ 1838 h 3075"/>
                <a:gd name="T70" fmla="*/ 452 w 3546"/>
                <a:gd name="T71" fmla="*/ 159 h 3075"/>
                <a:gd name="T72" fmla="*/ 482 w 3546"/>
                <a:gd name="T73" fmla="*/ 95 h 3075"/>
                <a:gd name="T74" fmla="*/ 532 w 3546"/>
                <a:gd name="T75" fmla="*/ 45 h 3075"/>
                <a:gd name="T76" fmla="*/ 594 w 3546"/>
                <a:gd name="T77" fmla="*/ 12 h 3075"/>
                <a:gd name="T78" fmla="*/ 665 w 3546"/>
                <a:gd name="T79" fmla="*/ 0 h 3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46" h="3075">
                  <a:moveTo>
                    <a:pt x="665" y="220"/>
                  </a:moveTo>
                  <a:lnTo>
                    <a:pt x="222" y="1867"/>
                  </a:lnTo>
                  <a:lnTo>
                    <a:pt x="222" y="2636"/>
                  </a:lnTo>
                  <a:lnTo>
                    <a:pt x="225" y="2671"/>
                  </a:lnTo>
                  <a:lnTo>
                    <a:pt x="234" y="2705"/>
                  </a:lnTo>
                  <a:lnTo>
                    <a:pt x="247" y="2736"/>
                  </a:lnTo>
                  <a:lnTo>
                    <a:pt x="264" y="2765"/>
                  </a:lnTo>
                  <a:lnTo>
                    <a:pt x="287" y="2791"/>
                  </a:lnTo>
                  <a:lnTo>
                    <a:pt x="312" y="2813"/>
                  </a:lnTo>
                  <a:lnTo>
                    <a:pt x="342" y="2830"/>
                  </a:lnTo>
                  <a:lnTo>
                    <a:pt x="373" y="2844"/>
                  </a:lnTo>
                  <a:lnTo>
                    <a:pt x="407" y="2853"/>
                  </a:lnTo>
                  <a:lnTo>
                    <a:pt x="443" y="2855"/>
                  </a:lnTo>
                  <a:lnTo>
                    <a:pt x="3103" y="2855"/>
                  </a:lnTo>
                  <a:lnTo>
                    <a:pt x="3139" y="2853"/>
                  </a:lnTo>
                  <a:lnTo>
                    <a:pt x="3173" y="2844"/>
                  </a:lnTo>
                  <a:lnTo>
                    <a:pt x="3205" y="2830"/>
                  </a:lnTo>
                  <a:lnTo>
                    <a:pt x="3234" y="2813"/>
                  </a:lnTo>
                  <a:lnTo>
                    <a:pt x="3260" y="2791"/>
                  </a:lnTo>
                  <a:lnTo>
                    <a:pt x="3282" y="2765"/>
                  </a:lnTo>
                  <a:lnTo>
                    <a:pt x="3300" y="2736"/>
                  </a:lnTo>
                  <a:lnTo>
                    <a:pt x="3314" y="2705"/>
                  </a:lnTo>
                  <a:lnTo>
                    <a:pt x="3321" y="2671"/>
                  </a:lnTo>
                  <a:lnTo>
                    <a:pt x="3325" y="2636"/>
                  </a:lnTo>
                  <a:lnTo>
                    <a:pt x="3325" y="1867"/>
                  </a:lnTo>
                  <a:lnTo>
                    <a:pt x="2882" y="220"/>
                  </a:lnTo>
                  <a:lnTo>
                    <a:pt x="665" y="220"/>
                  </a:lnTo>
                  <a:close/>
                  <a:moveTo>
                    <a:pt x="665" y="0"/>
                  </a:moveTo>
                  <a:lnTo>
                    <a:pt x="2882" y="0"/>
                  </a:lnTo>
                  <a:lnTo>
                    <a:pt x="2918" y="3"/>
                  </a:lnTo>
                  <a:lnTo>
                    <a:pt x="2953" y="12"/>
                  </a:lnTo>
                  <a:lnTo>
                    <a:pt x="2985" y="26"/>
                  </a:lnTo>
                  <a:lnTo>
                    <a:pt x="3015" y="45"/>
                  </a:lnTo>
                  <a:lnTo>
                    <a:pt x="3041" y="68"/>
                  </a:lnTo>
                  <a:lnTo>
                    <a:pt x="3064" y="95"/>
                  </a:lnTo>
                  <a:lnTo>
                    <a:pt x="3081" y="126"/>
                  </a:lnTo>
                  <a:lnTo>
                    <a:pt x="3094" y="159"/>
                  </a:lnTo>
                  <a:lnTo>
                    <a:pt x="3538" y="1807"/>
                  </a:lnTo>
                  <a:lnTo>
                    <a:pt x="3544" y="1838"/>
                  </a:lnTo>
                  <a:lnTo>
                    <a:pt x="3546" y="1867"/>
                  </a:lnTo>
                  <a:lnTo>
                    <a:pt x="3546" y="2636"/>
                  </a:lnTo>
                  <a:lnTo>
                    <a:pt x="3543" y="2691"/>
                  </a:lnTo>
                  <a:lnTo>
                    <a:pt x="3533" y="2744"/>
                  </a:lnTo>
                  <a:lnTo>
                    <a:pt x="3517" y="2795"/>
                  </a:lnTo>
                  <a:lnTo>
                    <a:pt x="3495" y="2842"/>
                  </a:lnTo>
                  <a:lnTo>
                    <a:pt x="3468" y="2886"/>
                  </a:lnTo>
                  <a:lnTo>
                    <a:pt x="3435" y="2928"/>
                  </a:lnTo>
                  <a:lnTo>
                    <a:pt x="3398" y="2964"/>
                  </a:lnTo>
                  <a:lnTo>
                    <a:pt x="3356" y="2996"/>
                  </a:lnTo>
                  <a:lnTo>
                    <a:pt x="3312" y="3023"/>
                  </a:lnTo>
                  <a:lnTo>
                    <a:pt x="3264" y="3045"/>
                  </a:lnTo>
                  <a:lnTo>
                    <a:pt x="3212" y="3062"/>
                  </a:lnTo>
                  <a:lnTo>
                    <a:pt x="3159" y="3071"/>
                  </a:lnTo>
                  <a:lnTo>
                    <a:pt x="3103" y="3075"/>
                  </a:lnTo>
                  <a:lnTo>
                    <a:pt x="443" y="3075"/>
                  </a:lnTo>
                  <a:lnTo>
                    <a:pt x="387" y="3071"/>
                  </a:lnTo>
                  <a:lnTo>
                    <a:pt x="334" y="3062"/>
                  </a:lnTo>
                  <a:lnTo>
                    <a:pt x="283" y="3045"/>
                  </a:lnTo>
                  <a:lnTo>
                    <a:pt x="235" y="3023"/>
                  </a:lnTo>
                  <a:lnTo>
                    <a:pt x="190" y="2996"/>
                  </a:lnTo>
                  <a:lnTo>
                    <a:pt x="148" y="2964"/>
                  </a:lnTo>
                  <a:lnTo>
                    <a:pt x="112" y="2928"/>
                  </a:lnTo>
                  <a:lnTo>
                    <a:pt x="80" y="2886"/>
                  </a:lnTo>
                  <a:lnTo>
                    <a:pt x="52" y="2842"/>
                  </a:lnTo>
                  <a:lnTo>
                    <a:pt x="29" y="2795"/>
                  </a:lnTo>
                  <a:lnTo>
                    <a:pt x="13" y="2744"/>
                  </a:lnTo>
                  <a:lnTo>
                    <a:pt x="3" y="2691"/>
                  </a:lnTo>
                  <a:lnTo>
                    <a:pt x="0" y="2636"/>
                  </a:lnTo>
                  <a:lnTo>
                    <a:pt x="0" y="1867"/>
                  </a:lnTo>
                  <a:lnTo>
                    <a:pt x="2" y="1838"/>
                  </a:lnTo>
                  <a:lnTo>
                    <a:pt x="9" y="1807"/>
                  </a:lnTo>
                  <a:lnTo>
                    <a:pt x="452" y="159"/>
                  </a:lnTo>
                  <a:lnTo>
                    <a:pt x="465" y="126"/>
                  </a:lnTo>
                  <a:lnTo>
                    <a:pt x="482" y="95"/>
                  </a:lnTo>
                  <a:lnTo>
                    <a:pt x="505" y="68"/>
                  </a:lnTo>
                  <a:lnTo>
                    <a:pt x="532" y="45"/>
                  </a:lnTo>
                  <a:lnTo>
                    <a:pt x="561" y="26"/>
                  </a:lnTo>
                  <a:lnTo>
                    <a:pt x="594" y="12"/>
                  </a:lnTo>
                  <a:lnTo>
                    <a:pt x="629" y="3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Freeform 278"/>
            <p:cNvSpPr>
              <a:spLocks noEditPoints="1"/>
            </p:cNvSpPr>
            <p:nvPr/>
          </p:nvSpPr>
          <p:spPr bwMode="auto">
            <a:xfrm>
              <a:off x="6264275" y="3690938"/>
              <a:ext cx="2144712" cy="1568450"/>
            </a:xfrm>
            <a:custGeom>
              <a:avLst/>
              <a:gdLst>
                <a:gd name="T0" fmla="*/ 169 w 2702"/>
                <a:gd name="T1" fmla="*/ 1318 h 1977"/>
                <a:gd name="T2" fmla="*/ 653 w 2702"/>
                <a:gd name="T3" fmla="*/ 1321 h 1977"/>
                <a:gd name="T4" fmla="*/ 720 w 2702"/>
                <a:gd name="T5" fmla="*/ 1342 h 1977"/>
                <a:gd name="T6" fmla="*/ 775 w 2702"/>
                <a:gd name="T7" fmla="*/ 1382 h 1977"/>
                <a:gd name="T8" fmla="*/ 816 w 2702"/>
                <a:gd name="T9" fmla="*/ 1440 h 1977"/>
                <a:gd name="T10" fmla="*/ 1726 w 2702"/>
                <a:gd name="T11" fmla="*/ 1758 h 1977"/>
                <a:gd name="T12" fmla="*/ 1905 w 2702"/>
                <a:gd name="T13" fmla="*/ 1409 h 1977"/>
                <a:gd name="T14" fmla="*/ 1954 w 2702"/>
                <a:gd name="T15" fmla="*/ 1361 h 1977"/>
                <a:gd name="T16" fmla="*/ 2015 w 2702"/>
                <a:gd name="T17" fmla="*/ 1329 h 1977"/>
                <a:gd name="T18" fmla="*/ 2085 w 2702"/>
                <a:gd name="T19" fmla="*/ 1318 h 1977"/>
                <a:gd name="T20" fmla="*/ 2210 w 2702"/>
                <a:gd name="T21" fmla="*/ 111 h 1977"/>
                <a:gd name="T22" fmla="*/ 493 w 2702"/>
                <a:gd name="T23" fmla="*/ 0 h 1977"/>
                <a:gd name="T24" fmla="*/ 2234 w 2702"/>
                <a:gd name="T25" fmla="*/ 3 h 1977"/>
                <a:gd name="T26" fmla="*/ 2276 w 2702"/>
                <a:gd name="T27" fmla="*/ 23 h 1977"/>
                <a:gd name="T28" fmla="*/ 2308 w 2702"/>
                <a:gd name="T29" fmla="*/ 59 h 1977"/>
                <a:gd name="T30" fmla="*/ 2699 w 2702"/>
                <a:gd name="T31" fmla="*/ 1400 h 1977"/>
                <a:gd name="T32" fmla="*/ 2700 w 2702"/>
                <a:gd name="T33" fmla="*/ 1449 h 1977"/>
                <a:gd name="T34" fmla="*/ 2679 w 2702"/>
                <a:gd name="T35" fmla="*/ 1495 h 1977"/>
                <a:gd name="T36" fmla="*/ 2650 w 2702"/>
                <a:gd name="T37" fmla="*/ 1522 h 1977"/>
                <a:gd name="T38" fmla="*/ 2611 w 2702"/>
                <a:gd name="T39" fmla="*/ 1536 h 1977"/>
                <a:gd name="T40" fmla="*/ 2085 w 2702"/>
                <a:gd name="T41" fmla="*/ 1538 h 1977"/>
                <a:gd name="T42" fmla="*/ 1906 w 2702"/>
                <a:gd name="T43" fmla="*/ 1886 h 1977"/>
                <a:gd name="T44" fmla="*/ 1857 w 2702"/>
                <a:gd name="T45" fmla="*/ 1935 h 1977"/>
                <a:gd name="T46" fmla="*/ 1796 w 2702"/>
                <a:gd name="T47" fmla="*/ 1966 h 1977"/>
                <a:gd name="T48" fmla="*/ 1726 w 2702"/>
                <a:gd name="T49" fmla="*/ 1977 h 1977"/>
                <a:gd name="T50" fmla="*/ 941 w 2702"/>
                <a:gd name="T51" fmla="*/ 1975 h 1977"/>
                <a:gd name="T52" fmla="*/ 875 w 2702"/>
                <a:gd name="T53" fmla="*/ 1953 h 1977"/>
                <a:gd name="T54" fmla="*/ 819 w 2702"/>
                <a:gd name="T55" fmla="*/ 1912 h 1977"/>
                <a:gd name="T56" fmla="*/ 778 w 2702"/>
                <a:gd name="T57" fmla="*/ 1856 h 1977"/>
                <a:gd name="T58" fmla="*/ 111 w 2702"/>
                <a:gd name="T59" fmla="*/ 1538 h 1977"/>
                <a:gd name="T60" fmla="*/ 63 w 2702"/>
                <a:gd name="T61" fmla="*/ 1526 h 1977"/>
                <a:gd name="T62" fmla="*/ 23 w 2702"/>
                <a:gd name="T63" fmla="*/ 1495 h 1977"/>
                <a:gd name="T64" fmla="*/ 3 w 2702"/>
                <a:gd name="T65" fmla="*/ 1449 h 1977"/>
                <a:gd name="T66" fmla="*/ 5 w 2702"/>
                <a:gd name="T67" fmla="*/ 1400 h 1977"/>
                <a:gd name="T68" fmla="*/ 394 w 2702"/>
                <a:gd name="T69" fmla="*/ 60 h 1977"/>
                <a:gd name="T70" fmla="*/ 425 w 2702"/>
                <a:gd name="T71" fmla="*/ 23 h 1977"/>
                <a:gd name="T72" fmla="*/ 469 w 2702"/>
                <a:gd name="T73" fmla="*/ 3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02" h="1977">
                  <a:moveTo>
                    <a:pt x="493" y="111"/>
                  </a:moveTo>
                  <a:lnTo>
                    <a:pt x="169" y="1318"/>
                  </a:lnTo>
                  <a:lnTo>
                    <a:pt x="617" y="1318"/>
                  </a:lnTo>
                  <a:lnTo>
                    <a:pt x="653" y="1321"/>
                  </a:lnTo>
                  <a:lnTo>
                    <a:pt x="687" y="1329"/>
                  </a:lnTo>
                  <a:lnTo>
                    <a:pt x="720" y="1342"/>
                  </a:lnTo>
                  <a:lnTo>
                    <a:pt x="749" y="1361"/>
                  </a:lnTo>
                  <a:lnTo>
                    <a:pt x="775" y="1382"/>
                  </a:lnTo>
                  <a:lnTo>
                    <a:pt x="797" y="1409"/>
                  </a:lnTo>
                  <a:lnTo>
                    <a:pt x="816" y="1440"/>
                  </a:lnTo>
                  <a:lnTo>
                    <a:pt x="976" y="1758"/>
                  </a:lnTo>
                  <a:lnTo>
                    <a:pt x="1726" y="1758"/>
                  </a:lnTo>
                  <a:lnTo>
                    <a:pt x="1887" y="1440"/>
                  </a:lnTo>
                  <a:lnTo>
                    <a:pt x="1905" y="1409"/>
                  </a:lnTo>
                  <a:lnTo>
                    <a:pt x="1928" y="1382"/>
                  </a:lnTo>
                  <a:lnTo>
                    <a:pt x="1954" y="1361"/>
                  </a:lnTo>
                  <a:lnTo>
                    <a:pt x="1984" y="1342"/>
                  </a:lnTo>
                  <a:lnTo>
                    <a:pt x="2015" y="1329"/>
                  </a:lnTo>
                  <a:lnTo>
                    <a:pt x="2049" y="1321"/>
                  </a:lnTo>
                  <a:lnTo>
                    <a:pt x="2085" y="1318"/>
                  </a:lnTo>
                  <a:lnTo>
                    <a:pt x="2534" y="1318"/>
                  </a:lnTo>
                  <a:lnTo>
                    <a:pt x="2210" y="111"/>
                  </a:lnTo>
                  <a:lnTo>
                    <a:pt x="493" y="111"/>
                  </a:lnTo>
                  <a:close/>
                  <a:moveTo>
                    <a:pt x="493" y="0"/>
                  </a:moveTo>
                  <a:lnTo>
                    <a:pt x="2210" y="0"/>
                  </a:lnTo>
                  <a:lnTo>
                    <a:pt x="2234" y="3"/>
                  </a:lnTo>
                  <a:lnTo>
                    <a:pt x="2257" y="11"/>
                  </a:lnTo>
                  <a:lnTo>
                    <a:pt x="2276" y="23"/>
                  </a:lnTo>
                  <a:lnTo>
                    <a:pt x="2294" y="39"/>
                  </a:lnTo>
                  <a:lnTo>
                    <a:pt x="2308" y="59"/>
                  </a:lnTo>
                  <a:lnTo>
                    <a:pt x="2317" y="81"/>
                  </a:lnTo>
                  <a:lnTo>
                    <a:pt x="2699" y="1400"/>
                  </a:lnTo>
                  <a:lnTo>
                    <a:pt x="2702" y="1424"/>
                  </a:lnTo>
                  <a:lnTo>
                    <a:pt x="2700" y="1449"/>
                  </a:lnTo>
                  <a:lnTo>
                    <a:pt x="2692" y="1473"/>
                  </a:lnTo>
                  <a:lnTo>
                    <a:pt x="2679" y="1495"/>
                  </a:lnTo>
                  <a:lnTo>
                    <a:pt x="2665" y="1510"/>
                  </a:lnTo>
                  <a:lnTo>
                    <a:pt x="2650" y="1522"/>
                  </a:lnTo>
                  <a:lnTo>
                    <a:pt x="2631" y="1530"/>
                  </a:lnTo>
                  <a:lnTo>
                    <a:pt x="2611" y="1536"/>
                  </a:lnTo>
                  <a:lnTo>
                    <a:pt x="2592" y="1538"/>
                  </a:lnTo>
                  <a:lnTo>
                    <a:pt x="2085" y="1538"/>
                  </a:lnTo>
                  <a:lnTo>
                    <a:pt x="1925" y="1856"/>
                  </a:lnTo>
                  <a:lnTo>
                    <a:pt x="1906" y="1886"/>
                  </a:lnTo>
                  <a:lnTo>
                    <a:pt x="1883" y="1912"/>
                  </a:lnTo>
                  <a:lnTo>
                    <a:pt x="1857" y="1935"/>
                  </a:lnTo>
                  <a:lnTo>
                    <a:pt x="1828" y="1953"/>
                  </a:lnTo>
                  <a:lnTo>
                    <a:pt x="1796" y="1966"/>
                  </a:lnTo>
                  <a:lnTo>
                    <a:pt x="1762" y="1975"/>
                  </a:lnTo>
                  <a:lnTo>
                    <a:pt x="1726" y="1977"/>
                  </a:lnTo>
                  <a:lnTo>
                    <a:pt x="976" y="1977"/>
                  </a:lnTo>
                  <a:lnTo>
                    <a:pt x="941" y="1975"/>
                  </a:lnTo>
                  <a:lnTo>
                    <a:pt x="907" y="1966"/>
                  </a:lnTo>
                  <a:lnTo>
                    <a:pt x="875" y="1953"/>
                  </a:lnTo>
                  <a:lnTo>
                    <a:pt x="845" y="1935"/>
                  </a:lnTo>
                  <a:lnTo>
                    <a:pt x="819" y="1912"/>
                  </a:lnTo>
                  <a:lnTo>
                    <a:pt x="796" y="1886"/>
                  </a:lnTo>
                  <a:lnTo>
                    <a:pt x="778" y="1856"/>
                  </a:lnTo>
                  <a:lnTo>
                    <a:pt x="617" y="1538"/>
                  </a:lnTo>
                  <a:lnTo>
                    <a:pt x="111" y="1538"/>
                  </a:lnTo>
                  <a:lnTo>
                    <a:pt x="86" y="1535"/>
                  </a:lnTo>
                  <a:lnTo>
                    <a:pt x="63" y="1526"/>
                  </a:lnTo>
                  <a:lnTo>
                    <a:pt x="41" y="1513"/>
                  </a:lnTo>
                  <a:lnTo>
                    <a:pt x="23" y="1495"/>
                  </a:lnTo>
                  <a:lnTo>
                    <a:pt x="10" y="1473"/>
                  </a:lnTo>
                  <a:lnTo>
                    <a:pt x="3" y="1449"/>
                  </a:lnTo>
                  <a:lnTo>
                    <a:pt x="0" y="1424"/>
                  </a:lnTo>
                  <a:lnTo>
                    <a:pt x="5" y="1400"/>
                  </a:lnTo>
                  <a:lnTo>
                    <a:pt x="386" y="81"/>
                  </a:lnTo>
                  <a:lnTo>
                    <a:pt x="394" y="60"/>
                  </a:lnTo>
                  <a:lnTo>
                    <a:pt x="409" y="39"/>
                  </a:lnTo>
                  <a:lnTo>
                    <a:pt x="425" y="23"/>
                  </a:lnTo>
                  <a:lnTo>
                    <a:pt x="446" y="11"/>
                  </a:lnTo>
                  <a:lnTo>
                    <a:pt x="469" y="3"/>
                  </a:lnTo>
                  <a:lnTo>
                    <a:pt x="4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3" name="Freeform 283"/>
          <p:cNvSpPr>
            <a:spLocks noEditPoints="1"/>
          </p:cNvSpPr>
          <p:nvPr/>
        </p:nvSpPr>
        <p:spPr bwMode="auto">
          <a:xfrm>
            <a:off x="2389679" y="4872106"/>
            <a:ext cx="538772" cy="467211"/>
          </a:xfrm>
          <a:custGeom>
            <a:avLst/>
            <a:gdLst>
              <a:gd name="T0" fmla="*/ 3998 w 4157"/>
              <a:gd name="T1" fmla="*/ 2892 h 3603"/>
              <a:gd name="T2" fmla="*/ 4098 w 4157"/>
              <a:gd name="T3" fmla="*/ 3078 h 3603"/>
              <a:gd name="T4" fmla="*/ 4152 w 4157"/>
              <a:gd name="T5" fmla="*/ 3284 h 3603"/>
              <a:gd name="T6" fmla="*/ 4129 w 4157"/>
              <a:gd name="T7" fmla="*/ 3464 h 3603"/>
              <a:gd name="T8" fmla="*/ 3979 w 4157"/>
              <a:gd name="T9" fmla="*/ 3590 h 3603"/>
              <a:gd name="T10" fmla="*/ 3778 w 4157"/>
              <a:gd name="T11" fmla="*/ 3574 h 3603"/>
              <a:gd name="T12" fmla="*/ 3650 w 4157"/>
              <a:gd name="T13" fmla="*/ 3427 h 3603"/>
              <a:gd name="T14" fmla="*/ 3649 w 4157"/>
              <a:gd name="T15" fmla="*/ 3246 h 3603"/>
              <a:gd name="T16" fmla="*/ 3713 w 4157"/>
              <a:gd name="T17" fmla="*/ 3035 h 3603"/>
              <a:gd name="T18" fmla="*/ 3820 w 4157"/>
              <a:gd name="T19" fmla="*/ 2867 h 3603"/>
              <a:gd name="T20" fmla="*/ 910 w 4157"/>
              <a:gd name="T21" fmla="*/ 2317 h 3603"/>
              <a:gd name="T22" fmla="*/ 983 w 4157"/>
              <a:gd name="T23" fmla="*/ 2437 h 3603"/>
              <a:gd name="T24" fmla="*/ 1201 w 4157"/>
              <a:gd name="T25" fmla="*/ 2563 h 3603"/>
              <a:gd name="T26" fmla="*/ 1567 w 4157"/>
              <a:gd name="T27" fmla="*/ 2663 h 3603"/>
              <a:gd name="T28" fmla="*/ 2079 w 4157"/>
              <a:gd name="T29" fmla="*/ 2703 h 3603"/>
              <a:gd name="T30" fmla="*/ 2591 w 4157"/>
              <a:gd name="T31" fmla="*/ 2663 h 3603"/>
              <a:gd name="T32" fmla="*/ 2955 w 4157"/>
              <a:gd name="T33" fmla="*/ 2563 h 3603"/>
              <a:gd name="T34" fmla="*/ 3174 w 4157"/>
              <a:gd name="T35" fmla="*/ 2437 h 3603"/>
              <a:gd name="T36" fmla="*/ 3247 w 4157"/>
              <a:gd name="T37" fmla="*/ 2317 h 3603"/>
              <a:gd name="T38" fmla="*/ 2036 w 4157"/>
              <a:gd name="T39" fmla="*/ 1543 h 3603"/>
              <a:gd name="T40" fmla="*/ 3955 w 4157"/>
              <a:gd name="T41" fmla="*/ 1300 h 3603"/>
              <a:gd name="T42" fmla="*/ 4028 w 4157"/>
              <a:gd name="T43" fmla="*/ 1416 h 3603"/>
              <a:gd name="T44" fmla="*/ 3979 w 4157"/>
              <a:gd name="T45" fmla="*/ 2674 h 3603"/>
              <a:gd name="T46" fmla="*/ 3841 w 4157"/>
              <a:gd name="T47" fmla="*/ 2689 h 3603"/>
              <a:gd name="T48" fmla="*/ 3767 w 4157"/>
              <a:gd name="T49" fmla="*/ 2574 h 3603"/>
              <a:gd name="T50" fmla="*/ 3816 w 4157"/>
              <a:gd name="T51" fmla="*/ 1316 h 3603"/>
              <a:gd name="T52" fmla="*/ 2050 w 4157"/>
              <a:gd name="T53" fmla="*/ 261 h 3603"/>
              <a:gd name="T54" fmla="*/ 273 w 4157"/>
              <a:gd name="T55" fmla="*/ 716 h 3603"/>
              <a:gd name="T56" fmla="*/ 288 w 4157"/>
              <a:gd name="T57" fmla="*/ 852 h 3603"/>
              <a:gd name="T58" fmla="*/ 2079 w 4157"/>
              <a:gd name="T59" fmla="*/ 1287 h 3603"/>
              <a:gd name="T60" fmla="*/ 3869 w 4157"/>
              <a:gd name="T61" fmla="*/ 852 h 3603"/>
              <a:gd name="T62" fmla="*/ 3884 w 4157"/>
              <a:gd name="T63" fmla="*/ 716 h 3603"/>
              <a:gd name="T64" fmla="*/ 2107 w 4157"/>
              <a:gd name="T65" fmla="*/ 261 h 3603"/>
              <a:gd name="T66" fmla="*/ 2165 w 4157"/>
              <a:gd name="T67" fmla="*/ 10 h 3603"/>
              <a:gd name="T68" fmla="*/ 4038 w 4157"/>
              <a:gd name="T69" fmla="*/ 495 h 3603"/>
              <a:gd name="T70" fmla="*/ 4154 w 4157"/>
              <a:gd name="T71" fmla="*/ 719 h 3603"/>
              <a:gd name="T72" fmla="*/ 4102 w 4157"/>
              <a:gd name="T73" fmla="*/ 971 h 3603"/>
              <a:gd name="T74" fmla="*/ 3906 w 4157"/>
              <a:gd name="T75" fmla="*/ 1133 h 3603"/>
              <a:gd name="T76" fmla="*/ 3499 w 4157"/>
              <a:gd name="T77" fmla="*/ 2400 h 3603"/>
              <a:gd name="T78" fmla="*/ 3401 w 4157"/>
              <a:gd name="T79" fmla="*/ 2598 h 3603"/>
              <a:gd name="T80" fmla="*/ 3181 w 4157"/>
              <a:gd name="T81" fmla="*/ 2767 h 3603"/>
              <a:gd name="T82" fmla="*/ 2826 w 4157"/>
              <a:gd name="T83" fmla="*/ 2890 h 3603"/>
              <a:gd name="T84" fmla="*/ 2323 w 4157"/>
              <a:gd name="T85" fmla="*/ 2953 h 3603"/>
              <a:gd name="T86" fmla="*/ 1721 w 4157"/>
              <a:gd name="T87" fmla="*/ 2945 h 3603"/>
              <a:gd name="T88" fmla="*/ 1249 w 4157"/>
              <a:gd name="T89" fmla="*/ 2869 h 3603"/>
              <a:gd name="T90" fmla="*/ 922 w 4157"/>
              <a:gd name="T91" fmla="*/ 2736 h 3603"/>
              <a:gd name="T92" fmla="*/ 728 w 4157"/>
              <a:gd name="T93" fmla="*/ 2561 h 3603"/>
              <a:gd name="T94" fmla="*/ 651 w 4157"/>
              <a:gd name="T95" fmla="*/ 2359 h 3603"/>
              <a:gd name="T96" fmla="*/ 202 w 4157"/>
              <a:gd name="T97" fmla="*/ 1112 h 3603"/>
              <a:gd name="T98" fmla="*/ 32 w 4157"/>
              <a:gd name="T99" fmla="*/ 925 h 3603"/>
              <a:gd name="T100" fmla="*/ 14 w 4157"/>
              <a:gd name="T101" fmla="*/ 668 h 3603"/>
              <a:gd name="T102" fmla="*/ 159 w 4157"/>
              <a:gd name="T103" fmla="*/ 462 h 3603"/>
              <a:gd name="T104" fmla="*/ 2036 w 4157"/>
              <a:gd name="T105" fmla="*/ 3 h 3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57" h="3603">
                <a:moveTo>
                  <a:pt x="3897" y="2831"/>
                </a:moveTo>
                <a:lnTo>
                  <a:pt x="3924" y="2836"/>
                </a:lnTo>
                <a:lnTo>
                  <a:pt x="3949" y="2848"/>
                </a:lnTo>
                <a:lnTo>
                  <a:pt x="3975" y="2867"/>
                </a:lnTo>
                <a:lnTo>
                  <a:pt x="3998" y="2892"/>
                </a:lnTo>
                <a:lnTo>
                  <a:pt x="4021" y="2923"/>
                </a:lnTo>
                <a:lnTo>
                  <a:pt x="4043" y="2957"/>
                </a:lnTo>
                <a:lnTo>
                  <a:pt x="4062" y="2995"/>
                </a:lnTo>
                <a:lnTo>
                  <a:pt x="4081" y="3035"/>
                </a:lnTo>
                <a:lnTo>
                  <a:pt x="4098" y="3078"/>
                </a:lnTo>
                <a:lnTo>
                  <a:pt x="4113" y="3120"/>
                </a:lnTo>
                <a:lnTo>
                  <a:pt x="4126" y="3163"/>
                </a:lnTo>
                <a:lnTo>
                  <a:pt x="4136" y="3205"/>
                </a:lnTo>
                <a:lnTo>
                  <a:pt x="4145" y="3246"/>
                </a:lnTo>
                <a:lnTo>
                  <a:pt x="4152" y="3284"/>
                </a:lnTo>
                <a:lnTo>
                  <a:pt x="4155" y="3317"/>
                </a:lnTo>
                <a:lnTo>
                  <a:pt x="4157" y="3346"/>
                </a:lnTo>
                <a:lnTo>
                  <a:pt x="4154" y="3388"/>
                </a:lnTo>
                <a:lnTo>
                  <a:pt x="4144" y="3427"/>
                </a:lnTo>
                <a:lnTo>
                  <a:pt x="4129" y="3464"/>
                </a:lnTo>
                <a:lnTo>
                  <a:pt x="4107" y="3498"/>
                </a:lnTo>
                <a:lnTo>
                  <a:pt x="4081" y="3528"/>
                </a:lnTo>
                <a:lnTo>
                  <a:pt x="4051" y="3554"/>
                </a:lnTo>
                <a:lnTo>
                  <a:pt x="4016" y="3574"/>
                </a:lnTo>
                <a:lnTo>
                  <a:pt x="3979" y="3590"/>
                </a:lnTo>
                <a:lnTo>
                  <a:pt x="3939" y="3599"/>
                </a:lnTo>
                <a:lnTo>
                  <a:pt x="3897" y="3603"/>
                </a:lnTo>
                <a:lnTo>
                  <a:pt x="3855" y="3599"/>
                </a:lnTo>
                <a:lnTo>
                  <a:pt x="3815" y="3590"/>
                </a:lnTo>
                <a:lnTo>
                  <a:pt x="3778" y="3574"/>
                </a:lnTo>
                <a:lnTo>
                  <a:pt x="3744" y="3554"/>
                </a:lnTo>
                <a:lnTo>
                  <a:pt x="3713" y="3528"/>
                </a:lnTo>
                <a:lnTo>
                  <a:pt x="3687" y="3498"/>
                </a:lnTo>
                <a:lnTo>
                  <a:pt x="3667" y="3464"/>
                </a:lnTo>
                <a:lnTo>
                  <a:pt x="3650" y="3427"/>
                </a:lnTo>
                <a:lnTo>
                  <a:pt x="3640" y="3388"/>
                </a:lnTo>
                <a:lnTo>
                  <a:pt x="3637" y="3346"/>
                </a:lnTo>
                <a:lnTo>
                  <a:pt x="3639" y="3317"/>
                </a:lnTo>
                <a:lnTo>
                  <a:pt x="3642" y="3284"/>
                </a:lnTo>
                <a:lnTo>
                  <a:pt x="3649" y="3246"/>
                </a:lnTo>
                <a:lnTo>
                  <a:pt x="3658" y="3205"/>
                </a:lnTo>
                <a:lnTo>
                  <a:pt x="3668" y="3163"/>
                </a:lnTo>
                <a:lnTo>
                  <a:pt x="3682" y="3120"/>
                </a:lnTo>
                <a:lnTo>
                  <a:pt x="3696" y="3078"/>
                </a:lnTo>
                <a:lnTo>
                  <a:pt x="3713" y="3035"/>
                </a:lnTo>
                <a:lnTo>
                  <a:pt x="3732" y="2995"/>
                </a:lnTo>
                <a:lnTo>
                  <a:pt x="3752" y="2957"/>
                </a:lnTo>
                <a:lnTo>
                  <a:pt x="3773" y="2923"/>
                </a:lnTo>
                <a:lnTo>
                  <a:pt x="3796" y="2892"/>
                </a:lnTo>
                <a:lnTo>
                  <a:pt x="3820" y="2867"/>
                </a:lnTo>
                <a:lnTo>
                  <a:pt x="3845" y="2848"/>
                </a:lnTo>
                <a:lnTo>
                  <a:pt x="3870" y="2836"/>
                </a:lnTo>
                <a:lnTo>
                  <a:pt x="3897" y="2831"/>
                </a:lnTo>
                <a:close/>
                <a:moveTo>
                  <a:pt x="910" y="1288"/>
                </a:moveTo>
                <a:lnTo>
                  <a:pt x="910" y="2317"/>
                </a:lnTo>
                <a:lnTo>
                  <a:pt x="912" y="2338"/>
                </a:lnTo>
                <a:lnTo>
                  <a:pt x="921" y="2361"/>
                </a:lnTo>
                <a:lnTo>
                  <a:pt x="937" y="2387"/>
                </a:lnTo>
                <a:lnTo>
                  <a:pt x="957" y="2411"/>
                </a:lnTo>
                <a:lnTo>
                  <a:pt x="983" y="2437"/>
                </a:lnTo>
                <a:lnTo>
                  <a:pt x="1015" y="2463"/>
                </a:lnTo>
                <a:lnTo>
                  <a:pt x="1053" y="2488"/>
                </a:lnTo>
                <a:lnTo>
                  <a:pt x="1096" y="2515"/>
                </a:lnTo>
                <a:lnTo>
                  <a:pt x="1146" y="2539"/>
                </a:lnTo>
                <a:lnTo>
                  <a:pt x="1201" y="2563"/>
                </a:lnTo>
                <a:lnTo>
                  <a:pt x="1263" y="2585"/>
                </a:lnTo>
                <a:lnTo>
                  <a:pt x="1331" y="2608"/>
                </a:lnTo>
                <a:lnTo>
                  <a:pt x="1403" y="2627"/>
                </a:lnTo>
                <a:lnTo>
                  <a:pt x="1483" y="2646"/>
                </a:lnTo>
                <a:lnTo>
                  <a:pt x="1567" y="2663"/>
                </a:lnTo>
                <a:lnTo>
                  <a:pt x="1658" y="2677"/>
                </a:lnTo>
                <a:lnTo>
                  <a:pt x="1754" y="2687"/>
                </a:lnTo>
                <a:lnTo>
                  <a:pt x="1856" y="2696"/>
                </a:lnTo>
                <a:lnTo>
                  <a:pt x="1965" y="2701"/>
                </a:lnTo>
                <a:lnTo>
                  <a:pt x="2079" y="2703"/>
                </a:lnTo>
                <a:lnTo>
                  <a:pt x="2193" y="2701"/>
                </a:lnTo>
                <a:lnTo>
                  <a:pt x="2300" y="2696"/>
                </a:lnTo>
                <a:lnTo>
                  <a:pt x="2403" y="2687"/>
                </a:lnTo>
                <a:lnTo>
                  <a:pt x="2500" y="2677"/>
                </a:lnTo>
                <a:lnTo>
                  <a:pt x="2591" y="2663"/>
                </a:lnTo>
                <a:lnTo>
                  <a:pt x="2675" y="2646"/>
                </a:lnTo>
                <a:lnTo>
                  <a:pt x="2755" y="2627"/>
                </a:lnTo>
                <a:lnTo>
                  <a:pt x="2827" y="2608"/>
                </a:lnTo>
                <a:lnTo>
                  <a:pt x="2894" y="2585"/>
                </a:lnTo>
                <a:lnTo>
                  <a:pt x="2955" y="2563"/>
                </a:lnTo>
                <a:lnTo>
                  <a:pt x="3012" y="2539"/>
                </a:lnTo>
                <a:lnTo>
                  <a:pt x="3060" y="2515"/>
                </a:lnTo>
                <a:lnTo>
                  <a:pt x="3105" y="2488"/>
                </a:lnTo>
                <a:lnTo>
                  <a:pt x="3142" y="2463"/>
                </a:lnTo>
                <a:lnTo>
                  <a:pt x="3174" y="2437"/>
                </a:lnTo>
                <a:lnTo>
                  <a:pt x="3201" y="2411"/>
                </a:lnTo>
                <a:lnTo>
                  <a:pt x="3222" y="2387"/>
                </a:lnTo>
                <a:lnTo>
                  <a:pt x="3236" y="2361"/>
                </a:lnTo>
                <a:lnTo>
                  <a:pt x="3245" y="2338"/>
                </a:lnTo>
                <a:lnTo>
                  <a:pt x="3247" y="2317"/>
                </a:lnTo>
                <a:lnTo>
                  <a:pt x="3247" y="1288"/>
                </a:lnTo>
                <a:lnTo>
                  <a:pt x="2166" y="1535"/>
                </a:lnTo>
                <a:lnTo>
                  <a:pt x="2123" y="1543"/>
                </a:lnTo>
                <a:lnTo>
                  <a:pt x="2079" y="1545"/>
                </a:lnTo>
                <a:lnTo>
                  <a:pt x="2036" y="1543"/>
                </a:lnTo>
                <a:lnTo>
                  <a:pt x="1992" y="1535"/>
                </a:lnTo>
                <a:lnTo>
                  <a:pt x="910" y="1288"/>
                </a:lnTo>
                <a:close/>
                <a:moveTo>
                  <a:pt x="3897" y="1287"/>
                </a:moveTo>
                <a:lnTo>
                  <a:pt x="3926" y="1290"/>
                </a:lnTo>
                <a:lnTo>
                  <a:pt x="3955" y="1300"/>
                </a:lnTo>
                <a:lnTo>
                  <a:pt x="3979" y="1316"/>
                </a:lnTo>
                <a:lnTo>
                  <a:pt x="3998" y="1336"/>
                </a:lnTo>
                <a:lnTo>
                  <a:pt x="4013" y="1359"/>
                </a:lnTo>
                <a:lnTo>
                  <a:pt x="4024" y="1387"/>
                </a:lnTo>
                <a:lnTo>
                  <a:pt x="4028" y="1416"/>
                </a:lnTo>
                <a:lnTo>
                  <a:pt x="4028" y="2574"/>
                </a:lnTo>
                <a:lnTo>
                  <a:pt x="4024" y="2603"/>
                </a:lnTo>
                <a:lnTo>
                  <a:pt x="4013" y="2630"/>
                </a:lnTo>
                <a:lnTo>
                  <a:pt x="3998" y="2654"/>
                </a:lnTo>
                <a:lnTo>
                  <a:pt x="3979" y="2674"/>
                </a:lnTo>
                <a:lnTo>
                  <a:pt x="3955" y="2689"/>
                </a:lnTo>
                <a:lnTo>
                  <a:pt x="3926" y="2700"/>
                </a:lnTo>
                <a:lnTo>
                  <a:pt x="3897" y="2703"/>
                </a:lnTo>
                <a:lnTo>
                  <a:pt x="3868" y="2700"/>
                </a:lnTo>
                <a:lnTo>
                  <a:pt x="3841" y="2689"/>
                </a:lnTo>
                <a:lnTo>
                  <a:pt x="3816" y="2674"/>
                </a:lnTo>
                <a:lnTo>
                  <a:pt x="3796" y="2654"/>
                </a:lnTo>
                <a:lnTo>
                  <a:pt x="3781" y="2630"/>
                </a:lnTo>
                <a:lnTo>
                  <a:pt x="3770" y="2603"/>
                </a:lnTo>
                <a:lnTo>
                  <a:pt x="3767" y="2574"/>
                </a:lnTo>
                <a:lnTo>
                  <a:pt x="3767" y="1416"/>
                </a:lnTo>
                <a:lnTo>
                  <a:pt x="3770" y="1387"/>
                </a:lnTo>
                <a:lnTo>
                  <a:pt x="3781" y="1359"/>
                </a:lnTo>
                <a:lnTo>
                  <a:pt x="3796" y="1336"/>
                </a:lnTo>
                <a:lnTo>
                  <a:pt x="3816" y="1316"/>
                </a:lnTo>
                <a:lnTo>
                  <a:pt x="3841" y="1300"/>
                </a:lnTo>
                <a:lnTo>
                  <a:pt x="3868" y="1290"/>
                </a:lnTo>
                <a:lnTo>
                  <a:pt x="3897" y="1287"/>
                </a:lnTo>
                <a:close/>
                <a:moveTo>
                  <a:pt x="2079" y="258"/>
                </a:moveTo>
                <a:lnTo>
                  <a:pt x="2050" y="261"/>
                </a:lnTo>
                <a:lnTo>
                  <a:pt x="361" y="647"/>
                </a:lnTo>
                <a:lnTo>
                  <a:pt x="333" y="657"/>
                </a:lnTo>
                <a:lnTo>
                  <a:pt x="308" y="672"/>
                </a:lnTo>
                <a:lnTo>
                  <a:pt x="288" y="692"/>
                </a:lnTo>
                <a:lnTo>
                  <a:pt x="273" y="716"/>
                </a:lnTo>
                <a:lnTo>
                  <a:pt x="264" y="743"/>
                </a:lnTo>
                <a:lnTo>
                  <a:pt x="260" y="772"/>
                </a:lnTo>
                <a:lnTo>
                  <a:pt x="264" y="801"/>
                </a:lnTo>
                <a:lnTo>
                  <a:pt x="273" y="829"/>
                </a:lnTo>
                <a:lnTo>
                  <a:pt x="288" y="852"/>
                </a:lnTo>
                <a:lnTo>
                  <a:pt x="308" y="872"/>
                </a:lnTo>
                <a:lnTo>
                  <a:pt x="333" y="887"/>
                </a:lnTo>
                <a:lnTo>
                  <a:pt x="361" y="898"/>
                </a:lnTo>
                <a:lnTo>
                  <a:pt x="2050" y="1284"/>
                </a:lnTo>
                <a:lnTo>
                  <a:pt x="2079" y="1287"/>
                </a:lnTo>
                <a:lnTo>
                  <a:pt x="2107" y="1284"/>
                </a:lnTo>
                <a:lnTo>
                  <a:pt x="3796" y="898"/>
                </a:lnTo>
                <a:lnTo>
                  <a:pt x="3824" y="887"/>
                </a:lnTo>
                <a:lnTo>
                  <a:pt x="3848" y="872"/>
                </a:lnTo>
                <a:lnTo>
                  <a:pt x="3869" y="852"/>
                </a:lnTo>
                <a:lnTo>
                  <a:pt x="3884" y="829"/>
                </a:lnTo>
                <a:lnTo>
                  <a:pt x="3894" y="801"/>
                </a:lnTo>
                <a:lnTo>
                  <a:pt x="3897" y="772"/>
                </a:lnTo>
                <a:lnTo>
                  <a:pt x="3894" y="743"/>
                </a:lnTo>
                <a:lnTo>
                  <a:pt x="3884" y="716"/>
                </a:lnTo>
                <a:lnTo>
                  <a:pt x="3869" y="692"/>
                </a:lnTo>
                <a:lnTo>
                  <a:pt x="3848" y="672"/>
                </a:lnTo>
                <a:lnTo>
                  <a:pt x="3824" y="657"/>
                </a:lnTo>
                <a:lnTo>
                  <a:pt x="3796" y="647"/>
                </a:lnTo>
                <a:lnTo>
                  <a:pt x="2107" y="261"/>
                </a:lnTo>
                <a:lnTo>
                  <a:pt x="2079" y="258"/>
                </a:lnTo>
                <a:close/>
                <a:moveTo>
                  <a:pt x="2079" y="0"/>
                </a:moveTo>
                <a:lnTo>
                  <a:pt x="2079" y="0"/>
                </a:lnTo>
                <a:lnTo>
                  <a:pt x="2121" y="3"/>
                </a:lnTo>
                <a:lnTo>
                  <a:pt x="2165" y="10"/>
                </a:lnTo>
                <a:lnTo>
                  <a:pt x="3855" y="396"/>
                </a:lnTo>
                <a:lnTo>
                  <a:pt x="3906" y="412"/>
                </a:lnTo>
                <a:lnTo>
                  <a:pt x="3955" y="434"/>
                </a:lnTo>
                <a:lnTo>
                  <a:pt x="3998" y="462"/>
                </a:lnTo>
                <a:lnTo>
                  <a:pt x="4038" y="495"/>
                </a:lnTo>
                <a:lnTo>
                  <a:pt x="4072" y="531"/>
                </a:lnTo>
                <a:lnTo>
                  <a:pt x="4102" y="573"/>
                </a:lnTo>
                <a:lnTo>
                  <a:pt x="4126" y="619"/>
                </a:lnTo>
                <a:lnTo>
                  <a:pt x="4143" y="668"/>
                </a:lnTo>
                <a:lnTo>
                  <a:pt x="4154" y="719"/>
                </a:lnTo>
                <a:lnTo>
                  <a:pt x="4157" y="772"/>
                </a:lnTo>
                <a:lnTo>
                  <a:pt x="4154" y="827"/>
                </a:lnTo>
                <a:lnTo>
                  <a:pt x="4143" y="877"/>
                </a:lnTo>
                <a:lnTo>
                  <a:pt x="4126" y="925"/>
                </a:lnTo>
                <a:lnTo>
                  <a:pt x="4102" y="971"/>
                </a:lnTo>
                <a:lnTo>
                  <a:pt x="4072" y="1013"/>
                </a:lnTo>
                <a:lnTo>
                  <a:pt x="4038" y="1051"/>
                </a:lnTo>
                <a:lnTo>
                  <a:pt x="3998" y="1084"/>
                </a:lnTo>
                <a:lnTo>
                  <a:pt x="3955" y="1112"/>
                </a:lnTo>
                <a:lnTo>
                  <a:pt x="3906" y="1133"/>
                </a:lnTo>
                <a:lnTo>
                  <a:pt x="3855" y="1148"/>
                </a:lnTo>
                <a:lnTo>
                  <a:pt x="3508" y="1228"/>
                </a:lnTo>
                <a:lnTo>
                  <a:pt x="3508" y="2317"/>
                </a:lnTo>
                <a:lnTo>
                  <a:pt x="3506" y="2359"/>
                </a:lnTo>
                <a:lnTo>
                  <a:pt x="3499" y="2400"/>
                </a:lnTo>
                <a:lnTo>
                  <a:pt x="3489" y="2442"/>
                </a:lnTo>
                <a:lnTo>
                  <a:pt x="3474" y="2483"/>
                </a:lnTo>
                <a:lnTo>
                  <a:pt x="3454" y="2522"/>
                </a:lnTo>
                <a:lnTo>
                  <a:pt x="3430" y="2561"/>
                </a:lnTo>
                <a:lnTo>
                  <a:pt x="3401" y="2598"/>
                </a:lnTo>
                <a:lnTo>
                  <a:pt x="3367" y="2635"/>
                </a:lnTo>
                <a:lnTo>
                  <a:pt x="3328" y="2670"/>
                </a:lnTo>
                <a:lnTo>
                  <a:pt x="3284" y="2703"/>
                </a:lnTo>
                <a:lnTo>
                  <a:pt x="3236" y="2736"/>
                </a:lnTo>
                <a:lnTo>
                  <a:pt x="3181" y="2767"/>
                </a:lnTo>
                <a:lnTo>
                  <a:pt x="3122" y="2795"/>
                </a:lnTo>
                <a:lnTo>
                  <a:pt x="3056" y="2821"/>
                </a:lnTo>
                <a:lnTo>
                  <a:pt x="2985" y="2847"/>
                </a:lnTo>
                <a:lnTo>
                  <a:pt x="2909" y="2869"/>
                </a:lnTo>
                <a:lnTo>
                  <a:pt x="2826" y="2890"/>
                </a:lnTo>
                <a:lnTo>
                  <a:pt x="2738" y="2907"/>
                </a:lnTo>
                <a:lnTo>
                  <a:pt x="2645" y="2923"/>
                </a:lnTo>
                <a:lnTo>
                  <a:pt x="2543" y="2935"/>
                </a:lnTo>
                <a:lnTo>
                  <a:pt x="2437" y="2945"/>
                </a:lnTo>
                <a:lnTo>
                  <a:pt x="2323" y="2953"/>
                </a:lnTo>
                <a:lnTo>
                  <a:pt x="2204" y="2958"/>
                </a:lnTo>
                <a:lnTo>
                  <a:pt x="2079" y="2959"/>
                </a:lnTo>
                <a:lnTo>
                  <a:pt x="1952" y="2958"/>
                </a:lnTo>
                <a:lnTo>
                  <a:pt x="1833" y="2953"/>
                </a:lnTo>
                <a:lnTo>
                  <a:pt x="1721" y="2945"/>
                </a:lnTo>
                <a:lnTo>
                  <a:pt x="1613" y="2935"/>
                </a:lnTo>
                <a:lnTo>
                  <a:pt x="1514" y="2923"/>
                </a:lnTo>
                <a:lnTo>
                  <a:pt x="1419" y="2907"/>
                </a:lnTo>
                <a:lnTo>
                  <a:pt x="1331" y="2890"/>
                </a:lnTo>
                <a:lnTo>
                  <a:pt x="1249" y="2869"/>
                </a:lnTo>
                <a:lnTo>
                  <a:pt x="1172" y="2847"/>
                </a:lnTo>
                <a:lnTo>
                  <a:pt x="1102" y="2821"/>
                </a:lnTo>
                <a:lnTo>
                  <a:pt x="1036" y="2795"/>
                </a:lnTo>
                <a:lnTo>
                  <a:pt x="976" y="2767"/>
                </a:lnTo>
                <a:lnTo>
                  <a:pt x="922" y="2736"/>
                </a:lnTo>
                <a:lnTo>
                  <a:pt x="873" y="2703"/>
                </a:lnTo>
                <a:lnTo>
                  <a:pt x="829" y="2670"/>
                </a:lnTo>
                <a:lnTo>
                  <a:pt x="791" y="2635"/>
                </a:lnTo>
                <a:lnTo>
                  <a:pt x="756" y="2598"/>
                </a:lnTo>
                <a:lnTo>
                  <a:pt x="728" y="2561"/>
                </a:lnTo>
                <a:lnTo>
                  <a:pt x="704" y="2522"/>
                </a:lnTo>
                <a:lnTo>
                  <a:pt x="683" y="2483"/>
                </a:lnTo>
                <a:lnTo>
                  <a:pt x="669" y="2442"/>
                </a:lnTo>
                <a:lnTo>
                  <a:pt x="658" y="2400"/>
                </a:lnTo>
                <a:lnTo>
                  <a:pt x="651" y="2359"/>
                </a:lnTo>
                <a:lnTo>
                  <a:pt x="650" y="2317"/>
                </a:lnTo>
                <a:lnTo>
                  <a:pt x="650" y="1228"/>
                </a:lnTo>
                <a:lnTo>
                  <a:pt x="302" y="1148"/>
                </a:lnTo>
                <a:lnTo>
                  <a:pt x="251" y="1133"/>
                </a:lnTo>
                <a:lnTo>
                  <a:pt x="202" y="1112"/>
                </a:lnTo>
                <a:lnTo>
                  <a:pt x="159" y="1084"/>
                </a:lnTo>
                <a:lnTo>
                  <a:pt x="119" y="1051"/>
                </a:lnTo>
                <a:lnTo>
                  <a:pt x="84" y="1013"/>
                </a:lnTo>
                <a:lnTo>
                  <a:pt x="55" y="971"/>
                </a:lnTo>
                <a:lnTo>
                  <a:pt x="32" y="925"/>
                </a:lnTo>
                <a:lnTo>
                  <a:pt x="14" y="877"/>
                </a:lnTo>
                <a:lnTo>
                  <a:pt x="4" y="827"/>
                </a:lnTo>
                <a:lnTo>
                  <a:pt x="0" y="772"/>
                </a:lnTo>
                <a:lnTo>
                  <a:pt x="4" y="719"/>
                </a:lnTo>
                <a:lnTo>
                  <a:pt x="14" y="668"/>
                </a:lnTo>
                <a:lnTo>
                  <a:pt x="32" y="619"/>
                </a:lnTo>
                <a:lnTo>
                  <a:pt x="55" y="573"/>
                </a:lnTo>
                <a:lnTo>
                  <a:pt x="84" y="531"/>
                </a:lnTo>
                <a:lnTo>
                  <a:pt x="119" y="495"/>
                </a:lnTo>
                <a:lnTo>
                  <a:pt x="159" y="462"/>
                </a:lnTo>
                <a:lnTo>
                  <a:pt x="202" y="434"/>
                </a:lnTo>
                <a:lnTo>
                  <a:pt x="251" y="412"/>
                </a:lnTo>
                <a:lnTo>
                  <a:pt x="302" y="396"/>
                </a:lnTo>
                <a:lnTo>
                  <a:pt x="1991" y="10"/>
                </a:lnTo>
                <a:lnTo>
                  <a:pt x="2036" y="3"/>
                </a:lnTo>
                <a:lnTo>
                  <a:pt x="207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" name="Freeform 288"/>
          <p:cNvSpPr>
            <a:spLocks noEditPoints="1"/>
          </p:cNvSpPr>
          <p:nvPr/>
        </p:nvSpPr>
        <p:spPr bwMode="auto">
          <a:xfrm>
            <a:off x="3265779" y="4875475"/>
            <a:ext cx="531068" cy="460473"/>
          </a:xfrm>
          <a:custGeom>
            <a:avLst/>
            <a:gdLst>
              <a:gd name="T0" fmla="*/ 1312 w 3310"/>
              <a:gd name="T1" fmla="*/ 272 h 2869"/>
              <a:gd name="T2" fmla="*/ 1415 w 3310"/>
              <a:gd name="T3" fmla="*/ 352 h 2869"/>
              <a:gd name="T4" fmla="*/ 1552 w 3310"/>
              <a:gd name="T5" fmla="*/ 399 h 2869"/>
              <a:gd name="T6" fmla="*/ 1709 w 3310"/>
              <a:gd name="T7" fmla="*/ 407 h 2869"/>
              <a:gd name="T8" fmla="*/ 1853 w 3310"/>
              <a:gd name="T9" fmla="*/ 372 h 2869"/>
              <a:gd name="T10" fmla="*/ 1968 w 3310"/>
              <a:gd name="T11" fmla="*/ 301 h 2869"/>
              <a:gd name="T12" fmla="*/ 2044 w 3310"/>
              <a:gd name="T13" fmla="*/ 205 h 2869"/>
              <a:gd name="T14" fmla="*/ 207 w 3310"/>
              <a:gd name="T15" fmla="*/ 614 h 2869"/>
              <a:gd name="T16" fmla="*/ 724 w 3310"/>
              <a:gd name="T17" fmla="*/ 2664 h 2869"/>
              <a:gd name="T18" fmla="*/ 2896 w 3310"/>
              <a:gd name="T19" fmla="*/ 1230 h 2869"/>
              <a:gd name="T20" fmla="*/ 2154 w 3310"/>
              <a:gd name="T21" fmla="*/ 205 h 2869"/>
              <a:gd name="T22" fmla="*/ 2085 w 3310"/>
              <a:gd name="T23" fmla="*/ 328 h 2869"/>
              <a:gd name="T24" fmla="*/ 1973 w 3310"/>
              <a:gd name="T25" fmla="*/ 425 h 2869"/>
              <a:gd name="T26" fmla="*/ 1827 w 3310"/>
              <a:gd name="T27" fmla="*/ 489 h 2869"/>
              <a:gd name="T28" fmla="*/ 1656 w 3310"/>
              <a:gd name="T29" fmla="*/ 512 h 2869"/>
              <a:gd name="T30" fmla="*/ 1483 w 3310"/>
              <a:gd name="T31" fmla="*/ 489 h 2869"/>
              <a:gd name="T32" fmla="*/ 1337 w 3310"/>
              <a:gd name="T33" fmla="*/ 425 h 2869"/>
              <a:gd name="T34" fmla="*/ 1225 w 3310"/>
              <a:gd name="T35" fmla="*/ 328 h 2869"/>
              <a:gd name="T36" fmla="*/ 1156 w 3310"/>
              <a:gd name="T37" fmla="*/ 205 h 2869"/>
              <a:gd name="T38" fmla="*/ 2586 w 3310"/>
              <a:gd name="T39" fmla="*/ 0 h 2869"/>
              <a:gd name="T40" fmla="*/ 2667 w 3310"/>
              <a:gd name="T41" fmla="*/ 17 h 2869"/>
              <a:gd name="T42" fmla="*/ 3233 w 3310"/>
              <a:gd name="T43" fmla="*/ 455 h 2869"/>
              <a:gd name="T44" fmla="*/ 3291 w 3310"/>
              <a:gd name="T45" fmla="*/ 528 h 2869"/>
              <a:gd name="T46" fmla="*/ 3310 w 3310"/>
              <a:gd name="T47" fmla="*/ 617 h 2869"/>
              <a:gd name="T48" fmla="*/ 3093 w 3310"/>
              <a:gd name="T49" fmla="*/ 1294 h 2869"/>
              <a:gd name="T50" fmla="*/ 3043 w 3310"/>
              <a:gd name="T51" fmla="*/ 1374 h 2869"/>
              <a:gd name="T52" fmla="*/ 2964 w 3310"/>
              <a:gd name="T53" fmla="*/ 1424 h 2869"/>
              <a:gd name="T54" fmla="*/ 2870 w 3310"/>
              <a:gd name="T55" fmla="*/ 1433 h 2869"/>
              <a:gd name="T56" fmla="*/ 2794 w 3310"/>
              <a:gd name="T57" fmla="*/ 1407 h 2869"/>
              <a:gd name="T58" fmla="*/ 2782 w 3310"/>
              <a:gd name="T59" fmla="*/ 2729 h 2869"/>
              <a:gd name="T60" fmla="*/ 2732 w 3310"/>
              <a:gd name="T61" fmla="*/ 2809 h 2869"/>
              <a:gd name="T62" fmla="*/ 2652 w 3310"/>
              <a:gd name="T63" fmla="*/ 2859 h 2869"/>
              <a:gd name="T64" fmla="*/ 724 w 3310"/>
              <a:gd name="T65" fmla="*/ 2869 h 2869"/>
              <a:gd name="T66" fmla="*/ 629 w 3310"/>
              <a:gd name="T67" fmla="*/ 2846 h 2869"/>
              <a:gd name="T68" fmla="*/ 557 w 3310"/>
              <a:gd name="T69" fmla="*/ 2785 h 2869"/>
              <a:gd name="T70" fmla="*/ 520 w 3310"/>
              <a:gd name="T71" fmla="*/ 2697 h 2869"/>
              <a:gd name="T72" fmla="*/ 493 w 3310"/>
              <a:gd name="T73" fmla="*/ 1419 h 2869"/>
              <a:gd name="T74" fmla="*/ 414 w 3310"/>
              <a:gd name="T75" fmla="*/ 1434 h 2869"/>
              <a:gd name="T76" fmla="*/ 346 w 3310"/>
              <a:gd name="T77" fmla="*/ 1424 h 2869"/>
              <a:gd name="T78" fmla="*/ 267 w 3310"/>
              <a:gd name="T79" fmla="*/ 1374 h 2869"/>
              <a:gd name="T80" fmla="*/ 218 w 3310"/>
              <a:gd name="T81" fmla="*/ 1294 h 2869"/>
              <a:gd name="T82" fmla="*/ 0 w 3310"/>
              <a:gd name="T83" fmla="*/ 617 h 2869"/>
              <a:gd name="T84" fmla="*/ 19 w 3310"/>
              <a:gd name="T85" fmla="*/ 528 h 2869"/>
              <a:gd name="T86" fmla="*/ 77 w 3310"/>
              <a:gd name="T87" fmla="*/ 455 h 2869"/>
              <a:gd name="T88" fmla="*/ 643 w 3310"/>
              <a:gd name="T89" fmla="*/ 17 h 2869"/>
              <a:gd name="T90" fmla="*/ 724 w 3310"/>
              <a:gd name="T91" fmla="*/ 0 h 2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310" h="2869">
                <a:moveTo>
                  <a:pt x="1266" y="205"/>
                </a:moveTo>
                <a:lnTo>
                  <a:pt x="1287" y="240"/>
                </a:lnTo>
                <a:lnTo>
                  <a:pt x="1312" y="272"/>
                </a:lnTo>
                <a:lnTo>
                  <a:pt x="1342" y="301"/>
                </a:lnTo>
                <a:lnTo>
                  <a:pt x="1376" y="328"/>
                </a:lnTo>
                <a:lnTo>
                  <a:pt x="1415" y="352"/>
                </a:lnTo>
                <a:lnTo>
                  <a:pt x="1457" y="372"/>
                </a:lnTo>
                <a:lnTo>
                  <a:pt x="1503" y="388"/>
                </a:lnTo>
                <a:lnTo>
                  <a:pt x="1552" y="399"/>
                </a:lnTo>
                <a:lnTo>
                  <a:pt x="1603" y="407"/>
                </a:lnTo>
                <a:lnTo>
                  <a:pt x="1656" y="409"/>
                </a:lnTo>
                <a:lnTo>
                  <a:pt x="1709" y="407"/>
                </a:lnTo>
                <a:lnTo>
                  <a:pt x="1759" y="399"/>
                </a:lnTo>
                <a:lnTo>
                  <a:pt x="1807" y="388"/>
                </a:lnTo>
                <a:lnTo>
                  <a:pt x="1853" y="372"/>
                </a:lnTo>
                <a:lnTo>
                  <a:pt x="1895" y="352"/>
                </a:lnTo>
                <a:lnTo>
                  <a:pt x="1934" y="328"/>
                </a:lnTo>
                <a:lnTo>
                  <a:pt x="1968" y="301"/>
                </a:lnTo>
                <a:lnTo>
                  <a:pt x="1999" y="272"/>
                </a:lnTo>
                <a:lnTo>
                  <a:pt x="2023" y="240"/>
                </a:lnTo>
                <a:lnTo>
                  <a:pt x="2044" y="205"/>
                </a:lnTo>
                <a:lnTo>
                  <a:pt x="1266" y="205"/>
                </a:lnTo>
                <a:close/>
                <a:moveTo>
                  <a:pt x="724" y="205"/>
                </a:moveTo>
                <a:lnTo>
                  <a:pt x="207" y="614"/>
                </a:lnTo>
                <a:lnTo>
                  <a:pt x="414" y="1230"/>
                </a:lnTo>
                <a:lnTo>
                  <a:pt x="724" y="1024"/>
                </a:lnTo>
                <a:lnTo>
                  <a:pt x="724" y="2664"/>
                </a:lnTo>
                <a:lnTo>
                  <a:pt x="2586" y="2664"/>
                </a:lnTo>
                <a:lnTo>
                  <a:pt x="2586" y="1024"/>
                </a:lnTo>
                <a:lnTo>
                  <a:pt x="2896" y="1230"/>
                </a:lnTo>
                <a:lnTo>
                  <a:pt x="3103" y="614"/>
                </a:lnTo>
                <a:lnTo>
                  <a:pt x="2586" y="205"/>
                </a:lnTo>
                <a:lnTo>
                  <a:pt x="2154" y="205"/>
                </a:lnTo>
                <a:lnTo>
                  <a:pt x="2136" y="248"/>
                </a:lnTo>
                <a:lnTo>
                  <a:pt x="2114" y="289"/>
                </a:lnTo>
                <a:lnTo>
                  <a:pt x="2085" y="328"/>
                </a:lnTo>
                <a:lnTo>
                  <a:pt x="2053" y="363"/>
                </a:lnTo>
                <a:lnTo>
                  <a:pt x="2015" y="395"/>
                </a:lnTo>
                <a:lnTo>
                  <a:pt x="1973" y="425"/>
                </a:lnTo>
                <a:lnTo>
                  <a:pt x="1928" y="450"/>
                </a:lnTo>
                <a:lnTo>
                  <a:pt x="1879" y="472"/>
                </a:lnTo>
                <a:lnTo>
                  <a:pt x="1827" y="489"/>
                </a:lnTo>
                <a:lnTo>
                  <a:pt x="1772" y="501"/>
                </a:lnTo>
                <a:lnTo>
                  <a:pt x="1715" y="509"/>
                </a:lnTo>
                <a:lnTo>
                  <a:pt x="1656" y="512"/>
                </a:lnTo>
                <a:lnTo>
                  <a:pt x="1596" y="509"/>
                </a:lnTo>
                <a:lnTo>
                  <a:pt x="1538" y="501"/>
                </a:lnTo>
                <a:lnTo>
                  <a:pt x="1483" y="489"/>
                </a:lnTo>
                <a:lnTo>
                  <a:pt x="1431" y="472"/>
                </a:lnTo>
                <a:lnTo>
                  <a:pt x="1382" y="450"/>
                </a:lnTo>
                <a:lnTo>
                  <a:pt x="1337" y="425"/>
                </a:lnTo>
                <a:lnTo>
                  <a:pt x="1295" y="395"/>
                </a:lnTo>
                <a:lnTo>
                  <a:pt x="1257" y="363"/>
                </a:lnTo>
                <a:lnTo>
                  <a:pt x="1225" y="328"/>
                </a:lnTo>
                <a:lnTo>
                  <a:pt x="1196" y="289"/>
                </a:lnTo>
                <a:lnTo>
                  <a:pt x="1174" y="248"/>
                </a:lnTo>
                <a:lnTo>
                  <a:pt x="1156" y="205"/>
                </a:lnTo>
                <a:lnTo>
                  <a:pt x="724" y="205"/>
                </a:lnTo>
                <a:close/>
                <a:moveTo>
                  <a:pt x="724" y="0"/>
                </a:moveTo>
                <a:lnTo>
                  <a:pt x="2586" y="0"/>
                </a:lnTo>
                <a:lnTo>
                  <a:pt x="2614" y="2"/>
                </a:lnTo>
                <a:lnTo>
                  <a:pt x="2642" y="8"/>
                </a:lnTo>
                <a:lnTo>
                  <a:pt x="2667" y="17"/>
                </a:lnTo>
                <a:lnTo>
                  <a:pt x="2693" y="29"/>
                </a:lnTo>
                <a:lnTo>
                  <a:pt x="2715" y="45"/>
                </a:lnTo>
                <a:lnTo>
                  <a:pt x="3233" y="455"/>
                </a:lnTo>
                <a:lnTo>
                  <a:pt x="3256" y="476"/>
                </a:lnTo>
                <a:lnTo>
                  <a:pt x="3275" y="501"/>
                </a:lnTo>
                <a:lnTo>
                  <a:pt x="3291" y="528"/>
                </a:lnTo>
                <a:lnTo>
                  <a:pt x="3302" y="557"/>
                </a:lnTo>
                <a:lnTo>
                  <a:pt x="3308" y="587"/>
                </a:lnTo>
                <a:lnTo>
                  <a:pt x="3310" y="617"/>
                </a:lnTo>
                <a:lnTo>
                  <a:pt x="3307" y="649"/>
                </a:lnTo>
                <a:lnTo>
                  <a:pt x="3300" y="679"/>
                </a:lnTo>
                <a:lnTo>
                  <a:pt x="3093" y="1294"/>
                </a:lnTo>
                <a:lnTo>
                  <a:pt x="3080" y="1324"/>
                </a:lnTo>
                <a:lnTo>
                  <a:pt x="3063" y="1350"/>
                </a:lnTo>
                <a:lnTo>
                  <a:pt x="3043" y="1374"/>
                </a:lnTo>
                <a:lnTo>
                  <a:pt x="3020" y="1394"/>
                </a:lnTo>
                <a:lnTo>
                  <a:pt x="2993" y="1411"/>
                </a:lnTo>
                <a:lnTo>
                  <a:pt x="2964" y="1424"/>
                </a:lnTo>
                <a:lnTo>
                  <a:pt x="2930" y="1432"/>
                </a:lnTo>
                <a:lnTo>
                  <a:pt x="2896" y="1434"/>
                </a:lnTo>
                <a:lnTo>
                  <a:pt x="2870" y="1433"/>
                </a:lnTo>
                <a:lnTo>
                  <a:pt x="2843" y="1428"/>
                </a:lnTo>
                <a:lnTo>
                  <a:pt x="2818" y="1419"/>
                </a:lnTo>
                <a:lnTo>
                  <a:pt x="2794" y="1407"/>
                </a:lnTo>
                <a:lnTo>
                  <a:pt x="2794" y="2664"/>
                </a:lnTo>
                <a:lnTo>
                  <a:pt x="2790" y="2697"/>
                </a:lnTo>
                <a:lnTo>
                  <a:pt x="2782" y="2729"/>
                </a:lnTo>
                <a:lnTo>
                  <a:pt x="2770" y="2758"/>
                </a:lnTo>
                <a:lnTo>
                  <a:pt x="2753" y="2785"/>
                </a:lnTo>
                <a:lnTo>
                  <a:pt x="2732" y="2809"/>
                </a:lnTo>
                <a:lnTo>
                  <a:pt x="2708" y="2829"/>
                </a:lnTo>
                <a:lnTo>
                  <a:pt x="2681" y="2846"/>
                </a:lnTo>
                <a:lnTo>
                  <a:pt x="2652" y="2859"/>
                </a:lnTo>
                <a:lnTo>
                  <a:pt x="2619" y="2866"/>
                </a:lnTo>
                <a:lnTo>
                  <a:pt x="2586" y="2869"/>
                </a:lnTo>
                <a:lnTo>
                  <a:pt x="724" y="2869"/>
                </a:lnTo>
                <a:lnTo>
                  <a:pt x="691" y="2866"/>
                </a:lnTo>
                <a:lnTo>
                  <a:pt x="659" y="2859"/>
                </a:lnTo>
                <a:lnTo>
                  <a:pt x="629" y="2846"/>
                </a:lnTo>
                <a:lnTo>
                  <a:pt x="602" y="2829"/>
                </a:lnTo>
                <a:lnTo>
                  <a:pt x="578" y="2809"/>
                </a:lnTo>
                <a:lnTo>
                  <a:pt x="557" y="2785"/>
                </a:lnTo>
                <a:lnTo>
                  <a:pt x="540" y="2758"/>
                </a:lnTo>
                <a:lnTo>
                  <a:pt x="528" y="2729"/>
                </a:lnTo>
                <a:lnTo>
                  <a:pt x="520" y="2697"/>
                </a:lnTo>
                <a:lnTo>
                  <a:pt x="518" y="2664"/>
                </a:lnTo>
                <a:lnTo>
                  <a:pt x="518" y="1407"/>
                </a:lnTo>
                <a:lnTo>
                  <a:pt x="493" y="1419"/>
                </a:lnTo>
                <a:lnTo>
                  <a:pt x="467" y="1428"/>
                </a:lnTo>
                <a:lnTo>
                  <a:pt x="440" y="1433"/>
                </a:lnTo>
                <a:lnTo>
                  <a:pt x="414" y="1434"/>
                </a:lnTo>
                <a:lnTo>
                  <a:pt x="391" y="1433"/>
                </a:lnTo>
                <a:lnTo>
                  <a:pt x="369" y="1430"/>
                </a:lnTo>
                <a:lnTo>
                  <a:pt x="346" y="1424"/>
                </a:lnTo>
                <a:lnTo>
                  <a:pt x="317" y="1411"/>
                </a:lnTo>
                <a:lnTo>
                  <a:pt x="290" y="1394"/>
                </a:lnTo>
                <a:lnTo>
                  <a:pt x="267" y="1374"/>
                </a:lnTo>
                <a:lnTo>
                  <a:pt x="247" y="1350"/>
                </a:lnTo>
                <a:lnTo>
                  <a:pt x="230" y="1324"/>
                </a:lnTo>
                <a:lnTo>
                  <a:pt x="218" y="1294"/>
                </a:lnTo>
                <a:lnTo>
                  <a:pt x="10" y="679"/>
                </a:lnTo>
                <a:lnTo>
                  <a:pt x="3" y="649"/>
                </a:lnTo>
                <a:lnTo>
                  <a:pt x="0" y="617"/>
                </a:lnTo>
                <a:lnTo>
                  <a:pt x="2" y="587"/>
                </a:lnTo>
                <a:lnTo>
                  <a:pt x="8" y="557"/>
                </a:lnTo>
                <a:lnTo>
                  <a:pt x="19" y="528"/>
                </a:lnTo>
                <a:lnTo>
                  <a:pt x="35" y="501"/>
                </a:lnTo>
                <a:lnTo>
                  <a:pt x="54" y="476"/>
                </a:lnTo>
                <a:lnTo>
                  <a:pt x="77" y="455"/>
                </a:lnTo>
                <a:lnTo>
                  <a:pt x="595" y="45"/>
                </a:lnTo>
                <a:lnTo>
                  <a:pt x="618" y="29"/>
                </a:lnTo>
                <a:lnTo>
                  <a:pt x="643" y="17"/>
                </a:lnTo>
                <a:lnTo>
                  <a:pt x="669" y="8"/>
                </a:lnTo>
                <a:lnTo>
                  <a:pt x="697" y="2"/>
                </a:lnTo>
                <a:lnTo>
                  <a:pt x="72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25" name="Группа 324"/>
          <p:cNvGrpSpPr/>
          <p:nvPr/>
        </p:nvGrpSpPr>
        <p:grpSpPr>
          <a:xfrm>
            <a:off x="4126698" y="4913517"/>
            <a:ext cx="516939" cy="384390"/>
            <a:chOff x="5929313" y="3375025"/>
            <a:chExt cx="2600325" cy="1933575"/>
          </a:xfrm>
          <a:solidFill>
            <a:schemeClr val="bg2">
              <a:lumMod val="25000"/>
            </a:schemeClr>
          </a:solidFill>
        </p:grpSpPr>
        <p:sp>
          <p:nvSpPr>
            <p:cNvPr id="323" name="Freeform 293"/>
            <p:cNvSpPr>
              <a:spLocks noEditPoints="1"/>
            </p:cNvSpPr>
            <p:nvPr/>
          </p:nvSpPr>
          <p:spPr bwMode="auto">
            <a:xfrm>
              <a:off x="5929313" y="3375025"/>
              <a:ext cx="2600325" cy="1933575"/>
            </a:xfrm>
            <a:custGeom>
              <a:avLst/>
              <a:gdLst>
                <a:gd name="T0" fmla="*/ 376 w 3277"/>
                <a:gd name="T1" fmla="*/ 309 h 3652"/>
                <a:gd name="T2" fmla="*/ 316 w 3277"/>
                <a:gd name="T3" fmla="*/ 339 h 3652"/>
                <a:gd name="T4" fmla="*/ 265 w 3277"/>
                <a:gd name="T5" fmla="*/ 393 h 3652"/>
                <a:gd name="T6" fmla="*/ 228 w 3277"/>
                <a:gd name="T7" fmla="*/ 469 h 3652"/>
                <a:gd name="T8" fmla="*/ 208 w 3277"/>
                <a:gd name="T9" fmla="*/ 559 h 3652"/>
                <a:gd name="T10" fmla="*/ 205 w 3277"/>
                <a:gd name="T11" fmla="*/ 3043 h 3652"/>
                <a:gd name="T12" fmla="*/ 216 w 3277"/>
                <a:gd name="T13" fmla="*/ 3139 h 3652"/>
                <a:gd name="T14" fmla="*/ 244 w 3277"/>
                <a:gd name="T15" fmla="*/ 3223 h 3652"/>
                <a:gd name="T16" fmla="*/ 288 w 3277"/>
                <a:gd name="T17" fmla="*/ 3289 h 3652"/>
                <a:gd name="T18" fmla="*/ 345 w 3277"/>
                <a:gd name="T19" fmla="*/ 3333 h 3652"/>
                <a:gd name="T20" fmla="*/ 409 w 3277"/>
                <a:gd name="T21" fmla="*/ 3348 h 3652"/>
                <a:gd name="T22" fmla="*/ 2385 w 3277"/>
                <a:gd name="T23" fmla="*/ 3345 h 3652"/>
                <a:gd name="T24" fmla="*/ 2442 w 3277"/>
                <a:gd name="T25" fmla="*/ 3319 h 3652"/>
                <a:gd name="T26" fmla="*/ 2490 w 3277"/>
                <a:gd name="T27" fmla="*/ 3271 h 3652"/>
                <a:gd name="T28" fmla="*/ 2529 w 3277"/>
                <a:gd name="T29" fmla="*/ 3204 h 3652"/>
                <a:gd name="T30" fmla="*/ 3056 w 3277"/>
                <a:gd name="T31" fmla="*/ 1944 h 3652"/>
                <a:gd name="T32" fmla="*/ 3071 w 3277"/>
                <a:gd name="T33" fmla="*/ 1849 h 3652"/>
                <a:gd name="T34" fmla="*/ 3066 w 3277"/>
                <a:gd name="T35" fmla="*/ 1753 h 3652"/>
                <a:gd name="T36" fmla="*/ 3041 w 3277"/>
                <a:gd name="T37" fmla="*/ 1663 h 3652"/>
                <a:gd name="T38" fmla="*/ 2511 w 3277"/>
                <a:gd name="T39" fmla="*/ 411 h 3652"/>
                <a:gd name="T40" fmla="*/ 2467 w 3277"/>
                <a:gd name="T41" fmla="*/ 354 h 3652"/>
                <a:gd name="T42" fmla="*/ 2414 w 3277"/>
                <a:gd name="T43" fmla="*/ 318 h 3652"/>
                <a:gd name="T44" fmla="*/ 2355 w 3277"/>
                <a:gd name="T45" fmla="*/ 304 h 3652"/>
                <a:gd name="T46" fmla="*/ 409 w 3277"/>
                <a:gd name="T47" fmla="*/ 0 h 3652"/>
                <a:gd name="T48" fmla="*/ 2401 w 3277"/>
                <a:gd name="T49" fmla="*/ 3 h 3652"/>
                <a:gd name="T50" fmla="*/ 2491 w 3277"/>
                <a:gd name="T51" fmla="*/ 35 h 3652"/>
                <a:gd name="T52" fmla="*/ 2574 w 3277"/>
                <a:gd name="T53" fmla="*/ 93 h 3652"/>
                <a:gd name="T54" fmla="*/ 2644 w 3277"/>
                <a:gd name="T55" fmla="*/ 179 h 3652"/>
                <a:gd name="T56" fmla="*/ 2703 w 3277"/>
                <a:gd name="T57" fmla="*/ 287 h 3652"/>
                <a:gd name="T58" fmla="*/ 3237 w 3277"/>
                <a:gd name="T59" fmla="*/ 1563 h 3652"/>
                <a:gd name="T60" fmla="*/ 3266 w 3277"/>
                <a:gd name="T61" fmla="*/ 1692 h 3652"/>
                <a:gd name="T62" fmla="*/ 3277 w 3277"/>
                <a:gd name="T63" fmla="*/ 1825 h 3652"/>
                <a:gd name="T64" fmla="*/ 3266 w 3277"/>
                <a:gd name="T65" fmla="*/ 1959 h 3652"/>
                <a:gd name="T66" fmla="*/ 3237 w 3277"/>
                <a:gd name="T67" fmla="*/ 2087 h 3652"/>
                <a:gd name="T68" fmla="*/ 2703 w 3277"/>
                <a:gd name="T69" fmla="*/ 3366 h 3652"/>
                <a:gd name="T70" fmla="*/ 2644 w 3277"/>
                <a:gd name="T71" fmla="*/ 3473 h 3652"/>
                <a:gd name="T72" fmla="*/ 2574 w 3277"/>
                <a:gd name="T73" fmla="*/ 3557 h 3652"/>
                <a:gd name="T74" fmla="*/ 2491 w 3277"/>
                <a:gd name="T75" fmla="*/ 3617 h 3652"/>
                <a:gd name="T76" fmla="*/ 2401 w 3277"/>
                <a:gd name="T77" fmla="*/ 3647 h 3652"/>
                <a:gd name="T78" fmla="*/ 409 w 3277"/>
                <a:gd name="T79" fmla="*/ 3652 h 3652"/>
                <a:gd name="T80" fmla="*/ 309 w 3277"/>
                <a:gd name="T81" fmla="*/ 3632 h 3652"/>
                <a:gd name="T82" fmla="*/ 217 w 3277"/>
                <a:gd name="T83" fmla="*/ 3580 h 3652"/>
                <a:gd name="T84" fmla="*/ 137 w 3277"/>
                <a:gd name="T85" fmla="*/ 3497 h 3652"/>
                <a:gd name="T86" fmla="*/ 74 w 3277"/>
                <a:gd name="T87" fmla="*/ 3391 h 3652"/>
                <a:gd name="T88" fmla="*/ 27 w 3277"/>
                <a:gd name="T89" fmla="*/ 3262 h 3652"/>
                <a:gd name="T90" fmla="*/ 3 w 3277"/>
                <a:gd name="T91" fmla="*/ 3120 h 3652"/>
                <a:gd name="T92" fmla="*/ 0 w 3277"/>
                <a:gd name="T93" fmla="*/ 609 h 3652"/>
                <a:gd name="T94" fmla="*/ 12 w 3277"/>
                <a:gd name="T95" fmla="*/ 459 h 3652"/>
                <a:gd name="T96" fmla="*/ 48 w 3277"/>
                <a:gd name="T97" fmla="*/ 322 h 3652"/>
                <a:gd name="T98" fmla="*/ 104 w 3277"/>
                <a:gd name="T99" fmla="*/ 204 h 3652"/>
                <a:gd name="T100" fmla="*/ 175 w 3277"/>
                <a:gd name="T101" fmla="*/ 110 h 3652"/>
                <a:gd name="T102" fmla="*/ 261 w 3277"/>
                <a:gd name="T103" fmla="*/ 41 h 3652"/>
                <a:gd name="T104" fmla="*/ 358 w 3277"/>
                <a:gd name="T105" fmla="*/ 5 h 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77" h="3652">
                  <a:moveTo>
                    <a:pt x="409" y="304"/>
                  </a:moveTo>
                  <a:lnTo>
                    <a:pt x="376" y="309"/>
                  </a:lnTo>
                  <a:lnTo>
                    <a:pt x="345" y="319"/>
                  </a:lnTo>
                  <a:lnTo>
                    <a:pt x="316" y="339"/>
                  </a:lnTo>
                  <a:lnTo>
                    <a:pt x="288" y="363"/>
                  </a:lnTo>
                  <a:lnTo>
                    <a:pt x="265" y="393"/>
                  </a:lnTo>
                  <a:lnTo>
                    <a:pt x="244" y="429"/>
                  </a:lnTo>
                  <a:lnTo>
                    <a:pt x="228" y="469"/>
                  </a:lnTo>
                  <a:lnTo>
                    <a:pt x="216" y="513"/>
                  </a:lnTo>
                  <a:lnTo>
                    <a:pt x="208" y="559"/>
                  </a:lnTo>
                  <a:lnTo>
                    <a:pt x="205" y="609"/>
                  </a:lnTo>
                  <a:lnTo>
                    <a:pt x="205" y="3043"/>
                  </a:lnTo>
                  <a:lnTo>
                    <a:pt x="208" y="3093"/>
                  </a:lnTo>
                  <a:lnTo>
                    <a:pt x="216" y="3139"/>
                  </a:lnTo>
                  <a:lnTo>
                    <a:pt x="228" y="3183"/>
                  </a:lnTo>
                  <a:lnTo>
                    <a:pt x="244" y="3223"/>
                  </a:lnTo>
                  <a:lnTo>
                    <a:pt x="265" y="3258"/>
                  </a:lnTo>
                  <a:lnTo>
                    <a:pt x="288" y="3289"/>
                  </a:lnTo>
                  <a:lnTo>
                    <a:pt x="316" y="3313"/>
                  </a:lnTo>
                  <a:lnTo>
                    <a:pt x="345" y="3333"/>
                  </a:lnTo>
                  <a:lnTo>
                    <a:pt x="376" y="3343"/>
                  </a:lnTo>
                  <a:lnTo>
                    <a:pt x="409" y="3348"/>
                  </a:lnTo>
                  <a:lnTo>
                    <a:pt x="2355" y="3348"/>
                  </a:lnTo>
                  <a:lnTo>
                    <a:pt x="2385" y="3345"/>
                  </a:lnTo>
                  <a:lnTo>
                    <a:pt x="2414" y="3334"/>
                  </a:lnTo>
                  <a:lnTo>
                    <a:pt x="2442" y="3319"/>
                  </a:lnTo>
                  <a:lnTo>
                    <a:pt x="2467" y="3298"/>
                  </a:lnTo>
                  <a:lnTo>
                    <a:pt x="2490" y="3271"/>
                  </a:lnTo>
                  <a:lnTo>
                    <a:pt x="2511" y="3240"/>
                  </a:lnTo>
                  <a:lnTo>
                    <a:pt x="2529" y="3204"/>
                  </a:lnTo>
                  <a:lnTo>
                    <a:pt x="3041" y="1987"/>
                  </a:lnTo>
                  <a:lnTo>
                    <a:pt x="3056" y="1944"/>
                  </a:lnTo>
                  <a:lnTo>
                    <a:pt x="3066" y="1897"/>
                  </a:lnTo>
                  <a:lnTo>
                    <a:pt x="3071" y="1849"/>
                  </a:lnTo>
                  <a:lnTo>
                    <a:pt x="3071" y="1801"/>
                  </a:lnTo>
                  <a:lnTo>
                    <a:pt x="3066" y="1753"/>
                  </a:lnTo>
                  <a:lnTo>
                    <a:pt x="3056" y="1708"/>
                  </a:lnTo>
                  <a:lnTo>
                    <a:pt x="3041" y="1663"/>
                  </a:lnTo>
                  <a:lnTo>
                    <a:pt x="2529" y="447"/>
                  </a:lnTo>
                  <a:lnTo>
                    <a:pt x="2511" y="411"/>
                  </a:lnTo>
                  <a:lnTo>
                    <a:pt x="2490" y="379"/>
                  </a:lnTo>
                  <a:lnTo>
                    <a:pt x="2467" y="354"/>
                  </a:lnTo>
                  <a:lnTo>
                    <a:pt x="2442" y="333"/>
                  </a:lnTo>
                  <a:lnTo>
                    <a:pt x="2414" y="318"/>
                  </a:lnTo>
                  <a:lnTo>
                    <a:pt x="2385" y="307"/>
                  </a:lnTo>
                  <a:lnTo>
                    <a:pt x="2355" y="304"/>
                  </a:lnTo>
                  <a:lnTo>
                    <a:pt x="409" y="304"/>
                  </a:lnTo>
                  <a:close/>
                  <a:moveTo>
                    <a:pt x="409" y="0"/>
                  </a:moveTo>
                  <a:lnTo>
                    <a:pt x="2355" y="0"/>
                  </a:lnTo>
                  <a:lnTo>
                    <a:pt x="2401" y="3"/>
                  </a:lnTo>
                  <a:lnTo>
                    <a:pt x="2448" y="15"/>
                  </a:lnTo>
                  <a:lnTo>
                    <a:pt x="2491" y="35"/>
                  </a:lnTo>
                  <a:lnTo>
                    <a:pt x="2533" y="60"/>
                  </a:lnTo>
                  <a:lnTo>
                    <a:pt x="2574" y="93"/>
                  </a:lnTo>
                  <a:lnTo>
                    <a:pt x="2611" y="134"/>
                  </a:lnTo>
                  <a:lnTo>
                    <a:pt x="2644" y="179"/>
                  </a:lnTo>
                  <a:lnTo>
                    <a:pt x="2676" y="230"/>
                  </a:lnTo>
                  <a:lnTo>
                    <a:pt x="2703" y="287"/>
                  </a:lnTo>
                  <a:lnTo>
                    <a:pt x="3214" y="1503"/>
                  </a:lnTo>
                  <a:lnTo>
                    <a:pt x="3237" y="1563"/>
                  </a:lnTo>
                  <a:lnTo>
                    <a:pt x="3254" y="1627"/>
                  </a:lnTo>
                  <a:lnTo>
                    <a:pt x="3266" y="1692"/>
                  </a:lnTo>
                  <a:lnTo>
                    <a:pt x="3275" y="1758"/>
                  </a:lnTo>
                  <a:lnTo>
                    <a:pt x="3277" y="1825"/>
                  </a:lnTo>
                  <a:lnTo>
                    <a:pt x="3275" y="1893"/>
                  </a:lnTo>
                  <a:lnTo>
                    <a:pt x="3266" y="1959"/>
                  </a:lnTo>
                  <a:lnTo>
                    <a:pt x="3254" y="2025"/>
                  </a:lnTo>
                  <a:lnTo>
                    <a:pt x="3237" y="2087"/>
                  </a:lnTo>
                  <a:lnTo>
                    <a:pt x="3214" y="2149"/>
                  </a:lnTo>
                  <a:lnTo>
                    <a:pt x="2703" y="3366"/>
                  </a:lnTo>
                  <a:lnTo>
                    <a:pt x="2676" y="3422"/>
                  </a:lnTo>
                  <a:lnTo>
                    <a:pt x="2644" y="3473"/>
                  </a:lnTo>
                  <a:lnTo>
                    <a:pt x="2611" y="3518"/>
                  </a:lnTo>
                  <a:lnTo>
                    <a:pt x="2574" y="3557"/>
                  </a:lnTo>
                  <a:lnTo>
                    <a:pt x="2533" y="3590"/>
                  </a:lnTo>
                  <a:lnTo>
                    <a:pt x="2491" y="3617"/>
                  </a:lnTo>
                  <a:lnTo>
                    <a:pt x="2448" y="3635"/>
                  </a:lnTo>
                  <a:lnTo>
                    <a:pt x="2401" y="3647"/>
                  </a:lnTo>
                  <a:lnTo>
                    <a:pt x="2355" y="3652"/>
                  </a:lnTo>
                  <a:lnTo>
                    <a:pt x="409" y="3652"/>
                  </a:lnTo>
                  <a:lnTo>
                    <a:pt x="358" y="3646"/>
                  </a:lnTo>
                  <a:lnTo>
                    <a:pt x="309" y="3632"/>
                  </a:lnTo>
                  <a:lnTo>
                    <a:pt x="261" y="3610"/>
                  </a:lnTo>
                  <a:lnTo>
                    <a:pt x="217" y="3580"/>
                  </a:lnTo>
                  <a:lnTo>
                    <a:pt x="175" y="3542"/>
                  </a:lnTo>
                  <a:lnTo>
                    <a:pt x="137" y="3497"/>
                  </a:lnTo>
                  <a:lnTo>
                    <a:pt x="104" y="3446"/>
                  </a:lnTo>
                  <a:lnTo>
                    <a:pt x="74" y="3391"/>
                  </a:lnTo>
                  <a:lnTo>
                    <a:pt x="48" y="3328"/>
                  </a:lnTo>
                  <a:lnTo>
                    <a:pt x="27" y="3262"/>
                  </a:lnTo>
                  <a:lnTo>
                    <a:pt x="12" y="3193"/>
                  </a:lnTo>
                  <a:lnTo>
                    <a:pt x="3" y="3120"/>
                  </a:lnTo>
                  <a:lnTo>
                    <a:pt x="0" y="3043"/>
                  </a:lnTo>
                  <a:lnTo>
                    <a:pt x="0" y="609"/>
                  </a:lnTo>
                  <a:lnTo>
                    <a:pt x="3" y="532"/>
                  </a:lnTo>
                  <a:lnTo>
                    <a:pt x="12" y="459"/>
                  </a:lnTo>
                  <a:lnTo>
                    <a:pt x="27" y="388"/>
                  </a:lnTo>
                  <a:lnTo>
                    <a:pt x="48" y="322"/>
                  </a:lnTo>
                  <a:lnTo>
                    <a:pt x="74" y="261"/>
                  </a:lnTo>
                  <a:lnTo>
                    <a:pt x="104" y="204"/>
                  </a:lnTo>
                  <a:lnTo>
                    <a:pt x="137" y="153"/>
                  </a:lnTo>
                  <a:lnTo>
                    <a:pt x="175" y="110"/>
                  </a:lnTo>
                  <a:lnTo>
                    <a:pt x="217" y="71"/>
                  </a:lnTo>
                  <a:lnTo>
                    <a:pt x="261" y="41"/>
                  </a:lnTo>
                  <a:lnTo>
                    <a:pt x="309" y="18"/>
                  </a:lnTo>
                  <a:lnTo>
                    <a:pt x="358" y="5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Freeform 294"/>
            <p:cNvSpPr>
              <a:spLocks noEditPoints="1"/>
            </p:cNvSpPr>
            <p:nvPr/>
          </p:nvSpPr>
          <p:spPr bwMode="auto">
            <a:xfrm>
              <a:off x="7554913" y="4100513"/>
              <a:ext cx="487363" cy="482600"/>
            </a:xfrm>
            <a:custGeom>
              <a:avLst/>
              <a:gdLst>
                <a:gd name="T0" fmla="*/ 274 w 614"/>
                <a:gd name="T1" fmla="*/ 156 h 912"/>
                <a:gd name="T2" fmla="*/ 213 w 614"/>
                <a:gd name="T3" fmla="*/ 186 h 912"/>
                <a:gd name="T4" fmla="*/ 163 w 614"/>
                <a:gd name="T5" fmla="*/ 241 h 912"/>
                <a:gd name="T6" fmla="*/ 125 w 614"/>
                <a:gd name="T7" fmla="*/ 316 h 912"/>
                <a:gd name="T8" fmla="*/ 105 w 614"/>
                <a:gd name="T9" fmla="*/ 407 h 912"/>
                <a:gd name="T10" fmla="*/ 105 w 614"/>
                <a:gd name="T11" fmla="*/ 505 h 912"/>
                <a:gd name="T12" fmla="*/ 125 w 614"/>
                <a:gd name="T13" fmla="*/ 596 h 912"/>
                <a:gd name="T14" fmla="*/ 163 w 614"/>
                <a:gd name="T15" fmla="*/ 671 h 912"/>
                <a:gd name="T16" fmla="*/ 213 w 614"/>
                <a:gd name="T17" fmla="*/ 726 h 912"/>
                <a:gd name="T18" fmla="*/ 274 w 614"/>
                <a:gd name="T19" fmla="*/ 756 h 912"/>
                <a:gd name="T20" fmla="*/ 340 w 614"/>
                <a:gd name="T21" fmla="*/ 756 h 912"/>
                <a:gd name="T22" fmla="*/ 401 w 614"/>
                <a:gd name="T23" fmla="*/ 726 h 912"/>
                <a:gd name="T24" fmla="*/ 452 w 614"/>
                <a:gd name="T25" fmla="*/ 671 h 912"/>
                <a:gd name="T26" fmla="*/ 489 w 614"/>
                <a:gd name="T27" fmla="*/ 596 h 912"/>
                <a:gd name="T28" fmla="*/ 510 w 614"/>
                <a:gd name="T29" fmla="*/ 505 h 912"/>
                <a:gd name="T30" fmla="*/ 510 w 614"/>
                <a:gd name="T31" fmla="*/ 407 h 912"/>
                <a:gd name="T32" fmla="*/ 489 w 614"/>
                <a:gd name="T33" fmla="*/ 316 h 912"/>
                <a:gd name="T34" fmla="*/ 452 w 614"/>
                <a:gd name="T35" fmla="*/ 241 h 912"/>
                <a:gd name="T36" fmla="*/ 401 w 614"/>
                <a:gd name="T37" fmla="*/ 186 h 912"/>
                <a:gd name="T38" fmla="*/ 340 w 614"/>
                <a:gd name="T39" fmla="*/ 156 h 912"/>
                <a:gd name="T40" fmla="*/ 307 w 614"/>
                <a:gd name="T41" fmla="*/ 0 h 912"/>
                <a:gd name="T42" fmla="*/ 388 w 614"/>
                <a:gd name="T43" fmla="*/ 15 h 912"/>
                <a:gd name="T44" fmla="*/ 462 w 614"/>
                <a:gd name="T45" fmla="*/ 61 h 912"/>
                <a:gd name="T46" fmla="*/ 525 w 614"/>
                <a:gd name="T47" fmla="*/ 133 h 912"/>
                <a:gd name="T48" fmla="*/ 573 w 614"/>
                <a:gd name="T49" fmla="*/ 226 h 912"/>
                <a:gd name="T50" fmla="*/ 603 w 614"/>
                <a:gd name="T51" fmla="*/ 334 h 912"/>
                <a:gd name="T52" fmla="*/ 614 w 614"/>
                <a:gd name="T53" fmla="*/ 457 h 912"/>
                <a:gd name="T54" fmla="*/ 603 w 614"/>
                <a:gd name="T55" fmla="*/ 577 h 912"/>
                <a:gd name="T56" fmla="*/ 573 w 614"/>
                <a:gd name="T57" fmla="*/ 686 h 912"/>
                <a:gd name="T58" fmla="*/ 525 w 614"/>
                <a:gd name="T59" fmla="*/ 779 h 912"/>
                <a:gd name="T60" fmla="*/ 462 w 614"/>
                <a:gd name="T61" fmla="*/ 849 h 912"/>
                <a:gd name="T62" fmla="*/ 388 w 614"/>
                <a:gd name="T63" fmla="*/ 896 h 912"/>
                <a:gd name="T64" fmla="*/ 307 w 614"/>
                <a:gd name="T65" fmla="*/ 912 h 912"/>
                <a:gd name="T66" fmla="*/ 225 w 614"/>
                <a:gd name="T67" fmla="*/ 896 h 912"/>
                <a:gd name="T68" fmla="*/ 153 w 614"/>
                <a:gd name="T69" fmla="*/ 849 h 912"/>
                <a:gd name="T70" fmla="*/ 90 w 614"/>
                <a:gd name="T71" fmla="*/ 779 h 912"/>
                <a:gd name="T72" fmla="*/ 42 w 614"/>
                <a:gd name="T73" fmla="*/ 686 h 912"/>
                <a:gd name="T74" fmla="*/ 11 w 614"/>
                <a:gd name="T75" fmla="*/ 577 h 912"/>
                <a:gd name="T76" fmla="*/ 0 w 614"/>
                <a:gd name="T77" fmla="*/ 457 h 912"/>
                <a:gd name="T78" fmla="*/ 11 w 614"/>
                <a:gd name="T79" fmla="*/ 334 h 912"/>
                <a:gd name="T80" fmla="*/ 42 w 614"/>
                <a:gd name="T81" fmla="*/ 226 h 912"/>
                <a:gd name="T82" fmla="*/ 90 w 614"/>
                <a:gd name="T83" fmla="*/ 133 h 912"/>
                <a:gd name="T84" fmla="*/ 153 w 614"/>
                <a:gd name="T85" fmla="*/ 61 h 912"/>
                <a:gd name="T86" fmla="*/ 225 w 614"/>
                <a:gd name="T87" fmla="*/ 15 h 912"/>
                <a:gd name="T88" fmla="*/ 307 w 614"/>
                <a:gd name="T8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912">
                  <a:moveTo>
                    <a:pt x="307" y="151"/>
                  </a:moveTo>
                  <a:lnTo>
                    <a:pt x="274" y="156"/>
                  </a:lnTo>
                  <a:lnTo>
                    <a:pt x="242" y="168"/>
                  </a:lnTo>
                  <a:lnTo>
                    <a:pt x="213" y="186"/>
                  </a:lnTo>
                  <a:lnTo>
                    <a:pt x="186" y="211"/>
                  </a:lnTo>
                  <a:lnTo>
                    <a:pt x="163" y="241"/>
                  </a:lnTo>
                  <a:lnTo>
                    <a:pt x="142" y="277"/>
                  </a:lnTo>
                  <a:lnTo>
                    <a:pt x="125" y="316"/>
                  </a:lnTo>
                  <a:lnTo>
                    <a:pt x="113" y="359"/>
                  </a:lnTo>
                  <a:lnTo>
                    <a:pt x="105" y="407"/>
                  </a:lnTo>
                  <a:lnTo>
                    <a:pt x="102" y="457"/>
                  </a:lnTo>
                  <a:lnTo>
                    <a:pt x="105" y="505"/>
                  </a:lnTo>
                  <a:lnTo>
                    <a:pt x="113" y="553"/>
                  </a:lnTo>
                  <a:lnTo>
                    <a:pt x="125" y="596"/>
                  </a:lnTo>
                  <a:lnTo>
                    <a:pt x="142" y="635"/>
                  </a:lnTo>
                  <a:lnTo>
                    <a:pt x="163" y="671"/>
                  </a:lnTo>
                  <a:lnTo>
                    <a:pt x="186" y="701"/>
                  </a:lnTo>
                  <a:lnTo>
                    <a:pt x="213" y="726"/>
                  </a:lnTo>
                  <a:lnTo>
                    <a:pt x="242" y="744"/>
                  </a:lnTo>
                  <a:lnTo>
                    <a:pt x="274" y="756"/>
                  </a:lnTo>
                  <a:lnTo>
                    <a:pt x="307" y="759"/>
                  </a:lnTo>
                  <a:lnTo>
                    <a:pt x="340" y="756"/>
                  </a:lnTo>
                  <a:lnTo>
                    <a:pt x="371" y="744"/>
                  </a:lnTo>
                  <a:lnTo>
                    <a:pt x="401" y="726"/>
                  </a:lnTo>
                  <a:lnTo>
                    <a:pt x="428" y="701"/>
                  </a:lnTo>
                  <a:lnTo>
                    <a:pt x="452" y="671"/>
                  </a:lnTo>
                  <a:lnTo>
                    <a:pt x="472" y="635"/>
                  </a:lnTo>
                  <a:lnTo>
                    <a:pt x="489" y="596"/>
                  </a:lnTo>
                  <a:lnTo>
                    <a:pt x="501" y="553"/>
                  </a:lnTo>
                  <a:lnTo>
                    <a:pt x="510" y="505"/>
                  </a:lnTo>
                  <a:lnTo>
                    <a:pt x="512" y="457"/>
                  </a:lnTo>
                  <a:lnTo>
                    <a:pt x="510" y="407"/>
                  </a:lnTo>
                  <a:lnTo>
                    <a:pt x="501" y="359"/>
                  </a:lnTo>
                  <a:lnTo>
                    <a:pt x="489" y="316"/>
                  </a:lnTo>
                  <a:lnTo>
                    <a:pt x="472" y="277"/>
                  </a:lnTo>
                  <a:lnTo>
                    <a:pt x="452" y="241"/>
                  </a:lnTo>
                  <a:lnTo>
                    <a:pt x="428" y="211"/>
                  </a:lnTo>
                  <a:lnTo>
                    <a:pt x="401" y="186"/>
                  </a:lnTo>
                  <a:lnTo>
                    <a:pt x="371" y="168"/>
                  </a:lnTo>
                  <a:lnTo>
                    <a:pt x="340" y="156"/>
                  </a:lnTo>
                  <a:lnTo>
                    <a:pt x="307" y="151"/>
                  </a:lnTo>
                  <a:close/>
                  <a:moveTo>
                    <a:pt x="307" y="0"/>
                  </a:moveTo>
                  <a:lnTo>
                    <a:pt x="349" y="3"/>
                  </a:lnTo>
                  <a:lnTo>
                    <a:pt x="388" y="15"/>
                  </a:lnTo>
                  <a:lnTo>
                    <a:pt x="427" y="36"/>
                  </a:lnTo>
                  <a:lnTo>
                    <a:pt x="462" y="61"/>
                  </a:lnTo>
                  <a:lnTo>
                    <a:pt x="495" y="94"/>
                  </a:lnTo>
                  <a:lnTo>
                    <a:pt x="525" y="133"/>
                  </a:lnTo>
                  <a:lnTo>
                    <a:pt x="551" y="177"/>
                  </a:lnTo>
                  <a:lnTo>
                    <a:pt x="573" y="226"/>
                  </a:lnTo>
                  <a:lnTo>
                    <a:pt x="590" y="278"/>
                  </a:lnTo>
                  <a:lnTo>
                    <a:pt x="603" y="334"/>
                  </a:lnTo>
                  <a:lnTo>
                    <a:pt x="611" y="394"/>
                  </a:lnTo>
                  <a:lnTo>
                    <a:pt x="614" y="457"/>
                  </a:lnTo>
                  <a:lnTo>
                    <a:pt x="611" y="518"/>
                  </a:lnTo>
                  <a:lnTo>
                    <a:pt x="603" y="577"/>
                  </a:lnTo>
                  <a:lnTo>
                    <a:pt x="590" y="634"/>
                  </a:lnTo>
                  <a:lnTo>
                    <a:pt x="573" y="686"/>
                  </a:lnTo>
                  <a:lnTo>
                    <a:pt x="551" y="735"/>
                  </a:lnTo>
                  <a:lnTo>
                    <a:pt x="525" y="779"/>
                  </a:lnTo>
                  <a:lnTo>
                    <a:pt x="495" y="816"/>
                  </a:lnTo>
                  <a:lnTo>
                    <a:pt x="462" y="849"/>
                  </a:lnTo>
                  <a:lnTo>
                    <a:pt x="427" y="876"/>
                  </a:lnTo>
                  <a:lnTo>
                    <a:pt x="388" y="896"/>
                  </a:lnTo>
                  <a:lnTo>
                    <a:pt x="349" y="908"/>
                  </a:lnTo>
                  <a:lnTo>
                    <a:pt x="307" y="912"/>
                  </a:lnTo>
                  <a:lnTo>
                    <a:pt x="265" y="908"/>
                  </a:lnTo>
                  <a:lnTo>
                    <a:pt x="225" y="896"/>
                  </a:lnTo>
                  <a:lnTo>
                    <a:pt x="188" y="876"/>
                  </a:lnTo>
                  <a:lnTo>
                    <a:pt x="153" y="849"/>
                  </a:lnTo>
                  <a:lnTo>
                    <a:pt x="119" y="816"/>
                  </a:lnTo>
                  <a:lnTo>
                    <a:pt x="90" y="779"/>
                  </a:lnTo>
                  <a:lnTo>
                    <a:pt x="64" y="735"/>
                  </a:lnTo>
                  <a:lnTo>
                    <a:pt x="42" y="686"/>
                  </a:lnTo>
                  <a:lnTo>
                    <a:pt x="24" y="634"/>
                  </a:lnTo>
                  <a:lnTo>
                    <a:pt x="11" y="577"/>
                  </a:lnTo>
                  <a:lnTo>
                    <a:pt x="3" y="518"/>
                  </a:lnTo>
                  <a:lnTo>
                    <a:pt x="0" y="457"/>
                  </a:lnTo>
                  <a:lnTo>
                    <a:pt x="3" y="394"/>
                  </a:lnTo>
                  <a:lnTo>
                    <a:pt x="11" y="334"/>
                  </a:lnTo>
                  <a:lnTo>
                    <a:pt x="24" y="278"/>
                  </a:lnTo>
                  <a:lnTo>
                    <a:pt x="42" y="226"/>
                  </a:lnTo>
                  <a:lnTo>
                    <a:pt x="64" y="177"/>
                  </a:lnTo>
                  <a:lnTo>
                    <a:pt x="90" y="133"/>
                  </a:lnTo>
                  <a:lnTo>
                    <a:pt x="119" y="94"/>
                  </a:lnTo>
                  <a:lnTo>
                    <a:pt x="153" y="61"/>
                  </a:lnTo>
                  <a:lnTo>
                    <a:pt x="188" y="36"/>
                  </a:lnTo>
                  <a:lnTo>
                    <a:pt x="225" y="15"/>
                  </a:lnTo>
                  <a:lnTo>
                    <a:pt x="265" y="3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0" name="Freeform 299"/>
          <p:cNvSpPr>
            <a:spLocks noEditPoints="1"/>
          </p:cNvSpPr>
          <p:nvPr/>
        </p:nvSpPr>
        <p:spPr bwMode="auto">
          <a:xfrm>
            <a:off x="5007506" y="4900303"/>
            <a:ext cx="523934" cy="410817"/>
          </a:xfrm>
          <a:custGeom>
            <a:avLst/>
            <a:gdLst>
              <a:gd name="T0" fmla="*/ 2951 w 3372"/>
              <a:gd name="T1" fmla="*/ 1956 h 2644"/>
              <a:gd name="T2" fmla="*/ 2565 w 3372"/>
              <a:gd name="T3" fmla="*/ 2006 h 2644"/>
              <a:gd name="T4" fmla="*/ 2551 w 3372"/>
              <a:gd name="T5" fmla="*/ 1914 h 2644"/>
              <a:gd name="T6" fmla="*/ 3046 w 3372"/>
              <a:gd name="T7" fmla="*/ 1608 h 2644"/>
              <a:gd name="T8" fmla="*/ 3003 w 3372"/>
              <a:gd name="T9" fmla="*/ 1693 h 2644"/>
              <a:gd name="T10" fmla="*/ 2638 w 3372"/>
              <a:gd name="T11" fmla="*/ 1622 h 2644"/>
              <a:gd name="T12" fmla="*/ 3020 w 3372"/>
              <a:gd name="T13" fmla="*/ 1272 h 2644"/>
              <a:gd name="T14" fmla="*/ 3035 w 3372"/>
              <a:gd name="T15" fmla="*/ 1365 h 2644"/>
              <a:gd name="T16" fmla="*/ 2638 w 3372"/>
              <a:gd name="T17" fmla="*/ 1339 h 2644"/>
              <a:gd name="T18" fmla="*/ 1422 w 3372"/>
              <a:gd name="T19" fmla="*/ 825 h 2644"/>
              <a:gd name="T20" fmla="*/ 1465 w 3372"/>
              <a:gd name="T21" fmla="*/ 907 h 2644"/>
              <a:gd name="T22" fmla="*/ 982 w 3372"/>
              <a:gd name="T23" fmla="*/ 983 h 2644"/>
              <a:gd name="T24" fmla="*/ 913 w 3372"/>
              <a:gd name="T25" fmla="*/ 1267 h 2644"/>
              <a:gd name="T26" fmla="*/ 878 w 3372"/>
              <a:gd name="T27" fmla="*/ 922 h 2644"/>
              <a:gd name="T28" fmla="*/ 2793 w 3372"/>
              <a:gd name="T29" fmla="*/ 634 h 2644"/>
              <a:gd name="T30" fmla="*/ 2750 w 3372"/>
              <a:gd name="T31" fmla="*/ 719 h 2644"/>
              <a:gd name="T32" fmla="*/ 2844 w 3372"/>
              <a:gd name="T33" fmla="*/ 704 h 2644"/>
              <a:gd name="T34" fmla="*/ 2793 w 3372"/>
              <a:gd name="T35" fmla="*/ 528 h 2644"/>
              <a:gd name="T36" fmla="*/ 2947 w 3372"/>
              <a:gd name="T37" fmla="*/ 655 h 2644"/>
              <a:gd name="T38" fmla="*/ 2854 w 3372"/>
              <a:gd name="T39" fmla="*/ 833 h 2644"/>
              <a:gd name="T40" fmla="*/ 2662 w 3372"/>
              <a:gd name="T41" fmla="*/ 776 h 2644"/>
              <a:gd name="T42" fmla="*/ 2682 w 3372"/>
              <a:gd name="T43" fmla="*/ 575 h 2644"/>
              <a:gd name="T44" fmla="*/ 1139 w 3372"/>
              <a:gd name="T45" fmla="*/ 520 h 2644"/>
              <a:gd name="T46" fmla="*/ 535 w 3372"/>
              <a:gd name="T47" fmla="*/ 1076 h 2644"/>
              <a:gd name="T48" fmla="*/ 635 w 3372"/>
              <a:gd name="T49" fmla="*/ 1923 h 2644"/>
              <a:gd name="T50" fmla="*/ 1811 w 3372"/>
              <a:gd name="T51" fmla="*/ 1996 h 2644"/>
              <a:gd name="T52" fmla="*/ 2416 w 3372"/>
              <a:gd name="T53" fmla="*/ 1439 h 2644"/>
              <a:gd name="T54" fmla="*/ 2315 w 3372"/>
              <a:gd name="T55" fmla="*/ 592 h 2644"/>
              <a:gd name="T56" fmla="*/ 1647 w 3372"/>
              <a:gd name="T57" fmla="*/ 403 h 2644"/>
              <a:gd name="T58" fmla="*/ 2393 w 3372"/>
              <a:gd name="T59" fmla="*/ 521 h 2644"/>
              <a:gd name="T60" fmla="*/ 2528 w 3372"/>
              <a:gd name="T61" fmla="*/ 1194 h 2644"/>
              <a:gd name="T62" fmla="*/ 2405 w 3372"/>
              <a:gd name="T63" fmla="*/ 1976 h 2644"/>
              <a:gd name="T64" fmla="*/ 1819 w 3372"/>
              <a:gd name="T65" fmla="*/ 2101 h 2644"/>
              <a:gd name="T66" fmla="*/ 615 w 3372"/>
              <a:gd name="T67" fmla="*/ 2026 h 2644"/>
              <a:gd name="T68" fmla="*/ 467 w 3372"/>
              <a:gd name="T69" fmla="*/ 1703 h 2644"/>
              <a:gd name="T70" fmla="*/ 467 w 3372"/>
              <a:gd name="T71" fmla="*/ 813 h 2644"/>
              <a:gd name="T72" fmla="*/ 615 w 3372"/>
              <a:gd name="T73" fmla="*/ 489 h 2644"/>
              <a:gd name="T74" fmla="*/ 1232 w 3372"/>
              <a:gd name="T75" fmla="*/ 221 h 2644"/>
              <a:gd name="T76" fmla="*/ 219 w 3372"/>
              <a:gd name="T77" fmla="*/ 1003 h 2644"/>
              <a:gd name="T78" fmla="*/ 326 w 3372"/>
              <a:gd name="T79" fmla="*/ 2244 h 2644"/>
              <a:gd name="T80" fmla="*/ 2442 w 3372"/>
              <a:gd name="T81" fmla="*/ 2301 h 2644"/>
              <a:gd name="T82" fmla="*/ 3161 w 3372"/>
              <a:gd name="T83" fmla="*/ 1357 h 2644"/>
              <a:gd name="T84" fmla="*/ 2744 w 3372"/>
              <a:gd name="T85" fmla="*/ 261 h 2644"/>
              <a:gd name="T86" fmla="*/ 2240 w 3372"/>
              <a:gd name="T87" fmla="*/ 14 h 2644"/>
              <a:gd name="T88" fmla="*/ 3186 w 3372"/>
              <a:gd name="T89" fmla="*/ 136 h 2644"/>
              <a:gd name="T90" fmla="*/ 3342 w 3372"/>
              <a:gd name="T91" fmla="*/ 756 h 2644"/>
              <a:gd name="T92" fmla="*/ 3318 w 3372"/>
              <a:gd name="T93" fmla="*/ 1952 h 2644"/>
              <a:gd name="T94" fmla="*/ 3161 w 3372"/>
              <a:gd name="T95" fmla="*/ 2421 h 2644"/>
              <a:gd name="T96" fmla="*/ 2415 w 3372"/>
              <a:gd name="T97" fmla="*/ 2522 h 2644"/>
              <a:gd name="T98" fmla="*/ 2335 w 3372"/>
              <a:gd name="T99" fmla="*/ 2589 h 2644"/>
              <a:gd name="T100" fmla="*/ 1974 w 3372"/>
              <a:gd name="T101" fmla="*/ 2636 h 2644"/>
              <a:gd name="T102" fmla="*/ 1467 w 3372"/>
              <a:gd name="T103" fmla="*/ 2640 h 2644"/>
              <a:gd name="T104" fmla="*/ 1075 w 3372"/>
              <a:gd name="T105" fmla="*/ 2597 h 2644"/>
              <a:gd name="T106" fmla="*/ 951 w 3372"/>
              <a:gd name="T107" fmla="*/ 2530 h 2644"/>
              <a:gd name="T108" fmla="*/ 239 w 3372"/>
              <a:gd name="T109" fmla="*/ 2437 h 2644"/>
              <a:gd name="T110" fmla="*/ 84 w 3372"/>
              <a:gd name="T111" fmla="*/ 2123 h 2644"/>
              <a:gd name="T112" fmla="*/ 13 w 3372"/>
              <a:gd name="T113" fmla="*/ 927 h 2644"/>
              <a:gd name="T114" fmla="*/ 164 w 3372"/>
              <a:gd name="T115" fmla="*/ 159 h 2644"/>
              <a:gd name="T116" fmla="*/ 854 w 3372"/>
              <a:gd name="T117" fmla="*/ 30 h 2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72" h="2644">
                <a:moveTo>
                  <a:pt x="2582" y="1903"/>
                </a:moveTo>
                <a:lnTo>
                  <a:pt x="2899" y="1903"/>
                </a:lnTo>
                <a:lnTo>
                  <a:pt x="2915" y="1906"/>
                </a:lnTo>
                <a:lnTo>
                  <a:pt x="2930" y="1914"/>
                </a:lnTo>
                <a:lnTo>
                  <a:pt x="2941" y="1925"/>
                </a:lnTo>
                <a:lnTo>
                  <a:pt x="2948" y="1940"/>
                </a:lnTo>
                <a:lnTo>
                  <a:pt x="2951" y="1956"/>
                </a:lnTo>
                <a:lnTo>
                  <a:pt x="2948" y="1973"/>
                </a:lnTo>
                <a:lnTo>
                  <a:pt x="2941" y="1988"/>
                </a:lnTo>
                <a:lnTo>
                  <a:pt x="2930" y="1999"/>
                </a:lnTo>
                <a:lnTo>
                  <a:pt x="2915" y="2006"/>
                </a:lnTo>
                <a:lnTo>
                  <a:pt x="2899" y="2010"/>
                </a:lnTo>
                <a:lnTo>
                  <a:pt x="2582" y="2010"/>
                </a:lnTo>
                <a:lnTo>
                  <a:pt x="2565" y="2006"/>
                </a:lnTo>
                <a:lnTo>
                  <a:pt x="2551" y="1999"/>
                </a:lnTo>
                <a:lnTo>
                  <a:pt x="2539" y="1988"/>
                </a:lnTo>
                <a:lnTo>
                  <a:pt x="2532" y="1973"/>
                </a:lnTo>
                <a:lnTo>
                  <a:pt x="2529" y="1956"/>
                </a:lnTo>
                <a:lnTo>
                  <a:pt x="2532" y="1940"/>
                </a:lnTo>
                <a:lnTo>
                  <a:pt x="2539" y="1925"/>
                </a:lnTo>
                <a:lnTo>
                  <a:pt x="2551" y="1914"/>
                </a:lnTo>
                <a:lnTo>
                  <a:pt x="2565" y="1906"/>
                </a:lnTo>
                <a:lnTo>
                  <a:pt x="2582" y="1903"/>
                </a:lnTo>
                <a:close/>
                <a:moveTo>
                  <a:pt x="2688" y="1587"/>
                </a:moveTo>
                <a:lnTo>
                  <a:pt x="3003" y="1587"/>
                </a:lnTo>
                <a:lnTo>
                  <a:pt x="3020" y="1589"/>
                </a:lnTo>
                <a:lnTo>
                  <a:pt x="3035" y="1597"/>
                </a:lnTo>
                <a:lnTo>
                  <a:pt x="3046" y="1608"/>
                </a:lnTo>
                <a:lnTo>
                  <a:pt x="3053" y="1622"/>
                </a:lnTo>
                <a:lnTo>
                  <a:pt x="3056" y="1639"/>
                </a:lnTo>
                <a:lnTo>
                  <a:pt x="3053" y="1656"/>
                </a:lnTo>
                <a:lnTo>
                  <a:pt x="3046" y="1671"/>
                </a:lnTo>
                <a:lnTo>
                  <a:pt x="3035" y="1682"/>
                </a:lnTo>
                <a:lnTo>
                  <a:pt x="3020" y="1690"/>
                </a:lnTo>
                <a:lnTo>
                  <a:pt x="3003" y="1693"/>
                </a:lnTo>
                <a:lnTo>
                  <a:pt x="2688" y="1693"/>
                </a:lnTo>
                <a:lnTo>
                  <a:pt x="2671" y="1690"/>
                </a:lnTo>
                <a:lnTo>
                  <a:pt x="2657" y="1682"/>
                </a:lnTo>
                <a:lnTo>
                  <a:pt x="2645" y="1671"/>
                </a:lnTo>
                <a:lnTo>
                  <a:pt x="2638" y="1656"/>
                </a:lnTo>
                <a:lnTo>
                  <a:pt x="2635" y="1639"/>
                </a:lnTo>
                <a:lnTo>
                  <a:pt x="2638" y="1622"/>
                </a:lnTo>
                <a:lnTo>
                  <a:pt x="2645" y="1608"/>
                </a:lnTo>
                <a:lnTo>
                  <a:pt x="2657" y="1597"/>
                </a:lnTo>
                <a:lnTo>
                  <a:pt x="2671" y="1589"/>
                </a:lnTo>
                <a:lnTo>
                  <a:pt x="2688" y="1587"/>
                </a:lnTo>
                <a:close/>
                <a:moveTo>
                  <a:pt x="2688" y="1269"/>
                </a:moveTo>
                <a:lnTo>
                  <a:pt x="3003" y="1269"/>
                </a:lnTo>
                <a:lnTo>
                  <a:pt x="3020" y="1272"/>
                </a:lnTo>
                <a:lnTo>
                  <a:pt x="3035" y="1279"/>
                </a:lnTo>
                <a:lnTo>
                  <a:pt x="3046" y="1291"/>
                </a:lnTo>
                <a:lnTo>
                  <a:pt x="3053" y="1305"/>
                </a:lnTo>
                <a:lnTo>
                  <a:pt x="3056" y="1322"/>
                </a:lnTo>
                <a:lnTo>
                  <a:pt x="3053" y="1339"/>
                </a:lnTo>
                <a:lnTo>
                  <a:pt x="3046" y="1353"/>
                </a:lnTo>
                <a:lnTo>
                  <a:pt x="3035" y="1365"/>
                </a:lnTo>
                <a:lnTo>
                  <a:pt x="3020" y="1372"/>
                </a:lnTo>
                <a:lnTo>
                  <a:pt x="3003" y="1375"/>
                </a:lnTo>
                <a:lnTo>
                  <a:pt x="2688" y="1375"/>
                </a:lnTo>
                <a:lnTo>
                  <a:pt x="2671" y="1372"/>
                </a:lnTo>
                <a:lnTo>
                  <a:pt x="2657" y="1365"/>
                </a:lnTo>
                <a:lnTo>
                  <a:pt x="2645" y="1353"/>
                </a:lnTo>
                <a:lnTo>
                  <a:pt x="2638" y="1339"/>
                </a:lnTo>
                <a:lnTo>
                  <a:pt x="2635" y="1322"/>
                </a:lnTo>
                <a:lnTo>
                  <a:pt x="2638" y="1305"/>
                </a:lnTo>
                <a:lnTo>
                  <a:pt x="2645" y="1291"/>
                </a:lnTo>
                <a:lnTo>
                  <a:pt x="2657" y="1279"/>
                </a:lnTo>
                <a:lnTo>
                  <a:pt x="2671" y="1272"/>
                </a:lnTo>
                <a:lnTo>
                  <a:pt x="2688" y="1269"/>
                </a:lnTo>
                <a:close/>
                <a:moveTo>
                  <a:pt x="1422" y="825"/>
                </a:moveTo>
                <a:lnTo>
                  <a:pt x="1439" y="827"/>
                </a:lnTo>
                <a:lnTo>
                  <a:pt x="1453" y="834"/>
                </a:lnTo>
                <a:lnTo>
                  <a:pt x="1465" y="845"/>
                </a:lnTo>
                <a:lnTo>
                  <a:pt x="1472" y="859"/>
                </a:lnTo>
                <a:lnTo>
                  <a:pt x="1475" y="876"/>
                </a:lnTo>
                <a:lnTo>
                  <a:pt x="1472" y="893"/>
                </a:lnTo>
                <a:lnTo>
                  <a:pt x="1465" y="907"/>
                </a:lnTo>
                <a:lnTo>
                  <a:pt x="1453" y="920"/>
                </a:lnTo>
                <a:lnTo>
                  <a:pt x="1439" y="928"/>
                </a:lnTo>
                <a:lnTo>
                  <a:pt x="1422" y="931"/>
                </a:lnTo>
                <a:lnTo>
                  <a:pt x="1028" y="957"/>
                </a:lnTo>
                <a:lnTo>
                  <a:pt x="1010" y="963"/>
                </a:lnTo>
                <a:lnTo>
                  <a:pt x="996" y="971"/>
                </a:lnTo>
                <a:lnTo>
                  <a:pt x="982" y="983"/>
                </a:lnTo>
                <a:lnTo>
                  <a:pt x="973" y="999"/>
                </a:lnTo>
                <a:lnTo>
                  <a:pt x="968" y="1016"/>
                </a:lnTo>
                <a:lnTo>
                  <a:pt x="950" y="1216"/>
                </a:lnTo>
                <a:lnTo>
                  <a:pt x="947" y="1233"/>
                </a:lnTo>
                <a:lnTo>
                  <a:pt x="939" y="1248"/>
                </a:lnTo>
                <a:lnTo>
                  <a:pt x="927" y="1259"/>
                </a:lnTo>
                <a:lnTo>
                  <a:pt x="913" y="1267"/>
                </a:lnTo>
                <a:lnTo>
                  <a:pt x="896" y="1269"/>
                </a:lnTo>
                <a:lnTo>
                  <a:pt x="879" y="1267"/>
                </a:lnTo>
                <a:lnTo>
                  <a:pt x="865" y="1259"/>
                </a:lnTo>
                <a:lnTo>
                  <a:pt x="854" y="1248"/>
                </a:lnTo>
                <a:lnTo>
                  <a:pt x="847" y="1233"/>
                </a:lnTo>
                <a:lnTo>
                  <a:pt x="846" y="1216"/>
                </a:lnTo>
                <a:lnTo>
                  <a:pt x="878" y="922"/>
                </a:lnTo>
                <a:lnTo>
                  <a:pt x="883" y="905"/>
                </a:lnTo>
                <a:lnTo>
                  <a:pt x="893" y="890"/>
                </a:lnTo>
                <a:lnTo>
                  <a:pt x="906" y="877"/>
                </a:lnTo>
                <a:lnTo>
                  <a:pt x="922" y="868"/>
                </a:lnTo>
                <a:lnTo>
                  <a:pt x="939" y="864"/>
                </a:lnTo>
                <a:lnTo>
                  <a:pt x="1422" y="825"/>
                </a:lnTo>
                <a:close/>
                <a:moveTo>
                  <a:pt x="2793" y="634"/>
                </a:moveTo>
                <a:lnTo>
                  <a:pt x="2776" y="638"/>
                </a:lnTo>
                <a:lnTo>
                  <a:pt x="2762" y="645"/>
                </a:lnTo>
                <a:lnTo>
                  <a:pt x="2750" y="656"/>
                </a:lnTo>
                <a:lnTo>
                  <a:pt x="2743" y="671"/>
                </a:lnTo>
                <a:lnTo>
                  <a:pt x="2741" y="688"/>
                </a:lnTo>
                <a:lnTo>
                  <a:pt x="2743" y="704"/>
                </a:lnTo>
                <a:lnTo>
                  <a:pt x="2750" y="719"/>
                </a:lnTo>
                <a:lnTo>
                  <a:pt x="2762" y="730"/>
                </a:lnTo>
                <a:lnTo>
                  <a:pt x="2776" y="738"/>
                </a:lnTo>
                <a:lnTo>
                  <a:pt x="2793" y="741"/>
                </a:lnTo>
                <a:lnTo>
                  <a:pt x="2809" y="738"/>
                </a:lnTo>
                <a:lnTo>
                  <a:pt x="2824" y="730"/>
                </a:lnTo>
                <a:lnTo>
                  <a:pt x="2835" y="719"/>
                </a:lnTo>
                <a:lnTo>
                  <a:pt x="2844" y="704"/>
                </a:lnTo>
                <a:lnTo>
                  <a:pt x="2846" y="688"/>
                </a:lnTo>
                <a:lnTo>
                  <a:pt x="2844" y="671"/>
                </a:lnTo>
                <a:lnTo>
                  <a:pt x="2835" y="656"/>
                </a:lnTo>
                <a:lnTo>
                  <a:pt x="2824" y="645"/>
                </a:lnTo>
                <a:lnTo>
                  <a:pt x="2809" y="638"/>
                </a:lnTo>
                <a:lnTo>
                  <a:pt x="2793" y="634"/>
                </a:lnTo>
                <a:close/>
                <a:moveTo>
                  <a:pt x="2793" y="528"/>
                </a:moveTo>
                <a:lnTo>
                  <a:pt x="2825" y="532"/>
                </a:lnTo>
                <a:lnTo>
                  <a:pt x="2854" y="541"/>
                </a:lnTo>
                <a:lnTo>
                  <a:pt x="2881" y="556"/>
                </a:lnTo>
                <a:lnTo>
                  <a:pt x="2905" y="575"/>
                </a:lnTo>
                <a:lnTo>
                  <a:pt x="2924" y="599"/>
                </a:lnTo>
                <a:lnTo>
                  <a:pt x="2938" y="626"/>
                </a:lnTo>
                <a:lnTo>
                  <a:pt x="2947" y="655"/>
                </a:lnTo>
                <a:lnTo>
                  <a:pt x="2951" y="688"/>
                </a:lnTo>
                <a:lnTo>
                  <a:pt x="2947" y="719"/>
                </a:lnTo>
                <a:lnTo>
                  <a:pt x="2938" y="749"/>
                </a:lnTo>
                <a:lnTo>
                  <a:pt x="2924" y="776"/>
                </a:lnTo>
                <a:lnTo>
                  <a:pt x="2905" y="799"/>
                </a:lnTo>
                <a:lnTo>
                  <a:pt x="2881" y="819"/>
                </a:lnTo>
                <a:lnTo>
                  <a:pt x="2854" y="833"/>
                </a:lnTo>
                <a:lnTo>
                  <a:pt x="2825" y="843"/>
                </a:lnTo>
                <a:lnTo>
                  <a:pt x="2793" y="846"/>
                </a:lnTo>
                <a:lnTo>
                  <a:pt x="2762" y="843"/>
                </a:lnTo>
                <a:lnTo>
                  <a:pt x="2731" y="833"/>
                </a:lnTo>
                <a:lnTo>
                  <a:pt x="2704" y="819"/>
                </a:lnTo>
                <a:lnTo>
                  <a:pt x="2682" y="799"/>
                </a:lnTo>
                <a:lnTo>
                  <a:pt x="2662" y="776"/>
                </a:lnTo>
                <a:lnTo>
                  <a:pt x="2647" y="749"/>
                </a:lnTo>
                <a:lnTo>
                  <a:pt x="2638" y="719"/>
                </a:lnTo>
                <a:lnTo>
                  <a:pt x="2635" y="688"/>
                </a:lnTo>
                <a:lnTo>
                  <a:pt x="2638" y="655"/>
                </a:lnTo>
                <a:lnTo>
                  <a:pt x="2647" y="626"/>
                </a:lnTo>
                <a:lnTo>
                  <a:pt x="2662" y="599"/>
                </a:lnTo>
                <a:lnTo>
                  <a:pt x="2682" y="575"/>
                </a:lnTo>
                <a:lnTo>
                  <a:pt x="2704" y="556"/>
                </a:lnTo>
                <a:lnTo>
                  <a:pt x="2731" y="541"/>
                </a:lnTo>
                <a:lnTo>
                  <a:pt x="2762" y="532"/>
                </a:lnTo>
                <a:lnTo>
                  <a:pt x="2793" y="528"/>
                </a:lnTo>
                <a:close/>
                <a:moveTo>
                  <a:pt x="1475" y="505"/>
                </a:moveTo>
                <a:lnTo>
                  <a:pt x="1307" y="509"/>
                </a:lnTo>
                <a:lnTo>
                  <a:pt x="1139" y="520"/>
                </a:lnTo>
                <a:lnTo>
                  <a:pt x="972" y="537"/>
                </a:lnTo>
                <a:lnTo>
                  <a:pt x="804" y="562"/>
                </a:lnTo>
                <a:lnTo>
                  <a:pt x="635" y="592"/>
                </a:lnTo>
                <a:lnTo>
                  <a:pt x="600" y="714"/>
                </a:lnTo>
                <a:lnTo>
                  <a:pt x="571" y="834"/>
                </a:lnTo>
                <a:lnTo>
                  <a:pt x="549" y="955"/>
                </a:lnTo>
                <a:lnTo>
                  <a:pt x="535" y="1076"/>
                </a:lnTo>
                <a:lnTo>
                  <a:pt x="527" y="1197"/>
                </a:lnTo>
                <a:lnTo>
                  <a:pt x="527" y="1318"/>
                </a:lnTo>
                <a:lnTo>
                  <a:pt x="535" y="1439"/>
                </a:lnTo>
                <a:lnTo>
                  <a:pt x="549" y="1561"/>
                </a:lnTo>
                <a:lnTo>
                  <a:pt x="571" y="1681"/>
                </a:lnTo>
                <a:lnTo>
                  <a:pt x="600" y="1802"/>
                </a:lnTo>
                <a:lnTo>
                  <a:pt x="635" y="1923"/>
                </a:lnTo>
                <a:lnTo>
                  <a:pt x="804" y="1954"/>
                </a:lnTo>
                <a:lnTo>
                  <a:pt x="972" y="1978"/>
                </a:lnTo>
                <a:lnTo>
                  <a:pt x="1139" y="1996"/>
                </a:lnTo>
                <a:lnTo>
                  <a:pt x="1307" y="2006"/>
                </a:lnTo>
                <a:lnTo>
                  <a:pt x="1475" y="2010"/>
                </a:lnTo>
                <a:lnTo>
                  <a:pt x="1643" y="2006"/>
                </a:lnTo>
                <a:lnTo>
                  <a:pt x="1811" y="1996"/>
                </a:lnTo>
                <a:lnTo>
                  <a:pt x="1979" y="1978"/>
                </a:lnTo>
                <a:lnTo>
                  <a:pt x="2147" y="1954"/>
                </a:lnTo>
                <a:lnTo>
                  <a:pt x="2315" y="1923"/>
                </a:lnTo>
                <a:lnTo>
                  <a:pt x="2350" y="1802"/>
                </a:lnTo>
                <a:lnTo>
                  <a:pt x="2380" y="1681"/>
                </a:lnTo>
                <a:lnTo>
                  <a:pt x="2401" y="1561"/>
                </a:lnTo>
                <a:lnTo>
                  <a:pt x="2416" y="1439"/>
                </a:lnTo>
                <a:lnTo>
                  <a:pt x="2423" y="1318"/>
                </a:lnTo>
                <a:lnTo>
                  <a:pt x="2423" y="1197"/>
                </a:lnTo>
                <a:lnTo>
                  <a:pt x="2416" y="1076"/>
                </a:lnTo>
                <a:lnTo>
                  <a:pt x="2401" y="955"/>
                </a:lnTo>
                <a:lnTo>
                  <a:pt x="2380" y="834"/>
                </a:lnTo>
                <a:lnTo>
                  <a:pt x="2350" y="714"/>
                </a:lnTo>
                <a:lnTo>
                  <a:pt x="2315" y="592"/>
                </a:lnTo>
                <a:lnTo>
                  <a:pt x="2147" y="562"/>
                </a:lnTo>
                <a:lnTo>
                  <a:pt x="1979" y="537"/>
                </a:lnTo>
                <a:lnTo>
                  <a:pt x="1811" y="520"/>
                </a:lnTo>
                <a:lnTo>
                  <a:pt x="1643" y="509"/>
                </a:lnTo>
                <a:lnTo>
                  <a:pt x="1475" y="505"/>
                </a:lnTo>
                <a:close/>
                <a:moveTo>
                  <a:pt x="1475" y="400"/>
                </a:moveTo>
                <a:lnTo>
                  <a:pt x="1647" y="403"/>
                </a:lnTo>
                <a:lnTo>
                  <a:pt x="1819" y="415"/>
                </a:lnTo>
                <a:lnTo>
                  <a:pt x="1992" y="432"/>
                </a:lnTo>
                <a:lnTo>
                  <a:pt x="2165" y="457"/>
                </a:lnTo>
                <a:lnTo>
                  <a:pt x="2336" y="489"/>
                </a:lnTo>
                <a:lnTo>
                  <a:pt x="2357" y="496"/>
                </a:lnTo>
                <a:lnTo>
                  <a:pt x="2376" y="506"/>
                </a:lnTo>
                <a:lnTo>
                  <a:pt x="2393" y="521"/>
                </a:lnTo>
                <a:lnTo>
                  <a:pt x="2405" y="539"/>
                </a:lnTo>
                <a:lnTo>
                  <a:pt x="2415" y="559"/>
                </a:lnTo>
                <a:lnTo>
                  <a:pt x="2452" y="685"/>
                </a:lnTo>
                <a:lnTo>
                  <a:pt x="2482" y="813"/>
                </a:lnTo>
                <a:lnTo>
                  <a:pt x="2505" y="940"/>
                </a:lnTo>
                <a:lnTo>
                  <a:pt x="2521" y="1067"/>
                </a:lnTo>
                <a:lnTo>
                  <a:pt x="2528" y="1194"/>
                </a:lnTo>
                <a:lnTo>
                  <a:pt x="2528" y="1321"/>
                </a:lnTo>
                <a:lnTo>
                  <a:pt x="2521" y="1448"/>
                </a:lnTo>
                <a:lnTo>
                  <a:pt x="2505" y="1576"/>
                </a:lnTo>
                <a:lnTo>
                  <a:pt x="2482" y="1703"/>
                </a:lnTo>
                <a:lnTo>
                  <a:pt x="2452" y="1829"/>
                </a:lnTo>
                <a:lnTo>
                  <a:pt x="2415" y="1956"/>
                </a:lnTo>
                <a:lnTo>
                  <a:pt x="2405" y="1976"/>
                </a:lnTo>
                <a:lnTo>
                  <a:pt x="2393" y="1994"/>
                </a:lnTo>
                <a:lnTo>
                  <a:pt x="2376" y="2009"/>
                </a:lnTo>
                <a:lnTo>
                  <a:pt x="2357" y="2020"/>
                </a:lnTo>
                <a:lnTo>
                  <a:pt x="2336" y="2026"/>
                </a:lnTo>
                <a:lnTo>
                  <a:pt x="2165" y="2059"/>
                </a:lnTo>
                <a:lnTo>
                  <a:pt x="1992" y="2084"/>
                </a:lnTo>
                <a:lnTo>
                  <a:pt x="1819" y="2101"/>
                </a:lnTo>
                <a:lnTo>
                  <a:pt x="1647" y="2112"/>
                </a:lnTo>
                <a:lnTo>
                  <a:pt x="1475" y="2116"/>
                </a:lnTo>
                <a:lnTo>
                  <a:pt x="1303" y="2112"/>
                </a:lnTo>
                <a:lnTo>
                  <a:pt x="1131" y="2101"/>
                </a:lnTo>
                <a:lnTo>
                  <a:pt x="958" y="2084"/>
                </a:lnTo>
                <a:lnTo>
                  <a:pt x="786" y="2059"/>
                </a:lnTo>
                <a:lnTo>
                  <a:pt x="615" y="2026"/>
                </a:lnTo>
                <a:lnTo>
                  <a:pt x="593" y="2020"/>
                </a:lnTo>
                <a:lnTo>
                  <a:pt x="574" y="2009"/>
                </a:lnTo>
                <a:lnTo>
                  <a:pt x="558" y="1994"/>
                </a:lnTo>
                <a:lnTo>
                  <a:pt x="544" y="1976"/>
                </a:lnTo>
                <a:lnTo>
                  <a:pt x="536" y="1956"/>
                </a:lnTo>
                <a:lnTo>
                  <a:pt x="497" y="1829"/>
                </a:lnTo>
                <a:lnTo>
                  <a:pt x="467" y="1703"/>
                </a:lnTo>
                <a:lnTo>
                  <a:pt x="445" y="1576"/>
                </a:lnTo>
                <a:lnTo>
                  <a:pt x="430" y="1449"/>
                </a:lnTo>
                <a:lnTo>
                  <a:pt x="423" y="1321"/>
                </a:lnTo>
                <a:lnTo>
                  <a:pt x="423" y="1194"/>
                </a:lnTo>
                <a:lnTo>
                  <a:pt x="430" y="1067"/>
                </a:lnTo>
                <a:lnTo>
                  <a:pt x="445" y="940"/>
                </a:lnTo>
                <a:lnTo>
                  <a:pt x="467" y="813"/>
                </a:lnTo>
                <a:lnTo>
                  <a:pt x="497" y="687"/>
                </a:lnTo>
                <a:lnTo>
                  <a:pt x="536" y="559"/>
                </a:lnTo>
                <a:lnTo>
                  <a:pt x="544" y="540"/>
                </a:lnTo>
                <a:lnTo>
                  <a:pt x="558" y="521"/>
                </a:lnTo>
                <a:lnTo>
                  <a:pt x="574" y="506"/>
                </a:lnTo>
                <a:lnTo>
                  <a:pt x="593" y="496"/>
                </a:lnTo>
                <a:lnTo>
                  <a:pt x="615" y="489"/>
                </a:lnTo>
                <a:lnTo>
                  <a:pt x="786" y="457"/>
                </a:lnTo>
                <a:lnTo>
                  <a:pt x="958" y="432"/>
                </a:lnTo>
                <a:lnTo>
                  <a:pt x="1131" y="415"/>
                </a:lnTo>
                <a:lnTo>
                  <a:pt x="1303" y="403"/>
                </a:lnTo>
                <a:lnTo>
                  <a:pt x="1475" y="400"/>
                </a:lnTo>
                <a:close/>
                <a:moveTo>
                  <a:pt x="1535" y="213"/>
                </a:moveTo>
                <a:lnTo>
                  <a:pt x="1232" y="221"/>
                </a:lnTo>
                <a:lnTo>
                  <a:pt x="930" y="236"/>
                </a:lnTo>
                <a:lnTo>
                  <a:pt x="628" y="261"/>
                </a:lnTo>
                <a:lnTo>
                  <a:pt x="326" y="294"/>
                </a:lnTo>
                <a:lnTo>
                  <a:pt x="288" y="472"/>
                </a:lnTo>
                <a:lnTo>
                  <a:pt x="257" y="649"/>
                </a:lnTo>
                <a:lnTo>
                  <a:pt x="235" y="826"/>
                </a:lnTo>
                <a:lnTo>
                  <a:pt x="219" y="1003"/>
                </a:lnTo>
                <a:lnTo>
                  <a:pt x="212" y="1180"/>
                </a:lnTo>
                <a:lnTo>
                  <a:pt x="212" y="1357"/>
                </a:lnTo>
                <a:lnTo>
                  <a:pt x="219" y="1535"/>
                </a:lnTo>
                <a:lnTo>
                  <a:pt x="235" y="1713"/>
                </a:lnTo>
                <a:lnTo>
                  <a:pt x="257" y="1890"/>
                </a:lnTo>
                <a:lnTo>
                  <a:pt x="288" y="2067"/>
                </a:lnTo>
                <a:lnTo>
                  <a:pt x="326" y="2244"/>
                </a:lnTo>
                <a:lnTo>
                  <a:pt x="628" y="2276"/>
                </a:lnTo>
                <a:lnTo>
                  <a:pt x="930" y="2301"/>
                </a:lnTo>
                <a:lnTo>
                  <a:pt x="1232" y="2318"/>
                </a:lnTo>
                <a:lnTo>
                  <a:pt x="1534" y="2326"/>
                </a:lnTo>
                <a:lnTo>
                  <a:pt x="1837" y="2326"/>
                </a:lnTo>
                <a:lnTo>
                  <a:pt x="2140" y="2318"/>
                </a:lnTo>
                <a:lnTo>
                  <a:pt x="2442" y="2301"/>
                </a:lnTo>
                <a:lnTo>
                  <a:pt x="2744" y="2276"/>
                </a:lnTo>
                <a:lnTo>
                  <a:pt x="3046" y="2244"/>
                </a:lnTo>
                <a:lnTo>
                  <a:pt x="3084" y="2067"/>
                </a:lnTo>
                <a:lnTo>
                  <a:pt x="3115" y="1890"/>
                </a:lnTo>
                <a:lnTo>
                  <a:pt x="3138" y="1713"/>
                </a:lnTo>
                <a:lnTo>
                  <a:pt x="3153" y="1535"/>
                </a:lnTo>
                <a:lnTo>
                  <a:pt x="3161" y="1357"/>
                </a:lnTo>
                <a:lnTo>
                  <a:pt x="3161" y="1180"/>
                </a:lnTo>
                <a:lnTo>
                  <a:pt x="3153" y="1003"/>
                </a:lnTo>
                <a:lnTo>
                  <a:pt x="3138" y="826"/>
                </a:lnTo>
                <a:lnTo>
                  <a:pt x="3115" y="649"/>
                </a:lnTo>
                <a:lnTo>
                  <a:pt x="3084" y="472"/>
                </a:lnTo>
                <a:lnTo>
                  <a:pt x="3046" y="294"/>
                </a:lnTo>
                <a:lnTo>
                  <a:pt x="2744" y="261"/>
                </a:lnTo>
                <a:lnTo>
                  <a:pt x="2442" y="236"/>
                </a:lnTo>
                <a:lnTo>
                  <a:pt x="2140" y="221"/>
                </a:lnTo>
                <a:lnTo>
                  <a:pt x="1838" y="213"/>
                </a:lnTo>
                <a:lnTo>
                  <a:pt x="1535" y="213"/>
                </a:lnTo>
                <a:close/>
                <a:moveTo>
                  <a:pt x="1686" y="0"/>
                </a:moveTo>
                <a:lnTo>
                  <a:pt x="1962" y="3"/>
                </a:lnTo>
                <a:lnTo>
                  <a:pt x="2240" y="14"/>
                </a:lnTo>
                <a:lnTo>
                  <a:pt x="2518" y="30"/>
                </a:lnTo>
                <a:lnTo>
                  <a:pt x="2795" y="54"/>
                </a:lnTo>
                <a:lnTo>
                  <a:pt x="3071" y="84"/>
                </a:lnTo>
                <a:lnTo>
                  <a:pt x="3103" y="91"/>
                </a:lnTo>
                <a:lnTo>
                  <a:pt x="3133" y="102"/>
                </a:lnTo>
                <a:lnTo>
                  <a:pt x="3161" y="117"/>
                </a:lnTo>
                <a:lnTo>
                  <a:pt x="3186" y="136"/>
                </a:lnTo>
                <a:lnTo>
                  <a:pt x="3209" y="159"/>
                </a:lnTo>
                <a:lnTo>
                  <a:pt x="3227" y="185"/>
                </a:lnTo>
                <a:lnTo>
                  <a:pt x="3241" y="214"/>
                </a:lnTo>
                <a:lnTo>
                  <a:pt x="3252" y="245"/>
                </a:lnTo>
                <a:lnTo>
                  <a:pt x="3288" y="416"/>
                </a:lnTo>
                <a:lnTo>
                  <a:pt x="3319" y="585"/>
                </a:lnTo>
                <a:lnTo>
                  <a:pt x="3342" y="756"/>
                </a:lnTo>
                <a:lnTo>
                  <a:pt x="3359" y="927"/>
                </a:lnTo>
                <a:lnTo>
                  <a:pt x="3369" y="1098"/>
                </a:lnTo>
                <a:lnTo>
                  <a:pt x="3372" y="1269"/>
                </a:lnTo>
                <a:lnTo>
                  <a:pt x="3369" y="1440"/>
                </a:lnTo>
                <a:lnTo>
                  <a:pt x="3359" y="1611"/>
                </a:lnTo>
                <a:lnTo>
                  <a:pt x="3342" y="1781"/>
                </a:lnTo>
                <a:lnTo>
                  <a:pt x="3318" y="1952"/>
                </a:lnTo>
                <a:lnTo>
                  <a:pt x="3288" y="2123"/>
                </a:lnTo>
                <a:lnTo>
                  <a:pt x="3251" y="2293"/>
                </a:lnTo>
                <a:lnTo>
                  <a:pt x="3241" y="2324"/>
                </a:lnTo>
                <a:lnTo>
                  <a:pt x="3227" y="2353"/>
                </a:lnTo>
                <a:lnTo>
                  <a:pt x="3208" y="2379"/>
                </a:lnTo>
                <a:lnTo>
                  <a:pt x="3186" y="2402"/>
                </a:lnTo>
                <a:lnTo>
                  <a:pt x="3161" y="2421"/>
                </a:lnTo>
                <a:lnTo>
                  <a:pt x="3133" y="2437"/>
                </a:lnTo>
                <a:lnTo>
                  <a:pt x="3103" y="2447"/>
                </a:lnTo>
                <a:lnTo>
                  <a:pt x="3071" y="2454"/>
                </a:lnTo>
                <a:lnTo>
                  <a:pt x="2850" y="2478"/>
                </a:lnTo>
                <a:lnTo>
                  <a:pt x="2628" y="2499"/>
                </a:lnTo>
                <a:lnTo>
                  <a:pt x="2404" y="2515"/>
                </a:lnTo>
                <a:lnTo>
                  <a:pt x="2415" y="2522"/>
                </a:lnTo>
                <a:lnTo>
                  <a:pt x="2421" y="2530"/>
                </a:lnTo>
                <a:lnTo>
                  <a:pt x="2424" y="2539"/>
                </a:lnTo>
                <a:lnTo>
                  <a:pt x="2420" y="2549"/>
                </a:lnTo>
                <a:lnTo>
                  <a:pt x="2409" y="2560"/>
                </a:lnTo>
                <a:lnTo>
                  <a:pt x="2391" y="2570"/>
                </a:lnTo>
                <a:lnTo>
                  <a:pt x="2366" y="2579"/>
                </a:lnTo>
                <a:lnTo>
                  <a:pt x="2335" y="2589"/>
                </a:lnTo>
                <a:lnTo>
                  <a:pt x="2297" y="2597"/>
                </a:lnTo>
                <a:lnTo>
                  <a:pt x="2255" y="2605"/>
                </a:lnTo>
                <a:lnTo>
                  <a:pt x="2208" y="2613"/>
                </a:lnTo>
                <a:lnTo>
                  <a:pt x="2155" y="2620"/>
                </a:lnTo>
                <a:lnTo>
                  <a:pt x="2098" y="2626"/>
                </a:lnTo>
                <a:lnTo>
                  <a:pt x="2038" y="2631"/>
                </a:lnTo>
                <a:lnTo>
                  <a:pt x="1974" y="2636"/>
                </a:lnTo>
                <a:lnTo>
                  <a:pt x="1905" y="2640"/>
                </a:lnTo>
                <a:lnTo>
                  <a:pt x="1834" y="2642"/>
                </a:lnTo>
                <a:lnTo>
                  <a:pt x="1762" y="2644"/>
                </a:lnTo>
                <a:lnTo>
                  <a:pt x="1686" y="2644"/>
                </a:lnTo>
                <a:lnTo>
                  <a:pt x="1611" y="2644"/>
                </a:lnTo>
                <a:lnTo>
                  <a:pt x="1538" y="2642"/>
                </a:lnTo>
                <a:lnTo>
                  <a:pt x="1467" y="2640"/>
                </a:lnTo>
                <a:lnTo>
                  <a:pt x="1398" y="2636"/>
                </a:lnTo>
                <a:lnTo>
                  <a:pt x="1334" y="2631"/>
                </a:lnTo>
                <a:lnTo>
                  <a:pt x="1274" y="2626"/>
                </a:lnTo>
                <a:lnTo>
                  <a:pt x="1217" y="2620"/>
                </a:lnTo>
                <a:lnTo>
                  <a:pt x="1164" y="2613"/>
                </a:lnTo>
                <a:lnTo>
                  <a:pt x="1117" y="2605"/>
                </a:lnTo>
                <a:lnTo>
                  <a:pt x="1075" y="2597"/>
                </a:lnTo>
                <a:lnTo>
                  <a:pt x="1037" y="2589"/>
                </a:lnTo>
                <a:lnTo>
                  <a:pt x="1006" y="2579"/>
                </a:lnTo>
                <a:lnTo>
                  <a:pt x="981" y="2570"/>
                </a:lnTo>
                <a:lnTo>
                  <a:pt x="963" y="2560"/>
                </a:lnTo>
                <a:lnTo>
                  <a:pt x="952" y="2549"/>
                </a:lnTo>
                <a:lnTo>
                  <a:pt x="948" y="2539"/>
                </a:lnTo>
                <a:lnTo>
                  <a:pt x="951" y="2530"/>
                </a:lnTo>
                <a:lnTo>
                  <a:pt x="957" y="2522"/>
                </a:lnTo>
                <a:lnTo>
                  <a:pt x="968" y="2515"/>
                </a:lnTo>
                <a:lnTo>
                  <a:pt x="744" y="2499"/>
                </a:lnTo>
                <a:lnTo>
                  <a:pt x="522" y="2478"/>
                </a:lnTo>
                <a:lnTo>
                  <a:pt x="301" y="2454"/>
                </a:lnTo>
                <a:lnTo>
                  <a:pt x="269" y="2447"/>
                </a:lnTo>
                <a:lnTo>
                  <a:pt x="239" y="2437"/>
                </a:lnTo>
                <a:lnTo>
                  <a:pt x="211" y="2421"/>
                </a:lnTo>
                <a:lnTo>
                  <a:pt x="186" y="2402"/>
                </a:lnTo>
                <a:lnTo>
                  <a:pt x="164" y="2379"/>
                </a:lnTo>
                <a:lnTo>
                  <a:pt x="145" y="2353"/>
                </a:lnTo>
                <a:lnTo>
                  <a:pt x="131" y="2324"/>
                </a:lnTo>
                <a:lnTo>
                  <a:pt x="121" y="2293"/>
                </a:lnTo>
                <a:lnTo>
                  <a:pt x="84" y="2123"/>
                </a:lnTo>
                <a:lnTo>
                  <a:pt x="54" y="1952"/>
                </a:lnTo>
                <a:lnTo>
                  <a:pt x="30" y="1781"/>
                </a:lnTo>
                <a:lnTo>
                  <a:pt x="13" y="1611"/>
                </a:lnTo>
                <a:lnTo>
                  <a:pt x="3" y="1440"/>
                </a:lnTo>
                <a:lnTo>
                  <a:pt x="0" y="1269"/>
                </a:lnTo>
                <a:lnTo>
                  <a:pt x="3" y="1098"/>
                </a:lnTo>
                <a:lnTo>
                  <a:pt x="13" y="927"/>
                </a:lnTo>
                <a:lnTo>
                  <a:pt x="30" y="756"/>
                </a:lnTo>
                <a:lnTo>
                  <a:pt x="54" y="585"/>
                </a:lnTo>
                <a:lnTo>
                  <a:pt x="84" y="416"/>
                </a:lnTo>
                <a:lnTo>
                  <a:pt x="121" y="245"/>
                </a:lnTo>
                <a:lnTo>
                  <a:pt x="131" y="214"/>
                </a:lnTo>
                <a:lnTo>
                  <a:pt x="145" y="185"/>
                </a:lnTo>
                <a:lnTo>
                  <a:pt x="164" y="159"/>
                </a:lnTo>
                <a:lnTo>
                  <a:pt x="186" y="136"/>
                </a:lnTo>
                <a:lnTo>
                  <a:pt x="211" y="117"/>
                </a:lnTo>
                <a:lnTo>
                  <a:pt x="239" y="102"/>
                </a:lnTo>
                <a:lnTo>
                  <a:pt x="269" y="91"/>
                </a:lnTo>
                <a:lnTo>
                  <a:pt x="301" y="84"/>
                </a:lnTo>
                <a:lnTo>
                  <a:pt x="577" y="54"/>
                </a:lnTo>
                <a:lnTo>
                  <a:pt x="854" y="30"/>
                </a:lnTo>
                <a:lnTo>
                  <a:pt x="1132" y="14"/>
                </a:lnTo>
                <a:lnTo>
                  <a:pt x="1410" y="3"/>
                </a:lnTo>
                <a:lnTo>
                  <a:pt x="168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5" name="Freeform 304"/>
          <p:cNvSpPr>
            <a:spLocks noEditPoints="1"/>
          </p:cNvSpPr>
          <p:nvPr/>
        </p:nvSpPr>
        <p:spPr bwMode="auto">
          <a:xfrm>
            <a:off x="5847535" y="4872476"/>
            <a:ext cx="471242" cy="466471"/>
          </a:xfrm>
          <a:custGeom>
            <a:avLst/>
            <a:gdLst>
              <a:gd name="T0" fmla="*/ 1092 w 4149"/>
              <a:gd name="T1" fmla="*/ 3485 h 4107"/>
              <a:gd name="T2" fmla="*/ 703 w 4149"/>
              <a:gd name="T3" fmla="*/ 3625 h 4107"/>
              <a:gd name="T4" fmla="*/ 424 w 4149"/>
              <a:gd name="T5" fmla="*/ 3756 h 4107"/>
              <a:gd name="T6" fmla="*/ 276 w 4149"/>
              <a:gd name="T7" fmla="*/ 3839 h 4107"/>
              <a:gd name="T8" fmla="*/ 3871 w 4149"/>
              <a:gd name="T9" fmla="*/ 3838 h 4107"/>
              <a:gd name="T10" fmla="*/ 3721 w 4149"/>
              <a:gd name="T11" fmla="*/ 3753 h 4107"/>
              <a:gd name="T12" fmla="*/ 3443 w 4149"/>
              <a:gd name="T13" fmla="*/ 3622 h 4107"/>
              <a:gd name="T14" fmla="*/ 3054 w 4149"/>
              <a:gd name="T15" fmla="*/ 3484 h 4107"/>
              <a:gd name="T16" fmla="*/ 2396 w 4149"/>
              <a:gd name="T17" fmla="*/ 3379 h 4107"/>
              <a:gd name="T18" fmla="*/ 2075 w 4149"/>
              <a:gd name="T19" fmla="*/ 3466 h 4107"/>
              <a:gd name="T20" fmla="*/ 1753 w 4149"/>
              <a:gd name="T21" fmla="*/ 3379 h 4107"/>
              <a:gd name="T22" fmla="*/ 1844 w 4149"/>
              <a:gd name="T23" fmla="*/ 285 h 4107"/>
              <a:gd name="T24" fmla="*/ 1530 w 4149"/>
              <a:gd name="T25" fmla="*/ 441 h 4107"/>
              <a:gd name="T26" fmla="*/ 1296 w 4149"/>
              <a:gd name="T27" fmla="*/ 699 h 4107"/>
              <a:gd name="T28" fmla="*/ 1140 w 4149"/>
              <a:gd name="T29" fmla="*/ 1025 h 4107"/>
              <a:gd name="T30" fmla="*/ 1058 w 4149"/>
              <a:gd name="T31" fmla="*/ 1379 h 4107"/>
              <a:gd name="T32" fmla="*/ 1070 w 4149"/>
              <a:gd name="T33" fmla="*/ 1995 h 4107"/>
              <a:gd name="T34" fmla="*/ 1259 w 4149"/>
              <a:gd name="T35" fmla="*/ 2583 h 4107"/>
              <a:gd name="T36" fmla="*/ 1564 w 4149"/>
              <a:gd name="T37" fmla="*/ 3056 h 4107"/>
              <a:gd name="T38" fmla="*/ 1876 w 4149"/>
              <a:gd name="T39" fmla="*/ 3283 h 4107"/>
              <a:gd name="T40" fmla="*/ 2207 w 4149"/>
              <a:gd name="T41" fmla="*/ 3303 h 4107"/>
              <a:gd name="T42" fmla="*/ 2527 w 4149"/>
              <a:gd name="T43" fmla="*/ 3118 h 4107"/>
              <a:gd name="T44" fmla="*/ 2835 w 4149"/>
              <a:gd name="T45" fmla="*/ 2694 h 4107"/>
              <a:gd name="T46" fmla="*/ 3056 w 4149"/>
              <a:gd name="T47" fmla="*/ 2116 h 4107"/>
              <a:gd name="T48" fmla="*/ 3103 w 4149"/>
              <a:gd name="T49" fmla="*/ 1503 h 4107"/>
              <a:gd name="T50" fmla="*/ 3032 w 4149"/>
              <a:gd name="T51" fmla="*/ 1094 h 4107"/>
              <a:gd name="T52" fmla="*/ 2892 w 4149"/>
              <a:gd name="T53" fmla="*/ 760 h 4107"/>
              <a:gd name="T54" fmla="*/ 2674 w 4149"/>
              <a:gd name="T55" fmla="*/ 485 h 4107"/>
              <a:gd name="T56" fmla="*/ 2375 w 4149"/>
              <a:gd name="T57" fmla="*/ 306 h 4107"/>
              <a:gd name="T58" fmla="*/ 2075 w 4149"/>
              <a:gd name="T59" fmla="*/ 0 h 4107"/>
              <a:gd name="T60" fmla="*/ 2511 w 4149"/>
              <a:gd name="T61" fmla="*/ 78 h 4107"/>
              <a:gd name="T62" fmla="*/ 2875 w 4149"/>
              <a:gd name="T63" fmla="*/ 306 h 4107"/>
              <a:gd name="T64" fmla="*/ 3149 w 4149"/>
              <a:gd name="T65" fmla="*/ 676 h 4107"/>
              <a:gd name="T66" fmla="*/ 3309 w 4149"/>
              <a:gd name="T67" fmla="*/ 1123 h 4107"/>
              <a:gd name="T68" fmla="*/ 3370 w 4149"/>
              <a:gd name="T69" fmla="*/ 1580 h 4107"/>
              <a:gd name="T70" fmla="*/ 3351 w 4149"/>
              <a:gd name="T71" fmla="*/ 1982 h 4107"/>
              <a:gd name="T72" fmla="*/ 3255 w 4149"/>
              <a:gd name="T73" fmla="*/ 2354 h 4107"/>
              <a:gd name="T74" fmla="*/ 3059 w 4149"/>
              <a:gd name="T75" fmla="*/ 2811 h 4107"/>
              <a:gd name="T76" fmla="*/ 2930 w 4149"/>
              <a:gd name="T77" fmla="*/ 3185 h 4107"/>
              <a:gd name="T78" fmla="*/ 3373 w 4149"/>
              <a:gd name="T79" fmla="*/ 3319 h 4107"/>
              <a:gd name="T80" fmla="*/ 3716 w 4149"/>
              <a:gd name="T81" fmla="*/ 3464 h 4107"/>
              <a:gd name="T82" fmla="*/ 3943 w 4149"/>
              <a:gd name="T83" fmla="*/ 3582 h 4107"/>
              <a:gd name="T84" fmla="*/ 4034 w 4149"/>
              <a:gd name="T85" fmla="*/ 3637 h 4107"/>
              <a:gd name="T86" fmla="*/ 4145 w 4149"/>
              <a:gd name="T87" fmla="*/ 3803 h 4107"/>
              <a:gd name="T88" fmla="*/ 4102 w 4149"/>
              <a:gd name="T89" fmla="*/ 3999 h 4107"/>
              <a:gd name="T90" fmla="*/ 3933 w 4149"/>
              <a:gd name="T91" fmla="*/ 4104 h 4107"/>
              <a:gd name="T92" fmla="*/ 139 w 4149"/>
              <a:gd name="T93" fmla="*/ 4079 h 4107"/>
              <a:gd name="T94" fmla="*/ 11 w 4149"/>
              <a:gd name="T95" fmla="*/ 3924 h 4107"/>
              <a:gd name="T96" fmla="*/ 32 w 4149"/>
              <a:gd name="T97" fmla="*/ 3727 h 4107"/>
              <a:gd name="T98" fmla="*/ 135 w 4149"/>
              <a:gd name="T99" fmla="*/ 3625 h 4107"/>
              <a:gd name="T100" fmla="*/ 283 w 4149"/>
              <a:gd name="T101" fmla="*/ 3540 h 4107"/>
              <a:gd name="T102" fmla="*/ 557 w 4149"/>
              <a:gd name="T103" fmla="*/ 3407 h 4107"/>
              <a:gd name="T104" fmla="*/ 943 w 4149"/>
              <a:gd name="T105" fmla="*/ 3263 h 4107"/>
              <a:gd name="T106" fmla="*/ 1255 w 4149"/>
              <a:gd name="T107" fmla="*/ 3079 h 4107"/>
              <a:gd name="T108" fmla="*/ 1000 w 4149"/>
              <a:gd name="T109" fmla="*/ 2625 h 4107"/>
              <a:gd name="T110" fmla="*/ 843 w 4149"/>
              <a:gd name="T111" fmla="*/ 2188 h 4107"/>
              <a:gd name="T112" fmla="*/ 783 w 4149"/>
              <a:gd name="T113" fmla="*/ 1833 h 4107"/>
              <a:gd name="T114" fmla="*/ 794 w 4149"/>
              <a:gd name="T115" fmla="*/ 1400 h 4107"/>
              <a:gd name="T116" fmla="*/ 892 w 4149"/>
              <a:gd name="T117" fmla="*/ 940 h 4107"/>
              <a:gd name="T118" fmla="*/ 1098 w 4149"/>
              <a:gd name="T119" fmla="*/ 514 h 4107"/>
              <a:gd name="T120" fmla="*/ 1411 w 4149"/>
              <a:gd name="T121" fmla="*/ 197 h 4107"/>
              <a:gd name="T122" fmla="*/ 1805 w 4149"/>
              <a:gd name="T123" fmla="*/ 29 h 4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49" h="4107">
                <a:moveTo>
                  <a:pt x="1695" y="3344"/>
                </a:moveTo>
                <a:lnTo>
                  <a:pt x="1373" y="3413"/>
                </a:lnTo>
                <a:lnTo>
                  <a:pt x="1276" y="3436"/>
                </a:lnTo>
                <a:lnTo>
                  <a:pt x="1182" y="3459"/>
                </a:lnTo>
                <a:lnTo>
                  <a:pt x="1092" y="3485"/>
                </a:lnTo>
                <a:lnTo>
                  <a:pt x="1007" y="3511"/>
                </a:lnTo>
                <a:lnTo>
                  <a:pt x="925" y="3539"/>
                </a:lnTo>
                <a:lnTo>
                  <a:pt x="847" y="3568"/>
                </a:lnTo>
                <a:lnTo>
                  <a:pt x="771" y="3596"/>
                </a:lnTo>
                <a:lnTo>
                  <a:pt x="703" y="3625"/>
                </a:lnTo>
                <a:lnTo>
                  <a:pt x="637" y="3653"/>
                </a:lnTo>
                <a:lnTo>
                  <a:pt x="576" y="3680"/>
                </a:lnTo>
                <a:lnTo>
                  <a:pt x="520" y="3706"/>
                </a:lnTo>
                <a:lnTo>
                  <a:pt x="470" y="3732"/>
                </a:lnTo>
                <a:lnTo>
                  <a:pt x="424" y="3756"/>
                </a:lnTo>
                <a:lnTo>
                  <a:pt x="383" y="3778"/>
                </a:lnTo>
                <a:lnTo>
                  <a:pt x="349" y="3796"/>
                </a:lnTo>
                <a:lnTo>
                  <a:pt x="318" y="3815"/>
                </a:lnTo>
                <a:lnTo>
                  <a:pt x="295" y="3828"/>
                </a:lnTo>
                <a:lnTo>
                  <a:pt x="276" y="3839"/>
                </a:lnTo>
                <a:lnTo>
                  <a:pt x="264" y="3847"/>
                </a:lnTo>
                <a:lnTo>
                  <a:pt x="259" y="3851"/>
                </a:lnTo>
                <a:lnTo>
                  <a:pt x="3890" y="3851"/>
                </a:lnTo>
                <a:lnTo>
                  <a:pt x="3884" y="3846"/>
                </a:lnTo>
                <a:lnTo>
                  <a:pt x="3871" y="3838"/>
                </a:lnTo>
                <a:lnTo>
                  <a:pt x="3852" y="3826"/>
                </a:lnTo>
                <a:lnTo>
                  <a:pt x="3827" y="3812"/>
                </a:lnTo>
                <a:lnTo>
                  <a:pt x="3798" y="3795"/>
                </a:lnTo>
                <a:lnTo>
                  <a:pt x="3762" y="3775"/>
                </a:lnTo>
                <a:lnTo>
                  <a:pt x="3721" y="3753"/>
                </a:lnTo>
                <a:lnTo>
                  <a:pt x="3675" y="3730"/>
                </a:lnTo>
                <a:lnTo>
                  <a:pt x="3624" y="3705"/>
                </a:lnTo>
                <a:lnTo>
                  <a:pt x="3568" y="3679"/>
                </a:lnTo>
                <a:lnTo>
                  <a:pt x="3507" y="3651"/>
                </a:lnTo>
                <a:lnTo>
                  <a:pt x="3443" y="3622"/>
                </a:lnTo>
                <a:lnTo>
                  <a:pt x="3374" y="3595"/>
                </a:lnTo>
                <a:lnTo>
                  <a:pt x="3300" y="3566"/>
                </a:lnTo>
                <a:lnTo>
                  <a:pt x="3222" y="3537"/>
                </a:lnTo>
                <a:lnTo>
                  <a:pt x="3140" y="3511"/>
                </a:lnTo>
                <a:lnTo>
                  <a:pt x="3054" y="3484"/>
                </a:lnTo>
                <a:lnTo>
                  <a:pt x="2966" y="3459"/>
                </a:lnTo>
                <a:lnTo>
                  <a:pt x="2873" y="3436"/>
                </a:lnTo>
                <a:lnTo>
                  <a:pt x="2777" y="3413"/>
                </a:lnTo>
                <a:lnTo>
                  <a:pt x="2454" y="3344"/>
                </a:lnTo>
                <a:lnTo>
                  <a:pt x="2396" y="3379"/>
                </a:lnTo>
                <a:lnTo>
                  <a:pt x="2336" y="3409"/>
                </a:lnTo>
                <a:lnTo>
                  <a:pt x="2273" y="3433"/>
                </a:lnTo>
                <a:lnTo>
                  <a:pt x="2210" y="3451"/>
                </a:lnTo>
                <a:lnTo>
                  <a:pt x="2143" y="3462"/>
                </a:lnTo>
                <a:lnTo>
                  <a:pt x="2075" y="3466"/>
                </a:lnTo>
                <a:lnTo>
                  <a:pt x="2007" y="3462"/>
                </a:lnTo>
                <a:lnTo>
                  <a:pt x="1941" y="3451"/>
                </a:lnTo>
                <a:lnTo>
                  <a:pt x="1876" y="3433"/>
                </a:lnTo>
                <a:lnTo>
                  <a:pt x="1814" y="3409"/>
                </a:lnTo>
                <a:lnTo>
                  <a:pt x="1753" y="3379"/>
                </a:lnTo>
                <a:lnTo>
                  <a:pt x="1695" y="3344"/>
                </a:lnTo>
                <a:close/>
                <a:moveTo>
                  <a:pt x="2075" y="258"/>
                </a:moveTo>
                <a:lnTo>
                  <a:pt x="1995" y="260"/>
                </a:lnTo>
                <a:lnTo>
                  <a:pt x="1918" y="269"/>
                </a:lnTo>
                <a:lnTo>
                  <a:pt x="1844" y="285"/>
                </a:lnTo>
                <a:lnTo>
                  <a:pt x="1775" y="306"/>
                </a:lnTo>
                <a:lnTo>
                  <a:pt x="1708" y="332"/>
                </a:lnTo>
                <a:lnTo>
                  <a:pt x="1646" y="363"/>
                </a:lnTo>
                <a:lnTo>
                  <a:pt x="1585" y="400"/>
                </a:lnTo>
                <a:lnTo>
                  <a:pt x="1530" y="441"/>
                </a:lnTo>
                <a:lnTo>
                  <a:pt x="1477" y="485"/>
                </a:lnTo>
                <a:lnTo>
                  <a:pt x="1427" y="533"/>
                </a:lnTo>
                <a:lnTo>
                  <a:pt x="1380" y="586"/>
                </a:lnTo>
                <a:lnTo>
                  <a:pt x="1337" y="641"/>
                </a:lnTo>
                <a:lnTo>
                  <a:pt x="1296" y="699"/>
                </a:lnTo>
                <a:lnTo>
                  <a:pt x="1259" y="760"/>
                </a:lnTo>
                <a:lnTo>
                  <a:pt x="1225" y="824"/>
                </a:lnTo>
                <a:lnTo>
                  <a:pt x="1193" y="889"/>
                </a:lnTo>
                <a:lnTo>
                  <a:pt x="1165" y="956"/>
                </a:lnTo>
                <a:lnTo>
                  <a:pt x="1140" y="1025"/>
                </a:lnTo>
                <a:lnTo>
                  <a:pt x="1118" y="1094"/>
                </a:lnTo>
                <a:lnTo>
                  <a:pt x="1099" y="1165"/>
                </a:lnTo>
                <a:lnTo>
                  <a:pt x="1083" y="1237"/>
                </a:lnTo>
                <a:lnTo>
                  <a:pt x="1069" y="1307"/>
                </a:lnTo>
                <a:lnTo>
                  <a:pt x="1058" y="1379"/>
                </a:lnTo>
                <a:lnTo>
                  <a:pt x="1046" y="1502"/>
                </a:lnTo>
                <a:lnTo>
                  <a:pt x="1041" y="1626"/>
                </a:lnTo>
                <a:lnTo>
                  <a:pt x="1044" y="1749"/>
                </a:lnTo>
                <a:lnTo>
                  <a:pt x="1053" y="1872"/>
                </a:lnTo>
                <a:lnTo>
                  <a:pt x="1070" y="1995"/>
                </a:lnTo>
                <a:lnTo>
                  <a:pt x="1095" y="2116"/>
                </a:lnTo>
                <a:lnTo>
                  <a:pt x="1126" y="2235"/>
                </a:lnTo>
                <a:lnTo>
                  <a:pt x="1164" y="2354"/>
                </a:lnTo>
                <a:lnTo>
                  <a:pt x="1207" y="2469"/>
                </a:lnTo>
                <a:lnTo>
                  <a:pt x="1259" y="2583"/>
                </a:lnTo>
                <a:lnTo>
                  <a:pt x="1316" y="2694"/>
                </a:lnTo>
                <a:lnTo>
                  <a:pt x="1378" y="2800"/>
                </a:lnTo>
                <a:lnTo>
                  <a:pt x="1448" y="2905"/>
                </a:lnTo>
                <a:lnTo>
                  <a:pt x="1522" y="3003"/>
                </a:lnTo>
                <a:lnTo>
                  <a:pt x="1564" y="3056"/>
                </a:lnTo>
                <a:lnTo>
                  <a:pt x="1624" y="3118"/>
                </a:lnTo>
                <a:lnTo>
                  <a:pt x="1684" y="3171"/>
                </a:lnTo>
                <a:lnTo>
                  <a:pt x="1746" y="3217"/>
                </a:lnTo>
                <a:lnTo>
                  <a:pt x="1811" y="3254"/>
                </a:lnTo>
                <a:lnTo>
                  <a:pt x="1876" y="3283"/>
                </a:lnTo>
                <a:lnTo>
                  <a:pt x="1942" y="3303"/>
                </a:lnTo>
                <a:lnTo>
                  <a:pt x="2008" y="3315"/>
                </a:lnTo>
                <a:lnTo>
                  <a:pt x="2075" y="3320"/>
                </a:lnTo>
                <a:lnTo>
                  <a:pt x="2141" y="3315"/>
                </a:lnTo>
                <a:lnTo>
                  <a:pt x="2207" y="3303"/>
                </a:lnTo>
                <a:lnTo>
                  <a:pt x="2273" y="3283"/>
                </a:lnTo>
                <a:lnTo>
                  <a:pt x="2340" y="3254"/>
                </a:lnTo>
                <a:lnTo>
                  <a:pt x="2403" y="3217"/>
                </a:lnTo>
                <a:lnTo>
                  <a:pt x="2465" y="3171"/>
                </a:lnTo>
                <a:lnTo>
                  <a:pt x="2527" y="3118"/>
                </a:lnTo>
                <a:lnTo>
                  <a:pt x="2585" y="3056"/>
                </a:lnTo>
                <a:lnTo>
                  <a:pt x="2628" y="3003"/>
                </a:lnTo>
                <a:lnTo>
                  <a:pt x="2703" y="2905"/>
                </a:lnTo>
                <a:lnTo>
                  <a:pt x="2772" y="2801"/>
                </a:lnTo>
                <a:lnTo>
                  <a:pt x="2835" y="2694"/>
                </a:lnTo>
                <a:lnTo>
                  <a:pt x="2892" y="2583"/>
                </a:lnTo>
                <a:lnTo>
                  <a:pt x="2942" y="2471"/>
                </a:lnTo>
                <a:lnTo>
                  <a:pt x="2987" y="2354"/>
                </a:lnTo>
                <a:lnTo>
                  <a:pt x="3024" y="2237"/>
                </a:lnTo>
                <a:lnTo>
                  <a:pt x="3056" y="2116"/>
                </a:lnTo>
                <a:lnTo>
                  <a:pt x="3079" y="1995"/>
                </a:lnTo>
                <a:lnTo>
                  <a:pt x="3096" y="1873"/>
                </a:lnTo>
                <a:lnTo>
                  <a:pt x="3106" y="1749"/>
                </a:lnTo>
                <a:lnTo>
                  <a:pt x="3108" y="1626"/>
                </a:lnTo>
                <a:lnTo>
                  <a:pt x="3103" y="1503"/>
                </a:lnTo>
                <a:lnTo>
                  <a:pt x="3091" y="1380"/>
                </a:lnTo>
                <a:lnTo>
                  <a:pt x="3081" y="1309"/>
                </a:lnTo>
                <a:lnTo>
                  <a:pt x="3067" y="1237"/>
                </a:lnTo>
                <a:lnTo>
                  <a:pt x="3050" y="1165"/>
                </a:lnTo>
                <a:lnTo>
                  <a:pt x="3032" y="1094"/>
                </a:lnTo>
                <a:lnTo>
                  <a:pt x="3009" y="1025"/>
                </a:lnTo>
                <a:lnTo>
                  <a:pt x="2984" y="956"/>
                </a:lnTo>
                <a:lnTo>
                  <a:pt x="2956" y="889"/>
                </a:lnTo>
                <a:lnTo>
                  <a:pt x="2925" y="824"/>
                </a:lnTo>
                <a:lnTo>
                  <a:pt x="2892" y="760"/>
                </a:lnTo>
                <a:lnTo>
                  <a:pt x="2853" y="699"/>
                </a:lnTo>
                <a:lnTo>
                  <a:pt x="2814" y="641"/>
                </a:lnTo>
                <a:lnTo>
                  <a:pt x="2770" y="586"/>
                </a:lnTo>
                <a:lnTo>
                  <a:pt x="2723" y="533"/>
                </a:lnTo>
                <a:lnTo>
                  <a:pt x="2674" y="485"/>
                </a:lnTo>
                <a:lnTo>
                  <a:pt x="2620" y="441"/>
                </a:lnTo>
                <a:lnTo>
                  <a:pt x="2564" y="400"/>
                </a:lnTo>
                <a:lnTo>
                  <a:pt x="2505" y="363"/>
                </a:lnTo>
                <a:lnTo>
                  <a:pt x="2441" y="332"/>
                </a:lnTo>
                <a:lnTo>
                  <a:pt x="2375" y="306"/>
                </a:lnTo>
                <a:lnTo>
                  <a:pt x="2305" y="285"/>
                </a:lnTo>
                <a:lnTo>
                  <a:pt x="2231" y="269"/>
                </a:lnTo>
                <a:lnTo>
                  <a:pt x="2155" y="260"/>
                </a:lnTo>
                <a:lnTo>
                  <a:pt x="2075" y="258"/>
                </a:lnTo>
                <a:close/>
                <a:moveTo>
                  <a:pt x="2075" y="0"/>
                </a:moveTo>
                <a:lnTo>
                  <a:pt x="2168" y="4"/>
                </a:lnTo>
                <a:lnTo>
                  <a:pt x="2258" y="13"/>
                </a:lnTo>
                <a:lnTo>
                  <a:pt x="2345" y="29"/>
                </a:lnTo>
                <a:lnTo>
                  <a:pt x="2429" y="50"/>
                </a:lnTo>
                <a:lnTo>
                  <a:pt x="2511" y="78"/>
                </a:lnTo>
                <a:lnTo>
                  <a:pt x="2591" y="111"/>
                </a:lnTo>
                <a:lnTo>
                  <a:pt x="2667" y="152"/>
                </a:lnTo>
                <a:lnTo>
                  <a:pt x="2740" y="197"/>
                </a:lnTo>
                <a:lnTo>
                  <a:pt x="2808" y="248"/>
                </a:lnTo>
                <a:lnTo>
                  <a:pt x="2875" y="306"/>
                </a:lnTo>
                <a:lnTo>
                  <a:pt x="2938" y="369"/>
                </a:lnTo>
                <a:lnTo>
                  <a:pt x="2996" y="437"/>
                </a:lnTo>
                <a:lnTo>
                  <a:pt x="3053" y="512"/>
                </a:lnTo>
                <a:lnTo>
                  <a:pt x="3103" y="592"/>
                </a:lnTo>
                <a:lnTo>
                  <a:pt x="3149" y="676"/>
                </a:lnTo>
                <a:lnTo>
                  <a:pt x="3190" y="761"/>
                </a:lnTo>
                <a:lnTo>
                  <a:pt x="3226" y="850"/>
                </a:lnTo>
                <a:lnTo>
                  <a:pt x="3258" y="940"/>
                </a:lnTo>
                <a:lnTo>
                  <a:pt x="3285" y="1031"/>
                </a:lnTo>
                <a:lnTo>
                  <a:pt x="3309" y="1123"/>
                </a:lnTo>
                <a:lnTo>
                  <a:pt x="3329" y="1216"/>
                </a:lnTo>
                <a:lnTo>
                  <a:pt x="3344" y="1309"/>
                </a:lnTo>
                <a:lnTo>
                  <a:pt x="3357" y="1400"/>
                </a:lnTo>
                <a:lnTo>
                  <a:pt x="3365" y="1492"/>
                </a:lnTo>
                <a:lnTo>
                  <a:pt x="3370" y="1580"/>
                </a:lnTo>
                <a:lnTo>
                  <a:pt x="3371" y="1667"/>
                </a:lnTo>
                <a:lnTo>
                  <a:pt x="3371" y="1752"/>
                </a:lnTo>
                <a:lnTo>
                  <a:pt x="3367" y="1833"/>
                </a:lnTo>
                <a:lnTo>
                  <a:pt x="3361" y="1910"/>
                </a:lnTo>
                <a:lnTo>
                  <a:pt x="3351" y="1982"/>
                </a:lnTo>
                <a:lnTo>
                  <a:pt x="3340" y="2051"/>
                </a:lnTo>
                <a:lnTo>
                  <a:pt x="3326" y="2114"/>
                </a:lnTo>
                <a:lnTo>
                  <a:pt x="3307" y="2188"/>
                </a:lnTo>
                <a:lnTo>
                  <a:pt x="3283" y="2269"/>
                </a:lnTo>
                <a:lnTo>
                  <a:pt x="3255" y="2354"/>
                </a:lnTo>
                <a:lnTo>
                  <a:pt x="3225" y="2442"/>
                </a:lnTo>
                <a:lnTo>
                  <a:pt x="3189" y="2533"/>
                </a:lnTo>
                <a:lnTo>
                  <a:pt x="3149" y="2625"/>
                </a:lnTo>
                <a:lnTo>
                  <a:pt x="3106" y="2718"/>
                </a:lnTo>
                <a:lnTo>
                  <a:pt x="3059" y="2811"/>
                </a:lnTo>
                <a:lnTo>
                  <a:pt x="3008" y="2902"/>
                </a:lnTo>
                <a:lnTo>
                  <a:pt x="2952" y="2992"/>
                </a:lnTo>
                <a:lnTo>
                  <a:pt x="2894" y="3079"/>
                </a:lnTo>
                <a:lnTo>
                  <a:pt x="2831" y="3162"/>
                </a:lnTo>
                <a:lnTo>
                  <a:pt x="2930" y="3185"/>
                </a:lnTo>
                <a:lnTo>
                  <a:pt x="3026" y="3209"/>
                </a:lnTo>
                <a:lnTo>
                  <a:pt x="3119" y="3235"/>
                </a:lnTo>
                <a:lnTo>
                  <a:pt x="3207" y="3263"/>
                </a:lnTo>
                <a:lnTo>
                  <a:pt x="3292" y="3290"/>
                </a:lnTo>
                <a:lnTo>
                  <a:pt x="3373" y="3319"/>
                </a:lnTo>
                <a:lnTo>
                  <a:pt x="3451" y="3349"/>
                </a:lnTo>
                <a:lnTo>
                  <a:pt x="3523" y="3378"/>
                </a:lnTo>
                <a:lnTo>
                  <a:pt x="3592" y="3407"/>
                </a:lnTo>
                <a:lnTo>
                  <a:pt x="3657" y="3436"/>
                </a:lnTo>
                <a:lnTo>
                  <a:pt x="3716" y="3464"/>
                </a:lnTo>
                <a:lnTo>
                  <a:pt x="3772" y="3490"/>
                </a:lnTo>
                <a:lnTo>
                  <a:pt x="3822" y="3517"/>
                </a:lnTo>
                <a:lnTo>
                  <a:pt x="3868" y="3540"/>
                </a:lnTo>
                <a:lnTo>
                  <a:pt x="3908" y="3562"/>
                </a:lnTo>
                <a:lnTo>
                  <a:pt x="3943" y="3582"/>
                </a:lnTo>
                <a:lnTo>
                  <a:pt x="3972" y="3599"/>
                </a:lnTo>
                <a:lnTo>
                  <a:pt x="3996" y="3613"/>
                </a:lnTo>
                <a:lnTo>
                  <a:pt x="4015" y="3625"/>
                </a:lnTo>
                <a:lnTo>
                  <a:pt x="4028" y="3633"/>
                </a:lnTo>
                <a:lnTo>
                  <a:pt x="4034" y="3637"/>
                </a:lnTo>
                <a:lnTo>
                  <a:pt x="4067" y="3663"/>
                </a:lnTo>
                <a:lnTo>
                  <a:pt x="4095" y="3693"/>
                </a:lnTo>
                <a:lnTo>
                  <a:pt x="4118" y="3727"/>
                </a:lnTo>
                <a:lnTo>
                  <a:pt x="4135" y="3764"/>
                </a:lnTo>
                <a:lnTo>
                  <a:pt x="4145" y="3803"/>
                </a:lnTo>
                <a:lnTo>
                  <a:pt x="4149" y="3843"/>
                </a:lnTo>
                <a:lnTo>
                  <a:pt x="4148" y="3884"/>
                </a:lnTo>
                <a:lnTo>
                  <a:pt x="4139" y="3924"/>
                </a:lnTo>
                <a:lnTo>
                  <a:pt x="4123" y="3964"/>
                </a:lnTo>
                <a:lnTo>
                  <a:pt x="4102" y="3999"/>
                </a:lnTo>
                <a:lnTo>
                  <a:pt x="4075" y="4030"/>
                </a:lnTo>
                <a:lnTo>
                  <a:pt x="4045" y="4056"/>
                </a:lnTo>
                <a:lnTo>
                  <a:pt x="4011" y="4079"/>
                </a:lnTo>
                <a:lnTo>
                  <a:pt x="3974" y="4094"/>
                </a:lnTo>
                <a:lnTo>
                  <a:pt x="3933" y="4104"/>
                </a:lnTo>
                <a:lnTo>
                  <a:pt x="3890" y="4107"/>
                </a:lnTo>
                <a:lnTo>
                  <a:pt x="259" y="4107"/>
                </a:lnTo>
                <a:lnTo>
                  <a:pt x="218" y="4104"/>
                </a:lnTo>
                <a:lnTo>
                  <a:pt x="177" y="4094"/>
                </a:lnTo>
                <a:lnTo>
                  <a:pt x="139" y="4079"/>
                </a:lnTo>
                <a:lnTo>
                  <a:pt x="104" y="4056"/>
                </a:lnTo>
                <a:lnTo>
                  <a:pt x="74" y="4030"/>
                </a:lnTo>
                <a:lnTo>
                  <a:pt x="48" y="3999"/>
                </a:lnTo>
                <a:lnTo>
                  <a:pt x="26" y="3964"/>
                </a:lnTo>
                <a:lnTo>
                  <a:pt x="11" y="3924"/>
                </a:lnTo>
                <a:lnTo>
                  <a:pt x="3" y="3884"/>
                </a:lnTo>
                <a:lnTo>
                  <a:pt x="0" y="3843"/>
                </a:lnTo>
                <a:lnTo>
                  <a:pt x="4" y="3803"/>
                </a:lnTo>
                <a:lnTo>
                  <a:pt x="16" y="3764"/>
                </a:lnTo>
                <a:lnTo>
                  <a:pt x="32" y="3727"/>
                </a:lnTo>
                <a:lnTo>
                  <a:pt x="54" y="3693"/>
                </a:lnTo>
                <a:lnTo>
                  <a:pt x="82" y="3663"/>
                </a:lnTo>
                <a:lnTo>
                  <a:pt x="116" y="3637"/>
                </a:lnTo>
                <a:lnTo>
                  <a:pt x="123" y="3633"/>
                </a:lnTo>
                <a:lnTo>
                  <a:pt x="135" y="3625"/>
                </a:lnTo>
                <a:lnTo>
                  <a:pt x="153" y="3613"/>
                </a:lnTo>
                <a:lnTo>
                  <a:pt x="178" y="3599"/>
                </a:lnTo>
                <a:lnTo>
                  <a:pt x="207" y="3582"/>
                </a:lnTo>
                <a:lnTo>
                  <a:pt x="242" y="3562"/>
                </a:lnTo>
                <a:lnTo>
                  <a:pt x="283" y="3540"/>
                </a:lnTo>
                <a:lnTo>
                  <a:pt x="328" y="3517"/>
                </a:lnTo>
                <a:lnTo>
                  <a:pt x="378" y="3490"/>
                </a:lnTo>
                <a:lnTo>
                  <a:pt x="433" y="3463"/>
                </a:lnTo>
                <a:lnTo>
                  <a:pt x="493" y="3436"/>
                </a:lnTo>
                <a:lnTo>
                  <a:pt x="557" y="3407"/>
                </a:lnTo>
                <a:lnTo>
                  <a:pt x="626" y="3378"/>
                </a:lnTo>
                <a:lnTo>
                  <a:pt x="699" y="3348"/>
                </a:lnTo>
                <a:lnTo>
                  <a:pt x="777" y="3319"/>
                </a:lnTo>
                <a:lnTo>
                  <a:pt x="857" y="3290"/>
                </a:lnTo>
                <a:lnTo>
                  <a:pt x="943" y="3263"/>
                </a:lnTo>
                <a:lnTo>
                  <a:pt x="1032" y="3235"/>
                </a:lnTo>
                <a:lnTo>
                  <a:pt x="1123" y="3209"/>
                </a:lnTo>
                <a:lnTo>
                  <a:pt x="1219" y="3185"/>
                </a:lnTo>
                <a:lnTo>
                  <a:pt x="1318" y="3162"/>
                </a:lnTo>
                <a:lnTo>
                  <a:pt x="1255" y="3079"/>
                </a:lnTo>
                <a:lnTo>
                  <a:pt x="1197" y="2992"/>
                </a:lnTo>
                <a:lnTo>
                  <a:pt x="1141" y="2902"/>
                </a:lnTo>
                <a:lnTo>
                  <a:pt x="1091" y="2811"/>
                </a:lnTo>
                <a:lnTo>
                  <a:pt x="1044" y="2718"/>
                </a:lnTo>
                <a:lnTo>
                  <a:pt x="1000" y="2625"/>
                </a:lnTo>
                <a:lnTo>
                  <a:pt x="962" y="2533"/>
                </a:lnTo>
                <a:lnTo>
                  <a:pt x="926" y="2442"/>
                </a:lnTo>
                <a:lnTo>
                  <a:pt x="894" y="2354"/>
                </a:lnTo>
                <a:lnTo>
                  <a:pt x="867" y="2269"/>
                </a:lnTo>
                <a:lnTo>
                  <a:pt x="843" y="2188"/>
                </a:lnTo>
                <a:lnTo>
                  <a:pt x="823" y="2114"/>
                </a:lnTo>
                <a:lnTo>
                  <a:pt x="810" y="2051"/>
                </a:lnTo>
                <a:lnTo>
                  <a:pt x="799" y="1982"/>
                </a:lnTo>
                <a:lnTo>
                  <a:pt x="790" y="1910"/>
                </a:lnTo>
                <a:lnTo>
                  <a:pt x="783" y="1833"/>
                </a:lnTo>
                <a:lnTo>
                  <a:pt x="779" y="1752"/>
                </a:lnTo>
                <a:lnTo>
                  <a:pt x="778" y="1667"/>
                </a:lnTo>
                <a:lnTo>
                  <a:pt x="781" y="1580"/>
                </a:lnTo>
                <a:lnTo>
                  <a:pt x="786" y="1492"/>
                </a:lnTo>
                <a:lnTo>
                  <a:pt x="794" y="1400"/>
                </a:lnTo>
                <a:lnTo>
                  <a:pt x="806" y="1309"/>
                </a:lnTo>
                <a:lnTo>
                  <a:pt x="822" y="1216"/>
                </a:lnTo>
                <a:lnTo>
                  <a:pt x="841" y="1123"/>
                </a:lnTo>
                <a:lnTo>
                  <a:pt x="865" y="1031"/>
                </a:lnTo>
                <a:lnTo>
                  <a:pt x="892" y="940"/>
                </a:lnTo>
                <a:lnTo>
                  <a:pt x="925" y="850"/>
                </a:lnTo>
                <a:lnTo>
                  <a:pt x="960" y="762"/>
                </a:lnTo>
                <a:lnTo>
                  <a:pt x="1001" y="676"/>
                </a:lnTo>
                <a:lnTo>
                  <a:pt x="1048" y="592"/>
                </a:lnTo>
                <a:lnTo>
                  <a:pt x="1098" y="514"/>
                </a:lnTo>
                <a:lnTo>
                  <a:pt x="1153" y="438"/>
                </a:lnTo>
                <a:lnTo>
                  <a:pt x="1213" y="369"/>
                </a:lnTo>
                <a:lnTo>
                  <a:pt x="1275" y="306"/>
                </a:lnTo>
                <a:lnTo>
                  <a:pt x="1341" y="248"/>
                </a:lnTo>
                <a:lnTo>
                  <a:pt x="1411" y="197"/>
                </a:lnTo>
                <a:lnTo>
                  <a:pt x="1484" y="152"/>
                </a:lnTo>
                <a:lnTo>
                  <a:pt x="1559" y="111"/>
                </a:lnTo>
                <a:lnTo>
                  <a:pt x="1638" y="78"/>
                </a:lnTo>
                <a:lnTo>
                  <a:pt x="1720" y="50"/>
                </a:lnTo>
                <a:lnTo>
                  <a:pt x="1805" y="29"/>
                </a:lnTo>
                <a:lnTo>
                  <a:pt x="1892" y="13"/>
                </a:lnTo>
                <a:lnTo>
                  <a:pt x="1982" y="4"/>
                </a:lnTo>
                <a:lnTo>
                  <a:pt x="2075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49" name="Группа 348"/>
          <p:cNvGrpSpPr/>
          <p:nvPr/>
        </p:nvGrpSpPr>
        <p:grpSpPr>
          <a:xfrm>
            <a:off x="6600855" y="4875439"/>
            <a:ext cx="464791" cy="460544"/>
            <a:chOff x="5929313" y="3308350"/>
            <a:chExt cx="3300412" cy="3270250"/>
          </a:xfrm>
          <a:solidFill>
            <a:schemeClr val="bg2">
              <a:lumMod val="25000"/>
            </a:schemeClr>
          </a:solidFill>
        </p:grpSpPr>
        <p:sp>
          <p:nvSpPr>
            <p:cNvPr id="340" name="Freeform 309"/>
            <p:cNvSpPr>
              <a:spLocks noEditPoints="1"/>
            </p:cNvSpPr>
            <p:nvPr/>
          </p:nvSpPr>
          <p:spPr bwMode="auto">
            <a:xfrm>
              <a:off x="5929313" y="3308350"/>
              <a:ext cx="3300412" cy="3270250"/>
            </a:xfrm>
            <a:custGeom>
              <a:avLst/>
              <a:gdLst>
                <a:gd name="T0" fmla="*/ 1775 w 4158"/>
                <a:gd name="T1" fmla="*/ 283 h 4120"/>
                <a:gd name="T2" fmla="*/ 1363 w 4158"/>
                <a:gd name="T3" fmla="*/ 404 h 4120"/>
                <a:gd name="T4" fmla="*/ 990 w 4158"/>
                <a:gd name="T5" fmla="*/ 616 h 4120"/>
                <a:gd name="T6" fmla="*/ 675 w 4158"/>
                <a:gd name="T7" fmla="*/ 912 h 4120"/>
                <a:gd name="T8" fmla="*/ 436 w 4158"/>
                <a:gd name="T9" fmla="*/ 1286 h 4120"/>
                <a:gd name="T10" fmla="*/ 292 w 4158"/>
                <a:gd name="T11" fmla="*/ 1714 h 4120"/>
                <a:gd name="T12" fmla="*/ 262 w 4158"/>
                <a:gd name="T13" fmla="*/ 2147 h 4120"/>
                <a:gd name="T14" fmla="*/ 334 w 4158"/>
                <a:gd name="T15" fmla="*/ 2568 h 4120"/>
                <a:gd name="T16" fmla="*/ 502 w 4158"/>
                <a:gd name="T17" fmla="*/ 2959 h 4120"/>
                <a:gd name="T18" fmla="*/ 760 w 4158"/>
                <a:gd name="T19" fmla="*/ 3303 h 4120"/>
                <a:gd name="T20" fmla="*/ 1099 w 4158"/>
                <a:gd name="T21" fmla="*/ 3579 h 4120"/>
                <a:gd name="T22" fmla="*/ 1510 w 4158"/>
                <a:gd name="T23" fmla="*/ 3773 h 4120"/>
                <a:gd name="T24" fmla="*/ 1948 w 4158"/>
                <a:gd name="T25" fmla="*/ 3857 h 4120"/>
                <a:gd name="T26" fmla="*/ 2383 w 4158"/>
                <a:gd name="T27" fmla="*/ 3836 h 4120"/>
                <a:gd name="T28" fmla="*/ 2795 w 4158"/>
                <a:gd name="T29" fmla="*/ 3716 h 4120"/>
                <a:gd name="T30" fmla="*/ 3167 w 4158"/>
                <a:gd name="T31" fmla="*/ 3503 h 4120"/>
                <a:gd name="T32" fmla="*/ 3482 w 4158"/>
                <a:gd name="T33" fmla="*/ 3207 h 4120"/>
                <a:gd name="T34" fmla="*/ 3721 w 4158"/>
                <a:gd name="T35" fmla="*/ 2834 h 4120"/>
                <a:gd name="T36" fmla="*/ 3865 w 4158"/>
                <a:gd name="T37" fmla="*/ 2406 h 4120"/>
                <a:gd name="T38" fmla="*/ 3895 w 4158"/>
                <a:gd name="T39" fmla="*/ 1973 h 4120"/>
                <a:gd name="T40" fmla="*/ 3823 w 4158"/>
                <a:gd name="T41" fmla="*/ 1552 h 4120"/>
                <a:gd name="T42" fmla="*/ 3655 w 4158"/>
                <a:gd name="T43" fmla="*/ 1161 h 4120"/>
                <a:gd name="T44" fmla="*/ 3397 w 4158"/>
                <a:gd name="T45" fmla="*/ 818 h 4120"/>
                <a:gd name="T46" fmla="*/ 3058 w 4158"/>
                <a:gd name="T47" fmla="*/ 541 h 4120"/>
                <a:gd name="T48" fmla="*/ 2647 w 4158"/>
                <a:gd name="T49" fmla="*/ 348 h 4120"/>
                <a:gd name="T50" fmla="*/ 2209 w 4158"/>
                <a:gd name="T51" fmla="*/ 262 h 4120"/>
                <a:gd name="T52" fmla="*/ 2272 w 4158"/>
                <a:gd name="T53" fmla="*/ 9 h 4120"/>
                <a:gd name="T54" fmla="*/ 2736 w 4158"/>
                <a:gd name="T55" fmla="*/ 107 h 4120"/>
                <a:gd name="T56" fmla="*/ 3175 w 4158"/>
                <a:gd name="T57" fmla="*/ 310 h 4120"/>
                <a:gd name="T58" fmla="*/ 3542 w 4158"/>
                <a:gd name="T59" fmla="*/ 596 h 4120"/>
                <a:gd name="T60" fmla="*/ 3830 w 4158"/>
                <a:gd name="T61" fmla="*/ 951 h 4120"/>
                <a:gd name="T62" fmla="*/ 4032 w 4158"/>
                <a:gd name="T63" fmla="*/ 1355 h 4120"/>
                <a:gd name="T64" fmla="*/ 4141 w 4158"/>
                <a:gd name="T65" fmla="*/ 1794 h 4120"/>
                <a:gd name="T66" fmla="*/ 4149 w 4158"/>
                <a:gd name="T67" fmla="*/ 2252 h 4120"/>
                <a:gd name="T68" fmla="*/ 4051 w 4158"/>
                <a:gd name="T69" fmla="*/ 2712 h 4120"/>
                <a:gd name="T70" fmla="*/ 3846 w 4158"/>
                <a:gd name="T71" fmla="*/ 3146 h 4120"/>
                <a:gd name="T72" fmla="*/ 3556 w 4158"/>
                <a:gd name="T73" fmla="*/ 3510 h 4120"/>
                <a:gd name="T74" fmla="*/ 3199 w 4158"/>
                <a:gd name="T75" fmla="*/ 3795 h 4120"/>
                <a:gd name="T76" fmla="*/ 2791 w 4158"/>
                <a:gd name="T77" fmla="*/ 3995 h 4120"/>
                <a:gd name="T78" fmla="*/ 2347 w 4158"/>
                <a:gd name="T79" fmla="*/ 4103 h 4120"/>
                <a:gd name="T80" fmla="*/ 1886 w 4158"/>
                <a:gd name="T81" fmla="*/ 4111 h 4120"/>
                <a:gd name="T82" fmla="*/ 1421 w 4158"/>
                <a:gd name="T83" fmla="*/ 4014 h 4120"/>
                <a:gd name="T84" fmla="*/ 982 w 4158"/>
                <a:gd name="T85" fmla="*/ 3811 h 4120"/>
                <a:gd name="T86" fmla="*/ 615 w 4158"/>
                <a:gd name="T87" fmla="*/ 3524 h 4120"/>
                <a:gd name="T88" fmla="*/ 327 w 4158"/>
                <a:gd name="T89" fmla="*/ 3170 h 4120"/>
                <a:gd name="T90" fmla="*/ 125 w 4158"/>
                <a:gd name="T91" fmla="*/ 2766 h 4120"/>
                <a:gd name="T92" fmla="*/ 16 w 4158"/>
                <a:gd name="T93" fmla="*/ 2326 h 4120"/>
                <a:gd name="T94" fmla="*/ 8 w 4158"/>
                <a:gd name="T95" fmla="*/ 1868 h 4120"/>
                <a:gd name="T96" fmla="*/ 106 w 4158"/>
                <a:gd name="T97" fmla="*/ 1407 h 4120"/>
                <a:gd name="T98" fmla="*/ 312 w 4158"/>
                <a:gd name="T99" fmla="*/ 974 h 4120"/>
                <a:gd name="T100" fmla="*/ 601 w 4158"/>
                <a:gd name="T101" fmla="*/ 611 h 4120"/>
                <a:gd name="T102" fmla="*/ 958 w 4158"/>
                <a:gd name="T103" fmla="*/ 325 h 4120"/>
                <a:gd name="T104" fmla="*/ 1366 w 4158"/>
                <a:gd name="T105" fmla="*/ 125 h 4120"/>
                <a:gd name="T106" fmla="*/ 1810 w 4158"/>
                <a:gd name="T107" fmla="*/ 17 h 4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58" h="4120">
                  <a:moveTo>
                    <a:pt x="2100" y="258"/>
                  </a:moveTo>
                  <a:lnTo>
                    <a:pt x="1991" y="261"/>
                  </a:lnTo>
                  <a:lnTo>
                    <a:pt x="1882" y="269"/>
                  </a:lnTo>
                  <a:lnTo>
                    <a:pt x="1775" y="283"/>
                  </a:lnTo>
                  <a:lnTo>
                    <a:pt x="1669" y="306"/>
                  </a:lnTo>
                  <a:lnTo>
                    <a:pt x="1565" y="332"/>
                  </a:lnTo>
                  <a:lnTo>
                    <a:pt x="1463" y="365"/>
                  </a:lnTo>
                  <a:lnTo>
                    <a:pt x="1363" y="404"/>
                  </a:lnTo>
                  <a:lnTo>
                    <a:pt x="1265" y="449"/>
                  </a:lnTo>
                  <a:lnTo>
                    <a:pt x="1171" y="499"/>
                  </a:lnTo>
                  <a:lnTo>
                    <a:pt x="1079" y="556"/>
                  </a:lnTo>
                  <a:lnTo>
                    <a:pt x="990" y="616"/>
                  </a:lnTo>
                  <a:lnTo>
                    <a:pt x="905" y="683"/>
                  </a:lnTo>
                  <a:lnTo>
                    <a:pt x="824" y="754"/>
                  </a:lnTo>
                  <a:lnTo>
                    <a:pt x="748" y="832"/>
                  </a:lnTo>
                  <a:lnTo>
                    <a:pt x="675" y="912"/>
                  </a:lnTo>
                  <a:lnTo>
                    <a:pt x="607" y="999"/>
                  </a:lnTo>
                  <a:lnTo>
                    <a:pt x="545" y="1090"/>
                  </a:lnTo>
                  <a:lnTo>
                    <a:pt x="488" y="1186"/>
                  </a:lnTo>
                  <a:lnTo>
                    <a:pt x="436" y="1286"/>
                  </a:lnTo>
                  <a:lnTo>
                    <a:pt x="389" y="1390"/>
                  </a:lnTo>
                  <a:lnTo>
                    <a:pt x="351" y="1497"/>
                  </a:lnTo>
                  <a:lnTo>
                    <a:pt x="318" y="1605"/>
                  </a:lnTo>
                  <a:lnTo>
                    <a:pt x="292" y="1714"/>
                  </a:lnTo>
                  <a:lnTo>
                    <a:pt x="275" y="1822"/>
                  </a:lnTo>
                  <a:lnTo>
                    <a:pt x="263" y="1931"/>
                  </a:lnTo>
                  <a:lnTo>
                    <a:pt x="259" y="2039"/>
                  </a:lnTo>
                  <a:lnTo>
                    <a:pt x="262" y="2147"/>
                  </a:lnTo>
                  <a:lnTo>
                    <a:pt x="270" y="2255"/>
                  </a:lnTo>
                  <a:lnTo>
                    <a:pt x="286" y="2360"/>
                  </a:lnTo>
                  <a:lnTo>
                    <a:pt x="307" y="2466"/>
                  </a:lnTo>
                  <a:lnTo>
                    <a:pt x="334" y="2568"/>
                  </a:lnTo>
                  <a:lnTo>
                    <a:pt x="367" y="2670"/>
                  </a:lnTo>
                  <a:lnTo>
                    <a:pt x="407" y="2770"/>
                  </a:lnTo>
                  <a:lnTo>
                    <a:pt x="452" y="2866"/>
                  </a:lnTo>
                  <a:lnTo>
                    <a:pt x="502" y="2959"/>
                  </a:lnTo>
                  <a:lnTo>
                    <a:pt x="559" y="3050"/>
                  </a:lnTo>
                  <a:lnTo>
                    <a:pt x="621" y="3138"/>
                  </a:lnTo>
                  <a:lnTo>
                    <a:pt x="688" y="3223"/>
                  </a:lnTo>
                  <a:lnTo>
                    <a:pt x="760" y="3303"/>
                  </a:lnTo>
                  <a:lnTo>
                    <a:pt x="839" y="3378"/>
                  </a:lnTo>
                  <a:lnTo>
                    <a:pt x="921" y="3450"/>
                  </a:lnTo>
                  <a:lnTo>
                    <a:pt x="1007" y="3518"/>
                  </a:lnTo>
                  <a:lnTo>
                    <a:pt x="1099" y="3579"/>
                  </a:lnTo>
                  <a:lnTo>
                    <a:pt x="1196" y="3636"/>
                  </a:lnTo>
                  <a:lnTo>
                    <a:pt x="1297" y="3687"/>
                  </a:lnTo>
                  <a:lnTo>
                    <a:pt x="1402" y="3733"/>
                  </a:lnTo>
                  <a:lnTo>
                    <a:pt x="1510" y="3773"/>
                  </a:lnTo>
                  <a:lnTo>
                    <a:pt x="1619" y="3804"/>
                  </a:lnTo>
                  <a:lnTo>
                    <a:pt x="1729" y="3829"/>
                  </a:lnTo>
                  <a:lnTo>
                    <a:pt x="1838" y="3847"/>
                  </a:lnTo>
                  <a:lnTo>
                    <a:pt x="1948" y="3857"/>
                  </a:lnTo>
                  <a:lnTo>
                    <a:pt x="2057" y="3862"/>
                  </a:lnTo>
                  <a:lnTo>
                    <a:pt x="2166" y="3860"/>
                  </a:lnTo>
                  <a:lnTo>
                    <a:pt x="2275" y="3852"/>
                  </a:lnTo>
                  <a:lnTo>
                    <a:pt x="2383" y="3836"/>
                  </a:lnTo>
                  <a:lnTo>
                    <a:pt x="2488" y="3815"/>
                  </a:lnTo>
                  <a:lnTo>
                    <a:pt x="2591" y="3789"/>
                  </a:lnTo>
                  <a:lnTo>
                    <a:pt x="2694" y="3754"/>
                  </a:lnTo>
                  <a:lnTo>
                    <a:pt x="2795" y="3716"/>
                  </a:lnTo>
                  <a:lnTo>
                    <a:pt x="2892" y="3672"/>
                  </a:lnTo>
                  <a:lnTo>
                    <a:pt x="2986" y="3620"/>
                  </a:lnTo>
                  <a:lnTo>
                    <a:pt x="3078" y="3565"/>
                  </a:lnTo>
                  <a:lnTo>
                    <a:pt x="3167" y="3503"/>
                  </a:lnTo>
                  <a:lnTo>
                    <a:pt x="3252" y="3437"/>
                  </a:lnTo>
                  <a:lnTo>
                    <a:pt x="3333" y="3366"/>
                  </a:lnTo>
                  <a:lnTo>
                    <a:pt x="3410" y="3288"/>
                  </a:lnTo>
                  <a:lnTo>
                    <a:pt x="3482" y="3207"/>
                  </a:lnTo>
                  <a:lnTo>
                    <a:pt x="3550" y="3121"/>
                  </a:lnTo>
                  <a:lnTo>
                    <a:pt x="3612" y="3030"/>
                  </a:lnTo>
                  <a:lnTo>
                    <a:pt x="3669" y="2934"/>
                  </a:lnTo>
                  <a:lnTo>
                    <a:pt x="3721" y="2834"/>
                  </a:lnTo>
                  <a:lnTo>
                    <a:pt x="3768" y="2730"/>
                  </a:lnTo>
                  <a:lnTo>
                    <a:pt x="3807" y="2624"/>
                  </a:lnTo>
                  <a:lnTo>
                    <a:pt x="3839" y="2516"/>
                  </a:lnTo>
                  <a:lnTo>
                    <a:pt x="3865" y="2406"/>
                  </a:lnTo>
                  <a:lnTo>
                    <a:pt x="3882" y="2299"/>
                  </a:lnTo>
                  <a:lnTo>
                    <a:pt x="3894" y="2189"/>
                  </a:lnTo>
                  <a:lnTo>
                    <a:pt x="3898" y="2081"/>
                  </a:lnTo>
                  <a:lnTo>
                    <a:pt x="3895" y="1973"/>
                  </a:lnTo>
                  <a:lnTo>
                    <a:pt x="3887" y="1865"/>
                  </a:lnTo>
                  <a:lnTo>
                    <a:pt x="3871" y="1760"/>
                  </a:lnTo>
                  <a:lnTo>
                    <a:pt x="3850" y="1655"/>
                  </a:lnTo>
                  <a:lnTo>
                    <a:pt x="3823" y="1552"/>
                  </a:lnTo>
                  <a:lnTo>
                    <a:pt x="3789" y="1451"/>
                  </a:lnTo>
                  <a:lnTo>
                    <a:pt x="3750" y="1352"/>
                  </a:lnTo>
                  <a:lnTo>
                    <a:pt x="3705" y="1255"/>
                  </a:lnTo>
                  <a:lnTo>
                    <a:pt x="3655" y="1161"/>
                  </a:lnTo>
                  <a:lnTo>
                    <a:pt x="3597" y="1070"/>
                  </a:lnTo>
                  <a:lnTo>
                    <a:pt x="3536" y="982"/>
                  </a:lnTo>
                  <a:lnTo>
                    <a:pt x="3468" y="898"/>
                  </a:lnTo>
                  <a:lnTo>
                    <a:pt x="3397" y="818"/>
                  </a:lnTo>
                  <a:lnTo>
                    <a:pt x="3318" y="743"/>
                  </a:lnTo>
                  <a:lnTo>
                    <a:pt x="3236" y="670"/>
                  </a:lnTo>
                  <a:lnTo>
                    <a:pt x="3150" y="603"/>
                  </a:lnTo>
                  <a:lnTo>
                    <a:pt x="3058" y="541"/>
                  </a:lnTo>
                  <a:lnTo>
                    <a:pt x="2961" y="485"/>
                  </a:lnTo>
                  <a:lnTo>
                    <a:pt x="2860" y="433"/>
                  </a:lnTo>
                  <a:lnTo>
                    <a:pt x="2755" y="387"/>
                  </a:lnTo>
                  <a:lnTo>
                    <a:pt x="2647" y="348"/>
                  </a:lnTo>
                  <a:lnTo>
                    <a:pt x="2538" y="316"/>
                  </a:lnTo>
                  <a:lnTo>
                    <a:pt x="2429" y="291"/>
                  </a:lnTo>
                  <a:lnTo>
                    <a:pt x="2319" y="274"/>
                  </a:lnTo>
                  <a:lnTo>
                    <a:pt x="2209" y="262"/>
                  </a:lnTo>
                  <a:lnTo>
                    <a:pt x="2100" y="258"/>
                  </a:lnTo>
                  <a:close/>
                  <a:moveTo>
                    <a:pt x="2040" y="0"/>
                  </a:moveTo>
                  <a:lnTo>
                    <a:pt x="2156" y="2"/>
                  </a:lnTo>
                  <a:lnTo>
                    <a:pt x="2272" y="9"/>
                  </a:lnTo>
                  <a:lnTo>
                    <a:pt x="2388" y="24"/>
                  </a:lnTo>
                  <a:lnTo>
                    <a:pt x="2505" y="45"/>
                  </a:lnTo>
                  <a:lnTo>
                    <a:pt x="2621" y="73"/>
                  </a:lnTo>
                  <a:lnTo>
                    <a:pt x="2736" y="107"/>
                  </a:lnTo>
                  <a:lnTo>
                    <a:pt x="2852" y="149"/>
                  </a:lnTo>
                  <a:lnTo>
                    <a:pt x="2964" y="196"/>
                  </a:lnTo>
                  <a:lnTo>
                    <a:pt x="3071" y="250"/>
                  </a:lnTo>
                  <a:lnTo>
                    <a:pt x="3175" y="310"/>
                  </a:lnTo>
                  <a:lnTo>
                    <a:pt x="3273" y="374"/>
                  </a:lnTo>
                  <a:lnTo>
                    <a:pt x="3368" y="444"/>
                  </a:lnTo>
                  <a:lnTo>
                    <a:pt x="3458" y="519"/>
                  </a:lnTo>
                  <a:lnTo>
                    <a:pt x="3542" y="596"/>
                  </a:lnTo>
                  <a:lnTo>
                    <a:pt x="3621" y="679"/>
                  </a:lnTo>
                  <a:lnTo>
                    <a:pt x="3696" y="766"/>
                  </a:lnTo>
                  <a:lnTo>
                    <a:pt x="3766" y="857"/>
                  </a:lnTo>
                  <a:lnTo>
                    <a:pt x="3830" y="951"/>
                  </a:lnTo>
                  <a:lnTo>
                    <a:pt x="3888" y="1048"/>
                  </a:lnTo>
                  <a:lnTo>
                    <a:pt x="3942" y="1147"/>
                  </a:lnTo>
                  <a:lnTo>
                    <a:pt x="3989" y="1249"/>
                  </a:lnTo>
                  <a:lnTo>
                    <a:pt x="4032" y="1355"/>
                  </a:lnTo>
                  <a:lnTo>
                    <a:pt x="4068" y="1463"/>
                  </a:lnTo>
                  <a:lnTo>
                    <a:pt x="4098" y="1571"/>
                  </a:lnTo>
                  <a:lnTo>
                    <a:pt x="4122" y="1682"/>
                  </a:lnTo>
                  <a:lnTo>
                    <a:pt x="4141" y="1794"/>
                  </a:lnTo>
                  <a:lnTo>
                    <a:pt x="4153" y="1908"/>
                  </a:lnTo>
                  <a:lnTo>
                    <a:pt x="4158" y="2022"/>
                  </a:lnTo>
                  <a:lnTo>
                    <a:pt x="4157" y="2137"/>
                  </a:lnTo>
                  <a:lnTo>
                    <a:pt x="4149" y="2252"/>
                  </a:lnTo>
                  <a:lnTo>
                    <a:pt x="4136" y="2367"/>
                  </a:lnTo>
                  <a:lnTo>
                    <a:pt x="4114" y="2483"/>
                  </a:lnTo>
                  <a:lnTo>
                    <a:pt x="4086" y="2597"/>
                  </a:lnTo>
                  <a:lnTo>
                    <a:pt x="4051" y="2712"/>
                  </a:lnTo>
                  <a:lnTo>
                    <a:pt x="4009" y="2826"/>
                  </a:lnTo>
                  <a:lnTo>
                    <a:pt x="3960" y="2937"/>
                  </a:lnTo>
                  <a:lnTo>
                    <a:pt x="3906" y="3044"/>
                  </a:lnTo>
                  <a:lnTo>
                    <a:pt x="3846" y="3146"/>
                  </a:lnTo>
                  <a:lnTo>
                    <a:pt x="3781" y="3244"/>
                  </a:lnTo>
                  <a:lnTo>
                    <a:pt x="3710" y="3337"/>
                  </a:lnTo>
                  <a:lnTo>
                    <a:pt x="3636" y="3425"/>
                  </a:lnTo>
                  <a:lnTo>
                    <a:pt x="3556" y="3510"/>
                  </a:lnTo>
                  <a:lnTo>
                    <a:pt x="3472" y="3589"/>
                  </a:lnTo>
                  <a:lnTo>
                    <a:pt x="3385" y="3662"/>
                  </a:lnTo>
                  <a:lnTo>
                    <a:pt x="3294" y="3732"/>
                  </a:lnTo>
                  <a:lnTo>
                    <a:pt x="3199" y="3795"/>
                  </a:lnTo>
                  <a:lnTo>
                    <a:pt x="3102" y="3853"/>
                  </a:lnTo>
                  <a:lnTo>
                    <a:pt x="3001" y="3906"/>
                  </a:lnTo>
                  <a:lnTo>
                    <a:pt x="2897" y="3953"/>
                  </a:lnTo>
                  <a:lnTo>
                    <a:pt x="2791" y="3995"/>
                  </a:lnTo>
                  <a:lnTo>
                    <a:pt x="2683" y="4031"/>
                  </a:lnTo>
                  <a:lnTo>
                    <a:pt x="2573" y="4061"/>
                  </a:lnTo>
                  <a:lnTo>
                    <a:pt x="2461" y="4085"/>
                  </a:lnTo>
                  <a:lnTo>
                    <a:pt x="2347" y="4103"/>
                  </a:lnTo>
                  <a:lnTo>
                    <a:pt x="2233" y="4114"/>
                  </a:lnTo>
                  <a:lnTo>
                    <a:pt x="2118" y="4120"/>
                  </a:lnTo>
                  <a:lnTo>
                    <a:pt x="2001" y="4119"/>
                  </a:lnTo>
                  <a:lnTo>
                    <a:pt x="1886" y="4111"/>
                  </a:lnTo>
                  <a:lnTo>
                    <a:pt x="1769" y="4097"/>
                  </a:lnTo>
                  <a:lnTo>
                    <a:pt x="1652" y="4076"/>
                  </a:lnTo>
                  <a:lnTo>
                    <a:pt x="1536" y="4048"/>
                  </a:lnTo>
                  <a:lnTo>
                    <a:pt x="1421" y="4014"/>
                  </a:lnTo>
                  <a:lnTo>
                    <a:pt x="1306" y="3972"/>
                  </a:lnTo>
                  <a:lnTo>
                    <a:pt x="1193" y="3924"/>
                  </a:lnTo>
                  <a:lnTo>
                    <a:pt x="1086" y="3870"/>
                  </a:lnTo>
                  <a:lnTo>
                    <a:pt x="982" y="3811"/>
                  </a:lnTo>
                  <a:lnTo>
                    <a:pt x="884" y="3747"/>
                  </a:lnTo>
                  <a:lnTo>
                    <a:pt x="789" y="3677"/>
                  </a:lnTo>
                  <a:lnTo>
                    <a:pt x="700" y="3603"/>
                  </a:lnTo>
                  <a:lnTo>
                    <a:pt x="615" y="3524"/>
                  </a:lnTo>
                  <a:lnTo>
                    <a:pt x="536" y="3441"/>
                  </a:lnTo>
                  <a:lnTo>
                    <a:pt x="461" y="3354"/>
                  </a:lnTo>
                  <a:lnTo>
                    <a:pt x="392" y="3265"/>
                  </a:lnTo>
                  <a:lnTo>
                    <a:pt x="327" y="3170"/>
                  </a:lnTo>
                  <a:lnTo>
                    <a:pt x="268" y="3074"/>
                  </a:lnTo>
                  <a:lnTo>
                    <a:pt x="215" y="2974"/>
                  </a:lnTo>
                  <a:lnTo>
                    <a:pt x="167" y="2871"/>
                  </a:lnTo>
                  <a:lnTo>
                    <a:pt x="125" y="2766"/>
                  </a:lnTo>
                  <a:lnTo>
                    <a:pt x="89" y="2659"/>
                  </a:lnTo>
                  <a:lnTo>
                    <a:pt x="58" y="2550"/>
                  </a:lnTo>
                  <a:lnTo>
                    <a:pt x="35" y="2439"/>
                  </a:lnTo>
                  <a:lnTo>
                    <a:pt x="16" y="2326"/>
                  </a:lnTo>
                  <a:lnTo>
                    <a:pt x="5" y="2213"/>
                  </a:lnTo>
                  <a:lnTo>
                    <a:pt x="0" y="2098"/>
                  </a:lnTo>
                  <a:lnTo>
                    <a:pt x="0" y="1984"/>
                  </a:lnTo>
                  <a:lnTo>
                    <a:pt x="8" y="1868"/>
                  </a:lnTo>
                  <a:lnTo>
                    <a:pt x="23" y="1754"/>
                  </a:lnTo>
                  <a:lnTo>
                    <a:pt x="44" y="1638"/>
                  </a:lnTo>
                  <a:lnTo>
                    <a:pt x="72" y="1522"/>
                  </a:lnTo>
                  <a:lnTo>
                    <a:pt x="106" y="1407"/>
                  </a:lnTo>
                  <a:lnTo>
                    <a:pt x="149" y="1294"/>
                  </a:lnTo>
                  <a:lnTo>
                    <a:pt x="197" y="1184"/>
                  </a:lnTo>
                  <a:lnTo>
                    <a:pt x="251" y="1077"/>
                  </a:lnTo>
                  <a:lnTo>
                    <a:pt x="312" y="974"/>
                  </a:lnTo>
                  <a:lnTo>
                    <a:pt x="377" y="876"/>
                  </a:lnTo>
                  <a:lnTo>
                    <a:pt x="447" y="783"/>
                  </a:lnTo>
                  <a:lnTo>
                    <a:pt x="522" y="694"/>
                  </a:lnTo>
                  <a:lnTo>
                    <a:pt x="601" y="611"/>
                  </a:lnTo>
                  <a:lnTo>
                    <a:pt x="684" y="532"/>
                  </a:lnTo>
                  <a:lnTo>
                    <a:pt x="772" y="457"/>
                  </a:lnTo>
                  <a:lnTo>
                    <a:pt x="864" y="389"/>
                  </a:lnTo>
                  <a:lnTo>
                    <a:pt x="958" y="325"/>
                  </a:lnTo>
                  <a:lnTo>
                    <a:pt x="1056" y="267"/>
                  </a:lnTo>
                  <a:lnTo>
                    <a:pt x="1157" y="215"/>
                  </a:lnTo>
                  <a:lnTo>
                    <a:pt x="1260" y="167"/>
                  </a:lnTo>
                  <a:lnTo>
                    <a:pt x="1366" y="125"/>
                  </a:lnTo>
                  <a:lnTo>
                    <a:pt x="1475" y="90"/>
                  </a:lnTo>
                  <a:lnTo>
                    <a:pt x="1584" y="59"/>
                  </a:lnTo>
                  <a:lnTo>
                    <a:pt x="1697" y="36"/>
                  </a:lnTo>
                  <a:lnTo>
                    <a:pt x="1810" y="17"/>
                  </a:lnTo>
                  <a:lnTo>
                    <a:pt x="1924" y="5"/>
                  </a:lnTo>
                  <a:lnTo>
                    <a:pt x="20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Freeform 310"/>
            <p:cNvSpPr>
              <a:spLocks noEditPoints="1"/>
            </p:cNvSpPr>
            <p:nvPr/>
          </p:nvSpPr>
          <p:spPr bwMode="auto">
            <a:xfrm>
              <a:off x="7373938" y="4738688"/>
              <a:ext cx="411162" cy="407988"/>
            </a:xfrm>
            <a:custGeom>
              <a:avLst/>
              <a:gdLst>
                <a:gd name="T0" fmla="*/ 222 w 519"/>
                <a:gd name="T1" fmla="*/ 134 h 513"/>
                <a:gd name="T2" fmla="*/ 172 w 519"/>
                <a:gd name="T3" fmla="*/ 162 h 513"/>
                <a:gd name="T4" fmla="*/ 139 w 519"/>
                <a:gd name="T5" fmla="*/ 209 h 513"/>
                <a:gd name="T6" fmla="*/ 129 w 519"/>
                <a:gd name="T7" fmla="*/ 266 h 513"/>
                <a:gd name="T8" fmla="*/ 146 w 519"/>
                <a:gd name="T9" fmla="*/ 319 h 513"/>
                <a:gd name="T10" fmla="*/ 185 w 519"/>
                <a:gd name="T11" fmla="*/ 362 h 513"/>
                <a:gd name="T12" fmla="*/ 240 w 519"/>
                <a:gd name="T13" fmla="*/ 384 h 513"/>
                <a:gd name="T14" fmla="*/ 297 w 519"/>
                <a:gd name="T15" fmla="*/ 380 h 513"/>
                <a:gd name="T16" fmla="*/ 347 w 519"/>
                <a:gd name="T17" fmla="*/ 352 h 513"/>
                <a:gd name="T18" fmla="*/ 380 w 519"/>
                <a:gd name="T19" fmla="*/ 304 h 513"/>
                <a:gd name="T20" fmla="*/ 390 w 519"/>
                <a:gd name="T21" fmla="*/ 247 h 513"/>
                <a:gd name="T22" fmla="*/ 372 w 519"/>
                <a:gd name="T23" fmla="*/ 193 h 513"/>
                <a:gd name="T24" fmla="*/ 334 w 519"/>
                <a:gd name="T25" fmla="*/ 151 h 513"/>
                <a:gd name="T26" fmla="*/ 279 w 519"/>
                <a:gd name="T27" fmla="*/ 129 h 513"/>
                <a:gd name="T28" fmla="*/ 275 w 519"/>
                <a:gd name="T29" fmla="*/ 0 h 513"/>
                <a:gd name="T30" fmla="*/ 356 w 519"/>
                <a:gd name="T31" fmla="*/ 17 h 513"/>
                <a:gd name="T32" fmla="*/ 427 w 519"/>
                <a:gd name="T33" fmla="*/ 60 h 513"/>
                <a:gd name="T34" fmla="*/ 480 w 519"/>
                <a:gd name="T35" fmla="*/ 119 h 513"/>
                <a:gd name="T36" fmla="*/ 511 w 519"/>
                <a:gd name="T37" fmla="*/ 192 h 513"/>
                <a:gd name="T38" fmla="*/ 519 w 519"/>
                <a:gd name="T39" fmla="*/ 272 h 513"/>
                <a:gd name="T40" fmla="*/ 501 w 519"/>
                <a:gd name="T41" fmla="*/ 352 h 513"/>
                <a:gd name="T42" fmla="*/ 457 w 519"/>
                <a:gd name="T43" fmla="*/ 422 h 513"/>
                <a:gd name="T44" fmla="*/ 398 w 519"/>
                <a:gd name="T45" fmla="*/ 475 h 513"/>
                <a:gd name="T46" fmla="*/ 323 w 519"/>
                <a:gd name="T47" fmla="*/ 505 h 513"/>
                <a:gd name="T48" fmla="*/ 243 w 519"/>
                <a:gd name="T49" fmla="*/ 513 h 513"/>
                <a:gd name="T50" fmla="*/ 162 w 519"/>
                <a:gd name="T51" fmla="*/ 495 h 513"/>
                <a:gd name="T52" fmla="*/ 92 w 519"/>
                <a:gd name="T53" fmla="*/ 452 h 513"/>
                <a:gd name="T54" fmla="*/ 39 w 519"/>
                <a:gd name="T55" fmla="*/ 392 h 513"/>
                <a:gd name="T56" fmla="*/ 8 w 519"/>
                <a:gd name="T57" fmla="*/ 319 h 513"/>
                <a:gd name="T58" fmla="*/ 0 w 519"/>
                <a:gd name="T59" fmla="*/ 240 h 513"/>
                <a:gd name="T60" fmla="*/ 19 w 519"/>
                <a:gd name="T61" fmla="*/ 160 h 513"/>
                <a:gd name="T62" fmla="*/ 61 w 519"/>
                <a:gd name="T63" fmla="*/ 89 h 513"/>
                <a:gd name="T64" fmla="*/ 123 w 519"/>
                <a:gd name="T65" fmla="*/ 38 h 513"/>
                <a:gd name="T66" fmla="*/ 194 w 519"/>
                <a:gd name="T67" fmla="*/ 6 h 513"/>
                <a:gd name="T68" fmla="*/ 275 w 519"/>
                <a:gd name="T6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9" h="513">
                  <a:moveTo>
                    <a:pt x="250" y="127"/>
                  </a:moveTo>
                  <a:lnTo>
                    <a:pt x="222" y="134"/>
                  </a:lnTo>
                  <a:lnTo>
                    <a:pt x="196" y="144"/>
                  </a:lnTo>
                  <a:lnTo>
                    <a:pt x="172" y="162"/>
                  </a:lnTo>
                  <a:lnTo>
                    <a:pt x="153" y="183"/>
                  </a:lnTo>
                  <a:lnTo>
                    <a:pt x="139" y="209"/>
                  </a:lnTo>
                  <a:lnTo>
                    <a:pt x="131" y="238"/>
                  </a:lnTo>
                  <a:lnTo>
                    <a:pt x="129" y="266"/>
                  </a:lnTo>
                  <a:lnTo>
                    <a:pt x="136" y="293"/>
                  </a:lnTo>
                  <a:lnTo>
                    <a:pt x="146" y="319"/>
                  </a:lnTo>
                  <a:lnTo>
                    <a:pt x="164" y="343"/>
                  </a:lnTo>
                  <a:lnTo>
                    <a:pt x="185" y="362"/>
                  </a:lnTo>
                  <a:lnTo>
                    <a:pt x="212" y="376"/>
                  </a:lnTo>
                  <a:lnTo>
                    <a:pt x="240" y="384"/>
                  </a:lnTo>
                  <a:lnTo>
                    <a:pt x="269" y="385"/>
                  </a:lnTo>
                  <a:lnTo>
                    <a:pt x="297" y="380"/>
                  </a:lnTo>
                  <a:lnTo>
                    <a:pt x="323" y="368"/>
                  </a:lnTo>
                  <a:lnTo>
                    <a:pt x="347" y="352"/>
                  </a:lnTo>
                  <a:lnTo>
                    <a:pt x="366" y="330"/>
                  </a:lnTo>
                  <a:lnTo>
                    <a:pt x="380" y="304"/>
                  </a:lnTo>
                  <a:lnTo>
                    <a:pt x="388" y="276"/>
                  </a:lnTo>
                  <a:lnTo>
                    <a:pt x="390" y="247"/>
                  </a:lnTo>
                  <a:lnTo>
                    <a:pt x="384" y="218"/>
                  </a:lnTo>
                  <a:lnTo>
                    <a:pt x="372" y="193"/>
                  </a:lnTo>
                  <a:lnTo>
                    <a:pt x="356" y="169"/>
                  </a:lnTo>
                  <a:lnTo>
                    <a:pt x="334" y="151"/>
                  </a:lnTo>
                  <a:lnTo>
                    <a:pt x="307" y="137"/>
                  </a:lnTo>
                  <a:lnTo>
                    <a:pt x="279" y="129"/>
                  </a:lnTo>
                  <a:lnTo>
                    <a:pt x="250" y="127"/>
                  </a:lnTo>
                  <a:close/>
                  <a:moveTo>
                    <a:pt x="275" y="0"/>
                  </a:moveTo>
                  <a:lnTo>
                    <a:pt x="315" y="5"/>
                  </a:lnTo>
                  <a:lnTo>
                    <a:pt x="356" y="17"/>
                  </a:lnTo>
                  <a:lnTo>
                    <a:pt x="394" y="35"/>
                  </a:lnTo>
                  <a:lnTo>
                    <a:pt x="427" y="60"/>
                  </a:lnTo>
                  <a:lnTo>
                    <a:pt x="456" y="88"/>
                  </a:lnTo>
                  <a:lnTo>
                    <a:pt x="480" y="119"/>
                  </a:lnTo>
                  <a:lnTo>
                    <a:pt x="499" y="155"/>
                  </a:lnTo>
                  <a:lnTo>
                    <a:pt x="511" y="192"/>
                  </a:lnTo>
                  <a:lnTo>
                    <a:pt x="519" y="231"/>
                  </a:lnTo>
                  <a:lnTo>
                    <a:pt x="519" y="272"/>
                  </a:lnTo>
                  <a:lnTo>
                    <a:pt x="513" y="312"/>
                  </a:lnTo>
                  <a:lnTo>
                    <a:pt x="501" y="352"/>
                  </a:lnTo>
                  <a:lnTo>
                    <a:pt x="481" y="389"/>
                  </a:lnTo>
                  <a:lnTo>
                    <a:pt x="457" y="422"/>
                  </a:lnTo>
                  <a:lnTo>
                    <a:pt x="430" y="451"/>
                  </a:lnTo>
                  <a:lnTo>
                    <a:pt x="398" y="475"/>
                  </a:lnTo>
                  <a:lnTo>
                    <a:pt x="362" y="493"/>
                  </a:lnTo>
                  <a:lnTo>
                    <a:pt x="323" y="505"/>
                  </a:lnTo>
                  <a:lnTo>
                    <a:pt x="285" y="513"/>
                  </a:lnTo>
                  <a:lnTo>
                    <a:pt x="243" y="513"/>
                  </a:lnTo>
                  <a:lnTo>
                    <a:pt x="202" y="508"/>
                  </a:lnTo>
                  <a:lnTo>
                    <a:pt x="162" y="495"/>
                  </a:lnTo>
                  <a:lnTo>
                    <a:pt x="125" y="476"/>
                  </a:lnTo>
                  <a:lnTo>
                    <a:pt x="92" y="452"/>
                  </a:lnTo>
                  <a:lnTo>
                    <a:pt x="63" y="425"/>
                  </a:lnTo>
                  <a:lnTo>
                    <a:pt x="39" y="392"/>
                  </a:lnTo>
                  <a:lnTo>
                    <a:pt x="20" y="358"/>
                  </a:lnTo>
                  <a:lnTo>
                    <a:pt x="8" y="319"/>
                  </a:lnTo>
                  <a:lnTo>
                    <a:pt x="0" y="281"/>
                  </a:lnTo>
                  <a:lnTo>
                    <a:pt x="0" y="240"/>
                  </a:lnTo>
                  <a:lnTo>
                    <a:pt x="6" y="200"/>
                  </a:lnTo>
                  <a:lnTo>
                    <a:pt x="19" y="160"/>
                  </a:lnTo>
                  <a:lnTo>
                    <a:pt x="38" y="123"/>
                  </a:lnTo>
                  <a:lnTo>
                    <a:pt x="61" y="89"/>
                  </a:lnTo>
                  <a:lnTo>
                    <a:pt x="89" y="61"/>
                  </a:lnTo>
                  <a:lnTo>
                    <a:pt x="123" y="38"/>
                  </a:lnTo>
                  <a:lnTo>
                    <a:pt x="157" y="19"/>
                  </a:lnTo>
                  <a:lnTo>
                    <a:pt x="194" y="6"/>
                  </a:lnTo>
                  <a:lnTo>
                    <a:pt x="234" y="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Freeform 311"/>
            <p:cNvSpPr>
              <a:spLocks noEditPoints="1"/>
            </p:cNvSpPr>
            <p:nvPr/>
          </p:nvSpPr>
          <p:spPr bwMode="auto">
            <a:xfrm>
              <a:off x="6959600" y="4329113"/>
              <a:ext cx="1238250" cy="1227138"/>
            </a:xfrm>
            <a:custGeom>
              <a:avLst/>
              <a:gdLst>
                <a:gd name="T0" fmla="*/ 742 w 1561"/>
                <a:gd name="T1" fmla="*/ 259 h 1545"/>
                <a:gd name="T2" fmla="*/ 629 w 1561"/>
                <a:gd name="T3" fmla="*/ 280 h 1545"/>
                <a:gd name="T4" fmla="*/ 525 w 1561"/>
                <a:gd name="T5" fmla="*/ 325 h 1545"/>
                <a:gd name="T6" fmla="*/ 432 w 1561"/>
                <a:gd name="T7" fmla="*/ 391 h 1545"/>
                <a:gd name="T8" fmla="*/ 355 w 1561"/>
                <a:gd name="T9" fmla="*/ 476 h 1545"/>
                <a:gd name="T10" fmla="*/ 298 w 1561"/>
                <a:gd name="T11" fmla="*/ 581 h 1545"/>
                <a:gd name="T12" fmla="*/ 266 w 1561"/>
                <a:gd name="T13" fmla="*/ 695 h 1545"/>
                <a:gd name="T14" fmla="*/ 262 w 1561"/>
                <a:gd name="T15" fmla="*/ 810 h 1545"/>
                <a:gd name="T16" fmla="*/ 283 w 1561"/>
                <a:gd name="T17" fmla="*/ 921 h 1545"/>
                <a:gd name="T18" fmla="*/ 329 w 1561"/>
                <a:gd name="T19" fmla="*/ 1025 h 1545"/>
                <a:gd name="T20" fmla="*/ 395 w 1561"/>
                <a:gd name="T21" fmla="*/ 1117 h 1545"/>
                <a:gd name="T22" fmla="*/ 481 w 1561"/>
                <a:gd name="T23" fmla="*/ 1194 h 1545"/>
                <a:gd name="T24" fmla="*/ 586 w 1561"/>
                <a:gd name="T25" fmla="*/ 1250 h 1545"/>
                <a:gd name="T26" fmla="*/ 703 w 1561"/>
                <a:gd name="T27" fmla="*/ 1282 h 1545"/>
                <a:gd name="T28" fmla="*/ 819 w 1561"/>
                <a:gd name="T29" fmla="*/ 1286 h 1545"/>
                <a:gd name="T30" fmla="*/ 932 w 1561"/>
                <a:gd name="T31" fmla="*/ 1265 h 1545"/>
                <a:gd name="T32" fmla="*/ 1036 w 1561"/>
                <a:gd name="T33" fmla="*/ 1220 h 1545"/>
                <a:gd name="T34" fmla="*/ 1129 w 1561"/>
                <a:gd name="T35" fmla="*/ 1154 h 1545"/>
                <a:gd name="T36" fmla="*/ 1206 w 1561"/>
                <a:gd name="T37" fmla="*/ 1067 h 1545"/>
                <a:gd name="T38" fmla="*/ 1263 w 1561"/>
                <a:gd name="T39" fmla="*/ 963 h 1545"/>
                <a:gd name="T40" fmla="*/ 1295 w 1561"/>
                <a:gd name="T41" fmla="*/ 849 h 1545"/>
                <a:gd name="T42" fmla="*/ 1299 w 1561"/>
                <a:gd name="T43" fmla="*/ 734 h 1545"/>
                <a:gd name="T44" fmla="*/ 1277 w 1561"/>
                <a:gd name="T45" fmla="*/ 622 h 1545"/>
                <a:gd name="T46" fmla="*/ 1232 w 1561"/>
                <a:gd name="T47" fmla="*/ 520 h 1545"/>
                <a:gd name="T48" fmla="*/ 1166 w 1561"/>
                <a:gd name="T49" fmla="*/ 427 h 1545"/>
                <a:gd name="T50" fmla="*/ 1079 w 1561"/>
                <a:gd name="T51" fmla="*/ 351 h 1545"/>
                <a:gd name="T52" fmla="*/ 973 w 1561"/>
                <a:gd name="T53" fmla="*/ 294 h 1545"/>
                <a:gd name="T54" fmla="*/ 858 w 1561"/>
                <a:gd name="T55" fmla="*/ 263 h 1545"/>
                <a:gd name="T56" fmla="*/ 783 w 1561"/>
                <a:gd name="T57" fmla="*/ 0 h 1545"/>
                <a:gd name="T58" fmla="*/ 927 w 1561"/>
                <a:gd name="T59" fmla="*/ 14 h 1545"/>
                <a:gd name="T60" fmla="*/ 1070 w 1561"/>
                <a:gd name="T61" fmla="*/ 55 h 1545"/>
                <a:gd name="T62" fmla="*/ 1203 w 1561"/>
                <a:gd name="T63" fmla="*/ 123 h 1545"/>
                <a:gd name="T64" fmla="*/ 1316 w 1561"/>
                <a:gd name="T65" fmla="*/ 212 h 1545"/>
                <a:gd name="T66" fmla="*/ 1410 w 1561"/>
                <a:gd name="T67" fmla="*/ 317 h 1545"/>
                <a:gd name="T68" fmla="*/ 1482 w 1561"/>
                <a:gd name="T69" fmla="*/ 437 h 1545"/>
                <a:gd name="T70" fmla="*/ 1533 w 1561"/>
                <a:gd name="T71" fmla="*/ 567 h 1545"/>
                <a:gd name="T72" fmla="*/ 1558 w 1561"/>
                <a:gd name="T73" fmla="*/ 705 h 1545"/>
                <a:gd name="T74" fmla="*/ 1557 w 1561"/>
                <a:gd name="T75" fmla="*/ 847 h 1545"/>
                <a:gd name="T76" fmla="*/ 1529 w 1561"/>
                <a:gd name="T77" fmla="*/ 989 h 1545"/>
                <a:gd name="T78" fmla="*/ 1473 w 1561"/>
                <a:gd name="T79" fmla="*/ 1128 h 1545"/>
                <a:gd name="T80" fmla="*/ 1393 w 1561"/>
                <a:gd name="T81" fmla="*/ 1249 h 1545"/>
                <a:gd name="T82" fmla="*/ 1296 w 1561"/>
                <a:gd name="T83" fmla="*/ 1353 h 1545"/>
                <a:gd name="T84" fmla="*/ 1182 w 1561"/>
                <a:gd name="T85" fmla="*/ 1434 h 1545"/>
                <a:gd name="T86" fmla="*/ 1054 w 1561"/>
                <a:gd name="T87" fmla="*/ 1495 h 1545"/>
                <a:gd name="T88" fmla="*/ 919 w 1561"/>
                <a:gd name="T89" fmla="*/ 1532 h 1545"/>
                <a:gd name="T90" fmla="*/ 778 w 1561"/>
                <a:gd name="T91" fmla="*/ 1545 h 1545"/>
                <a:gd name="T92" fmla="*/ 633 w 1561"/>
                <a:gd name="T93" fmla="*/ 1531 h 1545"/>
                <a:gd name="T94" fmla="*/ 491 w 1561"/>
                <a:gd name="T95" fmla="*/ 1488 h 1545"/>
                <a:gd name="T96" fmla="*/ 358 w 1561"/>
                <a:gd name="T97" fmla="*/ 1421 h 1545"/>
                <a:gd name="T98" fmla="*/ 245 w 1561"/>
                <a:gd name="T99" fmla="*/ 1333 h 1545"/>
                <a:gd name="T100" fmla="*/ 151 w 1561"/>
                <a:gd name="T101" fmla="*/ 1228 h 1545"/>
                <a:gd name="T102" fmla="*/ 79 w 1561"/>
                <a:gd name="T103" fmla="*/ 1108 h 1545"/>
                <a:gd name="T104" fmla="*/ 28 w 1561"/>
                <a:gd name="T105" fmla="*/ 978 h 1545"/>
                <a:gd name="T106" fmla="*/ 4 w 1561"/>
                <a:gd name="T107" fmla="*/ 839 h 1545"/>
                <a:gd name="T108" fmla="*/ 4 w 1561"/>
                <a:gd name="T109" fmla="*/ 699 h 1545"/>
                <a:gd name="T110" fmla="*/ 32 w 1561"/>
                <a:gd name="T111" fmla="*/ 555 h 1545"/>
                <a:gd name="T112" fmla="*/ 88 w 1561"/>
                <a:gd name="T113" fmla="*/ 417 h 1545"/>
                <a:gd name="T114" fmla="*/ 166 w 1561"/>
                <a:gd name="T115" fmla="*/ 296 h 1545"/>
                <a:gd name="T116" fmla="*/ 265 w 1561"/>
                <a:gd name="T117" fmla="*/ 193 h 1545"/>
                <a:gd name="T118" fmla="*/ 379 w 1561"/>
                <a:gd name="T119" fmla="*/ 110 h 1545"/>
                <a:gd name="T120" fmla="*/ 507 w 1561"/>
                <a:gd name="T121" fmla="*/ 50 h 1545"/>
                <a:gd name="T122" fmla="*/ 642 w 1561"/>
                <a:gd name="T123" fmla="*/ 13 h 1545"/>
                <a:gd name="T124" fmla="*/ 783 w 1561"/>
                <a:gd name="T125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1" h="1545">
                  <a:moveTo>
                    <a:pt x="799" y="258"/>
                  </a:moveTo>
                  <a:lnTo>
                    <a:pt x="742" y="259"/>
                  </a:lnTo>
                  <a:lnTo>
                    <a:pt x="685" y="267"/>
                  </a:lnTo>
                  <a:lnTo>
                    <a:pt x="629" y="280"/>
                  </a:lnTo>
                  <a:lnTo>
                    <a:pt x="576" y="300"/>
                  </a:lnTo>
                  <a:lnTo>
                    <a:pt x="525" y="325"/>
                  </a:lnTo>
                  <a:lnTo>
                    <a:pt x="476" y="355"/>
                  </a:lnTo>
                  <a:lnTo>
                    <a:pt x="432" y="391"/>
                  </a:lnTo>
                  <a:lnTo>
                    <a:pt x="391" y="431"/>
                  </a:lnTo>
                  <a:lnTo>
                    <a:pt x="355" y="476"/>
                  </a:lnTo>
                  <a:lnTo>
                    <a:pt x="323" y="526"/>
                  </a:lnTo>
                  <a:lnTo>
                    <a:pt x="298" y="581"/>
                  </a:lnTo>
                  <a:lnTo>
                    <a:pt x="278" y="638"/>
                  </a:lnTo>
                  <a:lnTo>
                    <a:pt x="266" y="695"/>
                  </a:lnTo>
                  <a:lnTo>
                    <a:pt x="261" y="753"/>
                  </a:lnTo>
                  <a:lnTo>
                    <a:pt x="262" y="810"/>
                  </a:lnTo>
                  <a:lnTo>
                    <a:pt x="270" y="867"/>
                  </a:lnTo>
                  <a:lnTo>
                    <a:pt x="283" y="921"/>
                  </a:lnTo>
                  <a:lnTo>
                    <a:pt x="303" y="975"/>
                  </a:lnTo>
                  <a:lnTo>
                    <a:pt x="329" y="1025"/>
                  </a:lnTo>
                  <a:lnTo>
                    <a:pt x="359" y="1072"/>
                  </a:lnTo>
                  <a:lnTo>
                    <a:pt x="395" y="1117"/>
                  </a:lnTo>
                  <a:lnTo>
                    <a:pt x="436" y="1158"/>
                  </a:lnTo>
                  <a:lnTo>
                    <a:pt x="481" y="1194"/>
                  </a:lnTo>
                  <a:lnTo>
                    <a:pt x="532" y="1225"/>
                  </a:lnTo>
                  <a:lnTo>
                    <a:pt x="586" y="1250"/>
                  </a:lnTo>
                  <a:lnTo>
                    <a:pt x="645" y="1269"/>
                  </a:lnTo>
                  <a:lnTo>
                    <a:pt x="703" y="1282"/>
                  </a:lnTo>
                  <a:lnTo>
                    <a:pt x="761" y="1287"/>
                  </a:lnTo>
                  <a:lnTo>
                    <a:pt x="819" y="1286"/>
                  </a:lnTo>
                  <a:lnTo>
                    <a:pt x="876" y="1278"/>
                  </a:lnTo>
                  <a:lnTo>
                    <a:pt x="932" y="1265"/>
                  </a:lnTo>
                  <a:lnTo>
                    <a:pt x="985" y="1245"/>
                  </a:lnTo>
                  <a:lnTo>
                    <a:pt x="1036" y="1220"/>
                  </a:lnTo>
                  <a:lnTo>
                    <a:pt x="1085" y="1190"/>
                  </a:lnTo>
                  <a:lnTo>
                    <a:pt x="1129" y="1154"/>
                  </a:lnTo>
                  <a:lnTo>
                    <a:pt x="1170" y="1113"/>
                  </a:lnTo>
                  <a:lnTo>
                    <a:pt x="1206" y="1067"/>
                  </a:lnTo>
                  <a:lnTo>
                    <a:pt x="1238" y="1017"/>
                  </a:lnTo>
                  <a:lnTo>
                    <a:pt x="1263" y="963"/>
                  </a:lnTo>
                  <a:lnTo>
                    <a:pt x="1283" y="907"/>
                  </a:lnTo>
                  <a:lnTo>
                    <a:pt x="1295" y="849"/>
                  </a:lnTo>
                  <a:lnTo>
                    <a:pt x="1300" y="791"/>
                  </a:lnTo>
                  <a:lnTo>
                    <a:pt x="1299" y="734"/>
                  </a:lnTo>
                  <a:lnTo>
                    <a:pt x="1291" y="678"/>
                  </a:lnTo>
                  <a:lnTo>
                    <a:pt x="1277" y="622"/>
                  </a:lnTo>
                  <a:lnTo>
                    <a:pt x="1258" y="570"/>
                  </a:lnTo>
                  <a:lnTo>
                    <a:pt x="1232" y="520"/>
                  </a:lnTo>
                  <a:lnTo>
                    <a:pt x="1202" y="471"/>
                  </a:lnTo>
                  <a:lnTo>
                    <a:pt x="1166" y="427"/>
                  </a:lnTo>
                  <a:lnTo>
                    <a:pt x="1125" y="387"/>
                  </a:lnTo>
                  <a:lnTo>
                    <a:pt x="1079" y="351"/>
                  </a:lnTo>
                  <a:lnTo>
                    <a:pt x="1029" y="319"/>
                  </a:lnTo>
                  <a:lnTo>
                    <a:pt x="973" y="294"/>
                  </a:lnTo>
                  <a:lnTo>
                    <a:pt x="916" y="275"/>
                  </a:lnTo>
                  <a:lnTo>
                    <a:pt x="858" y="263"/>
                  </a:lnTo>
                  <a:lnTo>
                    <a:pt x="799" y="258"/>
                  </a:lnTo>
                  <a:close/>
                  <a:moveTo>
                    <a:pt x="783" y="0"/>
                  </a:moveTo>
                  <a:lnTo>
                    <a:pt x="855" y="4"/>
                  </a:lnTo>
                  <a:lnTo>
                    <a:pt x="927" y="14"/>
                  </a:lnTo>
                  <a:lnTo>
                    <a:pt x="998" y="31"/>
                  </a:lnTo>
                  <a:lnTo>
                    <a:pt x="1070" y="55"/>
                  </a:lnTo>
                  <a:lnTo>
                    <a:pt x="1138" y="86"/>
                  </a:lnTo>
                  <a:lnTo>
                    <a:pt x="1203" y="123"/>
                  </a:lnTo>
                  <a:lnTo>
                    <a:pt x="1262" y="164"/>
                  </a:lnTo>
                  <a:lnTo>
                    <a:pt x="1316" y="212"/>
                  </a:lnTo>
                  <a:lnTo>
                    <a:pt x="1366" y="262"/>
                  </a:lnTo>
                  <a:lnTo>
                    <a:pt x="1410" y="317"/>
                  </a:lnTo>
                  <a:lnTo>
                    <a:pt x="1449" y="375"/>
                  </a:lnTo>
                  <a:lnTo>
                    <a:pt x="1482" y="437"/>
                  </a:lnTo>
                  <a:lnTo>
                    <a:pt x="1510" y="501"/>
                  </a:lnTo>
                  <a:lnTo>
                    <a:pt x="1533" y="567"/>
                  </a:lnTo>
                  <a:lnTo>
                    <a:pt x="1547" y="635"/>
                  </a:lnTo>
                  <a:lnTo>
                    <a:pt x="1558" y="705"/>
                  </a:lnTo>
                  <a:lnTo>
                    <a:pt x="1561" y="776"/>
                  </a:lnTo>
                  <a:lnTo>
                    <a:pt x="1557" y="847"/>
                  </a:lnTo>
                  <a:lnTo>
                    <a:pt x="1546" y="918"/>
                  </a:lnTo>
                  <a:lnTo>
                    <a:pt x="1529" y="989"/>
                  </a:lnTo>
                  <a:lnTo>
                    <a:pt x="1503" y="1059"/>
                  </a:lnTo>
                  <a:lnTo>
                    <a:pt x="1473" y="1128"/>
                  </a:lnTo>
                  <a:lnTo>
                    <a:pt x="1436" y="1191"/>
                  </a:lnTo>
                  <a:lnTo>
                    <a:pt x="1393" y="1249"/>
                  </a:lnTo>
                  <a:lnTo>
                    <a:pt x="1347" y="1303"/>
                  </a:lnTo>
                  <a:lnTo>
                    <a:pt x="1296" y="1353"/>
                  </a:lnTo>
                  <a:lnTo>
                    <a:pt x="1240" y="1396"/>
                  </a:lnTo>
                  <a:lnTo>
                    <a:pt x="1182" y="1434"/>
                  </a:lnTo>
                  <a:lnTo>
                    <a:pt x="1119" y="1467"/>
                  </a:lnTo>
                  <a:lnTo>
                    <a:pt x="1054" y="1495"/>
                  </a:lnTo>
                  <a:lnTo>
                    <a:pt x="988" y="1517"/>
                  </a:lnTo>
                  <a:lnTo>
                    <a:pt x="919" y="1532"/>
                  </a:lnTo>
                  <a:lnTo>
                    <a:pt x="848" y="1542"/>
                  </a:lnTo>
                  <a:lnTo>
                    <a:pt x="778" y="1545"/>
                  </a:lnTo>
                  <a:lnTo>
                    <a:pt x="706" y="1541"/>
                  </a:lnTo>
                  <a:lnTo>
                    <a:pt x="633" y="1531"/>
                  </a:lnTo>
                  <a:lnTo>
                    <a:pt x="561" y="1513"/>
                  </a:lnTo>
                  <a:lnTo>
                    <a:pt x="491" y="1488"/>
                  </a:lnTo>
                  <a:lnTo>
                    <a:pt x="423" y="1458"/>
                  </a:lnTo>
                  <a:lnTo>
                    <a:pt x="358" y="1421"/>
                  </a:lnTo>
                  <a:lnTo>
                    <a:pt x="299" y="1379"/>
                  </a:lnTo>
                  <a:lnTo>
                    <a:pt x="245" y="1333"/>
                  </a:lnTo>
                  <a:lnTo>
                    <a:pt x="196" y="1283"/>
                  </a:lnTo>
                  <a:lnTo>
                    <a:pt x="151" y="1228"/>
                  </a:lnTo>
                  <a:lnTo>
                    <a:pt x="112" y="1170"/>
                  </a:lnTo>
                  <a:lnTo>
                    <a:pt x="79" y="1108"/>
                  </a:lnTo>
                  <a:lnTo>
                    <a:pt x="51" y="1043"/>
                  </a:lnTo>
                  <a:lnTo>
                    <a:pt x="28" y="978"/>
                  </a:lnTo>
                  <a:lnTo>
                    <a:pt x="14" y="909"/>
                  </a:lnTo>
                  <a:lnTo>
                    <a:pt x="4" y="839"/>
                  </a:lnTo>
                  <a:lnTo>
                    <a:pt x="0" y="770"/>
                  </a:lnTo>
                  <a:lnTo>
                    <a:pt x="4" y="699"/>
                  </a:lnTo>
                  <a:lnTo>
                    <a:pt x="15" y="626"/>
                  </a:lnTo>
                  <a:lnTo>
                    <a:pt x="32" y="555"/>
                  </a:lnTo>
                  <a:lnTo>
                    <a:pt x="56" y="485"/>
                  </a:lnTo>
                  <a:lnTo>
                    <a:pt x="88" y="417"/>
                  </a:lnTo>
                  <a:lnTo>
                    <a:pt x="125" y="354"/>
                  </a:lnTo>
                  <a:lnTo>
                    <a:pt x="166" y="296"/>
                  </a:lnTo>
                  <a:lnTo>
                    <a:pt x="214" y="242"/>
                  </a:lnTo>
                  <a:lnTo>
                    <a:pt x="265" y="193"/>
                  </a:lnTo>
                  <a:lnTo>
                    <a:pt x="321" y="148"/>
                  </a:lnTo>
                  <a:lnTo>
                    <a:pt x="379" y="110"/>
                  </a:lnTo>
                  <a:lnTo>
                    <a:pt x="442" y="77"/>
                  </a:lnTo>
                  <a:lnTo>
                    <a:pt x="507" y="50"/>
                  </a:lnTo>
                  <a:lnTo>
                    <a:pt x="573" y="27"/>
                  </a:lnTo>
                  <a:lnTo>
                    <a:pt x="642" y="13"/>
                  </a:lnTo>
                  <a:lnTo>
                    <a:pt x="713" y="4"/>
                  </a:lnTo>
                  <a:lnTo>
                    <a:pt x="7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Freeform 312"/>
            <p:cNvSpPr>
              <a:spLocks/>
            </p:cNvSpPr>
            <p:nvPr/>
          </p:nvSpPr>
          <p:spPr bwMode="auto">
            <a:xfrm>
              <a:off x="7832725" y="5176838"/>
              <a:ext cx="515937" cy="522288"/>
            </a:xfrm>
            <a:custGeom>
              <a:avLst/>
              <a:gdLst>
                <a:gd name="T0" fmla="*/ 590 w 652"/>
                <a:gd name="T1" fmla="*/ 0 h 657"/>
                <a:gd name="T2" fmla="*/ 610 w 652"/>
                <a:gd name="T3" fmla="*/ 4 h 657"/>
                <a:gd name="T4" fmla="*/ 628 w 652"/>
                <a:gd name="T5" fmla="*/ 15 h 657"/>
                <a:gd name="T6" fmla="*/ 641 w 652"/>
                <a:gd name="T7" fmla="*/ 30 h 657"/>
                <a:gd name="T8" fmla="*/ 649 w 652"/>
                <a:gd name="T9" fmla="*/ 48 h 657"/>
                <a:gd name="T10" fmla="*/ 652 w 652"/>
                <a:gd name="T11" fmla="*/ 67 h 657"/>
                <a:gd name="T12" fmla="*/ 646 w 652"/>
                <a:gd name="T13" fmla="*/ 88 h 657"/>
                <a:gd name="T14" fmla="*/ 612 w 652"/>
                <a:gd name="T15" fmla="*/ 165 h 657"/>
                <a:gd name="T16" fmla="*/ 572 w 652"/>
                <a:gd name="T17" fmla="*/ 237 h 657"/>
                <a:gd name="T18" fmla="*/ 527 w 652"/>
                <a:gd name="T19" fmla="*/ 306 h 657"/>
                <a:gd name="T20" fmla="*/ 476 w 652"/>
                <a:gd name="T21" fmla="*/ 369 h 657"/>
                <a:gd name="T22" fmla="*/ 422 w 652"/>
                <a:gd name="T23" fmla="*/ 428 h 657"/>
                <a:gd name="T24" fmla="*/ 362 w 652"/>
                <a:gd name="T25" fmla="*/ 483 h 657"/>
                <a:gd name="T26" fmla="*/ 299 w 652"/>
                <a:gd name="T27" fmla="*/ 532 h 657"/>
                <a:gd name="T28" fmla="*/ 234 w 652"/>
                <a:gd name="T29" fmla="*/ 577 h 657"/>
                <a:gd name="T30" fmla="*/ 165 w 652"/>
                <a:gd name="T31" fmla="*/ 616 h 657"/>
                <a:gd name="T32" fmla="*/ 93 w 652"/>
                <a:gd name="T33" fmla="*/ 650 h 657"/>
                <a:gd name="T34" fmla="*/ 92 w 652"/>
                <a:gd name="T35" fmla="*/ 650 h 657"/>
                <a:gd name="T36" fmla="*/ 91 w 652"/>
                <a:gd name="T37" fmla="*/ 652 h 657"/>
                <a:gd name="T38" fmla="*/ 71 w 652"/>
                <a:gd name="T39" fmla="*/ 657 h 657"/>
                <a:gd name="T40" fmla="*/ 51 w 652"/>
                <a:gd name="T41" fmla="*/ 656 h 657"/>
                <a:gd name="T42" fmla="*/ 32 w 652"/>
                <a:gd name="T43" fmla="*/ 648 h 657"/>
                <a:gd name="T44" fmla="*/ 16 w 652"/>
                <a:gd name="T45" fmla="*/ 636 h 657"/>
                <a:gd name="T46" fmla="*/ 6 w 652"/>
                <a:gd name="T47" fmla="*/ 618 h 657"/>
                <a:gd name="T48" fmla="*/ 0 w 652"/>
                <a:gd name="T49" fmla="*/ 598 h 657"/>
                <a:gd name="T50" fmla="*/ 2 w 652"/>
                <a:gd name="T51" fmla="*/ 578 h 657"/>
                <a:gd name="T52" fmla="*/ 10 w 652"/>
                <a:gd name="T53" fmla="*/ 560 h 657"/>
                <a:gd name="T54" fmla="*/ 22 w 652"/>
                <a:gd name="T55" fmla="*/ 545 h 657"/>
                <a:gd name="T56" fmla="*/ 39 w 652"/>
                <a:gd name="T57" fmla="*/ 533 h 657"/>
                <a:gd name="T58" fmla="*/ 103 w 652"/>
                <a:gd name="T59" fmla="*/ 504 h 657"/>
                <a:gd name="T60" fmla="*/ 163 w 652"/>
                <a:gd name="T61" fmla="*/ 470 h 657"/>
                <a:gd name="T62" fmla="*/ 221 w 652"/>
                <a:gd name="T63" fmla="*/ 431 h 657"/>
                <a:gd name="T64" fmla="*/ 275 w 652"/>
                <a:gd name="T65" fmla="*/ 387 h 657"/>
                <a:gd name="T66" fmla="*/ 327 w 652"/>
                <a:gd name="T67" fmla="*/ 340 h 657"/>
                <a:gd name="T68" fmla="*/ 376 w 652"/>
                <a:gd name="T69" fmla="*/ 287 h 657"/>
                <a:gd name="T70" fmla="*/ 420 w 652"/>
                <a:gd name="T71" fmla="*/ 232 h 657"/>
                <a:gd name="T72" fmla="*/ 460 w 652"/>
                <a:gd name="T73" fmla="*/ 171 h 657"/>
                <a:gd name="T74" fmla="*/ 496 w 652"/>
                <a:gd name="T75" fmla="*/ 108 h 657"/>
                <a:gd name="T76" fmla="*/ 527 w 652"/>
                <a:gd name="T77" fmla="*/ 41 h 657"/>
                <a:gd name="T78" fmla="*/ 537 w 652"/>
                <a:gd name="T79" fmla="*/ 23 h 657"/>
                <a:gd name="T80" fmla="*/ 552 w 652"/>
                <a:gd name="T81" fmla="*/ 9 h 657"/>
                <a:gd name="T82" fmla="*/ 570 w 652"/>
                <a:gd name="T83" fmla="*/ 1 h 657"/>
                <a:gd name="T84" fmla="*/ 590 w 652"/>
                <a:gd name="T8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2" h="657">
                  <a:moveTo>
                    <a:pt x="590" y="0"/>
                  </a:moveTo>
                  <a:lnTo>
                    <a:pt x="610" y="4"/>
                  </a:lnTo>
                  <a:lnTo>
                    <a:pt x="628" y="15"/>
                  </a:lnTo>
                  <a:lnTo>
                    <a:pt x="641" y="30"/>
                  </a:lnTo>
                  <a:lnTo>
                    <a:pt x="649" y="48"/>
                  </a:lnTo>
                  <a:lnTo>
                    <a:pt x="652" y="67"/>
                  </a:lnTo>
                  <a:lnTo>
                    <a:pt x="646" y="88"/>
                  </a:lnTo>
                  <a:lnTo>
                    <a:pt x="612" y="165"/>
                  </a:lnTo>
                  <a:lnTo>
                    <a:pt x="572" y="237"/>
                  </a:lnTo>
                  <a:lnTo>
                    <a:pt x="527" y="306"/>
                  </a:lnTo>
                  <a:lnTo>
                    <a:pt x="476" y="369"/>
                  </a:lnTo>
                  <a:lnTo>
                    <a:pt x="422" y="428"/>
                  </a:lnTo>
                  <a:lnTo>
                    <a:pt x="362" y="483"/>
                  </a:lnTo>
                  <a:lnTo>
                    <a:pt x="299" y="532"/>
                  </a:lnTo>
                  <a:lnTo>
                    <a:pt x="234" y="577"/>
                  </a:lnTo>
                  <a:lnTo>
                    <a:pt x="165" y="616"/>
                  </a:lnTo>
                  <a:lnTo>
                    <a:pt x="93" y="650"/>
                  </a:lnTo>
                  <a:lnTo>
                    <a:pt x="92" y="650"/>
                  </a:lnTo>
                  <a:lnTo>
                    <a:pt x="91" y="652"/>
                  </a:lnTo>
                  <a:lnTo>
                    <a:pt x="71" y="657"/>
                  </a:lnTo>
                  <a:lnTo>
                    <a:pt x="51" y="656"/>
                  </a:lnTo>
                  <a:lnTo>
                    <a:pt x="32" y="648"/>
                  </a:lnTo>
                  <a:lnTo>
                    <a:pt x="16" y="636"/>
                  </a:lnTo>
                  <a:lnTo>
                    <a:pt x="6" y="618"/>
                  </a:lnTo>
                  <a:lnTo>
                    <a:pt x="0" y="598"/>
                  </a:lnTo>
                  <a:lnTo>
                    <a:pt x="2" y="578"/>
                  </a:lnTo>
                  <a:lnTo>
                    <a:pt x="10" y="560"/>
                  </a:lnTo>
                  <a:lnTo>
                    <a:pt x="22" y="545"/>
                  </a:lnTo>
                  <a:lnTo>
                    <a:pt x="39" y="533"/>
                  </a:lnTo>
                  <a:lnTo>
                    <a:pt x="103" y="504"/>
                  </a:lnTo>
                  <a:lnTo>
                    <a:pt x="163" y="470"/>
                  </a:lnTo>
                  <a:lnTo>
                    <a:pt x="221" y="431"/>
                  </a:lnTo>
                  <a:lnTo>
                    <a:pt x="275" y="387"/>
                  </a:lnTo>
                  <a:lnTo>
                    <a:pt x="327" y="340"/>
                  </a:lnTo>
                  <a:lnTo>
                    <a:pt x="376" y="287"/>
                  </a:lnTo>
                  <a:lnTo>
                    <a:pt x="420" y="232"/>
                  </a:lnTo>
                  <a:lnTo>
                    <a:pt x="460" y="171"/>
                  </a:lnTo>
                  <a:lnTo>
                    <a:pt x="496" y="108"/>
                  </a:lnTo>
                  <a:lnTo>
                    <a:pt x="527" y="41"/>
                  </a:lnTo>
                  <a:lnTo>
                    <a:pt x="537" y="23"/>
                  </a:lnTo>
                  <a:lnTo>
                    <a:pt x="552" y="9"/>
                  </a:lnTo>
                  <a:lnTo>
                    <a:pt x="570" y="1"/>
                  </a:lnTo>
                  <a:lnTo>
                    <a:pt x="5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Freeform 313"/>
            <p:cNvSpPr>
              <a:spLocks/>
            </p:cNvSpPr>
            <p:nvPr/>
          </p:nvSpPr>
          <p:spPr bwMode="auto">
            <a:xfrm>
              <a:off x="7994650" y="5329238"/>
              <a:ext cx="736600" cy="744538"/>
            </a:xfrm>
            <a:custGeom>
              <a:avLst/>
              <a:gdLst>
                <a:gd name="T0" fmla="*/ 868 w 929"/>
                <a:gd name="T1" fmla="*/ 0 h 939"/>
                <a:gd name="T2" fmla="*/ 888 w 929"/>
                <a:gd name="T3" fmla="*/ 4 h 939"/>
                <a:gd name="T4" fmla="*/ 905 w 929"/>
                <a:gd name="T5" fmla="*/ 16 h 939"/>
                <a:gd name="T6" fmla="*/ 918 w 929"/>
                <a:gd name="T7" fmla="*/ 30 h 939"/>
                <a:gd name="T8" fmla="*/ 926 w 929"/>
                <a:gd name="T9" fmla="*/ 49 h 939"/>
                <a:gd name="T10" fmla="*/ 929 w 929"/>
                <a:gd name="T11" fmla="*/ 68 h 939"/>
                <a:gd name="T12" fmla="*/ 924 w 929"/>
                <a:gd name="T13" fmla="*/ 88 h 939"/>
                <a:gd name="T14" fmla="*/ 881 w 929"/>
                <a:gd name="T15" fmla="*/ 184 h 939"/>
                <a:gd name="T16" fmla="*/ 832 w 929"/>
                <a:gd name="T17" fmla="*/ 276 h 939"/>
                <a:gd name="T18" fmla="*/ 779 w 929"/>
                <a:gd name="T19" fmla="*/ 363 h 939"/>
                <a:gd name="T20" fmla="*/ 719 w 929"/>
                <a:gd name="T21" fmla="*/ 446 h 939"/>
                <a:gd name="T22" fmla="*/ 655 w 929"/>
                <a:gd name="T23" fmla="*/ 525 h 939"/>
                <a:gd name="T24" fmla="*/ 586 w 929"/>
                <a:gd name="T25" fmla="*/ 599 h 939"/>
                <a:gd name="T26" fmla="*/ 513 w 929"/>
                <a:gd name="T27" fmla="*/ 667 h 939"/>
                <a:gd name="T28" fmla="*/ 436 w 929"/>
                <a:gd name="T29" fmla="*/ 731 h 939"/>
                <a:gd name="T30" fmla="*/ 356 w 929"/>
                <a:gd name="T31" fmla="*/ 789 h 939"/>
                <a:gd name="T32" fmla="*/ 271 w 929"/>
                <a:gd name="T33" fmla="*/ 841 h 939"/>
                <a:gd name="T34" fmla="*/ 185 w 929"/>
                <a:gd name="T35" fmla="*/ 889 h 939"/>
                <a:gd name="T36" fmla="*/ 94 w 929"/>
                <a:gd name="T37" fmla="*/ 931 h 939"/>
                <a:gd name="T38" fmla="*/ 92 w 929"/>
                <a:gd name="T39" fmla="*/ 932 h 939"/>
                <a:gd name="T40" fmla="*/ 90 w 929"/>
                <a:gd name="T41" fmla="*/ 935 h 939"/>
                <a:gd name="T42" fmla="*/ 70 w 929"/>
                <a:gd name="T43" fmla="*/ 939 h 939"/>
                <a:gd name="T44" fmla="*/ 51 w 929"/>
                <a:gd name="T45" fmla="*/ 937 h 939"/>
                <a:gd name="T46" fmla="*/ 32 w 929"/>
                <a:gd name="T47" fmla="*/ 931 h 939"/>
                <a:gd name="T48" fmla="*/ 16 w 929"/>
                <a:gd name="T49" fmla="*/ 918 h 939"/>
                <a:gd name="T50" fmla="*/ 4 w 929"/>
                <a:gd name="T51" fmla="*/ 900 h 939"/>
                <a:gd name="T52" fmla="*/ 0 w 929"/>
                <a:gd name="T53" fmla="*/ 881 h 939"/>
                <a:gd name="T54" fmla="*/ 1 w 929"/>
                <a:gd name="T55" fmla="*/ 861 h 939"/>
                <a:gd name="T56" fmla="*/ 8 w 929"/>
                <a:gd name="T57" fmla="*/ 843 h 939"/>
                <a:gd name="T58" fmla="*/ 21 w 929"/>
                <a:gd name="T59" fmla="*/ 827 h 939"/>
                <a:gd name="T60" fmla="*/ 39 w 929"/>
                <a:gd name="T61" fmla="*/ 815 h 939"/>
                <a:gd name="T62" fmla="*/ 122 w 929"/>
                <a:gd name="T63" fmla="*/ 777 h 939"/>
                <a:gd name="T64" fmla="*/ 202 w 929"/>
                <a:gd name="T65" fmla="*/ 733 h 939"/>
                <a:gd name="T66" fmla="*/ 279 w 929"/>
                <a:gd name="T67" fmla="*/ 686 h 939"/>
                <a:gd name="T68" fmla="*/ 354 w 929"/>
                <a:gd name="T69" fmla="*/ 632 h 939"/>
                <a:gd name="T70" fmla="*/ 425 w 929"/>
                <a:gd name="T71" fmla="*/ 574 h 939"/>
                <a:gd name="T72" fmla="*/ 492 w 929"/>
                <a:gd name="T73" fmla="*/ 511 h 939"/>
                <a:gd name="T74" fmla="*/ 556 w 929"/>
                <a:gd name="T75" fmla="*/ 442 h 939"/>
                <a:gd name="T76" fmla="*/ 614 w 929"/>
                <a:gd name="T77" fmla="*/ 371 h 939"/>
                <a:gd name="T78" fmla="*/ 670 w 929"/>
                <a:gd name="T79" fmla="*/ 295 h 939"/>
                <a:gd name="T80" fmla="*/ 719 w 929"/>
                <a:gd name="T81" fmla="*/ 213 h 939"/>
                <a:gd name="T82" fmla="*/ 764 w 929"/>
                <a:gd name="T83" fmla="*/ 129 h 939"/>
                <a:gd name="T84" fmla="*/ 803 w 929"/>
                <a:gd name="T85" fmla="*/ 41 h 939"/>
                <a:gd name="T86" fmla="*/ 815 w 929"/>
                <a:gd name="T87" fmla="*/ 22 h 939"/>
                <a:gd name="T88" fmla="*/ 829 w 929"/>
                <a:gd name="T89" fmla="*/ 9 h 939"/>
                <a:gd name="T90" fmla="*/ 848 w 929"/>
                <a:gd name="T91" fmla="*/ 3 h 939"/>
                <a:gd name="T92" fmla="*/ 868 w 929"/>
                <a:gd name="T93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9" h="939">
                  <a:moveTo>
                    <a:pt x="868" y="0"/>
                  </a:moveTo>
                  <a:lnTo>
                    <a:pt x="888" y="4"/>
                  </a:lnTo>
                  <a:lnTo>
                    <a:pt x="905" y="16"/>
                  </a:lnTo>
                  <a:lnTo>
                    <a:pt x="918" y="30"/>
                  </a:lnTo>
                  <a:lnTo>
                    <a:pt x="926" y="49"/>
                  </a:lnTo>
                  <a:lnTo>
                    <a:pt x="929" y="68"/>
                  </a:lnTo>
                  <a:lnTo>
                    <a:pt x="924" y="88"/>
                  </a:lnTo>
                  <a:lnTo>
                    <a:pt x="881" y="184"/>
                  </a:lnTo>
                  <a:lnTo>
                    <a:pt x="832" y="276"/>
                  </a:lnTo>
                  <a:lnTo>
                    <a:pt x="779" y="363"/>
                  </a:lnTo>
                  <a:lnTo>
                    <a:pt x="719" y="446"/>
                  </a:lnTo>
                  <a:lnTo>
                    <a:pt x="655" y="525"/>
                  </a:lnTo>
                  <a:lnTo>
                    <a:pt x="586" y="599"/>
                  </a:lnTo>
                  <a:lnTo>
                    <a:pt x="513" y="667"/>
                  </a:lnTo>
                  <a:lnTo>
                    <a:pt x="436" y="731"/>
                  </a:lnTo>
                  <a:lnTo>
                    <a:pt x="356" y="789"/>
                  </a:lnTo>
                  <a:lnTo>
                    <a:pt x="271" y="841"/>
                  </a:lnTo>
                  <a:lnTo>
                    <a:pt x="185" y="889"/>
                  </a:lnTo>
                  <a:lnTo>
                    <a:pt x="94" y="931"/>
                  </a:lnTo>
                  <a:lnTo>
                    <a:pt x="92" y="932"/>
                  </a:lnTo>
                  <a:lnTo>
                    <a:pt x="90" y="935"/>
                  </a:lnTo>
                  <a:lnTo>
                    <a:pt x="70" y="939"/>
                  </a:lnTo>
                  <a:lnTo>
                    <a:pt x="51" y="937"/>
                  </a:lnTo>
                  <a:lnTo>
                    <a:pt x="32" y="931"/>
                  </a:lnTo>
                  <a:lnTo>
                    <a:pt x="16" y="918"/>
                  </a:lnTo>
                  <a:lnTo>
                    <a:pt x="4" y="900"/>
                  </a:lnTo>
                  <a:lnTo>
                    <a:pt x="0" y="881"/>
                  </a:lnTo>
                  <a:lnTo>
                    <a:pt x="1" y="861"/>
                  </a:lnTo>
                  <a:lnTo>
                    <a:pt x="8" y="843"/>
                  </a:lnTo>
                  <a:lnTo>
                    <a:pt x="21" y="827"/>
                  </a:lnTo>
                  <a:lnTo>
                    <a:pt x="39" y="815"/>
                  </a:lnTo>
                  <a:lnTo>
                    <a:pt x="122" y="777"/>
                  </a:lnTo>
                  <a:lnTo>
                    <a:pt x="202" y="733"/>
                  </a:lnTo>
                  <a:lnTo>
                    <a:pt x="279" y="686"/>
                  </a:lnTo>
                  <a:lnTo>
                    <a:pt x="354" y="632"/>
                  </a:lnTo>
                  <a:lnTo>
                    <a:pt x="425" y="574"/>
                  </a:lnTo>
                  <a:lnTo>
                    <a:pt x="492" y="511"/>
                  </a:lnTo>
                  <a:lnTo>
                    <a:pt x="556" y="442"/>
                  </a:lnTo>
                  <a:lnTo>
                    <a:pt x="614" y="371"/>
                  </a:lnTo>
                  <a:lnTo>
                    <a:pt x="670" y="295"/>
                  </a:lnTo>
                  <a:lnTo>
                    <a:pt x="719" y="213"/>
                  </a:lnTo>
                  <a:lnTo>
                    <a:pt x="764" y="129"/>
                  </a:lnTo>
                  <a:lnTo>
                    <a:pt x="803" y="41"/>
                  </a:lnTo>
                  <a:lnTo>
                    <a:pt x="815" y="22"/>
                  </a:lnTo>
                  <a:lnTo>
                    <a:pt x="829" y="9"/>
                  </a:lnTo>
                  <a:lnTo>
                    <a:pt x="848" y="3"/>
                  </a:lnTo>
                  <a:lnTo>
                    <a:pt x="8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314"/>
            <p:cNvSpPr>
              <a:spLocks/>
            </p:cNvSpPr>
            <p:nvPr/>
          </p:nvSpPr>
          <p:spPr bwMode="auto">
            <a:xfrm>
              <a:off x="7913688" y="5251450"/>
              <a:ext cx="627062" cy="635000"/>
            </a:xfrm>
            <a:custGeom>
              <a:avLst/>
              <a:gdLst>
                <a:gd name="T0" fmla="*/ 728 w 789"/>
                <a:gd name="T1" fmla="*/ 0 h 799"/>
                <a:gd name="T2" fmla="*/ 749 w 789"/>
                <a:gd name="T3" fmla="*/ 5 h 799"/>
                <a:gd name="T4" fmla="*/ 767 w 789"/>
                <a:gd name="T5" fmla="*/ 16 h 799"/>
                <a:gd name="T6" fmla="*/ 780 w 789"/>
                <a:gd name="T7" fmla="*/ 30 h 799"/>
                <a:gd name="T8" fmla="*/ 788 w 789"/>
                <a:gd name="T9" fmla="*/ 49 h 799"/>
                <a:gd name="T10" fmla="*/ 789 w 789"/>
                <a:gd name="T11" fmla="*/ 68 h 799"/>
                <a:gd name="T12" fmla="*/ 785 w 789"/>
                <a:gd name="T13" fmla="*/ 88 h 799"/>
                <a:gd name="T14" fmla="*/ 745 w 789"/>
                <a:gd name="T15" fmla="*/ 176 h 799"/>
                <a:gd name="T16" fmla="*/ 700 w 789"/>
                <a:gd name="T17" fmla="*/ 259 h 799"/>
                <a:gd name="T18" fmla="*/ 651 w 789"/>
                <a:gd name="T19" fmla="*/ 338 h 799"/>
                <a:gd name="T20" fmla="*/ 595 w 789"/>
                <a:gd name="T21" fmla="*/ 412 h 799"/>
                <a:gd name="T22" fmla="*/ 535 w 789"/>
                <a:gd name="T23" fmla="*/ 482 h 799"/>
                <a:gd name="T24" fmla="*/ 470 w 789"/>
                <a:gd name="T25" fmla="*/ 545 h 799"/>
                <a:gd name="T26" fmla="*/ 402 w 789"/>
                <a:gd name="T27" fmla="*/ 605 h 799"/>
                <a:gd name="T28" fmla="*/ 329 w 789"/>
                <a:gd name="T29" fmla="*/ 659 h 799"/>
                <a:gd name="T30" fmla="*/ 254 w 789"/>
                <a:gd name="T31" fmla="*/ 708 h 799"/>
                <a:gd name="T32" fmla="*/ 175 w 789"/>
                <a:gd name="T33" fmla="*/ 753 h 799"/>
                <a:gd name="T34" fmla="*/ 93 w 789"/>
                <a:gd name="T35" fmla="*/ 791 h 799"/>
                <a:gd name="T36" fmla="*/ 91 w 789"/>
                <a:gd name="T37" fmla="*/ 792 h 799"/>
                <a:gd name="T38" fmla="*/ 90 w 789"/>
                <a:gd name="T39" fmla="*/ 794 h 799"/>
                <a:gd name="T40" fmla="*/ 70 w 789"/>
                <a:gd name="T41" fmla="*/ 799 h 799"/>
                <a:gd name="T42" fmla="*/ 50 w 789"/>
                <a:gd name="T43" fmla="*/ 798 h 799"/>
                <a:gd name="T44" fmla="*/ 32 w 789"/>
                <a:gd name="T45" fmla="*/ 790 h 799"/>
                <a:gd name="T46" fmla="*/ 16 w 789"/>
                <a:gd name="T47" fmla="*/ 778 h 799"/>
                <a:gd name="T48" fmla="*/ 5 w 789"/>
                <a:gd name="T49" fmla="*/ 759 h 799"/>
                <a:gd name="T50" fmla="*/ 0 w 789"/>
                <a:gd name="T51" fmla="*/ 740 h 799"/>
                <a:gd name="T52" fmla="*/ 1 w 789"/>
                <a:gd name="T53" fmla="*/ 720 h 799"/>
                <a:gd name="T54" fmla="*/ 9 w 789"/>
                <a:gd name="T55" fmla="*/ 702 h 799"/>
                <a:gd name="T56" fmla="*/ 21 w 789"/>
                <a:gd name="T57" fmla="*/ 686 h 799"/>
                <a:gd name="T58" fmla="*/ 40 w 789"/>
                <a:gd name="T59" fmla="*/ 675 h 799"/>
                <a:gd name="T60" fmla="*/ 38 w 789"/>
                <a:gd name="T61" fmla="*/ 675 h 799"/>
                <a:gd name="T62" fmla="*/ 113 w 789"/>
                <a:gd name="T63" fmla="*/ 641 h 799"/>
                <a:gd name="T64" fmla="*/ 184 w 789"/>
                <a:gd name="T65" fmla="*/ 602 h 799"/>
                <a:gd name="T66" fmla="*/ 252 w 789"/>
                <a:gd name="T67" fmla="*/ 557 h 799"/>
                <a:gd name="T68" fmla="*/ 319 w 789"/>
                <a:gd name="T69" fmla="*/ 508 h 799"/>
                <a:gd name="T70" fmla="*/ 380 w 789"/>
                <a:gd name="T71" fmla="*/ 454 h 799"/>
                <a:gd name="T72" fmla="*/ 438 w 789"/>
                <a:gd name="T73" fmla="*/ 396 h 799"/>
                <a:gd name="T74" fmla="*/ 493 w 789"/>
                <a:gd name="T75" fmla="*/ 333 h 799"/>
                <a:gd name="T76" fmla="*/ 543 w 789"/>
                <a:gd name="T77" fmla="*/ 266 h 799"/>
                <a:gd name="T78" fmla="*/ 588 w 789"/>
                <a:gd name="T79" fmla="*/ 195 h 799"/>
                <a:gd name="T80" fmla="*/ 628 w 789"/>
                <a:gd name="T81" fmla="*/ 120 h 799"/>
                <a:gd name="T82" fmla="*/ 664 w 789"/>
                <a:gd name="T83" fmla="*/ 41 h 799"/>
                <a:gd name="T84" fmla="*/ 675 w 789"/>
                <a:gd name="T85" fmla="*/ 24 h 799"/>
                <a:gd name="T86" fmla="*/ 689 w 789"/>
                <a:gd name="T87" fmla="*/ 10 h 799"/>
                <a:gd name="T88" fmla="*/ 708 w 789"/>
                <a:gd name="T89" fmla="*/ 3 h 799"/>
                <a:gd name="T90" fmla="*/ 728 w 789"/>
                <a:gd name="T91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9" h="799">
                  <a:moveTo>
                    <a:pt x="728" y="0"/>
                  </a:moveTo>
                  <a:lnTo>
                    <a:pt x="749" y="5"/>
                  </a:lnTo>
                  <a:lnTo>
                    <a:pt x="767" y="16"/>
                  </a:lnTo>
                  <a:lnTo>
                    <a:pt x="780" y="30"/>
                  </a:lnTo>
                  <a:lnTo>
                    <a:pt x="788" y="49"/>
                  </a:lnTo>
                  <a:lnTo>
                    <a:pt x="789" y="68"/>
                  </a:lnTo>
                  <a:lnTo>
                    <a:pt x="785" y="88"/>
                  </a:lnTo>
                  <a:lnTo>
                    <a:pt x="745" y="176"/>
                  </a:lnTo>
                  <a:lnTo>
                    <a:pt x="700" y="259"/>
                  </a:lnTo>
                  <a:lnTo>
                    <a:pt x="651" y="338"/>
                  </a:lnTo>
                  <a:lnTo>
                    <a:pt x="595" y="412"/>
                  </a:lnTo>
                  <a:lnTo>
                    <a:pt x="535" y="482"/>
                  </a:lnTo>
                  <a:lnTo>
                    <a:pt x="470" y="545"/>
                  </a:lnTo>
                  <a:lnTo>
                    <a:pt x="402" y="605"/>
                  </a:lnTo>
                  <a:lnTo>
                    <a:pt x="329" y="659"/>
                  </a:lnTo>
                  <a:lnTo>
                    <a:pt x="254" y="708"/>
                  </a:lnTo>
                  <a:lnTo>
                    <a:pt x="175" y="753"/>
                  </a:lnTo>
                  <a:lnTo>
                    <a:pt x="93" y="791"/>
                  </a:lnTo>
                  <a:lnTo>
                    <a:pt x="91" y="792"/>
                  </a:lnTo>
                  <a:lnTo>
                    <a:pt x="90" y="794"/>
                  </a:lnTo>
                  <a:lnTo>
                    <a:pt x="70" y="799"/>
                  </a:lnTo>
                  <a:lnTo>
                    <a:pt x="50" y="798"/>
                  </a:lnTo>
                  <a:lnTo>
                    <a:pt x="32" y="790"/>
                  </a:lnTo>
                  <a:lnTo>
                    <a:pt x="16" y="778"/>
                  </a:lnTo>
                  <a:lnTo>
                    <a:pt x="5" y="759"/>
                  </a:lnTo>
                  <a:lnTo>
                    <a:pt x="0" y="740"/>
                  </a:lnTo>
                  <a:lnTo>
                    <a:pt x="1" y="720"/>
                  </a:lnTo>
                  <a:lnTo>
                    <a:pt x="9" y="702"/>
                  </a:lnTo>
                  <a:lnTo>
                    <a:pt x="21" y="686"/>
                  </a:lnTo>
                  <a:lnTo>
                    <a:pt x="40" y="675"/>
                  </a:lnTo>
                  <a:lnTo>
                    <a:pt x="38" y="675"/>
                  </a:lnTo>
                  <a:lnTo>
                    <a:pt x="113" y="641"/>
                  </a:lnTo>
                  <a:lnTo>
                    <a:pt x="184" y="602"/>
                  </a:lnTo>
                  <a:lnTo>
                    <a:pt x="252" y="557"/>
                  </a:lnTo>
                  <a:lnTo>
                    <a:pt x="319" y="508"/>
                  </a:lnTo>
                  <a:lnTo>
                    <a:pt x="380" y="454"/>
                  </a:lnTo>
                  <a:lnTo>
                    <a:pt x="438" y="396"/>
                  </a:lnTo>
                  <a:lnTo>
                    <a:pt x="493" y="333"/>
                  </a:lnTo>
                  <a:lnTo>
                    <a:pt x="543" y="266"/>
                  </a:lnTo>
                  <a:lnTo>
                    <a:pt x="588" y="195"/>
                  </a:lnTo>
                  <a:lnTo>
                    <a:pt x="628" y="120"/>
                  </a:lnTo>
                  <a:lnTo>
                    <a:pt x="664" y="41"/>
                  </a:lnTo>
                  <a:lnTo>
                    <a:pt x="675" y="24"/>
                  </a:lnTo>
                  <a:lnTo>
                    <a:pt x="689" y="10"/>
                  </a:lnTo>
                  <a:lnTo>
                    <a:pt x="708" y="3"/>
                  </a:lnTo>
                  <a:lnTo>
                    <a:pt x="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315"/>
            <p:cNvSpPr>
              <a:spLocks/>
            </p:cNvSpPr>
            <p:nvPr/>
          </p:nvSpPr>
          <p:spPr bwMode="auto">
            <a:xfrm>
              <a:off x="6808788" y="4187825"/>
              <a:ext cx="517525" cy="520700"/>
            </a:xfrm>
            <a:custGeom>
              <a:avLst/>
              <a:gdLst>
                <a:gd name="T0" fmla="*/ 581 w 651"/>
                <a:gd name="T1" fmla="*/ 0 h 656"/>
                <a:gd name="T2" fmla="*/ 601 w 651"/>
                <a:gd name="T3" fmla="*/ 1 h 656"/>
                <a:gd name="T4" fmla="*/ 620 w 651"/>
                <a:gd name="T5" fmla="*/ 9 h 656"/>
                <a:gd name="T6" fmla="*/ 636 w 651"/>
                <a:gd name="T7" fmla="*/ 21 h 656"/>
                <a:gd name="T8" fmla="*/ 648 w 651"/>
                <a:gd name="T9" fmla="*/ 38 h 656"/>
                <a:gd name="T10" fmla="*/ 651 w 651"/>
                <a:gd name="T11" fmla="*/ 59 h 656"/>
                <a:gd name="T12" fmla="*/ 650 w 651"/>
                <a:gd name="T13" fmla="*/ 79 h 656"/>
                <a:gd name="T14" fmla="*/ 644 w 651"/>
                <a:gd name="T15" fmla="*/ 97 h 656"/>
                <a:gd name="T16" fmla="*/ 630 w 651"/>
                <a:gd name="T17" fmla="*/ 113 h 656"/>
                <a:gd name="T18" fmla="*/ 613 w 651"/>
                <a:gd name="T19" fmla="*/ 123 h 656"/>
                <a:gd name="T20" fmla="*/ 549 w 651"/>
                <a:gd name="T21" fmla="*/ 152 h 656"/>
                <a:gd name="T22" fmla="*/ 489 w 651"/>
                <a:gd name="T23" fmla="*/ 186 h 656"/>
                <a:gd name="T24" fmla="*/ 431 w 651"/>
                <a:gd name="T25" fmla="*/ 226 h 656"/>
                <a:gd name="T26" fmla="*/ 376 w 651"/>
                <a:gd name="T27" fmla="*/ 269 h 656"/>
                <a:gd name="T28" fmla="*/ 325 w 651"/>
                <a:gd name="T29" fmla="*/ 317 h 656"/>
                <a:gd name="T30" fmla="*/ 277 w 651"/>
                <a:gd name="T31" fmla="*/ 369 h 656"/>
                <a:gd name="T32" fmla="*/ 232 w 651"/>
                <a:gd name="T33" fmla="*/ 425 h 656"/>
                <a:gd name="T34" fmla="*/ 192 w 651"/>
                <a:gd name="T35" fmla="*/ 485 h 656"/>
                <a:gd name="T36" fmla="*/ 157 w 651"/>
                <a:gd name="T37" fmla="*/ 548 h 656"/>
                <a:gd name="T38" fmla="*/ 127 w 651"/>
                <a:gd name="T39" fmla="*/ 617 h 656"/>
                <a:gd name="T40" fmla="*/ 116 w 651"/>
                <a:gd name="T41" fmla="*/ 634 h 656"/>
                <a:gd name="T42" fmla="*/ 100 w 651"/>
                <a:gd name="T43" fmla="*/ 647 h 656"/>
                <a:gd name="T44" fmla="*/ 81 w 651"/>
                <a:gd name="T45" fmla="*/ 655 h 656"/>
                <a:gd name="T46" fmla="*/ 61 w 651"/>
                <a:gd name="T47" fmla="*/ 656 h 656"/>
                <a:gd name="T48" fmla="*/ 42 w 651"/>
                <a:gd name="T49" fmla="*/ 652 h 656"/>
                <a:gd name="T50" fmla="*/ 24 w 651"/>
                <a:gd name="T51" fmla="*/ 642 h 656"/>
                <a:gd name="T52" fmla="*/ 11 w 651"/>
                <a:gd name="T53" fmla="*/ 626 h 656"/>
                <a:gd name="T54" fmla="*/ 3 w 651"/>
                <a:gd name="T55" fmla="*/ 609 h 656"/>
                <a:gd name="T56" fmla="*/ 0 w 651"/>
                <a:gd name="T57" fmla="*/ 588 h 656"/>
                <a:gd name="T58" fmla="*/ 6 w 651"/>
                <a:gd name="T59" fmla="*/ 568 h 656"/>
                <a:gd name="T60" fmla="*/ 40 w 651"/>
                <a:gd name="T61" fmla="*/ 492 h 656"/>
                <a:gd name="T62" fmla="*/ 80 w 651"/>
                <a:gd name="T63" fmla="*/ 419 h 656"/>
                <a:gd name="T64" fmla="*/ 125 w 651"/>
                <a:gd name="T65" fmla="*/ 351 h 656"/>
                <a:gd name="T66" fmla="*/ 176 w 651"/>
                <a:gd name="T67" fmla="*/ 288 h 656"/>
                <a:gd name="T68" fmla="*/ 230 w 651"/>
                <a:gd name="T69" fmla="*/ 229 h 656"/>
                <a:gd name="T70" fmla="*/ 290 w 651"/>
                <a:gd name="T71" fmla="*/ 173 h 656"/>
                <a:gd name="T72" fmla="*/ 352 w 651"/>
                <a:gd name="T73" fmla="*/ 125 h 656"/>
                <a:gd name="T74" fmla="*/ 418 w 651"/>
                <a:gd name="T75" fmla="*/ 80 h 656"/>
                <a:gd name="T76" fmla="*/ 487 w 651"/>
                <a:gd name="T77" fmla="*/ 40 h 656"/>
                <a:gd name="T78" fmla="*/ 558 w 651"/>
                <a:gd name="T79" fmla="*/ 6 h 656"/>
                <a:gd name="T80" fmla="*/ 560 w 651"/>
                <a:gd name="T81" fmla="*/ 6 h 656"/>
                <a:gd name="T82" fmla="*/ 560 w 651"/>
                <a:gd name="T83" fmla="*/ 5 h 656"/>
                <a:gd name="T84" fmla="*/ 561 w 651"/>
                <a:gd name="T85" fmla="*/ 5 h 656"/>
                <a:gd name="T86" fmla="*/ 581 w 651"/>
                <a:gd name="T87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1" h="656">
                  <a:moveTo>
                    <a:pt x="581" y="0"/>
                  </a:moveTo>
                  <a:lnTo>
                    <a:pt x="601" y="1"/>
                  </a:lnTo>
                  <a:lnTo>
                    <a:pt x="620" y="9"/>
                  </a:lnTo>
                  <a:lnTo>
                    <a:pt x="636" y="21"/>
                  </a:lnTo>
                  <a:lnTo>
                    <a:pt x="648" y="38"/>
                  </a:lnTo>
                  <a:lnTo>
                    <a:pt x="651" y="59"/>
                  </a:lnTo>
                  <a:lnTo>
                    <a:pt x="650" y="79"/>
                  </a:lnTo>
                  <a:lnTo>
                    <a:pt x="644" y="97"/>
                  </a:lnTo>
                  <a:lnTo>
                    <a:pt x="630" y="113"/>
                  </a:lnTo>
                  <a:lnTo>
                    <a:pt x="613" y="123"/>
                  </a:lnTo>
                  <a:lnTo>
                    <a:pt x="549" y="152"/>
                  </a:lnTo>
                  <a:lnTo>
                    <a:pt x="489" y="186"/>
                  </a:lnTo>
                  <a:lnTo>
                    <a:pt x="431" y="226"/>
                  </a:lnTo>
                  <a:lnTo>
                    <a:pt x="376" y="269"/>
                  </a:lnTo>
                  <a:lnTo>
                    <a:pt x="325" y="317"/>
                  </a:lnTo>
                  <a:lnTo>
                    <a:pt x="277" y="369"/>
                  </a:lnTo>
                  <a:lnTo>
                    <a:pt x="232" y="425"/>
                  </a:lnTo>
                  <a:lnTo>
                    <a:pt x="192" y="485"/>
                  </a:lnTo>
                  <a:lnTo>
                    <a:pt x="157" y="548"/>
                  </a:lnTo>
                  <a:lnTo>
                    <a:pt x="127" y="617"/>
                  </a:lnTo>
                  <a:lnTo>
                    <a:pt x="116" y="634"/>
                  </a:lnTo>
                  <a:lnTo>
                    <a:pt x="100" y="647"/>
                  </a:lnTo>
                  <a:lnTo>
                    <a:pt x="81" y="655"/>
                  </a:lnTo>
                  <a:lnTo>
                    <a:pt x="61" y="656"/>
                  </a:lnTo>
                  <a:lnTo>
                    <a:pt x="42" y="652"/>
                  </a:lnTo>
                  <a:lnTo>
                    <a:pt x="24" y="642"/>
                  </a:lnTo>
                  <a:lnTo>
                    <a:pt x="11" y="626"/>
                  </a:lnTo>
                  <a:lnTo>
                    <a:pt x="3" y="609"/>
                  </a:lnTo>
                  <a:lnTo>
                    <a:pt x="0" y="588"/>
                  </a:lnTo>
                  <a:lnTo>
                    <a:pt x="6" y="568"/>
                  </a:lnTo>
                  <a:lnTo>
                    <a:pt x="40" y="492"/>
                  </a:lnTo>
                  <a:lnTo>
                    <a:pt x="80" y="419"/>
                  </a:lnTo>
                  <a:lnTo>
                    <a:pt x="125" y="351"/>
                  </a:lnTo>
                  <a:lnTo>
                    <a:pt x="176" y="288"/>
                  </a:lnTo>
                  <a:lnTo>
                    <a:pt x="230" y="229"/>
                  </a:lnTo>
                  <a:lnTo>
                    <a:pt x="290" y="173"/>
                  </a:lnTo>
                  <a:lnTo>
                    <a:pt x="352" y="125"/>
                  </a:lnTo>
                  <a:lnTo>
                    <a:pt x="418" y="80"/>
                  </a:lnTo>
                  <a:lnTo>
                    <a:pt x="487" y="40"/>
                  </a:lnTo>
                  <a:lnTo>
                    <a:pt x="558" y="6"/>
                  </a:lnTo>
                  <a:lnTo>
                    <a:pt x="560" y="6"/>
                  </a:lnTo>
                  <a:lnTo>
                    <a:pt x="560" y="5"/>
                  </a:lnTo>
                  <a:lnTo>
                    <a:pt x="561" y="5"/>
                  </a:lnTo>
                  <a:lnTo>
                    <a:pt x="5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Freeform 316"/>
            <p:cNvSpPr>
              <a:spLocks/>
            </p:cNvSpPr>
            <p:nvPr/>
          </p:nvSpPr>
          <p:spPr bwMode="auto">
            <a:xfrm>
              <a:off x="6426200" y="3811588"/>
              <a:ext cx="736600" cy="746125"/>
            </a:xfrm>
            <a:custGeom>
              <a:avLst/>
              <a:gdLst>
                <a:gd name="T0" fmla="*/ 858 w 929"/>
                <a:gd name="T1" fmla="*/ 0 h 940"/>
                <a:gd name="T2" fmla="*/ 878 w 929"/>
                <a:gd name="T3" fmla="*/ 2 h 940"/>
                <a:gd name="T4" fmla="*/ 897 w 929"/>
                <a:gd name="T5" fmla="*/ 9 h 940"/>
                <a:gd name="T6" fmla="*/ 913 w 929"/>
                <a:gd name="T7" fmla="*/ 22 h 940"/>
                <a:gd name="T8" fmla="*/ 924 w 929"/>
                <a:gd name="T9" fmla="*/ 39 h 940"/>
                <a:gd name="T10" fmla="*/ 929 w 929"/>
                <a:gd name="T11" fmla="*/ 59 h 940"/>
                <a:gd name="T12" fmla="*/ 928 w 929"/>
                <a:gd name="T13" fmla="*/ 79 h 940"/>
                <a:gd name="T14" fmla="*/ 920 w 929"/>
                <a:gd name="T15" fmla="*/ 97 h 940"/>
                <a:gd name="T16" fmla="*/ 908 w 929"/>
                <a:gd name="T17" fmla="*/ 113 h 940"/>
                <a:gd name="T18" fmla="*/ 890 w 929"/>
                <a:gd name="T19" fmla="*/ 123 h 940"/>
                <a:gd name="T20" fmla="*/ 807 w 929"/>
                <a:gd name="T21" fmla="*/ 162 h 940"/>
                <a:gd name="T22" fmla="*/ 727 w 929"/>
                <a:gd name="T23" fmla="*/ 205 h 940"/>
                <a:gd name="T24" fmla="*/ 650 w 929"/>
                <a:gd name="T25" fmla="*/ 254 h 940"/>
                <a:gd name="T26" fmla="*/ 575 w 929"/>
                <a:gd name="T27" fmla="*/ 308 h 940"/>
                <a:gd name="T28" fmla="*/ 504 w 929"/>
                <a:gd name="T29" fmla="*/ 366 h 940"/>
                <a:gd name="T30" fmla="*/ 437 w 929"/>
                <a:gd name="T31" fmla="*/ 429 h 940"/>
                <a:gd name="T32" fmla="*/ 373 w 929"/>
                <a:gd name="T33" fmla="*/ 496 h 940"/>
                <a:gd name="T34" fmla="*/ 315 w 929"/>
                <a:gd name="T35" fmla="*/ 568 h 940"/>
                <a:gd name="T36" fmla="*/ 259 w 929"/>
                <a:gd name="T37" fmla="*/ 645 h 940"/>
                <a:gd name="T38" fmla="*/ 210 w 929"/>
                <a:gd name="T39" fmla="*/ 725 h 940"/>
                <a:gd name="T40" fmla="*/ 165 w 929"/>
                <a:gd name="T41" fmla="*/ 811 h 940"/>
                <a:gd name="T42" fmla="*/ 125 w 929"/>
                <a:gd name="T43" fmla="*/ 899 h 940"/>
                <a:gd name="T44" fmla="*/ 114 w 929"/>
                <a:gd name="T45" fmla="*/ 916 h 940"/>
                <a:gd name="T46" fmla="*/ 100 w 929"/>
                <a:gd name="T47" fmla="*/ 929 h 940"/>
                <a:gd name="T48" fmla="*/ 81 w 929"/>
                <a:gd name="T49" fmla="*/ 937 h 940"/>
                <a:gd name="T50" fmla="*/ 61 w 929"/>
                <a:gd name="T51" fmla="*/ 940 h 940"/>
                <a:gd name="T52" fmla="*/ 41 w 929"/>
                <a:gd name="T53" fmla="*/ 934 h 940"/>
                <a:gd name="T54" fmla="*/ 23 w 929"/>
                <a:gd name="T55" fmla="*/ 924 h 940"/>
                <a:gd name="T56" fmla="*/ 11 w 929"/>
                <a:gd name="T57" fmla="*/ 909 h 940"/>
                <a:gd name="T58" fmla="*/ 3 w 929"/>
                <a:gd name="T59" fmla="*/ 891 h 940"/>
                <a:gd name="T60" fmla="*/ 0 w 929"/>
                <a:gd name="T61" fmla="*/ 871 h 940"/>
                <a:gd name="T62" fmla="*/ 5 w 929"/>
                <a:gd name="T63" fmla="*/ 851 h 940"/>
                <a:gd name="T64" fmla="*/ 48 w 929"/>
                <a:gd name="T65" fmla="*/ 755 h 940"/>
                <a:gd name="T66" fmla="*/ 96 w 929"/>
                <a:gd name="T67" fmla="*/ 663 h 940"/>
                <a:gd name="T68" fmla="*/ 150 w 929"/>
                <a:gd name="T69" fmla="*/ 575 h 940"/>
                <a:gd name="T70" fmla="*/ 210 w 929"/>
                <a:gd name="T71" fmla="*/ 492 h 940"/>
                <a:gd name="T72" fmla="*/ 274 w 929"/>
                <a:gd name="T73" fmla="*/ 414 h 940"/>
                <a:gd name="T74" fmla="*/ 343 w 929"/>
                <a:gd name="T75" fmla="*/ 341 h 940"/>
                <a:gd name="T76" fmla="*/ 416 w 929"/>
                <a:gd name="T77" fmla="*/ 272 h 940"/>
                <a:gd name="T78" fmla="*/ 493 w 929"/>
                <a:gd name="T79" fmla="*/ 209 h 940"/>
                <a:gd name="T80" fmla="*/ 574 w 929"/>
                <a:gd name="T81" fmla="*/ 150 h 940"/>
                <a:gd name="T82" fmla="*/ 658 w 929"/>
                <a:gd name="T83" fmla="*/ 97 h 940"/>
                <a:gd name="T84" fmla="*/ 744 w 929"/>
                <a:gd name="T85" fmla="*/ 50 h 940"/>
                <a:gd name="T86" fmla="*/ 834 w 929"/>
                <a:gd name="T87" fmla="*/ 8 h 940"/>
                <a:gd name="T88" fmla="*/ 837 w 929"/>
                <a:gd name="T89" fmla="*/ 6 h 940"/>
                <a:gd name="T90" fmla="*/ 838 w 929"/>
                <a:gd name="T91" fmla="*/ 5 h 940"/>
                <a:gd name="T92" fmla="*/ 858 w 929"/>
                <a:gd name="T93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9" h="940">
                  <a:moveTo>
                    <a:pt x="858" y="0"/>
                  </a:moveTo>
                  <a:lnTo>
                    <a:pt x="878" y="2"/>
                  </a:lnTo>
                  <a:lnTo>
                    <a:pt x="897" y="9"/>
                  </a:lnTo>
                  <a:lnTo>
                    <a:pt x="913" y="22"/>
                  </a:lnTo>
                  <a:lnTo>
                    <a:pt x="924" y="39"/>
                  </a:lnTo>
                  <a:lnTo>
                    <a:pt x="929" y="59"/>
                  </a:lnTo>
                  <a:lnTo>
                    <a:pt x="928" y="79"/>
                  </a:lnTo>
                  <a:lnTo>
                    <a:pt x="920" y="97"/>
                  </a:lnTo>
                  <a:lnTo>
                    <a:pt x="908" y="113"/>
                  </a:lnTo>
                  <a:lnTo>
                    <a:pt x="890" y="123"/>
                  </a:lnTo>
                  <a:lnTo>
                    <a:pt x="807" y="162"/>
                  </a:lnTo>
                  <a:lnTo>
                    <a:pt x="727" y="205"/>
                  </a:lnTo>
                  <a:lnTo>
                    <a:pt x="650" y="254"/>
                  </a:lnTo>
                  <a:lnTo>
                    <a:pt x="575" y="308"/>
                  </a:lnTo>
                  <a:lnTo>
                    <a:pt x="504" y="366"/>
                  </a:lnTo>
                  <a:lnTo>
                    <a:pt x="437" y="429"/>
                  </a:lnTo>
                  <a:lnTo>
                    <a:pt x="373" y="496"/>
                  </a:lnTo>
                  <a:lnTo>
                    <a:pt x="315" y="568"/>
                  </a:lnTo>
                  <a:lnTo>
                    <a:pt x="259" y="645"/>
                  </a:lnTo>
                  <a:lnTo>
                    <a:pt x="210" y="725"/>
                  </a:lnTo>
                  <a:lnTo>
                    <a:pt x="165" y="811"/>
                  </a:lnTo>
                  <a:lnTo>
                    <a:pt x="125" y="899"/>
                  </a:lnTo>
                  <a:lnTo>
                    <a:pt x="114" y="916"/>
                  </a:lnTo>
                  <a:lnTo>
                    <a:pt x="100" y="929"/>
                  </a:lnTo>
                  <a:lnTo>
                    <a:pt x="81" y="937"/>
                  </a:lnTo>
                  <a:lnTo>
                    <a:pt x="61" y="940"/>
                  </a:lnTo>
                  <a:lnTo>
                    <a:pt x="41" y="934"/>
                  </a:lnTo>
                  <a:lnTo>
                    <a:pt x="23" y="924"/>
                  </a:lnTo>
                  <a:lnTo>
                    <a:pt x="11" y="909"/>
                  </a:lnTo>
                  <a:lnTo>
                    <a:pt x="3" y="891"/>
                  </a:lnTo>
                  <a:lnTo>
                    <a:pt x="0" y="871"/>
                  </a:lnTo>
                  <a:lnTo>
                    <a:pt x="5" y="851"/>
                  </a:lnTo>
                  <a:lnTo>
                    <a:pt x="48" y="755"/>
                  </a:lnTo>
                  <a:lnTo>
                    <a:pt x="96" y="663"/>
                  </a:lnTo>
                  <a:lnTo>
                    <a:pt x="150" y="575"/>
                  </a:lnTo>
                  <a:lnTo>
                    <a:pt x="210" y="492"/>
                  </a:lnTo>
                  <a:lnTo>
                    <a:pt x="274" y="414"/>
                  </a:lnTo>
                  <a:lnTo>
                    <a:pt x="343" y="341"/>
                  </a:lnTo>
                  <a:lnTo>
                    <a:pt x="416" y="272"/>
                  </a:lnTo>
                  <a:lnTo>
                    <a:pt x="493" y="209"/>
                  </a:lnTo>
                  <a:lnTo>
                    <a:pt x="574" y="150"/>
                  </a:lnTo>
                  <a:lnTo>
                    <a:pt x="658" y="97"/>
                  </a:lnTo>
                  <a:lnTo>
                    <a:pt x="744" y="50"/>
                  </a:lnTo>
                  <a:lnTo>
                    <a:pt x="834" y="8"/>
                  </a:lnTo>
                  <a:lnTo>
                    <a:pt x="837" y="6"/>
                  </a:lnTo>
                  <a:lnTo>
                    <a:pt x="838" y="5"/>
                  </a:lnTo>
                  <a:lnTo>
                    <a:pt x="8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Freeform 317"/>
            <p:cNvSpPr>
              <a:spLocks/>
            </p:cNvSpPr>
            <p:nvPr/>
          </p:nvSpPr>
          <p:spPr bwMode="auto">
            <a:xfrm>
              <a:off x="6618288" y="3998913"/>
              <a:ext cx="627062" cy="635000"/>
            </a:xfrm>
            <a:custGeom>
              <a:avLst/>
              <a:gdLst>
                <a:gd name="T0" fmla="*/ 719 w 789"/>
                <a:gd name="T1" fmla="*/ 0 h 799"/>
                <a:gd name="T2" fmla="*/ 740 w 789"/>
                <a:gd name="T3" fmla="*/ 1 h 799"/>
                <a:gd name="T4" fmla="*/ 757 w 789"/>
                <a:gd name="T5" fmla="*/ 9 h 799"/>
                <a:gd name="T6" fmla="*/ 773 w 789"/>
                <a:gd name="T7" fmla="*/ 22 h 799"/>
                <a:gd name="T8" fmla="*/ 784 w 789"/>
                <a:gd name="T9" fmla="*/ 39 h 799"/>
                <a:gd name="T10" fmla="*/ 789 w 789"/>
                <a:gd name="T11" fmla="*/ 59 h 799"/>
                <a:gd name="T12" fmla="*/ 788 w 789"/>
                <a:gd name="T13" fmla="*/ 79 h 799"/>
                <a:gd name="T14" fmla="*/ 781 w 789"/>
                <a:gd name="T15" fmla="*/ 97 h 799"/>
                <a:gd name="T16" fmla="*/ 768 w 789"/>
                <a:gd name="T17" fmla="*/ 113 h 799"/>
                <a:gd name="T18" fmla="*/ 751 w 789"/>
                <a:gd name="T19" fmla="*/ 123 h 799"/>
                <a:gd name="T20" fmla="*/ 751 w 789"/>
                <a:gd name="T21" fmla="*/ 123 h 799"/>
                <a:gd name="T22" fmla="*/ 676 w 789"/>
                <a:gd name="T23" fmla="*/ 158 h 799"/>
                <a:gd name="T24" fmla="*/ 604 w 789"/>
                <a:gd name="T25" fmla="*/ 197 h 799"/>
                <a:gd name="T26" fmla="*/ 537 w 789"/>
                <a:gd name="T27" fmla="*/ 242 h 799"/>
                <a:gd name="T28" fmla="*/ 472 w 789"/>
                <a:gd name="T29" fmla="*/ 291 h 799"/>
                <a:gd name="T30" fmla="*/ 409 w 789"/>
                <a:gd name="T31" fmla="*/ 345 h 799"/>
                <a:gd name="T32" fmla="*/ 351 w 789"/>
                <a:gd name="T33" fmla="*/ 402 h 799"/>
                <a:gd name="T34" fmla="*/ 296 w 789"/>
                <a:gd name="T35" fmla="*/ 466 h 799"/>
                <a:gd name="T36" fmla="*/ 247 w 789"/>
                <a:gd name="T37" fmla="*/ 533 h 799"/>
                <a:gd name="T38" fmla="*/ 200 w 789"/>
                <a:gd name="T39" fmla="*/ 604 h 799"/>
                <a:gd name="T40" fmla="*/ 161 w 789"/>
                <a:gd name="T41" fmla="*/ 679 h 799"/>
                <a:gd name="T42" fmla="*/ 125 w 789"/>
                <a:gd name="T43" fmla="*/ 758 h 799"/>
                <a:gd name="T44" fmla="*/ 114 w 789"/>
                <a:gd name="T45" fmla="*/ 776 h 799"/>
                <a:gd name="T46" fmla="*/ 99 w 789"/>
                <a:gd name="T47" fmla="*/ 788 h 799"/>
                <a:gd name="T48" fmla="*/ 81 w 789"/>
                <a:gd name="T49" fmla="*/ 796 h 799"/>
                <a:gd name="T50" fmla="*/ 61 w 789"/>
                <a:gd name="T51" fmla="*/ 799 h 799"/>
                <a:gd name="T52" fmla="*/ 41 w 789"/>
                <a:gd name="T53" fmla="*/ 793 h 799"/>
                <a:gd name="T54" fmla="*/ 22 w 789"/>
                <a:gd name="T55" fmla="*/ 783 h 799"/>
                <a:gd name="T56" fmla="*/ 9 w 789"/>
                <a:gd name="T57" fmla="*/ 768 h 799"/>
                <a:gd name="T58" fmla="*/ 2 w 789"/>
                <a:gd name="T59" fmla="*/ 750 h 799"/>
                <a:gd name="T60" fmla="*/ 0 w 789"/>
                <a:gd name="T61" fmla="*/ 730 h 799"/>
                <a:gd name="T62" fmla="*/ 5 w 789"/>
                <a:gd name="T63" fmla="*/ 709 h 799"/>
                <a:gd name="T64" fmla="*/ 44 w 789"/>
                <a:gd name="T65" fmla="*/ 622 h 799"/>
                <a:gd name="T66" fmla="*/ 89 w 789"/>
                <a:gd name="T67" fmla="*/ 539 h 799"/>
                <a:gd name="T68" fmla="*/ 139 w 789"/>
                <a:gd name="T69" fmla="*/ 460 h 799"/>
                <a:gd name="T70" fmla="*/ 194 w 789"/>
                <a:gd name="T71" fmla="*/ 387 h 799"/>
                <a:gd name="T72" fmla="*/ 254 w 789"/>
                <a:gd name="T73" fmla="*/ 317 h 799"/>
                <a:gd name="T74" fmla="*/ 319 w 789"/>
                <a:gd name="T75" fmla="*/ 252 h 799"/>
                <a:gd name="T76" fmla="*/ 387 w 789"/>
                <a:gd name="T77" fmla="*/ 193 h 799"/>
                <a:gd name="T78" fmla="*/ 460 w 789"/>
                <a:gd name="T79" fmla="*/ 139 h 799"/>
                <a:gd name="T80" fmla="*/ 535 w 789"/>
                <a:gd name="T81" fmla="*/ 89 h 799"/>
                <a:gd name="T82" fmla="*/ 614 w 789"/>
                <a:gd name="T83" fmla="*/ 46 h 799"/>
                <a:gd name="T84" fmla="*/ 695 w 789"/>
                <a:gd name="T85" fmla="*/ 8 h 799"/>
                <a:gd name="T86" fmla="*/ 697 w 789"/>
                <a:gd name="T87" fmla="*/ 6 h 799"/>
                <a:gd name="T88" fmla="*/ 697 w 789"/>
                <a:gd name="T89" fmla="*/ 6 h 799"/>
                <a:gd name="T90" fmla="*/ 699 w 789"/>
                <a:gd name="T91" fmla="*/ 5 h 799"/>
                <a:gd name="T92" fmla="*/ 719 w 789"/>
                <a:gd name="T93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9" h="799">
                  <a:moveTo>
                    <a:pt x="719" y="0"/>
                  </a:moveTo>
                  <a:lnTo>
                    <a:pt x="740" y="1"/>
                  </a:lnTo>
                  <a:lnTo>
                    <a:pt x="757" y="9"/>
                  </a:lnTo>
                  <a:lnTo>
                    <a:pt x="773" y="22"/>
                  </a:lnTo>
                  <a:lnTo>
                    <a:pt x="784" y="39"/>
                  </a:lnTo>
                  <a:lnTo>
                    <a:pt x="789" y="59"/>
                  </a:lnTo>
                  <a:lnTo>
                    <a:pt x="788" y="79"/>
                  </a:lnTo>
                  <a:lnTo>
                    <a:pt x="781" y="97"/>
                  </a:lnTo>
                  <a:lnTo>
                    <a:pt x="768" y="113"/>
                  </a:lnTo>
                  <a:lnTo>
                    <a:pt x="751" y="123"/>
                  </a:lnTo>
                  <a:lnTo>
                    <a:pt x="751" y="123"/>
                  </a:lnTo>
                  <a:lnTo>
                    <a:pt x="676" y="158"/>
                  </a:lnTo>
                  <a:lnTo>
                    <a:pt x="604" y="197"/>
                  </a:lnTo>
                  <a:lnTo>
                    <a:pt x="537" y="242"/>
                  </a:lnTo>
                  <a:lnTo>
                    <a:pt x="472" y="291"/>
                  </a:lnTo>
                  <a:lnTo>
                    <a:pt x="409" y="345"/>
                  </a:lnTo>
                  <a:lnTo>
                    <a:pt x="351" y="402"/>
                  </a:lnTo>
                  <a:lnTo>
                    <a:pt x="296" y="466"/>
                  </a:lnTo>
                  <a:lnTo>
                    <a:pt x="247" y="533"/>
                  </a:lnTo>
                  <a:lnTo>
                    <a:pt x="200" y="604"/>
                  </a:lnTo>
                  <a:lnTo>
                    <a:pt x="161" y="679"/>
                  </a:lnTo>
                  <a:lnTo>
                    <a:pt x="125" y="758"/>
                  </a:lnTo>
                  <a:lnTo>
                    <a:pt x="114" y="776"/>
                  </a:lnTo>
                  <a:lnTo>
                    <a:pt x="99" y="788"/>
                  </a:lnTo>
                  <a:lnTo>
                    <a:pt x="81" y="796"/>
                  </a:lnTo>
                  <a:lnTo>
                    <a:pt x="61" y="799"/>
                  </a:lnTo>
                  <a:lnTo>
                    <a:pt x="41" y="793"/>
                  </a:lnTo>
                  <a:lnTo>
                    <a:pt x="22" y="783"/>
                  </a:lnTo>
                  <a:lnTo>
                    <a:pt x="9" y="768"/>
                  </a:lnTo>
                  <a:lnTo>
                    <a:pt x="2" y="750"/>
                  </a:lnTo>
                  <a:lnTo>
                    <a:pt x="0" y="730"/>
                  </a:lnTo>
                  <a:lnTo>
                    <a:pt x="5" y="709"/>
                  </a:lnTo>
                  <a:lnTo>
                    <a:pt x="44" y="622"/>
                  </a:lnTo>
                  <a:lnTo>
                    <a:pt x="89" y="539"/>
                  </a:lnTo>
                  <a:lnTo>
                    <a:pt x="139" y="460"/>
                  </a:lnTo>
                  <a:lnTo>
                    <a:pt x="194" y="387"/>
                  </a:lnTo>
                  <a:lnTo>
                    <a:pt x="254" y="317"/>
                  </a:lnTo>
                  <a:lnTo>
                    <a:pt x="319" y="252"/>
                  </a:lnTo>
                  <a:lnTo>
                    <a:pt x="387" y="193"/>
                  </a:lnTo>
                  <a:lnTo>
                    <a:pt x="460" y="139"/>
                  </a:lnTo>
                  <a:lnTo>
                    <a:pt x="535" y="89"/>
                  </a:lnTo>
                  <a:lnTo>
                    <a:pt x="614" y="46"/>
                  </a:lnTo>
                  <a:lnTo>
                    <a:pt x="695" y="8"/>
                  </a:lnTo>
                  <a:lnTo>
                    <a:pt x="697" y="6"/>
                  </a:lnTo>
                  <a:lnTo>
                    <a:pt x="697" y="6"/>
                  </a:lnTo>
                  <a:lnTo>
                    <a:pt x="699" y="5"/>
                  </a:lnTo>
                  <a:lnTo>
                    <a:pt x="7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6" name="Группа 355"/>
          <p:cNvGrpSpPr/>
          <p:nvPr/>
        </p:nvGrpSpPr>
        <p:grpSpPr>
          <a:xfrm>
            <a:off x="7347724" y="4876114"/>
            <a:ext cx="473692" cy="459195"/>
            <a:chOff x="8062913" y="3871913"/>
            <a:chExt cx="1919288" cy="1860550"/>
          </a:xfrm>
          <a:solidFill>
            <a:schemeClr val="bg2">
              <a:lumMod val="25000"/>
            </a:schemeClr>
          </a:solidFill>
        </p:grpSpPr>
        <p:sp>
          <p:nvSpPr>
            <p:cNvPr id="354" name="Freeform 322"/>
            <p:cNvSpPr>
              <a:spLocks/>
            </p:cNvSpPr>
            <p:nvPr/>
          </p:nvSpPr>
          <p:spPr bwMode="auto">
            <a:xfrm>
              <a:off x="9023351" y="4892675"/>
              <a:ext cx="239713" cy="239713"/>
            </a:xfrm>
            <a:custGeom>
              <a:avLst/>
              <a:gdLst>
                <a:gd name="T0" fmla="*/ 226 w 453"/>
                <a:gd name="T1" fmla="*/ 0 h 453"/>
                <a:gd name="T2" fmla="*/ 262 w 453"/>
                <a:gd name="T3" fmla="*/ 2 h 453"/>
                <a:gd name="T4" fmla="*/ 298 w 453"/>
                <a:gd name="T5" fmla="*/ 11 h 453"/>
                <a:gd name="T6" fmla="*/ 331 w 453"/>
                <a:gd name="T7" fmla="*/ 24 h 453"/>
                <a:gd name="T8" fmla="*/ 361 w 453"/>
                <a:gd name="T9" fmla="*/ 43 h 453"/>
                <a:gd name="T10" fmla="*/ 386 w 453"/>
                <a:gd name="T11" fmla="*/ 66 h 453"/>
                <a:gd name="T12" fmla="*/ 410 w 453"/>
                <a:gd name="T13" fmla="*/ 93 h 453"/>
                <a:gd name="T14" fmla="*/ 428 w 453"/>
                <a:gd name="T15" fmla="*/ 122 h 453"/>
                <a:gd name="T16" fmla="*/ 441 w 453"/>
                <a:gd name="T17" fmla="*/ 154 h 453"/>
                <a:gd name="T18" fmla="*/ 450 w 453"/>
                <a:gd name="T19" fmla="*/ 190 h 453"/>
                <a:gd name="T20" fmla="*/ 453 w 453"/>
                <a:gd name="T21" fmla="*/ 225 h 453"/>
                <a:gd name="T22" fmla="*/ 450 w 453"/>
                <a:gd name="T23" fmla="*/ 262 h 453"/>
                <a:gd name="T24" fmla="*/ 441 w 453"/>
                <a:gd name="T25" fmla="*/ 298 h 453"/>
                <a:gd name="T26" fmla="*/ 428 w 453"/>
                <a:gd name="T27" fmla="*/ 330 h 453"/>
                <a:gd name="T28" fmla="*/ 410 w 453"/>
                <a:gd name="T29" fmla="*/ 359 h 453"/>
                <a:gd name="T30" fmla="*/ 386 w 453"/>
                <a:gd name="T31" fmla="*/ 386 h 453"/>
                <a:gd name="T32" fmla="*/ 361 w 453"/>
                <a:gd name="T33" fmla="*/ 410 h 453"/>
                <a:gd name="T34" fmla="*/ 331 w 453"/>
                <a:gd name="T35" fmla="*/ 427 h 453"/>
                <a:gd name="T36" fmla="*/ 298 w 453"/>
                <a:gd name="T37" fmla="*/ 441 h 453"/>
                <a:gd name="T38" fmla="*/ 262 w 453"/>
                <a:gd name="T39" fmla="*/ 450 h 453"/>
                <a:gd name="T40" fmla="*/ 226 w 453"/>
                <a:gd name="T41" fmla="*/ 453 h 453"/>
                <a:gd name="T42" fmla="*/ 190 w 453"/>
                <a:gd name="T43" fmla="*/ 450 h 453"/>
                <a:gd name="T44" fmla="*/ 154 w 453"/>
                <a:gd name="T45" fmla="*/ 441 h 453"/>
                <a:gd name="T46" fmla="*/ 122 w 453"/>
                <a:gd name="T47" fmla="*/ 427 h 453"/>
                <a:gd name="T48" fmla="*/ 93 w 453"/>
                <a:gd name="T49" fmla="*/ 410 h 453"/>
                <a:gd name="T50" fmla="*/ 66 w 453"/>
                <a:gd name="T51" fmla="*/ 386 h 453"/>
                <a:gd name="T52" fmla="*/ 44 w 453"/>
                <a:gd name="T53" fmla="*/ 359 h 453"/>
                <a:gd name="T54" fmla="*/ 25 w 453"/>
                <a:gd name="T55" fmla="*/ 330 h 453"/>
                <a:gd name="T56" fmla="*/ 11 w 453"/>
                <a:gd name="T57" fmla="*/ 298 h 453"/>
                <a:gd name="T58" fmla="*/ 2 w 453"/>
                <a:gd name="T59" fmla="*/ 262 h 453"/>
                <a:gd name="T60" fmla="*/ 0 w 453"/>
                <a:gd name="T61" fmla="*/ 225 h 453"/>
                <a:gd name="T62" fmla="*/ 2 w 453"/>
                <a:gd name="T63" fmla="*/ 190 h 453"/>
                <a:gd name="T64" fmla="*/ 11 w 453"/>
                <a:gd name="T65" fmla="*/ 154 h 453"/>
                <a:gd name="T66" fmla="*/ 25 w 453"/>
                <a:gd name="T67" fmla="*/ 122 h 453"/>
                <a:gd name="T68" fmla="*/ 44 w 453"/>
                <a:gd name="T69" fmla="*/ 93 h 453"/>
                <a:gd name="T70" fmla="*/ 66 w 453"/>
                <a:gd name="T71" fmla="*/ 66 h 453"/>
                <a:gd name="T72" fmla="*/ 93 w 453"/>
                <a:gd name="T73" fmla="*/ 43 h 453"/>
                <a:gd name="T74" fmla="*/ 122 w 453"/>
                <a:gd name="T75" fmla="*/ 24 h 453"/>
                <a:gd name="T76" fmla="*/ 154 w 453"/>
                <a:gd name="T77" fmla="*/ 11 h 453"/>
                <a:gd name="T78" fmla="*/ 190 w 453"/>
                <a:gd name="T79" fmla="*/ 2 h 453"/>
                <a:gd name="T80" fmla="*/ 226 w 453"/>
                <a:gd name="T8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3" h="453">
                  <a:moveTo>
                    <a:pt x="226" y="0"/>
                  </a:moveTo>
                  <a:lnTo>
                    <a:pt x="262" y="2"/>
                  </a:lnTo>
                  <a:lnTo>
                    <a:pt x="298" y="11"/>
                  </a:lnTo>
                  <a:lnTo>
                    <a:pt x="331" y="24"/>
                  </a:lnTo>
                  <a:lnTo>
                    <a:pt x="361" y="43"/>
                  </a:lnTo>
                  <a:lnTo>
                    <a:pt x="386" y="66"/>
                  </a:lnTo>
                  <a:lnTo>
                    <a:pt x="410" y="93"/>
                  </a:lnTo>
                  <a:lnTo>
                    <a:pt x="428" y="122"/>
                  </a:lnTo>
                  <a:lnTo>
                    <a:pt x="441" y="154"/>
                  </a:lnTo>
                  <a:lnTo>
                    <a:pt x="450" y="190"/>
                  </a:lnTo>
                  <a:lnTo>
                    <a:pt x="453" y="225"/>
                  </a:lnTo>
                  <a:lnTo>
                    <a:pt x="450" y="262"/>
                  </a:lnTo>
                  <a:lnTo>
                    <a:pt x="441" y="298"/>
                  </a:lnTo>
                  <a:lnTo>
                    <a:pt x="428" y="330"/>
                  </a:lnTo>
                  <a:lnTo>
                    <a:pt x="410" y="359"/>
                  </a:lnTo>
                  <a:lnTo>
                    <a:pt x="386" y="386"/>
                  </a:lnTo>
                  <a:lnTo>
                    <a:pt x="361" y="410"/>
                  </a:lnTo>
                  <a:lnTo>
                    <a:pt x="331" y="427"/>
                  </a:lnTo>
                  <a:lnTo>
                    <a:pt x="298" y="441"/>
                  </a:lnTo>
                  <a:lnTo>
                    <a:pt x="262" y="450"/>
                  </a:lnTo>
                  <a:lnTo>
                    <a:pt x="226" y="453"/>
                  </a:lnTo>
                  <a:lnTo>
                    <a:pt x="190" y="450"/>
                  </a:lnTo>
                  <a:lnTo>
                    <a:pt x="154" y="441"/>
                  </a:lnTo>
                  <a:lnTo>
                    <a:pt x="122" y="427"/>
                  </a:lnTo>
                  <a:lnTo>
                    <a:pt x="93" y="410"/>
                  </a:lnTo>
                  <a:lnTo>
                    <a:pt x="66" y="386"/>
                  </a:lnTo>
                  <a:lnTo>
                    <a:pt x="44" y="359"/>
                  </a:lnTo>
                  <a:lnTo>
                    <a:pt x="25" y="330"/>
                  </a:lnTo>
                  <a:lnTo>
                    <a:pt x="11" y="298"/>
                  </a:lnTo>
                  <a:lnTo>
                    <a:pt x="2" y="262"/>
                  </a:lnTo>
                  <a:lnTo>
                    <a:pt x="0" y="225"/>
                  </a:lnTo>
                  <a:lnTo>
                    <a:pt x="2" y="190"/>
                  </a:lnTo>
                  <a:lnTo>
                    <a:pt x="11" y="154"/>
                  </a:lnTo>
                  <a:lnTo>
                    <a:pt x="25" y="122"/>
                  </a:lnTo>
                  <a:lnTo>
                    <a:pt x="44" y="93"/>
                  </a:lnTo>
                  <a:lnTo>
                    <a:pt x="66" y="66"/>
                  </a:lnTo>
                  <a:lnTo>
                    <a:pt x="93" y="43"/>
                  </a:lnTo>
                  <a:lnTo>
                    <a:pt x="122" y="24"/>
                  </a:lnTo>
                  <a:lnTo>
                    <a:pt x="154" y="11"/>
                  </a:lnTo>
                  <a:lnTo>
                    <a:pt x="190" y="2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323"/>
            <p:cNvSpPr>
              <a:spLocks noEditPoints="1"/>
            </p:cNvSpPr>
            <p:nvPr/>
          </p:nvSpPr>
          <p:spPr bwMode="auto">
            <a:xfrm>
              <a:off x="8062913" y="3871913"/>
              <a:ext cx="1919288" cy="1860550"/>
            </a:xfrm>
            <a:custGeom>
              <a:avLst/>
              <a:gdLst>
                <a:gd name="T0" fmla="*/ 3258 w 3627"/>
                <a:gd name="T1" fmla="*/ 1698 h 3514"/>
                <a:gd name="T2" fmla="*/ 3129 w 3627"/>
                <a:gd name="T3" fmla="*/ 1803 h 3514"/>
                <a:gd name="T4" fmla="*/ 1950 w 3627"/>
                <a:gd name="T5" fmla="*/ 1826 h 3514"/>
                <a:gd name="T6" fmla="*/ 1772 w 3627"/>
                <a:gd name="T7" fmla="*/ 1947 h 3514"/>
                <a:gd name="T8" fmla="*/ 1700 w 3627"/>
                <a:gd name="T9" fmla="*/ 2153 h 3514"/>
                <a:gd name="T10" fmla="*/ 1772 w 3627"/>
                <a:gd name="T11" fmla="*/ 2362 h 3514"/>
                <a:gd name="T12" fmla="*/ 1950 w 3627"/>
                <a:gd name="T13" fmla="*/ 2483 h 3514"/>
                <a:gd name="T14" fmla="*/ 3280 w 3627"/>
                <a:gd name="T15" fmla="*/ 2410 h 3514"/>
                <a:gd name="T16" fmla="*/ 3390 w 3627"/>
                <a:gd name="T17" fmla="*/ 2154 h 3514"/>
                <a:gd name="T18" fmla="*/ 3377 w 3627"/>
                <a:gd name="T19" fmla="*/ 1868 h 3514"/>
                <a:gd name="T20" fmla="*/ 227 w 3627"/>
                <a:gd name="T21" fmla="*/ 1104 h 3514"/>
                <a:gd name="T22" fmla="*/ 274 w 3627"/>
                <a:gd name="T23" fmla="*/ 3077 h 3514"/>
                <a:gd name="T24" fmla="*/ 436 w 3627"/>
                <a:gd name="T25" fmla="*/ 3241 h 3514"/>
                <a:gd name="T26" fmla="*/ 2664 w 3627"/>
                <a:gd name="T27" fmla="*/ 3288 h 3514"/>
                <a:gd name="T28" fmla="*/ 2890 w 3627"/>
                <a:gd name="T29" fmla="*/ 3216 h 3514"/>
                <a:gd name="T30" fmla="*/ 3034 w 3627"/>
                <a:gd name="T31" fmla="*/ 3034 h 3514"/>
                <a:gd name="T32" fmla="*/ 2040 w 3627"/>
                <a:gd name="T33" fmla="*/ 2720 h 3514"/>
                <a:gd name="T34" fmla="*/ 1754 w 3627"/>
                <a:gd name="T35" fmla="*/ 2643 h 3514"/>
                <a:gd name="T36" fmla="*/ 1551 w 3627"/>
                <a:gd name="T37" fmla="*/ 2440 h 3514"/>
                <a:gd name="T38" fmla="*/ 1474 w 3627"/>
                <a:gd name="T39" fmla="*/ 2153 h 3514"/>
                <a:gd name="T40" fmla="*/ 1551 w 3627"/>
                <a:gd name="T41" fmla="*/ 1868 h 3514"/>
                <a:gd name="T42" fmla="*/ 1754 w 3627"/>
                <a:gd name="T43" fmla="*/ 1664 h 3514"/>
                <a:gd name="T44" fmla="*/ 2040 w 3627"/>
                <a:gd name="T45" fmla="*/ 1587 h 3514"/>
                <a:gd name="T46" fmla="*/ 3035 w 3627"/>
                <a:gd name="T47" fmla="*/ 1290 h 3514"/>
                <a:gd name="T48" fmla="*/ 623 w 3627"/>
                <a:gd name="T49" fmla="*/ 1247 h 3514"/>
                <a:gd name="T50" fmla="*/ 326 w 3627"/>
                <a:gd name="T51" fmla="*/ 1172 h 3514"/>
                <a:gd name="T52" fmla="*/ 493 w 3627"/>
                <a:gd name="T53" fmla="*/ 998 h 3514"/>
                <a:gd name="T54" fmla="*/ 2833 w 3627"/>
                <a:gd name="T55" fmla="*/ 906 h 3514"/>
                <a:gd name="T56" fmla="*/ 2833 w 3627"/>
                <a:gd name="T57" fmla="*/ 681 h 3514"/>
                <a:gd name="T58" fmla="*/ 2833 w 3627"/>
                <a:gd name="T59" fmla="*/ 453 h 3514"/>
                <a:gd name="T60" fmla="*/ 480 w 3627"/>
                <a:gd name="T61" fmla="*/ 254 h 3514"/>
                <a:gd name="T62" fmla="*/ 298 w 3627"/>
                <a:gd name="T63" fmla="*/ 397 h 3514"/>
                <a:gd name="T64" fmla="*/ 227 w 3627"/>
                <a:gd name="T65" fmla="*/ 624 h 3514"/>
                <a:gd name="T66" fmla="*/ 307 w 3627"/>
                <a:gd name="T67" fmla="*/ 863 h 3514"/>
                <a:gd name="T68" fmla="*/ 365 w 3627"/>
                <a:gd name="T69" fmla="*/ 383 h 3514"/>
                <a:gd name="T70" fmla="*/ 2833 w 3627"/>
                <a:gd name="T71" fmla="*/ 340 h 3514"/>
                <a:gd name="T72" fmla="*/ 2936 w 3627"/>
                <a:gd name="T73" fmla="*/ 404 h 3514"/>
                <a:gd name="T74" fmla="*/ 3024 w 3627"/>
                <a:gd name="T75" fmla="*/ 1030 h 3514"/>
                <a:gd name="T76" fmla="*/ 3035 w 3627"/>
                <a:gd name="T77" fmla="*/ 269 h 3514"/>
                <a:gd name="T78" fmla="*/ 623 w 3627"/>
                <a:gd name="T79" fmla="*/ 228 h 3514"/>
                <a:gd name="T80" fmla="*/ 3080 w 3627"/>
                <a:gd name="T81" fmla="*/ 27 h 3514"/>
                <a:gd name="T82" fmla="*/ 3241 w 3627"/>
                <a:gd name="T83" fmla="*/ 168 h 3514"/>
                <a:gd name="T84" fmla="*/ 3287 w 3627"/>
                <a:gd name="T85" fmla="*/ 1361 h 3514"/>
                <a:gd name="T86" fmla="*/ 3511 w 3627"/>
                <a:gd name="T87" fmla="*/ 1612 h 3514"/>
                <a:gd name="T88" fmla="*/ 3618 w 3627"/>
                <a:gd name="T89" fmla="*/ 1913 h 3514"/>
                <a:gd name="T90" fmla="*/ 3606 w 3627"/>
                <a:gd name="T91" fmla="*/ 2230 h 3514"/>
                <a:gd name="T92" fmla="*/ 3476 w 3627"/>
                <a:gd name="T93" fmla="*/ 2525 h 3514"/>
                <a:gd name="T94" fmla="*/ 3287 w 3627"/>
                <a:gd name="T95" fmla="*/ 2890 h 3514"/>
                <a:gd name="T96" fmla="*/ 3212 w 3627"/>
                <a:gd name="T97" fmla="*/ 3187 h 3514"/>
                <a:gd name="T98" fmla="*/ 3012 w 3627"/>
                <a:gd name="T99" fmla="*/ 3408 h 3514"/>
                <a:gd name="T100" fmla="*/ 2727 w 3627"/>
                <a:gd name="T101" fmla="*/ 3511 h 3514"/>
                <a:gd name="T102" fmla="*/ 438 w 3627"/>
                <a:gd name="T103" fmla="*/ 3486 h 3514"/>
                <a:gd name="T104" fmla="*/ 183 w 3627"/>
                <a:gd name="T105" fmla="*/ 3331 h 3514"/>
                <a:gd name="T106" fmla="*/ 28 w 3627"/>
                <a:gd name="T107" fmla="*/ 3075 h 3514"/>
                <a:gd name="T108" fmla="*/ 3 w 3627"/>
                <a:gd name="T109" fmla="*/ 560 h 3514"/>
                <a:gd name="T110" fmla="*/ 106 w 3627"/>
                <a:gd name="T111" fmla="*/ 276 h 3514"/>
                <a:gd name="T112" fmla="*/ 326 w 3627"/>
                <a:gd name="T113" fmla="*/ 76 h 3514"/>
                <a:gd name="T114" fmla="*/ 623 w 3627"/>
                <a:gd name="T115" fmla="*/ 0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7" h="3514">
                  <a:moveTo>
                    <a:pt x="3274" y="1663"/>
                  </a:moveTo>
                  <a:lnTo>
                    <a:pt x="3273" y="1666"/>
                  </a:lnTo>
                  <a:lnTo>
                    <a:pt x="3272" y="1668"/>
                  </a:lnTo>
                  <a:lnTo>
                    <a:pt x="3271" y="1671"/>
                  </a:lnTo>
                  <a:lnTo>
                    <a:pt x="3258" y="1698"/>
                  </a:lnTo>
                  <a:lnTo>
                    <a:pt x="3242" y="1722"/>
                  </a:lnTo>
                  <a:lnTo>
                    <a:pt x="3218" y="1749"/>
                  </a:lnTo>
                  <a:lnTo>
                    <a:pt x="3192" y="1772"/>
                  </a:lnTo>
                  <a:lnTo>
                    <a:pt x="3162" y="1789"/>
                  </a:lnTo>
                  <a:lnTo>
                    <a:pt x="3129" y="1803"/>
                  </a:lnTo>
                  <a:lnTo>
                    <a:pt x="3096" y="1811"/>
                  </a:lnTo>
                  <a:lnTo>
                    <a:pt x="3061" y="1814"/>
                  </a:lnTo>
                  <a:lnTo>
                    <a:pt x="2040" y="1814"/>
                  </a:lnTo>
                  <a:lnTo>
                    <a:pt x="1994" y="1817"/>
                  </a:lnTo>
                  <a:lnTo>
                    <a:pt x="1950" y="1826"/>
                  </a:lnTo>
                  <a:lnTo>
                    <a:pt x="1908" y="1841"/>
                  </a:lnTo>
                  <a:lnTo>
                    <a:pt x="1869" y="1861"/>
                  </a:lnTo>
                  <a:lnTo>
                    <a:pt x="1833" y="1885"/>
                  </a:lnTo>
                  <a:lnTo>
                    <a:pt x="1800" y="1913"/>
                  </a:lnTo>
                  <a:lnTo>
                    <a:pt x="1772" y="1947"/>
                  </a:lnTo>
                  <a:lnTo>
                    <a:pt x="1747" y="1983"/>
                  </a:lnTo>
                  <a:lnTo>
                    <a:pt x="1727" y="2022"/>
                  </a:lnTo>
                  <a:lnTo>
                    <a:pt x="1713" y="2064"/>
                  </a:lnTo>
                  <a:lnTo>
                    <a:pt x="1704" y="2108"/>
                  </a:lnTo>
                  <a:lnTo>
                    <a:pt x="1700" y="2153"/>
                  </a:lnTo>
                  <a:lnTo>
                    <a:pt x="1704" y="2200"/>
                  </a:lnTo>
                  <a:lnTo>
                    <a:pt x="1713" y="2244"/>
                  </a:lnTo>
                  <a:lnTo>
                    <a:pt x="1727" y="2286"/>
                  </a:lnTo>
                  <a:lnTo>
                    <a:pt x="1747" y="2325"/>
                  </a:lnTo>
                  <a:lnTo>
                    <a:pt x="1772" y="2362"/>
                  </a:lnTo>
                  <a:lnTo>
                    <a:pt x="1800" y="2395"/>
                  </a:lnTo>
                  <a:lnTo>
                    <a:pt x="1833" y="2424"/>
                  </a:lnTo>
                  <a:lnTo>
                    <a:pt x="1869" y="2448"/>
                  </a:lnTo>
                  <a:lnTo>
                    <a:pt x="1908" y="2467"/>
                  </a:lnTo>
                  <a:lnTo>
                    <a:pt x="1950" y="2483"/>
                  </a:lnTo>
                  <a:lnTo>
                    <a:pt x="1994" y="2492"/>
                  </a:lnTo>
                  <a:lnTo>
                    <a:pt x="2040" y="2494"/>
                  </a:lnTo>
                  <a:lnTo>
                    <a:pt x="3205" y="2494"/>
                  </a:lnTo>
                  <a:lnTo>
                    <a:pt x="3245" y="2454"/>
                  </a:lnTo>
                  <a:lnTo>
                    <a:pt x="3280" y="2410"/>
                  </a:lnTo>
                  <a:lnTo>
                    <a:pt x="3311" y="2363"/>
                  </a:lnTo>
                  <a:lnTo>
                    <a:pt x="3338" y="2314"/>
                  </a:lnTo>
                  <a:lnTo>
                    <a:pt x="3360" y="2263"/>
                  </a:lnTo>
                  <a:lnTo>
                    <a:pt x="3378" y="2209"/>
                  </a:lnTo>
                  <a:lnTo>
                    <a:pt x="3390" y="2154"/>
                  </a:lnTo>
                  <a:lnTo>
                    <a:pt x="3398" y="2098"/>
                  </a:lnTo>
                  <a:lnTo>
                    <a:pt x="3400" y="2041"/>
                  </a:lnTo>
                  <a:lnTo>
                    <a:pt x="3398" y="1981"/>
                  </a:lnTo>
                  <a:lnTo>
                    <a:pt x="3390" y="1923"/>
                  </a:lnTo>
                  <a:lnTo>
                    <a:pt x="3377" y="1868"/>
                  </a:lnTo>
                  <a:lnTo>
                    <a:pt x="3358" y="1813"/>
                  </a:lnTo>
                  <a:lnTo>
                    <a:pt x="3335" y="1760"/>
                  </a:lnTo>
                  <a:lnTo>
                    <a:pt x="3307" y="1711"/>
                  </a:lnTo>
                  <a:lnTo>
                    <a:pt x="3274" y="1663"/>
                  </a:lnTo>
                  <a:close/>
                  <a:moveTo>
                    <a:pt x="227" y="1104"/>
                  </a:moveTo>
                  <a:lnTo>
                    <a:pt x="227" y="2890"/>
                  </a:lnTo>
                  <a:lnTo>
                    <a:pt x="230" y="2940"/>
                  </a:lnTo>
                  <a:lnTo>
                    <a:pt x="239" y="2988"/>
                  </a:lnTo>
                  <a:lnTo>
                    <a:pt x="253" y="3034"/>
                  </a:lnTo>
                  <a:lnTo>
                    <a:pt x="274" y="3077"/>
                  </a:lnTo>
                  <a:lnTo>
                    <a:pt x="298" y="3117"/>
                  </a:lnTo>
                  <a:lnTo>
                    <a:pt x="327" y="3154"/>
                  </a:lnTo>
                  <a:lnTo>
                    <a:pt x="359" y="3187"/>
                  </a:lnTo>
                  <a:lnTo>
                    <a:pt x="396" y="3216"/>
                  </a:lnTo>
                  <a:lnTo>
                    <a:pt x="436" y="3241"/>
                  </a:lnTo>
                  <a:lnTo>
                    <a:pt x="480" y="3261"/>
                  </a:lnTo>
                  <a:lnTo>
                    <a:pt x="526" y="3275"/>
                  </a:lnTo>
                  <a:lnTo>
                    <a:pt x="574" y="3284"/>
                  </a:lnTo>
                  <a:lnTo>
                    <a:pt x="623" y="3288"/>
                  </a:lnTo>
                  <a:lnTo>
                    <a:pt x="2664" y="3288"/>
                  </a:lnTo>
                  <a:lnTo>
                    <a:pt x="2714" y="3284"/>
                  </a:lnTo>
                  <a:lnTo>
                    <a:pt x="2762" y="3275"/>
                  </a:lnTo>
                  <a:lnTo>
                    <a:pt x="2808" y="3261"/>
                  </a:lnTo>
                  <a:lnTo>
                    <a:pt x="2850" y="3241"/>
                  </a:lnTo>
                  <a:lnTo>
                    <a:pt x="2890" y="3216"/>
                  </a:lnTo>
                  <a:lnTo>
                    <a:pt x="2927" y="3187"/>
                  </a:lnTo>
                  <a:lnTo>
                    <a:pt x="2961" y="3154"/>
                  </a:lnTo>
                  <a:lnTo>
                    <a:pt x="2990" y="3117"/>
                  </a:lnTo>
                  <a:lnTo>
                    <a:pt x="3014" y="3077"/>
                  </a:lnTo>
                  <a:lnTo>
                    <a:pt x="3034" y="3034"/>
                  </a:lnTo>
                  <a:lnTo>
                    <a:pt x="3049" y="2988"/>
                  </a:lnTo>
                  <a:lnTo>
                    <a:pt x="3058" y="2940"/>
                  </a:lnTo>
                  <a:lnTo>
                    <a:pt x="3061" y="2890"/>
                  </a:lnTo>
                  <a:lnTo>
                    <a:pt x="3061" y="2720"/>
                  </a:lnTo>
                  <a:lnTo>
                    <a:pt x="2040" y="2720"/>
                  </a:lnTo>
                  <a:lnTo>
                    <a:pt x="1978" y="2717"/>
                  </a:lnTo>
                  <a:lnTo>
                    <a:pt x="1919" y="2707"/>
                  </a:lnTo>
                  <a:lnTo>
                    <a:pt x="1861" y="2691"/>
                  </a:lnTo>
                  <a:lnTo>
                    <a:pt x="1806" y="2670"/>
                  </a:lnTo>
                  <a:lnTo>
                    <a:pt x="1754" y="2643"/>
                  </a:lnTo>
                  <a:lnTo>
                    <a:pt x="1706" y="2611"/>
                  </a:lnTo>
                  <a:lnTo>
                    <a:pt x="1660" y="2574"/>
                  </a:lnTo>
                  <a:lnTo>
                    <a:pt x="1620" y="2534"/>
                  </a:lnTo>
                  <a:lnTo>
                    <a:pt x="1583" y="2488"/>
                  </a:lnTo>
                  <a:lnTo>
                    <a:pt x="1551" y="2440"/>
                  </a:lnTo>
                  <a:lnTo>
                    <a:pt x="1524" y="2388"/>
                  </a:lnTo>
                  <a:lnTo>
                    <a:pt x="1503" y="2333"/>
                  </a:lnTo>
                  <a:lnTo>
                    <a:pt x="1486" y="2275"/>
                  </a:lnTo>
                  <a:lnTo>
                    <a:pt x="1477" y="2216"/>
                  </a:lnTo>
                  <a:lnTo>
                    <a:pt x="1474" y="2153"/>
                  </a:lnTo>
                  <a:lnTo>
                    <a:pt x="1477" y="2092"/>
                  </a:lnTo>
                  <a:lnTo>
                    <a:pt x="1486" y="2033"/>
                  </a:lnTo>
                  <a:lnTo>
                    <a:pt x="1503" y="1975"/>
                  </a:lnTo>
                  <a:lnTo>
                    <a:pt x="1524" y="1920"/>
                  </a:lnTo>
                  <a:lnTo>
                    <a:pt x="1551" y="1868"/>
                  </a:lnTo>
                  <a:lnTo>
                    <a:pt x="1583" y="1820"/>
                  </a:lnTo>
                  <a:lnTo>
                    <a:pt x="1620" y="1774"/>
                  </a:lnTo>
                  <a:lnTo>
                    <a:pt x="1660" y="1734"/>
                  </a:lnTo>
                  <a:lnTo>
                    <a:pt x="1706" y="1697"/>
                  </a:lnTo>
                  <a:lnTo>
                    <a:pt x="1754" y="1664"/>
                  </a:lnTo>
                  <a:lnTo>
                    <a:pt x="1806" y="1638"/>
                  </a:lnTo>
                  <a:lnTo>
                    <a:pt x="1861" y="1616"/>
                  </a:lnTo>
                  <a:lnTo>
                    <a:pt x="1919" y="1601"/>
                  </a:lnTo>
                  <a:lnTo>
                    <a:pt x="1978" y="1591"/>
                  </a:lnTo>
                  <a:lnTo>
                    <a:pt x="2040" y="1587"/>
                  </a:lnTo>
                  <a:lnTo>
                    <a:pt x="3061" y="1587"/>
                  </a:lnTo>
                  <a:lnTo>
                    <a:pt x="3061" y="1361"/>
                  </a:lnTo>
                  <a:lnTo>
                    <a:pt x="3058" y="1335"/>
                  </a:lnTo>
                  <a:lnTo>
                    <a:pt x="3049" y="1311"/>
                  </a:lnTo>
                  <a:lnTo>
                    <a:pt x="3035" y="1290"/>
                  </a:lnTo>
                  <a:lnTo>
                    <a:pt x="3019" y="1273"/>
                  </a:lnTo>
                  <a:lnTo>
                    <a:pt x="2997" y="1259"/>
                  </a:lnTo>
                  <a:lnTo>
                    <a:pt x="2973" y="1250"/>
                  </a:lnTo>
                  <a:lnTo>
                    <a:pt x="2947" y="1247"/>
                  </a:lnTo>
                  <a:lnTo>
                    <a:pt x="623" y="1247"/>
                  </a:lnTo>
                  <a:lnTo>
                    <a:pt x="559" y="1245"/>
                  </a:lnTo>
                  <a:lnTo>
                    <a:pt x="498" y="1235"/>
                  </a:lnTo>
                  <a:lnTo>
                    <a:pt x="438" y="1219"/>
                  </a:lnTo>
                  <a:lnTo>
                    <a:pt x="381" y="1198"/>
                  </a:lnTo>
                  <a:lnTo>
                    <a:pt x="326" y="1172"/>
                  </a:lnTo>
                  <a:lnTo>
                    <a:pt x="275" y="1141"/>
                  </a:lnTo>
                  <a:lnTo>
                    <a:pt x="227" y="1104"/>
                  </a:lnTo>
                  <a:close/>
                  <a:moveTo>
                    <a:pt x="453" y="906"/>
                  </a:moveTo>
                  <a:lnTo>
                    <a:pt x="453" y="981"/>
                  </a:lnTo>
                  <a:lnTo>
                    <a:pt x="493" y="998"/>
                  </a:lnTo>
                  <a:lnTo>
                    <a:pt x="535" y="1010"/>
                  </a:lnTo>
                  <a:lnTo>
                    <a:pt x="578" y="1018"/>
                  </a:lnTo>
                  <a:lnTo>
                    <a:pt x="623" y="1020"/>
                  </a:lnTo>
                  <a:lnTo>
                    <a:pt x="2833" y="1020"/>
                  </a:lnTo>
                  <a:lnTo>
                    <a:pt x="2833" y="906"/>
                  </a:lnTo>
                  <a:lnTo>
                    <a:pt x="453" y="906"/>
                  </a:lnTo>
                  <a:close/>
                  <a:moveTo>
                    <a:pt x="453" y="681"/>
                  </a:moveTo>
                  <a:lnTo>
                    <a:pt x="453" y="794"/>
                  </a:lnTo>
                  <a:lnTo>
                    <a:pt x="2833" y="794"/>
                  </a:lnTo>
                  <a:lnTo>
                    <a:pt x="2833" y="681"/>
                  </a:lnTo>
                  <a:lnTo>
                    <a:pt x="453" y="681"/>
                  </a:lnTo>
                  <a:close/>
                  <a:moveTo>
                    <a:pt x="453" y="453"/>
                  </a:moveTo>
                  <a:lnTo>
                    <a:pt x="453" y="567"/>
                  </a:lnTo>
                  <a:lnTo>
                    <a:pt x="2833" y="567"/>
                  </a:lnTo>
                  <a:lnTo>
                    <a:pt x="2833" y="453"/>
                  </a:lnTo>
                  <a:lnTo>
                    <a:pt x="453" y="453"/>
                  </a:lnTo>
                  <a:close/>
                  <a:moveTo>
                    <a:pt x="623" y="228"/>
                  </a:moveTo>
                  <a:lnTo>
                    <a:pt x="574" y="230"/>
                  </a:lnTo>
                  <a:lnTo>
                    <a:pt x="526" y="240"/>
                  </a:lnTo>
                  <a:lnTo>
                    <a:pt x="480" y="254"/>
                  </a:lnTo>
                  <a:lnTo>
                    <a:pt x="436" y="273"/>
                  </a:lnTo>
                  <a:lnTo>
                    <a:pt x="396" y="298"/>
                  </a:lnTo>
                  <a:lnTo>
                    <a:pt x="359" y="327"/>
                  </a:lnTo>
                  <a:lnTo>
                    <a:pt x="327" y="360"/>
                  </a:lnTo>
                  <a:lnTo>
                    <a:pt x="298" y="397"/>
                  </a:lnTo>
                  <a:lnTo>
                    <a:pt x="274" y="438"/>
                  </a:lnTo>
                  <a:lnTo>
                    <a:pt x="253" y="480"/>
                  </a:lnTo>
                  <a:lnTo>
                    <a:pt x="239" y="526"/>
                  </a:lnTo>
                  <a:lnTo>
                    <a:pt x="230" y="574"/>
                  </a:lnTo>
                  <a:lnTo>
                    <a:pt x="227" y="624"/>
                  </a:lnTo>
                  <a:lnTo>
                    <a:pt x="230" y="676"/>
                  </a:lnTo>
                  <a:lnTo>
                    <a:pt x="241" y="728"/>
                  </a:lnTo>
                  <a:lnTo>
                    <a:pt x="257" y="776"/>
                  </a:lnTo>
                  <a:lnTo>
                    <a:pt x="279" y="820"/>
                  </a:lnTo>
                  <a:lnTo>
                    <a:pt x="307" y="863"/>
                  </a:lnTo>
                  <a:lnTo>
                    <a:pt x="339" y="901"/>
                  </a:lnTo>
                  <a:lnTo>
                    <a:pt x="339" y="453"/>
                  </a:lnTo>
                  <a:lnTo>
                    <a:pt x="343" y="427"/>
                  </a:lnTo>
                  <a:lnTo>
                    <a:pt x="352" y="404"/>
                  </a:lnTo>
                  <a:lnTo>
                    <a:pt x="365" y="383"/>
                  </a:lnTo>
                  <a:lnTo>
                    <a:pt x="383" y="365"/>
                  </a:lnTo>
                  <a:lnTo>
                    <a:pt x="403" y="352"/>
                  </a:lnTo>
                  <a:lnTo>
                    <a:pt x="428" y="343"/>
                  </a:lnTo>
                  <a:lnTo>
                    <a:pt x="453" y="340"/>
                  </a:lnTo>
                  <a:lnTo>
                    <a:pt x="2833" y="340"/>
                  </a:lnTo>
                  <a:lnTo>
                    <a:pt x="2860" y="343"/>
                  </a:lnTo>
                  <a:lnTo>
                    <a:pt x="2884" y="352"/>
                  </a:lnTo>
                  <a:lnTo>
                    <a:pt x="2905" y="365"/>
                  </a:lnTo>
                  <a:lnTo>
                    <a:pt x="2923" y="383"/>
                  </a:lnTo>
                  <a:lnTo>
                    <a:pt x="2936" y="404"/>
                  </a:lnTo>
                  <a:lnTo>
                    <a:pt x="2944" y="427"/>
                  </a:lnTo>
                  <a:lnTo>
                    <a:pt x="2947" y="453"/>
                  </a:lnTo>
                  <a:lnTo>
                    <a:pt x="2947" y="1020"/>
                  </a:lnTo>
                  <a:lnTo>
                    <a:pt x="2986" y="1022"/>
                  </a:lnTo>
                  <a:lnTo>
                    <a:pt x="3024" y="1030"/>
                  </a:lnTo>
                  <a:lnTo>
                    <a:pt x="3061" y="1041"/>
                  </a:lnTo>
                  <a:lnTo>
                    <a:pt x="3061" y="340"/>
                  </a:lnTo>
                  <a:lnTo>
                    <a:pt x="3058" y="315"/>
                  </a:lnTo>
                  <a:lnTo>
                    <a:pt x="3049" y="290"/>
                  </a:lnTo>
                  <a:lnTo>
                    <a:pt x="3035" y="269"/>
                  </a:lnTo>
                  <a:lnTo>
                    <a:pt x="3019" y="252"/>
                  </a:lnTo>
                  <a:lnTo>
                    <a:pt x="2997" y="239"/>
                  </a:lnTo>
                  <a:lnTo>
                    <a:pt x="2973" y="230"/>
                  </a:lnTo>
                  <a:lnTo>
                    <a:pt x="2947" y="228"/>
                  </a:lnTo>
                  <a:lnTo>
                    <a:pt x="623" y="228"/>
                  </a:lnTo>
                  <a:close/>
                  <a:moveTo>
                    <a:pt x="623" y="0"/>
                  </a:moveTo>
                  <a:lnTo>
                    <a:pt x="2947" y="0"/>
                  </a:lnTo>
                  <a:lnTo>
                    <a:pt x="2993" y="3"/>
                  </a:lnTo>
                  <a:lnTo>
                    <a:pt x="3038" y="12"/>
                  </a:lnTo>
                  <a:lnTo>
                    <a:pt x="3080" y="27"/>
                  </a:lnTo>
                  <a:lnTo>
                    <a:pt x="3119" y="47"/>
                  </a:lnTo>
                  <a:lnTo>
                    <a:pt x="3155" y="71"/>
                  </a:lnTo>
                  <a:lnTo>
                    <a:pt x="3187" y="100"/>
                  </a:lnTo>
                  <a:lnTo>
                    <a:pt x="3216" y="133"/>
                  </a:lnTo>
                  <a:lnTo>
                    <a:pt x="3241" y="168"/>
                  </a:lnTo>
                  <a:lnTo>
                    <a:pt x="3261" y="208"/>
                  </a:lnTo>
                  <a:lnTo>
                    <a:pt x="3275" y="250"/>
                  </a:lnTo>
                  <a:lnTo>
                    <a:pt x="3284" y="294"/>
                  </a:lnTo>
                  <a:lnTo>
                    <a:pt x="3287" y="340"/>
                  </a:lnTo>
                  <a:lnTo>
                    <a:pt x="3287" y="1361"/>
                  </a:lnTo>
                  <a:lnTo>
                    <a:pt x="3341" y="1405"/>
                  </a:lnTo>
                  <a:lnTo>
                    <a:pt x="3392" y="1452"/>
                  </a:lnTo>
                  <a:lnTo>
                    <a:pt x="3436" y="1503"/>
                  </a:lnTo>
                  <a:lnTo>
                    <a:pt x="3476" y="1556"/>
                  </a:lnTo>
                  <a:lnTo>
                    <a:pt x="3511" y="1612"/>
                  </a:lnTo>
                  <a:lnTo>
                    <a:pt x="3542" y="1669"/>
                  </a:lnTo>
                  <a:lnTo>
                    <a:pt x="3568" y="1728"/>
                  </a:lnTo>
                  <a:lnTo>
                    <a:pt x="3589" y="1789"/>
                  </a:lnTo>
                  <a:lnTo>
                    <a:pt x="3606" y="1851"/>
                  </a:lnTo>
                  <a:lnTo>
                    <a:pt x="3618" y="1913"/>
                  </a:lnTo>
                  <a:lnTo>
                    <a:pt x="3625" y="1977"/>
                  </a:lnTo>
                  <a:lnTo>
                    <a:pt x="3627" y="2041"/>
                  </a:lnTo>
                  <a:lnTo>
                    <a:pt x="3625" y="2104"/>
                  </a:lnTo>
                  <a:lnTo>
                    <a:pt x="3618" y="2168"/>
                  </a:lnTo>
                  <a:lnTo>
                    <a:pt x="3606" y="2230"/>
                  </a:lnTo>
                  <a:lnTo>
                    <a:pt x="3589" y="2293"/>
                  </a:lnTo>
                  <a:lnTo>
                    <a:pt x="3568" y="2353"/>
                  </a:lnTo>
                  <a:lnTo>
                    <a:pt x="3542" y="2412"/>
                  </a:lnTo>
                  <a:lnTo>
                    <a:pt x="3511" y="2470"/>
                  </a:lnTo>
                  <a:lnTo>
                    <a:pt x="3476" y="2525"/>
                  </a:lnTo>
                  <a:lnTo>
                    <a:pt x="3436" y="2579"/>
                  </a:lnTo>
                  <a:lnTo>
                    <a:pt x="3392" y="2629"/>
                  </a:lnTo>
                  <a:lnTo>
                    <a:pt x="3341" y="2677"/>
                  </a:lnTo>
                  <a:lnTo>
                    <a:pt x="3287" y="2720"/>
                  </a:lnTo>
                  <a:lnTo>
                    <a:pt x="3287" y="2890"/>
                  </a:lnTo>
                  <a:lnTo>
                    <a:pt x="3284" y="2954"/>
                  </a:lnTo>
                  <a:lnTo>
                    <a:pt x="3274" y="3016"/>
                  </a:lnTo>
                  <a:lnTo>
                    <a:pt x="3259" y="3075"/>
                  </a:lnTo>
                  <a:lnTo>
                    <a:pt x="3239" y="3134"/>
                  </a:lnTo>
                  <a:lnTo>
                    <a:pt x="3212" y="3187"/>
                  </a:lnTo>
                  <a:lnTo>
                    <a:pt x="3181" y="3238"/>
                  </a:lnTo>
                  <a:lnTo>
                    <a:pt x="3145" y="3288"/>
                  </a:lnTo>
                  <a:lnTo>
                    <a:pt x="3105" y="3331"/>
                  </a:lnTo>
                  <a:lnTo>
                    <a:pt x="3060" y="3371"/>
                  </a:lnTo>
                  <a:lnTo>
                    <a:pt x="3012" y="3408"/>
                  </a:lnTo>
                  <a:lnTo>
                    <a:pt x="2961" y="3439"/>
                  </a:lnTo>
                  <a:lnTo>
                    <a:pt x="2906" y="3465"/>
                  </a:lnTo>
                  <a:lnTo>
                    <a:pt x="2849" y="3486"/>
                  </a:lnTo>
                  <a:lnTo>
                    <a:pt x="2790" y="3502"/>
                  </a:lnTo>
                  <a:lnTo>
                    <a:pt x="2727" y="3511"/>
                  </a:lnTo>
                  <a:lnTo>
                    <a:pt x="2664" y="3514"/>
                  </a:lnTo>
                  <a:lnTo>
                    <a:pt x="623" y="3514"/>
                  </a:lnTo>
                  <a:lnTo>
                    <a:pt x="559" y="3511"/>
                  </a:lnTo>
                  <a:lnTo>
                    <a:pt x="498" y="3502"/>
                  </a:lnTo>
                  <a:lnTo>
                    <a:pt x="438" y="3486"/>
                  </a:lnTo>
                  <a:lnTo>
                    <a:pt x="381" y="3465"/>
                  </a:lnTo>
                  <a:lnTo>
                    <a:pt x="326" y="3439"/>
                  </a:lnTo>
                  <a:lnTo>
                    <a:pt x="275" y="3408"/>
                  </a:lnTo>
                  <a:lnTo>
                    <a:pt x="227" y="3371"/>
                  </a:lnTo>
                  <a:lnTo>
                    <a:pt x="183" y="3331"/>
                  </a:lnTo>
                  <a:lnTo>
                    <a:pt x="143" y="3288"/>
                  </a:lnTo>
                  <a:lnTo>
                    <a:pt x="106" y="3238"/>
                  </a:lnTo>
                  <a:lnTo>
                    <a:pt x="75" y="3187"/>
                  </a:lnTo>
                  <a:lnTo>
                    <a:pt x="49" y="3134"/>
                  </a:lnTo>
                  <a:lnTo>
                    <a:pt x="28" y="3075"/>
                  </a:lnTo>
                  <a:lnTo>
                    <a:pt x="12" y="3016"/>
                  </a:lnTo>
                  <a:lnTo>
                    <a:pt x="3" y="2954"/>
                  </a:lnTo>
                  <a:lnTo>
                    <a:pt x="0" y="2890"/>
                  </a:lnTo>
                  <a:lnTo>
                    <a:pt x="0" y="624"/>
                  </a:lnTo>
                  <a:lnTo>
                    <a:pt x="3" y="560"/>
                  </a:lnTo>
                  <a:lnTo>
                    <a:pt x="12" y="498"/>
                  </a:lnTo>
                  <a:lnTo>
                    <a:pt x="28" y="439"/>
                  </a:lnTo>
                  <a:lnTo>
                    <a:pt x="49" y="382"/>
                  </a:lnTo>
                  <a:lnTo>
                    <a:pt x="75" y="327"/>
                  </a:lnTo>
                  <a:lnTo>
                    <a:pt x="106" y="276"/>
                  </a:lnTo>
                  <a:lnTo>
                    <a:pt x="143" y="228"/>
                  </a:lnTo>
                  <a:lnTo>
                    <a:pt x="183" y="183"/>
                  </a:lnTo>
                  <a:lnTo>
                    <a:pt x="227" y="143"/>
                  </a:lnTo>
                  <a:lnTo>
                    <a:pt x="275" y="107"/>
                  </a:lnTo>
                  <a:lnTo>
                    <a:pt x="326" y="76"/>
                  </a:lnTo>
                  <a:lnTo>
                    <a:pt x="381" y="49"/>
                  </a:lnTo>
                  <a:lnTo>
                    <a:pt x="438" y="29"/>
                  </a:lnTo>
                  <a:lnTo>
                    <a:pt x="498" y="13"/>
                  </a:lnTo>
                  <a:lnTo>
                    <a:pt x="559" y="3"/>
                  </a:lnTo>
                  <a:lnTo>
                    <a:pt x="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1" name="Freeform 328"/>
          <p:cNvSpPr>
            <a:spLocks noEditPoints="1"/>
          </p:cNvSpPr>
          <p:nvPr/>
        </p:nvSpPr>
        <p:spPr bwMode="auto">
          <a:xfrm>
            <a:off x="8103495" y="4872106"/>
            <a:ext cx="458067" cy="467212"/>
          </a:xfrm>
          <a:custGeom>
            <a:avLst/>
            <a:gdLst>
              <a:gd name="T0" fmla="*/ 1863 w 3158"/>
              <a:gd name="T1" fmla="*/ 2930 h 3219"/>
              <a:gd name="T2" fmla="*/ 2272 w 3158"/>
              <a:gd name="T3" fmla="*/ 2819 h 3219"/>
              <a:gd name="T4" fmla="*/ 2216 w 3158"/>
              <a:gd name="T5" fmla="*/ 2527 h 3219"/>
              <a:gd name="T6" fmla="*/ 687 w 3158"/>
              <a:gd name="T7" fmla="*/ 2674 h 3219"/>
              <a:gd name="T8" fmla="*/ 1189 w 3158"/>
              <a:gd name="T9" fmla="*/ 2952 h 3219"/>
              <a:gd name="T10" fmla="*/ 1094 w 3158"/>
              <a:gd name="T11" fmla="*/ 2654 h 3219"/>
              <a:gd name="T12" fmla="*/ 1758 w 3158"/>
              <a:gd name="T13" fmla="*/ 2893 h 3219"/>
              <a:gd name="T14" fmla="*/ 1970 w 3158"/>
              <a:gd name="T15" fmla="*/ 2439 h 3219"/>
              <a:gd name="T16" fmla="*/ 1355 w 3158"/>
              <a:gd name="T17" fmla="*/ 2406 h 3219"/>
              <a:gd name="T18" fmla="*/ 1291 w 3158"/>
              <a:gd name="T19" fmla="*/ 2762 h 3219"/>
              <a:gd name="T20" fmla="*/ 1529 w 3158"/>
              <a:gd name="T21" fmla="*/ 2392 h 3219"/>
              <a:gd name="T22" fmla="*/ 2225 w 3158"/>
              <a:gd name="T23" fmla="*/ 2305 h 3219"/>
              <a:gd name="T24" fmla="*/ 2606 w 3158"/>
              <a:gd name="T25" fmla="*/ 2541 h 3219"/>
              <a:gd name="T26" fmla="*/ 2894 w 3158"/>
              <a:gd name="T27" fmla="*/ 2015 h 3219"/>
              <a:gd name="T28" fmla="*/ 1630 w 3158"/>
              <a:gd name="T29" fmla="*/ 2287 h 3219"/>
              <a:gd name="T30" fmla="*/ 2159 w 3158"/>
              <a:gd name="T31" fmla="*/ 2178 h 3219"/>
              <a:gd name="T32" fmla="*/ 920 w 3158"/>
              <a:gd name="T33" fmla="*/ 1662 h 3219"/>
              <a:gd name="T34" fmla="*/ 1065 w 3158"/>
              <a:gd name="T35" fmla="*/ 2367 h 3219"/>
              <a:gd name="T36" fmla="*/ 920 w 3158"/>
              <a:gd name="T37" fmla="*/ 1662 h 3219"/>
              <a:gd name="T38" fmla="*/ 324 w 3158"/>
              <a:gd name="T39" fmla="*/ 2179 h 3219"/>
              <a:gd name="T40" fmla="*/ 678 w 3158"/>
              <a:gd name="T41" fmla="*/ 2556 h 3219"/>
              <a:gd name="T42" fmla="*/ 874 w 3158"/>
              <a:gd name="T43" fmla="*/ 2100 h 3219"/>
              <a:gd name="T44" fmla="*/ 2033 w 3158"/>
              <a:gd name="T45" fmla="*/ 973 h 3219"/>
              <a:gd name="T46" fmla="*/ 2234 w 3158"/>
              <a:gd name="T47" fmla="*/ 1450 h 3219"/>
              <a:gd name="T48" fmla="*/ 999 w 3158"/>
              <a:gd name="T49" fmla="*/ 1039 h 3219"/>
              <a:gd name="T50" fmla="*/ 1529 w 3158"/>
              <a:gd name="T51" fmla="*/ 1036 h 3219"/>
              <a:gd name="T52" fmla="*/ 2604 w 3158"/>
              <a:gd name="T53" fmla="*/ 679 h 3219"/>
              <a:gd name="T54" fmla="*/ 2277 w 3158"/>
              <a:gd name="T55" fmla="*/ 1084 h 3219"/>
              <a:gd name="T56" fmla="*/ 2945 w 3158"/>
              <a:gd name="T57" fmla="*/ 1466 h 3219"/>
              <a:gd name="T58" fmla="*/ 2755 w 3158"/>
              <a:gd name="T59" fmla="*/ 886 h 3219"/>
              <a:gd name="T60" fmla="*/ 403 w 3158"/>
              <a:gd name="T61" fmla="*/ 886 h 3219"/>
              <a:gd name="T62" fmla="*/ 213 w 3158"/>
              <a:gd name="T63" fmla="*/ 1466 h 3219"/>
              <a:gd name="T64" fmla="*/ 881 w 3158"/>
              <a:gd name="T65" fmla="*/ 1084 h 3219"/>
              <a:gd name="T66" fmla="*/ 554 w 3158"/>
              <a:gd name="T67" fmla="*/ 679 h 3219"/>
              <a:gd name="T68" fmla="*/ 2144 w 3158"/>
              <a:gd name="T69" fmla="*/ 717 h 3219"/>
              <a:gd name="T70" fmla="*/ 2475 w 3158"/>
              <a:gd name="T71" fmla="*/ 547 h 3219"/>
              <a:gd name="T72" fmla="*/ 1970 w 3158"/>
              <a:gd name="T73" fmla="*/ 267 h 3219"/>
              <a:gd name="T74" fmla="*/ 1031 w 3158"/>
              <a:gd name="T75" fmla="*/ 325 h 3219"/>
              <a:gd name="T76" fmla="*/ 689 w 3158"/>
              <a:gd name="T77" fmla="*/ 652 h 3219"/>
              <a:gd name="T78" fmla="*/ 1111 w 3158"/>
              <a:gd name="T79" fmla="*/ 539 h 3219"/>
              <a:gd name="T80" fmla="*/ 1725 w 3158"/>
              <a:gd name="T81" fmla="*/ 926 h 3219"/>
              <a:gd name="T82" fmla="*/ 1968 w 3158"/>
              <a:gd name="T83" fmla="*/ 605 h 3219"/>
              <a:gd name="T84" fmla="*/ 1630 w 3158"/>
              <a:gd name="T85" fmla="*/ 210 h 3219"/>
              <a:gd name="T86" fmla="*/ 1191 w 3158"/>
              <a:gd name="T87" fmla="*/ 605 h 3219"/>
              <a:gd name="T88" fmla="*/ 1432 w 3158"/>
              <a:gd name="T89" fmla="*/ 926 h 3219"/>
              <a:gd name="T90" fmla="*/ 1874 w 3158"/>
              <a:gd name="T91" fmla="*/ 28 h 3219"/>
              <a:gd name="T92" fmla="*/ 2482 w 3158"/>
              <a:gd name="T93" fmla="*/ 288 h 3219"/>
              <a:gd name="T94" fmla="*/ 2926 w 3158"/>
              <a:gd name="T95" fmla="*/ 770 h 3219"/>
              <a:gd name="T96" fmla="*/ 3146 w 3158"/>
              <a:gd name="T97" fmla="*/ 1408 h 3219"/>
              <a:gd name="T98" fmla="*/ 3084 w 3158"/>
              <a:gd name="T99" fmla="*/ 2100 h 3219"/>
              <a:gd name="T100" fmla="*/ 2760 w 3158"/>
              <a:gd name="T101" fmla="*/ 2679 h 3219"/>
              <a:gd name="T102" fmla="*/ 2237 w 3158"/>
              <a:gd name="T103" fmla="*/ 3074 h 3219"/>
              <a:gd name="T104" fmla="*/ 1579 w 3158"/>
              <a:gd name="T105" fmla="*/ 3219 h 3219"/>
              <a:gd name="T106" fmla="*/ 921 w 3158"/>
              <a:gd name="T107" fmla="*/ 3074 h 3219"/>
              <a:gd name="T108" fmla="*/ 399 w 3158"/>
              <a:gd name="T109" fmla="*/ 2679 h 3219"/>
              <a:gd name="T110" fmla="*/ 75 w 3158"/>
              <a:gd name="T111" fmla="*/ 2100 h 3219"/>
              <a:gd name="T112" fmla="*/ 13 w 3158"/>
              <a:gd name="T113" fmla="*/ 1408 h 3219"/>
              <a:gd name="T114" fmla="*/ 232 w 3158"/>
              <a:gd name="T115" fmla="*/ 770 h 3219"/>
              <a:gd name="T116" fmla="*/ 677 w 3158"/>
              <a:gd name="T117" fmla="*/ 288 h 3219"/>
              <a:gd name="T118" fmla="*/ 1285 w 3158"/>
              <a:gd name="T119" fmla="*/ 28 h 3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58" h="3219">
                <a:moveTo>
                  <a:pt x="2147" y="2497"/>
                </a:moveTo>
                <a:lnTo>
                  <a:pt x="2108" y="2577"/>
                </a:lnTo>
                <a:lnTo>
                  <a:pt x="2064" y="2654"/>
                </a:lnTo>
                <a:lnTo>
                  <a:pt x="2018" y="2727"/>
                </a:lnTo>
                <a:lnTo>
                  <a:pt x="1969" y="2798"/>
                </a:lnTo>
                <a:lnTo>
                  <a:pt x="1917" y="2865"/>
                </a:lnTo>
                <a:lnTo>
                  <a:pt x="1863" y="2930"/>
                </a:lnTo>
                <a:lnTo>
                  <a:pt x="1805" y="2991"/>
                </a:lnTo>
                <a:lnTo>
                  <a:pt x="1888" y="2975"/>
                </a:lnTo>
                <a:lnTo>
                  <a:pt x="1969" y="2952"/>
                </a:lnTo>
                <a:lnTo>
                  <a:pt x="2048" y="2926"/>
                </a:lnTo>
                <a:lnTo>
                  <a:pt x="2126" y="2895"/>
                </a:lnTo>
                <a:lnTo>
                  <a:pt x="2200" y="2859"/>
                </a:lnTo>
                <a:lnTo>
                  <a:pt x="2272" y="2819"/>
                </a:lnTo>
                <a:lnTo>
                  <a:pt x="2341" y="2774"/>
                </a:lnTo>
                <a:lnTo>
                  <a:pt x="2409" y="2726"/>
                </a:lnTo>
                <a:lnTo>
                  <a:pt x="2472" y="2674"/>
                </a:lnTo>
                <a:lnTo>
                  <a:pt x="2411" y="2633"/>
                </a:lnTo>
                <a:lnTo>
                  <a:pt x="2347" y="2594"/>
                </a:lnTo>
                <a:lnTo>
                  <a:pt x="2282" y="2558"/>
                </a:lnTo>
                <a:lnTo>
                  <a:pt x="2216" y="2527"/>
                </a:lnTo>
                <a:lnTo>
                  <a:pt x="2147" y="2497"/>
                </a:lnTo>
                <a:close/>
                <a:moveTo>
                  <a:pt x="1011" y="2497"/>
                </a:moveTo>
                <a:lnTo>
                  <a:pt x="943" y="2527"/>
                </a:lnTo>
                <a:lnTo>
                  <a:pt x="876" y="2558"/>
                </a:lnTo>
                <a:lnTo>
                  <a:pt x="812" y="2594"/>
                </a:lnTo>
                <a:lnTo>
                  <a:pt x="748" y="2633"/>
                </a:lnTo>
                <a:lnTo>
                  <a:pt x="687" y="2674"/>
                </a:lnTo>
                <a:lnTo>
                  <a:pt x="750" y="2726"/>
                </a:lnTo>
                <a:lnTo>
                  <a:pt x="817" y="2774"/>
                </a:lnTo>
                <a:lnTo>
                  <a:pt x="887" y="2819"/>
                </a:lnTo>
                <a:lnTo>
                  <a:pt x="958" y="2859"/>
                </a:lnTo>
                <a:lnTo>
                  <a:pt x="1033" y="2895"/>
                </a:lnTo>
                <a:lnTo>
                  <a:pt x="1109" y="2926"/>
                </a:lnTo>
                <a:lnTo>
                  <a:pt x="1189" y="2952"/>
                </a:lnTo>
                <a:lnTo>
                  <a:pt x="1270" y="2975"/>
                </a:lnTo>
                <a:lnTo>
                  <a:pt x="1353" y="2991"/>
                </a:lnTo>
                <a:lnTo>
                  <a:pt x="1296" y="2930"/>
                </a:lnTo>
                <a:lnTo>
                  <a:pt x="1241" y="2865"/>
                </a:lnTo>
                <a:lnTo>
                  <a:pt x="1190" y="2798"/>
                </a:lnTo>
                <a:lnTo>
                  <a:pt x="1141" y="2727"/>
                </a:lnTo>
                <a:lnTo>
                  <a:pt x="1094" y="2654"/>
                </a:lnTo>
                <a:lnTo>
                  <a:pt x="1051" y="2577"/>
                </a:lnTo>
                <a:lnTo>
                  <a:pt x="1011" y="2497"/>
                </a:lnTo>
                <a:close/>
                <a:moveTo>
                  <a:pt x="1630" y="2392"/>
                </a:moveTo>
                <a:lnTo>
                  <a:pt x="1630" y="3008"/>
                </a:lnTo>
                <a:lnTo>
                  <a:pt x="1636" y="3008"/>
                </a:lnTo>
                <a:lnTo>
                  <a:pt x="1698" y="2953"/>
                </a:lnTo>
                <a:lnTo>
                  <a:pt x="1758" y="2893"/>
                </a:lnTo>
                <a:lnTo>
                  <a:pt x="1814" y="2829"/>
                </a:lnTo>
                <a:lnTo>
                  <a:pt x="1868" y="2763"/>
                </a:lnTo>
                <a:lnTo>
                  <a:pt x="1918" y="2692"/>
                </a:lnTo>
                <a:lnTo>
                  <a:pt x="1966" y="2619"/>
                </a:lnTo>
                <a:lnTo>
                  <a:pt x="2010" y="2541"/>
                </a:lnTo>
                <a:lnTo>
                  <a:pt x="2050" y="2461"/>
                </a:lnTo>
                <a:lnTo>
                  <a:pt x="1970" y="2439"/>
                </a:lnTo>
                <a:lnTo>
                  <a:pt x="1887" y="2420"/>
                </a:lnTo>
                <a:lnTo>
                  <a:pt x="1803" y="2406"/>
                </a:lnTo>
                <a:lnTo>
                  <a:pt x="1717" y="2396"/>
                </a:lnTo>
                <a:lnTo>
                  <a:pt x="1630" y="2392"/>
                </a:lnTo>
                <a:close/>
                <a:moveTo>
                  <a:pt x="1529" y="2392"/>
                </a:moveTo>
                <a:lnTo>
                  <a:pt x="1442" y="2396"/>
                </a:lnTo>
                <a:lnTo>
                  <a:pt x="1355" y="2406"/>
                </a:lnTo>
                <a:lnTo>
                  <a:pt x="1271" y="2420"/>
                </a:lnTo>
                <a:lnTo>
                  <a:pt x="1189" y="2439"/>
                </a:lnTo>
                <a:lnTo>
                  <a:pt x="1107" y="2461"/>
                </a:lnTo>
                <a:lnTo>
                  <a:pt x="1149" y="2541"/>
                </a:lnTo>
                <a:lnTo>
                  <a:pt x="1193" y="2619"/>
                </a:lnTo>
                <a:lnTo>
                  <a:pt x="1240" y="2692"/>
                </a:lnTo>
                <a:lnTo>
                  <a:pt x="1291" y="2762"/>
                </a:lnTo>
                <a:lnTo>
                  <a:pt x="1344" y="2829"/>
                </a:lnTo>
                <a:lnTo>
                  <a:pt x="1401" y="2893"/>
                </a:lnTo>
                <a:lnTo>
                  <a:pt x="1461" y="2952"/>
                </a:lnTo>
                <a:lnTo>
                  <a:pt x="1523" y="3008"/>
                </a:lnTo>
                <a:lnTo>
                  <a:pt x="1526" y="3008"/>
                </a:lnTo>
                <a:lnTo>
                  <a:pt x="1529" y="3008"/>
                </a:lnTo>
                <a:lnTo>
                  <a:pt x="1529" y="2392"/>
                </a:lnTo>
                <a:close/>
                <a:moveTo>
                  <a:pt x="2341" y="1662"/>
                </a:moveTo>
                <a:lnTo>
                  <a:pt x="2335" y="1774"/>
                </a:lnTo>
                <a:lnTo>
                  <a:pt x="2324" y="1885"/>
                </a:lnTo>
                <a:lnTo>
                  <a:pt x="2307" y="1994"/>
                </a:lnTo>
                <a:lnTo>
                  <a:pt x="2285" y="2100"/>
                </a:lnTo>
                <a:lnTo>
                  <a:pt x="2257" y="2204"/>
                </a:lnTo>
                <a:lnTo>
                  <a:pt x="2225" y="2305"/>
                </a:lnTo>
                <a:lnTo>
                  <a:pt x="2188" y="2402"/>
                </a:lnTo>
                <a:lnTo>
                  <a:pt x="2264" y="2435"/>
                </a:lnTo>
                <a:lnTo>
                  <a:pt x="2338" y="2472"/>
                </a:lnTo>
                <a:lnTo>
                  <a:pt x="2411" y="2512"/>
                </a:lnTo>
                <a:lnTo>
                  <a:pt x="2481" y="2556"/>
                </a:lnTo>
                <a:lnTo>
                  <a:pt x="2548" y="2603"/>
                </a:lnTo>
                <a:lnTo>
                  <a:pt x="2606" y="2541"/>
                </a:lnTo>
                <a:lnTo>
                  <a:pt x="2660" y="2475"/>
                </a:lnTo>
                <a:lnTo>
                  <a:pt x="2711" y="2405"/>
                </a:lnTo>
                <a:lnTo>
                  <a:pt x="2757" y="2332"/>
                </a:lnTo>
                <a:lnTo>
                  <a:pt x="2798" y="2258"/>
                </a:lnTo>
                <a:lnTo>
                  <a:pt x="2835" y="2179"/>
                </a:lnTo>
                <a:lnTo>
                  <a:pt x="2867" y="2098"/>
                </a:lnTo>
                <a:lnTo>
                  <a:pt x="2894" y="2015"/>
                </a:lnTo>
                <a:lnTo>
                  <a:pt x="2917" y="1929"/>
                </a:lnTo>
                <a:lnTo>
                  <a:pt x="2934" y="1842"/>
                </a:lnTo>
                <a:lnTo>
                  <a:pt x="2945" y="1753"/>
                </a:lnTo>
                <a:lnTo>
                  <a:pt x="2952" y="1662"/>
                </a:lnTo>
                <a:lnTo>
                  <a:pt x="2341" y="1662"/>
                </a:lnTo>
                <a:close/>
                <a:moveTo>
                  <a:pt x="1630" y="1662"/>
                </a:moveTo>
                <a:lnTo>
                  <a:pt x="1630" y="2287"/>
                </a:lnTo>
                <a:lnTo>
                  <a:pt x="1726" y="2293"/>
                </a:lnTo>
                <a:lnTo>
                  <a:pt x="1820" y="2304"/>
                </a:lnTo>
                <a:lnTo>
                  <a:pt x="1913" y="2319"/>
                </a:lnTo>
                <a:lnTo>
                  <a:pt x="2003" y="2341"/>
                </a:lnTo>
                <a:lnTo>
                  <a:pt x="2093" y="2367"/>
                </a:lnTo>
                <a:lnTo>
                  <a:pt x="2128" y="2274"/>
                </a:lnTo>
                <a:lnTo>
                  <a:pt x="2159" y="2178"/>
                </a:lnTo>
                <a:lnTo>
                  <a:pt x="2185" y="2079"/>
                </a:lnTo>
                <a:lnTo>
                  <a:pt x="2207" y="1978"/>
                </a:lnTo>
                <a:lnTo>
                  <a:pt x="2223" y="1874"/>
                </a:lnTo>
                <a:lnTo>
                  <a:pt x="2234" y="1769"/>
                </a:lnTo>
                <a:lnTo>
                  <a:pt x="2239" y="1662"/>
                </a:lnTo>
                <a:lnTo>
                  <a:pt x="1630" y="1662"/>
                </a:lnTo>
                <a:close/>
                <a:moveTo>
                  <a:pt x="920" y="1662"/>
                </a:moveTo>
                <a:lnTo>
                  <a:pt x="925" y="1769"/>
                </a:lnTo>
                <a:lnTo>
                  <a:pt x="936" y="1874"/>
                </a:lnTo>
                <a:lnTo>
                  <a:pt x="952" y="1978"/>
                </a:lnTo>
                <a:lnTo>
                  <a:pt x="973" y="2079"/>
                </a:lnTo>
                <a:lnTo>
                  <a:pt x="999" y="2178"/>
                </a:lnTo>
                <a:lnTo>
                  <a:pt x="1030" y="2274"/>
                </a:lnTo>
                <a:lnTo>
                  <a:pt x="1065" y="2367"/>
                </a:lnTo>
                <a:lnTo>
                  <a:pt x="1155" y="2341"/>
                </a:lnTo>
                <a:lnTo>
                  <a:pt x="1246" y="2319"/>
                </a:lnTo>
                <a:lnTo>
                  <a:pt x="1338" y="2304"/>
                </a:lnTo>
                <a:lnTo>
                  <a:pt x="1432" y="2293"/>
                </a:lnTo>
                <a:lnTo>
                  <a:pt x="1529" y="2287"/>
                </a:lnTo>
                <a:lnTo>
                  <a:pt x="1529" y="1662"/>
                </a:lnTo>
                <a:lnTo>
                  <a:pt x="920" y="1662"/>
                </a:lnTo>
                <a:close/>
                <a:moveTo>
                  <a:pt x="207" y="1662"/>
                </a:moveTo>
                <a:lnTo>
                  <a:pt x="213" y="1753"/>
                </a:lnTo>
                <a:lnTo>
                  <a:pt x="225" y="1842"/>
                </a:lnTo>
                <a:lnTo>
                  <a:pt x="242" y="1929"/>
                </a:lnTo>
                <a:lnTo>
                  <a:pt x="264" y="2015"/>
                </a:lnTo>
                <a:lnTo>
                  <a:pt x="292" y="2098"/>
                </a:lnTo>
                <a:lnTo>
                  <a:pt x="324" y="2179"/>
                </a:lnTo>
                <a:lnTo>
                  <a:pt x="361" y="2258"/>
                </a:lnTo>
                <a:lnTo>
                  <a:pt x="402" y="2332"/>
                </a:lnTo>
                <a:lnTo>
                  <a:pt x="448" y="2405"/>
                </a:lnTo>
                <a:lnTo>
                  <a:pt x="499" y="2475"/>
                </a:lnTo>
                <a:lnTo>
                  <a:pt x="553" y="2541"/>
                </a:lnTo>
                <a:lnTo>
                  <a:pt x="610" y="2603"/>
                </a:lnTo>
                <a:lnTo>
                  <a:pt x="678" y="2556"/>
                </a:lnTo>
                <a:lnTo>
                  <a:pt x="747" y="2512"/>
                </a:lnTo>
                <a:lnTo>
                  <a:pt x="820" y="2473"/>
                </a:lnTo>
                <a:lnTo>
                  <a:pt x="894" y="2436"/>
                </a:lnTo>
                <a:lnTo>
                  <a:pt x="971" y="2402"/>
                </a:lnTo>
                <a:lnTo>
                  <a:pt x="934" y="2305"/>
                </a:lnTo>
                <a:lnTo>
                  <a:pt x="901" y="2204"/>
                </a:lnTo>
                <a:lnTo>
                  <a:pt x="874" y="2100"/>
                </a:lnTo>
                <a:lnTo>
                  <a:pt x="852" y="1994"/>
                </a:lnTo>
                <a:lnTo>
                  <a:pt x="835" y="1885"/>
                </a:lnTo>
                <a:lnTo>
                  <a:pt x="824" y="1774"/>
                </a:lnTo>
                <a:lnTo>
                  <a:pt x="818" y="1662"/>
                </a:lnTo>
                <a:lnTo>
                  <a:pt x="207" y="1662"/>
                </a:lnTo>
                <a:close/>
                <a:moveTo>
                  <a:pt x="2129" y="943"/>
                </a:moveTo>
                <a:lnTo>
                  <a:pt x="2033" y="973"/>
                </a:lnTo>
                <a:lnTo>
                  <a:pt x="1935" y="998"/>
                </a:lnTo>
                <a:lnTo>
                  <a:pt x="1836" y="1017"/>
                </a:lnTo>
                <a:lnTo>
                  <a:pt x="1733" y="1029"/>
                </a:lnTo>
                <a:lnTo>
                  <a:pt x="1630" y="1036"/>
                </a:lnTo>
                <a:lnTo>
                  <a:pt x="1630" y="1557"/>
                </a:lnTo>
                <a:lnTo>
                  <a:pt x="2239" y="1557"/>
                </a:lnTo>
                <a:lnTo>
                  <a:pt x="2234" y="1450"/>
                </a:lnTo>
                <a:lnTo>
                  <a:pt x="2223" y="1343"/>
                </a:lnTo>
                <a:lnTo>
                  <a:pt x="2207" y="1240"/>
                </a:lnTo>
                <a:lnTo>
                  <a:pt x="2186" y="1138"/>
                </a:lnTo>
                <a:lnTo>
                  <a:pt x="2160" y="1039"/>
                </a:lnTo>
                <a:lnTo>
                  <a:pt x="2129" y="943"/>
                </a:lnTo>
                <a:close/>
                <a:moveTo>
                  <a:pt x="1030" y="943"/>
                </a:moveTo>
                <a:lnTo>
                  <a:pt x="999" y="1039"/>
                </a:lnTo>
                <a:lnTo>
                  <a:pt x="973" y="1138"/>
                </a:lnTo>
                <a:lnTo>
                  <a:pt x="952" y="1240"/>
                </a:lnTo>
                <a:lnTo>
                  <a:pt x="936" y="1343"/>
                </a:lnTo>
                <a:lnTo>
                  <a:pt x="925" y="1450"/>
                </a:lnTo>
                <a:lnTo>
                  <a:pt x="920" y="1557"/>
                </a:lnTo>
                <a:lnTo>
                  <a:pt x="1529" y="1557"/>
                </a:lnTo>
                <a:lnTo>
                  <a:pt x="1529" y="1036"/>
                </a:lnTo>
                <a:lnTo>
                  <a:pt x="1442" y="1030"/>
                </a:lnTo>
                <a:lnTo>
                  <a:pt x="1356" y="1021"/>
                </a:lnTo>
                <a:lnTo>
                  <a:pt x="1273" y="1008"/>
                </a:lnTo>
                <a:lnTo>
                  <a:pt x="1190" y="991"/>
                </a:lnTo>
                <a:lnTo>
                  <a:pt x="1109" y="968"/>
                </a:lnTo>
                <a:lnTo>
                  <a:pt x="1030" y="943"/>
                </a:lnTo>
                <a:close/>
                <a:moveTo>
                  <a:pt x="2604" y="679"/>
                </a:moveTo>
                <a:lnTo>
                  <a:pt x="2534" y="732"/>
                </a:lnTo>
                <a:lnTo>
                  <a:pt x="2460" y="782"/>
                </a:lnTo>
                <a:lnTo>
                  <a:pt x="2384" y="828"/>
                </a:lnTo>
                <a:lnTo>
                  <a:pt x="2305" y="869"/>
                </a:lnTo>
                <a:lnTo>
                  <a:pt x="2224" y="907"/>
                </a:lnTo>
                <a:lnTo>
                  <a:pt x="2253" y="994"/>
                </a:lnTo>
                <a:lnTo>
                  <a:pt x="2277" y="1084"/>
                </a:lnTo>
                <a:lnTo>
                  <a:pt x="2298" y="1175"/>
                </a:lnTo>
                <a:lnTo>
                  <a:pt x="2315" y="1268"/>
                </a:lnTo>
                <a:lnTo>
                  <a:pt x="2328" y="1363"/>
                </a:lnTo>
                <a:lnTo>
                  <a:pt x="2336" y="1460"/>
                </a:lnTo>
                <a:lnTo>
                  <a:pt x="2341" y="1557"/>
                </a:lnTo>
                <a:lnTo>
                  <a:pt x="2952" y="1557"/>
                </a:lnTo>
                <a:lnTo>
                  <a:pt x="2945" y="1466"/>
                </a:lnTo>
                <a:lnTo>
                  <a:pt x="2934" y="1377"/>
                </a:lnTo>
                <a:lnTo>
                  <a:pt x="2916" y="1289"/>
                </a:lnTo>
                <a:lnTo>
                  <a:pt x="2894" y="1204"/>
                </a:lnTo>
                <a:lnTo>
                  <a:pt x="2867" y="1120"/>
                </a:lnTo>
                <a:lnTo>
                  <a:pt x="2834" y="1040"/>
                </a:lnTo>
                <a:lnTo>
                  <a:pt x="2797" y="962"/>
                </a:lnTo>
                <a:lnTo>
                  <a:pt x="2755" y="886"/>
                </a:lnTo>
                <a:lnTo>
                  <a:pt x="2710" y="814"/>
                </a:lnTo>
                <a:lnTo>
                  <a:pt x="2658" y="744"/>
                </a:lnTo>
                <a:lnTo>
                  <a:pt x="2604" y="679"/>
                </a:lnTo>
                <a:close/>
                <a:moveTo>
                  <a:pt x="554" y="679"/>
                </a:moveTo>
                <a:lnTo>
                  <a:pt x="500" y="744"/>
                </a:lnTo>
                <a:lnTo>
                  <a:pt x="449" y="814"/>
                </a:lnTo>
                <a:lnTo>
                  <a:pt x="403" y="886"/>
                </a:lnTo>
                <a:lnTo>
                  <a:pt x="361" y="962"/>
                </a:lnTo>
                <a:lnTo>
                  <a:pt x="324" y="1040"/>
                </a:lnTo>
                <a:lnTo>
                  <a:pt x="292" y="1120"/>
                </a:lnTo>
                <a:lnTo>
                  <a:pt x="265" y="1204"/>
                </a:lnTo>
                <a:lnTo>
                  <a:pt x="242" y="1289"/>
                </a:lnTo>
                <a:lnTo>
                  <a:pt x="225" y="1377"/>
                </a:lnTo>
                <a:lnTo>
                  <a:pt x="213" y="1466"/>
                </a:lnTo>
                <a:lnTo>
                  <a:pt x="207" y="1557"/>
                </a:lnTo>
                <a:lnTo>
                  <a:pt x="818" y="1557"/>
                </a:lnTo>
                <a:lnTo>
                  <a:pt x="823" y="1460"/>
                </a:lnTo>
                <a:lnTo>
                  <a:pt x="831" y="1363"/>
                </a:lnTo>
                <a:lnTo>
                  <a:pt x="844" y="1268"/>
                </a:lnTo>
                <a:lnTo>
                  <a:pt x="861" y="1175"/>
                </a:lnTo>
                <a:lnTo>
                  <a:pt x="881" y="1084"/>
                </a:lnTo>
                <a:lnTo>
                  <a:pt x="906" y="994"/>
                </a:lnTo>
                <a:lnTo>
                  <a:pt x="935" y="907"/>
                </a:lnTo>
                <a:lnTo>
                  <a:pt x="854" y="869"/>
                </a:lnTo>
                <a:lnTo>
                  <a:pt x="774" y="828"/>
                </a:lnTo>
                <a:lnTo>
                  <a:pt x="698" y="782"/>
                </a:lnTo>
                <a:lnTo>
                  <a:pt x="625" y="732"/>
                </a:lnTo>
                <a:lnTo>
                  <a:pt x="554" y="679"/>
                </a:lnTo>
                <a:close/>
                <a:moveTo>
                  <a:pt x="1805" y="229"/>
                </a:moveTo>
                <a:lnTo>
                  <a:pt x="1871" y="299"/>
                </a:lnTo>
                <a:lnTo>
                  <a:pt x="1933" y="375"/>
                </a:lnTo>
                <a:lnTo>
                  <a:pt x="1992" y="455"/>
                </a:lnTo>
                <a:lnTo>
                  <a:pt x="2046" y="539"/>
                </a:lnTo>
                <a:lnTo>
                  <a:pt x="2098" y="625"/>
                </a:lnTo>
                <a:lnTo>
                  <a:pt x="2144" y="717"/>
                </a:lnTo>
                <a:lnTo>
                  <a:pt x="2186" y="811"/>
                </a:lnTo>
                <a:lnTo>
                  <a:pt x="2260" y="777"/>
                </a:lnTo>
                <a:lnTo>
                  <a:pt x="2332" y="739"/>
                </a:lnTo>
                <a:lnTo>
                  <a:pt x="2403" y="697"/>
                </a:lnTo>
                <a:lnTo>
                  <a:pt x="2470" y="652"/>
                </a:lnTo>
                <a:lnTo>
                  <a:pt x="2535" y="603"/>
                </a:lnTo>
                <a:lnTo>
                  <a:pt x="2475" y="547"/>
                </a:lnTo>
                <a:lnTo>
                  <a:pt x="2411" y="495"/>
                </a:lnTo>
                <a:lnTo>
                  <a:pt x="2343" y="445"/>
                </a:lnTo>
                <a:lnTo>
                  <a:pt x="2274" y="402"/>
                </a:lnTo>
                <a:lnTo>
                  <a:pt x="2202" y="361"/>
                </a:lnTo>
                <a:lnTo>
                  <a:pt x="2127" y="325"/>
                </a:lnTo>
                <a:lnTo>
                  <a:pt x="2049" y="293"/>
                </a:lnTo>
                <a:lnTo>
                  <a:pt x="1970" y="267"/>
                </a:lnTo>
                <a:lnTo>
                  <a:pt x="1888" y="245"/>
                </a:lnTo>
                <a:lnTo>
                  <a:pt x="1805" y="229"/>
                </a:lnTo>
                <a:close/>
                <a:moveTo>
                  <a:pt x="1353" y="229"/>
                </a:moveTo>
                <a:lnTo>
                  <a:pt x="1270" y="245"/>
                </a:lnTo>
                <a:lnTo>
                  <a:pt x="1189" y="267"/>
                </a:lnTo>
                <a:lnTo>
                  <a:pt x="1108" y="294"/>
                </a:lnTo>
                <a:lnTo>
                  <a:pt x="1031" y="325"/>
                </a:lnTo>
                <a:lnTo>
                  <a:pt x="957" y="361"/>
                </a:lnTo>
                <a:lnTo>
                  <a:pt x="885" y="402"/>
                </a:lnTo>
                <a:lnTo>
                  <a:pt x="815" y="447"/>
                </a:lnTo>
                <a:lnTo>
                  <a:pt x="748" y="495"/>
                </a:lnTo>
                <a:lnTo>
                  <a:pt x="684" y="548"/>
                </a:lnTo>
                <a:lnTo>
                  <a:pt x="624" y="604"/>
                </a:lnTo>
                <a:lnTo>
                  <a:pt x="689" y="652"/>
                </a:lnTo>
                <a:lnTo>
                  <a:pt x="756" y="697"/>
                </a:lnTo>
                <a:lnTo>
                  <a:pt x="827" y="739"/>
                </a:lnTo>
                <a:lnTo>
                  <a:pt x="899" y="777"/>
                </a:lnTo>
                <a:lnTo>
                  <a:pt x="973" y="812"/>
                </a:lnTo>
                <a:lnTo>
                  <a:pt x="1015" y="717"/>
                </a:lnTo>
                <a:lnTo>
                  <a:pt x="1061" y="625"/>
                </a:lnTo>
                <a:lnTo>
                  <a:pt x="1111" y="539"/>
                </a:lnTo>
                <a:lnTo>
                  <a:pt x="1167" y="455"/>
                </a:lnTo>
                <a:lnTo>
                  <a:pt x="1225" y="375"/>
                </a:lnTo>
                <a:lnTo>
                  <a:pt x="1287" y="299"/>
                </a:lnTo>
                <a:lnTo>
                  <a:pt x="1353" y="229"/>
                </a:lnTo>
                <a:close/>
                <a:moveTo>
                  <a:pt x="1630" y="210"/>
                </a:moveTo>
                <a:lnTo>
                  <a:pt x="1630" y="932"/>
                </a:lnTo>
                <a:lnTo>
                  <a:pt x="1725" y="926"/>
                </a:lnTo>
                <a:lnTo>
                  <a:pt x="1820" y="914"/>
                </a:lnTo>
                <a:lnTo>
                  <a:pt x="1912" y="898"/>
                </a:lnTo>
                <a:lnTo>
                  <a:pt x="2002" y="875"/>
                </a:lnTo>
                <a:lnTo>
                  <a:pt x="2091" y="846"/>
                </a:lnTo>
                <a:lnTo>
                  <a:pt x="2053" y="764"/>
                </a:lnTo>
                <a:lnTo>
                  <a:pt x="2012" y="683"/>
                </a:lnTo>
                <a:lnTo>
                  <a:pt x="1968" y="605"/>
                </a:lnTo>
                <a:lnTo>
                  <a:pt x="1920" y="530"/>
                </a:lnTo>
                <a:lnTo>
                  <a:pt x="1869" y="459"/>
                </a:lnTo>
                <a:lnTo>
                  <a:pt x="1815" y="391"/>
                </a:lnTo>
                <a:lnTo>
                  <a:pt x="1758" y="327"/>
                </a:lnTo>
                <a:lnTo>
                  <a:pt x="1698" y="267"/>
                </a:lnTo>
                <a:lnTo>
                  <a:pt x="1635" y="210"/>
                </a:lnTo>
                <a:lnTo>
                  <a:pt x="1630" y="210"/>
                </a:lnTo>
                <a:close/>
                <a:moveTo>
                  <a:pt x="1523" y="210"/>
                </a:moveTo>
                <a:lnTo>
                  <a:pt x="1461" y="267"/>
                </a:lnTo>
                <a:lnTo>
                  <a:pt x="1400" y="327"/>
                </a:lnTo>
                <a:lnTo>
                  <a:pt x="1343" y="391"/>
                </a:lnTo>
                <a:lnTo>
                  <a:pt x="1289" y="459"/>
                </a:lnTo>
                <a:lnTo>
                  <a:pt x="1238" y="530"/>
                </a:lnTo>
                <a:lnTo>
                  <a:pt x="1191" y="605"/>
                </a:lnTo>
                <a:lnTo>
                  <a:pt x="1147" y="683"/>
                </a:lnTo>
                <a:lnTo>
                  <a:pt x="1105" y="764"/>
                </a:lnTo>
                <a:lnTo>
                  <a:pt x="1068" y="846"/>
                </a:lnTo>
                <a:lnTo>
                  <a:pt x="1157" y="875"/>
                </a:lnTo>
                <a:lnTo>
                  <a:pt x="1247" y="898"/>
                </a:lnTo>
                <a:lnTo>
                  <a:pt x="1339" y="914"/>
                </a:lnTo>
                <a:lnTo>
                  <a:pt x="1432" y="926"/>
                </a:lnTo>
                <a:lnTo>
                  <a:pt x="1529" y="932"/>
                </a:lnTo>
                <a:lnTo>
                  <a:pt x="1529" y="210"/>
                </a:lnTo>
                <a:lnTo>
                  <a:pt x="1523" y="210"/>
                </a:lnTo>
                <a:close/>
                <a:moveTo>
                  <a:pt x="1579" y="0"/>
                </a:moveTo>
                <a:lnTo>
                  <a:pt x="1679" y="3"/>
                </a:lnTo>
                <a:lnTo>
                  <a:pt x="1778" y="13"/>
                </a:lnTo>
                <a:lnTo>
                  <a:pt x="1874" y="28"/>
                </a:lnTo>
                <a:lnTo>
                  <a:pt x="1968" y="49"/>
                </a:lnTo>
                <a:lnTo>
                  <a:pt x="2060" y="76"/>
                </a:lnTo>
                <a:lnTo>
                  <a:pt x="2150" y="108"/>
                </a:lnTo>
                <a:lnTo>
                  <a:pt x="2237" y="146"/>
                </a:lnTo>
                <a:lnTo>
                  <a:pt x="2321" y="189"/>
                </a:lnTo>
                <a:lnTo>
                  <a:pt x="2403" y="236"/>
                </a:lnTo>
                <a:lnTo>
                  <a:pt x="2482" y="288"/>
                </a:lnTo>
                <a:lnTo>
                  <a:pt x="2556" y="345"/>
                </a:lnTo>
                <a:lnTo>
                  <a:pt x="2628" y="407"/>
                </a:lnTo>
                <a:lnTo>
                  <a:pt x="2695" y="471"/>
                </a:lnTo>
                <a:lnTo>
                  <a:pt x="2760" y="541"/>
                </a:lnTo>
                <a:lnTo>
                  <a:pt x="2820" y="613"/>
                </a:lnTo>
                <a:lnTo>
                  <a:pt x="2875" y="690"/>
                </a:lnTo>
                <a:lnTo>
                  <a:pt x="2926" y="770"/>
                </a:lnTo>
                <a:lnTo>
                  <a:pt x="2973" y="853"/>
                </a:lnTo>
                <a:lnTo>
                  <a:pt x="3015" y="938"/>
                </a:lnTo>
                <a:lnTo>
                  <a:pt x="3052" y="1027"/>
                </a:lnTo>
                <a:lnTo>
                  <a:pt x="3084" y="1119"/>
                </a:lnTo>
                <a:lnTo>
                  <a:pt x="3110" y="1214"/>
                </a:lnTo>
                <a:lnTo>
                  <a:pt x="3131" y="1310"/>
                </a:lnTo>
                <a:lnTo>
                  <a:pt x="3146" y="1408"/>
                </a:lnTo>
                <a:lnTo>
                  <a:pt x="3155" y="1507"/>
                </a:lnTo>
                <a:lnTo>
                  <a:pt x="3158" y="1609"/>
                </a:lnTo>
                <a:lnTo>
                  <a:pt x="3155" y="1712"/>
                </a:lnTo>
                <a:lnTo>
                  <a:pt x="3146" y="1811"/>
                </a:lnTo>
                <a:lnTo>
                  <a:pt x="3131" y="1910"/>
                </a:lnTo>
                <a:lnTo>
                  <a:pt x="3110" y="2006"/>
                </a:lnTo>
                <a:lnTo>
                  <a:pt x="3084" y="2100"/>
                </a:lnTo>
                <a:lnTo>
                  <a:pt x="3052" y="2191"/>
                </a:lnTo>
                <a:lnTo>
                  <a:pt x="3015" y="2280"/>
                </a:lnTo>
                <a:lnTo>
                  <a:pt x="2973" y="2366"/>
                </a:lnTo>
                <a:lnTo>
                  <a:pt x="2926" y="2449"/>
                </a:lnTo>
                <a:lnTo>
                  <a:pt x="2875" y="2529"/>
                </a:lnTo>
                <a:lnTo>
                  <a:pt x="2820" y="2605"/>
                </a:lnTo>
                <a:lnTo>
                  <a:pt x="2760" y="2679"/>
                </a:lnTo>
                <a:lnTo>
                  <a:pt x="2695" y="2748"/>
                </a:lnTo>
                <a:lnTo>
                  <a:pt x="2628" y="2813"/>
                </a:lnTo>
                <a:lnTo>
                  <a:pt x="2556" y="2874"/>
                </a:lnTo>
                <a:lnTo>
                  <a:pt x="2482" y="2931"/>
                </a:lnTo>
                <a:lnTo>
                  <a:pt x="2403" y="2983"/>
                </a:lnTo>
                <a:lnTo>
                  <a:pt x="2321" y="3031"/>
                </a:lnTo>
                <a:lnTo>
                  <a:pt x="2237" y="3074"/>
                </a:lnTo>
                <a:lnTo>
                  <a:pt x="2150" y="3111"/>
                </a:lnTo>
                <a:lnTo>
                  <a:pt x="2060" y="3143"/>
                </a:lnTo>
                <a:lnTo>
                  <a:pt x="1968" y="3170"/>
                </a:lnTo>
                <a:lnTo>
                  <a:pt x="1874" y="3192"/>
                </a:lnTo>
                <a:lnTo>
                  <a:pt x="1778" y="3207"/>
                </a:lnTo>
                <a:lnTo>
                  <a:pt x="1679" y="3216"/>
                </a:lnTo>
                <a:lnTo>
                  <a:pt x="1579" y="3219"/>
                </a:lnTo>
                <a:lnTo>
                  <a:pt x="1480" y="3216"/>
                </a:lnTo>
                <a:lnTo>
                  <a:pt x="1381" y="3207"/>
                </a:lnTo>
                <a:lnTo>
                  <a:pt x="1285" y="3192"/>
                </a:lnTo>
                <a:lnTo>
                  <a:pt x="1191" y="3170"/>
                </a:lnTo>
                <a:lnTo>
                  <a:pt x="1098" y="3143"/>
                </a:lnTo>
                <a:lnTo>
                  <a:pt x="1008" y="3111"/>
                </a:lnTo>
                <a:lnTo>
                  <a:pt x="921" y="3074"/>
                </a:lnTo>
                <a:lnTo>
                  <a:pt x="837" y="3031"/>
                </a:lnTo>
                <a:lnTo>
                  <a:pt x="755" y="2983"/>
                </a:lnTo>
                <a:lnTo>
                  <a:pt x="677" y="2931"/>
                </a:lnTo>
                <a:lnTo>
                  <a:pt x="602" y="2874"/>
                </a:lnTo>
                <a:lnTo>
                  <a:pt x="531" y="2813"/>
                </a:lnTo>
                <a:lnTo>
                  <a:pt x="462" y="2748"/>
                </a:lnTo>
                <a:lnTo>
                  <a:pt x="399" y="2679"/>
                </a:lnTo>
                <a:lnTo>
                  <a:pt x="339" y="2605"/>
                </a:lnTo>
                <a:lnTo>
                  <a:pt x="283" y="2529"/>
                </a:lnTo>
                <a:lnTo>
                  <a:pt x="232" y="2449"/>
                </a:lnTo>
                <a:lnTo>
                  <a:pt x="186" y="2366"/>
                </a:lnTo>
                <a:lnTo>
                  <a:pt x="143" y="2280"/>
                </a:lnTo>
                <a:lnTo>
                  <a:pt x="106" y="2191"/>
                </a:lnTo>
                <a:lnTo>
                  <a:pt x="75" y="2100"/>
                </a:lnTo>
                <a:lnTo>
                  <a:pt x="49" y="2006"/>
                </a:lnTo>
                <a:lnTo>
                  <a:pt x="28" y="1910"/>
                </a:lnTo>
                <a:lnTo>
                  <a:pt x="13" y="1811"/>
                </a:lnTo>
                <a:lnTo>
                  <a:pt x="4" y="1712"/>
                </a:lnTo>
                <a:lnTo>
                  <a:pt x="0" y="1609"/>
                </a:lnTo>
                <a:lnTo>
                  <a:pt x="4" y="1507"/>
                </a:lnTo>
                <a:lnTo>
                  <a:pt x="13" y="1408"/>
                </a:lnTo>
                <a:lnTo>
                  <a:pt x="28" y="1310"/>
                </a:lnTo>
                <a:lnTo>
                  <a:pt x="49" y="1214"/>
                </a:lnTo>
                <a:lnTo>
                  <a:pt x="75" y="1119"/>
                </a:lnTo>
                <a:lnTo>
                  <a:pt x="106" y="1027"/>
                </a:lnTo>
                <a:lnTo>
                  <a:pt x="143" y="938"/>
                </a:lnTo>
                <a:lnTo>
                  <a:pt x="186" y="853"/>
                </a:lnTo>
                <a:lnTo>
                  <a:pt x="232" y="770"/>
                </a:lnTo>
                <a:lnTo>
                  <a:pt x="283" y="690"/>
                </a:lnTo>
                <a:lnTo>
                  <a:pt x="339" y="613"/>
                </a:lnTo>
                <a:lnTo>
                  <a:pt x="399" y="541"/>
                </a:lnTo>
                <a:lnTo>
                  <a:pt x="462" y="471"/>
                </a:lnTo>
                <a:lnTo>
                  <a:pt x="531" y="407"/>
                </a:lnTo>
                <a:lnTo>
                  <a:pt x="602" y="345"/>
                </a:lnTo>
                <a:lnTo>
                  <a:pt x="677" y="288"/>
                </a:lnTo>
                <a:lnTo>
                  <a:pt x="755" y="236"/>
                </a:lnTo>
                <a:lnTo>
                  <a:pt x="837" y="189"/>
                </a:lnTo>
                <a:lnTo>
                  <a:pt x="921" y="146"/>
                </a:lnTo>
                <a:lnTo>
                  <a:pt x="1008" y="108"/>
                </a:lnTo>
                <a:lnTo>
                  <a:pt x="1098" y="76"/>
                </a:lnTo>
                <a:lnTo>
                  <a:pt x="1191" y="49"/>
                </a:lnTo>
                <a:lnTo>
                  <a:pt x="1285" y="28"/>
                </a:lnTo>
                <a:lnTo>
                  <a:pt x="1381" y="13"/>
                </a:lnTo>
                <a:lnTo>
                  <a:pt x="1480" y="3"/>
                </a:lnTo>
                <a:lnTo>
                  <a:pt x="157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97038" y="2532494"/>
            <a:ext cx="366670" cy="377825"/>
            <a:chOff x="3241676" y="2697163"/>
            <a:chExt cx="2505075" cy="2581276"/>
          </a:xfrm>
          <a:solidFill>
            <a:schemeClr val="bg2">
              <a:lumMod val="25000"/>
            </a:schemeClr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241676" y="3883026"/>
              <a:ext cx="2505075" cy="1395413"/>
            </a:xfrm>
            <a:custGeom>
              <a:avLst/>
              <a:gdLst>
                <a:gd name="T0" fmla="*/ 495 w 3155"/>
                <a:gd name="T1" fmla="*/ 27 h 1759"/>
                <a:gd name="T2" fmla="*/ 681 w 3155"/>
                <a:gd name="T3" fmla="*/ 137 h 1759"/>
                <a:gd name="T4" fmla="*/ 807 w 3155"/>
                <a:gd name="T5" fmla="*/ 310 h 1759"/>
                <a:gd name="T6" fmla="*/ 854 w 3155"/>
                <a:gd name="T7" fmla="*/ 529 h 1759"/>
                <a:gd name="T8" fmla="*/ 953 w 3155"/>
                <a:gd name="T9" fmla="*/ 596 h 1759"/>
                <a:gd name="T10" fmla="*/ 1145 w 3155"/>
                <a:gd name="T11" fmla="*/ 557 h 1759"/>
                <a:gd name="T12" fmla="*/ 1413 w 3155"/>
                <a:gd name="T13" fmla="*/ 532 h 1759"/>
                <a:gd name="T14" fmla="*/ 1743 w 3155"/>
                <a:gd name="T15" fmla="*/ 532 h 1759"/>
                <a:gd name="T16" fmla="*/ 2011 w 3155"/>
                <a:gd name="T17" fmla="*/ 557 h 1759"/>
                <a:gd name="T18" fmla="*/ 2203 w 3155"/>
                <a:gd name="T19" fmla="*/ 596 h 1759"/>
                <a:gd name="T20" fmla="*/ 2301 w 3155"/>
                <a:gd name="T21" fmla="*/ 529 h 1759"/>
                <a:gd name="T22" fmla="*/ 2348 w 3155"/>
                <a:gd name="T23" fmla="*/ 310 h 1759"/>
                <a:gd name="T24" fmla="*/ 2474 w 3155"/>
                <a:gd name="T25" fmla="*/ 137 h 1759"/>
                <a:gd name="T26" fmla="*/ 2661 w 3155"/>
                <a:gd name="T27" fmla="*/ 27 h 1759"/>
                <a:gd name="T28" fmla="*/ 2871 w 3155"/>
                <a:gd name="T29" fmla="*/ 3 h 1759"/>
                <a:gd name="T30" fmla="*/ 3027 w 3155"/>
                <a:gd name="T31" fmla="*/ 69 h 1759"/>
                <a:gd name="T32" fmla="*/ 3129 w 3155"/>
                <a:gd name="T33" fmla="*/ 203 h 1759"/>
                <a:gd name="T34" fmla="*/ 3153 w 3155"/>
                <a:gd name="T35" fmla="*/ 370 h 1759"/>
                <a:gd name="T36" fmla="*/ 3100 w 3155"/>
                <a:gd name="T37" fmla="*/ 514 h 1759"/>
                <a:gd name="T38" fmla="*/ 2989 w 3155"/>
                <a:gd name="T39" fmla="*/ 619 h 1759"/>
                <a:gd name="T40" fmla="*/ 2903 w 3155"/>
                <a:gd name="T41" fmla="*/ 683 h 1759"/>
                <a:gd name="T42" fmla="*/ 2823 w 3155"/>
                <a:gd name="T43" fmla="*/ 1046 h 1759"/>
                <a:gd name="T44" fmla="*/ 2755 w 3155"/>
                <a:gd name="T45" fmla="*/ 1241 h 1759"/>
                <a:gd name="T46" fmla="*/ 2612 w 3155"/>
                <a:gd name="T47" fmla="*/ 1384 h 1759"/>
                <a:gd name="T48" fmla="*/ 2419 w 3155"/>
                <a:gd name="T49" fmla="*/ 1452 h 1759"/>
                <a:gd name="T50" fmla="*/ 2499 w 3155"/>
                <a:gd name="T51" fmla="*/ 1538 h 1759"/>
                <a:gd name="T52" fmla="*/ 2501 w 3155"/>
                <a:gd name="T53" fmla="*/ 1654 h 1759"/>
                <a:gd name="T54" fmla="*/ 2431 w 3155"/>
                <a:gd name="T55" fmla="*/ 1737 h 1759"/>
                <a:gd name="T56" fmla="*/ 2321 w 3155"/>
                <a:gd name="T57" fmla="*/ 1757 h 1759"/>
                <a:gd name="T58" fmla="*/ 2228 w 3155"/>
                <a:gd name="T59" fmla="*/ 1702 h 1759"/>
                <a:gd name="T60" fmla="*/ 2190 w 3155"/>
                <a:gd name="T61" fmla="*/ 1598 h 1759"/>
                <a:gd name="T62" fmla="*/ 2231 w 3155"/>
                <a:gd name="T63" fmla="*/ 1490 h 1759"/>
                <a:gd name="T64" fmla="*/ 904 w 3155"/>
                <a:gd name="T65" fmla="*/ 1471 h 1759"/>
                <a:gd name="T66" fmla="*/ 963 w 3155"/>
                <a:gd name="T67" fmla="*/ 1568 h 1759"/>
                <a:gd name="T68" fmla="*/ 944 w 3155"/>
                <a:gd name="T69" fmla="*/ 1680 h 1759"/>
                <a:gd name="T70" fmla="*/ 861 w 3155"/>
                <a:gd name="T71" fmla="*/ 1749 h 1759"/>
                <a:gd name="T72" fmla="*/ 750 w 3155"/>
                <a:gd name="T73" fmla="*/ 1749 h 1759"/>
                <a:gd name="T74" fmla="*/ 668 w 3155"/>
                <a:gd name="T75" fmla="*/ 1680 h 1759"/>
                <a:gd name="T76" fmla="*/ 648 w 3155"/>
                <a:gd name="T77" fmla="*/ 1567 h 1759"/>
                <a:gd name="T78" fmla="*/ 711 w 3155"/>
                <a:gd name="T79" fmla="*/ 1468 h 1759"/>
                <a:gd name="T80" fmla="*/ 588 w 3155"/>
                <a:gd name="T81" fmla="*/ 1409 h 1759"/>
                <a:gd name="T82" fmla="*/ 431 w 3155"/>
                <a:gd name="T83" fmla="*/ 1283 h 1759"/>
                <a:gd name="T84" fmla="*/ 341 w 3155"/>
                <a:gd name="T85" fmla="*/ 1099 h 1759"/>
                <a:gd name="T86" fmla="*/ 260 w 3155"/>
                <a:gd name="T87" fmla="*/ 704 h 1759"/>
                <a:gd name="T88" fmla="*/ 203 w 3155"/>
                <a:gd name="T89" fmla="*/ 636 h 1759"/>
                <a:gd name="T90" fmla="*/ 79 w 3155"/>
                <a:gd name="T91" fmla="*/ 545 h 1759"/>
                <a:gd name="T92" fmla="*/ 10 w 3155"/>
                <a:gd name="T93" fmla="*/ 409 h 1759"/>
                <a:gd name="T94" fmla="*/ 12 w 3155"/>
                <a:gd name="T95" fmla="*/ 243 h 1759"/>
                <a:gd name="T96" fmla="*/ 97 w 3155"/>
                <a:gd name="T97" fmla="*/ 97 h 1759"/>
                <a:gd name="T98" fmla="*/ 242 w 3155"/>
                <a:gd name="T99" fmla="*/ 11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55" h="1759">
                  <a:moveTo>
                    <a:pt x="329" y="0"/>
                  </a:moveTo>
                  <a:lnTo>
                    <a:pt x="386" y="3"/>
                  </a:lnTo>
                  <a:lnTo>
                    <a:pt x="442" y="12"/>
                  </a:lnTo>
                  <a:lnTo>
                    <a:pt x="495" y="27"/>
                  </a:lnTo>
                  <a:lnTo>
                    <a:pt x="546" y="47"/>
                  </a:lnTo>
                  <a:lnTo>
                    <a:pt x="594" y="72"/>
                  </a:lnTo>
                  <a:lnTo>
                    <a:pt x="639" y="102"/>
                  </a:lnTo>
                  <a:lnTo>
                    <a:pt x="681" y="137"/>
                  </a:lnTo>
                  <a:lnTo>
                    <a:pt x="720" y="175"/>
                  </a:lnTo>
                  <a:lnTo>
                    <a:pt x="753" y="217"/>
                  </a:lnTo>
                  <a:lnTo>
                    <a:pt x="783" y="262"/>
                  </a:lnTo>
                  <a:lnTo>
                    <a:pt x="807" y="310"/>
                  </a:lnTo>
                  <a:lnTo>
                    <a:pt x="828" y="362"/>
                  </a:lnTo>
                  <a:lnTo>
                    <a:pt x="842" y="416"/>
                  </a:lnTo>
                  <a:lnTo>
                    <a:pt x="851" y="472"/>
                  </a:lnTo>
                  <a:lnTo>
                    <a:pt x="854" y="529"/>
                  </a:lnTo>
                  <a:lnTo>
                    <a:pt x="854" y="626"/>
                  </a:lnTo>
                  <a:lnTo>
                    <a:pt x="884" y="616"/>
                  </a:lnTo>
                  <a:lnTo>
                    <a:pt x="917" y="605"/>
                  </a:lnTo>
                  <a:lnTo>
                    <a:pt x="953" y="596"/>
                  </a:lnTo>
                  <a:lnTo>
                    <a:pt x="994" y="586"/>
                  </a:lnTo>
                  <a:lnTo>
                    <a:pt x="1040" y="576"/>
                  </a:lnTo>
                  <a:lnTo>
                    <a:pt x="1090" y="566"/>
                  </a:lnTo>
                  <a:lnTo>
                    <a:pt x="1145" y="557"/>
                  </a:lnTo>
                  <a:lnTo>
                    <a:pt x="1204" y="550"/>
                  </a:lnTo>
                  <a:lnTo>
                    <a:pt x="1269" y="543"/>
                  </a:lnTo>
                  <a:lnTo>
                    <a:pt x="1338" y="538"/>
                  </a:lnTo>
                  <a:lnTo>
                    <a:pt x="1413" y="532"/>
                  </a:lnTo>
                  <a:lnTo>
                    <a:pt x="1492" y="530"/>
                  </a:lnTo>
                  <a:lnTo>
                    <a:pt x="1578" y="529"/>
                  </a:lnTo>
                  <a:lnTo>
                    <a:pt x="1663" y="530"/>
                  </a:lnTo>
                  <a:lnTo>
                    <a:pt x="1743" y="532"/>
                  </a:lnTo>
                  <a:lnTo>
                    <a:pt x="1818" y="538"/>
                  </a:lnTo>
                  <a:lnTo>
                    <a:pt x="1887" y="543"/>
                  </a:lnTo>
                  <a:lnTo>
                    <a:pt x="1952" y="550"/>
                  </a:lnTo>
                  <a:lnTo>
                    <a:pt x="2011" y="557"/>
                  </a:lnTo>
                  <a:lnTo>
                    <a:pt x="2066" y="566"/>
                  </a:lnTo>
                  <a:lnTo>
                    <a:pt x="2116" y="576"/>
                  </a:lnTo>
                  <a:lnTo>
                    <a:pt x="2161" y="586"/>
                  </a:lnTo>
                  <a:lnTo>
                    <a:pt x="2203" y="596"/>
                  </a:lnTo>
                  <a:lnTo>
                    <a:pt x="2239" y="605"/>
                  </a:lnTo>
                  <a:lnTo>
                    <a:pt x="2272" y="616"/>
                  </a:lnTo>
                  <a:lnTo>
                    <a:pt x="2301" y="626"/>
                  </a:lnTo>
                  <a:lnTo>
                    <a:pt x="2301" y="529"/>
                  </a:lnTo>
                  <a:lnTo>
                    <a:pt x="2304" y="472"/>
                  </a:lnTo>
                  <a:lnTo>
                    <a:pt x="2313" y="416"/>
                  </a:lnTo>
                  <a:lnTo>
                    <a:pt x="2327" y="362"/>
                  </a:lnTo>
                  <a:lnTo>
                    <a:pt x="2348" y="310"/>
                  </a:lnTo>
                  <a:lnTo>
                    <a:pt x="2373" y="262"/>
                  </a:lnTo>
                  <a:lnTo>
                    <a:pt x="2403" y="217"/>
                  </a:lnTo>
                  <a:lnTo>
                    <a:pt x="2436" y="175"/>
                  </a:lnTo>
                  <a:lnTo>
                    <a:pt x="2474" y="137"/>
                  </a:lnTo>
                  <a:lnTo>
                    <a:pt x="2516" y="102"/>
                  </a:lnTo>
                  <a:lnTo>
                    <a:pt x="2561" y="72"/>
                  </a:lnTo>
                  <a:lnTo>
                    <a:pt x="2610" y="47"/>
                  </a:lnTo>
                  <a:lnTo>
                    <a:pt x="2661" y="27"/>
                  </a:lnTo>
                  <a:lnTo>
                    <a:pt x="2714" y="12"/>
                  </a:lnTo>
                  <a:lnTo>
                    <a:pt x="2769" y="3"/>
                  </a:lnTo>
                  <a:lnTo>
                    <a:pt x="2826" y="0"/>
                  </a:lnTo>
                  <a:lnTo>
                    <a:pt x="2871" y="3"/>
                  </a:lnTo>
                  <a:lnTo>
                    <a:pt x="2914" y="11"/>
                  </a:lnTo>
                  <a:lnTo>
                    <a:pt x="2954" y="26"/>
                  </a:lnTo>
                  <a:lnTo>
                    <a:pt x="2993" y="45"/>
                  </a:lnTo>
                  <a:lnTo>
                    <a:pt x="3027" y="69"/>
                  </a:lnTo>
                  <a:lnTo>
                    <a:pt x="3059" y="97"/>
                  </a:lnTo>
                  <a:lnTo>
                    <a:pt x="3087" y="129"/>
                  </a:lnTo>
                  <a:lnTo>
                    <a:pt x="3110" y="163"/>
                  </a:lnTo>
                  <a:lnTo>
                    <a:pt x="3129" y="203"/>
                  </a:lnTo>
                  <a:lnTo>
                    <a:pt x="3144" y="243"/>
                  </a:lnTo>
                  <a:lnTo>
                    <a:pt x="3152" y="286"/>
                  </a:lnTo>
                  <a:lnTo>
                    <a:pt x="3155" y="331"/>
                  </a:lnTo>
                  <a:lnTo>
                    <a:pt x="3153" y="370"/>
                  </a:lnTo>
                  <a:lnTo>
                    <a:pt x="3146" y="409"/>
                  </a:lnTo>
                  <a:lnTo>
                    <a:pt x="3135" y="446"/>
                  </a:lnTo>
                  <a:lnTo>
                    <a:pt x="3119" y="481"/>
                  </a:lnTo>
                  <a:lnTo>
                    <a:pt x="3100" y="514"/>
                  </a:lnTo>
                  <a:lnTo>
                    <a:pt x="3077" y="545"/>
                  </a:lnTo>
                  <a:lnTo>
                    <a:pt x="3051" y="573"/>
                  </a:lnTo>
                  <a:lnTo>
                    <a:pt x="3021" y="597"/>
                  </a:lnTo>
                  <a:lnTo>
                    <a:pt x="2989" y="619"/>
                  </a:lnTo>
                  <a:lnTo>
                    <a:pt x="2953" y="636"/>
                  </a:lnTo>
                  <a:lnTo>
                    <a:pt x="2932" y="648"/>
                  </a:lnTo>
                  <a:lnTo>
                    <a:pt x="2915" y="664"/>
                  </a:lnTo>
                  <a:lnTo>
                    <a:pt x="2903" y="683"/>
                  </a:lnTo>
                  <a:lnTo>
                    <a:pt x="2895" y="704"/>
                  </a:lnTo>
                  <a:lnTo>
                    <a:pt x="2893" y="728"/>
                  </a:lnTo>
                  <a:lnTo>
                    <a:pt x="2826" y="993"/>
                  </a:lnTo>
                  <a:lnTo>
                    <a:pt x="2823" y="1046"/>
                  </a:lnTo>
                  <a:lnTo>
                    <a:pt x="2814" y="1099"/>
                  </a:lnTo>
                  <a:lnTo>
                    <a:pt x="2800" y="1149"/>
                  </a:lnTo>
                  <a:lnTo>
                    <a:pt x="2779" y="1196"/>
                  </a:lnTo>
                  <a:lnTo>
                    <a:pt x="2755" y="1241"/>
                  </a:lnTo>
                  <a:lnTo>
                    <a:pt x="2725" y="1283"/>
                  </a:lnTo>
                  <a:lnTo>
                    <a:pt x="2692" y="1321"/>
                  </a:lnTo>
                  <a:lnTo>
                    <a:pt x="2654" y="1355"/>
                  </a:lnTo>
                  <a:lnTo>
                    <a:pt x="2612" y="1384"/>
                  </a:lnTo>
                  <a:lnTo>
                    <a:pt x="2568" y="1409"/>
                  </a:lnTo>
                  <a:lnTo>
                    <a:pt x="2521" y="1429"/>
                  </a:lnTo>
                  <a:lnTo>
                    <a:pt x="2471" y="1444"/>
                  </a:lnTo>
                  <a:lnTo>
                    <a:pt x="2419" y="1452"/>
                  </a:lnTo>
                  <a:lnTo>
                    <a:pt x="2445" y="1468"/>
                  </a:lnTo>
                  <a:lnTo>
                    <a:pt x="2467" y="1487"/>
                  </a:lnTo>
                  <a:lnTo>
                    <a:pt x="2484" y="1511"/>
                  </a:lnTo>
                  <a:lnTo>
                    <a:pt x="2499" y="1538"/>
                  </a:lnTo>
                  <a:lnTo>
                    <a:pt x="2508" y="1567"/>
                  </a:lnTo>
                  <a:lnTo>
                    <a:pt x="2510" y="1598"/>
                  </a:lnTo>
                  <a:lnTo>
                    <a:pt x="2508" y="1627"/>
                  </a:lnTo>
                  <a:lnTo>
                    <a:pt x="2501" y="1654"/>
                  </a:lnTo>
                  <a:lnTo>
                    <a:pt x="2488" y="1680"/>
                  </a:lnTo>
                  <a:lnTo>
                    <a:pt x="2473" y="1702"/>
                  </a:lnTo>
                  <a:lnTo>
                    <a:pt x="2454" y="1722"/>
                  </a:lnTo>
                  <a:lnTo>
                    <a:pt x="2431" y="1737"/>
                  </a:lnTo>
                  <a:lnTo>
                    <a:pt x="2406" y="1749"/>
                  </a:lnTo>
                  <a:lnTo>
                    <a:pt x="2379" y="1757"/>
                  </a:lnTo>
                  <a:lnTo>
                    <a:pt x="2351" y="1759"/>
                  </a:lnTo>
                  <a:lnTo>
                    <a:pt x="2321" y="1757"/>
                  </a:lnTo>
                  <a:lnTo>
                    <a:pt x="2295" y="1749"/>
                  </a:lnTo>
                  <a:lnTo>
                    <a:pt x="2269" y="1737"/>
                  </a:lnTo>
                  <a:lnTo>
                    <a:pt x="2247" y="1722"/>
                  </a:lnTo>
                  <a:lnTo>
                    <a:pt x="2228" y="1702"/>
                  </a:lnTo>
                  <a:lnTo>
                    <a:pt x="2212" y="1680"/>
                  </a:lnTo>
                  <a:lnTo>
                    <a:pt x="2200" y="1654"/>
                  </a:lnTo>
                  <a:lnTo>
                    <a:pt x="2192" y="1627"/>
                  </a:lnTo>
                  <a:lnTo>
                    <a:pt x="2190" y="1598"/>
                  </a:lnTo>
                  <a:lnTo>
                    <a:pt x="2192" y="1568"/>
                  </a:lnTo>
                  <a:lnTo>
                    <a:pt x="2201" y="1540"/>
                  </a:lnTo>
                  <a:lnTo>
                    <a:pt x="2214" y="1514"/>
                  </a:lnTo>
                  <a:lnTo>
                    <a:pt x="2231" y="1490"/>
                  </a:lnTo>
                  <a:lnTo>
                    <a:pt x="2252" y="1471"/>
                  </a:lnTo>
                  <a:lnTo>
                    <a:pt x="2276" y="1456"/>
                  </a:lnTo>
                  <a:lnTo>
                    <a:pt x="880" y="1456"/>
                  </a:lnTo>
                  <a:lnTo>
                    <a:pt x="904" y="1471"/>
                  </a:lnTo>
                  <a:lnTo>
                    <a:pt x="925" y="1490"/>
                  </a:lnTo>
                  <a:lnTo>
                    <a:pt x="942" y="1514"/>
                  </a:lnTo>
                  <a:lnTo>
                    <a:pt x="954" y="1540"/>
                  </a:lnTo>
                  <a:lnTo>
                    <a:pt x="963" y="1568"/>
                  </a:lnTo>
                  <a:lnTo>
                    <a:pt x="966" y="1598"/>
                  </a:lnTo>
                  <a:lnTo>
                    <a:pt x="964" y="1627"/>
                  </a:lnTo>
                  <a:lnTo>
                    <a:pt x="955" y="1654"/>
                  </a:lnTo>
                  <a:lnTo>
                    <a:pt x="944" y="1680"/>
                  </a:lnTo>
                  <a:lnTo>
                    <a:pt x="928" y="1702"/>
                  </a:lnTo>
                  <a:lnTo>
                    <a:pt x="908" y="1722"/>
                  </a:lnTo>
                  <a:lnTo>
                    <a:pt x="887" y="1737"/>
                  </a:lnTo>
                  <a:lnTo>
                    <a:pt x="861" y="1749"/>
                  </a:lnTo>
                  <a:lnTo>
                    <a:pt x="835" y="1757"/>
                  </a:lnTo>
                  <a:lnTo>
                    <a:pt x="805" y="1759"/>
                  </a:lnTo>
                  <a:lnTo>
                    <a:pt x="777" y="1757"/>
                  </a:lnTo>
                  <a:lnTo>
                    <a:pt x="750" y="1749"/>
                  </a:lnTo>
                  <a:lnTo>
                    <a:pt x="725" y="1737"/>
                  </a:lnTo>
                  <a:lnTo>
                    <a:pt x="702" y="1722"/>
                  </a:lnTo>
                  <a:lnTo>
                    <a:pt x="683" y="1702"/>
                  </a:lnTo>
                  <a:lnTo>
                    <a:pt x="668" y="1680"/>
                  </a:lnTo>
                  <a:lnTo>
                    <a:pt x="655" y="1654"/>
                  </a:lnTo>
                  <a:lnTo>
                    <a:pt x="648" y="1627"/>
                  </a:lnTo>
                  <a:lnTo>
                    <a:pt x="645" y="1598"/>
                  </a:lnTo>
                  <a:lnTo>
                    <a:pt x="648" y="1567"/>
                  </a:lnTo>
                  <a:lnTo>
                    <a:pt x="657" y="1538"/>
                  </a:lnTo>
                  <a:lnTo>
                    <a:pt x="671" y="1511"/>
                  </a:lnTo>
                  <a:lnTo>
                    <a:pt x="689" y="1487"/>
                  </a:lnTo>
                  <a:lnTo>
                    <a:pt x="711" y="1468"/>
                  </a:lnTo>
                  <a:lnTo>
                    <a:pt x="737" y="1452"/>
                  </a:lnTo>
                  <a:lnTo>
                    <a:pt x="685" y="1444"/>
                  </a:lnTo>
                  <a:lnTo>
                    <a:pt x="635" y="1429"/>
                  </a:lnTo>
                  <a:lnTo>
                    <a:pt x="588" y="1409"/>
                  </a:lnTo>
                  <a:lnTo>
                    <a:pt x="544" y="1384"/>
                  </a:lnTo>
                  <a:lnTo>
                    <a:pt x="502" y="1355"/>
                  </a:lnTo>
                  <a:lnTo>
                    <a:pt x="464" y="1321"/>
                  </a:lnTo>
                  <a:lnTo>
                    <a:pt x="431" y="1283"/>
                  </a:lnTo>
                  <a:lnTo>
                    <a:pt x="401" y="1241"/>
                  </a:lnTo>
                  <a:lnTo>
                    <a:pt x="377" y="1196"/>
                  </a:lnTo>
                  <a:lnTo>
                    <a:pt x="356" y="1149"/>
                  </a:lnTo>
                  <a:lnTo>
                    <a:pt x="341" y="1099"/>
                  </a:lnTo>
                  <a:lnTo>
                    <a:pt x="332" y="1046"/>
                  </a:lnTo>
                  <a:lnTo>
                    <a:pt x="329" y="993"/>
                  </a:lnTo>
                  <a:lnTo>
                    <a:pt x="263" y="728"/>
                  </a:lnTo>
                  <a:lnTo>
                    <a:pt x="260" y="704"/>
                  </a:lnTo>
                  <a:lnTo>
                    <a:pt x="252" y="683"/>
                  </a:lnTo>
                  <a:lnTo>
                    <a:pt x="240" y="664"/>
                  </a:lnTo>
                  <a:lnTo>
                    <a:pt x="224" y="648"/>
                  </a:lnTo>
                  <a:lnTo>
                    <a:pt x="203" y="636"/>
                  </a:lnTo>
                  <a:lnTo>
                    <a:pt x="167" y="619"/>
                  </a:lnTo>
                  <a:lnTo>
                    <a:pt x="135" y="597"/>
                  </a:lnTo>
                  <a:lnTo>
                    <a:pt x="105" y="573"/>
                  </a:lnTo>
                  <a:lnTo>
                    <a:pt x="79" y="545"/>
                  </a:lnTo>
                  <a:lnTo>
                    <a:pt x="55" y="514"/>
                  </a:lnTo>
                  <a:lnTo>
                    <a:pt x="37" y="481"/>
                  </a:lnTo>
                  <a:lnTo>
                    <a:pt x="21" y="446"/>
                  </a:lnTo>
                  <a:lnTo>
                    <a:pt x="10" y="409"/>
                  </a:lnTo>
                  <a:lnTo>
                    <a:pt x="3" y="370"/>
                  </a:lnTo>
                  <a:lnTo>
                    <a:pt x="0" y="331"/>
                  </a:lnTo>
                  <a:lnTo>
                    <a:pt x="3" y="286"/>
                  </a:lnTo>
                  <a:lnTo>
                    <a:pt x="12" y="243"/>
                  </a:lnTo>
                  <a:lnTo>
                    <a:pt x="27" y="203"/>
                  </a:lnTo>
                  <a:lnTo>
                    <a:pt x="45" y="163"/>
                  </a:lnTo>
                  <a:lnTo>
                    <a:pt x="69" y="129"/>
                  </a:lnTo>
                  <a:lnTo>
                    <a:pt x="97" y="97"/>
                  </a:lnTo>
                  <a:lnTo>
                    <a:pt x="129" y="69"/>
                  </a:lnTo>
                  <a:lnTo>
                    <a:pt x="163" y="45"/>
                  </a:lnTo>
                  <a:lnTo>
                    <a:pt x="201" y="26"/>
                  </a:lnTo>
                  <a:lnTo>
                    <a:pt x="242" y="11"/>
                  </a:lnTo>
                  <a:lnTo>
                    <a:pt x="285" y="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711576" y="2697163"/>
              <a:ext cx="1565275" cy="1482725"/>
            </a:xfrm>
            <a:custGeom>
              <a:avLst/>
              <a:gdLst>
                <a:gd name="T0" fmla="*/ 1063 w 1972"/>
                <a:gd name="T1" fmla="*/ 3 h 1868"/>
                <a:gd name="T2" fmla="*/ 1212 w 1972"/>
                <a:gd name="T3" fmla="*/ 26 h 1868"/>
                <a:gd name="T4" fmla="*/ 1352 w 1972"/>
                <a:gd name="T5" fmla="*/ 70 h 1868"/>
                <a:gd name="T6" fmla="*/ 1483 w 1972"/>
                <a:gd name="T7" fmla="*/ 135 h 1868"/>
                <a:gd name="T8" fmla="*/ 1602 w 1972"/>
                <a:gd name="T9" fmla="*/ 217 h 1868"/>
                <a:gd name="T10" fmla="*/ 1708 w 1972"/>
                <a:gd name="T11" fmla="*/ 316 h 1868"/>
                <a:gd name="T12" fmla="*/ 1798 w 1972"/>
                <a:gd name="T13" fmla="*/ 429 h 1868"/>
                <a:gd name="T14" fmla="*/ 1871 w 1972"/>
                <a:gd name="T15" fmla="*/ 556 h 1868"/>
                <a:gd name="T16" fmla="*/ 1926 w 1972"/>
                <a:gd name="T17" fmla="*/ 692 h 1868"/>
                <a:gd name="T18" fmla="*/ 1960 w 1972"/>
                <a:gd name="T19" fmla="*/ 838 h 1868"/>
                <a:gd name="T20" fmla="*/ 1972 w 1972"/>
                <a:gd name="T21" fmla="*/ 992 h 1868"/>
                <a:gd name="T22" fmla="*/ 1913 w 1972"/>
                <a:gd name="T23" fmla="*/ 1372 h 1868"/>
                <a:gd name="T24" fmla="*/ 1803 w 1972"/>
                <a:gd name="T25" fmla="*/ 1441 h 1868"/>
                <a:gd name="T26" fmla="*/ 1708 w 1972"/>
                <a:gd name="T27" fmla="*/ 1526 h 1868"/>
                <a:gd name="T28" fmla="*/ 1628 w 1972"/>
                <a:gd name="T29" fmla="*/ 1628 h 1868"/>
                <a:gd name="T30" fmla="*/ 1568 w 1972"/>
                <a:gd name="T31" fmla="*/ 1743 h 1868"/>
                <a:gd name="T32" fmla="*/ 1528 w 1972"/>
                <a:gd name="T33" fmla="*/ 1868 h 1868"/>
                <a:gd name="T34" fmla="*/ 1418 w 1972"/>
                <a:gd name="T35" fmla="*/ 1851 h 1868"/>
                <a:gd name="T36" fmla="*/ 1291 w 1972"/>
                <a:gd name="T37" fmla="*/ 1837 h 1868"/>
                <a:gd name="T38" fmla="*/ 1147 w 1972"/>
                <a:gd name="T39" fmla="*/ 1828 h 1868"/>
                <a:gd name="T40" fmla="*/ 986 w 1972"/>
                <a:gd name="T41" fmla="*/ 1825 h 1868"/>
                <a:gd name="T42" fmla="*/ 825 w 1972"/>
                <a:gd name="T43" fmla="*/ 1828 h 1868"/>
                <a:gd name="T44" fmla="*/ 681 w 1972"/>
                <a:gd name="T45" fmla="*/ 1837 h 1868"/>
                <a:gd name="T46" fmla="*/ 554 w 1972"/>
                <a:gd name="T47" fmla="*/ 1851 h 1868"/>
                <a:gd name="T48" fmla="*/ 444 w 1972"/>
                <a:gd name="T49" fmla="*/ 1868 h 1868"/>
                <a:gd name="T50" fmla="*/ 404 w 1972"/>
                <a:gd name="T51" fmla="*/ 1743 h 1868"/>
                <a:gd name="T52" fmla="*/ 344 w 1972"/>
                <a:gd name="T53" fmla="*/ 1628 h 1868"/>
                <a:gd name="T54" fmla="*/ 264 w 1972"/>
                <a:gd name="T55" fmla="*/ 1526 h 1868"/>
                <a:gd name="T56" fmla="*/ 169 w 1972"/>
                <a:gd name="T57" fmla="*/ 1441 h 1868"/>
                <a:gd name="T58" fmla="*/ 59 w 1972"/>
                <a:gd name="T59" fmla="*/ 1372 h 1868"/>
                <a:gd name="T60" fmla="*/ 0 w 1972"/>
                <a:gd name="T61" fmla="*/ 992 h 1868"/>
                <a:gd name="T62" fmla="*/ 11 w 1972"/>
                <a:gd name="T63" fmla="*/ 838 h 1868"/>
                <a:gd name="T64" fmla="*/ 46 w 1972"/>
                <a:gd name="T65" fmla="*/ 692 h 1868"/>
                <a:gd name="T66" fmla="*/ 100 w 1972"/>
                <a:gd name="T67" fmla="*/ 556 h 1868"/>
                <a:gd name="T68" fmla="*/ 174 w 1972"/>
                <a:gd name="T69" fmla="*/ 429 h 1868"/>
                <a:gd name="T70" fmla="*/ 263 w 1972"/>
                <a:gd name="T71" fmla="*/ 316 h 1868"/>
                <a:gd name="T72" fmla="*/ 369 w 1972"/>
                <a:gd name="T73" fmla="*/ 217 h 1868"/>
                <a:gd name="T74" fmla="*/ 488 w 1972"/>
                <a:gd name="T75" fmla="*/ 135 h 1868"/>
                <a:gd name="T76" fmla="*/ 619 w 1972"/>
                <a:gd name="T77" fmla="*/ 70 h 1868"/>
                <a:gd name="T78" fmla="*/ 759 w 1972"/>
                <a:gd name="T79" fmla="*/ 26 h 1868"/>
                <a:gd name="T80" fmla="*/ 908 w 1972"/>
                <a:gd name="T81" fmla="*/ 3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72" h="1868">
                  <a:moveTo>
                    <a:pt x="986" y="0"/>
                  </a:moveTo>
                  <a:lnTo>
                    <a:pt x="1063" y="3"/>
                  </a:lnTo>
                  <a:lnTo>
                    <a:pt x="1138" y="11"/>
                  </a:lnTo>
                  <a:lnTo>
                    <a:pt x="1212" y="26"/>
                  </a:lnTo>
                  <a:lnTo>
                    <a:pt x="1283" y="46"/>
                  </a:lnTo>
                  <a:lnTo>
                    <a:pt x="1352" y="70"/>
                  </a:lnTo>
                  <a:lnTo>
                    <a:pt x="1420" y="100"/>
                  </a:lnTo>
                  <a:lnTo>
                    <a:pt x="1483" y="135"/>
                  </a:lnTo>
                  <a:lnTo>
                    <a:pt x="1544" y="174"/>
                  </a:lnTo>
                  <a:lnTo>
                    <a:pt x="1602" y="217"/>
                  </a:lnTo>
                  <a:lnTo>
                    <a:pt x="1657" y="265"/>
                  </a:lnTo>
                  <a:lnTo>
                    <a:pt x="1708" y="316"/>
                  </a:lnTo>
                  <a:lnTo>
                    <a:pt x="1755" y="372"/>
                  </a:lnTo>
                  <a:lnTo>
                    <a:pt x="1798" y="429"/>
                  </a:lnTo>
                  <a:lnTo>
                    <a:pt x="1837" y="491"/>
                  </a:lnTo>
                  <a:lnTo>
                    <a:pt x="1871" y="556"/>
                  </a:lnTo>
                  <a:lnTo>
                    <a:pt x="1902" y="622"/>
                  </a:lnTo>
                  <a:lnTo>
                    <a:pt x="1926" y="692"/>
                  </a:lnTo>
                  <a:lnTo>
                    <a:pt x="1945" y="764"/>
                  </a:lnTo>
                  <a:lnTo>
                    <a:pt x="1960" y="838"/>
                  </a:lnTo>
                  <a:lnTo>
                    <a:pt x="1969" y="914"/>
                  </a:lnTo>
                  <a:lnTo>
                    <a:pt x="1972" y="992"/>
                  </a:lnTo>
                  <a:lnTo>
                    <a:pt x="1972" y="1346"/>
                  </a:lnTo>
                  <a:lnTo>
                    <a:pt x="1913" y="1372"/>
                  </a:lnTo>
                  <a:lnTo>
                    <a:pt x="1856" y="1404"/>
                  </a:lnTo>
                  <a:lnTo>
                    <a:pt x="1803" y="1441"/>
                  </a:lnTo>
                  <a:lnTo>
                    <a:pt x="1754" y="1481"/>
                  </a:lnTo>
                  <a:lnTo>
                    <a:pt x="1708" y="1526"/>
                  </a:lnTo>
                  <a:lnTo>
                    <a:pt x="1666" y="1575"/>
                  </a:lnTo>
                  <a:lnTo>
                    <a:pt x="1628" y="1628"/>
                  </a:lnTo>
                  <a:lnTo>
                    <a:pt x="1595" y="1683"/>
                  </a:lnTo>
                  <a:lnTo>
                    <a:pt x="1568" y="1743"/>
                  </a:lnTo>
                  <a:lnTo>
                    <a:pt x="1545" y="1804"/>
                  </a:lnTo>
                  <a:lnTo>
                    <a:pt x="1528" y="1868"/>
                  </a:lnTo>
                  <a:lnTo>
                    <a:pt x="1475" y="1859"/>
                  </a:lnTo>
                  <a:lnTo>
                    <a:pt x="1418" y="1851"/>
                  </a:lnTo>
                  <a:lnTo>
                    <a:pt x="1357" y="1844"/>
                  </a:lnTo>
                  <a:lnTo>
                    <a:pt x="1291" y="1837"/>
                  </a:lnTo>
                  <a:lnTo>
                    <a:pt x="1222" y="1832"/>
                  </a:lnTo>
                  <a:lnTo>
                    <a:pt x="1147" y="1828"/>
                  </a:lnTo>
                  <a:lnTo>
                    <a:pt x="1069" y="1826"/>
                  </a:lnTo>
                  <a:lnTo>
                    <a:pt x="986" y="1825"/>
                  </a:lnTo>
                  <a:lnTo>
                    <a:pt x="903" y="1826"/>
                  </a:lnTo>
                  <a:lnTo>
                    <a:pt x="825" y="1828"/>
                  </a:lnTo>
                  <a:lnTo>
                    <a:pt x="750" y="1832"/>
                  </a:lnTo>
                  <a:lnTo>
                    <a:pt x="681" y="1837"/>
                  </a:lnTo>
                  <a:lnTo>
                    <a:pt x="615" y="1844"/>
                  </a:lnTo>
                  <a:lnTo>
                    <a:pt x="554" y="1851"/>
                  </a:lnTo>
                  <a:lnTo>
                    <a:pt x="497" y="1859"/>
                  </a:lnTo>
                  <a:lnTo>
                    <a:pt x="444" y="1868"/>
                  </a:lnTo>
                  <a:lnTo>
                    <a:pt x="427" y="1804"/>
                  </a:lnTo>
                  <a:lnTo>
                    <a:pt x="404" y="1743"/>
                  </a:lnTo>
                  <a:lnTo>
                    <a:pt x="377" y="1683"/>
                  </a:lnTo>
                  <a:lnTo>
                    <a:pt x="344" y="1628"/>
                  </a:lnTo>
                  <a:lnTo>
                    <a:pt x="306" y="1575"/>
                  </a:lnTo>
                  <a:lnTo>
                    <a:pt x="264" y="1526"/>
                  </a:lnTo>
                  <a:lnTo>
                    <a:pt x="218" y="1481"/>
                  </a:lnTo>
                  <a:lnTo>
                    <a:pt x="169" y="1441"/>
                  </a:lnTo>
                  <a:lnTo>
                    <a:pt x="115" y="1404"/>
                  </a:lnTo>
                  <a:lnTo>
                    <a:pt x="59" y="1372"/>
                  </a:lnTo>
                  <a:lnTo>
                    <a:pt x="0" y="1346"/>
                  </a:lnTo>
                  <a:lnTo>
                    <a:pt x="0" y="992"/>
                  </a:lnTo>
                  <a:lnTo>
                    <a:pt x="3" y="914"/>
                  </a:lnTo>
                  <a:lnTo>
                    <a:pt x="11" y="838"/>
                  </a:lnTo>
                  <a:lnTo>
                    <a:pt x="26" y="764"/>
                  </a:lnTo>
                  <a:lnTo>
                    <a:pt x="46" y="692"/>
                  </a:lnTo>
                  <a:lnTo>
                    <a:pt x="70" y="622"/>
                  </a:lnTo>
                  <a:lnTo>
                    <a:pt x="100" y="556"/>
                  </a:lnTo>
                  <a:lnTo>
                    <a:pt x="135" y="491"/>
                  </a:lnTo>
                  <a:lnTo>
                    <a:pt x="174" y="429"/>
                  </a:lnTo>
                  <a:lnTo>
                    <a:pt x="216" y="372"/>
                  </a:lnTo>
                  <a:lnTo>
                    <a:pt x="263" y="316"/>
                  </a:lnTo>
                  <a:lnTo>
                    <a:pt x="314" y="265"/>
                  </a:lnTo>
                  <a:lnTo>
                    <a:pt x="369" y="217"/>
                  </a:lnTo>
                  <a:lnTo>
                    <a:pt x="428" y="174"/>
                  </a:lnTo>
                  <a:lnTo>
                    <a:pt x="488" y="135"/>
                  </a:lnTo>
                  <a:lnTo>
                    <a:pt x="552" y="100"/>
                  </a:lnTo>
                  <a:lnTo>
                    <a:pt x="619" y="70"/>
                  </a:lnTo>
                  <a:lnTo>
                    <a:pt x="688" y="46"/>
                  </a:lnTo>
                  <a:lnTo>
                    <a:pt x="759" y="26"/>
                  </a:lnTo>
                  <a:lnTo>
                    <a:pt x="833" y="11"/>
                  </a:lnTo>
                  <a:lnTo>
                    <a:pt x="908" y="3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88157" y="2534583"/>
            <a:ext cx="369016" cy="373648"/>
            <a:chOff x="5842001" y="3186113"/>
            <a:chExt cx="2655888" cy="2689225"/>
          </a:xfrm>
          <a:solidFill>
            <a:schemeClr val="bg2">
              <a:lumMod val="25000"/>
            </a:schemeClr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607176" y="4203701"/>
              <a:ext cx="354013" cy="220663"/>
            </a:xfrm>
            <a:custGeom>
              <a:avLst/>
              <a:gdLst>
                <a:gd name="T0" fmla="*/ 0 w 445"/>
                <a:gd name="T1" fmla="*/ 0 h 279"/>
                <a:gd name="T2" fmla="*/ 357 w 445"/>
                <a:gd name="T3" fmla="*/ 0 h 279"/>
                <a:gd name="T4" fmla="*/ 359 w 445"/>
                <a:gd name="T5" fmla="*/ 0 h 279"/>
                <a:gd name="T6" fmla="*/ 364 w 445"/>
                <a:gd name="T7" fmla="*/ 0 h 279"/>
                <a:gd name="T8" fmla="*/ 370 w 445"/>
                <a:gd name="T9" fmla="*/ 1 h 279"/>
                <a:gd name="T10" fmla="*/ 377 w 445"/>
                <a:gd name="T11" fmla="*/ 4 h 279"/>
                <a:gd name="T12" fmla="*/ 387 w 445"/>
                <a:gd name="T13" fmla="*/ 8 h 279"/>
                <a:gd name="T14" fmla="*/ 396 w 445"/>
                <a:gd name="T15" fmla="*/ 13 h 279"/>
                <a:gd name="T16" fmla="*/ 407 w 445"/>
                <a:gd name="T17" fmla="*/ 20 h 279"/>
                <a:gd name="T18" fmla="*/ 416 w 445"/>
                <a:gd name="T19" fmla="*/ 30 h 279"/>
                <a:gd name="T20" fmla="*/ 425 w 445"/>
                <a:gd name="T21" fmla="*/ 44 h 279"/>
                <a:gd name="T22" fmla="*/ 433 w 445"/>
                <a:gd name="T23" fmla="*/ 59 h 279"/>
                <a:gd name="T24" fmla="*/ 439 w 445"/>
                <a:gd name="T25" fmla="*/ 79 h 279"/>
                <a:gd name="T26" fmla="*/ 443 w 445"/>
                <a:gd name="T27" fmla="*/ 102 h 279"/>
                <a:gd name="T28" fmla="*/ 445 w 445"/>
                <a:gd name="T29" fmla="*/ 129 h 279"/>
                <a:gd name="T30" fmla="*/ 443 w 445"/>
                <a:gd name="T31" fmla="*/ 162 h 279"/>
                <a:gd name="T32" fmla="*/ 440 w 445"/>
                <a:gd name="T33" fmla="*/ 190 h 279"/>
                <a:gd name="T34" fmla="*/ 435 w 445"/>
                <a:gd name="T35" fmla="*/ 213 h 279"/>
                <a:gd name="T36" fmla="*/ 426 w 445"/>
                <a:gd name="T37" fmla="*/ 232 h 279"/>
                <a:gd name="T38" fmla="*/ 417 w 445"/>
                <a:gd name="T39" fmla="*/ 247 h 279"/>
                <a:gd name="T40" fmla="*/ 407 w 445"/>
                <a:gd name="T41" fmla="*/ 258 h 279"/>
                <a:gd name="T42" fmla="*/ 394 w 445"/>
                <a:gd name="T43" fmla="*/ 266 h 279"/>
                <a:gd name="T44" fmla="*/ 380 w 445"/>
                <a:gd name="T45" fmla="*/ 272 h 279"/>
                <a:gd name="T46" fmla="*/ 366 w 445"/>
                <a:gd name="T47" fmla="*/ 276 h 279"/>
                <a:gd name="T48" fmla="*/ 351 w 445"/>
                <a:gd name="T49" fmla="*/ 278 h 279"/>
                <a:gd name="T50" fmla="*/ 335 w 445"/>
                <a:gd name="T51" fmla="*/ 279 h 279"/>
                <a:gd name="T52" fmla="*/ 0 w 445"/>
                <a:gd name="T53" fmla="*/ 279 h 279"/>
                <a:gd name="T54" fmla="*/ 0 w 445"/>
                <a:gd name="T5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5" h="279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1"/>
                  </a:lnTo>
                  <a:lnTo>
                    <a:pt x="377" y="4"/>
                  </a:lnTo>
                  <a:lnTo>
                    <a:pt x="387" y="8"/>
                  </a:lnTo>
                  <a:lnTo>
                    <a:pt x="396" y="13"/>
                  </a:lnTo>
                  <a:lnTo>
                    <a:pt x="407" y="20"/>
                  </a:lnTo>
                  <a:lnTo>
                    <a:pt x="416" y="30"/>
                  </a:lnTo>
                  <a:lnTo>
                    <a:pt x="425" y="44"/>
                  </a:lnTo>
                  <a:lnTo>
                    <a:pt x="433" y="59"/>
                  </a:lnTo>
                  <a:lnTo>
                    <a:pt x="439" y="79"/>
                  </a:lnTo>
                  <a:lnTo>
                    <a:pt x="443" y="102"/>
                  </a:lnTo>
                  <a:lnTo>
                    <a:pt x="445" y="129"/>
                  </a:lnTo>
                  <a:lnTo>
                    <a:pt x="443" y="162"/>
                  </a:lnTo>
                  <a:lnTo>
                    <a:pt x="440" y="190"/>
                  </a:lnTo>
                  <a:lnTo>
                    <a:pt x="435" y="213"/>
                  </a:lnTo>
                  <a:lnTo>
                    <a:pt x="426" y="232"/>
                  </a:lnTo>
                  <a:lnTo>
                    <a:pt x="417" y="247"/>
                  </a:lnTo>
                  <a:lnTo>
                    <a:pt x="407" y="258"/>
                  </a:lnTo>
                  <a:lnTo>
                    <a:pt x="394" y="266"/>
                  </a:lnTo>
                  <a:lnTo>
                    <a:pt x="380" y="272"/>
                  </a:lnTo>
                  <a:lnTo>
                    <a:pt x="366" y="276"/>
                  </a:lnTo>
                  <a:lnTo>
                    <a:pt x="351" y="278"/>
                  </a:lnTo>
                  <a:lnTo>
                    <a:pt x="335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446963" y="4424363"/>
              <a:ext cx="322263" cy="152400"/>
            </a:xfrm>
            <a:custGeom>
              <a:avLst/>
              <a:gdLst>
                <a:gd name="T0" fmla="*/ 217 w 405"/>
                <a:gd name="T1" fmla="*/ 0 h 192"/>
                <a:gd name="T2" fmla="*/ 248 w 405"/>
                <a:gd name="T3" fmla="*/ 2 h 192"/>
                <a:gd name="T4" fmla="*/ 277 w 405"/>
                <a:gd name="T5" fmla="*/ 7 h 192"/>
                <a:gd name="T6" fmla="*/ 301 w 405"/>
                <a:gd name="T7" fmla="*/ 16 h 192"/>
                <a:gd name="T8" fmla="*/ 322 w 405"/>
                <a:gd name="T9" fmla="*/ 26 h 192"/>
                <a:gd name="T10" fmla="*/ 340 w 405"/>
                <a:gd name="T11" fmla="*/ 40 h 192"/>
                <a:gd name="T12" fmla="*/ 355 w 405"/>
                <a:gd name="T13" fmla="*/ 54 h 192"/>
                <a:gd name="T14" fmla="*/ 368 w 405"/>
                <a:gd name="T15" fmla="*/ 71 h 192"/>
                <a:gd name="T16" fmla="*/ 378 w 405"/>
                <a:gd name="T17" fmla="*/ 87 h 192"/>
                <a:gd name="T18" fmla="*/ 386 w 405"/>
                <a:gd name="T19" fmla="*/ 104 h 192"/>
                <a:gd name="T20" fmla="*/ 393 w 405"/>
                <a:gd name="T21" fmla="*/ 121 h 192"/>
                <a:gd name="T22" fmla="*/ 397 w 405"/>
                <a:gd name="T23" fmla="*/ 136 h 192"/>
                <a:gd name="T24" fmla="*/ 401 w 405"/>
                <a:gd name="T25" fmla="*/ 151 h 192"/>
                <a:gd name="T26" fmla="*/ 403 w 405"/>
                <a:gd name="T27" fmla="*/ 164 h 192"/>
                <a:gd name="T28" fmla="*/ 404 w 405"/>
                <a:gd name="T29" fmla="*/ 176 h 192"/>
                <a:gd name="T30" fmla="*/ 404 w 405"/>
                <a:gd name="T31" fmla="*/ 184 h 192"/>
                <a:gd name="T32" fmla="*/ 405 w 405"/>
                <a:gd name="T33" fmla="*/ 189 h 192"/>
                <a:gd name="T34" fmla="*/ 405 w 405"/>
                <a:gd name="T35" fmla="*/ 192 h 192"/>
                <a:gd name="T36" fmla="*/ 0 w 405"/>
                <a:gd name="T37" fmla="*/ 192 h 192"/>
                <a:gd name="T38" fmla="*/ 1 w 405"/>
                <a:gd name="T39" fmla="*/ 189 h 192"/>
                <a:gd name="T40" fmla="*/ 2 w 405"/>
                <a:gd name="T41" fmla="*/ 183 h 192"/>
                <a:gd name="T42" fmla="*/ 5 w 405"/>
                <a:gd name="T43" fmla="*/ 174 h 192"/>
                <a:gd name="T44" fmla="*/ 8 w 405"/>
                <a:gd name="T45" fmla="*/ 162 h 192"/>
                <a:gd name="T46" fmla="*/ 13 w 405"/>
                <a:gd name="T47" fmla="*/ 147 h 192"/>
                <a:gd name="T48" fmla="*/ 19 w 405"/>
                <a:gd name="T49" fmla="*/ 131 h 192"/>
                <a:gd name="T50" fmla="*/ 28 w 405"/>
                <a:gd name="T51" fmla="*/ 113 h 192"/>
                <a:gd name="T52" fmla="*/ 38 w 405"/>
                <a:gd name="T53" fmla="*/ 95 h 192"/>
                <a:gd name="T54" fmla="*/ 51 w 405"/>
                <a:gd name="T55" fmla="*/ 77 h 192"/>
                <a:gd name="T56" fmla="*/ 65 w 405"/>
                <a:gd name="T57" fmla="*/ 60 h 192"/>
                <a:gd name="T58" fmla="*/ 83 w 405"/>
                <a:gd name="T59" fmla="*/ 44 h 192"/>
                <a:gd name="T60" fmla="*/ 103 w 405"/>
                <a:gd name="T61" fmla="*/ 29 h 192"/>
                <a:gd name="T62" fmla="*/ 127 w 405"/>
                <a:gd name="T63" fmla="*/ 17 h 192"/>
                <a:gd name="T64" fmla="*/ 153 w 405"/>
                <a:gd name="T65" fmla="*/ 8 h 192"/>
                <a:gd name="T66" fmla="*/ 183 w 405"/>
                <a:gd name="T67" fmla="*/ 2 h 192"/>
                <a:gd name="T68" fmla="*/ 217 w 405"/>
                <a:gd name="T6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192">
                  <a:moveTo>
                    <a:pt x="217" y="0"/>
                  </a:moveTo>
                  <a:lnTo>
                    <a:pt x="248" y="2"/>
                  </a:lnTo>
                  <a:lnTo>
                    <a:pt x="277" y="7"/>
                  </a:lnTo>
                  <a:lnTo>
                    <a:pt x="301" y="16"/>
                  </a:lnTo>
                  <a:lnTo>
                    <a:pt x="322" y="26"/>
                  </a:lnTo>
                  <a:lnTo>
                    <a:pt x="340" y="40"/>
                  </a:lnTo>
                  <a:lnTo>
                    <a:pt x="355" y="54"/>
                  </a:lnTo>
                  <a:lnTo>
                    <a:pt x="368" y="71"/>
                  </a:lnTo>
                  <a:lnTo>
                    <a:pt x="378" y="87"/>
                  </a:lnTo>
                  <a:lnTo>
                    <a:pt x="386" y="104"/>
                  </a:lnTo>
                  <a:lnTo>
                    <a:pt x="393" y="121"/>
                  </a:lnTo>
                  <a:lnTo>
                    <a:pt x="397" y="136"/>
                  </a:lnTo>
                  <a:lnTo>
                    <a:pt x="401" y="151"/>
                  </a:lnTo>
                  <a:lnTo>
                    <a:pt x="403" y="164"/>
                  </a:lnTo>
                  <a:lnTo>
                    <a:pt x="404" y="176"/>
                  </a:lnTo>
                  <a:lnTo>
                    <a:pt x="404" y="184"/>
                  </a:lnTo>
                  <a:lnTo>
                    <a:pt x="405" y="189"/>
                  </a:lnTo>
                  <a:lnTo>
                    <a:pt x="405" y="192"/>
                  </a:lnTo>
                  <a:lnTo>
                    <a:pt x="0" y="192"/>
                  </a:lnTo>
                  <a:lnTo>
                    <a:pt x="1" y="189"/>
                  </a:lnTo>
                  <a:lnTo>
                    <a:pt x="2" y="183"/>
                  </a:lnTo>
                  <a:lnTo>
                    <a:pt x="5" y="174"/>
                  </a:lnTo>
                  <a:lnTo>
                    <a:pt x="8" y="162"/>
                  </a:lnTo>
                  <a:lnTo>
                    <a:pt x="13" y="147"/>
                  </a:lnTo>
                  <a:lnTo>
                    <a:pt x="19" y="131"/>
                  </a:lnTo>
                  <a:lnTo>
                    <a:pt x="28" y="113"/>
                  </a:lnTo>
                  <a:lnTo>
                    <a:pt x="38" y="95"/>
                  </a:lnTo>
                  <a:lnTo>
                    <a:pt x="51" y="77"/>
                  </a:lnTo>
                  <a:lnTo>
                    <a:pt x="65" y="60"/>
                  </a:lnTo>
                  <a:lnTo>
                    <a:pt x="83" y="44"/>
                  </a:lnTo>
                  <a:lnTo>
                    <a:pt x="103" y="29"/>
                  </a:lnTo>
                  <a:lnTo>
                    <a:pt x="127" y="17"/>
                  </a:lnTo>
                  <a:lnTo>
                    <a:pt x="153" y="8"/>
                  </a:lnTo>
                  <a:lnTo>
                    <a:pt x="183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07176" y="4576763"/>
              <a:ext cx="387350" cy="265113"/>
            </a:xfrm>
            <a:custGeom>
              <a:avLst/>
              <a:gdLst>
                <a:gd name="T0" fmla="*/ 0 w 487"/>
                <a:gd name="T1" fmla="*/ 0 h 333"/>
                <a:gd name="T2" fmla="*/ 357 w 487"/>
                <a:gd name="T3" fmla="*/ 0 h 333"/>
                <a:gd name="T4" fmla="*/ 359 w 487"/>
                <a:gd name="T5" fmla="*/ 0 h 333"/>
                <a:gd name="T6" fmla="*/ 364 w 487"/>
                <a:gd name="T7" fmla="*/ 0 h 333"/>
                <a:gd name="T8" fmla="*/ 371 w 487"/>
                <a:gd name="T9" fmla="*/ 1 h 333"/>
                <a:gd name="T10" fmla="*/ 380 w 487"/>
                <a:gd name="T11" fmla="*/ 3 h 333"/>
                <a:gd name="T12" fmla="*/ 391 w 487"/>
                <a:gd name="T13" fmla="*/ 5 h 333"/>
                <a:gd name="T14" fmla="*/ 403 w 487"/>
                <a:gd name="T15" fmla="*/ 10 h 333"/>
                <a:gd name="T16" fmla="*/ 416 w 487"/>
                <a:gd name="T17" fmla="*/ 16 h 333"/>
                <a:gd name="T18" fmla="*/ 430 w 487"/>
                <a:gd name="T19" fmla="*/ 25 h 333"/>
                <a:gd name="T20" fmla="*/ 442 w 487"/>
                <a:gd name="T21" fmla="*/ 36 h 333"/>
                <a:gd name="T22" fmla="*/ 454 w 487"/>
                <a:gd name="T23" fmla="*/ 49 h 333"/>
                <a:gd name="T24" fmla="*/ 465 w 487"/>
                <a:gd name="T25" fmla="*/ 66 h 333"/>
                <a:gd name="T26" fmla="*/ 475 w 487"/>
                <a:gd name="T27" fmla="*/ 86 h 333"/>
                <a:gd name="T28" fmla="*/ 481 w 487"/>
                <a:gd name="T29" fmla="*/ 111 h 333"/>
                <a:gd name="T30" fmla="*/ 486 w 487"/>
                <a:gd name="T31" fmla="*/ 138 h 333"/>
                <a:gd name="T32" fmla="*/ 487 w 487"/>
                <a:gd name="T33" fmla="*/ 170 h 333"/>
                <a:gd name="T34" fmla="*/ 486 w 487"/>
                <a:gd name="T35" fmla="*/ 202 h 333"/>
                <a:gd name="T36" fmla="*/ 481 w 487"/>
                <a:gd name="T37" fmla="*/ 229 h 333"/>
                <a:gd name="T38" fmla="*/ 474 w 487"/>
                <a:gd name="T39" fmla="*/ 252 h 333"/>
                <a:gd name="T40" fmla="*/ 464 w 487"/>
                <a:gd name="T41" fmla="*/ 272 h 333"/>
                <a:gd name="T42" fmla="*/ 453 w 487"/>
                <a:gd name="T43" fmla="*/ 288 h 333"/>
                <a:gd name="T44" fmla="*/ 440 w 487"/>
                <a:gd name="T45" fmla="*/ 300 h 333"/>
                <a:gd name="T46" fmla="*/ 425 w 487"/>
                <a:gd name="T47" fmla="*/ 311 h 333"/>
                <a:gd name="T48" fmla="*/ 411 w 487"/>
                <a:gd name="T49" fmla="*/ 318 h 333"/>
                <a:gd name="T50" fmla="*/ 395 w 487"/>
                <a:gd name="T51" fmla="*/ 325 h 333"/>
                <a:gd name="T52" fmla="*/ 380 w 487"/>
                <a:gd name="T53" fmla="*/ 328 h 333"/>
                <a:gd name="T54" fmla="*/ 366 w 487"/>
                <a:gd name="T55" fmla="*/ 331 h 333"/>
                <a:gd name="T56" fmla="*/ 352 w 487"/>
                <a:gd name="T57" fmla="*/ 332 h 333"/>
                <a:gd name="T58" fmla="*/ 340 w 487"/>
                <a:gd name="T59" fmla="*/ 333 h 333"/>
                <a:gd name="T60" fmla="*/ 0 w 487"/>
                <a:gd name="T61" fmla="*/ 333 h 333"/>
                <a:gd name="T62" fmla="*/ 0 w 487"/>
                <a:gd name="T6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" h="333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1" y="1"/>
                  </a:lnTo>
                  <a:lnTo>
                    <a:pt x="380" y="3"/>
                  </a:lnTo>
                  <a:lnTo>
                    <a:pt x="391" y="5"/>
                  </a:lnTo>
                  <a:lnTo>
                    <a:pt x="403" y="10"/>
                  </a:lnTo>
                  <a:lnTo>
                    <a:pt x="416" y="16"/>
                  </a:lnTo>
                  <a:lnTo>
                    <a:pt x="430" y="25"/>
                  </a:lnTo>
                  <a:lnTo>
                    <a:pt x="442" y="36"/>
                  </a:lnTo>
                  <a:lnTo>
                    <a:pt x="454" y="49"/>
                  </a:lnTo>
                  <a:lnTo>
                    <a:pt x="465" y="66"/>
                  </a:lnTo>
                  <a:lnTo>
                    <a:pt x="475" y="86"/>
                  </a:lnTo>
                  <a:lnTo>
                    <a:pt x="481" y="111"/>
                  </a:lnTo>
                  <a:lnTo>
                    <a:pt x="486" y="138"/>
                  </a:lnTo>
                  <a:lnTo>
                    <a:pt x="487" y="170"/>
                  </a:lnTo>
                  <a:lnTo>
                    <a:pt x="486" y="202"/>
                  </a:lnTo>
                  <a:lnTo>
                    <a:pt x="481" y="229"/>
                  </a:lnTo>
                  <a:lnTo>
                    <a:pt x="474" y="252"/>
                  </a:lnTo>
                  <a:lnTo>
                    <a:pt x="464" y="272"/>
                  </a:lnTo>
                  <a:lnTo>
                    <a:pt x="453" y="288"/>
                  </a:lnTo>
                  <a:lnTo>
                    <a:pt x="440" y="300"/>
                  </a:lnTo>
                  <a:lnTo>
                    <a:pt x="425" y="311"/>
                  </a:lnTo>
                  <a:lnTo>
                    <a:pt x="411" y="318"/>
                  </a:lnTo>
                  <a:lnTo>
                    <a:pt x="395" y="325"/>
                  </a:lnTo>
                  <a:lnTo>
                    <a:pt x="380" y="328"/>
                  </a:lnTo>
                  <a:lnTo>
                    <a:pt x="366" y="331"/>
                  </a:lnTo>
                  <a:lnTo>
                    <a:pt x="352" y="332"/>
                  </a:lnTo>
                  <a:lnTo>
                    <a:pt x="340" y="333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842001" y="3186113"/>
              <a:ext cx="2655888" cy="2689225"/>
            </a:xfrm>
            <a:custGeom>
              <a:avLst/>
              <a:gdLst>
                <a:gd name="T0" fmla="*/ 2016 w 3345"/>
                <a:gd name="T1" fmla="*/ 1421 h 3388"/>
                <a:gd name="T2" fmla="*/ 1859 w 3345"/>
                <a:gd name="T3" fmla="*/ 1551 h 3388"/>
                <a:gd name="T4" fmla="*/ 1784 w 3345"/>
                <a:gd name="T5" fmla="*/ 1708 h 3388"/>
                <a:gd name="T6" fmla="*/ 1762 w 3345"/>
                <a:gd name="T7" fmla="*/ 1828 h 3388"/>
                <a:gd name="T8" fmla="*/ 1760 w 3345"/>
                <a:gd name="T9" fmla="*/ 1864 h 3388"/>
                <a:gd name="T10" fmla="*/ 1767 w 3345"/>
                <a:gd name="T11" fmla="*/ 1957 h 3388"/>
                <a:gd name="T12" fmla="*/ 1814 w 3345"/>
                <a:gd name="T13" fmla="*/ 2109 h 3388"/>
                <a:gd name="T14" fmla="*/ 1939 w 3345"/>
                <a:gd name="T15" fmla="*/ 2254 h 3388"/>
                <a:gd name="T16" fmla="*/ 2179 w 3345"/>
                <a:gd name="T17" fmla="*/ 2331 h 3388"/>
                <a:gd name="T18" fmla="*/ 2281 w 3345"/>
                <a:gd name="T19" fmla="*/ 2333 h 3388"/>
                <a:gd name="T20" fmla="*/ 2418 w 3345"/>
                <a:gd name="T21" fmla="*/ 2310 h 3388"/>
                <a:gd name="T22" fmla="*/ 2569 w 3345"/>
                <a:gd name="T23" fmla="*/ 2226 h 3388"/>
                <a:gd name="T24" fmla="*/ 2652 w 3345"/>
                <a:gd name="T25" fmla="*/ 2044 h 3388"/>
                <a:gd name="T26" fmla="*/ 2436 w 3345"/>
                <a:gd name="T27" fmla="*/ 2023 h 3388"/>
                <a:gd name="T28" fmla="*/ 2393 w 3345"/>
                <a:gd name="T29" fmla="*/ 2094 h 3388"/>
                <a:gd name="T30" fmla="*/ 2241 w 3345"/>
                <a:gd name="T31" fmla="*/ 2136 h 3388"/>
                <a:gd name="T32" fmla="*/ 2190 w 3345"/>
                <a:gd name="T33" fmla="*/ 2132 h 3388"/>
                <a:gd name="T34" fmla="*/ 2090 w 3345"/>
                <a:gd name="T35" fmla="*/ 2087 h 3388"/>
                <a:gd name="T36" fmla="*/ 2026 w 3345"/>
                <a:gd name="T37" fmla="*/ 1954 h 3388"/>
                <a:gd name="T38" fmla="*/ 2665 w 3345"/>
                <a:gd name="T39" fmla="*/ 1891 h 3388"/>
                <a:gd name="T40" fmla="*/ 2661 w 3345"/>
                <a:gd name="T41" fmla="*/ 1771 h 3388"/>
                <a:gd name="T42" fmla="*/ 2619 w 3345"/>
                <a:gd name="T43" fmla="*/ 1606 h 3388"/>
                <a:gd name="T44" fmla="*/ 2504 w 3345"/>
                <a:gd name="T45" fmla="*/ 1457 h 3388"/>
                <a:gd name="T46" fmla="*/ 2283 w 3345"/>
                <a:gd name="T47" fmla="*/ 1380 h 3388"/>
                <a:gd name="T48" fmla="*/ 1969 w 3345"/>
                <a:gd name="T49" fmla="*/ 1134 h 3388"/>
                <a:gd name="T50" fmla="*/ 1337 w 3345"/>
                <a:gd name="T51" fmla="*/ 2307 h 3388"/>
                <a:gd name="T52" fmla="*/ 1445 w 3345"/>
                <a:gd name="T53" fmla="*/ 2291 h 3388"/>
                <a:gd name="T54" fmla="*/ 1588 w 3345"/>
                <a:gd name="T55" fmla="*/ 2223 h 3388"/>
                <a:gd name="T56" fmla="*/ 1695 w 3345"/>
                <a:gd name="T57" fmla="*/ 2064 h 3388"/>
                <a:gd name="T58" fmla="*/ 1712 w 3345"/>
                <a:gd name="T59" fmla="*/ 1922 h 3388"/>
                <a:gd name="T60" fmla="*/ 1699 w 3345"/>
                <a:gd name="T61" fmla="*/ 1817 h 3388"/>
                <a:gd name="T62" fmla="*/ 1635 w 3345"/>
                <a:gd name="T63" fmla="*/ 1691 h 3388"/>
                <a:gd name="T64" fmla="*/ 1481 w 3345"/>
                <a:gd name="T65" fmla="*/ 1630 h 3388"/>
                <a:gd name="T66" fmla="*/ 1535 w 3345"/>
                <a:gd name="T67" fmla="*/ 1616 h 3388"/>
                <a:gd name="T68" fmla="*/ 1630 w 3345"/>
                <a:gd name="T69" fmla="*/ 1541 h 3388"/>
                <a:gd name="T70" fmla="*/ 1667 w 3345"/>
                <a:gd name="T71" fmla="*/ 1347 h 3388"/>
                <a:gd name="T72" fmla="*/ 1568 w 3345"/>
                <a:gd name="T73" fmla="*/ 1143 h 3388"/>
                <a:gd name="T74" fmla="*/ 1362 w 3345"/>
                <a:gd name="T75" fmla="*/ 1062 h 3388"/>
                <a:gd name="T76" fmla="*/ 1984 w 3345"/>
                <a:gd name="T77" fmla="*/ 30 h 3388"/>
                <a:gd name="T78" fmla="*/ 2545 w 3345"/>
                <a:gd name="T79" fmla="*/ 249 h 3388"/>
                <a:gd name="T80" fmla="*/ 2986 w 3345"/>
                <a:gd name="T81" fmla="*/ 647 h 3388"/>
                <a:gd name="T82" fmla="*/ 3266 w 3345"/>
                <a:gd name="T83" fmla="*/ 1179 h 3388"/>
                <a:gd name="T84" fmla="*/ 3342 w 3345"/>
                <a:gd name="T85" fmla="*/ 1801 h 3388"/>
                <a:gd name="T86" fmla="*/ 3193 w 3345"/>
                <a:gd name="T87" fmla="*/ 2399 h 3388"/>
                <a:gd name="T88" fmla="*/ 2855 w 3345"/>
                <a:gd name="T89" fmla="*/ 2891 h 3388"/>
                <a:gd name="T90" fmla="*/ 2369 w 3345"/>
                <a:gd name="T91" fmla="*/ 3234 h 3388"/>
                <a:gd name="T92" fmla="*/ 1779 w 3345"/>
                <a:gd name="T93" fmla="*/ 3384 h 3388"/>
                <a:gd name="T94" fmla="*/ 1163 w 3345"/>
                <a:gd name="T95" fmla="*/ 3308 h 3388"/>
                <a:gd name="T96" fmla="*/ 638 w 3345"/>
                <a:gd name="T97" fmla="*/ 3024 h 3388"/>
                <a:gd name="T98" fmla="*/ 246 w 3345"/>
                <a:gd name="T99" fmla="*/ 2577 h 3388"/>
                <a:gd name="T100" fmla="*/ 29 w 3345"/>
                <a:gd name="T101" fmla="*/ 2010 h 3388"/>
                <a:gd name="T102" fmla="*/ 29 w 3345"/>
                <a:gd name="T103" fmla="*/ 1379 h 3388"/>
                <a:gd name="T104" fmla="*/ 246 w 3345"/>
                <a:gd name="T105" fmla="*/ 812 h 3388"/>
                <a:gd name="T106" fmla="*/ 638 w 3345"/>
                <a:gd name="T107" fmla="*/ 365 h 3388"/>
                <a:gd name="T108" fmla="*/ 1163 w 3345"/>
                <a:gd name="T109" fmla="*/ 81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5" h="3388">
                  <a:moveTo>
                    <a:pt x="2234" y="1378"/>
                  </a:moveTo>
                  <a:lnTo>
                    <a:pt x="2183" y="1380"/>
                  </a:lnTo>
                  <a:lnTo>
                    <a:pt x="2135" y="1385"/>
                  </a:lnTo>
                  <a:lnTo>
                    <a:pt x="2093" y="1394"/>
                  </a:lnTo>
                  <a:lnTo>
                    <a:pt x="2053" y="1406"/>
                  </a:lnTo>
                  <a:lnTo>
                    <a:pt x="2016" y="1421"/>
                  </a:lnTo>
                  <a:lnTo>
                    <a:pt x="1983" y="1438"/>
                  </a:lnTo>
                  <a:lnTo>
                    <a:pt x="1952" y="1458"/>
                  </a:lnTo>
                  <a:lnTo>
                    <a:pt x="1925" y="1479"/>
                  </a:lnTo>
                  <a:lnTo>
                    <a:pt x="1900" y="1501"/>
                  </a:lnTo>
                  <a:lnTo>
                    <a:pt x="1878" y="1526"/>
                  </a:lnTo>
                  <a:lnTo>
                    <a:pt x="1859" y="1551"/>
                  </a:lnTo>
                  <a:lnTo>
                    <a:pt x="1841" y="1578"/>
                  </a:lnTo>
                  <a:lnTo>
                    <a:pt x="1827" y="1604"/>
                  </a:lnTo>
                  <a:lnTo>
                    <a:pt x="1813" y="1631"/>
                  </a:lnTo>
                  <a:lnTo>
                    <a:pt x="1802" y="1657"/>
                  </a:lnTo>
                  <a:lnTo>
                    <a:pt x="1792" y="1683"/>
                  </a:lnTo>
                  <a:lnTo>
                    <a:pt x="1784" y="1708"/>
                  </a:lnTo>
                  <a:lnTo>
                    <a:pt x="1778" y="1732"/>
                  </a:lnTo>
                  <a:lnTo>
                    <a:pt x="1772" y="1756"/>
                  </a:lnTo>
                  <a:lnTo>
                    <a:pt x="1768" y="1777"/>
                  </a:lnTo>
                  <a:lnTo>
                    <a:pt x="1766" y="1796"/>
                  </a:lnTo>
                  <a:lnTo>
                    <a:pt x="1763" y="1814"/>
                  </a:lnTo>
                  <a:lnTo>
                    <a:pt x="1762" y="1828"/>
                  </a:lnTo>
                  <a:lnTo>
                    <a:pt x="1761" y="1840"/>
                  </a:lnTo>
                  <a:lnTo>
                    <a:pt x="1761" y="1849"/>
                  </a:lnTo>
                  <a:lnTo>
                    <a:pt x="1761" y="1854"/>
                  </a:lnTo>
                  <a:lnTo>
                    <a:pt x="1761" y="1856"/>
                  </a:lnTo>
                  <a:lnTo>
                    <a:pt x="1761" y="1858"/>
                  </a:lnTo>
                  <a:lnTo>
                    <a:pt x="1760" y="1864"/>
                  </a:lnTo>
                  <a:lnTo>
                    <a:pt x="1760" y="1873"/>
                  </a:lnTo>
                  <a:lnTo>
                    <a:pt x="1760" y="1885"/>
                  </a:lnTo>
                  <a:lnTo>
                    <a:pt x="1761" y="1900"/>
                  </a:lnTo>
                  <a:lnTo>
                    <a:pt x="1762" y="1917"/>
                  </a:lnTo>
                  <a:lnTo>
                    <a:pt x="1764" y="1936"/>
                  </a:lnTo>
                  <a:lnTo>
                    <a:pt x="1767" y="1957"/>
                  </a:lnTo>
                  <a:lnTo>
                    <a:pt x="1771" y="1980"/>
                  </a:lnTo>
                  <a:lnTo>
                    <a:pt x="1777" y="2005"/>
                  </a:lnTo>
                  <a:lnTo>
                    <a:pt x="1783" y="2029"/>
                  </a:lnTo>
                  <a:lnTo>
                    <a:pt x="1791" y="2056"/>
                  </a:lnTo>
                  <a:lnTo>
                    <a:pt x="1802" y="2082"/>
                  </a:lnTo>
                  <a:lnTo>
                    <a:pt x="1814" y="2109"/>
                  </a:lnTo>
                  <a:lnTo>
                    <a:pt x="1828" y="2135"/>
                  </a:lnTo>
                  <a:lnTo>
                    <a:pt x="1846" y="2160"/>
                  </a:lnTo>
                  <a:lnTo>
                    <a:pt x="1864" y="2186"/>
                  </a:lnTo>
                  <a:lnTo>
                    <a:pt x="1886" y="2210"/>
                  </a:lnTo>
                  <a:lnTo>
                    <a:pt x="1912" y="2232"/>
                  </a:lnTo>
                  <a:lnTo>
                    <a:pt x="1939" y="2254"/>
                  </a:lnTo>
                  <a:lnTo>
                    <a:pt x="1970" y="2273"/>
                  </a:lnTo>
                  <a:lnTo>
                    <a:pt x="2005" y="2291"/>
                  </a:lnTo>
                  <a:lnTo>
                    <a:pt x="2042" y="2306"/>
                  </a:lnTo>
                  <a:lnTo>
                    <a:pt x="2084" y="2317"/>
                  </a:lnTo>
                  <a:lnTo>
                    <a:pt x="2130" y="2326"/>
                  </a:lnTo>
                  <a:lnTo>
                    <a:pt x="2179" y="2331"/>
                  </a:lnTo>
                  <a:lnTo>
                    <a:pt x="2234" y="2333"/>
                  </a:lnTo>
                  <a:lnTo>
                    <a:pt x="2236" y="2333"/>
                  </a:lnTo>
                  <a:lnTo>
                    <a:pt x="2242" y="2333"/>
                  </a:lnTo>
                  <a:lnTo>
                    <a:pt x="2252" y="2334"/>
                  </a:lnTo>
                  <a:lnTo>
                    <a:pt x="2265" y="2333"/>
                  </a:lnTo>
                  <a:lnTo>
                    <a:pt x="2281" y="2333"/>
                  </a:lnTo>
                  <a:lnTo>
                    <a:pt x="2300" y="2332"/>
                  </a:lnTo>
                  <a:lnTo>
                    <a:pt x="2321" y="2330"/>
                  </a:lnTo>
                  <a:lnTo>
                    <a:pt x="2343" y="2327"/>
                  </a:lnTo>
                  <a:lnTo>
                    <a:pt x="2367" y="2322"/>
                  </a:lnTo>
                  <a:lnTo>
                    <a:pt x="2392" y="2317"/>
                  </a:lnTo>
                  <a:lnTo>
                    <a:pt x="2418" y="2310"/>
                  </a:lnTo>
                  <a:lnTo>
                    <a:pt x="2444" y="2301"/>
                  </a:lnTo>
                  <a:lnTo>
                    <a:pt x="2470" y="2291"/>
                  </a:lnTo>
                  <a:lnTo>
                    <a:pt x="2496" y="2278"/>
                  </a:lnTo>
                  <a:lnTo>
                    <a:pt x="2522" y="2263"/>
                  </a:lnTo>
                  <a:lnTo>
                    <a:pt x="2546" y="2246"/>
                  </a:lnTo>
                  <a:lnTo>
                    <a:pt x="2569" y="2226"/>
                  </a:lnTo>
                  <a:lnTo>
                    <a:pt x="2590" y="2204"/>
                  </a:lnTo>
                  <a:lnTo>
                    <a:pt x="2607" y="2178"/>
                  </a:lnTo>
                  <a:lnTo>
                    <a:pt x="2624" y="2150"/>
                  </a:lnTo>
                  <a:lnTo>
                    <a:pt x="2637" y="2118"/>
                  </a:lnTo>
                  <a:lnTo>
                    <a:pt x="2647" y="2083"/>
                  </a:lnTo>
                  <a:lnTo>
                    <a:pt x="2652" y="2044"/>
                  </a:lnTo>
                  <a:lnTo>
                    <a:pt x="2654" y="2002"/>
                  </a:lnTo>
                  <a:lnTo>
                    <a:pt x="2438" y="2002"/>
                  </a:lnTo>
                  <a:lnTo>
                    <a:pt x="2438" y="2004"/>
                  </a:lnTo>
                  <a:lnTo>
                    <a:pt x="2438" y="2008"/>
                  </a:lnTo>
                  <a:lnTo>
                    <a:pt x="2438" y="2014"/>
                  </a:lnTo>
                  <a:lnTo>
                    <a:pt x="2436" y="2023"/>
                  </a:lnTo>
                  <a:lnTo>
                    <a:pt x="2434" y="2033"/>
                  </a:lnTo>
                  <a:lnTo>
                    <a:pt x="2429" y="2044"/>
                  </a:lnTo>
                  <a:lnTo>
                    <a:pt x="2424" y="2057"/>
                  </a:lnTo>
                  <a:lnTo>
                    <a:pt x="2416" y="2069"/>
                  </a:lnTo>
                  <a:lnTo>
                    <a:pt x="2406" y="2081"/>
                  </a:lnTo>
                  <a:lnTo>
                    <a:pt x="2393" y="2094"/>
                  </a:lnTo>
                  <a:lnTo>
                    <a:pt x="2377" y="2104"/>
                  </a:lnTo>
                  <a:lnTo>
                    <a:pt x="2358" y="2115"/>
                  </a:lnTo>
                  <a:lnTo>
                    <a:pt x="2335" y="2123"/>
                  </a:lnTo>
                  <a:lnTo>
                    <a:pt x="2308" y="2130"/>
                  </a:lnTo>
                  <a:lnTo>
                    <a:pt x="2277" y="2134"/>
                  </a:lnTo>
                  <a:lnTo>
                    <a:pt x="2241" y="2136"/>
                  </a:lnTo>
                  <a:lnTo>
                    <a:pt x="2239" y="2136"/>
                  </a:lnTo>
                  <a:lnTo>
                    <a:pt x="2234" y="2136"/>
                  </a:lnTo>
                  <a:lnTo>
                    <a:pt x="2226" y="2136"/>
                  </a:lnTo>
                  <a:lnTo>
                    <a:pt x="2216" y="2135"/>
                  </a:lnTo>
                  <a:lnTo>
                    <a:pt x="2203" y="2134"/>
                  </a:lnTo>
                  <a:lnTo>
                    <a:pt x="2190" y="2132"/>
                  </a:lnTo>
                  <a:lnTo>
                    <a:pt x="2174" y="2129"/>
                  </a:lnTo>
                  <a:lnTo>
                    <a:pt x="2157" y="2124"/>
                  </a:lnTo>
                  <a:lnTo>
                    <a:pt x="2141" y="2118"/>
                  </a:lnTo>
                  <a:lnTo>
                    <a:pt x="2124" y="2110"/>
                  </a:lnTo>
                  <a:lnTo>
                    <a:pt x="2107" y="2100"/>
                  </a:lnTo>
                  <a:lnTo>
                    <a:pt x="2090" y="2087"/>
                  </a:lnTo>
                  <a:lnTo>
                    <a:pt x="2075" y="2072"/>
                  </a:lnTo>
                  <a:lnTo>
                    <a:pt x="2061" y="2056"/>
                  </a:lnTo>
                  <a:lnTo>
                    <a:pt x="2049" y="2034"/>
                  </a:lnTo>
                  <a:lnTo>
                    <a:pt x="2038" y="2011"/>
                  </a:lnTo>
                  <a:lnTo>
                    <a:pt x="2031" y="1985"/>
                  </a:lnTo>
                  <a:lnTo>
                    <a:pt x="2026" y="1954"/>
                  </a:lnTo>
                  <a:lnTo>
                    <a:pt x="2023" y="1919"/>
                  </a:lnTo>
                  <a:lnTo>
                    <a:pt x="2662" y="1919"/>
                  </a:lnTo>
                  <a:lnTo>
                    <a:pt x="2663" y="1917"/>
                  </a:lnTo>
                  <a:lnTo>
                    <a:pt x="2663" y="1911"/>
                  </a:lnTo>
                  <a:lnTo>
                    <a:pt x="2664" y="1903"/>
                  </a:lnTo>
                  <a:lnTo>
                    <a:pt x="2665" y="1891"/>
                  </a:lnTo>
                  <a:lnTo>
                    <a:pt x="2665" y="1876"/>
                  </a:lnTo>
                  <a:lnTo>
                    <a:pt x="2666" y="1858"/>
                  </a:lnTo>
                  <a:lnTo>
                    <a:pt x="2665" y="1839"/>
                  </a:lnTo>
                  <a:lnTo>
                    <a:pt x="2665" y="1818"/>
                  </a:lnTo>
                  <a:lnTo>
                    <a:pt x="2663" y="1795"/>
                  </a:lnTo>
                  <a:lnTo>
                    <a:pt x="2661" y="1771"/>
                  </a:lnTo>
                  <a:lnTo>
                    <a:pt x="2658" y="1744"/>
                  </a:lnTo>
                  <a:lnTo>
                    <a:pt x="2652" y="1718"/>
                  </a:lnTo>
                  <a:lnTo>
                    <a:pt x="2647" y="1690"/>
                  </a:lnTo>
                  <a:lnTo>
                    <a:pt x="2639" y="1662"/>
                  </a:lnTo>
                  <a:lnTo>
                    <a:pt x="2630" y="1634"/>
                  </a:lnTo>
                  <a:lnTo>
                    <a:pt x="2619" y="1606"/>
                  </a:lnTo>
                  <a:lnTo>
                    <a:pt x="2605" y="1579"/>
                  </a:lnTo>
                  <a:lnTo>
                    <a:pt x="2591" y="1552"/>
                  </a:lnTo>
                  <a:lnTo>
                    <a:pt x="2573" y="1527"/>
                  </a:lnTo>
                  <a:lnTo>
                    <a:pt x="2553" y="1501"/>
                  </a:lnTo>
                  <a:lnTo>
                    <a:pt x="2530" y="1478"/>
                  </a:lnTo>
                  <a:lnTo>
                    <a:pt x="2504" y="1457"/>
                  </a:lnTo>
                  <a:lnTo>
                    <a:pt x="2475" y="1438"/>
                  </a:lnTo>
                  <a:lnTo>
                    <a:pt x="2444" y="1420"/>
                  </a:lnTo>
                  <a:lnTo>
                    <a:pt x="2409" y="1406"/>
                  </a:lnTo>
                  <a:lnTo>
                    <a:pt x="2371" y="1393"/>
                  </a:lnTo>
                  <a:lnTo>
                    <a:pt x="2329" y="1385"/>
                  </a:lnTo>
                  <a:lnTo>
                    <a:pt x="2283" y="1380"/>
                  </a:lnTo>
                  <a:lnTo>
                    <a:pt x="2234" y="1378"/>
                  </a:lnTo>
                  <a:close/>
                  <a:moveTo>
                    <a:pt x="1969" y="1134"/>
                  </a:moveTo>
                  <a:lnTo>
                    <a:pt x="1969" y="1287"/>
                  </a:lnTo>
                  <a:lnTo>
                    <a:pt x="2477" y="1287"/>
                  </a:lnTo>
                  <a:lnTo>
                    <a:pt x="2477" y="1134"/>
                  </a:lnTo>
                  <a:lnTo>
                    <a:pt x="1969" y="1134"/>
                  </a:lnTo>
                  <a:close/>
                  <a:moveTo>
                    <a:pt x="680" y="1061"/>
                  </a:moveTo>
                  <a:lnTo>
                    <a:pt x="680" y="2308"/>
                  </a:lnTo>
                  <a:lnTo>
                    <a:pt x="1320" y="2308"/>
                  </a:lnTo>
                  <a:lnTo>
                    <a:pt x="1322" y="2308"/>
                  </a:lnTo>
                  <a:lnTo>
                    <a:pt x="1329" y="2308"/>
                  </a:lnTo>
                  <a:lnTo>
                    <a:pt x="1337" y="2307"/>
                  </a:lnTo>
                  <a:lnTo>
                    <a:pt x="1350" y="2307"/>
                  </a:lnTo>
                  <a:lnTo>
                    <a:pt x="1364" y="2306"/>
                  </a:lnTo>
                  <a:lnTo>
                    <a:pt x="1382" y="2303"/>
                  </a:lnTo>
                  <a:lnTo>
                    <a:pt x="1401" y="2300"/>
                  </a:lnTo>
                  <a:lnTo>
                    <a:pt x="1422" y="2296"/>
                  </a:lnTo>
                  <a:lnTo>
                    <a:pt x="1445" y="2291"/>
                  </a:lnTo>
                  <a:lnTo>
                    <a:pt x="1468" y="2284"/>
                  </a:lnTo>
                  <a:lnTo>
                    <a:pt x="1492" y="2276"/>
                  </a:lnTo>
                  <a:lnTo>
                    <a:pt x="1516" y="2266"/>
                  </a:lnTo>
                  <a:lnTo>
                    <a:pt x="1540" y="2254"/>
                  </a:lnTo>
                  <a:lnTo>
                    <a:pt x="1564" y="2240"/>
                  </a:lnTo>
                  <a:lnTo>
                    <a:pt x="1588" y="2223"/>
                  </a:lnTo>
                  <a:lnTo>
                    <a:pt x="1610" y="2204"/>
                  </a:lnTo>
                  <a:lnTo>
                    <a:pt x="1631" y="2182"/>
                  </a:lnTo>
                  <a:lnTo>
                    <a:pt x="1651" y="2157"/>
                  </a:lnTo>
                  <a:lnTo>
                    <a:pt x="1668" y="2130"/>
                  </a:lnTo>
                  <a:lnTo>
                    <a:pt x="1682" y="2099"/>
                  </a:lnTo>
                  <a:lnTo>
                    <a:pt x="1695" y="2064"/>
                  </a:lnTo>
                  <a:lnTo>
                    <a:pt x="1704" y="2027"/>
                  </a:lnTo>
                  <a:lnTo>
                    <a:pt x="1710" y="1985"/>
                  </a:lnTo>
                  <a:lnTo>
                    <a:pt x="1712" y="1939"/>
                  </a:lnTo>
                  <a:lnTo>
                    <a:pt x="1712" y="1937"/>
                  </a:lnTo>
                  <a:lnTo>
                    <a:pt x="1712" y="1932"/>
                  </a:lnTo>
                  <a:lnTo>
                    <a:pt x="1712" y="1922"/>
                  </a:lnTo>
                  <a:lnTo>
                    <a:pt x="1712" y="1910"/>
                  </a:lnTo>
                  <a:lnTo>
                    <a:pt x="1711" y="1895"/>
                  </a:lnTo>
                  <a:lnTo>
                    <a:pt x="1710" y="1878"/>
                  </a:lnTo>
                  <a:lnTo>
                    <a:pt x="1707" y="1860"/>
                  </a:lnTo>
                  <a:lnTo>
                    <a:pt x="1703" y="1838"/>
                  </a:lnTo>
                  <a:lnTo>
                    <a:pt x="1699" y="1817"/>
                  </a:lnTo>
                  <a:lnTo>
                    <a:pt x="1693" y="1796"/>
                  </a:lnTo>
                  <a:lnTo>
                    <a:pt x="1686" y="1774"/>
                  </a:lnTo>
                  <a:lnTo>
                    <a:pt x="1676" y="1751"/>
                  </a:lnTo>
                  <a:lnTo>
                    <a:pt x="1665" y="1730"/>
                  </a:lnTo>
                  <a:lnTo>
                    <a:pt x="1651" y="1710"/>
                  </a:lnTo>
                  <a:lnTo>
                    <a:pt x="1635" y="1691"/>
                  </a:lnTo>
                  <a:lnTo>
                    <a:pt x="1618" y="1674"/>
                  </a:lnTo>
                  <a:lnTo>
                    <a:pt x="1596" y="1659"/>
                  </a:lnTo>
                  <a:lnTo>
                    <a:pt x="1573" y="1647"/>
                  </a:lnTo>
                  <a:lnTo>
                    <a:pt x="1545" y="1638"/>
                  </a:lnTo>
                  <a:lnTo>
                    <a:pt x="1515" y="1632"/>
                  </a:lnTo>
                  <a:lnTo>
                    <a:pt x="1481" y="1630"/>
                  </a:lnTo>
                  <a:lnTo>
                    <a:pt x="1484" y="1630"/>
                  </a:lnTo>
                  <a:lnTo>
                    <a:pt x="1489" y="1629"/>
                  </a:lnTo>
                  <a:lnTo>
                    <a:pt x="1497" y="1628"/>
                  </a:lnTo>
                  <a:lnTo>
                    <a:pt x="1508" y="1625"/>
                  </a:lnTo>
                  <a:lnTo>
                    <a:pt x="1520" y="1621"/>
                  </a:lnTo>
                  <a:lnTo>
                    <a:pt x="1535" y="1616"/>
                  </a:lnTo>
                  <a:lnTo>
                    <a:pt x="1551" y="1610"/>
                  </a:lnTo>
                  <a:lnTo>
                    <a:pt x="1567" y="1600"/>
                  </a:lnTo>
                  <a:lnTo>
                    <a:pt x="1584" y="1589"/>
                  </a:lnTo>
                  <a:lnTo>
                    <a:pt x="1600" y="1576"/>
                  </a:lnTo>
                  <a:lnTo>
                    <a:pt x="1615" y="1560"/>
                  </a:lnTo>
                  <a:lnTo>
                    <a:pt x="1630" y="1541"/>
                  </a:lnTo>
                  <a:lnTo>
                    <a:pt x="1643" y="1517"/>
                  </a:lnTo>
                  <a:lnTo>
                    <a:pt x="1654" y="1492"/>
                  </a:lnTo>
                  <a:lnTo>
                    <a:pt x="1663" y="1463"/>
                  </a:lnTo>
                  <a:lnTo>
                    <a:pt x="1668" y="1429"/>
                  </a:lnTo>
                  <a:lnTo>
                    <a:pt x="1670" y="1392"/>
                  </a:lnTo>
                  <a:lnTo>
                    <a:pt x="1667" y="1347"/>
                  </a:lnTo>
                  <a:lnTo>
                    <a:pt x="1660" y="1304"/>
                  </a:lnTo>
                  <a:lnTo>
                    <a:pt x="1649" y="1265"/>
                  </a:lnTo>
                  <a:lnTo>
                    <a:pt x="1634" y="1229"/>
                  </a:lnTo>
                  <a:lnTo>
                    <a:pt x="1615" y="1197"/>
                  </a:lnTo>
                  <a:lnTo>
                    <a:pt x="1593" y="1168"/>
                  </a:lnTo>
                  <a:lnTo>
                    <a:pt x="1568" y="1143"/>
                  </a:lnTo>
                  <a:lnTo>
                    <a:pt x="1540" y="1121"/>
                  </a:lnTo>
                  <a:lnTo>
                    <a:pt x="1509" y="1102"/>
                  </a:lnTo>
                  <a:lnTo>
                    <a:pt x="1475" y="1087"/>
                  </a:lnTo>
                  <a:lnTo>
                    <a:pt x="1439" y="1076"/>
                  </a:lnTo>
                  <a:lnTo>
                    <a:pt x="1401" y="1067"/>
                  </a:lnTo>
                  <a:lnTo>
                    <a:pt x="1362" y="1062"/>
                  </a:lnTo>
                  <a:lnTo>
                    <a:pt x="1320" y="1061"/>
                  </a:lnTo>
                  <a:lnTo>
                    <a:pt x="680" y="1061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Freeform 20"/>
          <p:cNvSpPr>
            <a:spLocks/>
          </p:cNvSpPr>
          <p:nvPr/>
        </p:nvSpPr>
        <p:spPr bwMode="auto">
          <a:xfrm>
            <a:off x="2281622" y="2534065"/>
            <a:ext cx="377054" cy="374684"/>
          </a:xfrm>
          <a:custGeom>
            <a:avLst/>
            <a:gdLst>
              <a:gd name="T0" fmla="*/ 3090 w 4138"/>
              <a:gd name="T1" fmla="*/ 49 h 4111"/>
              <a:gd name="T2" fmla="*/ 3450 w 4138"/>
              <a:gd name="T3" fmla="*/ 247 h 4111"/>
              <a:gd name="T4" fmla="*/ 3638 w 4138"/>
              <a:gd name="T5" fmla="*/ 242 h 4111"/>
              <a:gd name="T6" fmla="*/ 3802 w 4138"/>
              <a:gd name="T7" fmla="*/ 282 h 4111"/>
              <a:gd name="T8" fmla="*/ 3893 w 4138"/>
              <a:gd name="T9" fmla="*/ 428 h 4111"/>
              <a:gd name="T10" fmla="*/ 3854 w 4138"/>
              <a:gd name="T11" fmla="*/ 593 h 4111"/>
              <a:gd name="T12" fmla="*/ 4026 w 4138"/>
              <a:gd name="T13" fmla="*/ 890 h 4111"/>
              <a:gd name="T14" fmla="*/ 4134 w 4138"/>
              <a:gd name="T15" fmla="*/ 1277 h 4111"/>
              <a:gd name="T16" fmla="*/ 4089 w 4138"/>
              <a:gd name="T17" fmla="*/ 1673 h 4111"/>
              <a:gd name="T18" fmla="*/ 3889 w 4138"/>
              <a:gd name="T19" fmla="*/ 2031 h 4111"/>
              <a:gd name="T20" fmla="*/ 2783 w 4138"/>
              <a:gd name="T21" fmla="*/ 3171 h 4111"/>
              <a:gd name="T22" fmla="*/ 2766 w 4138"/>
              <a:gd name="T23" fmla="*/ 3352 h 4111"/>
              <a:gd name="T24" fmla="*/ 2775 w 4138"/>
              <a:gd name="T25" fmla="*/ 3532 h 4111"/>
              <a:gd name="T26" fmla="*/ 2768 w 4138"/>
              <a:gd name="T27" fmla="*/ 3717 h 4111"/>
              <a:gd name="T28" fmla="*/ 2494 w 4138"/>
              <a:gd name="T29" fmla="*/ 4053 h 4111"/>
              <a:gd name="T30" fmla="*/ 2354 w 4138"/>
              <a:gd name="T31" fmla="*/ 4109 h 4111"/>
              <a:gd name="T32" fmla="*/ 2069 w 4138"/>
              <a:gd name="T33" fmla="*/ 4066 h 4111"/>
              <a:gd name="T34" fmla="*/ 1696 w 4138"/>
              <a:gd name="T35" fmla="*/ 3890 h 4111"/>
              <a:gd name="T36" fmla="*/ 1816 w 4138"/>
              <a:gd name="T37" fmla="*/ 3729 h 4111"/>
              <a:gd name="T38" fmla="*/ 2095 w 4138"/>
              <a:gd name="T39" fmla="*/ 3805 h 4111"/>
              <a:gd name="T40" fmla="*/ 2308 w 4138"/>
              <a:gd name="T41" fmla="*/ 3858 h 4111"/>
              <a:gd name="T42" fmla="*/ 2288 w 4138"/>
              <a:gd name="T43" fmla="*/ 3717 h 4111"/>
              <a:gd name="T44" fmla="*/ 2157 w 4138"/>
              <a:gd name="T45" fmla="*/ 3429 h 4111"/>
              <a:gd name="T46" fmla="*/ 1893 w 4138"/>
              <a:gd name="T47" fmla="*/ 3036 h 4111"/>
              <a:gd name="T48" fmla="*/ 1896 w 4138"/>
              <a:gd name="T49" fmla="*/ 3310 h 4111"/>
              <a:gd name="T50" fmla="*/ 1757 w 4138"/>
              <a:gd name="T51" fmla="*/ 3555 h 4111"/>
              <a:gd name="T52" fmla="*/ 1643 w 4138"/>
              <a:gd name="T53" fmla="*/ 3641 h 4111"/>
              <a:gd name="T54" fmla="*/ 1496 w 4138"/>
              <a:gd name="T55" fmla="*/ 3697 h 4111"/>
              <a:gd name="T56" fmla="*/ 1266 w 4138"/>
              <a:gd name="T57" fmla="*/ 3698 h 4111"/>
              <a:gd name="T58" fmla="*/ 1005 w 4138"/>
              <a:gd name="T59" fmla="*/ 3555 h 4111"/>
              <a:gd name="T60" fmla="*/ 868 w 4138"/>
              <a:gd name="T61" fmla="*/ 3319 h 4111"/>
              <a:gd name="T62" fmla="*/ 850 w 4138"/>
              <a:gd name="T63" fmla="*/ 3174 h 4111"/>
              <a:gd name="T64" fmla="*/ 864 w 4138"/>
              <a:gd name="T65" fmla="*/ 3062 h 4111"/>
              <a:gd name="T66" fmla="*/ 920 w 4138"/>
              <a:gd name="T67" fmla="*/ 2919 h 4111"/>
              <a:gd name="T68" fmla="*/ 1005 w 4138"/>
              <a:gd name="T69" fmla="*/ 2807 h 4111"/>
              <a:gd name="T70" fmla="*/ 1229 w 4138"/>
              <a:gd name="T71" fmla="*/ 2675 h 4111"/>
              <a:gd name="T72" fmla="*/ 1492 w 4138"/>
              <a:gd name="T73" fmla="*/ 2664 h 4111"/>
              <a:gd name="T74" fmla="*/ 1429 w 4138"/>
              <a:gd name="T75" fmla="*/ 2530 h 4111"/>
              <a:gd name="T76" fmla="*/ 1028 w 4138"/>
              <a:gd name="T77" fmla="*/ 2192 h 4111"/>
              <a:gd name="T78" fmla="*/ 670 w 4138"/>
              <a:gd name="T79" fmla="*/ 1959 h 4111"/>
              <a:gd name="T80" fmla="*/ 383 w 4138"/>
              <a:gd name="T81" fmla="*/ 1834 h 4111"/>
              <a:gd name="T82" fmla="*/ 255 w 4138"/>
              <a:gd name="T83" fmla="*/ 1839 h 4111"/>
              <a:gd name="T84" fmla="*/ 315 w 4138"/>
              <a:gd name="T85" fmla="*/ 2048 h 4111"/>
              <a:gd name="T86" fmla="*/ 489 w 4138"/>
              <a:gd name="T87" fmla="*/ 2372 h 4111"/>
              <a:gd name="T88" fmla="*/ 802 w 4138"/>
              <a:gd name="T89" fmla="*/ 2787 h 4111"/>
              <a:gd name="T90" fmla="*/ 622 w 4138"/>
              <a:gd name="T91" fmla="*/ 2968 h 4111"/>
              <a:gd name="T92" fmla="*/ 324 w 4138"/>
              <a:gd name="T93" fmla="*/ 2582 h 4111"/>
              <a:gd name="T94" fmla="*/ 115 w 4138"/>
              <a:gd name="T95" fmla="*/ 2225 h 4111"/>
              <a:gd name="T96" fmla="*/ 10 w 4138"/>
              <a:gd name="T97" fmla="*/ 1923 h 4111"/>
              <a:gd name="T98" fmla="*/ 20 w 4138"/>
              <a:gd name="T99" fmla="*/ 1696 h 4111"/>
              <a:gd name="T100" fmla="*/ 304 w 4138"/>
              <a:gd name="T101" fmla="*/ 1394 h 4111"/>
              <a:gd name="T102" fmla="*/ 495 w 4138"/>
              <a:gd name="T103" fmla="*/ 1337 h 4111"/>
              <a:gd name="T104" fmla="*/ 705 w 4138"/>
              <a:gd name="T105" fmla="*/ 1371 h 4111"/>
              <a:gd name="T106" fmla="*/ 899 w 4138"/>
              <a:gd name="T107" fmla="*/ 1378 h 4111"/>
              <a:gd name="T108" fmla="*/ 1032 w 4138"/>
              <a:gd name="T109" fmla="*/ 1297 h 4111"/>
              <a:gd name="T110" fmla="*/ 2302 w 4138"/>
              <a:gd name="T111" fmla="*/ 110 h 4111"/>
              <a:gd name="T112" fmla="*/ 2691 w 4138"/>
              <a:gd name="T113" fmla="*/ 3 h 4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138" h="4111">
                <a:moveTo>
                  <a:pt x="2771" y="0"/>
                </a:moveTo>
                <a:lnTo>
                  <a:pt x="2851" y="2"/>
                </a:lnTo>
                <a:lnTo>
                  <a:pt x="2932" y="12"/>
                </a:lnTo>
                <a:lnTo>
                  <a:pt x="3011" y="27"/>
                </a:lnTo>
                <a:lnTo>
                  <a:pt x="3090" y="49"/>
                </a:lnTo>
                <a:lnTo>
                  <a:pt x="3166" y="76"/>
                </a:lnTo>
                <a:lnTo>
                  <a:pt x="3240" y="109"/>
                </a:lnTo>
                <a:lnTo>
                  <a:pt x="3313" y="149"/>
                </a:lnTo>
                <a:lnTo>
                  <a:pt x="3383" y="195"/>
                </a:lnTo>
                <a:lnTo>
                  <a:pt x="3450" y="247"/>
                </a:lnTo>
                <a:lnTo>
                  <a:pt x="3512" y="305"/>
                </a:lnTo>
                <a:lnTo>
                  <a:pt x="3541" y="282"/>
                </a:lnTo>
                <a:lnTo>
                  <a:pt x="3570" y="262"/>
                </a:lnTo>
                <a:lnTo>
                  <a:pt x="3604" y="249"/>
                </a:lnTo>
                <a:lnTo>
                  <a:pt x="3638" y="242"/>
                </a:lnTo>
                <a:lnTo>
                  <a:pt x="3671" y="239"/>
                </a:lnTo>
                <a:lnTo>
                  <a:pt x="3706" y="242"/>
                </a:lnTo>
                <a:lnTo>
                  <a:pt x="3740" y="249"/>
                </a:lnTo>
                <a:lnTo>
                  <a:pt x="3773" y="263"/>
                </a:lnTo>
                <a:lnTo>
                  <a:pt x="3802" y="282"/>
                </a:lnTo>
                <a:lnTo>
                  <a:pt x="3831" y="305"/>
                </a:lnTo>
                <a:lnTo>
                  <a:pt x="3854" y="333"/>
                </a:lnTo>
                <a:lnTo>
                  <a:pt x="3872" y="363"/>
                </a:lnTo>
                <a:lnTo>
                  <a:pt x="3885" y="395"/>
                </a:lnTo>
                <a:lnTo>
                  <a:pt x="3893" y="428"/>
                </a:lnTo>
                <a:lnTo>
                  <a:pt x="3896" y="463"/>
                </a:lnTo>
                <a:lnTo>
                  <a:pt x="3893" y="496"/>
                </a:lnTo>
                <a:lnTo>
                  <a:pt x="3885" y="530"/>
                </a:lnTo>
                <a:lnTo>
                  <a:pt x="3872" y="562"/>
                </a:lnTo>
                <a:lnTo>
                  <a:pt x="3854" y="593"/>
                </a:lnTo>
                <a:lnTo>
                  <a:pt x="3831" y="620"/>
                </a:lnTo>
                <a:lnTo>
                  <a:pt x="3889" y="683"/>
                </a:lnTo>
                <a:lnTo>
                  <a:pt x="3941" y="749"/>
                </a:lnTo>
                <a:lnTo>
                  <a:pt x="3988" y="818"/>
                </a:lnTo>
                <a:lnTo>
                  <a:pt x="4026" y="890"/>
                </a:lnTo>
                <a:lnTo>
                  <a:pt x="4061" y="965"/>
                </a:lnTo>
                <a:lnTo>
                  <a:pt x="4089" y="1041"/>
                </a:lnTo>
                <a:lnTo>
                  <a:pt x="4109" y="1118"/>
                </a:lnTo>
                <a:lnTo>
                  <a:pt x="4125" y="1198"/>
                </a:lnTo>
                <a:lnTo>
                  <a:pt x="4134" y="1277"/>
                </a:lnTo>
                <a:lnTo>
                  <a:pt x="4138" y="1356"/>
                </a:lnTo>
                <a:lnTo>
                  <a:pt x="4134" y="1437"/>
                </a:lnTo>
                <a:lnTo>
                  <a:pt x="4125" y="1516"/>
                </a:lnTo>
                <a:lnTo>
                  <a:pt x="4109" y="1596"/>
                </a:lnTo>
                <a:lnTo>
                  <a:pt x="4089" y="1673"/>
                </a:lnTo>
                <a:lnTo>
                  <a:pt x="4061" y="1749"/>
                </a:lnTo>
                <a:lnTo>
                  <a:pt x="4026" y="1824"/>
                </a:lnTo>
                <a:lnTo>
                  <a:pt x="3988" y="1896"/>
                </a:lnTo>
                <a:lnTo>
                  <a:pt x="3941" y="1964"/>
                </a:lnTo>
                <a:lnTo>
                  <a:pt x="3889" y="2031"/>
                </a:lnTo>
                <a:lnTo>
                  <a:pt x="3831" y="2093"/>
                </a:lnTo>
                <a:lnTo>
                  <a:pt x="2832" y="3086"/>
                </a:lnTo>
                <a:lnTo>
                  <a:pt x="2811" y="3111"/>
                </a:lnTo>
                <a:lnTo>
                  <a:pt x="2794" y="3141"/>
                </a:lnTo>
                <a:lnTo>
                  <a:pt x="2783" y="3171"/>
                </a:lnTo>
                <a:lnTo>
                  <a:pt x="2774" y="3205"/>
                </a:lnTo>
                <a:lnTo>
                  <a:pt x="2768" y="3240"/>
                </a:lnTo>
                <a:lnTo>
                  <a:pt x="2766" y="3277"/>
                </a:lnTo>
                <a:lnTo>
                  <a:pt x="2766" y="3314"/>
                </a:lnTo>
                <a:lnTo>
                  <a:pt x="2766" y="3352"/>
                </a:lnTo>
                <a:lnTo>
                  <a:pt x="2768" y="3389"/>
                </a:lnTo>
                <a:lnTo>
                  <a:pt x="2770" y="3425"/>
                </a:lnTo>
                <a:lnTo>
                  <a:pt x="2771" y="3461"/>
                </a:lnTo>
                <a:lnTo>
                  <a:pt x="2774" y="3496"/>
                </a:lnTo>
                <a:lnTo>
                  <a:pt x="2775" y="3532"/>
                </a:lnTo>
                <a:lnTo>
                  <a:pt x="2776" y="3569"/>
                </a:lnTo>
                <a:lnTo>
                  <a:pt x="2778" y="3607"/>
                </a:lnTo>
                <a:lnTo>
                  <a:pt x="2776" y="3644"/>
                </a:lnTo>
                <a:lnTo>
                  <a:pt x="2774" y="3681"/>
                </a:lnTo>
                <a:lnTo>
                  <a:pt x="2768" y="3717"/>
                </a:lnTo>
                <a:lnTo>
                  <a:pt x="2761" y="3751"/>
                </a:lnTo>
                <a:lnTo>
                  <a:pt x="2749" y="3783"/>
                </a:lnTo>
                <a:lnTo>
                  <a:pt x="2732" y="3811"/>
                </a:lnTo>
                <a:lnTo>
                  <a:pt x="2711" y="3837"/>
                </a:lnTo>
                <a:lnTo>
                  <a:pt x="2494" y="4053"/>
                </a:lnTo>
                <a:lnTo>
                  <a:pt x="2494" y="4052"/>
                </a:lnTo>
                <a:lnTo>
                  <a:pt x="2464" y="4074"/>
                </a:lnTo>
                <a:lnTo>
                  <a:pt x="2432" y="4091"/>
                </a:lnTo>
                <a:lnTo>
                  <a:pt x="2394" y="4102"/>
                </a:lnTo>
                <a:lnTo>
                  <a:pt x="2354" y="4109"/>
                </a:lnTo>
                <a:lnTo>
                  <a:pt x="2308" y="4111"/>
                </a:lnTo>
                <a:lnTo>
                  <a:pt x="2254" y="4109"/>
                </a:lnTo>
                <a:lnTo>
                  <a:pt x="2196" y="4100"/>
                </a:lnTo>
                <a:lnTo>
                  <a:pt x="2134" y="4085"/>
                </a:lnTo>
                <a:lnTo>
                  <a:pt x="2069" y="4066"/>
                </a:lnTo>
                <a:lnTo>
                  <a:pt x="1999" y="4040"/>
                </a:lnTo>
                <a:lnTo>
                  <a:pt x="1928" y="4011"/>
                </a:lnTo>
                <a:lnTo>
                  <a:pt x="1852" y="3975"/>
                </a:lnTo>
                <a:lnTo>
                  <a:pt x="1775" y="3935"/>
                </a:lnTo>
                <a:lnTo>
                  <a:pt x="1696" y="3890"/>
                </a:lnTo>
                <a:lnTo>
                  <a:pt x="1614" y="3840"/>
                </a:lnTo>
                <a:lnTo>
                  <a:pt x="1668" y="3819"/>
                </a:lnTo>
                <a:lnTo>
                  <a:pt x="1720" y="3793"/>
                </a:lnTo>
                <a:lnTo>
                  <a:pt x="1770" y="3764"/>
                </a:lnTo>
                <a:lnTo>
                  <a:pt x="1816" y="3729"/>
                </a:lnTo>
                <a:lnTo>
                  <a:pt x="1862" y="3690"/>
                </a:lnTo>
                <a:lnTo>
                  <a:pt x="1924" y="3725"/>
                </a:lnTo>
                <a:lnTo>
                  <a:pt x="1983" y="3756"/>
                </a:lnTo>
                <a:lnTo>
                  <a:pt x="2040" y="3782"/>
                </a:lnTo>
                <a:lnTo>
                  <a:pt x="2095" y="3805"/>
                </a:lnTo>
                <a:lnTo>
                  <a:pt x="2145" y="3824"/>
                </a:lnTo>
                <a:lnTo>
                  <a:pt x="2192" y="3838"/>
                </a:lnTo>
                <a:lnTo>
                  <a:pt x="2235" y="3849"/>
                </a:lnTo>
                <a:lnTo>
                  <a:pt x="2274" y="3855"/>
                </a:lnTo>
                <a:lnTo>
                  <a:pt x="2308" y="3858"/>
                </a:lnTo>
                <a:lnTo>
                  <a:pt x="2314" y="3858"/>
                </a:lnTo>
                <a:lnTo>
                  <a:pt x="2314" y="3831"/>
                </a:lnTo>
                <a:lnTo>
                  <a:pt x="2308" y="3798"/>
                </a:lnTo>
                <a:lnTo>
                  <a:pt x="2301" y="3761"/>
                </a:lnTo>
                <a:lnTo>
                  <a:pt x="2288" y="3717"/>
                </a:lnTo>
                <a:lnTo>
                  <a:pt x="2272" y="3670"/>
                </a:lnTo>
                <a:lnTo>
                  <a:pt x="2250" y="3617"/>
                </a:lnTo>
                <a:lnTo>
                  <a:pt x="2224" y="3558"/>
                </a:lnTo>
                <a:lnTo>
                  <a:pt x="2193" y="3496"/>
                </a:lnTo>
                <a:lnTo>
                  <a:pt x="2157" y="3429"/>
                </a:lnTo>
                <a:lnTo>
                  <a:pt x="2115" y="3358"/>
                </a:lnTo>
                <a:lnTo>
                  <a:pt x="2069" y="3283"/>
                </a:lnTo>
                <a:lnTo>
                  <a:pt x="2016" y="3204"/>
                </a:lnTo>
                <a:lnTo>
                  <a:pt x="1957" y="3123"/>
                </a:lnTo>
                <a:lnTo>
                  <a:pt x="1893" y="3036"/>
                </a:lnTo>
                <a:lnTo>
                  <a:pt x="1904" y="3090"/>
                </a:lnTo>
                <a:lnTo>
                  <a:pt x="1911" y="3146"/>
                </a:lnTo>
                <a:lnTo>
                  <a:pt x="1912" y="3201"/>
                </a:lnTo>
                <a:lnTo>
                  <a:pt x="1907" y="3256"/>
                </a:lnTo>
                <a:lnTo>
                  <a:pt x="1896" y="3310"/>
                </a:lnTo>
                <a:lnTo>
                  <a:pt x="1881" y="3363"/>
                </a:lnTo>
                <a:lnTo>
                  <a:pt x="1859" y="3415"/>
                </a:lnTo>
                <a:lnTo>
                  <a:pt x="1830" y="3465"/>
                </a:lnTo>
                <a:lnTo>
                  <a:pt x="1797" y="3511"/>
                </a:lnTo>
                <a:lnTo>
                  <a:pt x="1757" y="3555"/>
                </a:lnTo>
                <a:lnTo>
                  <a:pt x="1722" y="3587"/>
                </a:lnTo>
                <a:lnTo>
                  <a:pt x="1683" y="3616"/>
                </a:lnTo>
                <a:lnTo>
                  <a:pt x="1643" y="3641"/>
                </a:lnTo>
                <a:lnTo>
                  <a:pt x="1643" y="3641"/>
                </a:lnTo>
                <a:lnTo>
                  <a:pt x="1643" y="3641"/>
                </a:lnTo>
                <a:lnTo>
                  <a:pt x="1596" y="3664"/>
                </a:lnTo>
                <a:lnTo>
                  <a:pt x="1548" y="3682"/>
                </a:lnTo>
                <a:lnTo>
                  <a:pt x="1499" y="3697"/>
                </a:lnTo>
                <a:lnTo>
                  <a:pt x="1497" y="3697"/>
                </a:lnTo>
                <a:lnTo>
                  <a:pt x="1496" y="3697"/>
                </a:lnTo>
                <a:lnTo>
                  <a:pt x="1459" y="3704"/>
                </a:lnTo>
                <a:lnTo>
                  <a:pt x="1421" y="3708"/>
                </a:lnTo>
                <a:lnTo>
                  <a:pt x="1381" y="3710"/>
                </a:lnTo>
                <a:lnTo>
                  <a:pt x="1323" y="3707"/>
                </a:lnTo>
                <a:lnTo>
                  <a:pt x="1266" y="3698"/>
                </a:lnTo>
                <a:lnTo>
                  <a:pt x="1209" y="3681"/>
                </a:lnTo>
                <a:lnTo>
                  <a:pt x="1154" y="3659"/>
                </a:lnTo>
                <a:lnTo>
                  <a:pt x="1101" y="3631"/>
                </a:lnTo>
                <a:lnTo>
                  <a:pt x="1052" y="3596"/>
                </a:lnTo>
                <a:lnTo>
                  <a:pt x="1005" y="3555"/>
                </a:lnTo>
                <a:lnTo>
                  <a:pt x="966" y="3513"/>
                </a:lnTo>
                <a:lnTo>
                  <a:pt x="934" y="3468"/>
                </a:lnTo>
                <a:lnTo>
                  <a:pt x="907" y="3420"/>
                </a:lnTo>
                <a:lnTo>
                  <a:pt x="885" y="3371"/>
                </a:lnTo>
                <a:lnTo>
                  <a:pt x="868" y="3319"/>
                </a:lnTo>
                <a:lnTo>
                  <a:pt x="857" y="3268"/>
                </a:lnTo>
                <a:lnTo>
                  <a:pt x="851" y="3215"/>
                </a:lnTo>
                <a:lnTo>
                  <a:pt x="851" y="3215"/>
                </a:lnTo>
                <a:lnTo>
                  <a:pt x="851" y="3209"/>
                </a:lnTo>
                <a:lnTo>
                  <a:pt x="850" y="3174"/>
                </a:lnTo>
                <a:lnTo>
                  <a:pt x="851" y="3139"/>
                </a:lnTo>
                <a:lnTo>
                  <a:pt x="851" y="3138"/>
                </a:lnTo>
                <a:lnTo>
                  <a:pt x="856" y="3102"/>
                </a:lnTo>
                <a:lnTo>
                  <a:pt x="863" y="3066"/>
                </a:lnTo>
                <a:lnTo>
                  <a:pt x="864" y="3062"/>
                </a:lnTo>
                <a:lnTo>
                  <a:pt x="865" y="3058"/>
                </a:lnTo>
                <a:lnTo>
                  <a:pt x="878" y="3011"/>
                </a:lnTo>
                <a:lnTo>
                  <a:pt x="896" y="2965"/>
                </a:lnTo>
                <a:lnTo>
                  <a:pt x="920" y="2920"/>
                </a:lnTo>
                <a:lnTo>
                  <a:pt x="920" y="2919"/>
                </a:lnTo>
                <a:lnTo>
                  <a:pt x="920" y="2918"/>
                </a:lnTo>
                <a:lnTo>
                  <a:pt x="920" y="2919"/>
                </a:lnTo>
                <a:lnTo>
                  <a:pt x="946" y="2879"/>
                </a:lnTo>
                <a:lnTo>
                  <a:pt x="973" y="2843"/>
                </a:lnTo>
                <a:lnTo>
                  <a:pt x="1005" y="2807"/>
                </a:lnTo>
                <a:lnTo>
                  <a:pt x="1045" y="2771"/>
                </a:lnTo>
                <a:lnTo>
                  <a:pt x="1088" y="2740"/>
                </a:lnTo>
                <a:lnTo>
                  <a:pt x="1133" y="2713"/>
                </a:lnTo>
                <a:lnTo>
                  <a:pt x="1181" y="2691"/>
                </a:lnTo>
                <a:lnTo>
                  <a:pt x="1229" y="2675"/>
                </a:lnTo>
                <a:lnTo>
                  <a:pt x="1280" y="2663"/>
                </a:lnTo>
                <a:lnTo>
                  <a:pt x="1330" y="2655"/>
                </a:lnTo>
                <a:lnTo>
                  <a:pt x="1381" y="2653"/>
                </a:lnTo>
                <a:lnTo>
                  <a:pt x="1437" y="2657"/>
                </a:lnTo>
                <a:lnTo>
                  <a:pt x="1492" y="2664"/>
                </a:lnTo>
                <a:lnTo>
                  <a:pt x="1545" y="2680"/>
                </a:lnTo>
                <a:lnTo>
                  <a:pt x="1598" y="2699"/>
                </a:lnTo>
                <a:lnTo>
                  <a:pt x="1556" y="2655"/>
                </a:lnTo>
                <a:lnTo>
                  <a:pt x="1510" y="2609"/>
                </a:lnTo>
                <a:lnTo>
                  <a:pt x="1429" y="2530"/>
                </a:lnTo>
                <a:lnTo>
                  <a:pt x="1347" y="2454"/>
                </a:lnTo>
                <a:lnTo>
                  <a:pt x="1266" y="2382"/>
                </a:lnTo>
                <a:lnTo>
                  <a:pt x="1185" y="2315"/>
                </a:lnTo>
                <a:lnTo>
                  <a:pt x="1106" y="2251"/>
                </a:lnTo>
                <a:lnTo>
                  <a:pt x="1028" y="2192"/>
                </a:lnTo>
                <a:lnTo>
                  <a:pt x="953" y="2136"/>
                </a:lnTo>
                <a:lnTo>
                  <a:pt x="878" y="2086"/>
                </a:lnTo>
                <a:lnTo>
                  <a:pt x="807" y="2040"/>
                </a:lnTo>
                <a:lnTo>
                  <a:pt x="737" y="1997"/>
                </a:lnTo>
                <a:lnTo>
                  <a:pt x="670" y="1959"/>
                </a:lnTo>
                <a:lnTo>
                  <a:pt x="606" y="1925"/>
                </a:lnTo>
                <a:lnTo>
                  <a:pt x="545" y="1896"/>
                </a:lnTo>
                <a:lnTo>
                  <a:pt x="487" y="1871"/>
                </a:lnTo>
                <a:lnTo>
                  <a:pt x="434" y="1851"/>
                </a:lnTo>
                <a:lnTo>
                  <a:pt x="383" y="1834"/>
                </a:lnTo>
                <a:lnTo>
                  <a:pt x="338" y="1822"/>
                </a:lnTo>
                <a:lnTo>
                  <a:pt x="296" y="1816"/>
                </a:lnTo>
                <a:lnTo>
                  <a:pt x="259" y="1813"/>
                </a:lnTo>
                <a:lnTo>
                  <a:pt x="255" y="1813"/>
                </a:lnTo>
                <a:lnTo>
                  <a:pt x="255" y="1839"/>
                </a:lnTo>
                <a:lnTo>
                  <a:pt x="259" y="1870"/>
                </a:lnTo>
                <a:lnTo>
                  <a:pt x="267" y="1907"/>
                </a:lnTo>
                <a:lnTo>
                  <a:pt x="278" y="1950"/>
                </a:lnTo>
                <a:lnTo>
                  <a:pt x="295" y="1996"/>
                </a:lnTo>
                <a:lnTo>
                  <a:pt x="315" y="2048"/>
                </a:lnTo>
                <a:lnTo>
                  <a:pt x="340" y="2104"/>
                </a:lnTo>
                <a:lnTo>
                  <a:pt x="370" y="2165"/>
                </a:lnTo>
                <a:lnTo>
                  <a:pt x="404" y="2230"/>
                </a:lnTo>
                <a:lnTo>
                  <a:pt x="444" y="2299"/>
                </a:lnTo>
                <a:lnTo>
                  <a:pt x="489" y="2372"/>
                </a:lnTo>
                <a:lnTo>
                  <a:pt x="540" y="2448"/>
                </a:lnTo>
                <a:lnTo>
                  <a:pt x="597" y="2528"/>
                </a:lnTo>
                <a:lnTo>
                  <a:pt x="659" y="2611"/>
                </a:lnTo>
                <a:lnTo>
                  <a:pt x="727" y="2698"/>
                </a:lnTo>
                <a:lnTo>
                  <a:pt x="802" y="2787"/>
                </a:lnTo>
                <a:lnTo>
                  <a:pt x="764" y="2847"/>
                </a:lnTo>
                <a:lnTo>
                  <a:pt x="733" y="2911"/>
                </a:lnTo>
                <a:lnTo>
                  <a:pt x="708" y="2978"/>
                </a:lnTo>
                <a:lnTo>
                  <a:pt x="692" y="3047"/>
                </a:lnTo>
                <a:lnTo>
                  <a:pt x="622" y="2968"/>
                </a:lnTo>
                <a:lnTo>
                  <a:pt x="556" y="2890"/>
                </a:lnTo>
                <a:lnTo>
                  <a:pt x="492" y="2812"/>
                </a:lnTo>
                <a:lnTo>
                  <a:pt x="432" y="2735"/>
                </a:lnTo>
                <a:lnTo>
                  <a:pt x="377" y="2658"/>
                </a:lnTo>
                <a:lnTo>
                  <a:pt x="324" y="2582"/>
                </a:lnTo>
                <a:lnTo>
                  <a:pt x="274" y="2509"/>
                </a:lnTo>
                <a:lnTo>
                  <a:pt x="229" y="2435"/>
                </a:lnTo>
                <a:lnTo>
                  <a:pt x="188" y="2363"/>
                </a:lnTo>
                <a:lnTo>
                  <a:pt x="149" y="2294"/>
                </a:lnTo>
                <a:lnTo>
                  <a:pt x="115" y="2225"/>
                </a:lnTo>
                <a:lnTo>
                  <a:pt x="87" y="2160"/>
                </a:lnTo>
                <a:lnTo>
                  <a:pt x="61" y="2097"/>
                </a:lnTo>
                <a:lnTo>
                  <a:pt x="40" y="2036"/>
                </a:lnTo>
                <a:lnTo>
                  <a:pt x="23" y="1978"/>
                </a:lnTo>
                <a:lnTo>
                  <a:pt x="10" y="1923"/>
                </a:lnTo>
                <a:lnTo>
                  <a:pt x="4" y="1870"/>
                </a:lnTo>
                <a:lnTo>
                  <a:pt x="0" y="1821"/>
                </a:lnTo>
                <a:lnTo>
                  <a:pt x="2" y="1776"/>
                </a:lnTo>
                <a:lnTo>
                  <a:pt x="9" y="1735"/>
                </a:lnTo>
                <a:lnTo>
                  <a:pt x="20" y="1696"/>
                </a:lnTo>
                <a:lnTo>
                  <a:pt x="37" y="1663"/>
                </a:lnTo>
                <a:lnTo>
                  <a:pt x="59" y="1633"/>
                </a:lnTo>
                <a:lnTo>
                  <a:pt x="58" y="1633"/>
                </a:lnTo>
                <a:lnTo>
                  <a:pt x="276" y="1417"/>
                </a:lnTo>
                <a:lnTo>
                  <a:pt x="304" y="1394"/>
                </a:lnTo>
                <a:lnTo>
                  <a:pt x="337" y="1374"/>
                </a:lnTo>
                <a:lnTo>
                  <a:pt x="373" y="1359"/>
                </a:lnTo>
                <a:lnTo>
                  <a:pt x="412" y="1347"/>
                </a:lnTo>
                <a:lnTo>
                  <a:pt x="453" y="1341"/>
                </a:lnTo>
                <a:lnTo>
                  <a:pt x="495" y="1337"/>
                </a:lnTo>
                <a:lnTo>
                  <a:pt x="536" y="1337"/>
                </a:lnTo>
                <a:lnTo>
                  <a:pt x="578" y="1341"/>
                </a:lnTo>
                <a:lnTo>
                  <a:pt x="616" y="1347"/>
                </a:lnTo>
                <a:lnTo>
                  <a:pt x="654" y="1358"/>
                </a:lnTo>
                <a:lnTo>
                  <a:pt x="705" y="1371"/>
                </a:lnTo>
                <a:lnTo>
                  <a:pt x="750" y="1381"/>
                </a:lnTo>
                <a:lnTo>
                  <a:pt x="793" y="1386"/>
                </a:lnTo>
                <a:lnTo>
                  <a:pt x="830" y="1387"/>
                </a:lnTo>
                <a:lnTo>
                  <a:pt x="866" y="1385"/>
                </a:lnTo>
                <a:lnTo>
                  <a:pt x="899" y="1378"/>
                </a:lnTo>
                <a:lnTo>
                  <a:pt x="929" y="1369"/>
                </a:lnTo>
                <a:lnTo>
                  <a:pt x="956" y="1355"/>
                </a:lnTo>
                <a:lnTo>
                  <a:pt x="983" y="1338"/>
                </a:lnTo>
                <a:lnTo>
                  <a:pt x="1008" y="1319"/>
                </a:lnTo>
                <a:lnTo>
                  <a:pt x="1032" y="1297"/>
                </a:lnTo>
                <a:lnTo>
                  <a:pt x="2030" y="305"/>
                </a:lnTo>
                <a:lnTo>
                  <a:pt x="2093" y="247"/>
                </a:lnTo>
                <a:lnTo>
                  <a:pt x="2159" y="195"/>
                </a:lnTo>
                <a:lnTo>
                  <a:pt x="2229" y="149"/>
                </a:lnTo>
                <a:lnTo>
                  <a:pt x="2302" y="110"/>
                </a:lnTo>
                <a:lnTo>
                  <a:pt x="2377" y="76"/>
                </a:lnTo>
                <a:lnTo>
                  <a:pt x="2454" y="49"/>
                </a:lnTo>
                <a:lnTo>
                  <a:pt x="2531" y="28"/>
                </a:lnTo>
                <a:lnTo>
                  <a:pt x="2610" y="12"/>
                </a:lnTo>
                <a:lnTo>
                  <a:pt x="2691" y="3"/>
                </a:lnTo>
                <a:lnTo>
                  <a:pt x="277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83124" y="2534129"/>
            <a:ext cx="462108" cy="374554"/>
            <a:chOff x="5834063" y="3214688"/>
            <a:chExt cx="1868487" cy="1514474"/>
          </a:xfrm>
          <a:solidFill>
            <a:schemeClr val="bg2">
              <a:lumMod val="25000"/>
            </a:schemeClr>
          </a:solidFill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677025" y="4013200"/>
              <a:ext cx="182562" cy="220662"/>
            </a:xfrm>
            <a:custGeom>
              <a:avLst/>
              <a:gdLst>
                <a:gd name="T0" fmla="*/ 174 w 346"/>
                <a:gd name="T1" fmla="*/ 0 h 418"/>
                <a:gd name="T2" fmla="*/ 204 w 346"/>
                <a:gd name="T3" fmla="*/ 2 h 418"/>
                <a:gd name="T4" fmla="*/ 234 w 346"/>
                <a:gd name="T5" fmla="*/ 10 h 418"/>
                <a:gd name="T6" fmla="*/ 261 w 346"/>
                <a:gd name="T7" fmla="*/ 23 h 418"/>
                <a:gd name="T8" fmla="*/ 285 w 346"/>
                <a:gd name="T9" fmla="*/ 40 h 418"/>
                <a:gd name="T10" fmla="*/ 306 w 346"/>
                <a:gd name="T11" fmla="*/ 60 h 418"/>
                <a:gd name="T12" fmla="*/ 323 w 346"/>
                <a:gd name="T13" fmla="*/ 84 h 418"/>
                <a:gd name="T14" fmla="*/ 335 w 346"/>
                <a:gd name="T15" fmla="*/ 111 h 418"/>
                <a:gd name="T16" fmla="*/ 344 w 346"/>
                <a:gd name="T17" fmla="*/ 139 h 418"/>
                <a:gd name="T18" fmla="*/ 346 w 346"/>
                <a:gd name="T19" fmla="*/ 170 h 418"/>
                <a:gd name="T20" fmla="*/ 346 w 346"/>
                <a:gd name="T21" fmla="*/ 248 h 418"/>
                <a:gd name="T22" fmla="*/ 344 w 346"/>
                <a:gd name="T23" fmla="*/ 278 h 418"/>
                <a:gd name="T24" fmla="*/ 335 w 346"/>
                <a:gd name="T25" fmla="*/ 307 h 418"/>
                <a:gd name="T26" fmla="*/ 323 w 346"/>
                <a:gd name="T27" fmla="*/ 334 h 418"/>
                <a:gd name="T28" fmla="*/ 306 w 346"/>
                <a:gd name="T29" fmla="*/ 358 h 418"/>
                <a:gd name="T30" fmla="*/ 285 w 346"/>
                <a:gd name="T31" fmla="*/ 378 h 418"/>
                <a:gd name="T32" fmla="*/ 261 w 346"/>
                <a:gd name="T33" fmla="*/ 395 h 418"/>
                <a:gd name="T34" fmla="*/ 234 w 346"/>
                <a:gd name="T35" fmla="*/ 407 h 418"/>
                <a:gd name="T36" fmla="*/ 204 w 346"/>
                <a:gd name="T37" fmla="*/ 416 h 418"/>
                <a:gd name="T38" fmla="*/ 174 w 346"/>
                <a:gd name="T39" fmla="*/ 418 h 418"/>
                <a:gd name="T40" fmla="*/ 142 w 346"/>
                <a:gd name="T41" fmla="*/ 416 h 418"/>
                <a:gd name="T42" fmla="*/ 112 w 346"/>
                <a:gd name="T43" fmla="*/ 407 h 418"/>
                <a:gd name="T44" fmla="*/ 86 w 346"/>
                <a:gd name="T45" fmla="*/ 395 h 418"/>
                <a:gd name="T46" fmla="*/ 61 w 346"/>
                <a:gd name="T47" fmla="*/ 378 h 418"/>
                <a:gd name="T48" fmla="*/ 40 w 346"/>
                <a:gd name="T49" fmla="*/ 358 h 418"/>
                <a:gd name="T50" fmla="*/ 24 w 346"/>
                <a:gd name="T51" fmla="*/ 334 h 418"/>
                <a:gd name="T52" fmla="*/ 11 w 346"/>
                <a:gd name="T53" fmla="*/ 307 h 418"/>
                <a:gd name="T54" fmla="*/ 3 w 346"/>
                <a:gd name="T55" fmla="*/ 278 h 418"/>
                <a:gd name="T56" fmla="*/ 0 w 346"/>
                <a:gd name="T57" fmla="*/ 248 h 418"/>
                <a:gd name="T58" fmla="*/ 0 w 346"/>
                <a:gd name="T59" fmla="*/ 170 h 418"/>
                <a:gd name="T60" fmla="*/ 3 w 346"/>
                <a:gd name="T61" fmla="*/ 139 h 418"/>
                <a:gd name="T62" fmla="*/ 11 w 346"/>
                <a:gd name="T63" fmla="*/ 111 h 418"/>
                <a:gd name="T64" fmla="*/ 24 w 346"/>
                <a:gd name="T65" fmla="*/ 84 h 418"/>
                <a:gd name="T66" fmla="*/ 40 w 346"/>
                <a:gd name="T67" fmla="*/ 60 h 418"/>
                <a:gd name="T68" fmla="*/ 61 w 346"/>
                <a:gd name="T69" fmla="*/ 40 h 418"/>
                <a:gd name="T70" fmla="*/ 86 w 346"/>
                <a:gd name="T71" fmla="*/ 23 h 418"/>
                <a:gd name="T72" fmla="*/ 112 w 346"/>
                <a:gd name="T73" fmla="*/ 10 h 418"/>
                <a:gd name="T74" fmla="*/ 142 w 346"/>
                <a:gd name="T75" fmla="*/ 2 h 418"/>
                <a:gd name="T76" fmla="*/ 174 w 346"/>
                <a:gd name="T77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6" h="418">
                  <a:moveTo>
                    <a:pt x="174" y="0"/>
                  </a:moveTo>
                  <a:lnTo>
                    <a:pt x="204" y="2"/>
                  </a:lnTo>
                  <a:lnTo>
                    <a:pt x="234" y="10"/>
                  </a:lnTo>
                  <a:lnTo>
                    <a:pt x="261" y="23"/>
                  </a:lnTo>
                  <a:lnTo>
                    <a:pt x="285" y="40"/>
                  </a:lnTo>
                  <a:lnTo>
                    <a:pt x="306" y="60"/>
                  </a:lnTo>
                  <a:lnTo>
                    <a:pt x="323" y="84"/>
                  </a:lnTo>
                  <a:lnTo>
                    <a:pt x="335" y="111"/>
                  </a:lnTo>
                  <a:lnTo>
                    <a:pt x="344" y="139"/>
                  </a:lnTo>
                  <a:lnTo>
                    <a:pt x="346" y="170"/>
                  </a:lnTo>
                  <a:lnTo>
                    <a:pt x="346" y="248"/>
                  </a:lnTo>
                  <a:lnTo>
                    <a:pt x="344" y="278"/>
                  </a:lnTo>
                  <a:lnTo>
                    <a:pt x="335" y="307"/>
                  </a:lnTo>
                  <a:lnTo>
                    <a:pt x="323" y="334"/>
                  </a:lnTo>
                  <a:lnTo>
                    <a:pt x="306" y="358"/>
                  </a:lnTo>
                  <a:lnTo>
                    <a:pt x="285" y="378"/>
                  </a:lnTo>
                  <a:lnTo>
                    <a:pt x="261" y="395"/>
                  </a:lnTo>
                  <a:lnTo>
                    <a:pt x="234" y="407"/>
                  </a:lnTo>
                  <a:lnTo>
                    <a:pt x="204" y="416"/>
                  </a:lnTo>
                  <a:lnTo>
                    <a:pt x="174" y="418"/>
                  </a:lnTo>
                  <a:lnTo>
                    <a:pt x="142" y="416"/>
                  </a:lnTo>
                  <a:lnTo>
                    <a:pt x="112" y="407"/>
                  </a:lnTo>
                  <a:lnTo>
                    <a:pt x="86" y="395"/>
                  </a:lnTo>
                  <a:lnTo>
                    <a:pt x="61" y="378"/>
                  </a:lnTo>
                  <a:lnTo>
                    <a:pt x="40" y="358"/>
                  </a:lnTo>
                  <a:lnTo>
                    <a:pt x="24" y="334"/>
                  </a:lnTo>
                  <a:lnTo>
                    <a:pt x="11" y="307"/>
                  </a:lnTo>
                  <a:lnTo>
                    <a:pt x="3" y="278"/>
                  </a:lnTo>
                  <a:lnTo>
                    <a:pt x="0" y="248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1" y="111"/>
                  </a:lnTo>
                  <a:lnTo>
                    <a:pt x="24" y="84"/>
                  </a:lnTo>
                  <a:lnTo>
                    <a:pt x="40" y="60"/>
                  </a:lnTo>
                  <a:lnTo>
                    <a:pt x="61" y="40"/>
                  </a:lnTo>
                  <a:lnTo>
                    <a:pt x="86" y="23"/>
                  </a:lnTo>
                  <a:lnTo>
                    <a:pt x="112" y="10"/>
                  </a:lnTo>
                  <a:lnTo>
                    <a:pt x="142" y="2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872163" y="4168775"/>
              <a:ext cx="1793875" cy="560387"/>
            </a:xfrm>
            <a:custGeom>
              <a:avLst/>
              <a:gdLst>
                <a:gd name="T0" fmla="*/ 0 w 3390"/>
                <a:gd name="T1" fmla="*/ 0 h 1060"/>
                <a:gd name="T2" fmla="*/ 49 w 3390"/>
                <a:gd name="T3" fmla="*/ 20 h 1060"/>
                <a:gd name="T4" fmla="*/ 100 w 3390"/>
                <a:gd name="T5" fmla="*/ 35 h 1060"/>
                <a:gd name="T6" fmla="*/ 155 w 3390"/>
                <a:gd name="T7" fmla="*/ 44 h 1060"/>
                <a:gd name="T8" fmla="*/ 210 w 3390"/>
                <a:gd name="T9" fmla="*/ 48 h 1060"/>
                <a:gd name="T10" fmla="*/ 1403 w 3390"/>
                <a:gd name="T11" fmla="*/ 48 h 1060"/>
                <a:gd name="T12" fmla="*/ 1418 w 3390"/>
                <a:gd name="T13" fmla="*/ 88 h 1060"/>
                <a:gd name="T14" fmla="*/ 1439 w 3390"/>
                <a:gd name="T15" fmla="*/ 124 h 1060"/>
                <a:gd name="T16" fmla="*/ 1465 w 3390"/>
                <a:gd name="T17" fmla="*/ 159 h 1060"/>
                <a:gd name="T18" fmla="*/ 1496 w 3390"/>
                <a:gd name="T19" fmla="*/ 188 h 1060"/>
                <a:gd name="T20" fmla="*/ 1530 w 3390"/>
                <a:gd name="T21" fmla="*/ 214 h 1060"/>
                <a:gd name="T22" fmla="*/ 1567 w 3390"/>
                <a:gd name="T23" fmla="*/ 234 h 1060"/>
                <a:gd name="T24" fmla="*/ 1607 w 3390"/>
                <a:gd name="T25" fmla="*/ 249 h 1060"/>
                <a:gd name="T26" fmla="*/ 1650 w 3390"/>
                <a:gd name="T27" fmla="*/ 259 h 1060"/>
                <a:gd name="T28" fmla="*/ 1696 w 3390"/>
                <a:gd name="T29" fmla="*/ 262 h 1060"/>
                <a:gd name="T30" fmla="*/ 1740 w 3390"/>
                <a:gd name="T31" fmla="*/ 259 h 1060"/>
                <a:gd name="T32" fmla="*/ 1783 w 3390"/>
                <a:gd name="T33" fmla="*/ 249 h 1060"/>
                <a:gd name="T34" fmla="*/ 1823 w 3390"/>
                <a:gd name="T35" fmla="*/ 234 h 1060"/>
                <a:gd name="T36" fmla="*/ 1862 w 3390"/>
                <a:gd name="T37" fmla="*/ 214 h 1060"/>
                <a:gd name="T38" fmla="*/ 1895 w 3390"/>
                <a:gd name="T39" fmla="*/ 188 h 1060"/>
                <a:gd name="T40" fmla="*/ 1925 w 3390"/>
                <a:gd name="T41" fmla="*/ 159 h 1060"/>
                <a:gd name="T42" fmla="*/ 1951 w 3390"/>
                <a:gd name="T43" fmla="*/ 124 h 1060"/>
                <a:gd name="T44" fmla="*/ 1972 w 3390"/>
                <a:gd name="T45" fmla="*/ 88 h 1060"/>
                <a:gd name="T46" fmla="*/ 1987 w 3390"/>
                <a:gd name="T47" fmla="*/ 48 h 1060"/>
                <a:gd name="T48" fmla="*/ 3180 w 3390"/>
                <a:gd name="T49" fmla="*/ 48 h 1060"/>
                <a:gd name="T50" fmla="*/ 3236 w 3390"/>
                <a:gd name="T51" fmla="*/ 44 h 1060"/>
                <a:gd name="T52" fmla="*/ 3290 w 3390"/>
                <a:gd name="T53" fmla="*/ 35 h 1060"/>
                <a:gd name="T54" fmla="*/ 3341 w 3390"/>
                <a:gd name="T55" fmla="*/ 20 h 1060"/>
                <a:gd name="T56" fmla="*/ 3390 w 3390"/>
                <a:gd name="T57" fmla="*/ 0 h 1060"/>
                <a:gd name="T58" fmla="*/ 3390 w 3390"/>
                <a:gd name="T59" fmla="*/ 782 h 1060"/>
                <a:gd name="T60" fmla="*/ 3387 w 3390"/>
                <a:gd name="T61" fmla="*/ 823 h 1060"/>
                <a:gd name="T62" fmla="*/ 3378 w 3390"/>
                <a:gd name="T63" fmla="*/ 861 h 1060"/>
                <a:gd name="T64" fmla="*/ 3364 w 3390"/>
                <a:gd name="T65" fmla="*/ 899 h 1060"/>
                <a:gd name="T66" fmla="*/ 3345 w 3390"/>
                <a:gd name="T67" fmla="*/ 933 h 1060"/>
                <a:gd name="T68" fmla="*/ 3321 w 3390"/>
                <a:gd name="T69" fmla="*/ 964 h 1060"/>
                <a:gd name="T70" fmla="*/ 3293 w 3390"/>
                <a:gd name="T71" fmla="*/ 991 h 1060"/>
                <a:gd name="T72" fmla="*/ 3262 w 3390"/>
                <a:gd name="T73" fmla="*/ 1015 h 1060"/>
                <a:gd name="T74" fmla="*/ 3227 w 3390"/>
                <a:gd name="T75" fmla="*/ 1034 h 1060"/>
                <a:gd name="T76" fmla="*/ 3190 w 3390"/>
                <a:gd name="T77" fmla="*/ 1048 h 1060"/>
                <a:gd name="T78" fmla="*/ 3151 w 3390"/>
                <a:gd name="T79" fmla="*/ 1057 h 1060"/>
                <a:gd name="T80" fmla="*/ 3109 w 3390"/>
                <a:gd name="T81" fmla="*/ 1060 h 1060"/>
                <a:gd name="T82" fmla="*/ 282 w 3390"/>
                <a:gd name="T83" fmla="*/ 1060 h 1060"/>
                <a:gd name="T84" fmla="*/ 240 w 3390"/>
                <a:gd name="T85" fmla="*/ 1057 h 1060"/>
                <a:gd name="T86" fmla="*/ 200 w 3390"/>
                <a:gd name="T87" fmla="*/ 1048 h 1060"/>
                <a:gd name="T88" fmla="*/ 163 w 3390"/>
                <a:gd name="T89" fmla="*/ 1034 h 1060"/>
                <a:gd name="T90" fmla="*/ 129 w 3390"/>
                <a:gd name="T91" fmla="*/ 1015 h 1060"/>
                <a:gd name="T92" fmla="*/ 97 w 3390"/>
                <a:gd name="T93" fmla="*/ 991 h 1060"/>
                <a:gd name="T94" fmla="*/ 69 w 3390"/>
                <a:gd name="T95" fmla="*/ 964 h 1060"/>
                <a:gd name="T96" fmla="*/ 46 w 3390"/>
                <a:gd name="T97" fmla="*/ 933 h 1060"/>
                <a:gd name="T98" fmla="*/ 26 w 3390"/>
                <a:gd name="T99" fmla="*/ 899 h 1060"/>
                <a:gd name="T100" fmla="*/ 12 w 3390"/>
                <a:gd name="T101" fmla="*/ 861 h 1060"/>
                <a:gd name="T102" fmla="*/ 3 w 3390"/>
                <a:gd name="T103" fmla="*/ 823 h 1060"/>
                <a:gd name="T104" fmla="*/ 0 w 3390"/>
                <a:gd name="T105" fmla="*/ 782 h 1060"/>
                <a:gd name="T106" fmla="*/ 0 w 3390"/>
                <a:gd name="T107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90" h="1060">
                  <a:moveTo>
                    <a:pt x="0" y="0"/>
                  </a:moveTo>
                  <a:lnTo>
                    <a:pt x="49" y="20"/>
                  </a:lnTo>
                  <a:lnTo>
                    <a:pt x="100" y="35"/>
                  </a:lnTo>
                  <a:lnTo>
                    <a:pt x="155" y="44"/>
                  </a:lnTo>
                  <a:lnTo>
                    <a:pt x="210" y="48"/>
                  </a:lnTo>
                  <a:lnTo>
                    <a:pt x="1403" y="48"/>
                  </a:lnTo>
                  <a:lnTo>
                    <a:pt x="1418" y="88"/>
                  </a:lnTo>
                  <a:lnTo>
                    <a:pt x="1439" y="124"/>
                  </a:lnTo>
                  <a:lnTo>
                    <a:pt x="1465" y="159"/>
                  </a:lnTo>
                  <a:lnTo>
                    <a:pt x="1496" y="188"/>
                  </a:lnTo>
                  <a:lnTo>
                    <a:pt x="1530" y="214"/>
                  </a:lnTo>
                  <a:lnTo>
                    <a:pt x="1567" y="234"/>
                  </a:lnTo>
                  <a:lnTo>
                    <a:pt x="1607" y="249"/>
                  </a:lnTo>
                  <a:lnTo>
                    <a:pt x="1650" y="259"/>
                  </a:lnTo>
                  <a:lnTo>
                    <a:pt x="1696" y="262"/>
                  </a:lnTo>
                  <a:lnTo>
                    <a:pt x="1740" y="259"/>
                  </a:lnTo>
                  <a:lnTo>
                    <a:pt x="1783" y="249"/>
                  </a:lnTo>
                  <a:lnTo>
                    <a:pt x="1823" y="234"/>
                  </a:lnTo>
                  <a:lnTo>
                    <a:pt x="1862" y="214"/>
                  </a:lnTo>
                  <a:lnTo>
                    <a:pt x="1895" y="188"/>
                  </a:lnTo>
                  <a:lnTo>
                    <a:pt x="1925" y="159"/>
                  </a:lnTo>
                  <a:lnTo>
                    <a:pt x="1951" y="124"/>
                  </a:lnTo>
                  <a:lnTo>
                    <a:pt x="1972" y="88"/>
                  </a:lnTo>
                  <a:lnTo>
                    <a:pt x="1987" y="48"/>
                  </a:lnTo>
                  <a:lnTo>
                    <a:pt x="3180" y="48"/>
                  </a:lnTo>
                  <a:lnTo>
                    <a:pt x="3236" y="44"/>
                  </a:lnTo>
                  <a:lnTo>
                    <a:pt x="3290" y="35"/>
                  </a:lnTo>
                  <a:lnTo>
                    <a:pt x="3341" y="20"/>
                  </a:lnTo>
                  <a:lnTo>
                    <a:pt x="3390" y="0"/>
                  </a:lnTo>
                  <a:lnTo>
                    <a:pt x="3390" y="782"/>
                  </a:lnTo>
                  <a:lnTo>
                    <a:pt x="3387" y="823"/>
                  </a:lnTo>
                  <a:lnTo>
                    <a:pt x="3378" y="861"/>
                  </a:lnTo>
                  <a:lnTo>
                    <a:pt x="3364" y="899"/>
                  </a:lnTo>
                  <a:lnTo>
                    <a:pt x="3345" y="933"/>
                  </a:lnTo>
                  <a:lnTo>
                    <a:pt x="3321" y="964"/>
                  </a:lnTo>
                  <a:lnTo>
                    <a:pt x="3293" y="991"/>
                  </a:lnTo>
                  <a:lnTo>
                    <a:pt x="3262" y="1015"/>
                  </a:lnTo>
                  <a:lnTo>
                    <a:pt x="3227" y="1034"/>
                  </a:lnTo>
                  <a:lnTo>
                    <a:pt x="3190" y="1048"/>
                  </a:lnTo>
                  <a:lnTo>
                    <a:pt x="3151" y="1057"/>
                  </a:lnTo>
                  <a:lnTo>
                    <a:pt x="3109" y="1060"/>
                  </a:lnTo>
                  <a:lnTo>
                    <a:pt x="282" y="1060"/>
                  </a:lnTo>
                  <a:lnTo>
                    <a:pt x="240" y="1057"/>
                  </a:lnTo>
                  <a:lnTo>
                    <a:pt x="200" y="1048"/>
                  </a:lnTo>
                  <a:lnTo>
                    <a:pt x="163" y="1034"/>
                  </a:lnTo>
                  <a:lnTo>
                    <a:pt x="129" y="1015"/>
                  </a:lnTo>
                  <a:lnTo>
                    <a:pt x="97" y="991"/>
                  </a:lnTo>
                  <a:lnTo>
                    <a:pt x="69" y="964"/>
                  </a:lnTo>
                  <a:lnTo>
                    <a:pt x="46" y="933"/>
                  </a:lnTo>
                  <a:lnTo>
                    <a:pt x="26" y="899"/>
                  </a:lnTo>
                  <a:lnTo>
                    <a:pt x="12" y="861"/>
                  </a:lnTo>
                  <a:lnTo>
                    <a:pt x="3" y="823"/>
                  </a:lnTo>
                  <a:lnTo>
                    <a:pt x="0" y="7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5834063" y="3214688"/>
              <a:ext cx="1868487" cy="869950"/>
            </a:xfrm>
            <a:custGeom>
              <a:avLst/>
              <a:gdLst>
                <a:gd name="T0" fmla="*/ 1419 w 3532"/>
                <a:gd name="T1" fmla="*/ 272 h 1642"/>
                <a:gd name="T2" fmla="*/ 1321 w 3532"/>
                <a:gd name="T3" fmla="*/ 325 h 1642"/>
                <a:gd name="T4" fmla="*/ 1253 w 3532"/>
                <a:gd name="T5" fmla="*/ 411 h 1642"/>
                <a:gd name="T6" fmla="*/ 2280 w 3532"/>
                <a:gd name="T7" fmla="*/ 411 h 1642"/>
                <a:gd name="T8" fmla="*/ 2211 w 3532"/>
                <a:gd name="T9" fmla="*/ 325 h 1642"/>
                <a:gd name="T10" fmla="*/ 2114 w 3532"/>
                <a:gd name="T11" fmla="*/ 272 h 1642"/>
                <a:gd name="T12" fmla="*/ 1496 w 3532"/>
                <a:gd name="T13" fmla="*/ 260 h 1642"/>
                <a:gd name="T14" fmla="*/ 2097 w 3532"/>
                <a:gd name="T15" fmla="*/ 3 h 1642"/>
                <a:gd name="T16" fmla="*/ 2266 w 3532"/>
                <a:gd name="T17" fmla="*/ 51 h 1642"/>
                <a:gd name="T18" fmla="*/ 2406 w 3532"/>
                <a:gd name="T19" fmla="*/ 148 h 1642"/>
                <a:gd name="T20" fmla="*/ 2509 w 3532"/>
                <a:gd name="T21" fmla="*/ 281 h 1642"/>
                <a:gd name="T22" fmla="*/ 2565 w 3532"/>
                <a:gd name="T23" fmla="*/ 445 h 1642"/>
                <a:gd name="T24" fmla="*/ 3323 w 3532"/>
                <a:gd name="T25" fmla="*/ 457 h 1642"/>
                <a:gd name="T26" fmla="*/ 3432 w 3532"/>
                <a:gd name="T27" fmla="*/ 513 h 1642"/>
                <a:gd name="T28" fmla="*/ 3505 w 3532"/>
                <a:gd name="T29" fmla="*/ 606 h 1642"/>
                <a:gd name="T30" fmla="*/ 3532 w 3532"/>
                <a:gd name="T31" fmla="*/ 723 h 1642"/>
                <a:gd name="T32" fmla="*/ 3520 w 3532"/>
                <a:gd name="T33" fmla="*/ 1443 h 1642"/>
                <a:gd name="T34" fmla="*/ 3463 w 3532"/>
                <a:gd name="T35" fmla="*/ 1546 h 1642"/>
                <a:gd name="T36" fmla="*/ 3369 w 3532"/>
                <a:gd name="T37" fmla="*/ 1616 h 1642"/>
                <a:gd name="T38" fmla="*/ 3251 w 3532"/>
                <a:gd name="T39" fmla="*/ 1642 h 1642"/>
                <a:gd name="T40" fmla="*/ 2057 w 3532"/>
                <a:gd name="T41" fmla="*/ 1564 h 1642"/>
                <a:gd name="T42" fmla="*/ 2003 w 3532"/>
                <a:gd name="T43" fmla="*/ 1465 h 1642"/>
                <a:gd name="T44" fmla="*/ 1972 w 3532"/>
                <a:gd name="T45" fmla="*/ 1434 h 1642"/>
                <a:gd name="T46" fmla="*/ 1918 w 3532"/>
                <a:gd name="T47" fmla="*/ 1394 h 1642"/>
                <a:gd name="T48" fmla="*/ 1868 w 3532"/>
                <a:gd name="T49" fmla="*/ 1371 h 1642"/>
                <a:gd name="T50" fmla="*/ 1827 w 3532"/>
                <a:gd name="T51" fmla="*/ 1359 h 1642"/>
                <a:gd name="T52" fmla="*/ 1735 w 3532"/>
                <a:gd name="T53" fmla="*/ 1355 h 1642"/>
                <a:gd name="T54" fmla="*/ 1679 w 3532"/>
                <a:gd name="T55" fmla="*/ 1367 h 1642"/>
                <a:gd name="T56" fmla="*/ 1631 w 3532"/>
                <a:gd name="T57" fmla="*/ 1384 h 1642"/>
                <a:gd name="T58" fmla="*/ 1604 w 3532"/>
                <a:gd name="T59" fmla="*/ 1400 h 1642"/>
                <a:gd name="T60" fmla="*/ 1560 w 3532"/>
                <a:gd name="T61" fmla="*/ 1434 h 1642"/>
                <a:gd name="T62" fmla="*/ 1529 w 3532"/>
                <a:gd name="T63" fmla="*/ 1465 h 1642"/>
                <a:gd name="T64" fmla="*/ 1475 w 3532"/>
                <a:gd name="T65" fmla="*/ 1564 h 1642"/>
                <a:gd name="T66" fmla="*/ 281 w 3532"/>
                <a:gd name="T67" fmla="*/ 1642 h 1642"/>
                <a:gd name="T68" fmla="*/ 163 w 3532"/>
                <a:gd name="T69" fmla="*/ 1616 h 1642"/>
                <a:gd name="T70" fmla="*/ 69 w 3532"/>
                <a:gd name="T71" fmla="*/ 1546 h 1642"/>
                <a:gd name="T72" fmla="*/ 12 w 3532"/>
                <a:gd name="T73" fmla="*/ 1443 h 1642"/>
                <a:gd name="T74" fmla="*/ 0 w 3532"/>
                <a:gd name="T75" fmla="*/ 723 h 1642"/>
                <a:gd name="T76" fmla="*/ 27 w 3532"/>
                <a:gd name="T77" fmla="*/ 606 h 1642"/>
                <a:gd name="T78" fmla="*/ 102 w 3532"/>
                <a:gd name="T79" fmla="*/ 513 h 1642"/>
                <a:gd name="T80" fmla="*/ 209 w 3532"/>
                <a:gd name="T81" fmla="*/ 457 h 1642"/>
                <a:gd name="T82" fmla="*/ 967 w 3532"/>
                <a:gd name="T83" fmla="*/ 445 h 1642"/>
                <a:gd name="T84" fmla="*/ 1023 w 3532"/>
                <a:gd name="T85" fmla="*/ 281 h 1642"/>
                <a:gd name="T86" fmla="*/ 1126 w 3532"/>
                <a:gd name="T87" fmla="*/ 148 h 1642"/>
                <a:gd name="T88" fmla="*/ 1267 w 3532"/>
                <a:gd name="T89" fmla="*/ 51 h 1642"/>
                <a:gd name="T90" fmla="*/ 1435 w 3532"/>
                <a:gd name="T91" fmla="*/ 3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32" h="1642">
                  <a:moveTo>
                    <a:pt x="1496" y="260"/>
                  </a:moveTo>
                  <a:lnTo>
                    <a:pt x="1456" y="263"/>
                  </a:lnTo>
                  <a:lnTo>
                    <a:pt x="1419" y="272"/>
                  </a:lnTo>
                  <a:lnTo>
                    <a:pt x="1383" y="285"/>
                  </a:lnTo>
                  <a:lnTo>
                    <a:pt x="1351" y="302"/>
                  </a:lnTo>
                  <a:lnTo>
                    <a:pt x="1321" y="325"/>
                  </a:lnTo>
                  <a:lnTo>
                    <a:pt x="1295" y="349"/>
                  </a:lnTo>
                  <a:lnTo>
                    <a:pt x="1272" y="378"/>
                  </a:lnTo>
                  <a:lnTo>
                    <a:pt x="1253" y="411"/>
                  </a:lnTo>
                  <a:lnTo>
                    <a:pt x="1238" y="445"/>
                  </a:lnTo>
                  <a:lnTo>
                    <a:pt x="2294" y="445"/>
                  </a:lnTo>
                  <a:lnTo>
                    <a:pt x="2280" y="411"/>
                  </a:lnTo>
                  <a:lnTo>
                    <a:pt x="2261" y="378"/>
                  </a:lnTo>
                  <a:lnTo>
                    <a:pt x="2238" y="349"/>
                  </a:lnTo>
                  <a:lnTo>
                    <a:pt x="2211" y="325"/>
                  </a:lnTo>
                  <a:lnTo>
                    <a:pt x="2181" y="302"/>
                  </a:lnTo>
                  <a:lnTo>
                    <a:pt x="2149" y="285"/>
                  </a:lnTo>
                  <a:lnTo>
                    <a:pt x="2114" y="272"/>
                  </a:lnTo>
                  <a:lnTo>
                    <a:pt x="2076" y="263"/>
                  </a:lnTo>
                  <a:lnTo>
                    <a:pt x="2036" y="260"/>
                  </a:lnTo>
                  <a:lnTo>
                    <a:pt x="1496" y="260"/>
                  </a:lnTo>
                  <a:close/>
                  <a:moveTo>
                    <a:pt x="1496" y="0"/>
                  </a:moveTo>
                  <a:lnTo>
                    <a:pt x="2036" y="0"/>
                  </a:lnTo>
                  <a:lnTo>
                    <a:pt x="2097" y="3"/>
                  </a:lnTo>
                  <a:lnTo>
                    <a:pt x="2155" y="14"/>
                  </a:lnTo>
                  <a:lnTo>
                    <a:pt x="2212" y="29"/>
                  </a:lnTo>
                  <a:lnTo>
                    <a:pt x="2266" y="51"/>
                  </a:lnTo>
                  <a:lnTo>
                    <a:pt x="2316" y="79"/>
                  </a:lnTo>
                  <a:lnTo>
                    <a:pt x="2363" y="110"/>
                  </a:lnTo>
                  <a:lnTo>
                    <a:pt x="2406" y="148"/>
                  </a:lnTo>
                  <a:lnTo>
                    <a:pt x="2445" y="189"/>
                  </a:lnTo>
                  <a:lnTo>
                    <a:pt x="2480" y="233"/>
                  </a:lnTo>
                  <a:lnTo>
                    <a:pt x="2509" y="281"/>
                  </a:lnTo>
                  <a:lnTo>
                    <a:pt x="2533" y="333"/>
                  </a:lnTo>
                  <a:lnTo>
                    <a:pt x="2552" y="388"/>
                  </a:lnTo>
                  <a:lnTo>
                    <a:pt x="2565" y="445"/>
                  </a:lnTo>
                  <a:lnTo>
                    <a:pt x="3239" y="445"/>
                  </a:lnTo>
                  <a:lnTo>
                    <a:pt x="3283" y="448"/>
                  </a:lnTo>
                  <a:lnTo>
                    <a:pt x="3323" y="457"/>
                  </a:lnTo>
                  <a:lnTo>
                    <a:pt x="3363" y="471"/>
                  </a:lnTo>
                  <a:lnTo>
                    <a:pt x="3399" y="489"/>
                  </a:lnTo>
                  <a:lnTo>
                    <a:pt x="3432" y="513"/>
                  </a:lnTo>
                  <a:lnTo>
                    <a:pt x="3460" y="541"/>
                  </a:lnTo>
                  <a:lnTo>
                    <a:pt x="3485" y="571"/>
                  </a:lnTo>
                  <a:lnTo>
                    <a:pt x="3505" y="606"/>
                  </a:lnTo>
                  <a:lnTo>
                    <a:pt x="3520" y="642"/>
                  </a:lnTo>
                  <a:lnTo>
                    <a:pt x="3529" y="682"/>
                  </a:lnTo>
                  <a:lnTo>
                    <a:pt x="3532" y="723"/>
                  </a:lnTo>
                  <a:lnTo>
                    <a:pt x="3532" y="1364"/>
                  </a:lnTo>
                  <a:lnTo>
                    <a:pt x="3529" y="1405"/>
                  </a:lnTo>
                  <a:lnTo>
                    <a:pt x="3520" y="1443"/>
                  </a:lnTo>
                  <a:lnTo>
                    <a:pt x="3506" y="1481"/>
                  </a:lnTo>
                  <a:lnTo>
                    <a:pt x="3487" y="1514"/>
                  </a:lnTo>
                  <a:lnTo>
                    <a:pt x="3463" y="1546"/>
                  </a:lnTo>
                  <a:lnTo>
                    <a:pt x="3436" y="1573"/>
                  </a:lnTo>
                  <a:lnTo>
                    <a:pt x="3404" y="1596"/>
                  </a:lnTo>
                  <a:lnTo>
                    <a:pt x="3369" y="1616"/>
                  </a:lnTo>
                  <a:lnTo>
                    <a:pt x="3332" y="1630"/>
                  </a:lnTo>
                  <a:lnTo>
                    <a:pt x="3293" y="1638"/>
                  </a:lnTo>
                  <a:lnTo>
                    <a:pt x="3251" y="1642"/>
                  </a:lnTo>
                  <a:lnTo>
                    <a:pt x="2071" y="1642"/>
                  </a:lnTo>
                  <a:lnTo>
                    <a:pt x="2067" y="1602"/>
                  </a:lnTo>
                  <a:lnTo>
                    <a:pt x="2057" y="1564"/>
                  </a:lnTo>
                  <a:lnTo>
                    <a:pt x="2044" y="1528"/>
                  </a:lnTo>
                  <a:lnTo>
                    <a:pt x="2025" y="1496"/>
                  </a:lnTo>
                  <a:lnTo>
                    <a:pt x="2003" y="1465"/>
                  </a:lnTo>
                  <a:lnTo>
                    <a:pt x="1977" y="1438"/>
                  </a:lnTo>
                  <a:lnTo>
                    <a:pt x="1975" y="1436"/>
                  </a:lnTo>
                  <a:lnTo>
                    <a:pt x="1972" y="1434"/>
                  </a:lnTo>
                  <a:lnTo>
                    <a:pt x="1953" y="1417"/>
                  </a:lnTo>
                  <a:lnTo>
                    <a:pt x="1934" y="1402"/>
                  </a:lnTo>
                  <a:lnTo>
                    <a:pt x="1918" y="1394"/>
                  </a:lnTo>
                  <a:lnTo>
                    <a:pt x="1901" y="1385"/>
                  </a:lnTo>
                  <a:lnTo>
                    <a:pt x="1883" y="1376"/>
                  </a:lnTo>
                  <a:lnTo>
                    <a:pt x="1868" y="1371"/>
                  </a:lnTo>
                  <a:lnTo>
                    <a:pt x="1853" y="1367"/>
                  </a:lnTo>
                  <a:lnTo>
                    <a:pt x="1840" y="1362"/>
                  </a:lnTo>
                  <a:lnTo>
                    <a:pt x="1827" y="1359"/>
                  </a:lnTo>
                  <a:lnTo>
                    <a:pt x="1797" y="1355"/>
                  </a:lnTo>
                  <a:lnTo>
                    <a:pt x="1767" y="1353"/>
                  </a:lnTo>
                  <a:lnTo>
                    <a:pt x="1735" y="1355"/>
                  </a:lnTo>
                  <a:lnTo>
                    <a:pt x="1705" y="1359"/>
                  </a:lnTo>
                  <a:lnTo>
                    <a:pt x="1692" y="1362"/>
                  </a:lnTo>
                  <a:lnTo>
                    <a:pt x="1679" y="1367"/>
                  </a:lnTo>
                  <a:lnTo>
                    <a:pt x="1664" y="1371"/>
                  </a:lnTo>
                  <a:lnTo>
                    <a:pt x="1649" y="1376"/>
                  </a:lnTo>
                  <a:lnTo>
                    <a:pt x="1631" y="1384"/>
                  </a:lnTo>
                  <a:lnTo>
                    <a:pt x="1615" y="1394"/>
                  </a:lnTo>
                  <a:lnTo>
                    <a:pt x="1609" y="1397"/>
                  </a:lnTo>
                  <a:lnTo>
                    <a:pt x="1604" y="1400"/>
                  </a:lnTo>
                  <a:lnTo>
                    <a:pt x="1598" y="1402"/>
                  </a:lnTo>
                  <a:lnTo>
                    <a:pt x="1579" y="1417"/>
                  </a:lnTo>
                  <a:lnTo>
                    <a:pt x="1560" y="1434"/>
                  </a:lnTo>
                  <a:lnTo>
                    <a:pt x="1557" y="1436"/>
                  </a:lnTo>
                  <a:lnTo>
                    <a:pt x="1555" y="1438"/>
                  </a:lnTo>
                  <a:lnTo>
                    <a:pt x="1529" y="1465"/>
                  </a:lnTo>
                  <a:lnTo>
                    <a:pt x="1507" y="1496"/>
                  </a:lnTo>
                  <a:lnTo>
                    <a:pt x="1488" y="1528"/>
                  </a:lnTo>
                  <a:lnTo>
                    <a:pt x="1475" y="1564"/>
                  </a:lnTo>
                  <a:lnTo>
                    <a:pt x="1465" y="1602"/>
                  </a:lnTo>
                  <a:lnTo>
                    <a:pt x="1461" y="1642"/>
                  </a:lnTo>
                  <a:lnTo>
                    <a:pt x="281" y="1642"/>
                  </a:lnTo>
                  <a:lnTo>
                    <a:pt x="239" y="1638"/>
                  </a:lnTo>
                  <a:lnTo>
                    <a:pt x="200" y="1630"/>
                  </a:lnTo>
                  <a:lnTo>
                    <a:pt x="163" y="1616"/>
                  </a:lnTo>
                  <a:lnTo>
                    <a:pt x="128" y="1596"/>
                  </a:lnTo>
                  <a:lnTo>
                    <a:pt x="97" y="1573"/>
                  </a:lnTo>
                  <a:lnTo>
                    <a:pt x="69" y="1546"/>
                  </a:lnTo>
                  <a:lnTo>
                    <a:pt x="46" y="1514"/>
                  </a:lnTo>
                  <a:lnTo>
                    <a:pt x="26" y="1480"/>
                  </a:lnTo>
                  <a:lnTo>
                    <a:pt x="12" y="1443"/>
                  </a:lnTo>
                  <a:lnTo>
                    <a:pt x="3" y="1405"/>
                  </a:lnTo>
                  <a:lnTo>
                    <a:pt x="0" y="1364"/>
                  </a:lnTo>
                  <a:lnTo>
                    <a:pt x="0" y="723"/>
                  </a:lnTo>
                  <a:lnTo>
                    <a:pt x="3" y="682"/>
                  </a:lnTo>
                  <a:lnTo>
                    <a:pt x="12" y="642"/>
                  </a:lnTo>
                  <a:lnTo>
                    <a:pt x="27" y="606"/>
                  </a:lnTo>
                  <a:lnTo>
                    <a:pt x="47" y="571"/>
                  </a:lnTo>
                  <a:lnTo>
                    <a:pt x="72" y="541"/>
                  </a:lnTo>
                  <a:lnTo>
                    <a:pt x="102" y="513"/>
                  </a:lnTo>
                  <a:lnTo>
                    <a:pt x="133" y="489"/>
                  </a:lnTo>
                  <a:lnTo>
                    <a:pt x="169" y="471"/>
                  </a:lnTo>
                  <a:lnTo>
                    <a:pt x="209" y="457"/>
                  </a:lnTo>
                  <a:lnTo>
                    <a:pt x="250" y="448"/>
                  </a:lnTo>
                  <a:lnTo>
                    <a:pt x="293" y="445"/>
                  </a:lnTo>
                  <a:lnTo>
                    <a:pt x="967" y="445"/>
                  </a:lnTo>
                  <a:lnTo>
                    <a:pt x="980" y="388"/>
                  </a:lnTo>
                  <a:lnTo>
                    <a:pt x="999" y="333"/>
                  </a:lnTo>
                  <a:lnTo>
                    <a:pt x="1023" y="281"/>
                  </a:lnTo>
                  <a:lnTo>
                    <a:pt x="1053" y="233"/>
                  </a:lnTo>
                  <a:lnTo>
                    <a:pt x="1087" y="189"/>
                  </a:lnTo>
                  <a:lnTo>
                    <a:pt x="1126" y="148"/>
                  </a:lnTo>
                  <a:lnTo>
                    <a:pt x="1169" y="110"/>
                  </a:lnTo>
                  <a:lnTo>
                    <a:pt x="1216" y="79"/>
                  </a:lnTo>
                  <a:lnTo>
                    <a:pt x="1267" y="51"/>
                  </a:lnTo>
                  <a:lnTo>
                    <a:pt x="1320" y="29"/>
                  </a:lnTo>
                  <a:lnTo>
                    <a:pt x="1377" y="14"/>
                  </a:lnTo>
                  <a:lnTo>
                    <a:pt x="1435" y="3"/>
                  </a:lnTo>
                  <a:lnTo>
                    <a:pt x="1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769681" y="2529327"/>
            <a:ext cx="379336" cy="384158"/>
            <a:chOff x="5842001" y="3197226"/>
            <a:chExt cx="4371974" cy="4427537"/>
          </a:xfrm>
          <a:solidFill>
            <a:schemeClr val="bg2">
              <a:lumMod val="25000"/>
            </a:schemeClr>
          </a:solidFill>
        </p:grpSpPr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5842001" y="4175126"/>
              <a:ext cx="1500187" cy="1889125"/>
            </a:xfrm>
            <a:custGeom>
              <a:avLst/>
              <a:gdLst>
                <a:gd name="T0" fmla="*/ 472 w 1890"/>
                <a:gd name="T1" fmla="*/ 0 h 2381"/>
                <a:gd name="T2" fmla="*/ 1890 w 1890"/>
                <a:gd name="T3" fmla="*/ 2381 h 2381"/>
                <a:gd name="T4" fmla="*/ 124 w 1890"/>
                <a:gd name="T5" fmla="*/ 2381 h 2381"/>
                <a:gd name="T6" fmla="*/ 80 w 1890"/>
                <a:gd name="T7" fmla="*/ 2222 h 2381"/>
                <a:gd name="T8" fmla="*/ 45 w 1890"/>
                <a:gd name="T9" fmla="*/ 2062 h 2381"/>
                <a:gd name="T10" fmla="*/ 21 w 1890"/>
                <a:gd name="T11" fmla="*/ 1896 h 2381"/>
                <a:gd name="T12" fmla="*/ 5 w 1890"/>
                <a:gd name="T13" fmla="*/ 1728 h 2381"/>
                <a:gd name="T14" fmla="*/ 0 w 1890"/>
                <a:gd name="T15" fmla="*/ 1557 h 2381"/>
                <a:gd name="T16" fmla="*/ 5 w 1890"/>
                <a:gd name="T17" fmla="*/ 1385 h 2381"/>
                <a:gd name="T18" fmla="*/ 21 w 1890"/>
                <a:gd name="T19" fmla="*/ 1217 h 2381"/>
                <a:gd name="T20" fmla="*/ 47 w 1890"/>
                <a:gd name="T21" fmla="*/ 1050 h 2381"/>
                <a:gd name="T22" fmla="*/ 81 w 1890"/>
                <a:gd name="T23" fmla="*/ 888 h 2381"/>
                <a:gd name="T24" fmla="*/ 124 w 1890"/>
                <a:gd name="T25" fmla="*/ 729 h 2381"/>
                <a:gd name="T26" fmla="*/ 178 w 1890"/>
                <a:gd name="T27" fmla="*/ 574 h 2381"/>
                <a:gd name="T28" fmla="*/ 240 w 1890"/>
                <a:gd name="T29" fmla="*/ 424 h 2381"/>
                <a:gd name="T30" fmla="*/ 309 w 1890"/>
                <a:gd name="T31" fmla="*/ 277 h 2381"/>
                <a:gd name="T32" fmla="*/ 386 w 1890"/>
                <a:gd name="T33" fmla="*/ 136 h 2381"/>
                <a:gd name="T34" fmla="*/ 472 w 1890"/>
                <a:gd name="T35" fmla="*/ 0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0" h="2381">
                  <a:moveTo>
                    <a:pt x="472" y="0"/>
                  </a:moveTo>
                  <a:lnTo>
                    <a:pt x="1890" y="2381"/>
                  </a:lnTo>
                  <a:lnTo>
                    <a:pt x="124" y="2381"/>
                  </a:lnTo>
                  <a:lnTo>
                    <a:pt x="80" y="2222"/>
                  </a:lnTo>
                  <a:lnTo>
                    <a:pt x="45" y="2062"/>
                  </a:lnTo>
                  <a:lnTo>
                    <a:pt x="21" y="1896"/>
                  </a:lnTo>
                  <a:lnTo>
                    <a:pt x="5" y="1728"/>
                  </a:lnTo>
                  <a:lnTo>
                    <a:pt x="0" y="1557"/>
                  </a:lnTo>
                  <a:lnTo>
                    <a:pt x="5" y="1385"/>
                  </a:lnTo>
                  <a:lnTo>
                    <a:pt x="21" y="1217"/>
                  </a:lnTo>
                  <a:lnTo>
                    <a:pt x="47" y="1050"/>
                  </a:lnTo>
                  <a:lnTo>
                    <a:pt x="81" y="888"/>
                  </a:lnTo>
                  <a:lnTo>
                    <a:pt x="124" y="729"/>
                  </a:lnTo>
                  <a:lnTo>
                    <a:pt x="178" y="574"/>
                  </a:lnTo>
                  <a:lnTo>
                    <a:pt x="240" y="424"/>
                  </a:lnTo>
                  <a:lnTo>
                    <a:pt x="309" y="277"/>
                  </a:lnTo>
                  <a:lnTo>
                    <a:pt x="386" y="136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7813675" y="3255963"/>
              <a:ext cx="2193925" cy="1216025"/>
            </a:xfrm>
            <a:custGeom>
              <a:avLst/>
              <a:gdLst>
                <a:gd name="T0" fmla="*/ 890 w 2763"/>
                <a:gd name="T1" fmla="*/ 0 h 1533"/>
                <a:gd name="T2" fmla="*/ 1044 w 2763"/>
                <a:gd name="T3" fmla="*/ 40 h 1533"/>
                <a:gd name="T4" fmla="*/ 1195 w 2763"/>
                <a:gd name="T5" fmla="*/ 90 h 1533"/>
                <a:gd name="T6" fmla="*/ 1342 w 2763"/>
                <a:gd name="T7" fmla="*/ 148 h 1533"/>
                <a:gd name="T8" fmla="*/ 1483 w 2763"/>
                <a:gd name="T9" fmla="*/ 214 h 1533"/>
                <a:gd name="T10" fmla="*/ 1621 w 2763"/>
                <a:gd name="T11" fmla="*/ 287 h 1533"/>
                <a:gd name="T12" fmla="*/ 1754 w 2763"/>
                <a:gd name="T13" fmla="*/ 368 h 1533"/>
                <a:gd name="T14" fmla="*/ 1883 w 2763"/>
                <a:gd name="T15" fmla="*/ 457 h 1533"/>
                <a:gd name="T16" fmla="*/ 2005 w 2763"/>
                <a:gd name="T17" fmla="*/ 553 h 1533"/>
                <a:gd name="T18" fmla="*/ 2122 w 2763"/>
                <a:gd name="T19" fmla="*/ 655 h 1533"/>
                <a:gd name="T20" fmla="*/ 2234 w 2763"/>
                <a:gd name="T21" fmla="*/ 764 h 1533"/>
                <a:gd name="T22" fmla="*/ 2339 w 2763"/>
                <a:gd name="T23" fmla="*/ 879 h 1533"/>
                <a:gd name="T24" fmla="*/ 2438 w 2763"/>
                <a:gd name="T25" fmla="*/ 999 h 1533"/>
                <a:gd name="T26" fmla="*/ 2531 w 2763"/>
                <a:gd name="T27" fmla="*/ 1125 h 1533"/>
                <a:gd name="T28" fmla="*/ 2615 w 2763"/>
                <a:gd name="T29" fmla="*/ 1255 h 1533"/>
                <a:gd name="T30" fmla="*/ 2693 w 2763"/>
                <a:gd name="T31" fmla="*/ 1392 h 1533"/>
                <a:gd name="T32" fmla="*/ 2763 w 2763"/>
                <a:gd name="T33" fmla="*/ 1533 h 1533"/>
                <a:gd name="T34" fmla="*/ 0 w 2763"/>
                <a:gd name="T35" fmla="*/ 1533 h 1533"/>
                <a:gd name="T36" fmla="*/ 890 w 2763"/>
                <a:gd name="T37" fmla="*/ 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3" h="1533">
                  <a:moveTo>
                    <a:pt x="890" y="0"/>
                  </a:moveTo>
                  <a:lnTo>
                    <a:pt x="1044" y="40"/>
                  </a:lnTo>
                  <a:lnTo>
                    <a:pt x="1195" y="90"/>
                  </a:lnTo>
                  <a:lnTo>
                    <a:pt x="1342" y="148"/>
                  </a:lnTo>
                  <a:lnTo>
                    <a:pt x="1483" y="214"/>
                  </a:lnTo>
                  <a:lnTo>
                    <a:pt x="1621" y="287"/>
                  </a:lnTo>
                  <a:lnTo>
                    <a:pt x="1754" y="368"/>
                  </a:lnTo>
                  <a:lnTo>
                    <a:pt x="1883" y="457"/>
                  </a:lnTo>
                  <a:lnTo>
                    <a:pt x="2005" y="553"/>
                  </a:lnTo>
                  <a:lnTo>
                    <a:pt x="2122" y="655"/>
                  </a:lnTo>
                  <a:lnTo>
                    <a:pt x="2234" y="764"/>
                  </a:lnTo>
                  <a:lnTo>
                    <a:pt x="2339" y="879"/>
                  </a:lnTo>
                  <a:lnTo>
                    <a:pt x="2438" y="999"/>
                  </a:lnTo>
                  <a:lnTo>
                    <a:pt x="2531" y="1125"/>
                  </a:lnTo>
                  <a:lnTo>
                    <a:pt x="2615" y="1255"/>
                  </a:lnTo>
                  <a:lnTo>
                    <a:pt x="2693" y="1392"/>
                  </a:lnTo>
                  <a:lnTo>
                    <a:pt x="2763" y="1533"/>
                  </a:lnTo>
                  <a:lnTo>
                    <a:pt x="0" y="1533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6391275" y="3197226"/>
              <a:ext cx="1851025" cy="1960563"/>
            </a:xfrm>
            <a:custGeom>
              <a:avLst/>
              <a:gdLst>
                <a:gd name="T0" fmla="*/ 2064 w 2333"/>
                <a:gd name="T1" fmla="*/ 0 h 2470"/>
                <a:gd name="T2" fmla="*/ 2199 w 2333"/>
                <a:gd name="T3" fmla="*/ 4 h 2470"/>
                <a:gd name="T4" fmla="*/ 2333 w 2333"/>
                <a:gd name="T5" fmla="*/ 14 h 2470"/>
                <a:gd name="T6" fmla="*/ 906 w 2333"/>
                <a:gd name="T7" fmla="*/ 2470 h 2470"/>
                <a:gd name="T8" fmla="*/ 0 w 2333"/>
                <a:gd name="T9" fmla="*/ 946 h 2470"/>
                <a:gd name="T10" fmla="*/ 112 w 2333"/>
                <a:gd name="T11" fmla="*/ 825 h 2470"/>
                <a:gd name="T12" fmla="*/ 229 w 2333"/>
                <a:gd name="T13" fmla="*/ 712 h 2470"/>
                <a:gd name="T14" fmla="*/ 355 w 2333"/>
                <a:gd name="T15" fmla="*/ 606 h 2470"/>
                <a:gd name="T16" fmla="*/ 486 w 2333"/>
                <a:gd name="T17" fmla="*/ 506 h 2470"/>
                <a:gd name="T18" fmla="*/ 624 w 2333"/>
                <a:gd name="T19" fmla="*/ 414 h 2470"/>
                <a:gd name="T20" fmla="*/ 765 w 2333"/>
                <a:gd name="T21" fmla="*/ 332 h 2470"/>
                <a:gd name="T22" fmla="*/ 913 w 2333"/>
                <a:gd name="T23" fmla="*/ 257 h 2470"/>
                <a:gd name="T24" fmla="*/ 1065 w 2333"/>
                <a:gd name="T25" fmla="*/ 190 h 2470"/>
                <a:gd name="T26" fmla="*/ 1222 w 2333"/>
                <a:gd name="T27" fmla="*/ 135 h 2470"/>
                <a:gd name="T28" fmla="*/ 1384 w 2333"/>
                <a:gd name="T29" fmla="*/ 88 h 2470"/>
                <a:gd name="T30" fmla="*/ 1549 w 2333"/>
                <a:gd name="T31" fmla="*/ 49 h 2470"/>
                <a:gd name="T32" fmla="*/ 1718 w 2333"/>
                <a:gd name="T33" fmla="*/ 23 h 2470"/>
                <a:gd name="T34" fmla="*/ 1888 w 2333"/>
                <a:gd name="T35" fmla="*/ 7 h 2470"/>
                <a:gd name="T36" fmla="*/ 2064 w 2333"/>
                <a:gd name="T37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3" h="2470">
                  <a:moveTo>
                    <a:pt x="2064" y="0"/>
                  </a:moveTo>
                  <a:lnTo>
                    <a:pt x="2199" y="4"/>
                  </a:lnTo>
                  <a:lnTo>
                    <a:pt x="2333" y="14"/>
                  </a:lnTo>
                  <a:lnTo>
                    <a:pt x="906" y="2470"/>
                  </a:lnTo>
                  <a:lnTo>
                    <a:pt x="0" y="946"/>
                  </a:lnTo>
                  <a:lnTo>
                    <a:pt x="112" y="825"/>
                  </a:lnTo>
                  <a:lnTo>
                    <a:pt x="229" y="712"/>
                  </a:lnTo>
                  <a:lnTo>
                    <a:pt x="355" y="606"/>
                  </a:lnTo>
                  <a:lnTo>
                    <a:pt x="486" y="506"/>
                  </a:lnTo>
                  <a:lnTo>
                    <a:pt x="624" y="414"/>
                  </a:lnTo>
                  <a:lnTo>
                    <a:pt x="765" y="332"/>
                  </a:lnTo>
                  <a:lnTo>
                    <a:pt x="913" y="257"/>
                  </a:lnTo>
                  <a:lnTo>
                    <a:pt x="1065" y="190"/>
                  </a:lnTo>
                  <a:lnTo>
                    <a:pt x="1222" y="135"/>
                  </a:lnTo>
                  <a:lnTo>
                    <a:pt x="1384" y="88"/>
                  </a:lnTo>
                  <a:lnTo>
                    <a:pt x="1549" y="49"/>
                  </a:lnTo>
                  <a:lnTo>
                    <a:pt x="1718" y="23"/>
                  </a:lnTo>
                  <a:lnTo>
                    <a:pt x="1888" y="7"/>
                  </a:lnTo>
                  <a:lnTo>
                    <a:pt x="20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6042025" y="6332538"/>
              <a:ext cx="2216150" cy="1252538"/>
            </a:xfrm>
            <a:custGeom>
              <a:avLst/>
              <a:gdLst>
                <a:gd name="T0" fmla="*/ 0 w 2793"/>
                <a:gd name="T1" fmla="*/ 0 h 1579"/>
                <a:gd name="T2" fmla="*/ 2793 w 2793"/>
                <a:gd name="T3" fmla="*/ 0 h 1579"/>
                <a:gd name="T4" fmla="*/ 1921 w 2793"/>
                <a:gd name="T5" fmla="*/ 1541 h 1579"/>
                <a:gd name="T6" fmla="*/ 1985 w 2793"/>
                <a:gd name="T7" fmla="*/ 1579 h 1579"/>
                <a:gd name="T8" fmla="*/ 1821 w 2793"/>
                <a:gd name="T9" fmla="*/ 1542 h 1579"/>
                <a:gd name="T10" fmla="*/ 1661 w 2793"/>
                <a:gd name="T11" fmla="*/ 1495 h 1579"/>
                <a:gd name="T12" fmla="*/ 1506 w 2793"/>
                <a:gd name="T13" fmla="*/ 1439 h 1579"/>
                <a:gd name="T14" fmla="*/ 1354 w 2793"/>
                <a:gd name="T15" fmla="*/ 1373 h 1579"/>
                <a:gd name="T16" fmla="*/ 1208 w 2793"/>
                <a:gd name="T17" fmla="*/ 1300 h 1579"/>
                <a:gd name="T18" fmla="*/ 1065 w 2793"/>
                <a:gd name="T19" fmla="*/ 1218 h 1579"/>
                <a:gd name="T20" fmla="*/ 928 w 2793"/>
                <a:gd name="T21" fmla="*/ 1127 h 1579"/>
                <a:gd name="T22" fmla="*/ 799 w 2793"/>
                <a:gd name="T23" fmla="*/ 1028 h 1579"/>
                <a:gd name="T24" fmla="*/ 673 w 2793"/>
                <a:gd name="T25" fmla="*/ 923 h 1579"/>
                <a:gd name="T26" fmla="*/ 556 w 2793"/>
                <a:gd name="T27" fmla="*/ 810 h 1579"/>
                <a:gd name="T28" fmla="*/ 444 w 2793"/>
                <a:gd name="T29" fmla="*/ 689 h 1579"/>
                <a:gd name="T30" fmla="*/ 341 w 2793"/>
                <a:gd name="T31" fmla="*/ 564 h 1579"/>
                <a:gd name="T32" fmla="*/ 243 w 2793"/>
                <a:gd name="T33" fmla="*/ 431 h 1579"/>
                <a:gd name="T34" fmla="*/ 153 w 2793"/>
                <a:gd name="T35" fmla="*/ 293 h 1579"/>
                <a:gd name="T36" fmla="*/ 72 w 2793"/>
                <a:gd name="T37" fmla="*/ 150 h 1579"/>
                <a:gd name="T38" fmla="*/ 0 w 2793"/>
                <a:gd name="T39" fmla="*/ 0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93" h="1579">
                  <a:moveTo>
                    <a:pt x="0" y="0"/>
                  </a:moveTo>
                  <a:lnTo>
                    <a:pt x="2793" y="0"/>
                  </a:lnTo>
                  <a:lnTo>
                    <a:pt x="1921" y="1541"/>
                  </a:lnTo>
                  <a:lnTo>
                    <a:pt x="1985" y="1579"/>
                  </a:lnTo>
                  <a:lnTo>
                    <a:pt x="1821" y="1542"/>
                  </a:lnTo>
                  <a:lnTo>
                    <a:pt x="1661" y="1495"/>
                  </a:lnTo>
                  <a:lnTo>
                    <a:pt x="1506" y="1439"/>
                  </a:lnTo>
                  <a:lnTo>
                    <a:pt x="1354" y="1373"/>
                  </a:lnTo>
                  <a:lnTo>
                    <a:pt x="1208" y="1300"/>
                  </a:lnTo>
                  <a:lnTo>
                    <a:pt x="1065" y="1218"/>
                  </a:lnTo>
                  <a:lnTo>
                    <a:pt x="928" y="1127"/>
                  </a:lnTo>
                  <a:lnTo>
                    <a:pt x="799" y="1028"/>
                  </a:lnTo>
                  <a:lnTo>
                    <a:pt x="673" y="923"/>
                  </a:lnTo>
                  <a:lnTo>
                    <a:pt x="556" y="810"/>
                  </a:lnTo>
                  <a:lnTo>
                    <a:pt x="444" y="689"/>
                  </a:lnTo>
                  <a:lnTo>
                    <a:pt x="341" y="564"/>
                  </a:lnTo>
                  <a:lnTo>
                    <a:pt x="243" y="431"/>
                  </a:lnTo>
                  <a:lnTo>
                    <a:pt x="153" y="293"/>
                  </a:lnTo>
                  <a:lnTo>
                    <a:pt x="72" y="1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8712200" y="4740276"/>
              <a:ext cx="1501775" cy="1941513"/>
            </a:xfrm>
            <a:custGeom>
              <a:avLst/>
              <a:gdLst>
                <a:gd name="T0" fmla="*/ 0 w 1891"/>
                <a:gd name="T1" fmla="*/ 0 h 2448"/>
                <a:gd name="T2" fmla="*/ 1762 w 1891"/>
                <a:gd name="T3" fmla="*/ 0 h 2448"/>
                <a:gd name="T4" fmla="*/ 1809 w 1891"/>
                <a:gd name="T5" fmla="*/ 163 h 2448"/>
                <a:gd name="T6" fmla="*/ 1845 w 1891"/>
                <a:gd name="T7" fmla="*/ 328 h 2448"/>
                <a:gd name="T8" fmla="*/ 1871 w 1891"/>
                <a:gd name="T9" fmla="*/ 498 h 2448"/>
                <a:gd name="T10" fmla="*/ 1886 w 1891"/>
                <a:gd name="T11" fmla="*/ 670 h 2448"/>
                <a:gd name="T12" fmla="*/ 1891 w 1891"/>
                <a:gd name="T13" fmla="*/ 846 h 2448"/>
                <a:gd name="T14" fmla="*/ 1886 w 1891"/>
                <a:gd name="T15" fmla="*/ 1024 h 2448"/>
                <a:gd name="T16" fmla="*/ 1871 w 1891"/>
                <a:gd name="T17" fmla="*/ 1197 h 2448"/>
                <a:gd name="T18" fmla="*/ 1843 w 1891"/>
                <a:gd name="T19" fmla="*/ 1370 h 2448"/>
                <a:gd name="T20" fmla="*/ 1807 w 1891"/>
                <a:gd name="T21" fmla="*/ 1537 h 2448"/>
                <a:gd name="T22" fmla="*/ 1760 w 1891"/>
                <a:gd name="T23" fmla="*/ 1699 h 2448"/>
                <a:gd name="T24" fmla="*/ 1704 w 1891"/>
                <a:gd name="T25" fmla="*/ 1860 h 2448"/>
                <a:gd name="T26" fmla="*/ 1638 w 1891"/>
                <a:gd name="T27" fmla="*/ 2013 h 2448"/>
                <a:gd name="T28" fmla="*/ 1564 w 1891"/>
                <a:gd name="T29" fmla="*/ 2163 h 2448"/>
                <a:gd name="T30" fmla="*/ 1481 w 1891"/>
                <a:gd name="T31" fmla="*/ 2308 h 2448"/>
                <a:gd name="T32" fmla="*/ 1392 w 1891"/>
                <a:gd name="T33" fmla="*/ 2448 h 2448"/>
                <a:gd name="T34" fmla="*/ 0 w 1891"/>
                <a:gd name="T35" fmla="*/ 0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1" h="2448">
                  <a:moveTo>
                    <a:pt x="0" y="0"/>
                  </a:moveTo>
                  <a:lnTo>
                    <a:pt x="1762" y="0"/>
                  </a:lnTo>
                  <a:lnTo>
                    <a:pt x="1809" y="163"/>
                  </a:lnTo>
                  <a:lnTo>
                    <a:pt x="1845" y="328"/>
                  </a:lnTo>
                  <a:lnTo>
                    <a:pt x="1871" y="498"/>
                  </a:lnTo>
                  <a:lnTo>
                    <a:pt x="1886" y="670"/>
                  </a:lnTo>
                  <a:lnTo>
                    <a:pt x="1891" y="846"/>
                  </a:lnTo>
                  <a:lnTo>
                    <a:pt x="1886" y="1024"/>
                  </a:lnTo>
                  <a:lnTo>
                    <a:pt x="1871" y="1197"/>
                  </a:lnTo>
                  <a:lnTo>
                    <a:pt x="1843" y="1370"/>
                  </a:lnTo>
                  <a:lnTo>
                    <a:pt x="1807" y="1537"/>
                  </a:lnTo>
                  <a:lnTo>
                    <a:pt x="1760" y="1699"/>
                  </a:lnTo>
                  <a:lnTo>
                    <a:pt x="1704" y="1860"/>
                  </a:lnTo>
                  <a:lnTo>
                    <a:pt x="1638" y="2013"/>
                  </a:lnTo>
                  <a:lnTo>
                    <a:pt x="1564" y="2163"/>
                  </a:lnTo>
                  <a:lnTo>
                    <a:pt x="1481" y="2308"/>
                  </a:lnTo>
                  <a:lnTo>
                    <a:pt x="1392" y="24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7835900" y="5672138"/>
              <a:ext cx="1803400" cy="1952625"/>
            </a:xfrm>
            <a:custGeom>
              <a:avLst/>
              <a:gdLst>
                <a:gd name="T0" fmla="*/ 1387 w 2273"/>
                <a:gd name="T1" fmla="*/ 0 h 2461"/>
                <a:gd name="T2" fmla="*/ 2273 w 2273"/>
                <a:gd name="T3" fmla="*/ 1554 h 2461"/>
                <a:gd name="T4" fmla="*/ 2161 w 2273"/>
                <a:gd name="T5" fmla="*/ 1671 h 2461"/>
                <a:gd name="T6" fmla="*/ 2044 w 2273"/>
                <a:gd name="T7" fmla="*/ 1779 h 2461"/>
                <a:gd name="T8" fmla="*/ 1920 w 2273"/>
                <a:gd name="T9" fmla="*/ 1882 h 2461"/>
                <a:gd name="T10" fmla="*/ 1790 w 2273"/>
                <a:gd name="T11" fmla="*/ 1978 h 2461"/>
                <a:gd name="T12" fmla="*/ 1654 w 2273"/>
                <a:gd name="T13" fmla="*/ 2066 h 2461"/>
                <a:gd name="T14" fmla="*/ 1515 w 2273"/>
                <a:gd name="T15" fmla="*/ 2146 h 2461"/>
                <a:gd name="T16" fmla="*/ 1370 w 2273"/>
                <a:gd name="T17" fmla="*/ 2217 h 2461"/>
                <a:gd name="T18" fmla="*/ 1220 w 2273"/>
                <a:gd name="T19" fmla="*/ 2280 h 2461"/>
                <a:gd name="T20" fmla="*/ 1067 w 2273"/>
                <a:gd name="T21" fmla="*/ 2334 h 2461"/>
                <a:gd name="T22" fmla="*/ 908 w 2273"/>
                <a:gd name="T23" fmla="*/ 2378 h 2461"/>
                <a:gd name="T24" fmla="*/ 746 w 2273"/>
                <a:gd name="T25" fmla="*/ 2414 h 2461"/>
                <a:gd name="T26" fmla="*/ 581 w 2273"/>
                <a:gd name="T27" fmla="*/ 2441 h 2461"/>
                <a:gd name="T28" fmla="*/ 414 w 2273"/>
                <a:gd name="T29" fmla="*/ 2456 h 2461"/>
                <a:gd name="T30" fmla="*/ 243 w 2273"/>
                <a:gd name="T31" fmla="*/ 2461 h 2461"/>
                <a:gd name="T32" fmla="*/ 121 w 2273"/>
                <a:gd name="T33" fmla="*/ 2458 h 2461"/>
                <a:gd name="T34" fmla="*/ 0 w 2273"/>
                <a:gd name="T35" fmla="*/ 2449 h 2461"/>
                <a:gd name="T36" fmla="*/ 1387 w 2273"/>
                <a:gd name="T37" fmla="*/ 0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3" h="2461">
                  <a:moveTo>
                    <a:pt x="1387" y="0"/>
                  </a:moveTo>
                  <a:lnTo>
                    <a:pt x="2273" y="1554"/>
                  </a:lnTo>
                  <a:lnTo>
                    <a:pt x="2161" y="1671"/>
                  </a:lnTo>
                  <a:lnTo>
                    <a:pt x="2044" y="1779"/>
                  </a:lnTo>
                  <a:lnTo>
                    <a:pt x="1920" y="1882"/>
                  </a:lnTo>
                  <a:lnTo>
                    <a:pt x="1790" y="1978"/>
                  </a:lnTo>
                  <a:lnTo>
                    <a:pt x="1654" y="2066"/>
                  </a:lnTo>
                  <a:lnTo>
                    <a:pt x="1515" y="2146"/>
                  </a:lnTo>
                  <a:lnTo>
                    <a:pt x="1370" y="2217"/>
                  </a:lnTo>
                  <a:lnTo>
                    <a:pt x="1220" y="2280"/>
                  </a:lnTo>
                  <a:lnTo>
                    <a:pt x="1067" y="2334"/>
                  </a:lnTo>
                  <a:lnTo>
                    <a:pt x="908" y="2378"/>
                  </a:lnTo>
                  <a:lnTo>
                    <a:pt x="746" y="2414"/>
                  </a:lnTo>
                  <a:lnTo>
                    <a:pt x="581" y="2441"/>
                  </a:lnTo>
                  <a:lnTo>
                    <a:pt x="414" y="2456"/>
                  </a:lnTo>
                  <a:lnTo>
                    <a:pt x="243" y="2461"/>
                  </a:lnTo>
                  <a:lnTo>
                    <a:pt x="121" y="2458"/>
                  </a:lnTo>
                  <a:lnTo>
                    <a:pt x="0" y="2449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473466" y="2533289"/>
            <a:ext cx="463599" cy="376236"/>
            <a:chOff x="5848350" y="3271838"/>
            <a:chExt cx="2417763" cy="1962150"/>
          </a:xfrm>
          <a:solidFill>
            <a:schemeClr val="bg2">
              <a:lumMod val="25000"/>
            </a:schemeClr>
          </a:solidFill>
        </p:grpSpPr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6521450" y="3790950"/>
              <a:ext cx="1073150" cy="1073150"/>
            </a:xfrm>
            <a:custGeom>
              <a:avLst/>
              <a:gdLst>
                <a:gd name="T0" fmla="*/ 942 w 2028"/>
                <a:gd name="T1" fmla="*/ 440 h 2028"/>
                <a:gd name="T2" fmla="*/ 808 w 2028"/>
                <a:gd name="T3" fmla="*/ 474 h 2028"/>
                <a:gd name="T4" fmla="*/ 689 w 2028"/>
                <a:gd name="T5" fmla="*/ 539 h 2028"/>
                <a:gd name="T6" fmla="*/ 588 w 2028"/>
                <a:gd name="T7" fmla="*/ 628 h 2028"/>
                <a:gd name="T8" fmla="*/ 510 w 2028"/>
                <a:gd name="T9" fmla="*/ 739 h 2028"/>
                <a:gd name="T10" fmla="*/ 461 w 2028"/>
                <a:gd name="T11" fmla="*/ 865 h 2028"/>
                <a:gd name="T12" fmla="*/ 444 w 2028"/>
                <a:gd name="T13" fmla="*/ 1006 h 2028"/>
                <a:gd name="T14" fmla="*/ 461 w 2028"/>
                <a:gd name="T15" fmla="*/ 1147 h 2028"/>
                <a:gd name="T16" fmla="*/ 510 w 2028"/>
                <a:gd name="T17" fmla="*/ 1275 h 2028"/>
                <a:gd name="T18" fmla="*/ 588 w 2028"/>
                <a:gd name="T19" fmla="*/ 1384 h 2028"/>
                <a:gd name="T20" fmla="*/ 689 w 2028"/>
                <a:gd name="T21" fmla="*/ 1474 h 2028"/>
                <a:gd name="T22" fmla="*/ 808 w 2028"/>
                <a:gd name="T23" fmla="*/ 1538 h 2028"/>
                <a:gd name="T24" fmla="*/ 942 w 2028"/>
                <a:gd name="T25" fmla="*/ 1571 h 2028"/>
                <a:gd name="T26" fmla="*/ 1085 w 2028"/>
                <a:gd name="T27" fmla="*/ 1571 h 2028"/>
                <a:gd name="T28" fmla="*/ 1220 w 2028"/>
                <a:gd name="T29" fmla="*/ 1538 h 2028"/>
                <a:gd name="T30" fmla="*/ 1340 w 2028"/>
                <a:gd name="T31" fmla="*/ 1474 h 2028"/>
                <a:gd name="T32" fmla="*/ 1440 w 2028"/>
                <a:gd name="T33" fmla="*/ 1384 h 2028"/>
                <a:gd name="T34" fmla="*/ 1517 w 2028"/>
                <a:gd name="T35" fmla="*/ 1275 h 2028"/>
                <a:gd name="T36" fmla="*/ 1566 w 2028"/>
                <a:gd name="T37" fmla="*/ 1147 h 2028"/>
                <a:gd name="T38" fmla="*/ 1583 w 2028"/>
                <a:gd name="T39" fmla="*/ 1006 h 2028"/>
                <a:gd name="T40" fmla="*/ 1566 w 2028"/>
                <a:gd name="T41" fmla="*/ 865 h 2028"/>
                <a:gd name="T42" fmla="*/ 1517 w 2028"/>
                <a:gd name="T43" fmla="*/ 739 h 2028"/>
                <a:gd name="T44" fmla="*/ 1440 w 2028"/>
                <a:gd name="T45" fmla="*/ 628 h 2028"/>
                <a:gd name="T46" fmla="*/ 1340 w 2028"/>
                <a:gd name="T47" fmla="*/ 539 h 2028"/>
                <a:gd name="T48" fmla="*/ 1220 w 2028"/>
                <a:gd name="T49" fmla="*/ 474 h 2028"/>
                <a:gd name="T50" fmla="*/ 1085 w 2028"/>
                <a:gd name="T51" fmla="*/ 440 h 2028"/>
                <a:gd name="T52" fmla="*/ 1014 w 2028"/>
                <a:gd name="T53" fmla="*/ 0 h 2028"/>
                <a:gd name="T54" fmla="*/ 1197 w 2028"/>
                <a:gd name="T55" fmla="*/ 16 h 2028"/>
                <a:gd name="T56" fmla="*/ 1368 w 2028"/>
                <a:gd name="T57" fmla="*/ 63 h 2028"/>
                <a:gd name="T58" fmla="*/ 1526 w 2028"/>
                <a:gd name="T59" fmla="*/ 138 h 2028"/>
                <a:gd name="T60" fmla="*/ 1668 w 2028"/>
                <a:gd name="T61" fmla="*/ 238 h 2028"/>
                <a:gd name="T62" fmla="*/ 1790 w 2028"/>
                <a:gd name="T63" fmla="*/ 360 h 2028"/>
                <a:gd name="T64" fmla="*/ 1890 w 2028"/>
                <a:gd name="T65" fmla="*/ 502 h 2028"/>
                <a:gd name="T66" fmla="*/ 1964 w 2028"/>
                <a:gd name="T67" fmla="*/ 660 h 2028"/>
                <a:gd name="T68" fmla="*/ 2012 w 2028"/>
                <a:gd name="T69" fmla="*/ 831 h 2028"/>
                <a:gd name="T70" fmla="*/ 2028 w 2028"/>
                <a:gd name="T71" fmla="*/ 1014 h 2028"/>
                <a:gd name="T72" fmla="*/ 2012 w 2028"/>
                <a:gd name="T73" fmla="*/ 1197 h 2028"/>
                <a:gd name="T74" fmla="*/ 1964 w 2028"/>
                <a:gd name="T75" fmla="*/ 1369 h 2028"/>
                <a:gd name="T76" fmla="*/ 1890 w 2028"/>
                <a:gd name="T77" fmla="*/ 1526 h 2028"/>
                <a:gd name="T78" fmla="*/ 1790 w 2028"/>
                <a:gd name="T79" fmla="*/ 1668 h 2028"/>
                <a:gd name="T80" fmla="*/ 1668 w 2028"/>
                <a:gd name="T81" fmla="*/ 1791 h 2028"/>
                <a:gd name="T82" fmla="*/ 1526 w 2028"/>
                <a:gd name="T83" fmla="*/ 1891 h 2028"/>
                <a:gd name="T84" fmla="*/ 1368 w 2028"/>
                <a:gd name="T85" fmla="*/ 1965 h 2028"/>
                <a:gd name="T86" fmla="*/ 1197 w 2028"/>
                <a:gd name="T87" fmla="*/ 2013 h 2028"/>
                <a:gd name="T88" fmla="*/ 1014 w 2028"/>
                <a:gd name="T89" fmla="*/ 2028 h 2028"/>
                <a:gd name="T90" fmla="*/ 831 w 2028"/>
                <a:gd name="T91" fmla="*/ 2013 h 2028"/>
                <a:gd name="T92" fmla="*/ 659 w 2028"/>
                <a:gd name="T93" fmla="*/ 1965 h 2028"/>
                <a:gd name="T94" fmla="*/ 502 w 2028"/>
                <a:gd name="T95" fmla="*/ 1891 h 2028"/>
                <a:gd name="T96" fmla="*/ 360 w 2028"/>
                <a:gd name="T97" fmla="*/ 1791 h 2028"/>
                <a:gd name="T98" fmla="*/ 237 w 2028"/>
                <a:gd name="T99" fmla="*/ 1668 h 2028"/>
                <a:gd name="T100" fmla="*/ 138 w 2028"/>
                <a:gd name="T101" fmla="*/ 1526 h 2028"/>
                <a:gd name="T102" fmla="*/ 63 w 2028"/>
                <a:gd name="T103" fmla="*/ 1369 h 2028"/>
                <a:gd name="T104" fmla="*/ 15 w 2028"/>
                <a:gd name="T105" fmla="*/ 1197 h 2028"/>
                <a:gd name="T106" fmla="*/ 0 w 2028"/>
                <a:gd name="T107" fmla="*/ 1014 h 2028"/>
                <a:gd name="T108" fmla="*/ 15 w 2028"/>
                <a:gd name="T109" fmla="*/ 831 h 2028"/>
                <a:gd name="T110" fmla="*/ 63 w 2028"/>
                <a:gd name="T111" fmla="*/ 660 h 2028"/>
                <a:gd name="T112" fmla="*/ 138 w 2028"/>
                <a:gd name="T113" fmla="*/ 502 h 2028"/>
                <a:gd name="T114" fmla="*/ 237 w 2028"/>
                <a:gd name="T115" fmla="*/ 360 h 2028"/>
                <a:gd name="T116" fmla="*/ 360 w 2028"/>
                <a:gd name="T117" fmla="*/ 238 h 2028"/>
                <a:gd name="T118" fmla="*/ 502 w 2028"/>
                <a:gd name="T119" fmla="*/ 138 h 2028"/>
                <a:gd name="T120" fmla="*/ 659 w 2028"/>
                <a:gd name="T121" fmla="*/ 63 h 2028"/>
                <a:gd name="T122" fmla="*/ 831 w 2028"/>
                <a:gd name="T123" fmla="*/ 16 h 2028"/>
                <a:gd name="T124" fmla="*/ 1014 w 2028"/>
                <a:gd name="T125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8" h="2028">
                  <a:moveTo>
                    <a:pt x="1014" y="436"/>
                  </a:moveTo>
                  <a:lnTo>
                    <a:pt x="942" y="440"/>
                  </a:lnTo>
                  <a:lnTo>
                    <a:pt x="873" y="453"/>
                  </a:lnTo>
                  <a:lnTo>
                    <a:pt x="808" y="474"/>
                  </a:lnTo>
                  <a:lnTo>
                    <a:pt x="747" y="502"/>
                  </a:lnTo>
                  <a:lnTo>
                    <a:pt x="689" y="539"/>
                  </a:lnTo>
                  <a:lnTo>
                    <a:pt x="635" y="580"/>
                  </a:lnTo>
                  <a:lnTo>
                    <a:pt x="588" y="628"/>
                  </a:lnTo>
                  <a:lnTo>
                    <a:pt x="547" y="681"/>
                  </a:lnTo>
                  <a:lnTo>
                    <a:pt x="510" y="739"/>
                  </a:lnTo>
                  <a:lnTo>
                    <a:pt x="482" y="801"/>
                  </a:lnTo>
                  <a:lnTo>
                    <a:pt x="461" y="865"/>
                  </a:lnTo>
                  <a:lnTo>
                    <a:pt x="448" y="934"/>
                  </a:lnTo>
                  <a:lnTo>
                    <a:pt x="444" y="1006"/>
                  </a:lnTo>
                  <a:lnTo>
                    <a:pt x="448" y="1078"/>
                  </a:lnTo>
                  <a:lnTo>
                    <a:pt x="461" y="1147"/>
                  </a:lnTo>
                  <a:lnTo>
                    <a:pt x="482" y="1213"/>
                  </a:lnTo>
                  <a:lnTo>
                    <a:pt x="510" y="1275"/>
                  </a:lnTo>
                  <a:lnTo>
                    <a:pt x="547" y="1332"/>
                  </a:lnTo>
                  <a:lnTo>
                    <a:pt x="588" y="1384"/>
                  </a:lnTo>
                  <a:lnTo>
                    <a:pt x="635" y="1432"/>
                  </a:lnTo>
                  <a:lnTo>
                    <a:pt x="689" y="1474"/>
                  </a:lnTo>
                  <a:lnTo>
                    <a:pt x="747" y="1509"/>
                  </a:lnTo>
                  <a:lnTo>
                    <a:pt x="808" y="1538"/>
                  </a:lnTo>
                  <a:lnTo>
                    <a:pt x="873" y="1559"/>
                  </a:lnTo>
                  <a:lnTo>
                    <a:pt x="942" y="1571"/>
                  </a:lnTo>
                  <a:lnTo>
                    <a:pt x="1014" y="1576"/>
                  </a:lnTo>
                  <a:lnTo>
                    <a:pt x="1085" y="1571"/>
                  </a:lnTo>
                  <a:lnTo>
                    <a:pt x="1154" y="1559"/>
                  </a:lnTo>
                  <a:lnTo>
                    <a:pt x="1220" y="1538"/>
                  </a:lnTo>
                  <a:lnTo>
                    <a:pt x="1282" y="1509"/>
                  </a:lnTo>
                  <a:lnTo>
                    <a:pt x="1340" y="1474"/>
                  </a:lnTo>
                  <a:lnTo>
                    <a:pt x="1392" y="1432"/>
                  </a:lnTo>
                  <a:lnTo>
                    <a:pt x="1440" y="1384"/>
                  </a:lnTo>
                  <a:lnTo>
                    <a:pt x="1482" y="1332"/>
                  </a:lnTo>
                  <a:lnTo>
                    <a:pt x="1517" y="1275"/>
                  </a:lnTo>
                  <a:lnTo>
                    <a:pt x="1545" y="1213"/>
                  </a:lnTo>
                  <a:lnTo>
                    <a:pt x="1566" y="1147"/>
                  </a:lnTo>
                  <a:lnTo>
                    <a:pt x="1579" y="1078"/>
                  </a:lnTo>
                  <a:lnTo>
                    <a:pt x="1583" y="1006"/>
                  </a:lnTo>
                  <a:lnTo>
                    <a:pt x="1579" y="934"/>
                  </a:lnTo>
                  <a:lnTo>
                    <a:pt x="1566" y="865"/>
                  </a:lnTo>
                  <a:lnTo>
                    <a:pt x="1545" y="801"/>
                  </a:lnTo>
                  <a:lnTo>
                    <a:pt x="1517" y="739"/>
                  </a:lnTo>
                  <a:lnTo>
                    <a:pt x="1482" y="681"/>
                  </a:lnTo>
                  <a:lnTo>
                    <a:pt x="1440" y="628"/>
                  </a:lnTo>
                  <a:lnTo>
                    <a:pt x="1392" y="580"/>
                  </a:lnTo>
                  <a:lnTo>
                    <a:pt x="1340" y="539"/>
                  </a:lnTo>
                  <a:lnTo>
                    <a:pt x="1282" y="502"/>
                  </a:lnTo>
                  <a:lnTo>
                    <a:pt x="1220" y="474"/>
                  </a:lnTo>
                  <a:lnTo>
                    <a:pt x="1154" y="453"/>
                  </a:lnTo>
                  <a:lnTo>
                    <a:pt x="1085" y="440"/>
                  </a:lnTo>
                  <a:lnTo>
                    <a:pt x="1014" y="436"/>
                  </a:lnTo>
                  <a:close/>
                  <a:moveTo>
                    <a:pt x="1014" y="0"/>
                  </a:moveTo>
                  <a:lnTo>
                    <a:pt x="1107" y="4"/>
                  </a:lnTo>
                  <a:lnTo>
                    <a:pt x="1197" y="16"/>
                  </a:lnTo>
                  <a:lnTo>
                    <a:pt x="1284" y="37"/>
                  </a:lnTo>
                  <a:lnTo>
                    <a:pt x="1368" y="63"/>
                  </a:lnTo>
                  <a:lnTo>
                    <a:pt x="1448" y="97"/>
                  </a:lnTo>
                  <a:lnTo>
                    <a:pt x="1526" y="138"/>
                  </a:lnTo>
                  <a:lnTo>
                    <a:pt x="1599" y="186"/>
                  </a:lnTo>
                  <a:lnTo>
                    <a:pt x="1668" y="238"/>
                  </a:lnTo>
                  <a:lnTo>
                    <a:pt x="1731" y="297"/>
                  </a:lnTo>
                  <a:lnTo>
                    <a:pt x="1790" y="360"/>
                  </a:lnTo>
                  <a:lnTo>
                    <a:pt x="1842" y="429"/>
                  </a:lnTo>
                  <a:lnTo>
                    <a:pt x="1890" y="502"/>
                  </a:lnTo>
                  <a:lnTo>
                    <a:pt x="1931" y="580"/>
                  </a:lnTo>
                  <a:lnTo>
                    <a:pt x="1964" y="660"/>
                  </a:lnTo>
                  <a:lnTo>
                    <a:pt x="1993" y="744"/>
                  </a:lnTo>
                  <a:lnTo>
                    <a:pt x="2012" y="831"/>
                  </a:lnTo>
                  <a:lnTo>
                    <a:pt x="2024" y="921"/>
                  </a:lnTo>
                  <a:lnTo>
                    <a:pt x="2028" y="1014"/>
                  </a:lnTo>
                  <a:lnTo>
                    <a:pt x="2024" y="1107"/>
                  </a:lnTo>
                  <a:lnTo>
                    <a:pt x="2012" y="1197"/>
                  </a:lnTo>
                  <a:lnTo>
                    <a:pt x="1993" y="1284"/>
                  </a:lnTo>
                  <a:lnTo>
                    <a:pt x="1964" y="1369"/>
                  </a:lnTo>
                  <a:lnTo>
                    <a:pt x="1931" y="1449"/>
                  </a:lnTo>
                  <a:lnTo>
                    <a:pt x="1890" y="1526"/>
                  </a:lnTo>
                  <a:lnTo>
                    <a:pt x="1842" y="1599"/>
                  </a:lnTo>
                  <a:lnTo>
                    <a:pt x="1790" y="1668"/>
                  </a:lnTo>
                  <a:lnTo>
                    <a:pt x="1731" y="1732"/>
                  </a:lnTo>
                  <a:lnTo>
                    <a:pt x="1668" y="1791"/>
                  </a:lnTo>
                  <a:lnTo>
                    <a:pt x="1599" y="1843"/>
                  </a:lnTo>
                  <a:lnTo>
                    <a:pt x="1526" y="1891"/>
                  </a:lnTo>
                  <a:lnTo>
                    <a:pt x="1448" y="1931"/>
                  </a:lnTo>
                  <a:lnTo>
                    <a:pt x="1368" y="1965"/>
                  </a:lnTo>
                  <a:lnTo>
                    <a:pt x="1284" y="1992"/>
                  </a:lnTo>
                  <a:lnTo>
                    <a:pt x="1197" y="2013"/>
                  </a:lnTo>
                  <a:lnTo>
                    <a:pt x="1107" y="2024"/>
                  </a:lnTo>
                  <a:lnTo>
                    <a:pt x="1014" y="2028"/>
                  </a:lnTo>
                  <a:lnTo>
                    <a:pt x="922" y="2024"/>
                  </a:lnTo>
                  <a:lnTo>
                    <a:pt x="831" y="2013"/>
                  </a:lnTo>
                  <a:lnTo>
                    <a:pt x="744" y="1992"/>
                  </a:lnTo>
                  <a:lnTo>
                    <a:pt x="659" y="1965"/>
                  </a:lnTo>
                  <a:lnTo>
                    <a:pt x="579" y="1931"/>
                  </a:lnTo>
                  <a:lnTo>
                    <a:pt x="502" y="1891"/>
                  </a:lnTo>
                  <a:lnTo>
                    <a:pt x="429" y="1843"/>
                  </a:lnTo>
                  <a:lnTo>
                    <a:pt x="360" y="1791"/>
                  </a:lnTo>
                  <a:lnTo>
                    <a:pt x="297" y="1732"/>
                  </a:lnTo>
                  <a:lnTo>
                    <a:pt x="237" y="1668"/>
                  </a:lnTo>
                  <a:lnTo>
                    <a:pt x="185" y="1599"/>
                  </a:lnTo>
                  <a:lnTo>
                    <a:pt x="138" y="1526"/>
                  </a:lnTo>
                  <a:lnTo>
                    <a:pt x="97" y="1449"/>
                  </a:lnTo>
                  <a:lnTo>
                    <a:pt x="63" y="1369"/>
                  </a:lnTo>
                  <a:lnTo>
                    <a:pt x="35" y="1284"/>
                  </a:lnTo>
                  <a:lnTo>
                    <a:pt x="15" y="1197"/>
                  </a:lnTo>
                  <a:lnTo>
                    <a:pt x="4" y="1107"/>
                  </a:lnTo>
                  <a:lnTo>
                    <a:pt x="0" y="1014"/>
                  </a:lnTo>
                  <a:lnTo>
                    <a:pt x="4" y="921"/>
                  </a:lnTo>
                  <a:lnTo>
                    <a:pt x="15" y="831"/>
                  </a:lnTo>
                  <a:lnTo>
                    <a:pt x="35" y="744"/>
                  </a:lnTo>
                  <a:lnTo>
                    <a:pt x="63" y="660"/>
                  </a:lnTo>
                  <a:lnTo>
                    <a:pt x="97" y="580"/>
                  </a:lnTo>
                  <a:lnTo>
                    <a:pt x="138" y="502"/>
                  </a:lnTo>
                  <a:lnTo>
                    <a:pt x="185" y="429"/>
                  </a:lnTo>
                  <a:lnTo>
                    <a:pt x="237" y="360"/>
                  </a:lnTo>
                  <a:lnTo>
                    <a:pt x="297" y="297"/>
                  </a:lnTo>
                  <a:lnTo>
                    <a:pt x="360" y="238"/>
                  </a:lnTo>
                  <a:lnTo>
                    <a:pt x="429" y="186"/>
                  </a:lnTo>
                  <a:lnTo>
                    <a:pt x="502" y="138"/>
                  </a:lnTo>
                  <a:lnTo>
                    <a:pt x="579" y="97"/>
                  </a:lnTo>
                  <a:lnTo>
                    <a:pt x="659" y="63"/>
                  </a:lnTo>
                  <a:lnTo>
                    <a:pt x="744" y="37"/>
                  </a:lnTo>
                  <a:lnTo>
                    <a:pt x="831" y="16"/>
                  </a:lnTo>
                  <a:lnTo>
                    <a:pt x="922" y="4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5848350" y="3271838"/>
              <a:ext cx="2417763" cy="1962150"/>
            </a:xfrm>
            <a:custGeom>
              <a:avLst/>
              <a:gdLst>
                <a:gd name="T0" fmla="*/ 475 w 4569"/>
                <a:gd name="T1" fmla="*/ 3234 h 3709"/>
                <a:gd name="T2" fmla="*/ 4094 w 4569"/>
                <a:gd name="T3" fmla="*/ 1044 h 3709"/>
                <a:gd name="T4" fmla="*/ 4078 w 4569"/>
                <a:gd name="T5" fmla="*/ 954 h 3709"/>
                <a:gd name="T6" fmla="*/ 4038 w 4569"/>
                <a:gd name="T7" fmla="*/ 875 h 3709"/>
                <a:gd name="T8" fmla="*/ 3977 w 4569"/>
                <a:gd name="T9" fmla="*/ 813 h 3709"/>
                <a:gd name="T10" fmla="*/ 3898 w 4569"/>
                <a:gd name="T11" fmla="*/ 774 h 3709"/>
                <a:gd name="T12" fmla="*/ 3808 w 4569"/>
                <a:gd name="T13" fmla="*/ 759 h 3709"/>
                <a:gd name="T14" fmla="*/ 1631 w 4569"/>
                <a:gd name="T15" fmla="*/ 0 h 3709"/>
                <a:gd name="T16" fmla="*/ 2967 w 4569"/>
                <a:gd name="T17" fmla="*/ 3 h 3709"/>
                <a:gd name="T18" fmla="*/ 3022 w 4569"/>
                <a:gd name="T19" fmla="*/ 20 h 3709"/>
                <a:gd name="T20" fmla="*/ 3071 w 4569"/>
                <a:gd name="T21" fmla="*/ 50 h 3709"/>
                <a:gd name="T22" fmla="*/ 3289 w 4569"/>
                <a:gd name="T23" fmla="*/ 283 h 3709"/>
                <a:gd name="T24" fmla="*/ 3891 w 4569"/>
                <a:gd name="T25" fmla="*/ 287 h 3709"/>
                <a:gd name="T26" fmla="*/ 4049 w 4569"/>
                <a:gd name="T27" fmla="*/ 321 h 3709"/>
                <a:gd name="T28" fmla="*/ 4192 w 4569"/>
                <a:gd name="T29" fmla="*/ 387 h 3709"/>
                <a:gd name="T30" fmla="*/ 4318 w 4569"/>
                <a:gd name="T31" fmla="*/ 479 h 3709"/>
                <a:gd name="T32" fmla="*/ 4423 w 4569"/>
                <a:gd name="T33" fmla="*/ 594 h 3709"/>
                <a:gd name="T34" fmla="*/ 4502 w 4569"/>
                <a:gd name="T35" fmla="*/ 729 h 3709"/>
                <a:gd name="T36" fmla="*/ 4552 w 4569"/>
                <a:gd name="T37" fmla="*/ 881 h 3709"/>
                <a:gd name="T38" fmla="*/ 4569 w 4569"/>
                <a:gd name="T39" fmla="*/ 1044 h 3709"/>
                <a:gd name="T40" fmla="*/ 4565 w 4569"/>
                <a:gd name="T41" fmla="*/ 3386 h 3709"/>
                <a:gd name="T42" fmla="*/ 4534 w 4569"/>
                <a:gd name="T43" fmla="*/ 3490 h 3709"/>
                <a:gd name="T44" fmla="*/ 4476 w 4569"/>
                <a:gd name="T45" fmla="*/ 3579 h 3709"/>
                <a:gd name="T46" fmla="*/ 4396 w 4569"/>
                <a:gd name="T47" fmla="*/ 3649 h 3709"/>
                <a:gd name="T48" fmla="*/ 4299 w 4569"/>
                <a:gd name="T49" fmla="*/ 3694 h 3709"/>
                <a:gd name="T50" fmla="*/ 4188 w 4569"/>
                <a:gd name="T51" fmla="*/ 3709 h 3709"/>
                <a:gd name="T52" fmla="*/ 325 w 4569"/>
                <a:gd name="T53" fmla="*/ 3705 h 3709"/>
                <a:gd name="T54" fmla="*/ 221 w 4569"/>
                <a:gd name="T55" fmla="*/ 3674 h 3709"/>
                <a:gd name="T56" fmla="*/ 131 w 4569"/>
                <a:gd name="T57" fmla="*/ 3617 h 3709"/>
                <a:gd name="T58" fmla="*/ 62 w 4569"/>
                <a:gd name="T59" fmla="*/ 3536 h 3709"/>
                <a:gd name="T60" fmla="*/ 15 w 4569"/>
                <a:gd name="T61" fmla="*/ 3439 h 3709"/>
                <a:gd name="T62" fmla="*/ 0 w 4569"/>
                <a:gd name="T63" fmla="*/ 3330 h 3709"/>
                <a:gd name="T64" fmla="*/ 4 w 4569"/>
                <a:gd name="T65" fmla="*/ 435 h 3709"/>
                <a:gd name="T66" fmla="*/ 32 w 4569"/>
                <a:gd name="T67" fmla="*/ 366 h 3709"/>
                <a:gd name="T68" fmla="*/ 84 w 4569"/>
                <a:gd name="T69" fmla="*/ 316 h 3709"/>
                <a:gd name="T70" fmla="*/ 152 w 4569"/>
                <a:gd name="T71" fmla="*/ 286 h 3709"/>
                <a:gd name="T72" fmla="*/ 383 w 4569"/>
                <a:gd name="T73" fmla="*/ 283 h 3709"/>
                <a:gd name="T74" fmla="*/ 387 w 4569"/>
                <a:gd name="T75" fmla="*/ 140 h 3709"/>
                <a:gd name="T76" fmla="*/ 409 w 4569"/>
                <a:gd name="T77" fmla="*/ 109 h 3709"/>
                <a:gd name="T78" fmla="*/ 446 w 4569"/>
                <a:gd name="T79" fmla="*/ 96 h 3709"/>
                <a:gd name="T80" fmla="*/ 864 w 4569"/>
                <a:gd name="T81" fmla="*/ 99 h 3709"/>
                <a:gd name="T82" fmla="*/ 894 w 4569"/>
                <a:gd name="T83" fmla="*/ 121 h 3709"/>
                <a:gd name="T84" fmla="*/ 907 w 4569"/>
                <a:gd name="T85" fmla="*/ 159 h 3709"/>
                <a:gd name="T86" fmla="*/ 1285 w 4569"/>
                <a:gd name="T87" fmla="*/ 283 h 3709"/>
                <a:gd name="T88" fmla="*/ 1502 w 4569"/>
                <a:gd name="T89" fmla="*/ 50 h 3709"/>
                <a:gd name="T90" fmla="*/ 1551 w 4569"/>
                <a:gd name="T91" fmla="*/ 20 h 3709"/>
                <a:gd name="T92" fmla="*/ 1606 w 4569"/>
                <a:gd name="T93" fmla="*/ 3 h 3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69" h="3709">
                  <a:moveTo>
                    <a:pt x="475" y="759"/>
                  </a:moveTo>
                  <a:lnTo>
                    <a:pt x="475" y="3234"/>
                  </a:lnTo>
                  <a:lnTo>
                    <a:pt x="4094" y="3234"/>
                  </a:lnTo>
                  <a:lnTo>
                    <a:pt x="4094" y="1044"/>
                  </a:lnTo>
                  <a:lnTo>
                    <a:pt x="4090" y="998"/>
                  </a:lnTo>
                  <a:lnTo>
                    <a:pt x="4078" y="954"/>
                  </a:lnTo>
                  <a:lnTo>
                    <a:pt x="4062" y="913"/>
                  </a:lnTo>
                  <a:lnTo>
                    <a:pt x="4038" y="875"/>
                  </a:lnTo>
                  <a:lnTo>
                    <a:pt x="4010" y="843"/>
                  </a:lnTo>
                  <a:lnTo>
                    <a:pt x="3977" y="813"/>
                  </a:lnTo>
                  <a:lnTo>
                    <a:pt x="3939" y="791"/>
                  </a:lnTo>
                  <a:lnTo>
                    <a:pt x="3898" y="774"/>
                  </a:lnTo>
                  <a:lnTo>
                    <a:pt x="3855" y="763"/>
                  </a:lnTo>
                  <a:lnTo>
                    <a:pt x="3808" y="759"/>
                  </a:lnTo>
                  <a:lnTo>
                    <a:pt x="475" y="759"/>
                  </a:lnTo>
                  <a:close/>
                  <a:moveTo>
                    <a:pt x="1631" y="0"/>
                  </a:moveTo>
                  <a:lnTo>
                    <a:pt x="2942" y="0"/>
                  </a:lnTo>
                  <a:lnTo>
                    <a:pt x="2967" y="3"/>
                  </a:lnTo>
                  <a:lnTo>
                    <a:pt x="2996" y="10"/>
                  </a:lnTo>
                  <a:lnTo>
                    <a:pt x="3022" y="20"/>
                  </a:lnTo>
                  <a:lnTo>
                    <a:pt x="3049" y="34"/>
                  </a:lnTo>
                  <a:lnTo>
                    <a:pt x="3071" y="50"/>
                  </a:lnTo>
                  <a:lnTo>
                    <a:pt x="3091" y="68"/>
                  </a:lnTo>
                  <a:lnTo>
                    <a:pt x="3289" y="283"/>
                  </a:lnTo>
                  <a:lnTo>
                    <a:pt x="3808" y="283"/>
                  </a:lnTo>
                  <a:lnTo>
                    <a:pt x="3891" y="287"/>
                  </a:lnTo>
                  <a:lnTo>
                    <a:pt x="3972" y="300"/>
                  </a:lnTo>
                  <a:lnTo>
                    <a:pt x="4049" y="321"/>
                  </a:lnTo>
                  <a:lnTo>
                    <a:pt x="4122" y="351"/>
                  </a:lnTo>
                  <a:lnTo>
                    <a:pt x="4192" y="387"/>
                  </a:lnTo>
                  <a:lnTo>
                    <a:pt x="4257" y="429"/>
                  </a:lnTo>
                  <a:lnTo>
                    <a:pt x="4318" y="479"/>
                  </a:lnTo>
                  <a:lnTo>
                    <a:pt x="4374" y="534"/>
                  </a:lnTo>
                  <a:lnTo>
                    <a:pt x="4423" y="594"/>
                  </a:lnTo>
                  <a:lnTo>
                    <a:pt x="4465" y="660"/>
                  </a:lnTo>
                  <a:lnTo>
                    <a:pt x="4502" y="729"/>
                  </a:lnTo>
                  <a:lnTo>
                    <a:pt x="4530" y="804"/>
                  </a:lnTo>
                  <a:lnTo>
                    <a:pt x="4552" y="881"/>
                  </a:lnTo>
                  <a:lnTo>
                    <a:pt x="4565" y="961"/>
                  </a:lnTo>
                  <a:lnTo>
                    <a:pt x="4569" y="1044"/>
                  </a:lnTo>
                  <a:lnTo>
                    <a:pt x="4569" y="3330"/>
                  </a:lnTo>
                  <a:lnTo>
                    <a:pt x="4565" y="3386"/>
                  </a:lnTo>
                  <a:lnTo>
                    <a:pt x="4554" y="3439"/>
                  </a:lnTo>
                  <a:lnTo>
                    <a:pt x="4534" y="3490"/>
                  </a:lnTo>
                  <a:lnTo>
                    <a:pt x="4509" y="3536"/>
                  </a:lnTo>
                  <a:lnTo>
                    <a:pt x="4476" y="3579"/>
                  </a:lnTo>
                  <a:lnTo>
                    <a:pt x="4438" y="3617"/>
                  </a:lnTo>
                  <a:lnTo>
                    <a:pt x="4396" y="3649"/>
                  </a:lnTo>
                  <a:lnTo>
                    <a:pt x="4350" y="3674"/>
                  </a:lnTo>
                  <a:lnTo>
                    <a:pt x="4299" y="3694"/>
                  </a:lnTo>
                  <a:lnTo>
                    <a:pt x="4244" y="3705"/>
                  </a:lnTo>
                  <a:lnTo>
                    <a:pt x="4188" y="3709"/>
                  </a:lnTo>
                  <a:lnTo>
                    <a:pt x="381" y="3709"/>
                  </a:lnTo>
                  <a:lnTo>
                    <a:pt x="325" y="3705"/>
                  </a:lnTo>
                  <a:lnTo>
                    <a:pt x="271" y="3694"/>
                  </a:lnTo>
                  <a:lnTo>
                    <a:pt x="221" y="3674"/>
                  </a:lnTo>
                  <a:lnTo>
                    <a:pt x="173" y="3649"/>
                  </a:lnTo>
                  <a:lnTo>
                    <a:pt x="131" y="3617"/>
                  </a:lnTo>
                  <a:lnTo>
                    <a:pt x="93" y="3579"/>
                  </a:lnTo>
                  <a:lnTo>
                    <a:pt x="62" y="3536"/>
                  </a:lnTo>
                  <a:lnTo>
                    <a:pt x="35" y="3490"/>
                  </a:lnTo>
                  <a:lnTo>
                    <a:pt x="15" y="3439"/>
                  </a:lnTo>
                  <a:lnTo>
                    <a:pt x="4" y="3386"/>
                  </a:lnTo>
                  <a:lnTo>
                    <a:pt x="0" y="3330"/>
                  </a:lnTo>
                  <a:lnTo>
                    <a:pt x="0" y="473"/>
                  </a:lnTo>
                  <a:lnTo>
                    <a:pt x="4" y="435"/>
                  </a:lnTo>
                  <a:lnTo>
                    <a:pt x="15" y="399"/>
                  </a:lnTo>
                  <a:lnTo>
                    <a:pt x="32" y="366"/>
                  </a:lnTo>
                  <a:lnTo>
                    <a:pt x="56" y="338"/>
                  </a:lnTo>
                  <a:lnTo>
                    <a:pt x="84" y="316"/>
                  </a:lnTo>
                  <a:lnTo>
                    <a:pt x="117" y="297"/>
                  </a:lnTo>
                  <a:lnTo>
                    <a:pt x="152" y="286"/>
                  </a:lnTo>
                  <a:lnTo>
                    <a:pt x="191" y="283"/>
                  </a:lnTo>
                  <a:lnTo>
                    <a:pt x="383" y="283"/>
                  </a:lnTo>
                  <a:lnTo>
                    <a:pt x="383" y="159"/>
                  </a:lnTo>
                  <a:lnTo>
                    <a:pt x="387" y="140"/>
                  </a:lnTo>
                  <a:lnTo>
                    <a:pt x="395" y="121"/>
                  </a:lnTo>
                  <a:lnTo>
                    <a:pt x="409" y="109"/>
                  </a:lnTo>
                  <a:lnTo>
                    <a:pt x="426" y="99"/>
                  </a:lnTo>
                  <a:lnTo>
                    <a:pt x="446" y="96"/>
                  </a:lnTo>
                  <a:lnTo>
                    <a:pt x="844" y="96"/>
                  </a:lnTo>
                  <a:lnTo>
                    <a:pt x="864" y="99"/>
                  </a:lnTo>
                  <a:lnTo>
                    <a:pt x="880" y="109"/>
                  </a:lnTo>
                  <a:lnTo>
                    <a:pt x="894" y="121"/>
                  </a:lnTo>
                  <a:lnTo>
                    <a:pt x="904" y="140"/>
                  </a:lnTo>
                  <a:lnTo>
                    <a:pt x="907" y="159"/>
                  </a:lnTo>
                  <a:lnTo>
                    <a:pt x="907" y="283"/>
                  </a:lnTo>
                  <a:lnTo>
                    <a:pt x="1285" y="283"/>
                  </a:lnTo>
                  <a:lnTo>
                    <a:pt x="1482" y="68"/>
                  </a:lnTo>
                  <a:lnTo>
                    <a:pt x="1502" y="50"/>
                  </a:lnTo>
                  <a:lnTo>
                    <a:pt x="1524" y="34"/>
                  </a:lnTo>
                  <a:lnTo>
                    <a:pt x="1551" y="20"/>
                  </a:lnTo>
                  <a:lnTo>
                    <a:pt x="1578" y="10"/>
                  </a:lnTo>
                  <a:lnTo>
                    <a:pt x="1606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6229350" y="3794125"/>
              <a:ext cx="198438" cy="200025"/>
            </a:xfrm>
            <a:custGeom>
              <a:avLst/>
              <a:gdLst>
                <a:gd name="T0" fmla="*/ 188 w 377"/>
                <a:gd name="T1" fmla="*/ 0 h 378"/>
                <a:gd name="T2" fmla="*/ 226 w 377"/>
                <a:gd name="T3" fmla="*/ 4 h 378"/>
                <a:gd name="T4" fmla="*/ 261 w 377"/>
                <a:gd name="T5" fmla="*/ 15 h 378"/>
                <a:gd name="T6" fmla="*/ 294 w 377"/>
                <a:gd name="T7" fmla="*/ 32 h 378"/>
                <a:gd name="T8" fmla="*/ 322 w 377"/>
                <a:gd name="T9" fmla="*/ 55 h 378"/>
                <a:gd name="T10" fmla="*/ 344 w 377"/>
                <a:gd name="T11" fmla="*/ 83 h 378"/>
                <a:gd name="T12" fmla="*/ 361 w 377"/>
                <a:gd name="T13" fmla="*/ 115 h 378"/>
                <a:gd name="T14" fmla="*/ 372 w 377"/>
                <a:gd name="T15" fmla="*/ 150 h 378"/>
                <a:gd name="T16" fmla="*/ 377 w 377"/>
                <a:gd name="T17" fmla="*/ 188 h 378"/>
                <a:gd name="T18" fmla="*/ 372 w 377"/>
                <a:gd name="T19" fmla="*/ 226 h 378"/>
                <a:gd name="T20" fmla="*/ 361 w 377"/>
                <a:gd name="T21" fmla="*/ 263 h 378"/>
                <a:gd name="T22" fmla="*/ 344 w 377"/>
                <a:gd name="T23" fmla="*/ 294 h 378"/>
                <a:gd name="T24" fmla="*/ 322 w 377"/>
                <a:gd name="T25" fmla="*/ 322 h 378"/>
                <a:gd name="T26" fmla="*/ 294 w 377"/>
                <a:gd name="T27" fmla="*/ 346 h 378"/>
                <a:gd name="T28" fmla="*/ 261 w 377"/>
                <a:gd name="T29" fmla="*/ 363 h 378"/>
                <a:gd name="T30" fmla="*/ 226 w 377"/>
                <a:gd name="T31" fmla="*/ 374 h 378"/>
                <a:gd name="T32" fmla="*/ 188 w 377"/>
                <a:gd name="T33" fmla="*/ 378 h 378"/>
                <a:gd name="T34" fmla="*/ 150 w 377"/>
                <a:gd name="T35" fmla="*/ 374 h 378"/>
                <a:gd name="T36" fmla="*/ 115 w 377"/>
                <a:gd name="T37" fmla="*/ 363 h 378"/>
                <a:gd name="T38" fmla="*/ 83 w 377"/>
                <a:gd name="T39" fmla="*/ 346 h 378"/>
                <a:gd name="T40" fmla="*/ 55 w 377"/>
                <a:gd name="T41" fmla="*/ 322 h 378"/>
                <a:gd name="T42" fmla="*/ 32 w 377"/>
                <a:gd name="T43" fmla="*/ 294 h 378"/>
                <a:gd name="T44" fmla="*/ 14 w 377"/>
                <a:gd name="T45" fmla="*/ 263 h 378"/>
                <a:gd name="T46" fmla="*/ 2 w 377"/>
                <a:gd name="T47" fmla="*/ 226 h 378"/>
                <a:gd name="T48" fmla="*/ 0 w 377"/>
                <a:gd name="T49" fmla="*/ 188 h 378"/>
                <a:gd name="T50" fmla="*/ 2 w 377"/>
                <a:gd name="T51" fmla="*/ 150 h 378"/>
                <a:gd name="T52" fmla="*/ 14 w 377"/>
                <a:gd name="T53" fmla="*/ 115 h 378"/>
                <a:gd name="T54" fmla="*/ 32 w 377"/>
                <a:gd name="T55" fmla="*/ 83 h 378"/>
                <a:gd name="T56" fmla="*/ 55 w 377"/>
                <a:gd name="T57" fmla="*/ 55 h 378"/>
                <a:gd name="T58" fmla="*/ 83 w 377"/>
                <a:gd name="T59" fmla="*/ 32 h 378"/>
                <a:gd name="T60" fmla="*/ 115 w 377"/>
                <a:gd name="T61" fmla="*/ 15 h 378"/>
                <a:gd name="T62" fmla="*/ 150 w 377"/>
                <a:gd name="T63" fmla="*/ 4 h 378"/>
                <a:gd name="T64" fmla="*/ 188 w 377"/>
                <a:gd name="T65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7" h="378">
                  <a:moveTo>
                    <a:pt x="188" y="0"/>
                  </a:moveTo>
                  <a:lnTo>
                    <a:pt x="226" y="4"/>
                  </a:lnTo>
                  <a:lnTo>
                    <a:pt x="261" y="15"/>
                  </a:lnTo>
                  <a:lnTo>
                    <a:pt x="294" y="32"/>
                  </a:lnTo>
                  <a:lnTo>
                    <a:pt x="322" y="55"/>
                  </a:lnTo>
                  <a:lnTo>
                    <a:pt x="344" y="83"/>
                  </a:lnTo>
                  <a:lnTo>
                    <a:pt x="361" y="115"/>
                  </a:lnTo>
                  <a:lnTo>
                    <a:pt x="372" y="150"/>
                  </a:lnTo>
                  <a:lnTo>
                    <a:pt x="377" y="188"/>
                  </a:lnTo>
                  <a:lnTo>
                    <a:pt x="372" y="226"/>
                  </a:lnTo>
                  <a:lnTo>
                    <a:pt x="361" y="263"/>
                  </a:lnTo>
                  <a:lnTo>
                    <a:pt x="344" y="294"/>
                  </a:lnTo>
                  <a:lnTo>
                    <a:pt x="322" y="322"/>
                  </a:lnTo>
                  <a:lnTo>
                    <a:pt x="294" y="346"/>
                  </a:lnTo>
                  <a:lnTo>
                    <a:pt x="261" y="363"/>
                  </a:lnTo>
                  <a:lnTo>
                    <a:pt x="226" y="374"/>
                  </a:lnTo>
                  <a:lnTo>
                    <a:pt x="188" y="378"/>
                  </a:lnTo>
                  <a:lnTo>
                    <a:pt x="150" y="374"/>
                  </a:lnTo>
                  <a:lnTo>
                    <a:pt x="115" y="363"/>
                  </a:lnTo>
                  <a:lnTo>
                    <a:pt x="83" y="346"/>
                  </a:lnTo>
                  <a:lnTo>
                    <a:pt x="55" y="322"/>
                  </a:lnTo>
                  <a:lnTo>
                    <a:pt x="32" y="294"/>
                  </a:lnTo>
                  <a:lnTo>
                    <a:pt x="14" y="263"/>
                  </a:lnTo>
                  <a:lnTo>
                    <a:pt x="2" y="226"/>
                  </a:lnTo>
                  <a:lnTo>
                    <a:pt x="0" y="188"/>
                  </a:lnTo>
                  <a:lnTo>
                    <a:pt x="2" y="150"/>
                  </a:lnTo>
                  <a:lnTo>
                    <a:pt x="14" y="115"/>
                  </a:lnTo>
                  <a:lnTo>
                    <a:pt x="32" y="83"/>
                  </a:lnTo>
                  <a:lnTo>
                    <a:pt x="55" y="55"/>
                  </a:lnTo>
                  <a:lnTo>
                    <a:pt x="83" y="32"/>
                  </a:lnTo>
                  <a:lnTo>
                    <a:pt x="115" y="15"/>
                  </a:lnTo>
                  <a:lnTo>
                    <a:pt x="150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6908800" y="4173538"/>
              <a:ext cx="300038" cy="300038"/>
            </a:xfrm>
            <a:custGeom>
              <a:avLst/>
              <a:gdLst>
                <a:gd name="T0" fmla="*/ 284 w 568"/>
                <a:gd name="T1" fmla="*/ 0 h 568"/>
                <a:gd name="T2" fmla="*/ 330 w 568"/>
                <a:gd name="T3" fmla="*/ 3 h 568"/>
                <a:gd name="T4" fmla="*/ 374 w 568"/>
                <a:gd name="T5" fmla="*/ 14 h 568"/>
                <a:gd name="T6" fmla="*/ 415 w 568"/>
                <a:gd name="T7" fmla="*/ 31 h 568"/>
                <a:gd name="T8" fmla="*/ 451 w 568"/>
                <a:gd name="T9" fmla="*/ 55 h 568"/>
                <a:gd name="T10" fmla="*/ 485 w 568"/>
                <a:gd name="T11" fmla="*/ 83 h 568"/>
                <a:gd name="T12" fmla="*/ 513 w 568"/>
                <a:gd name="T13" fmla="*/ 116 h 568"/>
                <a:gd name="T14" fmla="*/ 537 w 568"/>
                <a:gd name="T15" fmla="*/ 153 h 568"/>
                <a:gd name="T16" fmla="*/ 554 w 568"/>
                <a:gd name="T17" fmla="*/ 194 h 568"/>
                <a:gd name="T18" fmla="*/ 564 w 568"/>
                <a:gd name="T19" fmla="*/ 237 h 568"/>
                <a:gd name="T20" fmla="*/ 568 w 568"/>
                <a:gd name="T21" fmla="*/ 284 h 568"/>
                <a:gd name="T22" fmla="*/ 564 w 568"/>
                <a:gd name="T23" fmla="*/ 330 h 568"/>
                <a:gd name="T24" fmla="*/ 554 w 568"/>
                <a:gd name="T25" fmla="*/ 374 h 568"/>
                <a:gd name="T26" fmla="*/ 537 w 568"/>
                <a:gd name="T27" fmla="*/ 415 h 568"/>
                <a:gd name="T28" fmla="*/ 513 w 568"/>
                <a:gd name="T29" fmla="*/ 451 h 568"/>
                <a:gd name="T30" fmla="*/ 485 w 568"/>
                <a:gd name="T31" fmla="*/ 485 h 568"/>
                <a:gd name="T32" fmla="*/ 451 w 568"/>
                <a:gd name="T33" fmla="*/ 513 h 568"/>
                <a:gd name="T34" fmla="*/ 415 w 568"/>
                <a:gd name="T35" fmla="*/ 536 h 568"/>
                <a:gd name="T36" fmla="*/ 374 w 568"/>
                <a:gd name="T37" fmla="*/ 554 h 568"/>
                <a:gd name="T38" fmla="*/ 330 w 568"/>
                <a:gd name="T39" fmla="*/ 564 h 568"/>
                <a:gd name="T40" fmla="*/ 284 w 568"/>
                <a:gd name="T41" fmla="*/ 568 h 568"/>
                <a:gd name="T42" fmla="*/ 237 w 568"/>
                <a:gd name="T43" fmla="*/ 564 h 568"/>
                <a:gd name="T44" fmla="*/ 194 w 568"/>
                <a:gd name="T45" fmla="*/ 554 h 568"/>
                <a:gd name="T46" fmla="*/ 153 w 568"/>
                <a:gd name="T47" fmla="*/ 536 h 568"/>
                <a:gd name="T48" fmla="*/ 116 w 568"/>
                <a:gd name="T49" fmla="*/ 513 h 568"/>
                <a:gd name="T50" fmla="*/ 83 w 568"/>
                <a:gd name="T51" fmla="*/ 485 h 568"/>
                <a:gd name="T52" fmla="*/ 55 w 568"/>
                <a:gd name="T53" fmla="*/ 451 h 568"/>
                <a:gd name="T54" fmla="*/ 31 w 568"/>
                <a:gd name="T55" fmla="*/ 415 h 568"/>
                <a:gd name="T56" fmla="*/ 14 w 568"/>
                <a:gd name="T57" fmla="*/ 374 h 568"/>
                <a:gd name="T58" fmla="*/ 4 w 568"/>
                <a:gd name="T59" fmla="*/ 330 h 568"/>
                <a:gd name="T60" fmla="*/ 0 w 568"/>
                <a:gd name="T61" fmla="*/ 284 h 568"/>
                <a:gd name="T62" fmla="*/ 4 w 568"/>
                <a:gd name="T63" fmla="*/ 237 h 568"/>
                <a:gd name="T64" fmla="*/ 14 w 568"/>
                <a:gd name="T65" fmla="*/ 194 h 568"/>
                <a:gd name="T66" fmla="*/ 31 w 568"/>
                <a:gd name="T67" fmla="*/ 153 h 568"/>
                <a:gd name="T68" fmla="*/ 55 w 568"/>
                <a:gd name="T69" fmla="*/ 116 h 568"/>
                <a:gd name="T70" fmla="*/ 83 w 568"/>
                <a:gd name="T71" fmla="*/ 83 h 568"/>
                <a:gd name="T72" fmla="*/ 116 w 568"/>
                <a:gd name="T73" fmla="*/ 55 h 568"/>
                <a:gd name="T74" fmla="*/ 153 w 568"/>
                <a:gd name="T75" fmla="*/ 31 h 568"/>
                <a:gd name="T76" fmla="*/ 194 w 568"/>
                <a:gd name="T77" fmla="*/ 14 h 568"/>
                <a:gd name="T78" fmla="*/ 237 w 568"/>
                <a:gd name="T79" fmla="*/ 3 h 568"/>
                <a:gd name="T80" fmla="*/ 284 w 568"/>
                <a:gd name="T8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8" h="568">
                  <a:moveTo>
                    <a:pt x="284" y="0"/>
                  </a:moveTo>
                  <a:lnTo>
                    <a:pt x="330" y="3"/>
                  </a:lnTo>
                  <a:lnTo>
                    <a:pt x="374" y="14"/>
                  </a:lnTo>
                  <a:lnTo>
                    <a:pt x="415" y="31"/>
                  </a:lnTo>
                  <a:lnTo>
                    <a:pt x="451" y="55"/>
                  </a:lnTo>
                  <a:lnTo>
                    <a:pt x="485" y="83"/>
                  </a:lnTo>
                  <a:lnTo>
                    <a:pt x="513" y="116"/>
                  </a:lnTo>
                  <a:lnTo>
                    <a:pt x="537" y="153"/>
                  </a:lnTo>
                  <a:lnTo>
                    <a:pt x="554" y="194"/>
                  </a:lnTo>
                  <a:lnTo>
                    <a:pt x="564" y="237"/>
                  </a:lnTo>
                  <a:lnTo>
                    <a:pt x="568" y="284"/>
                  </a:lnTo>
                  <a:lnTo>
                    <a:pt x="564" y="330"/>
                  </a:lnTo>
                  <a:lnTo>
                    <a:pt x="554" y="374"/>
                  </a:lnTo>
                  <a:lnTo>
                    <a:pt x="537" y="415"/>
                  </a:lnTo>
                  <a:lnTo>
                    <a:pt x="513" y="451"/>
                  </a:lnTo>
                  <a:lnTo>
                    <a:pt x="485" y="485"/>
                  </a:lnTo>
                  <a:lnTo>
                    <a:pt x="451" y="513"/>
                  </a:lnTo>
                  <a:lnTo>
                    <a:pt x="415" y="536"/>
                  </a:lnTo>
                  <a:lnTo>
                    <a:pt x="374" y="554"/>
                  </a:lnTo>
                  <a:lnTo>
                    <a:pt x="330" y="564"/>
                  </a:lnTo>
                  <a:lnTo>
                    <a:pt x="284" y="568"/>
                  </a:lnTo>
                  <a:lnTo>
                    <a:pt x="237" y="564"/>
                  </a:lnTo>
                  <a:lnTo>
                    <a:pt x="194" y="554"/>
                  </a:lnTo>
                  <a:lnTo>
                    <a:pt x="153" y="536"/>
                  </a:lnTo>
                  <a:lnTo>
                    <a:pt x="116" y="513"/>
                  </a:lnTo>
                  <a:lnTo>
                    <a:pt x="83" y="485"/>
                  </a:lnTo>
                  <a:lnTo>
                    <a:pt x="55" y="451"/>
                  </a:lnTo>
                  <a:lnTo>
                    <a:pt x="31" y="415"/>
                  </a:lnTo>
                  <a:lnTo>
                    <a:pt x="14" y="374"/>
                  </a:lnTo>
                  <a:lnTo>
                    <a:pt x="4" y="330"/>
                  </a:lnTo>
                  <a:lnTo>
                    <a:pt x="0" y="284"/>
                  </a:lnTo>
                  <a:lnTo>
                    <a:pt x="4" y="237"/>
                  </a:lnTo>
                  <a:lnTo>
                    <a:pt x="14" y="194"/>
                  </a:lnTo>
                  <a:lnTo>
                    <a:pt x="31" y="153"/>
                  </a:lnTo>
                  <a:lnTo>
                    <a:pt x="55" y="116"/>
                  </a:lnTo>
                  <a:lnTo>
                    <a:pt x="83" y="83"/>
                  </a:lnTo>
                  <a:lnTo>
                    <a:pt x="116" y="55"/>
                  </a:lnTo>
                  <a:lnTo>
                    <a:pt x="153" y="31"/>
                  </a:lnTo>
                  <a:lnTo>
                    <a:pt x="194" y="14"/>
                  </a:lnTo>
                  <a:lnTo>
                    <a:pt x="237" y="3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261513" y="2533338"/>
            <a:ext cx="377330" cy="376138"/>
            <a:chOff x="5834063" y="3171826"/>
            <a:chExt cx="2009775" cy="2003425"/>
          </a:xfrm>
          <a:solidFill>
            <a:schemeClr val="bg2">
              <a:lumMod val="25000"/>
            </a:schemeClr>
          </a:solidFill>
        </p:grpSpPr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5834063" y="3359151"/>
              <a:ext cx="1814513" cy="1816100"/>
            </a:xfrm>
            <a:custGeom>
              <a:avLst/>
              <a:gdLst>
                <a:gd name="T0" fmla="*/ 1714 w 3429"/>
                <a:gd name="T1" fmla="*/ 1714 h 3430"/>
                <a:gd name="T2" fmla="*/ 3425 w 3429"/>
                <a:gd name="T3" fmla="*/ 1827 h 3430"/>
                <a:gd name="T4" fmla="*/ 3397 w 3429"/>
                <a:gd name="T5" fmla="*/ 2047 h 3430"/>
                <a:gd name="T6" fmla="*/ 3341 w 3429"/>
                <a:gd name="T7" fmla="*/ 2256 h 3430"/>
                <a:gd name="T8" fmla="*/ 3261 w 3429"/>
                <a:gd name="T9" fmla="*/ 2455 h 3430"/>
                <a:gd name="T10" fmla="*/ 3158 w 3429"/>
                <a:gd name="T11" fmla="*/ 2640 h 3430"/>
                <a:gd name="T12" fmla="*/ 3034 w 3429"/>
                <a:gd name="T13" fmla="*/ 2810 h 3430"/>
                <a:gd name="T14" fmla="*/ 2889 w 3429"/>
                <a:gd name="T15" fmla="*/ 2963 h 3430"/>
                <a:gd name="T16" fmla="*/ 2727 w 3429"/>
                <a:gd name="T17" fmla="*/ 3099 h 3430"/>
                <a:gd name="T18" fmla="*/ 2550 w 3429"/>
                <a:gd name="T19" fmla="*/ 3213 h 3430"/>
                <a:gd name="T20" fmla="*/ 2358 w 3429"/>
                <a:gd name="T21" fmla="*/ 3305 h 3430"/>
                <a:gd name="T22" fmla="*/ 2153 w 3429"/>
                <a:gd name="T23" fmla="*/ 3373 h 3430"/>
                <a:gd name="T24" fmla="*/ 1938 w 3429"/>
                <a:gd name="T25" fmla="*/ 3414 h 3430"/>
                <a:gd name="T26" fmla="*/ 1714 w 3429"/>
                <a:gd name="T27" fmla="*/ 3430 h 3430"/>
                <a:gd name="T28" fmla="*/ 1490 w 3429"/>
                <a:gd name="T29" fmla="*/ 3414 h 3430"/>
                <a:gd name="T30" fmla="*/ 1276 w 3429"/>
                <a:gd name="T31" fmla="*/ 3373 h 3430"/>
                <a:gd name="T32" fmla="*/ 1072 w 3429"/>
                <a:gd name="T33" fmla="*/ 3305 h 3430"/>
                <a:gd name="T34" fmla="*/ 880 w 3429"/>
                <a:gd name="T35" fmla="*/ 3213 h 3430"/>
                <a:gd name="T36" fmla="*/ 702 w 3429"/>
                <a:gd name="T37" fmla="*/ 3099 h 3430"/>
                <a:gd name="T38" fmla="*/ 540 w 3429"/>
                <a:gd name="T39" fmla="*/ 2963 h 3430"/>
                <a:gd name="T40" fmla="*/ 396 w 3429"/>
                <a:gd name="T41" fmla="*/ 2810 h 3430"/>
                <a:gd name="T42" fmla="*/ 271 w 3429"/>
                <a:gd name="T43" fmla="*/ 2640 h 3430"/>
                <a:gd name="T44" fmla="*/ 167 w 3429"/>
                <a:gd name="T45" fmla="*/ 2455 h 3430"/>
                <a:gd name="T46" fmla="*/ 87 w 3429"/>
                <a:gd name="T47" fmla="*/ 2256 h 3430"/>
                <a:gd name="T48" fmla="*/ 32 w 3429"/>
                <a:gd name="T49" fmla="*/ 2047 h 3430"/>
                <a:gd name="T50" fmla="*/ 4 w 3429"/>
                <a:gd name="T51" fmla="*/ 1827 h 3430"/>
                <a:gd name="T52" fmla="*/ 4 w 3429"/>
                <a:gd name="T53" fmla="*/ 1602 h 3430"/>
                <a:gd name="T54" fmla="*/ 32 w 3429"/>
                <a:gd name="T55" fmla="*/ 1382 h 3430"/>
                <a:gd name="T56" fmla="*/ 87 w 3429"/>
                <a:gd name="T57" fmla="*/ 1172 h 3430"/>
                <a:gd name="T58" fmla="*/ 167 w 3429"/>
                <a:gd name="T59" fmla="*/ 974 h 3430"/>
                <a:gd name="T60" fmla="*/ 271 w 3429"/>
                <a:gd name="T61" fmla="*/ 789 h 3430"/>
                <a:gd name="T62" fmla="*/ 396 w 3429"/>
                <a:gd name="T63" fmla="*/ 619 h 3430"/>
                <a:gd name="T64" fmla="*/ 540 w 3429"/>
                <a:gd name="T65" fmla="*/ 465 h 3430"/>
                <a:gd name="T66" fmla="*/ 702 w 3429"/>
                <a:gd name="T67" fmla="*/ 331 h 3430"/>
                <a:gd name="T68" fmla="*/ 880 w 3429"/>
                <a:gd name="T69" fmla="*/ 217 h 3430"/>
                <a:gd name="T70" fmla="*/ 1072 w 3429"/>
                <a:gd name="T71" fmla="*/ 125 h 3430"/>
                <a:gd name="T72" fmla="*/ 1276 w 3429"/>
                <a:gd name="T73" fmla="*/ 57 h 3430"/>
                <a:gd name="T74" fmla="*/ 1490 w 3429"/>
                <a:gd name="T75" fmla="*/ 14 h 3430"/>
                <a:gd name="T76" fmla="*/ 1714 w 3429"/>
                <a:gd name="T77" fmla="*/ 0 h 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29" h="3430">
                  <a:moveTo>
                    <a:pt x="1714" y="0"/>
                  </a:moveTo>
                  <a:lnTo>
                    <a:pt x="1714" y="1714"/>
                  </a:lnTo>
                  <a:lnTo>
                    <a:pt x="3429" y="1714"/>
                  </a:lnTo>
                  <a:lnTo>
                    <a:pt x="3425" y="1827"/>
                  </a:lnTo>
                  <a:lnTo>
                    <a:pt x="3414" y="1938"/>
                  </a:lnTo>
                  <a:lnTo>
                    <a:pt x="3397" y="2047"/>
                  </a:lnTo>
                  <a:lnTo>
                    <a:pt x="3372" y="2153"/>
                  </a:lnTo>
                  <a:lnTo>
                    <a:pt x="3341" y="2256"/>
                  </a:lnTo>
                  <a:lnTo>
                    <a:pt x="3305" y="2358"/>
                  </a:lnTo>
                  <a:lnTo>
                    <a:pt x="3261" y="2455"/>
                  </a:lnTo>
                  <a:lnTo>
                    <a:pt x="3213" y="2550"/>
                  </a:lnTo>
                  <a:lnTo>
                    <a:pt x="3158" y="2640"/>
                  </a:lnTo>
                  <a:lnTo>
                    <a:pt x="3099" y="2728"/>
                  </a:lnTo>
                  <a:lnTo>
                    <a:pt x="3034" y="2810"/>
                  </a:lnTo>
                  <a:lnTo>
                    <a:pt x="2963" y="2889"/>
                  </a:lnTo>
                  <a:lnTo>
                    <a:pt x="2889" y="2963"/>
                  </a:lnTo>
                  <a:lnTo>
                    <a:pt x="2810" y="3034"/>
                  </a:lnTo>
                  <a:lnTo>
                    <a:pt x="2727" y="3099"/>
                  </a:lnTo>
                  <a:lnTo>
                    <a:pt x="2640" y="3159"/>
                  </a:lnTo>
                  <a:lnTo>
                    <a:pt x="2550" y="3213"/>
                  </a:lnTo>
                  <a:lnTo>
                    <a:pt x="2455" y="3261"/>
                  </a:lnTo>
                  <a:lnTo>
                    <a:pt x="2358" y="3305"/>
                  </a:lnTo>
                  <a:lnTo>
                    <a:pt x="2256" y="3341"/>
                  </a:lnTo>
                  <a:lnTo>
                    <a:pt x="2153" y="3373"/>
                  </a:lnTo>
                  <a:lnTo>
                    <a:pt x="2047" y="3397"/>
                  </a:lnTo>
                  <a:lnTo>
                    <a:pt x="1938" y="3414"/>
                  </a:lnTo>
                  <a:lnTo>
                    <a:pt x="1827" y="3425"/>
                  </a:lnTo>
                  <a:lnTo>
                    <a:pt x="1714" y="3430"/>
                  </a:lnTo>
                  <a:lnTo>
                    <a:pt x="1601" y="3425"/>
                  </a:lnTo>
                  <a:lnTo>
                    <a:pt x="1490" y="3414"/>
                  </a:lnTo>
                  <a:lnTo>
                    <a:pt x="1382" y="3397"/>
                  </a:lnTo>
                  <a:lnTo>
                    <a:pt x="1276" y="3373"/>
                  </a:lnTo>
                  <a:lnTo>
                    <a:pt x="1172" y="3341"/>
                  </a:lnTo>
                  <a:lnTo>
                    <a:pt x="1072" y="3305"/>
                  </a:lnTo>
                  <a:lnTo>
                    <a:pt x="974" y="3261"/>
                  </a:lnTo>
                  <a:lnTo>
                    <a:pt x="880" y="3213"/>
                  </a:lnTo>
                  <a:lnTo>
                    <a:pt x="789" y="3159"/>
                  </a:lnTo>
                  <a:lnTo>
                    <a:pt x="702" y="3099"/>
                  </a:lnTo>
                  <a:lnTo>
                    <a:pt x="619" y="3034"/>
                  </a:lnTo>
                  <a:lnTo>
                    <a:pt x="540" y="2963"/>
                  </a:lnTo>
                  <a:lnTo>
                    <a:pt x="465" y="2889"/>
                  </a:lnTo>
                  <a:lnTo>
                    <a:pt x="396" y="2810"/>
                  </a:lnTo>
                  <a:lnTo>
                    <a:pt x="331" y="2728"/>
                  </a:lnTo>
                  <a:lnTo>
                    <a:pt x="271" y="2640"/>
                  </a:lnTo>
                  <a:lnTo>
                    <a:pt x="217" y="2550"/>
                  </a:lnTo>
                  <a:lnTo>
                    <a:pt x="167" y="2455"/>
                  </a:lnTo>
                  <a:lnTo>
                    <a:pt x="125" y="2358"/>
                  </a:lnTo>
                  <a:lnTo>
                    <a:pt x="87" y="2256"/>
                  </a:lnTo>
                  <a:lnTo>
                    <a:pt x="57" y="2153"/>
                  </a:lnTo>
                  <a:lnTo>
                    <a:pt x="32" y="2047"/>
                  </a:lnTo>
                  <a:lnTo>
                    <a:pt x="14" y="1938"/>
                  </a:lnTo>
                  <a:lnTo>
                    <a:pt x="4" y="1827"/>
                  </a:lnTo>
                  <a:lnTo>
                    <a:pt x="0" y="1714"/>
                  </a:lnTo>
                  <a:lnTo>
                    <a:pt x="4" y="1602"/>
                  </a:lnTo>
                  <a:lnTo>
                    <a:pt x="14" y="1492"/>
                  </a:lnTo>
                  <a:lnTo>
                    <a:pt x="32" y="1382"/>
                  </a:lnTo>
                  <a:lnTo>
                    <a:pt x="57" y="1276"/>
                  </a:lnTo>
                  <a:lnTo>
                    <a:pt x="87" y="1172"/>
                  </a:lnTo>
                  <a:lnTo>
                    <a:pt x="125" y="1072"/>
                  </a:lnTo>
                  <a:lnTo>
                    <a:pt x="167" y="974"/>
                  </a:lnTo>
                  <a:lnTo>
                    <a:pt x="217" y="880"/>
                  </a:lnTo>
                  <a:lnTo>
                    <a:pt x="271" y="789"/>
                  </a:lnTo>
                  <a:lnTo>
                    <a:pt x="331" y="702"/>
                  </a:lnTo>
                  <a:lnTo>
                    <a:pt x="396" y="619"/>
                  </a:lnTo>
                  <a:lnTo>
                    <a:pt x="465" y="540"/>
                  </a:lnTo>
                  <a:lnTo>
                    <a:pt x="540" y="465"/>
                  </a:lnTo>
                  <a:lnTo>
                    <a:pt x="619" y="396"/>
                  </a:lnTo>
                  <a:lnTo>
                    <a:pt x="702" y="331"/>
                  </a:lnTo>
                  <a:lnTo>
                    <a:pt x="789" y="271"/>
                  </a:lnTo>
                  <a:lnTo>
                    <a:pt x="880" y="217"/>
                  </a:lnTo>
                  <a:lnTo>
                    <a:pt x="974" y="167"/>
                  </a:lnTo>
                  <a:lnTo>
                    <a:pt x="1072" y="125"/>
                  </a:lnTo>
                  <a:lnTo>
                    <a:pt x="1172" y="87"/>
                  </a:lnTo>
                  <a:lnTo>
                    <a:pt x="1276" y="57"/>
                  </a:lnTo>
                  <a:lnTo>
                    <a:pt x="1382" y="32"/>
                  </a:lnTo>
                  <a:lnTo>
                    <a:pt x="1490" y="14"/>
                  </a:lnTo>
                  <a:lnTo>
                    <a:pt x="1601" y="4"/>
                  </a:lnTo>
                  <a:lnTo>
                    <a:pt x="17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6935788" y="3171826"/>
              <a:ext cx="908050" cy="906463"/>
            </a:xfrm>
            <a:custGeom>
              <a:avLst/>
              <a:gdLst>
                <a:gd name="T0" fmla="*/ 0 w 1715"/>
                <a:gd name="T1" fmla="*/ 0 h 1715"/>
                <a:gd name="T2" fmla="*/ 113 w 1715"/>
                <a:gd name="T3" fmla="*/ 4 h 1715"/>
                <a:gd name="T4" fmla="*/ 224 w 1715"/>
                <a:gd name="T5" fmla="*/ 14 h 1715"/>
                <a:gd name="T6" fmla="*/ 332 w 1715"/>
                <a:gd name="T7" fmla="*/ 32 h 1715"/>
                <a:gd name="T8" fmla="*/ 438 w 1715"/>
                <a:gd name="T9" fmla="*/ 57 h 1715"/>
                <a:gd name="T10" fmla="*/ 542 w 1715"/>
                <a:gd name="T11" fmla="*/ 87 h 1715"/>
                <a:gd name="T12" fmla="*/ 643 w 1715"/>
                <a:gd name="T13" fmla="*/ 124 h 1715"/>
                <a:gd name="T14" fmla="*/ 741 w 1715"/>
                <a:gd name="T15" fmla="*/ 168 h 1715"/>
                <a:gd name="T16" fmla="*/ 835 w 1715"/>
                <a:gd name="T17" fmla="*/ 216 h 1715"/>
                <a:gd name="T18" fmla="*/ 926 w 1715"/>
                <a:gd name="T19" fmla="*/ 271 h 1715"/>
                <a:gd name="T20" fmla="*/ 1013 w 1715"/>
                <a:gd name="T21" fmla="*/ 330 h 1715"/>
                <a:gd name="T22" fmla="*/ 1096 w 1715"/>
                <a:gd name="T23" fmla="*/ 396 h 1715"/>
                <a:gd name="T24" fmla="*/ 1175 w 1715"/>
                <a:gd name="T25" fmla="*/ 466 h 1715"/>
                <a:gd name="T26" fmla="*/ 1250 w 1715"/>
                <a:gd name="T27" fmla="*/ 540 h 1715"/>
                <a:gd name="T28" fmla="*/ 1320 w 1715"/>
                <a:gd name="T29" fmla="*/ 619 h 1715"/>
                <a:gd name="T30" fmla="*/ 1384 w 1715"/>
                <a:gd name="T31" fmla="*/ 701 h 1715"/>
                <a:gd name="T32" fmla="*/ 1444 w 1715"/>
                <a:gd name="T33" fmla="*/ 788 h 1715"/>
                <a:gd name="T34" fmla="*/ 1499 w 1715"/>
                <a:gd name="T35" fmla="*/ 879 h 1715"/>
                <a:gd name="T36" fmla="*/ 1547 w 1715"/>
                <a:gd name="T37" fmla="*/ 973 h 1715"/>
                <a:gd name="T38" fmla="*/ 1591 w 1715"/>
                <a:gd name="T39" fmla="*/ 1071 h 1715"/>
                <a:gd name="T40" fmla="*/ 1627 w 1715"/>
                <a:gd name="T41" fmla="*/ 1173 h 1715"/>
                <a:gd name="T42" fmla="*/ 1659 w 1715"/>
                <a:gd name="T43" fmla="*/ 1276 h 1715"/>
                <a:gd name="T44" fmla="*/ 1682 w 1715"/>
                <a:gd name="T45" fmla="*/ 1382 h 1715"/>
                <a:gd name="T46" fmla="*/ 1700 w 1715"/>
                <a:gd name="T47" fmla="*/ 1491 h 1715"/>
                <a:gd name="T48" fmla="*/ 1712 w 1715"/>
                <a:gd name="T49" fmla="*/ 1601 h 1715"/>
                <a:gd name="T50" fmla="*/ 1715 w 1715"/>
                <a:gd name="T51" fmla="*/ 1715 h 1715"/>
                <a:gd name="T52" fmla="*/ 0 w 1715"/>
                <a:gd name="T53" fmla="*/ 1715 h 1715"/>
                <a:gd name="T54" fmla="*/ 0 w 1715"/>
                <a:gd name="T55" fmla="*/ 0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15" h="1715">
                  <a:moveTo>
                    <a:pt x="0" y="0"/>
                  </a:moveTo>
                  <a:lnTo>
                    <a:pt x="113" y="4"/>
                  </a:lnTo>
                  <a:lnTo>
                    <a:pt x="224" y="14"/>
                  </a:lnTo>
                  <a:lnTo>
                    <a:pt x="332" y="32"/>
                  </a:lnTo>
                  <a:lnTo>
                    <a:pt x="438" y="57"/>
                  </a:lnTo>
                  <a:lnTo>
                    <a:pt x="542" y="87"/>
                  </a:lnTo>
                  <a:lnTo>
                    <a:pt x="643" y="124"/>
                  </a:lnTo>
                  <a:lnTo>
                    <a:pt x="741" y="168"/>
                  </a:lnTo>
                  <a:lnTo>
                    <a:pt x="835" y="216"/>
                  </a:lnTo>
                  <a:lnTo>
                    <a:pt x="926" y="271"/>
                  </a:lnTo>
                  <a:lnTo>
                    <a:pt x="1013" y="330"/>
                  </a:lnTo>
                  <a:lnTo>
                    <a:pt x="1096" y="396"/>
                  </a:lnTo>
                  <a:lnTo>
                    <a:pt x="1175" y="466"/>
                  </a:lnTo>
                  <a:lnTo>
                    <a:pt x="1250" y="540"/>
                  </a:lnTo>
                  <a:lnTo>
                    <a:pt x="1320" y="619"/>
                  </a:lnTo>
                  <a:lnTo>
                    <a:pt x="1384" y="701"/>
                  </a:lnTo>
                  <a:lnTo>
                    <a:pt x="1444" y="788"/>
                  </a:lnTo>
                  <a:lnTo>
                    <a:pt x="1499" y="879"/>
                  </a:lnTo>
                  <a:lnTo>
                    <a:pt x="1547" y="973"/>
                  </a:lnTo>
                  <a:lnTo>
                    <a:pt x="1591" y="1071"/>
                  </a:lnTo>
                  <a:lnTo>
                    <a:pt x="1627" y="1173"/>
                  </a:lnTo>
                  <a:lnTo>
                    <a:pt x="1659" y="1276"/>
                  </a:lnTo>
                  <a:lnTo>
                    <a:pt x="1682" y="1382"/>
                  </a:lnTo>
                  <a:lnTo>
                    <a:pt x="1700" y="1491"/>
                  </a:lnTo>
                  <a:lnTo>
                    <a:pt x="1712" y="1601"/>
                  </a:lnTo>
                  <a:lnTo>
                    <a:pt x="1715" y="1715"/>
                  </a:lnTo>
                  <a:lnTo>
                    <a:pt x="0" y="17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963291" y="2527251"/>
            <a:ext cx="392365" cy="388312"/>
            <a:chOff x="5846763" y="3230563"/>
            <a:chExt cx="2613025" cy="2586038"/>
          </a:xfrm>
          <a:solidFill>
            <a:schemeClr val="bg2">
              <a:lumMod val="25000"/>
            </a:schemeClr>
          </a:solidFill>
        </p:grpSpPr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5846763" y="3230563"/>
              <a:ext cx="2613025" cy="2586038"/>
            </a:xfrm>
            <a:custGeom>
              <a:avLst/>
              <a:gdLst>
                <a:gd name="T0" fmla="*/ 513 w 3292"/>
                <a:gd name="T1" fmla="*/ 346 h 3258"/>
                <a:gd name="T2" fmla="*/ 446 w 3292"/>
                <a:gd name="T3" fmla="*/ 370 h 3258"/>
                <a:gd name="T4" fmla="*/ 393 w 3292"/>
                <a:gd name="T5" fmla="*/ 416 h 3258"/>
                <a:gd name="T6" fmla="*/ 357 w 3292"/>
                <a:gd name="T7" fmla="*/ 476 h 3258"/>
                <a:gd name="T8" fmla="*/ 343 w 3292"/>
                <a:gd name="T9" fmla="*/ 546 h 3258"/>
                <a:gd name="T10" fmla="*/ 348 w 3292"/>
                <a:gd name="T11" fmla="*/ 2014 h 3258"/>
                <a:gd name="T12" fmla="*/ 373 w 3292"/>
                <a:gd name="T13" fmla="*/ 2081 h 3258"/>
                <a:gd name="T14" fmla="*/ 418 w 3292"/>
                <a:gd name="T15" fmla="*/ 2134 h 3258"/>
                <a:gd name="T16" fmla="*/ 479 w 3292"/>
                <a:gd name="T17" fmla="*/ 2169 h 3258"/>
                <a:gd name="T18" fmla="*/ 549 w 3292"/>
                <a:gd name="T19" fmla="*/ 2183 h 3258"/>
                <a:gd name="T20" fmla="*/ 1402 w 3292"/>
                <a:gd name="T21" fmla="*/ 2545 h 3258"/>
                <a:gd name="T22" fmla="*/ 1852 w 3292"/>
                <a:gd name="T23" fmla="*/ 2183 h 3258"/>
                <a:gd name="T24" fmla="*/ 2779 w 3292"/>
                <a:gd name="T25" fmla="*/ 2180 h 3258"/>
                <a:gd name="T26" fmla="*/ 2845 w 3292"/>
                <a:gd name="T27" fmla="*/ 2154 h 3258"/>
                <a:gd name="T28" fmla="*/ 2899 w 3292"/>
                <a:gd name="T29" fmla="*/ 2108 h 3258"/>
                <a:gd name="T30" fmla="*/ 2936 w 3292"/>
                <a:gd name="T31" fmla="*/ 2048 h 3258"/>
                <a:gd name="T32" fmla="*/ 2949 w 3292"/>
                <a:gd name="T33" fmla="*/ 1978 h 3258"/>
                <a:gd name="T34" fmla="*/ 2945 w 3292"/>
                <a:gd name="T35" fmla="*/ 510 h 3258"/>
                <a:gd name="T36" fmla="*/ 2920 w 3292"/>
                <a:gd name="T37" fmla="*/ 444 h 3258"/>
                <a:gd name="T38" fmla="*/ 2874 w 3292"/>
                <a:gd name="T39" fmla="*/ 391 h 3258"/>
                <a:gd name="T40" fmla="*/ 2814 w 3292"/>
                <a:gd name="T41" fmla="*/ 355 h 3258"/>
                <a:gd name="T42" fmla="*/ 2742 w 3292"/>
                <a:gd name="T43" fmla="*/ 341 h 3258"/>
                <a:gd name="T44" fmla="*/ 549 w 3292"/>
                <a:gd name="T45" fmla="*/ 0 h 3258"/>
                <a:gd name="T46" fmla="*/ 2803 w 3292"/>
                <a:gd name="T47" fmla="*/ 3 h 3258"/>
                <a:gd name="T48" fmla="*/ 2916 w 3292"/>
                <a:gd name="T49" fmla="*/ 28 h 3258"/>
                <a:gd name="T50" fmla="*/ 3019 w 3292"/>
                <a:gd name="T51" fmla="*/ 76 h 3258"/>
                <a:gd name="T52" fmla="*/ 3111 w 3292"/>
                <a:gd name="T53" fmla="*/ 142 h 3258"/>
                <a:gd name="T54" fmla="*/ 3186 w 3292"/>
                <a:gd name="T55" fmla="*/ 225 h 3258"/>
                <a:gd name="T56" fmla="*/ 3243 w 3292"/>
                <a:gd name="T57" fmla="*/ 322 h 3258"/>
                <a:gd name="T58" fmla="*/ 3279 w 3292"/>
                <a:gd name="T59" fmla="*/ 429 h 3258"/>
                <a:gd name="T60" fmla="*/ 3292 w 3292"/>
                <a:gd name="T61" fmla="*/ 546 h 3258"/>
                <a:gd name="T62" fmla="*/ 3289 w 3292"/>
                <a:gd name="T63" fmla="*/ 2037 h 3258"/>
                <a:gd name="T64" fmla="*/ 3264 w 3292"/>
                <a:gd name="T65" fmla="*/ 2150 h 3258"/>
                <a:gd name="T66" fmla="*/ 3217 w 3292"/>
                <a:gd name="T67" fmla="*/ 2253 h 3258"/>
                <a:gd name="T68" fmla="*/ 3150 w 3292"/>
                <a:gd name="T69" fmla="*/ 2343 h 3258"/>
                <a:gd name="T70" fmla="*/ 3067 w 3292"/>
                <a:gd name="T71" fmla="*/ 2419 h 3258"/>
                <a:gd name="T72" fmla="*/ 2969 w 3292"/>
                <a:gd name="T73" fmla="*/ 2475 h 3258"/>
                <a:gd name="T74" fmla="*/ 2860 w 3292"/>
                <a:gd name="T75" fmla="*/ 2512 h 3258"/>
                <a:gd name="T76" fmla="*/ 2742 w 3292"/>
                <a:gd name="T77" fmla="*/ 2524 h 3258"/>
                <a:gd name="T78" fmla="*/ 1057 w 3292"/>
                <a:gd name="T79" fmla="*/ 3258 h 3258"/>
                <a:gd name="T80" fmla="*/ 549 w 3292"/>
                <a:gd name="T81" fmla="*/ 2524 h 3258"/>
                <a:gd name="T82" fmla="*/ 432 w 3292"/>
                <a:gd name="T83" fmla="*/ 2512 h 3258"/>
                <a:gd name="T84" fmla="*/ 324 w 3292"/>
                <a:gd name="T85" fmla="*/ 2475 h 3258"/>
                <a:gd name="T86" fmla="*/ 226 w 3292"/>
                <a:gd name="T87" fmla="*/ 2419 h 3258"/>
                <a:gd name="T88" fmla="*/ 143 w 3292"/>
                <a:gd name="T89" fmla="*/ 2343 h 3258"/>
                <a:gd name="T90" fmla="*/ 76 w 3292"/>
                <a:gd name="T91" fmla="*/ 2253 h 3258"/>
                <a:gd name="T92" fmla="*/ 28 w 3292"/>
                <a:gd name="T93" fmla="*/ 2150 h 3258"/>
                <a:gd name="T94" fmla="*/ 3 w 3292"/>
                <a:gd name="T95" fmla="*/ 2037 h 3258"/>
                <a:gd name="T96" fmla="*/ 0 w 3292"/>
                <a:gd name="T97" fmla="*/ 546 h 3258"/>
                <a:gd name="T98" fmla="*/ 12 w 3292"/>
                <a:gd name="T99" fmla="*/ 429 h 3258"/>
                <a:gd name="T100" fmla="*/ 49 w 3292"/>
                <a:gd name="T101" fmla="*/ 322 h 3258"/>
                <a:gd name="T102" fmla="*/ 106 w 3292"/>
                <a:gd name="T103" fmla="*/ 225 h 3258"/>
                <a:gd name="T104" fmla="*/ 182 w 3292"/>
                <a:gd name="T105" fmla="*/ 142 h 3258"/>
                <a:gd name="T106" fmla="*/ 273 w 3292"/>
                <a:gd name="T107" fmla="*/ 76 h 3258"/>
                <a:gd name="T108" fmla="*/ 377 w 3292"/>
                <a:gd name="T109" fmla="*/ 28 h 3258"/>
                <a:gd name="T110" fmla="*/ 490 w 3292"/>
                <a:gd name="T111" fmla="*/ 3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92" h="3258">
                  <a:moveTo>
                    <a:pt x="549" y="341"/>
                  </a:moveTo>
                  <a:lnTo>
                    <a:pt x="513" y="346"/>
                  </a:lnTo>
                  <a:lnTo>
                    <a:pt x="479" y="355"/>
                  </a:lnTo>
                  <a:lnTo>
                    <a:pt x="446" y="370"/>
                  </a:lnTo>
                  <a:lnTo>
                    <a:pt x="418" y="391"/>
                  </a:lnTo>
                  <a:lnTo>
                    <a:pt x="393" y="416"/>
                  </a:lnTo>
                  <a:lnTo>
                    <a:pt x="373" y="444"/>
                  </a:lnTo>
                  <a:lnTo>
                    <a:pt x="357" y="476"/>
                  </a:lnTo>
                  <a:lnTo>
                    <a:pt x="348" y="510"/>
                  </a:lnTo>
                  <a:lnTo>
                    <a:pt x="343" y="546"/>
                  </a:lnTo>
                  <a:lnTo>
                    <a:pt x="343" y="1978"/>
                  </a:lnTo>
                  <a:lnTo>
                    <a:pt x="348" y="2014"/>
                  </a:lnTo>
                  <a:lnTo>
                    <a:pt x="357" y="2048"/>
                  </a:lnTo>
                  <a:lnTo>
                    <a:pt x="373" y="2081"/>
                  </a:lnTo>
                  <a:lnTo>
                    <a:pt x="393" y="2108"/>
                  </a:lnTo>
                  <a:lnTo>
                    <a:pt x="418" y="2134"/>
                  </a:lnTo>
                  <a:lnTo>
                    <a:pt x="446" y="2154"/>
                  </a:lnTo>
                  <a:lnTo>
                    <a:pt x="479" y="2169"/>
                  </a:lnTo>
                  <a:lnTo>
                    <a:pt x="513" y="2180"/>
                  </a:lnTo>
                  <a:lnTo>
                    <a:pt x="549" y="2183"/>
                  </a:lnTo>
                  <a:lnTo>
                    <a:pt x="1402" y="2183"/>
                  </a:lnTo>
                  <a:lnTo>
                    <a:pt x="1402" y="2545"/>
                  </a:lnTo>
                  <a:lnTo>
                    <a:pt x="1758" y="2258"/>
                  </a:lnTo>
                  <a:lnTo>
                    <a:pt x="1852" y="2183"/>
                  </a:lnTo>
                  <a:lnTo>
                    <a:pt x="2742" y="2183"/>
                  </a:lnTo>
                  <a:lnTo>
                    <a:pt x="2779" y="2180"/>
                  </a:lnTo>
                  <a:lnTo>
                    <a:pt x="2814" y="2169"/>
                  </a:lnTo>
                  <a:lnTo>
                    <a:pt x="2845" y="2154"/>
                  </a:lnTo>
                  <a:lnTo>
                    <a:pt x="2874" y="2134"/>
                  </a:lnTo>
                  <a:lnTo>
                    <a:pt x="2899" y="2108"/>
                  </a:lnTo>
                  <a:lnTo>
                    <a:pt x="2920" y="2081"/>
                  </a:lnTo>
                  <a:lnTo>
                    <a:pt x="2936" y="2048"/>
                  </a:lnTo>
                  <a:lnTo>
                    <a:pt x="2945" y="2014"/>
                  </a:lnTo>
                  <a:lnTo>
                    <a:pt x="2949" y="1978"/>
                  </a:lnTo>
                  <a:lnTo>
                    <a:pt x="2949" y="546"/>
                  </a:lnTo>
                  <a:lnTo>
                    <a:pt x="2945" y="510"/>
                  </a:lnTo>
                  <a:lnTo>
                    <a:pt x="2936" y="476"/>
                  </a:lnTo>
                  <a:lnTo>
                    <a:pt x="2920" y="444"/>
                  </a:lnTo>
                  <a:lnTo>
                    <a:pt x="2899" y="416"/>
                  </a:lnTo>
                  <a:lnTo>
                    <a:pt x="2874" y="391"/>
                  </a:lnTo>
                  <a:lnTo>
                    <a:pt x="2845" y="370"/>
                  </a:lnTo>
                  <a:lnTo>
                    <a:pt x="2814" y="355"/>
                  </a:lnTo>
                  <a:lnTo>
                    <a:pt x="2779" y="346"/>
                  </a:lnTo>
                  <a:lnTo>
                    <a:pt x="2742" y="341"/>
                  </a:lnTo>
                  <a:lnTo>
                    <a:pt x="549" y="341"/>
                  </a:lnTo>
                  <a:close/>
                  <a:moveTo>
                    <a:pt x="549" y="0"/>
                  </a:moveTo>
                  <a:lnTo>
                    <a:pt x="2742" y="0"/>
                  </a:lnTo>
                  <a:lnTo>
                    <a:pt x="2803" y="3"/>
                  </a:lnTo>
                  <a:lnTo>
                    <a:pt x="2860" y="14"/>
                  </a:lnTo>
                  <a:lnTo>
                    <a:pt x="2916" y="28"/>
                  </a:lnTo>
                  <a:lnTo>
                    <a:pt x="2969" y="49"/>
                  </a:lnTo>
                  <a:lnTo>
                    <a:pt x="3019" y="76"/>
                  </a:lnTo>
                  <a:lnTo>
                    <a:pt x="3067" y="107"/>
                  </a:lnTo>
                  <a:lnTo>
                    <a:pt x="3111" y="142"/>
                  </a:lnTo>
                  <a:lnTo>
                    <a:pt x="3150" y="181"/>
                  </a:lnTo>
                  <a:lnTo>
                    <a:pt x="3186" y="225"/>
                  </a:lnTo>
                  <a:lnTo>
                    <a:pt x="3217" y="271"/>
                  </a:lnTo>
                  <a:lnTo>
                    <a:pt x="3243" y="322"/>
                  </a:lnTo>
                  <a:lnTo>
                    <a:pt x="3264" y="375"/>
                  </a:lnTo>
                  <a:lnTo>
                    <a:pt x="3279" y="429"/>
                  </a:lnTo>
                  <a:lnTo>
                    <a:pt x="3289" y="487"/>
                  </a:lnTo>
                  <a:lnTo>
                    <a:pt x="3292" y="546"/>
                  </a:lnTo>
                  <a:lnTo>
                    <a:pt x="3292" y="1978"/>
                  </a:lnTo>
                  <a:lnTo>
                    <a:pt x="3289" y="2037"/>
                  </a:lnTo>
                  <a:lnTo>
                    <a:pt x="3279" y="2095"/>
                  </a:lnTo>
                  <a:lnTo>
                    <a:pt x="3264" y="2150"/>
                  </a:lnTo>
                  <a:lnTo>
                    <a:pt x="3243" y="2203"/>
                  </a:lnTo>
                  <a:lnTo>
                    <a:pt x="3217" y="2253"/>
                  </a:lnTo>
                  <a:lnTo>
                    <a:pt x="3186" y="2300"/>
                  </a:lnTo>
                  <a:lnTo>
                    <a:pt x="3150" y="2343"/>
                  </a:lnTo>
                  <a:lnTo>
                    <a:pt x="3111" y="2382"/>
                  </a:lnTo>
                  <a:lnTo>
                    <a:pt x="3067" y="2419"/>
                  </a:lnTo>
                  <a:lnTo>
                    <a:pt x="3019" y="2450"/>
                  </a:lnTo>
                  <a:lnTo>
                    <a:pt x="2969" y="2475"/>
                  </a:lnTo>
                  <a:lnTo>
                    <a:pt x="2916" y="2496"/>
                  </a:lnTo>
                  <a:lnTo>
                    <a:pt x="2860" y="2512"/>
                  </a:lnTo>
                  <a:lnTo>
                    <a:pt x="2803" y="2521"/>
                  </a:lnTo>
                  <a:lnTo>
                    <a:pt x="2742" y="2524"/>
                  </a:lnTo>
                  <a:lnTo>
                    <a:pt x="1973" y="2524"/>
                  </a:lnTo>
                  <a:lnTo>
                    <a:pt x="1057" y="3258"/>
                  </a:lnTo>
                  <a:lnTo>
                    <a:pt x="1057" y="2524"/>
                  </a:lnTo>
                  <a:lnTo>
                    <a:pt x="549" y="2524"/>
                  </a:lnTo>
                  <a:lnTo>
                    <a:pt x="490" y="2521"/>
                  </a:lnTo>
                  <a:lnTo>
                    <a:pt x="432" y="2512"/>
                  </a:lnTo>
                  <a:lnTo>
                    <a:pt x="377" y="2496"/>
                  </a:lnTo>
                  <a:lnTo>
                    <a:pt x="324" y="2475"/>
                  </a:lnTo>
                  <a:lnTo>
                    <a:pt x="273" y="2450"/>
                  </a:lnTo>
                  <a:lnTo>
                    <a:pt x="226" y="2419"/>
                  </a:lnTo>
                  <a:lnTo>
                    <a:pt x="182" y="2382"/>
                  </a:lnTo>
                  <a:lnTo>
                    <a:pt x="143" y="2343"/>
                  </a:lnTo>
                  <a:lnTo>
                    <a:pt x="106" y="2300"/>
                  </a:lnTo>
                  <a:lnTo>
                    <a:pt x="76" y="2253"/>
                  </a:lnTo>
                  <a:lnTo>
                    <a:pt x="49" y="2203"/>
                  </a:lnTo>
                  <a:lnTo>
                    <a:pt x="28" y="2150"/>
                  </a:lnTo>
                  <a:lnTo>
                    <a:pt x="12" y="2095"/>
                  </a:lnTo>
                  <a:lnTo>
                    <a:pt x="3" y="2037"/>
                  </a:lnTo>
                  <a:lnTo>
                    <a:pt x="0" y="1978"/>
                  </a:lnTo>
                  <a:lnTo>
                    <a:pt x="0" y="546"/>
                  </a:lnTo>
                  <a:lnTo>
                    <a:pt x="3" y="487"/>
                  </a:lnTo>
                  <a:lnTo>
                    <a:pt x="12" y="429"/>
                  </a:lnTo>
                  <a:lnTo>
                    <a:pt x="28" y="375"/>
                  </a:lnTo>
                  <a:lnTo>
                    <a:pt x="49" y="322"/>
                  </a:lnTo>
                  <a:lnTo>
                    <a:pt x="76" y="271"/>
                  </a:lnTo>
                  <a:lnTo>
                    <a:pt x="106" y="225"/>
                  </a:lnTo>
                  <a:lnTo>
                    <a:pt x="143" y="181"/>
                  </a:lnTo>
                  <a:lnTo>
                    <a:pt x="182" y="142"/>
                  </a:lnTo>
                  <a:lnTo>
                    <a:pt x="226" y="107"/>
                  </a:lnTo>
                  <a:lnTo>
                    <a:pt x="273" y="76"/>
                  </a:lnTo>
                  <a:lnTo>
                    <a:pt x="324" y="49"/>
                  </a:lnTo>
                  <a:lnTo>
                    <a:pt x="377" y="28"/>
                  </a:lnTo>
                  <a:lnTo>
                    <a:pt x="432" y="14"/>
                  </a:lnTo>
                  <a:lnTo>
                    <a:pt x="490" y="3"/>
                  </a:lnTo>
                  <a:lnTo>
                    <a:pt x="5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6435725" y="4075113"/>
              <a:ext cx="317500" cy="315913"/>
            </a:xfrm>
            <a:custGeom>
              <a:avLst/>
              <a:gdLst>
                <a:gd name="T0" fmla="*/ 200 w 400"/>
                <a:gd name="T1" fmla="*/ 0 h 398"/>
                <a:gd name="T2" fmla="*/ 235 w 400"/>
                <a:gd name="T3" fmla="*/ 3 h 398"/>
                <a:gd name="T4" fmla="*/ 270 w 400"/>
                <a:gd name="T5" fmla="*/ 13 h 398"/>
                <a:gd name="T6" fmla="*/ 301 w 400"/>
                <a:gd name="T7" fmla="*/ 28 h 398"/>
                <a:gd name="T8" fmla="*/ 329 w 400"/>
                <a:gd name="T9" fmla="*/ 48 h 398"/>
                <a:gd name="T10" fmla="*/ 353 w 400"/>
                <a:gd name="T11" fmla="*/ 71 h 398"/>
                <a:gd name="T12" fmla="*/ 373 w 400"/>
                <a:gd name="T13" fmla="*/ 99 h 398"/>
                <a:gd name="T14" fmla="*/ 387 w 400"/>
                <a:gd name="T15" fmla="*/ 130 h 398"/>
                <a:gd name="T16" fmla="*/ 397 w 400"/>
                <a:gd name="T17" fmla="*/ 163 h 398"/>
                <a:gd name="T18" fmla="*/ 400 w 400"/>
                <a:gd name="T19" fmla="*/ 200 h 398"/>
                <a:gd name="T20" fmla="*/ 397 w 400"/>
                <a:gd name="T21" fmla="*/ 235 h 398"/>
                <a:gd name="T22" fmla="*/ 387 w 400"/>
                <a:gd name="T23" fmla="*/ 269 h 398"/>
                <a:gd name="T24" fmla="*/ 373 w 400"/>
                <a:gd name="T25" fmla="*/ 300 h 398"/>
                <a:gd name="T26" fmla="*/ 353 w 400"/>
                <a:gd name="T27" fmla="*/ 327 h 398"/>
                <a:gd name="T28" fmla="*/ 329 w 400"/>
                <a:gd name="T29" fmla="*/ 352 h 398"/>
                <a:gd name="T30" fmla="*/ 301 w 400"/>
                <a:gd name="T31" fmla="*/ 371 h 398"/>
                <a:gd name="T32" fmla="*/ 270 w 400"/>
                <a:gd name="T33" fmla="*/ 386 h 398"/>
                <a:gd name="T34" fmla="*/ 235 w 400"/>
                <a:gd name="T35" fmla="*/ 395 h 398"/>
                <a:gd name="T36" fmla="*/ 200 w 400"/>
                <a:gd name="T37" fmla="*/ 398 h 398"/>
                <a:gd name="T38" fmla="*/ 163 w 400"/>
                <a:gd name="T39" fmla="*/ 395 h 398"/>
                <a:gd name="T40" fmla="*/ 130 w 400"/>
                <a:gd name="T41" fmla="*/ 386 h 398"/>
                <a:gd name="T42" fmla="*/ 99 w 400"/>
                <a:gd name="T43" fmla="*/ 371 h 398"/>
                <a:gd name="T44" fmla="*/ 71 w 400"/>
                <a:gd name="T45" fmla="*/ 352 h 398"/>
                <a:gd name="T46" fmla="*/ 47 w 400"/>
                <a:gd name="T47" fmla="*/ 327 h 398"/>
                <a:gd name="T48" fmla="*/ 27 w 400"/>
                <a:gd name="T49" fmla="*/ 300 h 398"/>
                <a:gd name="T50" fmla="*/ 12 w 400"/>
                <a:gd name="T51" fmla="*/ 269 h 398"/>
                <a:gd name="T52" fmla="*/ 3 w 400"/>
                <a:gd name="T53" fmla="*/ 235 h 398"/>
                <a:gd name="T54" fmla="*/ 0 w 400"/>
                <a:gd name="T55" fmla="*/ 200 h 398"/>
                <a:gd name="T56" fmla="*/ 3 w 400"/>
                <a:gd name="T57" fmla="*/ 163 h 398"/>
                <a:gd name="T58" fmla="*/ 12 w 400"/>
                <a:gd name="T59" fmla="*/ 130 h 398"/>
                <a:gd name="T60" fmla="*/ 27 w 400"/>
                <a:gd name="T61" fmla="*/ 99 h 398"/>
                <a:gd name="T62" fmla="*/ 47 w 400"/>
                <a:gd name="T63" fmla="*/ 71 h 398"/>
                <a:gd name="T64" fmla="*/ 71 w 400"/>
                <a:gd name="T65" fmla="*/ 48 h 398"/>
                <a:gd name="T66" fmla="*/ 99 w 400"/>
                <a:gd name="T67" fmla="*/ 28 h 398"/>
                <a:gd name="T68" fmla="*/ 130 w 400"/>
                <a:gd name="T69" fmla="*/ 13 h 398"/>
                <a:gd name="T70" fmla="*/ 163 w 400"/>
                <a:gd name="T71" fmla="*/ 3 h 398"/>
                <a:gd name="T72" fmla="*/ 200 w 400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0" h="398">
                  <a:moveTo>
                    <a:pt x="200" y="0"/>
                  </a:moveTo>
                  <a:lnTo>
                    <a:pt x="235" y="3"/>
                  </a:lnTo>
                  <a:lnTo>
                    <a:pt x="270" y="13"/>
                  </a:lnTo>
                  <a:lnTo>
                    <a:pt x="301" y="28"/>
                  </a:lnTo>
                  <a:lnTo>
                    <a:pt x="329" y="48"/>
                  </a:lnTo>
                  <a:lnTo>
                    <a:pt x="353" y="71"/>
                  </a:lnTo>
                  <a:lnTo>
                    <a:pt x="373" y="99"/>
                  </a:lnTo>
                  <a:lnTo>
                    <a:pt x="387" y="130"/>
                  </a:lnTo>
                  <a:lnTo>
                    <a:pt x="397" y="163"/>
                  </a:lnTo>
                  <a:lnTo>
                    <a:pt x="400" y="200"/>
                  </a:lnTo>
                  <a:lnTo>
                    <a:pt x="397" y="235"/>
                  </a:lnTo>
                  <a:lnTo>
                    <a:pt x="387" y="269"/>
                  </a:lnTo>
                  <a:lnTo>
                    <a:pt x="373" y="300"/>
                  </a:lnTo>
                  <a:lnTo>
                    <a:pt x="353" y="327"/>
                  </a:lnTo>
                  <a:lnTo>
                    <a:pt x="329" y="352"/>
                  </a:lnTo>
                  <a:lnTo>
                    <a:pt x="301" y="371"/>
                  </a:lnTo>
                  <a:lnTo>
                    <a:pt x="270" y="386"/>
                  </a:lnTo>
                  <a:lnTo>
                    <a:pt x="235" y="395"/>
                  </a:lnTo>
                  <a:lnTo>
                    <a:pt x="200" y="398"/>
                  </a:lnTo>
                  <a:lnTo>
                    <a:pt x="163" y="395"/>
                  </a:lnTo>
                  <a:lnTo>
                    <a:pt x="130" y="386"/>
                  </a:lnTo>
                  <a:lnTo>
                    <a:pt x="99" y="371"/>
                  </a:lnTo>
                  <a:lnTo>
                    <a:pt x="71" y="352"/>
                  </a:lnTo>
                  <a:lnTo>
                    <a:pt x="47" y="327"/>
                  </a:lnTo>
                  <a:lnTo>
                    <a:pt x="27" y="300"/>
                  </a:lnTo>
                  <a:lnTo>
                    <a:pt x="12" y="269"/>
                  </a:lnTo>
                  <a:lnTo>
                    <a:pt x="3" y="235"/>
                  </a:lnTo>
                  <a:lnTo>
                    <a:pt x="0" y="200"/>
                  </a:lnTo>
                  <a:lnTo>
                    <a:pt x="3" y="163"/>
                  </a:lnTo>
                  <a:lnTo>
                    <a:pt x="12" y="130"/>
                  </a:lnTo>
                  <a:lnTo>
                    <a:pt x="27" y="99"/>
                  </a:lnTo>
                  <a:lnTo>
                    <a:pt x="47" y="71"/>
                  </a:lnTo>
                  <a:lnTo>
                    <a:pt x="71" y="48"/>
                  </a:lnTo>
                  <a:lnTo>
                    <a:pt x="99" y="28"/>
                  </a:lnTo>
                  <a:lnTo>
                    <a:pt x="130" y="13"/>
                  </a:lnTo>
                  <a:lnTo>
                    <a:pt x="163" y="3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6996113" y="4075113"/>
              <a:ext cx="317500" cy="315913"/>
            </a:xfrm>
            <a:custGeom>
              <a:avLst/>
              <a:gdLst>
                <a:gd name="T0" fmla="*/ 199 w 399"/>
                <a:gd name="T1" fmla="*/ 0 h 398"/>
                <a:gd name="T2" fmla="*/ 235 w 399"/>
                <a:gd name="T3" fmla="*/ 3 h 398"/>
                <a:gd name="T4" fmla="*/ 269 w 399"/>
                <a:gd name="T5" fmla="*/ 13 h 398"/>
                <a:gd name="T6" fmla="*/ 300 w 399"/>
                <a:gd name="T7" fmla="*/ 28 h 398"/>
                <a:gd name="T8" fmla="*/ 328 w 399"/>
                <a:gd name="T9" fmla="*/ 48 h 398"/>
                <a:gd name="T10" fmla="*/ 352 w 399"/>
                <a:gd name="T11" fmla="*/ 71 h 398"/>
                <a:gd name="T12" fmla="*/ 372 w 399"/>
                <a:gd name="T13" fmla="*/ 99 h 398"/>
                <a:gd name="T14" fmla="*/ 387 w 399"/>
                <a:gd name="T15" fmla="*/ 130 h 398"/>
                <a:gd name="T16" fmla="*/ 396 w 399"/>
                <a:gd name="T17" fmla="*/ 163 h 398"/>
                <a:gd name="T18" fmla="*/ 399 w 399"/>
                <a:gd name="T19" fmla="*/ 200 h 398"/>
                <a:gd name="T20" fmla="*/ 396 w 399"/>
                <a:gd name="T21" fmla="*/ 235 h 398"/>
                <a:gd name="T22" fmla="*/ 387 w 399"/>
                <a:gd name="T23" fmla="*/ 269 h 398"/>
                <a:gd name="T24" fmla="*/ 372 w 399"/>
                <a:gd name="T25" fmla="*/ 300 h 398"/>
                <a:gd name="T26" fmla="*/ 352 w 399"/>
                <a:gd name="T27" fmla="*/ 327 h 398"/>
                <a:gd name="T28" fmla="*/ 328 w 399"/>
                <a:gd name="T29" fmla="*/ 352 h 398"/>
                <a:gd name="T30" fmla="*/ 300 w 399"/>
                <a:gd name="T31" fmla="*/ 371 h 398"/>
                <a:gd name="T32" fmla="*/ 269 w 399"/>
                <a:gd name="T33" fmla="*/ 386 h 398"/>
                <a:gd name="T34" fmla="*/ 235 w 399"/>
                <a:gd name="T35" fmla="*/ 395 h 398"/>
                <a:gd name="T36" fmla="*/ 199 w 399"/>
                <a:gd name="T37" fmla="*/ 398 h 398"/>
                <a:gd name="T38" fmla="*/ 163 w 399"/>
                <a:gd name="T39" fmla="*/ 395 h 398"/>
                <a:gd name="T40" fmla="*/ 130 w 399"/>
                <a:gd name="T41" fmla="*/ 386 h 398"/>
                <a:gd name="T42" fmla="*/ 98 w 399"/>
                <a:gd name="T43" fmla="*/ 371 h 398"/>
                <a:gd name="T44" fmla="*/ 70 w 399"/>
                <a:gd name="T45" fmla="*/ 352 h 398"/>
                <a:gd name="T46" fmla="*/ 46 w 399"/>
                <a:gd name="T47" fmla="*/ 327 h 398"/>
                <a:gd name="T48" fmla="*/ 27 w 399"/>
                <a:gd name="T49" fmla="*/ 300 h 398"/>
                <a:gd name="T50" fmla="*/ 12 w 399"/>
                <a:gd name="T51" fmla="*/ 269 h 398"/>
                <a:gd name="T52" fmla="*/ 3 w 399"/>
                <a:gd name="T53" fmla="*/ 235 h 398"/>
                <a:gd name="T54" fmla="*/ 0 w 399"/>
                <a:gd name="T55" fmla="*/ 200 h 398"/>
                <a:gd name="T56" fmla="*/ 3 w 399"/>
                <a:gd name="T57" fmla="*/ 163 h 398"/>
                <a:gd name="T58" fmla="*/ 12 w 399"/>
                <a:gd name="T59" fmla="*/ 130 h 398"/>
                <a:gd name="T60" fmla="*/ 27 w 399"/>
                <a:gd name="T61" fmla="*/ 99 h 398"/>
                <a:gd name="T62" fmla="*/ 46 w 399"/>
                <a:gd name="T63" fmla="*/ 71 h 398"/>
                <a:gd name="T64" fmla="*/ 70 w 399"/>
                <a:gd name="T65" fmla="*/ 48 h 398"/>
                <a:gd name="T66" fmla="*/ 98 w 399"/>
                <a:gd name="T67" fmla="*/ 28 h 398"/>
                <a:gd name="T68" fmla="*/ 130 w 399"/>
                <a:gd name="T69" fmla="*/ 13 h 398"/>
                <a:gd name="T70" fmla="*/ 163 w 399"/>
                <a:gd name="T71" fmla="*/ 3 h 398"/>
                <a:gd name="T72" fmla="*/ 199 w 399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9" h="398">
                  <a:moveTo>
                    <a:pt x="199" y="0"/>
                  </a:moveTo>
                  <a:lnTo>
                    <a:pt x="235" y="3"/>
                  </a:lnTo>
                  <a:lnTo>
                    <a:pt x="269" y="13"/>
                  </a:lnTo>
                  <a:lnTo>
                    <a:pt x="300" y="28"/>
                  </a:lnTo>
                  <a:lnTo>
                    <a:pt x="328" y="48"/>
                  </a:lnTo>
                  <a:lnTo>
                    <a:pt x="352" y="71"/>
                  </a:lnTo>
                  <a:lnTo>
                    <a:pt x="372" y="99"/>
                  </a:lnTo>
                  <a:lnTo>
                    <a:pt x="387" y="130"/>
                  </a:lnTo>
                  <a:lnTo>
                    <a:pt x="396" y="163"/>
                  </a:lnTo>
                  <a:lnTo>
                    <a:pt x="399" y="200"/>
                  </a:lnTo>
                  <a:lnTo>
                    <a:pt x="396" y="235"/>
                  </a:lnTo>
                  <a:lnTo>
                    <a:pt x="387" y="269"/>
                  </a:lnTo>
                  <a:lnTo>
                    <a:pt x="372" y="300"/>
                  </a:lnTo>
                  <a:lnTo>
                    <a:pt x="352" y="327"/>
                  </a:lnTo>
                  <a:lnTo>
                    <a:pt x="328" y="352"/>
                  </a:lnTo>
                  <a:lnTo>
                    <a:pt x="300" y="371"/>
                  </a:lnTo>
                  <a:lnTo>
                    <a:pt x="269" y="386"/>
                  </a:lnTo>
                  <a:lnTo>
                    <a:pt x="235" y="395"/>
                  </a:lnTo>
                  <a:lnTo>
                    <a:pt x="199" y="398"/>
                  </a:lnTo>
                  <a:lnTo>
                    <a:pt x="163" y="395"/>
                  </a:lnTo>
                  <a:lnTo>
                    <a:pt x="130" y="386"/>
                  </a:lnTo>
                  <a:lnTo>
                    <a:pt x="98" y="371"/>
                  </a:lnTo>
                  <a:lnTo>
                    <a:pt x="70" y="352"/>
                  </a:lnTo>
                  <a:lnTo>
                    <a:pt x="46" y="327"/>
                  </a:lnTo>
                  <a:lnTo>
                    <a:pt x="27" y="300"/>
                  </a:lnTo>
                  <a:lnTo>
                    <a:pt x="12" y="269"/>
                  </a:lnTo>
                  <a:lnTo>
                    <a:pt x="3" y="235"/>
                  </a:lnTo>
                  <a:lnTo>
                    <a:pt x="0" y="200"/>
                  </a:lnTo>
                  <a:lnTo>
                    <a:pt x="3" y="163"/>
                  </a:lnTo>
                  <a:lnTo>
                    <a:pt x="12" y="130"/>
                  </a:lnTo>
                  <a:lnTo>
                    <a:pt x="27" y="99"/>
                  </a:lnTo>
                  <a:lnTo>
                    <a:pt x="46" y="71"/>
                  </a:lnTo>
                  <a:lnTo>
                    <a:pt x="70" y="48"/>
                  </a:lnTo>
                  <a:lnTo>
                    <a:pt x="98" y="28"/>
                  </a:lnTo>
                  <a:lnTo>
                    <a:pt x="130" y="13"/>
                  </a:lnTo>
                  <a:lnTo>
                    <a:pt x="163" y="3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7554913" y="4075113"/>
              <a:ext cx="317500" cy="315913"/>
            </a:xfrm>
            <a:custGeom>
              <a:avLst/>
              <a:gdLst>
                <a:gd name="T0" fmla="*/ 200 w 400"/>
                <a:gd name="T1" fmla="*/ 0 h 398"/>
                <a:gd name="T2" fmla="*/ 235 w 400"/>
                <a:gd name="T3" fmla="*/ 3 h 398"/>
                <a:gd name="T4" fmla="*/ 270 w 400"/>
                <a:gd name="T5" fmla="*/ 13 h 398"/>
                <a:gd name="T6" fmla="*/ 301 w 400"/>
                <a:gd name="T7" fmla="*/ 28 h 398"/>
                <a:gd name="T8" fmla="*/ 329 w 400"/>
                <a:gd name="T9" fmla="*/ 48 h 398"/>
                <a:gd name="T10" fmla="*/ 353 w 400"/>
                <a:gd name="T11" fmla="*/ 71 h 398"/>
                <a:gd name="T12" fmla="*/ 373 w 400"/>
                <a:gd name="T13" fmla="*/ 99 h 398"/>
                <a:gd name="T14" fmla="*/ 387 w 400"/>
                <a:gd name="T15" fmla="*/ 130 h 398"/>
                <a:gd name="T16" fmla="*/ 397 w 400"/>
                <a:gd name="T17" fmla="*/ 163 h 398"/>
                <a:gd name="T18" fmla="*/ 400 w 400"/>
                <a:gd name="T19" fmla="*/ 200 h 398"/>
                <a:gd name="T20" fmla="*/ 397 w 400"/>
                <a:gd name="T21" fmla="*/ 235 h 398"/>
                <a:gd name="T22" fmla="*/ 387 w 400"/>
                <a:gd name="T23" fmla="*/ 269 h 398"/>
                <a:gd name="T24" fmla="*/ 373 w 400"/>
                <a:gd name="T25" fmla="*/ 300 h 398"/>
                <a:gd name="T26" fmla="*/ 353 w 400"/>
                <a:gd name="T27" fmla="*/ 327 h 398"/>
                <a:gd name="T28" fmla="*/ 329 w 400"/>
                <a:gd name="T29" fmla="*/ 352 h 398"/>
                <a:gd name="T30" fmla="*/ 301 w 400"/>
                <a:gd name="T31" fmla="*/ 371 h 398"/>
                <a:gd name="T32" fmla="*/ 270 w 400"/>
                <a:gd name="T33" fmla="*/ 386 h 398"/>
                <a:gd name="T34" fmla="*/ 235 w 400"/>
                <a:gd name="T35" fmla="*/ 395 h 398"/>
                <a:gd name="T36" fmla="*/ 200 w 400"/>
                <a:gd name="T37" fmla="*/ 398 h 398"/>
                <a:gd name="T38" fmla="*/ 164 w 400"/>
                <a:gd name="T39" fmla="*/ 395 h 398"/>
                <a:gd name="T40" fmla="*/ 130 w 400"/>
                <a:gd name="T41" fmla="*/ 386 h 398"/>
                <a:gd name="T42" fmla="*/ 99 w 400"/>
                <a:gd name="T43" fmla="*/ 371 h 398"/>
                <a:gd name="T44" fmla="*/ 71 w 400"/>
                <a:gd name="T45" fmla="*/ 352 h 398"/>
                <a:gd name="T46" fmla="*/ 47 w 400"/>
                <a:gd name="T47" fmla="*/ 327 h 398"/>
                <a:gd name="T48" fmla="*/ 27 w 400"/>
                <a:gd name="T49" fmla="*/ 300 h 398"/>
                <a:gd name="T50" fmla="*/ 13 w 400"/>
                <a:gd name="T51" fmla="*/ 269 h 398"/>
                <a:gd name="T52" fmla="*/ 3 w 400"/>
                <a:gd name="T53" fmla="*/ 235 h 398"/>
                <a:gd name="T54" fmla="*/ 0 w 400"/>
                <a:gd name="T55" fmla="*/ 200 h 398"/>
                <a:gd name="T56" fmla="*/ 3 w 400"/>
                <a:gd name="T57" fmla="*/ 163 h 398"/>
                <a:gd name="T58" fmla="*/ 13 w 400"/>
                <a:gd name="T59" fmla="*/ 130 h 398"/>
                <a:gd name="T60" fmla="*/ 27 w 400"/>
                <a:gd name="T61" fmla="*/ 99 h 398"/>
                <a:gd name="T62" fmla="*/ 47 w 400"/>
                <a:gd name="T63" fmla="*/ 71 h 398"/>
                <a:gd name="T64" fmla="*/ 71 w 400"/>
                <a:gd name="T65" fmla="*/ 48 h 398"/>
                <a:gd name="T66" fmla="*/ 99 w 400"/>
                <a:gd name="T67" fmla="*/ 28 h 398"/>
                <a:gd name="T68" fmla="*/ 130 w 400"/>
                <a:gd name="T69" fmla="*/ 13 h 398"/>
                <a:gd name="T70" fmla="*/ 164 w 400"/>
                <a:gd name="T71" fmla="*/ 3 h 398"/>
                <a:gd name="T72" fmla="*/ 200 w 400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0" h="398">
                  <a:moveTo>
                    <a:pt x="200" y="0"/>
                  </a:moveTo>
                  <a:lnTo>
                    <a:pt x="235" y="3"/>
                  </a:lnTo>
                  <a:lnTo>
                    <a:pt x="270" y="13"/>
                  </a:lnTo>
                  <a:lnTo>
                    <a:pt x="301" y="28"/>
                  </a:lnTo>
                  <a:lnTo>
                    <a:pt x="329" y="48"/>
                  </a:lnTo>
                  <a:lnTo>
                    <a:pt x="353" y="71"/>
                  </a:lnTo>
                  <a:lnTo>
                    <a:pt x="373" y="99"/>
                  </a:lnTo>
                  <a:lnTo>
                    <a:pt x="387" y="130"/>
                  </a:lnTo>
                  <a:lnTo>
                    <a:pt x="397" y="163"/>
                  </a:lnTo>
                  <a:lnTo>
                    <a:pt x="400" y="200"/>
                  </a:lnTo>
                  <a:lnTo>
                    <a:pt x="397" y="235"/>
                  </a:lnTo>
                  <a:lnTo>
                    <a:pt x="387" y="269"/>
                  </a:lnTo>
                  <a:lnTo>
                    <a:pt x="373" y="300"/>
                  </a:lnTo>
                  <a:lnTo>
                    <a:pt x="353" y="327"/>
                  </a:lnTo>
                  <a:lnTo>
                    <a:pt x="329" y="352"/>
                  </a:lnTo>
                  <a:lnTo>
                    <a:pt x="301" y="371"/>
                  </a:lnTo>
                  <a:lnTo>
                    <a:pt x="270" y="386"/>
                  </a:lnTo>
                  <a:lnTo>
                    <a:pt x="235" y="395"/>
                  </a:lnTo>
                  <a:lnTo>
                    <a:pt x="200" y="398"/>
                  </a:lnTo>
                  <a:lnTo>
                    <a:pt x="164" y="395"/>
                  </a:lnTo>
                  <a:lnTo>
                    <a:pt x="130" y="386"/>
                  </a:lnTo>
                  <a:lnTo>
                    <a:pt x="99" y="371"/>
                  </a:lnTo>
                  <a:lnTo>
                    <a:pt x="71" y="352"/>
                  </a:lnTo>
                  <a:lnTo>
                    <a:pt x="47" y="327"/>
                  </a:lnTo>
                  <a:lnTo>
                    <a:pt x="27" y="300"/>
                  </a:lnTo>
                  <a:lnTo>
                    <a:pt x="13" y="269"/>
                  </a:lnTo>
                  <a:lnTo>
                    <a:pt x="3" y="235"/>
                  </a:lnTo>
                  <a:lnTo>
                    <a:pt x="0" y="200"/>
                  </a:lnTo>
                  <a:lnTo>
                    <a:pt x="3" y="163"/>
                  </a:lnTo>
                  <a:lnTo>
                    <a:pt x="13" y="130"/>
                  </a:lnTo>
                  <a:lnTo>
                    <a:pt x="27" y="99"/>
                  </a:lnTo>
                  <a:lnTo>
                    <a:pt x="47" y="71"/>
                  </a:lnTo>
                  <a:lnTo>
                    <a:pt x="71" y="48"/>
                  </a:lnTo>
                  <a:lnTo>
                    <a:pt x="99" y="28"/>
                  </a:lnTo>
                  <a:lnTo>
                    <a:pt x="130" y="13"/>
                  </a:lnTo>
                  <a:lnTo>
                    <a:pt x="164" y="3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680105" y="2530847"/>
            <a:ext cx="395071" cy="381118"/>
            <a:chOff x="5843588" y="3217863"/>
            <a:chExt cx="2562225" cy="2471738"/>
          </a:xfrm>
          <a:solidFill>
            <a:schemeClr val="bg2">
              <a:lumMod val="25000"/>
            </a:schemeClr>
          </a:solidFill>
        </p:grpSpPr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7786688" y="3217863"/>
              <a:ext cx="619125" cy="622300"/>
            </a:xfrm>
            <a:custGeom>
              <a:avLst/>
              <a:gdLst>
                <a:gd name="T0" fmla="*/ 340 w 781"/>
                <a:gd name="T1" fmla="*/ 0 h 785"/>
                <a:gd name="T2" fmla="*/ 340 w 781"/>
                <a:gd name="T3" fmla="*/ 0 h 785"/>
                <a:gd name="T4" fmla="*/ 363 w 781"/>
                <a:gd name="T5" fmla="*/ 2 h 785"/>
                <a:gd name="T6" fmla="*/ 386 w 781"/>
                <a:gd name="T7" fmla="*/ 7 h 785"/>
                <a:gd name="T8" fmla="*/ 408 w 781"/>
                <a:gd name="T9" fmla="*/ 17 h 785"/>
                <a:gd name="T10" fmla="*/ 429 w 781"/>
                <a:gd name="T11" fmla="*/ 30 h 785"/>
                <a:gd name="T12" fmla="*/ 448 w 781"/>
                <a:gd name="T13" fmla="*/ 46 h 785"/>
                <a:gd name="T14" fmla="*/ 737 w 781"/>
                <a:gd name="T15" fmla="*/ 336 h 785"/>
                <a:gd name="T16" fmla="*/ 755 w 781"/>
                <a:gd name="T17" fmla="*/ 357 h 785"/>
                <a:gd name="T18" fmla="*/ 768 w 781"/>
                <a:gd name="T19" fmla="*/ 381 h 785"/>
                <a:gd name="T20" fmla="*/ 777 w 781"/>
                <a:gd name="T21" fmla="*/ 406 h 785"/>
                <a:gd name="T22" fmla="*/ 781 w 781"/>
                <a:gd name="T23" fmla="*/ 431 h 785"/>
                <a:gd name="T24" fmla="*/ 781 w 781"/>
                <a:gd name="T25" fmla="*/ 457 h 785"/>
                <a:gd name="T26" fmla="*/ 777 w 781"/>
                <a:gd name="T27" fmla="*/ 483 h 785"/>
                <a:gd name="T28" fmla="*/ 768 w 781"/>
                <a:gd name="T29" fmla="*/ 509 h 785"/>
                <a:gd name="T30" fmla="*/ 755 w 781"/>
                <a:gd name="T31" fmla="*/ 532 h 785"/>
                <a:gd name="T32" fmla="*/ 737 w 781"/>
                <a:gd name="T33" fmla="*/ 553 h 785"/>
                <a:gd name="T34" fmla="*/ 505 w 781"/>
                <a:gd name="T35" fmla="*/ 785 h 785"/>
                <a:gd name="T36" fmla="*/ 0 w 781"/>
                <a:gd name="T37" fmla="*/ 278 h 785"/>
                <a:gd name="T38" fmla="*/ 232 w 781"/>
                <a:gd name="T39" fmla="*/ 45 h 785"/>
                <a:gd name="T40" fmla="*/ 251 w 781"/>
                <a:gd name="T41" fmla="*/ 29 h 785"/>
                <a:gd name="T42" fmla="*/ 271 w 781"/>
                <a:gd name="T43" fmla="*/ 17 h 785"/>
                <a:gd name="T44" fmla="*/ 293 w 781"/>
                <a:gd name="T45" fmla="*/ 7 h 785"/>
                <a:gd name="T46" fmla="*/ 316 w 781"/>
                <a:gd name="T47" fmla="*/ 2 h 785"/>
                <a:gd name="T48" fmla="*/ 340 w 781"/>
                <a:gd name="T49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1" h="785">
                  <a:moveTo>
                    <a:pt x="340" y="0"/>
                  </a:moveTo>
                  <a:lnTo>
                    <a:pt x="340" y="0"/>
                  </a:lnTo>
                  <a:lnTo>
                    <a:pt x="363" y="2"/>
                  </a:lnTo>
                  <a:lnTo>
                    <a:pt x="386" y="7"/>
                  </a:lnTo>
                  <a:lnTo>
                    <a:pt x="408" y="17"/>
                  </a:lnTo>
                  <a:lnTo>
                    <a:pt x="429" y="30"/>
                  </a:lnTo>
                  <a:lnTo>
                    <a:pt x="448" y="46"/>
                  </a:lnTo>
                  <a:lnTo>
                    <a:pt x="737" y="336"/>
                  </a:lnTo>
                  <a:lnTo>
                    <a:pt x="755" y="357"/>
                  </a:lnTo>
                  <a:lnTo>
                    <a:pt x="768" y="381"/>
                  </a:lnTo>
                  <a:lnTo>
                    <a:pt x="777" y="406"/>
                  </a:lnTo>
                  <a:lnTo>
                    <a:pt x="781" y="431"/>
                  </a:lnTo>
                  <a:lnTo>
                    <a:pt x="781" y="457"/>
                  </a:lnTo>
                  <a:lnTo>
                    <a:pt x="777" y="483"/>
                  </a:lnTo>
                  <a:lnTo>
                    <a:pt x="768" y="509"/>
                  </a:lnTo>
                  <a:lnTo>
                    <a:pt x="755" y="532"/>
                  </a:lnTo>
                  <a:lnTo>
                    <a:pt x="737" y="553"/>
                  </a:lnTo>
                  <a:lnTo>
                    <a:pt x="505" y="785"/>
                  </a:lnTo>
                  <a:lnTo>
                    <a:pt x="0" y="278"/>
                  </a:lnTo>
                  <a:lnTo>
                    <a:pt x="232" y="45"/>
                  </a:lnTo>
                  <a:lnTo>
                    <a:pt x="251" y="29"/>
                  </a:lnTo>
                  <a:lnTo>
                    <a:pt x="271" y="17"/>
                  </a:lnTo>
                  <a:lnTo>
                    <a:pt x="293" y="7"/>
                  </a:lnTo>
                  <a:lnTo>
                    <a:pt x="316" y="2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6596063" y="3522663"/>
              <a:ext cx="1504950" cy="1512888"/>
            </a:xfrm>
            <a:custGeom>
              <a:avLst/>
              <a:gdLst>
                <a:gd name="T0" fmla="*/ 1391 w 1896"/>
                <a:gd name="T1" fmla="*/ 0 h 1905"/>
                <a:gd name="T2" fmla="*/ 1896 w 1896"/>
                <a:gd name="T3" fmla="*/ 508 h 1905"/>
                <a:gd name="T4" fmla="*/ 506 w 1896"/>
                <a:gd name="T5" fmla="*/ 1905 h 1905"/>
                <a:gd name="T6" fmla="*/ 0 w 1896"/>
                <a:gd name="T7" fmla="*/ 1398 h 1905"/>
                <a:gd name="T8" fmla="*/ 1391 w 1896"/>
                <a:gd name="T9" fmla="*/ 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6" h="1905">
                  <a:moveTo>
                    <a:pt x="1391" y="0"/>
                  </a:moveTo>
                  <a:lnTo>
                    <a:pt x="1896" y="508"/>
                  </a:lnTo>
                  <a:lnTo>
                    <a:pt x="506" y="1905"/>
                  </a:lnTo>
                  <a:lnTo>
                    <a:pt x="0" y="1398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6424613" y="4719638"/>
              <a:ext cx="485775" cy="488950"/>
            </a:xfrm>
            <a:custGeom>
              <a:avLst/>
              <a:gdLst>
                <a:gd name="T0" fmla="*/ 108 w 613"/>
                <a:gd name="T1" fmla="*/ 0 h 615"/>
                <a:gd name="T2" fmla="*/ 613 w 613"/>
                <a:gd name="T3" fmla="*/ 507 h 615"/>
                <a:gd name="T4" fmla="*/ 0 w 613"/>
                <a:gd name="T5" fmla="*/ 615 h 615"/>
                <a:gd name="T6" fmla="*/ 108 w 613"/>
                <a:gd name="T7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3" h="615">
                  <a:moveTo>
                    <a:pt x="108" y="0"/>
                  </a:moveTo>
                  <a:lnTo>
                    <a:pt x="613" y="507"/>
                  </a:lnTo>
                  <a:lnTo>
                    <a:pt x="0" y="615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5843588" y="3640138"/>
              <a:ext cx="2036762" cy="2049463"/>
            </a:xfrm>
            <a:custGeom>
              <a:avLst/>
              <a:gdLst>
                <a:gd name="T0" fmla="*/ 213 w 2566"/>
                <a:gd name="T1" fmla="*/ 0 h 2582"/>
                <a:gd name="T2" fmla="*/ 2007 w 2566"/>
                <a:gd name="T3" fmla="*/ 0 h 2582"/>
                <a:gd name="T4" fmla="*/ 1675 w 2566"/>
                <a:gd name="T5" fmla="*/ 333 h 2582"/>
                <a:gd name="T6" fmla="*/ 331 w 2566"/>
                <a:gd name="T7" fmla="*/ 333 h 2582"/>
                <a:gd name="T8" fmla="*/ 331 w 2566"/>
                <a:gd name="T9" fmla="*/ 2250 h 2582"/>
                <a:gd name="T10" fmla="*/ 2235 w 2566"/>
                <a:gd name="T11" fmla="*/ 2250 h 2582"/>
                <a:gd name="T12" fmla="*/ 2235 w 2566"/>
                <a:gd name="T13" fmla="*/ 1160 h 2582"/>
                <a:gd name="T14" fmla="*/ 2566 w 2566"/>
                <a:gd name="T15" fmla="*/ 829 h 2582"/>
                <a:gd name="T16" fmla="*/ 2566 w 2566"/>
                <a:gd name="T17" fmla="*/ 2368 h 2582"/>
                <a:gd name="T18" fmla="*/ 2564 w 2566"/>
                <a:gd name="T19" fmla="*/ 2402 h 2582"/>
                <a:gd name="T20" fmla="*/ 2555 w 2566"/>
                <a:gd name="T21" fmla="*/ 2435 h 2582"/>
                <a:gd name="T22" fmla="*/ 2542 w 2566"/>
                <a:gd name="T23" fmla="*/ 2466 h 2582"/>
                <a:gd name="T24" fmla="*/ 2525 w 2566"/>
                <a:gd name="T25" fmla="*/ 2495 h 2582"/>
                <a:gd name="T26" fmla="*/ 2504 w 2566"/>
                <a:gd name="T27" fmla="*/ 2520 h 2582"/>
                <a:gd name="T28" fmla="*/ 2478 w 2566"/>
                <a:gd name="T29" fmla="*/ 2541 h 2582"/>
                <a:gd name="T30" fmla="*/ 2450 w 2566"/>
                <a:gd name="T31" fmla="*/ 2558 h 2582"/>
                <a:gd name="T32" fmla="*/ 2419 w 2566"/>
                <a:gd name="T33" fmla="*/ 2571 h 2582"/>
                <a:gd name="T34" fmla="*/ 2386 w 2566"/>
                <a:gd name="T35" fmla="*/ 2579 h 2582"/>
                <a:gd name="T36" fmla="*/ 2352 w 2566"/>
                <a:gd name="T37" fmla="*/ 2582 h 2582"/>
                <a:gd name="T38" fmla="*/ 213 w 2566"/>
                <a:gd name="T39" fmla="*/ 2582 h 2582"/>
                <a:gd name="T40" fmla="*/ 179 w 2566"/>
                <a:gd name="T41" fmla="*/ 2579 h 2582"/>
                <a:gd name="T42" fmla="*/ 146 w 2566"/>
                <a:gd name="T43" fmla="*/ 2571 h 2582"/>
                <a:gd name="T44" fmla="*/ 116 w 2566"/>
                <a:gd name="T45" fmla="*/ 2558 h 2582"/>
                <a:gd name="T46" fmla="*/ 88 w 2566"/>
                <a:gd name="T47" fmla="*/ 2541 h 2582"/>
                <a:gd name="T48" fmla="*/ 63 w 2566"/>
                <a:gd name="T49" fmla="*/ 2520 h 2582"/>
                <a:gd name="T50" fmla="*/ 41 w 2566"/>
                <a:gd name="T51" fmla="*/ 2495 h 2582"/>
                <a:gd name="T52" fmla="*/ 24 w 2566"/>
                <a:gd name="T53" fmla="*/ 2466 h 2582"/>
                <a:gd name="T54" fmla="*/ 11 w 2566"/>
                <a:gd name="T55" fmla="*/ 2435 h 2582"/>
                <a:gd name="T56" fmla="*/ 3 w 2566"/>
                <a:gd name="T57" fmla="*/ 2402 h 2582"/>
                <a:gd name="T58" fmla="*/ 0 w 2566"/>
                <a:gd name="T59" fmla="*/ 2368 h 2582"/>
                <a:gd name="T60" fmla="*/ 0 w 2566"/>
                <a:gd name="T61" fmla="*/ 216 h 2582"/>
                <a:gd name="T62" fmla="*/ 3 w 2566"/>
                <a:gd name="T63" fmla="*/ 180 h 2582"/>
                <a:gd name="T64" fmla="*/ 11 w 2566"/>
                <a:gd name="T65" fmla="*/ 147 h 2582"/>
                <a:gd name="T66" fmla="*/ 24 w 2566"/>
                <a:gd name="T67" fmla="*/ 117 h 2582"/>
                <a:gd name="T68" fmla="*/ 41 w 2566"/>
                <a:gd name="T69" fmla="*/ 89 h 2582"/>
                <a:gd name="T70" fmla="*/ 63 w 2566"/>
                <a:gd name="T71" fmla="*/ 63 h 2582"/>
                <a:gd name="T72" fmla="*/ 88 w 2566"/>
                <a:gd name="T73" fmla="*/ 41 h 2582"/>
                <a:gd name="T74" fmla="*/ 116 w 2566"/>
                <a:gd name="T75" fmla="*/ 24 h 2582"/>
                <a:gd name="T76" fmla="*/ 146 w 2566"/>
                <a:gd name="T77" fmla="*/ 11 h 2582"/>
                <a:gd name="T78" fmla="*/ 179 w 2566"/>
                <a:gd name="T79" fmla="*/ 3 h 2582"/>
                <a:gd name="T80" fmla="*/ 213 w 2566"/>
                <a:gd name="T81" fmla="*/ 0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66" h="2582">
                  <a:moveTo>
                    <a:pt x="213" y="0"/>
                  </a:moveTo>
                  <a:lnTo>
                    <a:pt x="2007" y="0"/>
                  </a:lnTo>
                  <a:lnTo>
                    <a:pt x="1675" y="333"/>
                  </a:lnTo>
                  <a:lnTo>
                    <a:pt x="331" y="333"/>
                  </a:lnTo>
                  <a:lnTo>
                    <a:pt x="331" y="2250"/>
                  </a:lnTo>
                  <a:lnTo>
                    <a:pt x="2235" y="2250"/>
                  </a:lnTo>
                  <a:lnTo>
                    <a:pt x="2235" y="1160"/>
                  </a:lnTo>
                  <a:lnTo>
                    <a:pt x="2566" y="829"/>
                  </a:lnTo>
                  <a:lnTo>
                    <a:pt x="2566" y="2368"/>
                  </a:lnTo>
                  <a:lnTo>
                    <a:pt x="2564" y="2402"/>
                  </a:lnTo>
                  <a:lnTo>
                    <a:pt x="2555" y="2435"/>
                  </a:lnTo>
                  <a:lnTo>
                    <a:pt x="2542" y="2466"/>
                  </a:lnTo>
                  <a:lnTo>
                    <a:pt x="2525" y="2495"/>
                  </a:lnTo>
                  <a:lnTo>
                    <a:pt x="2504" y="2520"/>
                  </a:lnTo>
                  <a:lnTo>
                    <a:pt x="2478" y="2541"/>
                  </a:lnTo>
                  <a:lnTo>
                    <a:pt x="2450" y="2558"/>
                  </a:lnTo>
                  <a:lnTo>
                    <a:pt x="2419" y="2571"/>
                  </a:lnTo>
                  <a:lnTo>
                    <a:pt x="2386" y="2579"/>
                  </a:lnTo>
                  <a:lnTo>
                    <a:pt x="2352" y="2582"/>
                  </a:lnTo>
                  <a:lnTo>
                    <a:pt x="213" y="2582"/>
                  </a:lnTo>
                  <a:lnTo>
                    <a:pt x="179" y="2579"/>
                  </a:lnTo>
                  <a:lnTo>
                    <a:pt x="146" y="2571"/>
                  </a:lnTo>
                  <a:lnTo>
                    <a:pt x="116" y="2558"/>
                  </a:lnTo>
                  <a:lnTo>
                    <a:pt x="88" y="2541"/>
                  </a:lnTo>
                  <a:lnTo>
                    <a:pt x="63" y="2520"/>
                  </a:lnTo>
                  <a:lnTo>
                    <a:pt x="41" y="2495"/>
                  </a:lnTo>
                  <a:lnTo>
                    <a:pt x="24" y="2466"/>
                  </a:lnTo>
                  <a:lnTo>
                    <a:pt x="11" y="2435"/>
                  </a:lnTo>
                  <a:lnTo>
                    <a:pt x="3" y="2402"/>
                  </a:lnTo>
                  <a:lnTo>
                    <a:pt x="0" y="2368"/>
                  </a:lnTo>
                  <a:lnTo>
                    <a:pt x="0" y="216"/>
                  </a:lnTo>
                  <a:lnTo>
                    <a:pt x="3" y="180"/>
                  </a:lnTo>
                  <a:lnTo>
                    <a:pt x="11" y="147"/>
                  </a:lnTo>
                  <a:lnTo>
                    <a:pt x="24" y="117"/>
                  </a:lnTo>
                  <a:lnTo>
                    <a:pt x="41" y="89"/>
                  </a:lnTo>
                  <a:lnTo>
                    <a:pt x="63" y="63"/>
                  </a:lnTo>
                  <a:lnTo>
                    <a:pt x="88" y="41"/>
                  </a:lnTo>
                  <a:lnTo>
                    <a:pt x="116" y="24"/>
                  </a:lnTo>
                  <a:lnTo>
                    <a:pt x="146" y="11"/>
                  </a:lnTo>
                  <a:lnTo>
                    <a:pt x="179" y="3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7399624" y="2532643"/>
            <a:ext cx="382632" cy="377527"/>
            <a:chOff x="5834063" y="3213100"/>
            <a:chExt cx="2260601" cy="2230438"/>
          </a:xfrm>
          <a:solidFill>
            <a:schemeClr val="bg2">
              <a:lumMod val="25000"/>
            </a:schemeClr>
          </a:solidFill>
        </p:grpSpPr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6804026" y="3827463"/>
              <a:ext cx="660400" cy="677863"/>
            </a:xfrm>
            <a:custGeom>
              <a:avLst/>
              <a:gdLst>
                <a:gd name="T0" fmla="*/ 1247 w 1247"/>
                <a:gd name="T1" fmla="*/ 0 h 1279"/>
                <a:gd name="T2" fmla="*/ 634 w 1247"/>
                <a:gd name="T3" fmla="*/ 1099 h 1279"/>
                <a:gd name="T4" fmla="*/ 633 w 1247"/>
                <a:gd name="T5" fmla="*/ 1097 h 1279"/>
                <a:gd name="T6" fmla="*/ 610 w 1247"/>
                <a:gd name="T7" fmla="*/ 1136 h 1279"/>
                <a:gd name="T8" fmla="*/ 582 w 1247"/>
                <a:gd name="T9" fmla="*/ 1171 h 1279"/>
                <a:gd name="T10" fmla="*/ 548 w 1247"/>
                <a:gd name="T11" fmla="*/ 1202 h 1279"/>
                <a:gd name="T12" fmla="*/ 512 w 1247"/>
                <a:gd name="T13" fmla="*/ 1228 h 1279"/>
                <a:gd name="T14" fmla="*/ 471 w 1247"/>
                <a:gd name="T15" fmla="*/ 1250 h 1279"/>
                <a:gd name="T16" fmla="*/ 428 w 1247"/>
                <a:gd name="T17" fmla="*/ 1266 h 1279"/>
                <a:gd name="T18" fmla="*/ 384 w 1247"/>
                <a:gd name="T19" fmla="*/ 1277 h 1279"/>
                <a:gd name="T20" fmla="*/ 335 w 1247"/>
                <a:gd name="T21" fmla="*/ 1279 h 1279"/>
                <a:gd name="T22" fmla="*/ 285 w 1247"/>
                <a:gd name="T23" fmla="*/ 1275 h 1279"/>
                <a:gd name="T24" fmla="*/ 238 w 1247"/>
                <a:gd name="T25" fmla="*/ 1266 h 1279"/>
                <a:gd name="T26" fmla="*/ 194 w 1247"/>
                <a:gd name="T27" fmla="*/ 1248 h 1279"/>
                <a:gd name="T28" fmla="*/ 152 w 1247"/>
                <a:gd name="T29" fmla="*/ 1226 h 1279"/>
                <a:gd name="T30" fmla="*/ 116 w 1247"/>
                <a:gd name="T31" fmla="*/ 1198 h 1279"/>
                <a:gd name="T32" fmla="*/ 82 w 1247"/>
                <a:gd name="T33" fmla="*/ 1164 h 1279"/>
                <a:gd name="T34" fmla="*/ 54 w 1247"/>
                <a:gd name="T35" fmla="*/ 1128 h 1279"/>
                <a:gd name="T36" fmla="*/ 31 w 1247"/>
                <a:gd name="T37" fmla="*/ 1086 h 1279"/>
                <a:gd name="T38" fmla="*/ 13 w 1247"/>
                <a:gd name="T39" fmla="*/ 1042 h 1279"/>
                <a:gd name="T40" fmla="*/ 3 w 1247"/>
                <a:gd name="T41" fmla="*/ 995 h 1279"/>
                <a:gd name="T42" fmla="*/ 0 w 1247"/>
                <a:gd name="T43" fmla="*/ 946 h 1279"/>
                <a:gd name="T44" fmla="*/ 4 w 1247"/>
                <a:gd name="T45" fmla="*/ 894 h 1279"/>
                <a:gd name="T46" fmla="*/ 16 w 1247"/>
                <a:gd name="T47" fmla="*/ 844 h 1279"/>
                <a:gd name="T48" fmla="*/ 35 w 1247"/>
                <a:gd name="T49" fmla="*/ 797 h 1279"/>
                <a:gd name="T50" fmla="*/ 61 w 1247"/>
                <a:gd name="T51" fmla="*/ 755 h 1279"/>
                <a:gd name="T52" fmla="*/ 93 w 1247"/>
                <a:gd name="T53" fmla="*/ 717 h 1279"/>
                <a:gd name="T54" fmla="*/ 131 w 1247"/>
                <a:gd name="T55" fmla="*/ 684 h 1279"/>
                <a:gd name="T56" fmla="*/ 171 w 1247"/>
                <a:gd name="T57" fmla="*/ 656 h 1279"/>
                <a:gd name="T58" fmla="*/ 171 w 1247"/>
                <a:gd name="T59" fmla="*/ 656 h 1279"/>
                <a:gd name="T60" fmla="*/ 1247 w 1247"/>
                <a:gd name="T61" fmla="*/ 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1279">
                  <a:moveTo>
                    <a:pt x="1247" y="0"/>
                  </a:moveTo>
                  <a:lnTo>
                    <a:pt x="634" y="1099"/>
                  </a:lnTo>
                  <a:lnTo>
                    <a:pt x="633" y="1097"/>
                  </a:lnTo>
                  <a:lnTo>
                    <a:pt x="610" y="1136"/>
                  </a:lnTo>
                  <a:lnTo>
                    <a:pt x="582" y="1171"/>
                  </a:lnTo>
                  <a:lnTo>
                    <a:pt x="548" y="1202"/>
                  </a:lnTo>
                  <a:lnTo>
                    <a:pt x="512" y="1228"/>
                  </a:lnTo>
                  <a:lnTo>
                    <a:pt x="471" y="1250"/>
                  </a:lnTo>
                  <a:lnTo>
                    <a:pt x="428" y="1266"/>
                  </a:lnTo>
                  <a:lnTo>
                    <a:pt x="384" y="1277"/>
                  </a:lnTo>
                  <a:lnTo>
                    <a:pt x="335" y="1279"/>
                  </a:lnTo>
                  <a:lnTo>
                    <a:pt x="285" y="1275"/>
                  </a:lnTo>
                  <a:lnTo>
                    <a:pt x="238" y="1266"/>
                  </a:lnTo>
                  <a:lnTo>
                    <a:pt x="194" y="1248"/>
                  </a:lnTo>
                  <a:lnTo>
                    <a:pt x="152" y="1226"/>
                  </a:lnTo>
                  <a:lnTo>
                    <a:pt x="116" y="1198"/>
                  </a:lnTo>
                  <a:lnTo>
                    <a:pt x="82" y="1164"/>
                  </a:lnTo>
                  <a:lnTo>
                    <a:pt x="54" y="1128"/>
                  </a:lnTo>
                  <a:lnTo>
                    <a:pt x="31" y="1086"/>
                  </a:lnTo>
                  <a:lnTo>
                    <a:pt x="13" y="1042"/>
                  </a:lnTo>
                  <a:lnTo>
                    <a:pt x="3" y="995"/>
                  </a:lnTo>
                  <a:lnTo>
                    <a:pt x="0" y="946"/>
                  </a:lnTo>
                  <a:lnTo>
                    <a:pt x="4" y="894"/>
                  </a:lnTo>
                  <a:lnTo>
                    <a:pt x="16" y="844"/>
                  </a:lnTo>
                  <a:lnTo>
                    <a:pt x="35" y="797"/>
                  </a:lnTo>
                  <a:lnTo>
                    <a:pt x="61" y="755"/>
                  </a:lnTo>
                  <a:lnTo>
                    <a:pt x="93" y="717"/>
                  </a:lnTo>
                  <a:lnTo>
                    <a:pt x="131" y="684"/>
                  </a:lnTo>
                  <a:lnTo>
                    <a:pt x="171" y="656"/>
                  </a:lnTo>
                  <a:lnTo>
                    <a:pt x="171" y="656"/>
                  </a:lnTo>
                  <a:lnTo>
                    <a:pt x="12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7011988" y="3213100"/>
              <a:ext cx="685800" cy="463550"/>
            </a:xfrm>
            <a:custGeom>
              <a:avLst/>
              <a:gdLst>
                <a:gd name="T0" fmla="*/ 0 w 1296"/>
                <a:gd name="T1" fmla="*/ 0 h 876"/>
                <a:gd name="T2" fmla="*/ 0 w 1296"/>
                <a:gd name="T3" fmla="*/ 0 h 876"/>
                <a:gd name="T4" fmla="*/ 125 w 1296"/>
                <a:gd name="T5" fmla="*/ 11 h 876"/>
                <a:gd name="T6" fmla="*/ 248 w 1296"/>
                <a:gd name="T7" fmla="*/ 27 h 876"/>
                <a:gd name="T8" fmla="*/ 368 w 1296"/>
                <a:gd name="T9" fmla="*/ 51 h 876"/>
                <a:gd name="T10" fmla="*/ 485 w 1296"/>
                <a:gd name="T11" fmla="*/ 81 h 876"/>
                <a:gd name="T12" fmla="*/ 599 w 1296"/>
                <a:gd name="T13" fmla="*/ 117 h 876"/>
                <a:gd name="T14" fmla="*/ 710 w 1296"/>
                <a:gd name="T15" fmla="*/ 158 h 876"/>
                <a:gd name="T16" fmla="*/ 816 w 1296"/>
                <a:gd name="T17" fmla="*/ 205 h 876"/>
                <a:gd name="T18" fmla="*/ 920 w 1296"/>
                <a:gd name="T19" fmla="*/ 257 h 876"/>
                <a:gd name="T20" fmla="*/ 1019 w 1296"/>
                <a:gd name="T21" fmla="*/ 315 h 876"/>
                <a:gd name="T22" fmla="*/ 1115 w 1296"/>
                <a:gd name="T23" fmla="*/ 378 h 876"/>
                <a:gd name="T24" fmla="*/ 1208 w 1296"/>
                <a:gd name="T25" fmla="*/ 446 h 876"/>
                <a:gd name="T26" fmla="*/ 1296 w 1296"/>
                <a:gd name="T27" fmla="*/ 518 h 876"/>
                <a:gd name="T28" fmla="*/ 922 w 1296"/>
                <a:gd name="T29" fmla="*/ 876 h 876"/>
                <a:gd name="T30" fmla="*/ 865 w 1296"/>
                <a:gd name="T31" fmla="*/ 829 h 876"/>
                <a:gd name="T32" fmla="*/ 807 w 1296"/>
                <a:gd name="T33" fmla="*/ 785 h 876"/>
                <a:gd name="T34" fmla="*/ 747 w 1296"/>
                <a:gd name="T35" fmla="*/ 744 h 876"/>
                <a:gd name="T36" fmla="*/ 687 w 1296"/>
                <a:gd name="T37" fmla="*/ 706 h 876"/>
                <a:gd name="T38" fmla="*/ 623 w 1296"/>
                <a:gd name="T39" fmla="*/ 671 h 876"/>
                <a:gd name="T40" fmla="*/ 559 w 1296"/>
                <a:gd name="T41" fmla="*/ 639 h 876"/>
                <a:gd name="T42" fmla="*/ 491 w 1296"/>
                <a:gd name="T43" fmla="*/ 609 h 876"/>
                <a:gd name="T44" fmla="*/ 420 w 1296"/>
                <a:gd name="T45" fmla="*/ 584 h 876"/>
                <a:gd name="T46" fmla="*/ 346 w 1296"/>
                <a:gd name="T47" fmla="*/ 561 h 876"/>
                <a:gd name="T48" fmla="*/ 267 w 1296"/>
                <a:gd name="T49" fmla="*/ 542 h 876"/>
                <a:gd name="T50" fmla="*/ 183 w 1296"/>
                <a:gd name="T51" fmla="*/ 526 h 876"/>
                <a:gd name="T52" fmla="*/ 94 w 1296"/>
                <a:gd name="T53" fmla="*/ 514 h 876"/>
                <a:gd name="T54" fmla="*/ 0 w 1296"/>
                <a:gd name="T55" fmla="*/ 506 h 876"/>
                <a:gd name="T56" fmla="*/ 0 w 1296"/>
                <a:gd name="T57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6" h="876">
                  <a:moveTo>
                    <a:pt x="0" y="0"/>
                  </a:moveTo>
                  <a:lnTo>
                    <a:pt x="0" y="0"/>
                  </a:lnTo>
                  <a:lnTo>
                    <a:pt x="125" y="11"/>
                  </a:lnTo>
                  <a:lnTo>
                    <a:pt x="248" y="27"/>
                  </a:lnTo>
                  <a:lnTo>
                    <a:pt x="368" y="51"/>
                  </a:lnTo>
                  <a:lnTo>
                    <a:pt x="485" y="81"/>
                  </a:lnTo>
                  <a:lnTo>
                    <a:pt x="599" y="117"/>
                  </a:lnTo>
                  <a:lnTo>
                    <a:pt x="710" y="158"/>
                  </a:lnTo>
                  <a:lnTo>
                    <a:pt x="816" y="205"/>
                  </a:lnTo>
                  <a:lnTo>
                    <a:pt x="920" y="257"/>
                  </a:lnTo>
                  <a:lnTo>
                    <a:pt x="1019" y="315"/>
                  </a:lnTo>
                  <a:lnTo>
                    <a:pt x="1115" y="378"/>
                  </a:lnTo>
                  <a:lnTo>
                    <a:pt x="1208" y="446"/>
                  </a:lnTo>
                  <a:lnTo>
                    <a:pt x="1296" y="518"/>
                  </a:lnTo>
                  <a:lnTo>
                    <a:pt x="922" y="876"/>
                  </a:lnTo>
                  <a:lnTo>
                    <a:pt x="865" y="829"/>
                  </a:lnTo>
                  <a:lnTo>
                    <a:pt x="807" y="785"/>
                  </a:lnTo>
                  <a:lnTo>
                    <a:pt x="747" y="744"/>
                  </a:lnTo>
                  <a:lnTo>
                    <a:pt x="687" y="706"/>
                  </a:lnTo>
                  <a:lnTo>
                    <a:pt x="623" y="671"/>
                  </a:lnTo>
                  <a:lnTo>
                    <a:pt x="559" y="639"/>
                  </a:lnTo>
                  <a:lnTo>
                    <a:pt x="491" y="609"/>
                  </a:lnTo>
                  <a:lnTo>
                    <a:pt x="420" y="584"/>
                  </a:lnTo>
                  <a:lnTo>
                    <a:pt x="346" y="561"/>
                  </a:lnTo>
                  <a:lnTo>
                    <a:pt x="267" y="542"/>
                  </a:lnTo>
                  <a:lnTo>
                    <a:pt x="183" y="526"/>
                  </a:lnTo>
                  <a:lnTo>
                    <a:pt x="94" y="514"/>
                  </a:lnTo>
                  <a:lnTo>
                    <a:pt x="0" y="5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7616826" y="3578225"/>
              <a:ext cx="477838" cy="666750"/>
            </a:xfrm>
            <a:custGeom>
              <a:avLst/>
              <a:gdLst>
                <a:gd name="T0" fmla="*/ 361 w 903"/>
                <a:gd name="T1" fmla="*/ 0 h 1259"/>
                <a:gd name="T2" fmla="*/ 435 w 903"/>
                <a:gd name="T3" fmla="*/ 85 h 1259"/>
                <a:gd name="T4" fmla="*/ 505 w 903"/>
                <a:gd name="T5" fmla="*/ 175 h 1259"/>
                <a:gd name="T6" fmla="*/ 571 w 903"/>
                <a:gd name="T7" fmla="*/ 269 h 1259"/>
                <a:gd name="T8" fmla="*/ 631 w 903"/>
                <a:gd name="T9" fmla="*/ 365 h 1259"/>
                <a:gd name="T10" fmla="*/ 686 w 903"/>
                <a:gd name="T11" fmla="*/ 464 h 1259"/>
                <a:gd name="T12" fmla="*/ 734 w 903"/>
                <a:gd name="T13" fmla="*/ 567 h 1259"/>
                <a:gd name="T14" fmla="*/ 777 w 903"/>
                <a:gd name="T15" fmla="*/ 673 h 1259"/>
                <a:gd name="T16" fmla="*/ 815 w 903"/>
                <a:gd name="T17" fmla="*/ 783 h 1259"/>
                <a:gd name="T18" fmla="*/ 846 w 903"/>
                <a:gd name="T19" fmla="*/ 896 h 1259"/>
                <a:gd name="T20" fmla="*/ 872 w 903"/>
                <a:gd name="T21" fmla="*/ 1014 h 1259"/>
                <a:gd name="T22" fmla="*/ 891 w 903"/>
                <a:gd name="T23" fmla="*/ 1135 h 1259"/>
                <a:gd name="T24" fmla="*/ 903 w 903"/>
                <a:gd name="T25" fmla="*/ 1259 h 1259"/>
                <a:gd name="T26" fmla="*/ 392 w 903"/>
                <a:gd name="T27" fmla="*/ 1259 h 1259"/>
                <a:gd name="T28" fmla="*/ 380 w 903"/>
                <a:gd name="T29" fmla="*/ 1159 h 1259"/>
                <a:gd name="T30" fmla="*/ 360 w 903"/>
                <a:gd name="T31" fmla="*/ 1060 h 1259"/>
                <a:gd name="T32" fmla="*/ 334 w 903"/>
                <a:gd name="T33" fmla="*/ 962 h 1259"/>
                <a:gd name="T34" fmla="*/ 303 w 903"/>
                <a:gd name="T35" fmla="*/ 867 h 1259"/>
                <a:gd name="T36" fmla="*/ 266 w 903"/>
                <a:gd name="T37" fmla="*/ 773 h 1259"/>
                <a:gd name="T38" fmla="*/ 223 w 903"/>
                <a:gd name="T39" fmla="*/ 684 h 1259"/>
                <a:gd name="T40" fmla="*/ 175 w 903"/>
                <a:gd name="T41" fmla="*/ 595 h 1259"/>
                <a:gd name="T42" fmla="*/ 122 w 903"/>
                <a:gd name="T43" fmla="*/ 512 h 1259"/>
                <a:gd name="T44" fmla="*/ 64 w 903"/>
                <a:gd name="T45" fmla="*/ 432 h 1259"/>
                <a:gd name="T46" fmla="*/ 0 w 903"/>
                <a:gd name="T47" fmla="*/ 356 h 1259"/>
                <a:gd name="T48" fmla="*/ 361 w 903"/>
                <a:gd name="T49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3" h="1259">
                  <a:moveTo>
                    <a:pt x="361" y="0"/>
                  </a:moveTo>
                  <a:lnTo>
                    <a:pt x="435" y="85"/>
                  </a:lnTo>
                  <a:lnTo>
                    <a:pt x="505" y="175"/>
                  </a:lnTo>
                  <a:lnTo>
                    <a:pt x="571" y="269"/>
                  </a:lnTo>
                  <a:lnTo>
                    <a:pt x="631" y="365"/>
                  </a:lnTo>
                  <a:lnTo>
                    <a:pt x="686" y="464"/>
                  </a:lnTo>
                  <a:lnTo>
                    <a:pt x="734" y="567"/>
                  </a:lnTo>
                  <a:lnTo>
                    <a:pt x="777" y="673"/>
                  </a:lnTo>
                  <a:lnTo>
                    <a:pt x="815" y="783"/>
                  </a:lnTo>
                  <a:lnTo>
                    <a:pt x="846" y="896"/>
                  </a:lnTo>
                  <a:lnTo>
                    <a:pt x="872" y="1014"/>
                  </a:lnTo>
                  <a:lnTo>
                    <a:pt x="891" y="1135"/>
                  </a:lnTo>
                  <a:lnTo>
                    <a:pt x="903" y="1259"/>
                  </a:lnTo>
                  <a:lnTo>
                    <a:pt x="392" y="1259"/>
                  </a:lnTo>
                  <a:lnTo>
                    <a:pt x="380" y="1159"/>
                  </a:lnTo>
                  <a:lnTo>
                    <a:pt x="360" y="1060"/>
                  </a:lnTo>
                  <a:lnTo>
                    <a:pt x="334" y="962"/>
                  </a:lnTo>
                  <a:lnTo>
                    <a:pt x="303" y="867"/>
                  </a:lnTo>
                  <a:lnTo>
                    <a:pt x="266" y="773"/>
                  </a:lnTo>
                  <a:lnTo>
                    <a:pt x="223" y="684"/>
                  </a:lnTo>
                  <a:lnTo>
                    <a:pt x="175" y="595"/>
                  </a:lnTo>
                  <a:lnTo>
                    <a:pt x="122" y="512"/>
                  </a:lnTo>
                  <a:lnTo>
                    <a:pt x="64" y="432"/>
                  </a:lnTo>
                  <a:lnTo>
                    <a:pt x="0" y="356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5834063" y="3213100"/>
              <a:ext cx="2260600" cy="2230438"/>
            </a:xfrm>
            <a:custGeom>
              <a:avLst/>
              <a:gdLst>
                <a:gd name="T0" fmla="*/ 1971 w 4274"/>
                <a:gd name="T1" fmla="*/ 508 h 4214"/>
                <a:gd name="T2" fmla="*/ 1666 w 4274"/>
                <a:gd name="T3" fmla="*/ 568 h 4214"/>
                <a:gd name="T4" fmla="*/ 1375 w 4274"/>
                <a:gd name="T5" fmla="*/ 690 h 4214"/>
                <a:gd name="T6" fmla="*/ 1111 w 4274"/>
                <a:gd name="T7" fmla="*/ 869 h 4214"/>
                <a:gd name="T8" fmla="*/ 883 w 4274"/>
                <a:gd name="T9" fmla="*/ 1095 h 4214"/>
                <a:gd name="T10" fmla="*/ 700 w 4274"/>
                <a:gd name="T11" fmla="*/ 1363 h 4214"/>
                <a:gd name="T12" fmla="*/ 573 w 4274"/>
                <a:gd name="T13" fmla="*/ 1664 h 4214"/>
                <a:gd name="T14" fmla="*/ 513 w 4274"/>
                <a:gd name="T15" fmla="*/ 1992 h 4214"/>
                <a:gd name="T16" fmla="*/ 525 w 4274"/>
                <a:gd name="T17" fmla="*/ 2333 h 4214"/>
                <a:gd name="T18" fmla="*/ 608 w 4274"/>
                <a:gd name="T19" fmla="*/ 2654 h 4214"/>
                <a:gd name="T20" fmla="*/ 755 w 4274"/>
                <a:gd name="T21" fmla="*/ 2946 h 4214"/>
                <a:gd name="T22" fmla="*/ 957 w 4274"/>
                <a:gd name="T23" fmla="*/ 3201 h 4214"/>
                <a:gd name="T24" fmla="*/ 1206 w 4274"/>
                <a:gd name="T25" fmla="*/ 3413 h 4214"/>
                <a:gd name="T26" fmla="*/ 1493 w 4274"/>
                <a:gd name="T27" fmla="*/ 3573 h 4214"/>
                <a:gd name="T28" fmla="*/ 1811 w 4274"/>
                <a:gd name="T29" fmla="*/ 3675 h 4214"/>
                <a:gd name="T30" fmla="*/ 2152 w 4274"/>
                <a:gd name="T31" fmla="*/ 3710 h 4214"/>
                <a:gd name="T32" fmla="*/ 2493 w 4274"/>
                <a:gd name="T33" fmla="*/ 3675 h 4214"/>
                <a:gd name="T34" fmla="*/ 2809 w 4274"/>
                <a:gd name="T35" fmla="*/ 3572 h 4214"/>
                <a:gd name="T36" fmla="*/ 3092 w 4274"/>
                <a:gd name="T37" fmla="*/ 3409 h 4214"/>
                <a:gd name="T38" fmla="*/ 3336 w 4274"/>
                <a:gd name="T39" fmla="*/ 3195 h 4214"/>
                <a:gd name="T40" fmla="*/ 3532 w 4274"/>
                <a:gd name="T41" fmla="*/ 2936 h 4214"/>
                <a:gd name="T42" fmla="*/ 3674 w 4274"/>
                <a:gd name="T43" fmla="*/ 2641 h 4214"/>
                <a:gd name="T44" fmla="*/ 3753 w 4274"/>
                <a:gd name="T45" fmla="*/ 2315 h 4214"/>
                <a:gd name="T46" fmla="*/ 4264 w 4274"/>
                <a:gd name="T47" fmla="*/ 2333 h 4214"/>
                <a:gd name="T48" fmla="*/ 4183 w 4274"/>
                <a:gd name="T49" fmla="*/ 2710 h 4214"/>
                <a:gd name="T50" fmla="*/ 4035 w 4274"/>
                <a:gd name="T51" fmla="*/ 3063 h 4214"/>
                <a:gd name="T52" fmla="*/ 3827 w 4274"/>
                <a:gd name="T53" fmla="*/ 3383 h 4214"/>
                <a:gd name="T54" fmla="*/ 3566 w 4274"/>
                <a:gd name="T55" fmla="*/ 3662 h 4214"/>
                <a:gd name="T56" fmla="*/ 3259 w 4274"/>
                <a:gd name="T57" fmla="*/ 3892 h 4214"/>
                <a:gd name="T58" fmla="*/ 2914 w 4274"/>
                <a:gd name="T59" fmla="*/ 4066 h 4214"/>
                <a:gd name="T60" fmla="*/ 2538 w 4274"/>
                <a:gd name="T61" fmla="*/ 4177 h 4214"/>
                <a:gd name="T62" fmla="*/ 2138 w 4274"/>
                <a:gd name="T63" fmla="*/ 4214 h 4214"/>
                <a:gd name="T64" fmla="*/ 1742 w 4274"/>
                <a:gd name="T65" fmla="*/ 4178 h 4214"/>
                <a:gd name="T66" fmla="*/ 1369 w 4274"/>
                <a:gd name="T67" fmla="*/ 4072 h 4214"/>
                <a:gd name="T68" fmla="*/ 1027 w 4274"/>
                <a:gd name="T69" fmla="*/ 3905 h 4214"/>
                <a:gd name="T70" fmla="*/ 722 w 4274"/>
                <a:gd name="T71" fmla="*/ 3683 h 4214"/>
                <a:gd name="T72" fmla="*/ 462 w 4274"/>
                <a:gd name="T73" fmla="*/ 3411 h 4214"/>
                <a:gd name="T74" fmla="*/ 253 w 4274"/>
                <a:gd name="T75" fmla="*/ 3098 h 4214"/>
                <a:gd name="T76" fmla="*/ 102 w 4274"/>
                <a:gd name="T77" fmla="*/ 2750 h 4214"/>
                <a:gd name="T78" fmla="*/ 17 w 4274"/>
                <a:gd name="T79" fmla="*/ 2372 h 4214"/>
                <a:gd name="T80" fmla="*/ 4 w 4274"/>
                <a:gd name="T81" fmla="*/ 1974 h 4214"/>
                <a:gd name="T82" fmla="*/ 64 w 4274"/>
                <a:gd name="T83" fmla="*/ 1587 h 4214"/>
                <a:gd name="T84" fmla="*/ 191 w 4274"/>
                <a:gd name="T85" fmla="*/ 1227 h 4214"/>
                <a:gd name="T86" fmla="*/ 377 w 4274"/>
                <a:gd name="T87" fmla="*/ 900 h 4214"/>
                <a:gd name="T88" fmla="*/ 616 w 4274"/>
                <a:gd name="T89" fmla="*/ 613 h 4214"/>
                <a:gd name="T90" fmla="*/ 902 w 4274"/>
                <a:gd name="T91" fmla="*/ 372 h 4214"/>
                <a:gd name="T92" fmla="*/ 1228 w 4274"/>
                <a:gd name="T93" fmla="*/ 186 h 4214"/>
                <a:gd name="T94" fmla="*/ 1586 w 4274"/>
                <a:gd name="T95" fmla="*/ 59 h 4214"/>
                <a:gd name="T96" fmla="*/ 1971 w 4274"/>
                <a:gd name="T97" fmla="*/ 0 h 4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74" h="4214">
                  <a:moveTo>
                    <a:pt x="1971" y="0"/>
                  </a:moveTo>
                  <a:lnTo>
                    <a:pt x="1971" y="0"/>
                  </a:lnTo>
                  <a:lnTo>
                    <a:pt x="1971" y="508"/>
                  </a:lnTo>
                  <a:lnTo>
                    <a:pt x="1868" y="520"/>
                  </a:lnTo>
                  <a:lnTo>
                    <a:pt x="1765" y="540"/>
                  </a:lnTo>
                  <a:lnTo>
                    <a:pt x="1666" y="568"/>
                  </a:lnTo>
                  <a:lnTo>
                    <a:pt x="1566" y="601"/>
                  </a:lnTo>
                  <a:lnTo>
                    <a:pt x="1469" y="643"/>
                  </a:lnTo>
                  <a:lnTo>
                    <a:pt x="1375" y="690"/>
                  </a:lnTo>
                  <a:lnTo>
                    <a:pt x="1283" y="743"/>
                  </a:lnTo>
                  <a:lnTo>
                    <a:pt x="1196" y="803"/>
                  </a:lnTo>
                  <a:lnTo>
                    <a:pt x="1111" y="869"/>
                  </a:lnTo>
                  <a:lnTo>
                    <a:pt x="1030" y="938"/>
                  </a:lnTo>
                  <a:lnTo>
                    <a:pt x="955" y="1015"/>
                  </a:lnTo>
                  <a:lnTo>
                    <a:pt x="883" y="1095"/>
                  </a:lnTo>
                  <a:lnTo>
                    <a:pt x="816" y="1179"/>
                  </a:lnTo>
                  <a:lnTo>
                    <a:pt x="755" y="1269"/>
                  </a:lnTo>
                  <a:lnTo>
                    <a:pt x="700" y="1363"/>
                  </a:lnTo>
                  <a:lnTo>
                    <a:pt x="651" y="1459"/>
                  </a:lnTo>
                  <a:lnTo>
                    <a:pt x="610" y="1559"/>
                  </a:lnTo>
                  <a:lnTo>
                    <a:pt x="573" y="1664"/>
                  </a:lnTo>
                  <a:lnTo>
                    <a:pt x="545" y="1769"/>
                  </a:lnTo>
                  <a:lnTo>
                    <a:pt x="525" y="1879"/>
                  </a:lnTo>
                  <a:lnTo>
                    <a:pt x="513" y="1992"/>
                  </a:lnTo>
                  <a:lnTo>
                    <a:pt x="509" y="2105"/>
                  </a:lnTo>
                  <a:lnTo>
                    <a:pt x="513" y="2220"/>
                  </a:lnTo>
                  <a:lnTo>
                    <a:pt x="525" y="2333"/>
                  </a:lnTo>
                  <a:lnTo>
                    <a:pt x="545" y="2443"/>
                  </a:lnTo>
                  <a:lnTo>
                    <a:pt x="573" y="2550"/>
                  </a:lnTo>
                  <a:lnTo>
                    <a:pt x="608" y="2654"/>
                  </a:lnTo>
                  <a:lnTo>
                    <a:pt x="650" y="2754"/>
                  </a:lnTo>
                  <a:lnTo>
                    <a:pt x="700" y="2852"/>
                  </a:lnTo>
                  <a:lnTo>
                    <a:pt x="755" y="2946"/>
                  </a:lnTo>
                  <a:lnTo>
                    <a:pt x="817" y="3035"/>
                  </a:lnTo>
                  <a:lnTo>
                    <a:pt x="884" y="3121"/>
                  </a:lnTo>
                  <a:lnTo>
                    <a:pt x="957" y="3201"/>
                  </a:lnTo>
                  <a:lnTo>
                    <a:pt x="1035" y="3278"/>
                  </a:lnTo>
                  <a:lnTo>
                    <a:pt x="1119" y="3348"/>
                  </a:lnTo>
                  <a:lnTo>
                    <a:pt x="1206" y="3413"/>
                  </a:lnTo>
                  <a:lnTo>
                    <a:pt x="1298" y="3473"/>
                  </a:lnTo>
                  <a:lnTo>
                    <a:pt x="1394" y="3526"/>
                  </a:lnTo>
                  <a:lnTo>
                    <a:pt x="1493" y="3573"/>
                  </a:lnTo>
                  <a:lnTo>
                    <a:pt x="1597" y="3615"/>
                  </a:lnTo>
                  <a:lnTo>
                    <a:pt x="1702" y="3648"/>
                  </a:lnTo>
                  <a:lnTo>
                    <a:pt x="1811" y="3675"/>
                  </a:lnTo>
                  <a:lnTo>
                    <a:pt x="1923" y="3695"/>
                  </a:lnTo>
                  <a:lnTo>
                    <a:pt x="2036" y="3706"/>
                  </a:lnTo>
                  <a:lnTo>
                    <a:pt x="2152" y="3710"/>
                  </a:lnTo>
                  <a:lnTo>
                    <a:pt x="2268" y="3706"/>
                  </a:lnTo>
                  <a:lnTo>
                    <a:pt x="2382" y="3694"/>
                  </a:lnTo>
                  <a:lnTo>
                    <a:pt x="2493" y="3675"/>
                  </a:lnTo>
                  <a:lnTo>
                    <a:pt x="2602" y="3647"/>
                  </a:lnTo>
                  <a:lnTo>
                    <a:pt x="2707" y="3612"/>
                  </a:lnTo>
                  <a:lnTo>
                    <a:pt x="2809" y="3572"/>
                  </a:lnTo>
                  <a:lnTo>
                    <a:pt x="2907" y="3524"/>
                  </a:lnTo>
                  <a:lnTo>
                    <a:pt x="3002" y="3469"/>
                  </a:lnTo>
                  <a:lnTo>
                    <a:pt x="3092" y="3409"/>
                  </a:lnTo>
                  <a:lnTo>
                    <a:pt x="3178" y="3343"/>
                  </a:lnTo>
                  <a:lnTo>
                    <a:pt x="3259" y="3271"/>
                  </a:lnTo>
                  <a:lnTo>
                    <a:pt x="3336" y="3195"/>
                  </a:lnTo>
                  <a:lnTo>
                    <a:pt x="3407" y="3113"/>
                  </a:lnTo>
                  <a:lnTo>
                    <a:pt x="3472" y="3027"/>
                  </a:lnTo>
                  <a:lnTo>
                    <a:pt x="3532" y="2936"/>
                  </a:lnTo>
                  <a:lnTo>
                    <a:pt x="3586" y="2841"/>
                  </a:lnTo>
                  <a:lnTo>
                    <a:pt x="3633" y="2742"/>
                  </a:lnTo>
                  <a:lnTo>
                    <a:pt x="3674" y="2641"/>
                  </a:lnTo>
                  <a:lnTo>
                    <a:pt x="3707" y="2535"/>
                  </a:lnTo>
                  <a:lnTo>
                    <a:pt x="3734" y="2426"/>
                  </a:lnTo>
                  <a:lnTo>
                    <a:pt x="3753" y="2315"/>
                  </a:lnTo>
                  <a:lnTo>
                    <a:pt x="3764" y="2202"/>
                  </a:lnTo>
                  <a:lnTo>
                    <a:pt x="4274" y="2202"/>
                  </a:lnTo>
                  <a:lnTo>
                    <a:pt x="4264" y="2333"/>
                  </a:lnTo>
                  <a:lnTo>
                    <a:pt x="4245" y="2460"/>
                  </a:lnTo>
                  <a:lnTo>
                    <a:pt x="4218" y="2587"/>
                  </a:lnTo>
                  <a:lnTo>
                    <a:pt x="4183" y="2710"/>
                  </a:lnTo>
                  <a:lnTo>
                    <a:pt x="4141" y="2831"/>
                  </a:lnTo>
                  <a:lnTo>
                    <a:pt x="4091" y="2948"/>
                  </a:lnTo>
                  <a:lnTo>
                    <a:pt x="4035" y="3063"/>
                  </a:lnTo>
                  <a:lnTo>
                    <a:pt x="3971" y="3173"/>
                  </a:lnTo>
                  <a:lnTo>
                    <a:pt x="3903" y="3280"/>
                  </a:lnTo>
                  <a:lnTo>
                    <a:pt x="3827" y="3383"/>
                  </a:lnTo>
                  <a:lnTo>
                    <a:pt x="3745" y="3481"/>
                  </a:lnTo>
                  <a:lnTo>
                    <a:pt x="3659" y="3573"/>
                  </a:lnTo>
                  <a:lnTo>
                    <a:pt x="3566" y="3662"/>
                  </a:lnTo>
                  <a:lnTo>
                    <a:pt x="3469" y="3745"/>
                  </a:lnTo>
                  <a:lnTo>
                    <a:pt x="3367" y="3821"/>
                  </a:lnTo>
                  <a:lnTo>
                    <a:pt x="3259" y="3892"/>
                  </a:lnTo>
                  <a:lnTo>
                    <a:pt x="3148" y="3957"/>
                  </a:lnTo>
                  <a:lnTo>
                    <a:pt x="3034" y="4015"/>
                  </a:lnTo>
                  <a:lnTo>
                    <a:pt x="2914" y="4066"/>
                  </a:lnTo>
                  <a:lnTo>
                    <a:pt x="2793" y="4110"/>
                  </a:lnTo>
                  <a:lnTo>
                    <a:pt x="2666" y="4147"/>
                  </a:lnTo>
                  <a:lnTo>
                    <a:pt x="2538" y="4177"/>
                  </a:lnTo>
                  <a:lnTo>
                    <a:pt x="2408" y="4197"/>
                  </a:lnTo>
                  <a:lnTo>
                    <a:pt x="2274" y="4210"/>
                  </a:lnTo>
                  <a:lnTo>
                    <a:pt x="2138" y="4214"/>
                  </a:lnTo>
                  <a:lnTo>
                    <a:pt x="2005" y="4210"/>
                  </a:lnTo>
                  <a:lnTo>
                    <a:pt x="1872" y="4198"/>
                  </a:lnTo>
                  <a:lnTo>
                    <a:pt x="1742" y="4178"/>
                  </a:lnTo>
                  <a:lnTo>
                    <a:pt x="1616" y="4150"/>
                  </a:lnTo>
                  <a:lnTo>
                    <a:pt x="1491" y="4115"/>
                  </a:lnTo>
                  <a:lnTo>
                    <a:pt x="1369" y="4072"/>
                  </a:lnTo>
                  <a:lnTo>
                    <a:pt x="1252" y="4024"/>
                  </a:lnTo>
                  <a:lnTo>
                    <a:pt x="1138" y="3968"/>
                  </a:lnTo>
                  <a:lnTo>
                    <a:pt x="1027" y="3905"/>
                  </a:lnTo>
                  <a:lnTo>
                    <a:pt x="921" y="3837"/>
                  </a:lnTo>
                  <a:lnTo>
                    <a:pt x="820" y="3763"/>
                  </a:lnTo>
                  <a:lnTo>
                    <a:pt x="722" y="3683"/>
                  </a:lnTo>
                  <a:lnTo>
                    <a:pt x="630" y="3597"/>
                  </a:lnTo>
                  <a:lnTo>
                    <a:pt x="542" y="3508"/>
                  </a:lnTo>
                  <a:lnTo>
                    <a:pt x="462" y="3411"/>
                  </a:lnTo>
                  <a:lnTo>
                    <a:pt x="386" y="3312"/>
                  </a:lnTo>
                  <a:lnTo>
                    <a:pt x="316" y="3208"/>
                  </a:lnTo>
                  <a:lnTo>
                    <a:pt x="253" y="3098"/>
                  </a:lnTo>
                  <a:lnTo>
                    <a:pt x="195" y="2986"/>
                  </a:lnTo>
                  <a:lnTo>
                    <a:pt x="145" y="2869"/>
                  </a:lnTo>
                  <a:lnTo>
                    <a:pt x="102" y="2750"/>
                  </a:lnTo>
                  <a:lnTo>
                    <a:pt x="66" y="2627"/>
                  </a:lnTo>
                  <a:lnTo>
                    <a:pt x="37" y="2501"/>
                  </a:lnTo>
                  <a:lnTo>
                    <a:pt x="17" y="2372"/>
                  </a:lnTo>
                  <a:lnTo>
                    <a:pt x="4" y="2240"/>
                  </a:lnTo>
                  <a:lnTo>
                    <a:pt x="0" y="2108"/>
                  </a:lnTo>
                  <a:lnTo>
                    <a:pt x="4" y="1974"/>
                  </a:lnTo>
                  <a:lnTo>
                    <a:pt x="16" y="1843"/>
                  </a:lnTo>
                  <a:lnTo>
                    <a:pt x="36" y="1713"/>
                  </a:lnTo>
                  <a:lnTo>
                    <a:pt x="64" y="1587"/>
                  </a:lnTo>
                  <a:lnTo>
                    <a:pt x="99" y="1464"/>
                  </a:lnTo>
                  <a:lnTo>
                    <a:pt x="141" y="1344"/>
                  </a:lnTo>
                  <a:lnTo>
                    <a:pt x="191" y="1227"/>
                  </a:lnTo>
                  <a:lnTo>
                    <a:pt x="246" y="1114"/>
                  </a:lnTo>
                  <a:lnTo>
                    <a:pt x="308" y="1005"/>
                  </a:lnTo>
                  <a:lnTo>
                    <a:pt x="377" y="900"/>
                  </a:lnTo>
                  <a:lnTo>
                    <a:pt x="451" y="799"/>
                  </a:lnTo>
                  <a:lnTo>
                    <a:pt x="532" y="704"/>
                  </a:lnTo>
                  <a:lnTo>
                    <a:pt x="616" y="613"/>
                  </a:lnTo>
                  <a:lnTo>
                    <a:pt x="707" y="528"/>
                  </a:lnTo>
                  <a:lnTo>
                    <a:pt x="802" y="447"/>
                  </a:lnTo>
                  <a:lnTo>
                    <a:pt x="902" y="372"/>
                  </a:lnTo>
                  <a:lnTo>
                    <a:pt x="1007" y="304"/>
                  </a:lnTo>
                  <a:lnTo>
                    <a:pt x="1115" y="241"/>
                  </a:lnTo>
                  <a:lnTo>
                    <a:pt x="1228" y="186"/>
                  </a:lnTo>
                  <a:lnTo>
                    <a:pt x="1344" y="137"/>
                  </a:lnTo>
                  <a:lnTo>
                    <a:pt x="1464" y="94"/>
                  </a:lnTo>
                  <a:lnTo>
                    <a:pt x="1586" y="59"/>
                  </a:lnTo>
                  <a:lnTo>
                    <a:pt x="1713" y="32"/>
                  </a:lnTo>
                  <a:lnTo>
                    <a:pt x="1841" y="12"/>
                  </a:lnTo>
                  <a:lnTo>
                    <a:pt x="1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8106706" y="2530618"/>
            <a:ext cx="291229" cy="381578"/>
            <a:chOff x="5891213" y="3209925"/>
            <a:chExt cx="2016125" cy="2641600"/>
          </a:xfrm>
          <a:solidFill>
            <a:schemeClr val="bg2">
              <a:lumMod val="25000"/>
            </a:schemeClr>
          </a:solidFill>
        </p:grpSpPr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6423026" y="3209925"/>
              <a:ext cx="952500" cy="438150"/>
            </a:xfrm>
            <a:custGeom>
              <a:avLst/>
              <a:gdLst>
                <a:gd name="T0" fmla="*/ 409 w 1198"/>
                <a:gd name="T1" fmla="*/ 0 h 553"/>
                <a:gd name="T2" fmla="*/ 790 w 1198"/>
                <a:gd name="T3" fmla="*/ 0 h 553"/>
                <a:gd name="T4" fmla="*/ 815 w 1198"/>
                <a:gd name="T5" fmla="*/ 2 h 553"/>
                <a:gd name="T6" fmla="*/ 839 w 1198"/>
                <a:gd name="T7" fmla="*/ 10 h 553"/>
                <a:gd name="T8" fmla="*/ 860 w 1198"/>
                <a:gd name="T9" fmla="*/ 21 h 553"/>
                <a:gd name="T10" fmla="*/ 879 w 1198"/>
                <a:gd name="T11" fmla="*/ 37 h 553"/>
                <a:gd name="T12" fmla="*/ 894 w 1198"/>
                <a:gd name="T13" fmla="*/ 56 h 553"/>
                <a:gd name="T14" fmla="*/ 907 w 1198"/>
                <a:gd name="T15" fmla="*/ 77 h 553"/>
                <a:gd name="T16" fmla="*/ 914 w 1198"/>
                <a:gd name="T17" fmla="*/ 102 h 553"/>
                <a:gd name="T18" fmla="*/ 917 w 1198"/>
                <a:gd name="T19" fmla="*/ 127 h 553"/>
                <a:gd name="T20" fmla="*/ 917 w 1198"/>
                <a:gd name="T21" fmla="*/ 290 h 553"/>
                <a:gd name="T22" fmla="*/ 1198 w 1198"/>
                <a:gd name="T23" fmla="*/ 290 h 553"/>
                <a:gd name="T24" fmla="*/ 1198 w 1198"/>
                <a:gd name="T25" fmla="*/ 489 h 553"/>
                <a:gd name="T26" fmla="*/ 1196 w 1198"/>
                <a:gd name="T27" fmla="*/ 506 h 553"/>
                <a:gd name="T28" fmla="*/ 1190 w 1198"/>
                <a:gd name="T29" fmla="*/ 521 h 553"/>
                <a:gd name="T30" fmla="*/ 1179 w 1198"/>
                <a:gd name="T31" fmla="*/ 535 h 553"/>
                <a:gd name="T32" fmla="*/ 1166 w 1198"/>
                <a:gd name="T33" fmla="*/ 544 h 553"/>
                <a:gd name="T34" fmla="*/ 1151 w 1198"/>
                <a:gd name="T35" fmla="*/ 550 h 553"/>
                <a:gd name="T36" fmla="*/ 1135 w 1198"/>
                <a:gd name="T37" fmla="*/ 553 h 553"/>
                <a:gd name="T38" fmla="*/ 63 w 1198"/>
                <a:gd name="T39" fmla="*/ 553 h 553"/>
                <a:gd name="T40" fmla="*/ 47 w 1198"/>
                <a:gd name="T41" fmla="*/ 550 h 553"/>
                <a:gd name="T42" fmla="*/ 32 w 1198"/>
                <a:gd name="T43" fmla="*/ 544 h 553"/>
                <a:gd name="T44" fmla="*/ 19 w 1198"/>
                <a:gd name="T45" fmla="*/ 535 h 553"/>
                <a:gd name="T46" fmla="*/ 8 w 1198"/>
                <a:gd name="T47" fmla="*/ 521 h 553"/>
                <a:gd name="T48" fmla="*/ 2 w 1198"/>
                <a:gd name="T49" fmla="*/ 506 h 553"/>
                <a:gd name="T50" fmla="*/ 0 w 1198"/>
                <a:gd name="T51" fmla="*/ 489 h 553"/>
                <a:gd name="T52" fmla="*/ 0 w 1198"/>
                <a:gd name="T53" fmla="*/ 290 h 553"/>
                <a:gd name="T54" fmla="*/ 282 w 1198"/>
                <a:gd name="T55" fmla="*/ 290 h 553"/>
                <a:gd name="T56" fmla="*/ 282 w 1198"/>
                <a:gd name="T57" fmla="*/ 127 h 553"/>
                <a:gd name="T58" fmla="*/ 284 w 1198"/>
                <a:gd name="T59" fmla="*/ 102 h 553"/>
                <a:gd name="T60" fmla="*/ 291 w 1198"/>
                <a:gd name="T61" fmla="*/ 77 h 553"/>
                <a:gd name="T62" fmla="*/ 304 w 1198"/>
                <a:gd name="T63" fmla="*/ 56 h 553"/>
                <a:gd name="T64" fmla="*/ 319 w 1198"/>
                <a:gd name="T65" fmla="*/ 37 h 553"/>
                <a:gd name="T66" fmla="*/ 338 w 1198"/>
                <a:gd name="T67" fmla="*/ 21 h 553"/>
                <a:gd name="T68" fmla="*/ 359 w 1198"/>
                <a:gd name="T69" fmla="*/ 10 h 553"/>
                <a:gd name="T70" fmla="*/ 383 w 1198"/>
                <a:gd name="T71" fmla="*/ 2 h 553"/>
                <a:gd name="T72" fmla="*/ 409 w 1198"/>
                <a:gd name="T7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8" h="553">
                  <a:moveTo>
                    <a:pt x="409" y="0"/>
                  </a:moveTo>
                  <a:lnTo>
                    <a:pt x="790" y="0"/>
                  </a:lnTo>
                  <a:lnTo>
                    <a:pt x="815" y="2"/>
                  </a:lnTo>
                  <a:lnTo>
                    <a:pt x="839" y="10"/>
                  </a:lnTo>
                  <a:lnTo>
                    <a:pt x="860" y="21"/>
                  </a:lnTo>
                  <a:lnTo>
                    <a:pt x="879" y="37"/>
                  </a:lnTo>
                  <a:lnTo>
                    <a:pt x="894" y="56"/>
                  </a:lnTo>
                  <a:lnTo>
                    <a:pt x="907" y="77"/>
                  </a:lnTo>
                  <a:lnTo>
                    <a:pt x="914" y="102"/>
                  </a:lnTo>
                  <a:lnTo>
                    <a:pt x="917" y="127"/>
                  </a:lnTo>
                  <a:lnTo>
                    <a:pt x="917" y="290"/>
                  </a:lnTo>
                  <a:lnTo>
                    <a:pt x="1198" y="290"/>
                  </a:lnTo>
                  <a:lnTo>
                    <a:pt x="1198" y="489"/>
                  </a:lnTo>
                  <a:lnTo>
                    <a:pt x="1196" y="506"/>
                  </a:lnTo>
                  <a:lnTo>
                    <a:pt x="1190" y="521"/>
                  </a:lnTo>
                  <a:lnTo>
                    <a:pt x="1179" y="535"/>
                  </a:lnTo>
                  <a:lnTo>
                    <a:pt x="1166" y="544"/>
                  </a:lnTo>
                  <a:lnTo>
                    <a:pt x="1151" y="550"/>
                  </a:lnTo>
                  <a:lnTo>
                    <a:pt x="1135" y="553"/>
                  </a:lnTo>
                  <a:lnTo>
                    <a:pt x="63" y="553"/>
                  </a:lnTo>
                  <a:lnTo>
                    <a:pt x="47" y="550"/>
                  </a:lnTo>
                  <a:lnTo>
                    <a:pt x="32" y="544"/>
                  </a:lnTo>
                  <a:lnTo>
                    <a:pt x="19" y="535"/>
                  </a:lnTo>
                  <a:lnTo>
                    <a:pt x="8" y="521"/>
                  </a:lnTo>
                  <a:lnTo>
                    <a:pt x="2" y="506"/>
                  </a:lnTo>
                  <a:lnTo>
                    <a:pt x="0" y="489"/>
                  </a:lnTo>
                  <a:lnTo>
                    <a:pt x="0" y="290"/>
                  </a:lnTo>
                  <a:lnTo>
                    <a:pt x="282" y="290"/>
                  </a:lnTo>
                  <a:lnTo>
                    <a:pt x="282" y="127"/>
                  </a:lnTo>
                  <a:lnTo>
                    <a:pt x="284" y="102"/>
                  </a:lnTo>
                  <a:lnTo>
                    <a:pt x="291" y="77"/>
                  </a:lnTo>
                  <a:lnTo>
                    <a:pt x="304" y="56"/>
                  </a:lnTo>
                  <a:lnTo>
                    <a:pt x="319" y="37"/>
                  </a:lnTo>
                  <a:lnTo>
                    <a:pt x="338" y="21"/>
                  </a:lnTo>
                  <a:lnTo>
                    <a:pt x="359" y="10"/>
                  </a:lnTo>
                  <a:lnTo>
                    <a:pt x="383" y="2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1"/>
            <p:cNvSpPr>
              <a:spLocks noEditPoints="1"/>
            </p:cNvSpPr>
            <p:nvPr/>
          </p:nvSpPr>
          <p:spPr bwMode="auto">
            <a:xfrm>
              <a:off x="5891213" y="3438525"/>
              <a:ext cx="2016125" cy="2413000"/>
            </a:xfrm>
            <a:custGeom>
              <a:avLst/>
              <a:gdLst>
                <a:gd name="T0" fmla="*/ 318 w 2540"/>
                <a:gd name="T1" fmla="*/ 674 h 3040"/>
                <a:gd name="T2" fmla="*/ 318 w 2540"/>
                <a:gd name="T3" fmla="*/ 2723 h 3040"/>
                <a:gd name="T4" fmla="*/ 2223 w 2540"/>
                <a:gd name="T5" fmla="*/ 2723 h 3040"/>
                <a:gd name="T6" fmla="*/ 2223 w 2540"/>
                <a:gd name="T7" fmla="*/ 674 h 3040"/>
                <a:gd name="T8" fmla="*/ 318 w 2540"/>
                <a:gd name="T9" fmla="*/ 674 h 3040"/>
                <a:gd name="T10" fmla="*/ 0 w 2540"/>
                <a:gd name="T11" fmla="*/ 0 h 3040"/>
                <a:gd name="T12" fmla="*/ 544 w 2540"/>
                <a:gd name="T13" fmla="*/ 0 h 3040"/>
                <a:gd name="T14" fmla="*/ 544 w 2540"/>
                <a:gd name="T15" fmla="*/ 199 h 3040"/>
                <a:gd name="T16" fmla="*/ 547 w 2540"/>
                <a:gd name="T17" fmla="*/ 233 h 3040"/>
                <a:gd name="T18" fmla="*/ 557 w 2540"/>
                <a:gd name="T19" fmla="*/ 266 h 3040"/>
                <a:gd name="T20" fmla="*/ 570 w 2540"/>
                <a:gd name="T21" fmla="*/ 295 h 3040"/>
                <a:gd name="T22" fmla="*/ 589 w 2540"/>
                <a:gd name="T23" fmla="*/ 322 h 3040"/>
                <a:gd name="T24" fmla="*/ 612 w 2540"/>
                <a:gd name="T25" fmla="*/ 345 h 3040"/>
                <a:gd name="T26" fmla="*/ 639 w 2540"/>
                <a:gd name="T27" fmla="*/ 364 h 3040"/>
                <a:gd name="T28" fmla="*/ 669 w 2540"/>
                <a:gd name="T29" fmla="*/ 378 h 3040"/>
                <a:gd name="T30" fmla="*/ 701 w 2540"/>
                <a:gd name="T31" fmla="*/ 386 h 3040"/>
                <a:gd name="T32" fmla="*/ 734 w 2540"/>
                <a:gd name="T33" fmla="*/ 389 h 3040"/>
                <a:gd name="T34" fmla="*/ 1806 w 2540"/>
                <a:gd name="T35" fmla="*/ 389 h 3040"/>
                <a:gd name="T36" fmla="*/ 1839 w 2540"/>
                <a:gd name="T37" fmla="*/ 386 h 3040"/>
                <a:gd name="T38" fmla="*/ 1871 w 2540"/>
                <a:gd name="T39" fmla="*/ 378 h 3040"/>
                <a:gd name="T40" fmla="*/ 1902 w 2540"/>
                <a:gd name="T41" fmla="*/ 364 h 3040"/>
                <a:gd name="T42" fmla="*/ 1928 w 2540"/>
                <a:gd name="T43" fmla="*/ 345 h 3040"/>
                <a:gd name="T44" fmla="*/ 1951 w 2540"/>
                <a:gd name="T45" fmla="*/ 322 h 3040"/>
                <a:gd name="T46" fmla="*/ 1970 w 2540"/>
                <a:gd name="T47" fmla="*/ 295 h 3040"/>
                <a:gd name="T48" fmla="*/ 1984 w 2540"/>
                <a:gd name="T49" fmla="*/ 266 h 3040"/>
                <a:gd name="T50" fmla="*/ 1993 w 2540"/>
                <a:gd name="T51" fmla="*/ 233 h 3040"/>
                <a:gd name="T52" fmla="*/ 1996 w 2540"/>
                <a:gd name="T53" fmla="*/ 199 h 3040"/>
                <a:gd name="T54" fmla="*/ 1996 w 2540"/>
                <a:gd name="T55" fmla="*/ 0 h 3040"/>
                <a:gd name="T56" fmla="*/ 2540 w 2540"/>
                <a:gd name="T57" fmla="*/ 0 h 3040"/>
                <a:gd name="T58" fmla="*/ 2540 w 2540"/>
                <a:gd name="T59" fmla="*/ 2786 h 3040"/>
                <a:gd name="T60" fmla="*/ 2537 w 2540"/>
                <a:gd name="T61" fmla="*/ 2827 h 3040"/>
                <a:gd name="T62" fmla="*/ 2527 w 2540"/>
                <a:gd name="T63" fmla="*/ 2867 h 3040"/>
                <a:gd name="T64" fmla="*/ 2511 w 2540"/>
                <a:gd name="T65" fmla="*/ 2902 h 3040"/>
                <a:gd name="T66" fmla="*/ 2491 w 2540"/>
                <a:gd name="T67" fmla="*/ 2936 h 3040"/>
                <a:gd name="T68" fmla="*/ 2466 w 2540"/>
                <a:gd name="T69" fmla="*/ 2966 h 3040"/>
                <a:gd name="T70" fmla="*/ 2436 w 2540"/>
                <a:gd name="T71" fmla="*/ 2991 h 3040"/>
                <a:gd name="T72" fmla="*/ 2402 w 2540"/>
                <a:gd name="T73" fmla="*/ 3011 h 3040"/>
                <a:gd name="T74" fmla="*/ 2366 w 2540"/>
                <a:gd name="T75" fmla="*/ 3027 h 3040"/>
                <a:gd name="T76" fmla="*/ 2327 w 2540"/>
                <a:gd name="T77" fmla="*/ 3037 h 3040"/>
                <a:gd name="T78" fmla="*/ 2286 w 2540"/>
                <a:gd name="T79" fmla="*/ 3040 h 3040"/>
                <a:gd name="T80" fmla="*/ 254 w 2540"/>
                <a:gd name="T81" fmla="*/ 3040 h 3040"/>
                <a:gd name="T82" fmla="*/ 213 w 2540"/>
                <a:gd name="T83" fmla="*/ 3037 h 3040"/>
                <a:gd name="T84" fmla="*/ 174 w 2540"/>
                <a:gd name="T85" fmla="*/ 3027 h 3040"/>
                <a:gd name="T86" fmla="*/ 138 w 2540"/>
                <a:gd name="T87" fmla="*/ 3011 h 3040"/>
                <a:gd name="T88" fmla="*/ 104 w 2540"/>
                <a:gd name="T89" fmla="*/ 2991 h 3040"/>
                <a:gd name="T90" fmla="*/ 74 w 2540"/>
                <a:gd name="T91" fmla="*/ 2966 h 3040"/>
                <a:gd name="T92" fmla="*/ 49 w 2540"/>
                <a:gd name="T93" fmla="*/ 2936 h 3040"/>
                <a:gd name="T94" fmla="*/ 29 w 2540"/>
                <a:gd name="T95" fmla="*/ 2902 h 3040"/>
                <a:gd name="T96" fmla="*/ 13 w 2540"/>
                <a:gd name="T97" fmla="*/ 2867 h 3040"/>
                <a:gd name="T98" fmla="*/ 3 w 2540"/>
                <a:gd name="T99" fmla="*/ 2827 h 3040"/>
                <a:gd name="T100" fmla="*/ 0 w 2540"/>
                <a:gd name="T101" fmla="*/ 2786 h 3040"/>
                <a:gd name="T102" fmla="*/ 0 w 2540"/>
                <a:gd name="T103" fmla="*/ 0 h 3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0" h="3040">
                  <a:moveTo>
                    <a:pt x="318" y="674"/>
                  </a:moveTo>
                  <a:lnTo>
                    <a:pt x="318" y="2723"/>
                  </a:lnTo>
                  <a:lnTo>
                    <a:pt x="2223" y="2723"/>
                  </a:lnTo>
                  <a:lnTo>
                    <a:pt x="2223" y="674"/>
                  </a:lnTo>
                  <a:lnTo>
                    <a:pt x="318" y="674"/>
                  </a:lnTo>
                  <a:close/>
                  <a:moveTo>
                    <a:pt x="0" y="0"/>
                  </a:moveTo>
                  <a:lnTo>
                    <a:pt x="544" y="0"/>
                  </a:lnTo>
                  <a:lnTo>
                    <a:pt x="544" y="199"/>
                  </a:lnTo>
                  <a:lnTo>
                    <a:pt x="547" y="233"/>
                  </a:lnTo>
                  <a:lnTo>
                    <a:pt x="557" y="266"/>
                  </a:lnTo>
                  <a:lnTo>
                    <a:pt x="570" y="295"/>
                  </a:lnTo>
                  <a:lnTo>
                    <a:pt x="589" y="322"/>
                  </a:lnTo>
                  <a:lnTo>
                    <a:pt x="612" y="345"/>
                  </a:lnTo>
                  <a:lnTo>
                    <a:pt x="639" y="364"/>
                  </a:lnTo>
                  <a:lnTo>
                    <a:pt x="669" y="378"/>
                  </a:lnTo>
                  <a:lnTo>
                    <a:pt x="701" y="386"/>
                  </a:lnTo>
                  <a:lnTo>
                    <a:pt x="734" y="389"/>
                  </a:lnTo>
                  <a:lnTo>
                    <a:pt x="1806" y="389"/>
                  </a:lnTo>
                  <a:lnTo>
                    <a:pt x="1839" y="386"/>
                  </a:lnTo>
                  <a:lnTo>
                    <a:pt x="1871" y="378"/>
                  </a:lnTo>
                  <a:lnTo>
                    <a:pt x="1902" y="364"/>
                  </a:lnTo>
                  <a:lnTo>
                    <a:pt x="1928" y="345"/>
                  </a:lnTo>
                  <a:lnTo>
                    <a:pt x="1951" y="322"/>
                  </a:lnTo>
                  <a:lnTo>
                    <a:pt x="1970" y="295"/>
                  </a:lnTo>
                  <a:lnTo>
                    <a:pt x="1984" y="266"/>
                  </a:lnTo>
                  <a:lnTo>
                    <a:pt x="1993" y="233"/>
                  </a:lnTo>
                  <a:lnTo>
                    <a:pt x="1996" y="199"/>
                  </a:lnTo>
                  <a:lnTo>
                    <a:pt x="1996" y="0"/>
                  </a:lnTo>
                  <a:lnTo>
                    <a:pt x="2540" y="0"/>
                  </a:lnTo>
                  <a:lnTo>
                    <a:pt x="2540" y="2786"/>
                  </a:lnTo>
                  <a:lnTo>
                    <a:pt x="2537" y="2827"/>
                  </a:lnTo>
                  <a:lnTo>
                    <a:pt x="2527" y="2867"/>
                  </a:lnTo>
                  <a:lnTo>
                    <a:pt x="2511" y="2902"/>
                  </a:lnTo>
                  <a:lnTo>
                    <a:pt x="2491" y="2936"/>
                  </a:lnTo>
                  <a:lnTo>
                    <a:pt x="2466" y="2966"/>
                  </a:lnTo>
                  <a:lnTo>
                    <a:pt x="2436" y="2991"/>
                  </a:lnTo>
                  <a:lnTo>
                    <a:pt x="2402" y="3011"/>
                  </a:lnTo>
                  <a:lnTo>
                    <a:pt x="2366" y="3027"/>
                  </a:lnTo>
                  <a:lnTo>
                    <a:pt x="2327" y="3037"/>
                  </a:lnTo>
                  <a:lnTo>
                    <a:pt x="2286" y="3040"/>
                  </a:lnTo>
                  <a:lnTo>
                    <a:pt x="254" y="3040"/>
                  </a:lnTo>
                  <a:lnTo>
                    <a:pt x="213" y="3037"/>
                  </a:lnTo>
                  <a:lnTo>
                    <a:pt x="174" y="3027"/>
                  </a:lnTo>
                  <a:lnTo>
                    <a:pt x="138" y="3011"/>
                  </a:lnTo>
                  <a:lnTo>
                    <a:pt x="104" y="2991"/>
                  </a:lnTo>
                  <a:lnTo>
                    <a:pt x="74" y="2966"/>
                  </a:lnTo>
                  <a:lnTo>
                    <a:pt x="49" y="2936"/>
                  </a:lnTo>
                  <a:lnTo>
                    <a:pt x="29" y="2902"/>
                  </a:lnTo>
                  <a:lnTo>
                    <a:pt x="13" y="2867"/>
                  </a:lnTo>
                  <a:lnTo>
                    <a:pt x="3" y="2827"/>
                  </a:lnTo>
                  <a:lnTo>
                    <a:pt x="0" y="27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8722383" y="2532504"/>
            <a:ext cx="535944" cy="377806"/>
            <a:chOff x="5834063" y="3311525"/>
            <a:chExt cx="3443288" cy="2427287"/>
          </a:xfrm>
          <a:solidFill>
            <a:schemeClr val="bg2">
              <a:lumMod val="25000"/>
            </a:schemeClr>
          </a:solidFill>
        </p:grpSpPr>
        <p:sp>
          <p:nvSpPr>
            <p:cNvPr id="96" name="Freeform 86"/>
            <p:cNvSpPr>
              <a:spLocks noEditPoints="1"/>
            </p:cNvSpPr>
            <p:nvPr/>
          </p:nvSpPr>
          <p:spPr bwMode="auto">
            <a:xfrm>
              <a:off x="6129338" y="3311525"/>
              <a:ext cx="3148013" cy="1814512"/>
            </a:xfrm>
            <a:custGeom>
              <a:avLst/>
              <a:gdLst>
                <a:gd name="T0" fmla="*/ 3063 w 3965"/>
                <a:gd name="T1" fmla="*/ 775 h 2287"/>
                <a:gd name="T2" fmla="*/ 3052 w 3965"/>
                <a:gd name="T3" fmla="*/ 945 h 2287"/>
                <a:gd name="T4" fmla="*/ 3256 w 3965"/>
                <a:gd name="T5" fmla="*/ 1028 h 2287"/>
                <a:gd name="T6" fmla="*/ 3353 w 3965"/>
                <a:gd name="T7" fmla="*/ 1015 h 2287"/>
                <a:gd name="T8" fmla="*/ 3439 w 3965"/>
                <a:gd name="T9" fmla="*/ 975 h 2287"/>
                <a:gd name="T10" fmla="*/ 3510 w 3965"/>
                <a:gd name="T11" fmla="*/ 914 h 2287"/>
                <a:gd name="T12" fmla="*/ 3560 w 3965"/>
                <a:gd name="T13" fmla="*/ 837 h 2287"/>
                <a:gd name="T14" fmla="*/ 3588 w 3965"/>
                <a:gd name="T15" fmla="*/ 747 h 2287"/>
                <a:gd name="T16" fmla="*/ 3588 w 3965"/>
                <a:gd name="T17" fmla="*/ 649 h 2287"/>
                <a:gd name="T18" fmla="*/ 3560 w 3965"/>
                <a:gd name="T19" fmla="*/ 558 h 2287"/>
                <a:gd name="T20" fmla="*/ 3510 w 3965"/>
                <a:gd name="T21" fmla="*/ 481 h 2287"/>
                <a:gd name="T22" fmla="*/ 3439 w 3965"/>
                <a:gd name="T23" fmla="*/ 420 h 2287"/>
                <a:gd name="T24" fmla="*/ 3353 w 3965"/>
                <a:gd name="T25" fmla="*/ 381 h 2287"/>
                <a:gd name="T26" fmla="*/ 3256 w 3965"/>
                <a:gd name="T27" fmla="*/ 367 h 2287"/>
                <a:gd name="T28" fmla="*/ 2043 w 3965"/>
                <a:gd name="T29" fmla="*/ 0 h 2287"/>
                <a:gd name="T30" fmla="*/ 3333 w 3965"/>
                <a:gd name="T31" fmla="*/ 4 h 2287"/>
                <a:gd name="T32" fmla="*/ 3481 w 3965"/>
                <a:gd name="T33" fmla="*/ 35 h 2287"/>
                <a:gd name="T34" fmla="*/ 3613 w 3965"/>
                <a:gd name="T35" fmla="*/ 95 h 2287"/>
                <a:gd name="T36" fmla="*/ 3731 w 3965"/>
                <a:gd name="T37" fmla="*/ 179 h 2287"/>
                <a:gd name="T38" fmla="*/ 3828 w 3965"/>
                <a:gd name="T39" fmla="*/ 285 h 2287"/>
                <a:gd name="T40" fmla="*/ 3901 w 3965"/>
                <a:gd name="T41" fmla="*/ 409 h 2287"/>
                <a:gd name="T42" fmla="*/ 3947 w 3965"/>
                <a:gd name="T43" fmla="*/ 548 h 2287"/>
                <a:gd name="T44" fmla="*/ 3965 w 3965"/>
                <a:gd name="T45" fmla="*/ 697 h 2287"/>
                <a:gd name="T46" fmla="*/ 3947 w 3965"/>
                <a:gd name="T47" fmla="*/ 847 h 2287"/>
                <a:gd name="T48" fmla="*/ 3901 w 3965"/>
                <a:gd name="T49" fmla="*/ 986 h 2287"/>
                <a:gd name="T50" fmla="*/ 3828 w 3965"/>
                <a:gd name="T51" fmla="*/ 1110 h 2287"/>
                <a:gd name="T52" fmla="*/ 3731 w 3965"/>
                <a:gd name="T53" fmla="*/ 1216 h 2287"/>
                <a:gd name="T54" fmla="*/ 3613 w 3965"/>
                <a:gd name="T55" fmla="*/ 1300 h 2287"/>
                <a:gd name="T56" fmla="*/ 3481 w 3965"/>
                <a:gd name="T57" fmla="*/ 1360 h 2287"/>
                <a:gd name="T58" fmla="*/ 3333 w 3965"/>
                <a:gd name="T59" fmla="*/ 1391 h 2287"/>
                <a:gd name="T60" fmla="*/ 2928 w 3965"/>
                <a:gd name="T61" fmla="*/ 1395 h 2287"/>
                <a:gd name="T62" fmla="*/ 2831 w 3965"/>
                <a:gd name="T63" fmla="*/ 1574 h 2287"/>
                <a:gd name="T64" fmla="*/ 2711 w 3965"/>
                <a:gd name="T65" fmla="*/ 1736 h 2287"/>
                <a:gd name="T66" fmla="*/ 2572 w 3965"/>
                <a:gd name="T67" fmla="*/ 1883 h 2287"/>
                <a:gd name="T68" fmla="*/ 2414 w 3965"/>
                <a:gd name="T69" fmla="*/ 2010 h 2287"/>
                <a:gd name="T70" fmla="*/ 2241 w 3965"/>
                <a:gd name="T71" fmla="*/ 2114 h 2287"/>
                <a:gd name="T72" fmla="*/ 2052 w 3965"/>
                <a:gd name="T73" fmla="*/ 2197 h 2287"/>
                <a:gd name="T74" fmla="*/ 1851 w 3965"/>
                <a:gd name="T75" fmla="*/ 2254 h 2287"/>
                <a:gd name="T76" fmla="*/ 1640 w 3965"/>
                <a:gd name="T77" fmla="*/ 2283 h 2287"/>
                <a:gd name="T78" fmla="*/ 1417 w 3965"/>
                <a:gd name="T79" fmla="*/ 2283 h 2287"/>
                <a:gd name="T80" fmla="*/ 1196 w 3965"/>
                <a:gd name="T81" fmla="*/ 2250 h 2287"/>
                <a:gd name="T82" fmla="*/ 985 w 3965"/>
                <a:gd name="T83" fmla="*/ 2187 h 2287"/>
                <a:gd name="T84" fmla="*/ 789 w 3965"/>
                <a:gd name="T85" fmla="*/ 2098 h 2287"/>
                <a:gd name="T86" fmla="*/ 610 w 3965"/>
                <a:gd name="T87" fmla="*/ 1982 h 2287"/>
                <a:gd name="T88" fmla="*/ 448 w 3965"/>
                <a:gd name="T89" fmla="*/ 1844 h 2287"/>
                <a:gd name="T90" fmla="*/ 307 w 3965"/>
                <a:gd name="T91" fmla="*/ 1685 h 2287"/>
                <a:gd name="T92" fmla="*/ 191 w 3965"/>
                <a:gd name="T93" fmla="*/ 1508 h 2287"/>
                <a:gd name="T94" fmla="*/ 99 w 3965"/>
                <a:gd name="T95" fmla="*/ 1314 h 2287"/>
                <a:gd name="T96" fmla="*/ 37 w 3965"/>
                <a:gd name="T97" fmla="*/ 1107 h 2287"/>
                <a:gd name="T98" fmla="*/ 4 w 3965"/>
                <a:gd name="T99" fmla="*/ 889 h 2287"/>
                <a:gd name="T100" fmla="*/ 0 w 3965"/>
                <a:gd name="T101" fmla="*/ 0 h 2287"/>
                <a:gd name="T102" fmla="*/ 2043 w 3965"/>
                <a:gd name="T103" fmla="*/ 0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65" h="2287">
                  <a:moveTo>
                    <a:pt x="3063" y="367"/>
                  </a:moveTo>
                  <a:lnTo>
                    <a:pt x="3063" y="775"/>
                  </a:lnTo>
                  <a:lnTo>
                    <a:pt x="3060" y="862"/>
                  </a:lnTo>
                  <a:lnTo>
                    <a:pt x="3052" y="945"/>
                  </a:lnTo>
                  <a:lnTo>
                    <a:pt x="3040" y="1028"/>
                  </a:lnTo>
                  <a:lnTo>
                    <a:pt x="3256" y="1028"/>
                  </a:lnTo>
                  <a:lnTo>
                    <a:pt x="3305" y="1025"/>
                  </a:lnTo>
                  <a:lnTo>
                    <a:pt x="3353" y="1015"/>
                  </a:lnTo>
                  <a:lnTo>
                    <a:pt x="3397" y="998"/>
                  </a:lnTo>
                  <a:lnTo>
                    <a:pt x="3439" y="975"/>
                  </a:lnTo>
                  <a:lnTo>
                    <a:pt x="3477" y="947"/>
                  </a:lnTo>
                  <a:lnTo>
                    <a:pt x="3510" y="914"/>
                  </a:lnTo>
                  <a:lnTo>
                    <a:pt x="3538" y="877"/>
                  </a:lnTo>
                  <a:lnTo>
                    <a:pt x="3560" y="837"/>
                  </a:lnTo>
                  <a:lnTo>
                    <a:pt x="3577" y="792"/>
                  </a:lnTo>
                  <a:lnTo>
                    <a:pt x="3588" y="747"/>
                  </a:lnTo>
                  <a:lnTo>
                    <a:pt x="3592" y="697"/>
                  </a:lnTo>
                  <a:lnTo>
                    <a:pt x="3588" y="649"/>
                  </a:lnTo>
                  <a:lnTo>
                    <a:pt x="3577" y="603"/>
                  </a:lnTo>
                  <a:lnTo>
                    <a:pt x="3560" y="558"/>
                  </a:lnTo>
                  <a:lnTo>
                    <a:pt x="3538" y="518"/>
                  </a:lnTo>
                  <a:lnTo>
                    <a:pt x="3510" y="481"/>
                  </a:lnTo>
                  <a:lnTo>
                    <a:pt x="3477" y="448"/>
                  </a:lnTo>
                  <a:lnTo>
                    <a:pt x="3439" y="420"/>
                  </a:lnTo>
                  <a:lnTo>
                    <a:pt x="3397" y="398"/>
                  </a:lnTo>
                  <a:lnTo>
                    <a:pt x="3353" y="381"/>
                  </a:lnTo>
                  <a:lnTo>
                    <a:pt x="3305" y="370"/>
                  </a:lnTo>
                  <a:lnTo>
                    <a:pt x="3256" y="367"/>
                  </a:lnTo>
                  <a:lnTo>
                    <a:pt x="3063" y="367"/>
                  </a:lnTo>
                  <a:close/>
                  <a:moveTo>
                    <a:pt x="2043" y="0"/>
                  </a:moveTo>
                  <a:lnTo>
                    <a:pt x="3256" y="0"/>
                  </a:lnTo>
                  <a:lnTo>
                    <a:pt x="3333" y="4"/>
                  </a:lnTo>
                  <a:lnTo>
                    <a:pt x="3408" y="16"/>
                  </a:lnTo>
                  <a:lnTo>
                    <a:pt x="3481" y="35"/>
                  </a:lnTo>
                  <a:lnTo>
                    <a:pt x="3548" y="62"/>
                  </a:lnTo>
                  <a:lnTo>
                    <a:pt x="3613" y="95"/>
                  </a:lnTo>
                  <a:lnTo>
                    <a:pt x="3674" y="135"/>
                  </a:lnTo>
                  <a:lnTo>
                    <a:pt x="3731" y="179"/>
                  </a:lnTo>
                  <a:lnTo>
                    <a:pt x="3782" y="230"/>
                  </a:lnTo>
                  <a:lnTo>
                    <a:pt x="3828" y="285"/>
                  </a:lnTo>
                  <a:lnTo>
                    <a:pt x="3868" y="345"/>
                  </a:lnTo>
                  <a:lnTo>
                    <a:pt x="3901" y="409"/>
                  </a:lnTo>
                  <a:lnTo>
                    <a:pt x="3929" y="477"/>
                  </a:lnTo>
                  <a:lnTo>
                    <a:pt x="3947" y="548"/>
                  </a:lnTo>
                  <a:lnTo>
                    <a:pt x="3961" y="621"/>
                  </a:lnTo>
                  <a:lnTo>
                    <a:pt x="3965" y="697"/>
                  </a:lnTo>
                  <a:lnTo>
                    <a:pt x="3961" y="774"/>
                  </a:lnTo>
                  <a:lnTo>
                    <a:pt x="3947" y="847"/>
                  </a:lnTo>
                  <a:lnTo>
                    <a:pt x="3929" y="918"/>
                  </a:lnTo>
                  <a:lnTo>
                    <a:pt x="3901" y="986"/>
                  </a:lnTo>
                  <a:lnTo>
                    <a:pt x="3868" y="1050"/>
                  </a:lnTo>
                  <a:lnTo>
                    <a:pt x="3828" y="1110"/>
                  </a:lnTo>
                  <a:lnTo>
                    <a:pt x="3782" y="1165"/>
                  </a:lnTo>
                  <a:lnTo>
                    <a:pt x="3731" y="1216"/>
                  </a:lnTo>
                  <a:lnTo>
                    <a:pt x="3674" y="1260"/>
                  </a:lnTo>
                  <a:lnTo>
                    <a:pt x="3613" y="1300"/>
                  </a:lnTo>
                  <a:lnTo>
                    <a:pt x="3548" y="1334"/>
                  </a:lnTo>
                  <a:lnTo>
                    <a:pt x="3481" y="1360"/>
                  </a:lnTo>
                  <a:lnTo>
                    <a:pt x="3409" y="1379"/>
                  </a:lnTo>
                  <a:lnTo>
                    <a:pt x="3333" y="1391"/>
                  </a:lnTo>
                  <a:lnTo>
                    <a:pt x="3256" y="1395"/>
                  </a:lnTo>
                  <a:lnTo>
                    <a:pt x="2928" y="1395"/>
                  </a:lnTo>
                  <a:lnTo>
                    <a:pt x="2882" y="1487"/>
                  </a:lnTo>
                  <a:lnTo>
                    <a:pt x="2831" y="1574"/>
                  </a:lnTo>
                  <a:lnTo>
                    <a:pt x="2774" y="1658"/>
                  </a:lnTo>
                  <a:lnTo>
                    <a:pt x="2711" y="1736"/>
                  </a:lnTo>
                  <a:lnTo>
                    <a:pt x="2645" y="1812"/>
                  </a:lnTo>
                  <a:lnTo>
                    <a:pt x="2572" y="1883"/>
                  </a:lnTo>
                  <a:lnTo>
                    <a:pt x="2495" y="1948"/>
                  </a:lnTo>
                  <a:lnTo>
                    <a:pt x="2414" y="2010"/>
                  </a:lnTo>
                  <a:lnTo>
                    <a:pt x="2330" y="2064"/>
                  </a:lnTo>
                  <a:lnTo>
                    <a:pt x="2241" y="2114"/>
                  </a:lnTo>
                  <a:lnTo>
                    <a:pt x="2148" y="2159"/>
                  </a:lnTo>
                  <a:lnTo>
                    <a:pt x="2052" y="2197"/>
                  </a:lnTo>
                  <a:lnTo>
                    <a:pt x="1953" y="2228"/>
                  </a:lnTo>
                  <a:lnTo>
                    <a:pt x="1851" y="2254"/>
                  </a:lnTo>
                  <a:lnTo>
                    <a:pt x="1747" y="2271"/>
                  </a:lnTo>
                  <a:lnTo>
                    <a:pt x="1640" y="2283"/>
                  </a:lnTo>
                  <a:lnTo>
                    <a:pt x="1531" y="2287"/>
                  </a:lnTo>
                  <a:lnTo>
                    <a:pt x="1417" y="2283"/>
                  </a:lnTo>
                  <a:lnTo>
                    <a:pt x="1304" y="2270"/>
                  </a:lnTo>
                  <a:lnTo>
                    <a:pt x="1196" y="2250"/>
                  </a:lnTo>
                  <a:lnTo>
                    <a:pt x="1088" y="2223"/>
                  </a:lnTo>
                  <a:lnTo>
                    <a:pt x="985" y="2187"/>
                  </a:lnTo>
                  <a:lnTo>
                    <a:pt x="885" y="2146"/>
                  </a:lnTo>
                  <a:lnTo>
                    <a:pt x="789" y="2098"/>
                  </a:lnTo>
                  <a:lnTo>
                    <a:pt x="697" y="2044"/>
                  </a:lnTo>
                  <a:lnTo>
                    <a:pt x="610" y="1982"/>
                  </a:lnTo>
                  <a:lnTo>
                    <a:pt x="526" y="1915"/>
                  </a:lnTo>
                  <a:lnTo>
                    <a:pt x="448" y="1844"/>
                  </a:lnTo>
                  <a:lnTo>
                    <a:pt x="375" y="1768"/>
                  </a:lnTo>
                  <a:lnTo>
                    <a:pt x="307" y="1685"/>
                  </a:lnTo>
                  <a:lnTo>
                    <a:pt x="246" y="1599"/>
                  </a:lnTo>
                  <a:lnTo>
                    <a:pt x="191" y="1508"/>
                  </a:lnTo>
                  <a:lnTo>
                    <a:pt x="142" y="1413"/>
                  </a:lnTo>
                  <a:lnTo>
                    <a:pt x="99" y="1314"/>
                  </a:lnTo>
                  <a:lnTo>
                    <a:pt x="65" y="1212"/>
                  </a:lnTo>
                  <a:lnTo>
                    <a:pt x="37" y="1107"/>
                  </a:lnTo>
                  <a:lnTo>
                    <a:pt x="16" y="999"/>
                  </a:lnTo>
                  <a:lnTo>
                    <a:pt x="4" y="889"/>
                  </a:lnTo>
                  <a:lnTo>
                    <a:pt x="0" y="775"/>
                  </a:lnTo>
                  <a:lnTo>
                    <a:pt x="0" y="0"/>
                  </a:lnTo>
                  <a:lnTo>
                    <a:pt x="2043" y="0"/>
                  </a:lnTo>
                  <a:lnTo>
                    <a:pt x="20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>
              <a:off x="5834063" y="5260975"/>
              <a:ext cx="3022600" cy="477837"/>
            </a:xfrm>
            <a:custGeom>
              <a:avLst/>
              <a:gdLst>
                <a:gd name="T0" fmla="*/ 0 w 3808"/>
                <a:gd name="T1" fmla="*/ 0 h 601"/>
                <a:gd name="T2" fmla="*/ 3808 w 3808"/>
                <a:gd name="T3" fmla="*/ 0 h 601"/>
                <a:gd name="T4" fmla="*/ 3514 w 3808"/>
                <a:gd name="T5" fmla="*/ 476 h 601"/>
                <a:gd name="T6" fmla="*/ 3492 w 3808"/>
                <a:gd name="T7" fmla="*/ 504 h 601"/>
                <a:gd name="T8" fmla="*/ 3465 w 3808"/>
                <a:gd name="T9" fmla="*/ 530 h 601"/>
                <a:gd name="T10" fmla="*/ 3433 w 3808"/>
                <a:gd name="T11" fmla="*/ 554 h 601"/>
                <a:gd name="T12" fmla="*/ 3397 w 3808"/>
                <a:gd name="T13" fmla="*/ 574 h 601"/>
                <a:gd name="T14" fmla="*/ 3360 w 3808"/>
                <a:gd name="T15" fmla="*/ 588 h 601"/>
                <a:gd name="T16" fmla="*/ 3323 w 3808"/>
                <a:gd name="T17" fmla="*/ 597 h 601"/>
                <a:gd name="T18" fmla="*/ 3287 w 3808"/>
                <a:gd name="T19" fmla="*/ 601 h 601"/>
                <a:gd name="T20" fmla="*/ 521 w 3808"/>
                <a:gd name="T21" fmla="*/ 601 h 601"/>
                <a:gd name="T22" fmla="*/ 485 w 3808"/>
                <a:gd name="T23" fmla="*/ 597 h 601"/>
                <a:gd name="T24" fmla="*/ 448 w 3808"/>
                <a:gd name="T25" fmla="*/ 588 h 601"/>
                <a:gd name="T26" fmla="*/ 411 w 3808"/>
                <a:gd name="T27" fmla="*/ 574 h 601"/>
                <a:gd name="T28" fmla="*/ 377 w 3808"/>
                <a:gd name="T29" fmla="*/ 554 h 601"/>
                <a:gd name="T30" fmla="*/ 343 w 3808"/>
                <a:gd name="T31" fmla="*/ 530 h 601"/>
                <a:gd name="T32" fmla="*/ 317 w 3808"/>
                <a:gd name="T33" fmla="*/ 504 h 601"/>
                <a:gd name="T34" fmla="*/ 294 w 3808"/>
                <a:gd name="T35" fmla="*/ 476 h 601"/>
                <a:gd name="T36" fmla="*/ 0 w 3808"/>
                <a:gd name="T37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8" h="601">
                  <a:moveTo>
                    <a:pt x="0" y="0"/>
                  </a:moveTo>
                  <a:lnTo>
                    <a:pt x="3808" y="0"/>
                  </a:lnTo>
                  <a:lnTo>
                    <a:pt x="3514" y="476"/>
                  </a:lnTo>
                  <a:lnTo>
                    <a:pt x="3492" y="504"/>
                  </a:lnTo>
                  <a:lnTo>
                    <a:pt x="3465" y="530"/>
                  </a:lnTo>
                  <a:lnTo>
                    <a:pt x="3433" y="554"/>
                  </a:lnTo>
                  <a:lnTo>
                    <a:pt x="3397" y="574"/>
                  </a:lnTo>
                  <a:lnTo>
                    <a:pt x="3360" y="588"/>
                  </a:lnTo>
                  <a:lnTo>
                    <a:pt x="3323" y="597"/>
                  </a:lnTo>
                  <a:lnTo>
                    <a:pt x="3287" y="601"/>
                  </a:lnTo>
                  <a:lnTo>
                    <a:pt x="521" y="601"/>
                  </a:lnTo>
                  <a:lnTo>
                    <a:pt x="485" y="597"/>
                  </a:lnTo>
                  <a:lnTo>
                    <a:pt x="448" y="588"/>
                  </a:lnTo>
                  <a:lnTo>
                    <a:pt x="411" y="574"/>
                  </a:lnTo>
                  <a:lnTo>
                    <a:pt x="377" y="554"/>
                  </a:lnTo>
                  <a:lnTo>
                    <a:pt x="343" y="530"/>
                  </a:lnTo>
                  <a:lnTo>
                    <a:pt x="317" y="504"/>
                  </a:lnTo>
                  <a:lnTo>
                    <a:pt x="294" y="4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9582776" y="2532193"/>
            <a:ext cx="373913" cy="378426"/>
            <a:chOff x="5842001" y="3186113"/>
            <a:chExt cx="2630488" cy="2662237"/>
          </a:xfrm>
          <a:solidFill>
            <a:schemeClr val="bg2">
              <a:lumMod val="25000"/>
            </a:schemeClr>
          </a:solidFill>
        </p:grpSpPr>
        <p:sp>
          <p:nvSpPr>
            <p:cNvPr id="103" name="Freeform 92"/>
            <p:cNvSpPr>
              <a:spLocks/>
            </p:cNvSpPr>
            <p:nvPr/>
          </p:nvSpPr>
          <p:spPr bwMode="auto">
            <a:xfrm>
              <a:off x="6970713" y="4327525"/>
              <a:ext cx="373063" cy="377825"/>
            </a:xfrm>
            <a:custGeom>
              <a:avLst/>
              <a:gdLst>
                <a:gd name="T0" fmla="*/ 235 w 470"/>
                <a:gd name="T1" fmla="*/ 0 h 477"/>
                <a:gd name="T2" fmla="*/ 273 w 470"/>
                <a:gd name="T3" fmla="*/ 4 h 477"/>
                <a:gd name="T4" fmla="*/ 310 w 470"/>
                <a:gd name="T5" fmla="*/ 12 h 477"/>
                <a:gd name="T6" fmla="*/ 343 w 470"/>
                <a:gd name="T7" fmla="*/ 27 h 477"/>
                <a:gd name="T8" fmla="*/ 374 w 470"/>
                <a:gd name="T9" fmla="*/ 46 h 477"/>
                <a:gd name="T10" fmla="*/ 402 w 470"/>
                <a:gd name="T11" fmla="*/ 70 h 477"/>
                <a:gd name="T12" fmla="*/ 425 w 470"/>
                <a:gd name="T13" fmla="*/ 98 h 477"/>
                <a:gd name="T14" fmla="*/ 444 w 470"/>
                <a:gd name="T15" fmla="*/ 128 h 477"/>
                <a:gd name="T16" fmla="*/ 459 w 470"/>
                <a:gd name="T17" fmla="*/ 163 h 477"/>
                <a:gd name="T18" fmla="*/ 467 w 470"/>
                <a:gd name="T19" fmla="*/ 200 h 477"/>
                <a:gd name="T20" fmla="*/ 470 w 470"/>
                <a:gd name="T21" fmla="*/ 239 h 477"/>
                <a:gd name="T22" fmla="*/ 467 w 470"/>
                <a:gd name="T23" fmla="*/ 277 h 477"/>
                <a:gd name="T24" fmla="*/ 459 w 470"/>
                <a:gd name="T25" fmla="*/ 314 h 477"/>
                <a:gd name="T26" fmla="*/ 444 w 470"/>
                <a:gd name="T27" fmla="*/ 348 h 477"/>
                <a:gd name="T28" fmla="*/ 425 w 470"/>
                <a:gd name="T29" fmla="*/ 379 h 477"/>
                <a:gd name="T30" fmla="*/ 402 w 470"/>
                <a:gd name="T31" fmla="*/ 407 h 477"/>
                <a:gd name="T32" fmla="*/ 374 w 470"/>
                <a:gd name="T33" fmla="*/ 431 h 477"/>
                <a:gd name="T34" fmla="*/ 343 w 470"/>
                <a:gd name="T35" fmla="*/ 450 h 477"/>
                <a:gd name="T36" fmla="*/ 310 w 470"/>
                <a:gd name="T37" fmla="*/ 465 h 477"/>
                <a:gd name="T38" fmla="*/ 273 w 470"/>
                <a:gd name="T39" fmla="*/ 474 h 477"/>
                <a:gd name="T40" fmla="*/ 235 w 470"/>
                <a:gd name="T41" fmla="*/ 477 h 477"/>
                <a:gd name="T42" fmla="*/ 197 w 470"/>
                <a:gd name="T43" fmla="*/ 474 h 477"/>
                <a:gd name="T44" fmla="*/ 160 w 470"/>
                <a:gd name="T45" fmla="*/ 465 h 477"/>
                <a:gd name="T46" fmla="*/ 127 w 470"/>
                <a:gd name="T47" fmla="*/ 450 h 477"/>
                <a:gd name="T48" fmla="*/ 96 w 470"/>
                <a:gd name="T49" fmla="*/ 431 h 477"/>
                <a:gd name="T50" fmla="*/ 68 w 470"/>
                <a:gd name="T51" fmla="*/ 407 h 477"/>
                <a:gd name="T52" fmla="*/ 45 w 470"/>
                <a:gd name="T53" fmla="*/ 379 h 477"/>
                <a:gd name="T54" fmla="*/ 26 w 470"/>
                <a:gd name="T55" fmla="*/ 348 h 477"/>
                <a:gd name="T56" fmla="*/ 11 w 470"/>
                <a:gd name="T57" fmla="*/ 314 h 477"/>
                <a:gd name="T58" fmla="*/ 3 w 470"/>
                <a:gd name="T59" fmla="*/ 277 h 477"/>
                <a:gd name="T60" fmla="*/ 0 w 470"/>
                <a:gd name="T61" fmla="*/ 239 h 477"/>
                <a:gd name="T62" fmla="*/ 3 w 470"/>
                <a:gd name="T63" fmla="*/ 200 h 477"/>
                <a:gd name="T64" fmla="*/ 11 w 470"/>
                <a:gd name="T65" fmla="*/ 163 h 477"/>
                <a:gd name="T66" fmla="*/ 26 w 470"/>
                <a:gd name="T67" fmla="*/ 128 h 477"/>
                <a:gd name="T68" fmla="*/ 45 w 470"/>
                <a:gd name="T69" fmla="*/ 98 h 477"/>
                <a:gd name="T70" fmla="*/ 68 w 470"/>
                <a:gd name="T71" fmla="*/ 70 h 477"/>
                <a:gd name="T72" fmla="*/ 96 w 470"/>
                <a:gd name="T73" fmla="*/ 46 h 477"/>
                <a:gd name="T74" fmla="*/ 127 w 470"/>
                <a:gd name="T75" fmla="*/ 27 h 477"/>
                <a:gd name="T76" fmla="*/ 160 w 470"/>
                <a:gd name="T77" fmla="*/ 12 h 477"/>
                <a:gd name="T78" fmla="*/ 197 w 470"/>
                <a:gd name="T79" fmla="*/ 4 h 477"/>
                <a:gd name="T80" fmla="*/ 235 w 470"/>
                <a:gd name="T81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0" h="477">
                  <a:moveTo>
                    <a:pt x="235" y="0"/>
                  </a:moveTo>
                  <a:lnTo>
                    <a:pt x="273" y="4"/>
                  </a:lnTo>
                  <a:lnTo>
                    <a:pt x="310" y="12"/>
                  </a:lnTo>
                  <a:lnTo>
                    <a:pt x="343" y="27"/>
                  </a:lnTo>
                  <a:lnTo>
                    <a:pt x="374" y="46"/>
                  </a:lnTo>
                  <a:lnTo>
                    <a:pt x="402" y="70"/>
                  </a:lnTo>
                  <a:lnTo>
                    <a:pt x="425" y="98"/>
                  </a:lnTo>
                  <a:lnTo>
                    <a:pt x="444" y="128"/>
                  </a:lnTo>
                  <a:lnTo>
                    <a:pt x="459" y="163"/>
                  </a:lnTo>
                  <a:lnTo>
                    <a:pt x="467" y="200"/>
                  </a:lnTo>
                  <a:lnTo>
                    <a:pt x="470" y="239"/>
                  </a:lnTo>
                  <a:lnTo>
                    <a:pt x="467" y="277"/>
                  </a:lnTo>
                  <a:lnTo>
                    <a:pt x="459" y="314"/>
                  </a:lnTo>
                  <a:lnTo>
                    <a:pt x="444" y="348"/>
                  </a:lnTo>
                  <a:lnTo>
                    <a:pt x="425" y="379"/>
                  </a:lnTo>
                  <a:lnTo>
                    <a:pt x="402" y="407"/>
                  </a:lnTo>
                  <a:lnTo>
                    <a:pt x="374" y="431"/>
                  </a:lnTo>
                  <a:lnTo>
                    <a:pt x="343" y="450"/>
                  </a:lnTo>
                  <a:lnTo>
                    <a:pt x="310" y="465"/>
                  </a:lnTo>
                  <a:lnTo>
                    <a:pt x="273" y="474"/>
                  </a:lnTo>
                  <a:lnTo>
                    <a:pt x="235" y="477"/>
                  </a:lnTo>
                  <a:lnTo>
                    <a:pt x="197" y="474"/>
                  </a:lnTo>
                  <a:lnTo>
                    <a:pt x="160" y="465"/>
                  </a:lnTo>
                  <a:lnTo>
                    <a:pt x="127" y="450"/>
                  </a:lnTo>
                  <a:lnTo>
                    <a:pt x="96" y="431"/>
                  </a:lnTo>
                  <a:lnTo>
                    <a:pt x="68" y="407"/>
                  </a:lnTo>
                  <a:lnTo>
                    <a:pt x="45" y="379"/>
                  </a:lnTo>
                  <a:lnTo>
                    <a:pt x="26" y="348"/>
                  </a:lnTo>
                  <a:lnTo>
                    <a:pt x="11" y="314"/>
                  </a:lnTo>
                  <a:lnTo>
                    <a:pt x="3" y="277"/>
                  </a:lnTo>
                  <a:lnTo>
                    <a:pt x="0" y="239"/>
                  </a:lnTo>
                  <a:lnTo>
                    <a:pt x="3" y="200"/>
                  </a:lnTo>
                  <a:lnTo>
                    <a:pt x="11" y="163"/>
                  </a:lnTo>
                  <a:lnTo>
                    <a:pt x="26" y="128"/>
                  </a:lnTo>
                  <a:lnTo>
                    <a:pt x="45" y="98"/>
                  </a:lnTo>
                  <a:lnTo>
                    <a:pt x="68" y="70"/>
                  </a:lnTo>
                  <a:lnTo>
                    <a:pt x="96" y="46"/>
                  </a:lnTo>
                  <a:lnTo>
                    <a:pt x="127" y="27"/>
                  </a:lnTo>
                  <a:lnTo>
                    <a:pt x="160" y="12"/>
                  </a:lnTo>
                  <a:lnTo>
                    <a:pt x="197" y="4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93"/>
            <p:cNvSpPr>
              <a:spLocks noEditPoints="1"/>
            </p:cNvSpPr>
            <p:nvPr/>
          </p:nvSpPr>
          <p:spPr bwMode="auto">
            <a:xfrm>
              <a:off x="5842001" y="3186113"/>
              <a:ext cx="2630488" cy="2662237"/>
            </a:xfrm>
            <a:custGeom>
              <a:avLst/>
              <a:gdLst>
                <a:gd name="T0" fmla="*/ 1428 w 3312"/>
                <a:gd name="T1" fmla="*/ 325 h 3355"/>
                <a:gd name="T2" fmla="*/ 1121 w 3312"/>
                <a:gd name="T3" fmla="*/ 418 h 3355"/>
                <a:gd name="T4" fmla="*/ 836 w 3312"/>
                <a:gd name="T5" fmla="*/ 591 h 3355"/>
                <a:gd name="T6" fmla="*/ 1301 w 3312"/>
                <a:gd name="T7" fmla="*/ 1312 h 3355"/>
                <a:gd name="T8" fmla="*/ 1207 w 3312"/>
                <a:gd name="T9" fmla="*/ 1439 h 3355"/>
                <a:gd name="T10" fmla="*/ 1152 w 3312"/>
                <a:gd name="T11" fmla="*/ 1628 h 3355"/>
                <a:gd name="T12" fmla="*/ 1170 w 3312"/>
                <a:gd name="T13" fmla="*/ 1823 h 3355"/>
                <a:gd name="T14" fmla="*/ 1263 w 3312"/>
                <a:gd name="T15" fmla="*/ 2002 h 3355"/>
                <a:gd name="T16" fmla="*/ 1422 w 3312"/>
                <a:gd name="T17" fmla="*/ 2133 h 3355"/>
                <a:gd name="T18" fmla="*/ 1611 w 3312"/>
                <a:gd name="T19" fmla="*/ 2188 h 3355"/>
                <a:gd name="T20" fmla="*/ 1817 w 3312"/>
                <a:gd name="T21" fmla="*/ 3034 h 3355"/>
                <a:gd name="T22" fmla="*/ 2127 w 3312"/>
                <a:gd name="T23" fmla="*/ 2962 h 3355"/>
                <a:gd name="T24" fmla="*/ 2419 w 3312"/>
                <a:gd name="T25" fmla="*/ 2808 h 3355"/>
                <a:gd name="T26" fmla="*/ 2019 w 3312"/>
                <a:gd name="T27" fmla="*/ 2035 h 3355"/>
                <a:gd name="T28" fmla="*/ 2127 w 3312"/>
                <a:gd name="T29" fmla="*/ 1866 h 3355"/>
                <a:gd name="T30" fmla="*/ 2163 w 3312"/>
                <a:gd name="T31" fmla="*/ 1674 h 3355"/>
                <a:gd name="T32" fmla="*/ 2124 w 3312"/>
                <a:gd name="T33" fmla="*/ 1483 h 3355"/>
                <a:gd name="T34" fmla="*/ 2015 w 3312"/>
                <a:gd name="T35" fmla="*/ 1315 h 3355"/>
                <a:gd name="T36" fmla="*/ 1850 w 3312"/>
                <a:gd name="T37" fmla="*/ 1203 h 3355"/>
                <a:gd name="T38" fmla="*/ 1662 w 3312"/>
                <a:gd name="T39" fmla="*/ 1166 h 3355"/>
                <a:gd name="T40" fmla="*/ 1844 w 3312"/>
                <a:gd name="T41" fmla="*/ 12 h 3355"/>
                <a:gd name="T42" fmla="*/ 2204 w 3312"/>
                <a:gd name="T43" fmla="*/ 94 h 3355"/>
                <a:gd name="T44" fmla="*/ 2536 w 3312"/>
                <a:gd name="T45" fmla="*/ 256 h 3355"/>
                <a:gd name="T46" fmla="*/ 2827 w 3312"/>
                <a:gd name="T47" fmla="*/ 492 h 3355"/>
                <a:gd name="T48" fmla="*/ 3064 w 3312"/>
                <a:gd name="T49" fmla="*/ 794 h 3355"/>
                <a:gd name="T50" fmla="*/ 3223 w 3312"/>
                <a:gd name="T51" fmla="*/ 1133 h 3355"/>
                <a:gd name="T52" fmla="*/ 3302 w 3312"/>
                <a:gd name="T53" fmla="*/ 1494 h 3355"/>
                <a:gd name="T54" fmla="*/ 3302 w 3312"/>
                <a:gd name="T55" fmla="*/ 1861 h 3355"/>
                <a:gd name="T56" fmla="*/ 3223 w 3312"/>
                <a:gd name="T57" fmla="*/ 2222 h 3355"/>
                <a:gd name="T58" fmla="*/ 3064 w 3312"/>
                <a:gd name="T59" fmla="*/ 2560 h 3355"/>
                <a:gd name="T60" fmla="*/ 2827 w 3312"/>
                <a:gd name="T61" fmla="*/ 2863 h 3355"/>
                <a:gd name="T62" fmla="*/ 2536 w 3312"/>
                <a:gd name="T63" fmla="*/ 3099 h 3355"/>
                <a:gd name="T64" fmla="*/ 2204 w 3312"/>
                <a:gd name="T65" fmla="*/ 3261 h 3355"/>
                <a:gd name="T66" fmla="*/ 1844 w 3312"/>
                <a:gd name="T67" fmla="*/ 3345 h 3355"/>
                <a:gd name="T68" fmla="*/ 1468 w 3312"/>
                <a:gd name="T69" fmla="*/ 3345 h 3355"/>
                <a:gd name="T70" fmla="*/ 1108 w 3312"/>
                <a:gd name="T71" fmla="*/ 3261 h 3355"/>
                <a:gd name="T72" fmla="*/ 776 w 3312"/>
                <a:gd name="T73" fmla="*/ 3099 h 3355"/>
                <a:gd name="T74" fmla="*/ 485 w 3312"/>
                <a:gd name="T75" fmla="*/ 2863 h 3355"/>
                <a:gd name="T76" fmla="*/ 248 w 3312"/>
                <a:gd name="T77" fmla="*/ 2560 h 3355"/>
                <a:gd name="T78" fmla="*/ 89 w 3312"/>
                <a:gd name="T79" fmla="*/ 2222 h 3355"/>
                <a:gd name="T80" fmla="*/ 10 w 3312"/>
                <a:gd name="T81" fmla="*/ 1861 h 3355"/>
                <a:gd name="T82" fmla="*/ 3 w 3312"/>
                <a:gd name="T83" fmla="*/ 1585 h 3355"/>
                <a:gd name="T84" fmla="*/ 62 w 3312"/>
                <a:gd name="T85" fmla="*/ 1222 h 3355"/>
                <a:gd name="T86" fmla="*/ 200 w 3312"/>
                <a:gd name="T87" fmla="*/ 877 h 3355"/>
                <a:gd name="T88" fmla="*/ 418 w 3312"/>
                <a:gd name="T89" fmla="*/ 563 h 3355"/>
                <a:gd name="T90" fmla="*/ 699 w 3312"/>
                <a:gd name="T91" fmla="*/ 309 h 3355"/>
                <a:gd name="T92" fmla="*/ 1022 w 3312"/>
                <a:gd name="T93" fmla="*/ 127 h 3355"/>
                <a:gd name="T94" fmla="*/ 1376 w 3312"/>
                <a:gd name="T95" fmla="*/ 24 h 3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12" h="3355">
                  <a:moveTo>
                    <a:pt x="1664" y="309"/>
                  </a:moveTo>
                  <a:lnTo>
                    <a:pt x="1586" y="309"/>
                  </a:lnTo>
                  <a:lnTo>
                    <a:pt x="1507" y="315"/>
                  </a:lnTo>
                  <a:lnTo>
                    <a:pt x="1428" y="325"/>
                  </a:lnTo>
                  <a:lnTo>
                    <a:pt x="1350" y="340"/>
                  </a:lnTo>
                  <a:lnTo>
                    <a:pt x="1273" y="361"/>
                  </a:lnTo>
                  <a:lnTo>
                    <a:pt x="1197" y="387"/>
                  </a:lnTo>
                  <a:lnTo>
                    <a:pt x="1121" y="418"/>
                  </a:lnTo>
                  <a:lnTo>
                    <a:pt x="1048" y="453"/>
                  </a:lnTo>
                  <a:lnTo>
                    <a:pt x="975" y="494"/>
                  </a:lnTo>
                  <a:lnTo>
                    <a:pt x="905" y="539"/>
                  </a:lnTo>
                  <a:lnTo>
                    <a:pt x="836" y="591"/>
                  </a:lnTo>
                  <a:lnTo>
                    <a:pt x="770" y="646"/>
                  </a:lnTo>
                  <a:lnTo>
                    <a:pt x="707" y="707"/>
                  </a:lnTo>
                  <a:lnTo>
                    <a:pt x="1303" y="1310"/>
                  </a:lnTo>
                  <a:lnTo>
                    <a:pt x="1301" y="1312"/>
                  </a:lnTo>
                  <a:lnTo>
                    <a:pt x="1299" y="1315"/>
                  </a:lnTo>
                  <a:lnTo>
                    <a:pt x="1263" y="1354"/>
                  </a:lnTo>
                  <a:lnTo>
                    <a:pt x="1233" y="1395"/>
                  </a:lnTo>
                  <a:lnTo>
                    <a:pt x="1207" y="1439"/>
                  </a:lnTo>
                  <a:lnTo>
                    <a:pt x="1187" y="1485"/>
                  </a:lnTo>
                  <a:lnTo>
                    <a:pt x="1170" y="1532"/>
                  </a:lnTo>
                  <a:lnTo>
                    <a:pt x="1159" y="1580"/>
                  </a:lnTo>
                  <a:lnTo>
                    <a:pt x="1152" y="1628"/>
                  </a:lnTo>
                  <a:lnTo>
                    <a:pt x="1149" y="1678"/>
                  </a:lnTo>
                  <a:lnTo>
                    <a:pt x="1152" y="1727"/>
                  </a:lnTo>
                  <a:lnTo>
                    <a:pt x="1159" y="1775"/>
                  </a:lnTo>
                  <a:lnTo>
                    <a:pt x="1170" y="1823"/>
                  </a:lnTo>
                  <a:lnTo>
                    <a:pt x="1187" y="1871"/>
                  </a:lnTo>
                  <a:lnTo>
                    <a:pt x="1207" y="1916"/>
                  </a:lnTo>
                  <a:lnTo>
                    <a:pt x="1233" y="1960"/>
                  </a:lnTo>
                  <a:lnTo>
                    <a:pt x="1263" y="2002"/>
                  </a:lnTo>
                  <a:lnTo>
                    <a:pt x="1299" y="2041"/>
                  </a:lnTo>
                  <a:lnTo>
                    <a:pt x="1337" y="2076"/>
                  </a:lnTo>
                  <a:lnTo>
                    <a:pt x="1378" y="2107"/>
                  </a:lnTo>
                  <a:lnTo>
                    <a:pt x="1422" y="2133"/>
                  </a:lnTo>
                  <a:lnTo>
                    <a:pt x="1467" y="2154"/>
                  </a:lnTo>
                  <a:lnTo>
                    <a:pt x="1515" y="2170"/>
                  </a:lnTo>
                  <a:lnTo>
                    <a:pt x="1563" y="2181"/>
                  </a:lnTo>
                  <a:lnTo>
                    <a:pt x="1611" y="2188"/>
                  </a:lnTo>
                  <a:lnTo>
                    <a:pt x="1661" y="2191"/>
                  </a:lnTo>
                  <a:lnTo>
                    <a:pt x="1658" y="3040"/>
                  </a:lnTo>
                  <a:lnTo>
                    <a:pt x="1738" y="3039"/>
                  </a:lnTo>
                  <a:lnTo>
                    <a:pt x="1817" y="3034"/>
                  </a:lnTo>
                  <a:lnTo>
                    <a:pt x="1895" y="3024"/>
                  </a:lnTo>
                  <a:lnTo>
                    <a:pt x="1973" y="3008"/>
                  </a:lnTo>
                  <a:lnTo>
                    <a:pt x="2051" y="2987"/>
                  </a:lnTo>
                  <a:lnTo>
                    <a:pt x="2127" y="2962"/>
                  </a:lnTo>
                  <a:lnTo>
                    <a:pt x="2202" y="2931"/>
                  </a:lnTo>
                  <a:lnTo>
                    <a:pt x="2276" y="2896"/>
                  </a:lnTo>
                  <a:lnTo>
                    <a:pt x="2348" y="2855"/>
                  </a:lnTo>
                  <a:lnTo>
                    <a:pt x="2419" y="2808"/>
                  </a:lnTo>
                  <a:lnTo>
                    <a:pt x="2487" y="2758"/>
                  </a:lnTo>
                  <a:lnTo>
                    <a:pt x="2554" y="2703"/>
                  </a:lnTo>
                  <a:lnTo>
                    <a:pt x="2617" y="2642"/>
                  </a:lnTo>
                  <a:lnTo>
                    <a:pt x="2019" y="2035"/>
                  </a:lnTo>
                  <a:lnTo>
                    <a:pt x="2052" y="1997"/>
                  </a:lnTo>
                  <a:lnTo>
                    <a:pt x="2082" y="1956"/>
                  </a:lnTo>
                  <a:lnTo>
                    <a:pt x="2107" y="1912"/>
                  </a:lnTo>
                  <a:lnTo>
                    <a:pt x="2127" y="1866"/>
                  </a:lnTo>
                  <a:lnTo>
                    <a:pt x="2143" y="1820"/>
                  </a:lnTo>
                  <a:lnTo>
                    <a:pt x="2153" y="1772"/>
                  </a:lnTo>
                  <a:lnTo>
                    <a:pt x="2161" y="1724"/>
                  </a:lnTo>
                  <a:lnTo>
                    <a:pt x="2163" y="1674"/>
                  </a:lnTo>
                  <a:lnTo>
                    <a:pt x="2160" y="1626"/>
                  </a:lnTo>
                  <a:lnTo>
                    <a:pt x="2152" y="1578"/>
                  </a:lnTo>
                  <a:lnTo>
                    <a:pt x="2141" y="1530"/>
                  </a:lnTo>
                  <a:lnTo>
                    <a:pt x="2124" y="1483"/>
                  </a:lnTo>
                  <a:lnTo>
                    <a:pt x="2104" y="1438"/>
                  </a:lnTo>
                  <a:lnTo>
                    <a:pt x="2079" y="1395"/>
                  </a:lnTo>
                  <a:lnTo>
                    <a:pt x="2049" y="1353"/>
                  </a:lnTo>
                  <a:lnTo>
                    <a:pt x="2015" y="1315"/>
                  </a:lnTo>
                  <a:lnTo>
                    <a:pt x="1976" y="1280"/>
                  </a:lnTo>
                  <a:lnTo>
                    <a:pt x="1936" y="1251"/>
                  </a:lnTo>
                  <a:lnTo>
                    <a:pt x="1893" y="1224"/>
                  </a:lnTo>
                  <a:lnTo>
                    <a:pt x="1850" y="1203"/>
                  </a:lnTo>
                  <a:lnTo>
                    <a:pt x="1804" y="1188"/>
                  </a:lnTo>
                  <a:lnTo>
                    <a:pt x="1758" y="1175"/>
                  </a:lnTo>
                  <a:lnTo>
                    <a:pt x="1710" y="1168"/>
                  </a:lnTo>
                  <a:lnTo>
                    <a:pt x="1662" y="1166"/>
                  </a:lnTo>
                  <a:lnTo>
                    <a:pt x="1664" y="309"/>
                  </a:lnTo>
                  <a:close/>
                  <a:moveTo>
                    <a:pt x="1656" y="0"/>
                  </a:moveTo>
                  <a:lnTo>
                    <a:pt x="1750" y="3"/>
                  </a:lnTo>
                  <a:lnTo>
                    <a:pt x="1844" y="12"/>
                  </a:lnTo>
                  <a:lnTo>
                    <a:pt x="1936" y="24"/>
                  </a:lnTo>
                  <a:lnTo>
                    <a:pt x="2027" y="42"/>
                  </a:lnTo>
                  <a:lnTo>
                    <a:pt x="2116" y="66"/>
                  </a:lnTo>
                  <a:lnTo>
                    <a:pt x="2204" y="94"/>
                  </a:lnTo>
                  <a:lnTo>
                    <a:pt x="2290" y="127"/>
                  </a:lnTo>
                  <a:lnTo>
                    <a:pt x="2374" y="166"/>
                  </a:lnTo>
                  <a:lnTo>
                    <a:pt x="2456" y="209"/>
                  </a:lnTo>
                  <a:lnTo>
                    <a:pt x="2536" y="256"/>
                  </a:lnTo>
                  <a:lnTo>
                    <a:pt x="2613" y="309"/>
                  </a:lnTo>
                  <a:lnTo>
                    <a:pt x="2687" y="365"/>
                  </a:lnTo>
                  <a:lnTo>
                    <a:pt x="2759" y="426"/>
                  </a:lnTo>
                  <a:lnTo>
                    <a:pt x="2827" y="492"/>
                  </a:lnTo>
                  <a:lnTo>
                    <a:pt x="2894" y="563"/>
                  </a:lnTo>
                  <a:lnTo>
                    <a:pt x="2956" y="638"/>
                  </a:lnTo>
                  <a:lnTo>
                    <a:pt x="3013" y="716"/>
                  </a:lnTo>
                  <a:lnTo>
                    <a:pt x="3064" y="794"/>
                  </a:lnTo>
                  <a:lnTo>
                    <a:pt x="3112" y="877"/>
                  </a:lnTo>
                  <a:lnTo>
                    <a:pt x="3154" y="961"/>
                  </a:lnTo>
                  <a:lnTo>
                    <a:pt x="3191" y="1046"/>
                  </a:lnTo>
                  <a:lnTo>
                    <a:pt x="3223" y="1133"/>
                  </a:lnTo>
                  <a:lnTo>
                    <a:pt x="3250" y="1222"/>
                  </a:lnTo>
                  <a:lnTo>
                    <a:pt x="3273" y="1311"/>
                  </a:lnTo>
                  <a:lnTo>
                    <a:pt x="3290" y="1403"/>
                  </a:lnTo>
                  <a:lnTo>
                    <a:pt x="3302" y="1494"/>
                  </a:lnTo>
                  <a:lnTo>
                    <a:pt x="3310" y="1585"/>
                  </a:lnTo>
                  <a:lnTo>
                    <a:pt x="3312" y="1678"/>
                  </a:lnTo>
                  <a:lnTo>
                    <a:pt x="3310" y="1770"/>
                  </a:lnTo>
                  <a:lnTo>
                    <a:pt x="3302" y="1861"/>
                  </a:lnTo>
                  <a:lnTo>
                    <a:pt x="3290" y="1952"/>
                  </a:lnTo>
                  <a:lnTo>
                    <a:pt x="3273" y="2044"/>
                  </a:lnTo>
                  <a:lnTo>
                    <a:pt x="3250" y="2133"/>
                  </a:lnTo>
                  <a:lnTo>
                    <a:pt x="3223" y="2222"/>
                  </a:lnTo>
                  <a:lnTo>
                    <a:pt x="3191" y="2309"/>
                  </a:lnTo>
                  <a:lnTo>
                    <a:pt x="3154" y="2394"/>
                  </a:lnTo>
                  <a:lnTo>
                    <a:pt x="3112" y="2478"/>
                  </a:lnTo>
                  <a:lnTo>
                    <a:pt x="3064" y="2560"/>
                  </a:lnTo>
                  <a:lnTo>
                    <a:pt x="3013" y="2640"/>
                  </a:lnTo>
                  <a:lnTo>
                    <a:pt x="2956" y="2717"/>
                  </a:lnTo>
                  <a:lnTo>
                    <a:pt x="2894" y="2792"/>
                  </a:lnTo>
                  <a:lnTo>
                    <a:pt x="2827" y="2863"/>
                  </a:lnTo>
                  <a:lnTo>
                    <a:pt x="2759" y="2929"/>
                  </a:lnTo>
                  <a:lnTo>
                    <a:pt x="2687" y="2990"/>
                  </a:lnTo>
                  <a:lnTo>
                    <a:pt x="2613" y="3047"/>
                  </a:lnTo>
                  <a:lnTo>
                    <a:pt x="2536" y="3099"/>
                  </a:lnTo>
                  <a:lnTo>
                    <a:pt x="2456" y="3147"/>
                  </a:lnTo>
                  <a:lnTo>
                    <a:pt x="2374" y="3189"/>
                  </a:lnTo>
                  <a:lnTo>
                    <a:pt x="2290" y="3228"/>
                  </a:lnTo>
                  <a:lnTo>
                    <a:pt x="2204" y="3261"/>
                  </a:lnTo>
                  <a:lnTo>
                    <a:pt x="2116" y="3289"/>
                  </a:lnTo>
                  <a:lnTo>
                    <a:pt x="2027" y="3313"/>
                  </a:lnTo>
                  <a:lnTo>
                    <a:pt x="1936" y="3331"/>
                  </a:lnTo>
                  <a:lnTo>
                    <a:pt x="1844" y="3345"/>
                  </a:lnTo>
                  <a:lnTo>
                    <a:pt x="1750" y="3352"/>
                  </a:lnTo>
                  <a:lnTo>
                    <a:pt x="1656" y="3355"/>
                  </a:lnTo>
                  <a:lnTo>
                    <a:pt x="1562" y="3352"/>
                  </a:lnTo>
                  <a:lnTo>
                    <a:pt x="1468" y="3345"/>
                  </a:lnTo>
                  <a:lnTo>
                    <a:pt x="1376" y="3331"/>
                  </a:lnTo>
                  <a:lnTo>
                    <a:pt x="1285" y="3313"/>
                  </a:lnTo>
                  <a:lnTo>
                    <a:pt x="1196" y="3289"/>
                  </a:lnTo>
                  <a:lnTo>
                    <a:pt x="1108" y="3261"/>
                  </a:lnTo>
                  <a:lnTo>
                    <a:pt x="1022" y="3228"/>
                  </a:lnTo>
                  <a:lnTo>
                    <a:pt x="938" y="3189"/>
                  </a:lnTo>
                  <a:lnTo>
                    <a:pt x="856" y="3147"/>
                  </a:lnTo>
                  <a:lnTo>
                    <a:pt x="776" y="3099"/>
                  </a:lnTo>
                  <a:lnTo>
                    <a:pt x="699" y="3047"/>
                  </a:lnTo>
                  <a:lnTo>
                    <a:pt x="625" y="2990"/>
                  </a:lnTo>
                  <a:lnTo>
                    <a:pt x="553" y="2929"/>
                  </a:lnTo>
                  <a:lnTo>
                    <a:pt x="485" y="2863"/>
                  </a:lnTo>
                  <a:lnTo>
                    <a:pt x="418" y="2792"/>
                  </a:lnTo>
                  <a:lnTo>
                    <a:pt x="356" y="2717"/>
                  </a:lnTo>
                  <a:lnTo>
                    <a:pt x="299" y="2640"/>
                  </a:lnTo>
                  <a:lnTo>
                    <a:pt x="248" y="2560"/>
                  </a:lnTo>
                  <a:lnTo>
                    <a:pt x="200" y="2478"/>
                  </a:lnTo>
                  <a:lnTo>
                    <a:pt x="159" y="2394"/>
                  </a:lnTo>
                  <a:lnTo>
                    <a:pt x="121" y="2309"/>
                  </a:lnTo>
                  <a:lnTo>
                    <a:pt x="89" y="2222"/>
                  </a:lnTo>
                  <a:lnTo>
                    <a:pt x="62" y="2133"/>
                  </a:lnTo>
                  <a:lnTo>
                    <a:pt x="39" y="2044"/>
                  </a:lnTo>
                  <a:lnTo>
                    <a:pt x="23" y="1952"/>
                  </a:lnTo>
                  <a:lnTo>
                    <a:pt x="10" y="1861"/>
                  </a:lnTo>
                  <a:lnTo>
                    <a:pt x="3" y="1770"/>
                  </a:lnTo>
                  <a:lnTo>
                    <a:pt x="0" y="1682"/>
                  </a:lnTo>
                  <a:lnTo>
                    <a:pt x="0" y="1673"/>
                  </a:lnTo>
                  <a:lnTo>
                    <a:pt x="3" y="1585"/>
                  </a:lnTo>
                  <a:lnTo>
                    <a:pt x="10" y="1494"/>
                  </a:lnTo>
                  <a:lnTo>
                    <a:pt x="23" y="1403"/>
                  </a:lnTo>
                  <a:lnTo>
                    <a:pt x="39" y="1311"/>
                  </a:lnTo>
                  <a:lnTo>
                    <a:pt x="62" y="1222"/>
                  </a:lnTo>
                  <a:lnTo>
                    <a:pt x="89" y="1133"/>
                  </a:lnTo>
                  <a:lnTo>
                    <a:pt x="121" y="1046"/>
                  </a:lnTo>
                  <a:lnTo>
                    <a:pt x="159" y="961"/>
                  </a:lnTo>
                  <a:lnTo>
                    <a:pt x="200" y="877"/>
                  </a:lnTo>
                  <a:lnTo>
                    <a:pt x="248" y="794"/>
                  </a:lnTo>
                  <a:lnTo>
                    <a:pt x="299" y="716"/>
                  </a:lnTo>
                  <a:lnTo>
                    <a:pt x="356" y="638"/>
                  </a:lnTo>
                  <a:lnTo>
                    <a:pt x="418" y="563"/>
                  </a:lnTo>
                  <a:lnTo>
                    <a:pt x="485" y="492"/>
                  </a:lnTo>
                  <a:lnTo>
                    <a:pt x="553" y="426"/>
                  </a:lnTo>
                  <a:lnTo>
                    <a:pt x="625" y="365"/>
                  </a:lnTo>
                  <a:lnTo>
                    <a:pt x="699" y="309"/>
                  </a:lnTo>
                  <a:lnTo>
                    <a:pt x="776" y="256"/>
                  </a:lnTo>
                  <a:lnTo>
                    <a:pt x="856" y="209"/>
                  </a:lnTo>
                  <a:lnTo>
                    <a:pt x="938" y="166"/>
                  </a:lnTo>
                  <a:lnTo>
                    <a:pt x="1022" y="127"/>
                  </a:lnTo>
                  <a:lnTo>
                    <a:pt x="1108" y="94"/>
                  </a:lnTo>
                  <a:lnTo>
                    <a:pt x="1196" y="66"/>
                  </a:lnTo>
                  <a:lnTo>
                    <a:pt x="1285" y="42"/>
                  </a:lnTo>
                  <a:lnTo>
                    <a:pt x="1376" y="24"/>
                  </a:lnTo>
                  <a:lnTo>
                    <a:pt x="1468" y="12"/>
                  </a:lnTo>
                  <a:lnTo>
                    <a:pt x="1562" y="3"/>
                  </a:lnTo>
                  <a:lnTo>
                    <a:pt x="1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0" name="Freeform 98"/>
          <p:cNvSpPr>
            <a:spLocks/>
          </p:cNvSpPr>
          <p:nvPr/>
        </p:nvSpPr>
        <p:spPr bwMode="auto">
          <a:xfrm>
            <a:off x="10281138" y="2530730"/>
            <a:ext cx="354797" cy="381355"/>
          </a:xfrm>
          <a:custGeom>
            <a:avLst/>
            <a:gdLst>
              <a:gd name="T0" fmla="*/ 1224 w 3127"/>
              <a:gd name="T1" fmla="*/ 0 h 3360"/>
              <a:gd name="T2" fmla="*/ 1490 w 3127"/>
              <a:gd name="T3" fmla="*/ 0 h 3360"/>
              <a:gd name="T4" fmla="*/ 1509 w 3127"/>
              <a:gd name="T5" fmla="*/ 3 h 3360"/>
              <a:gd name="T6" fmla="*/ 1527 w 3127"/>
              <a:gd name="T7" fmla="*/ 11 h 3360"/>
              <a:gd name="T8" fmla="*/ 1542 w 3127"/>
              <a:gd name="T9" fmla="*/ 22 h 3360"/>
              <a:gd name="T10" fmla="*/ 1554 w 3127"/>
              <a:gd name="T11" fmla="*/ 37 h 3360"/>
              <a:gd name="T12" fmla="*/ 1561 w 3127"/>
              <a:gd name="T13" fmla="*/ 54 h 3360"/>
              <a:gd name="T14" fmla="*/ 1564 w 3127"/>
              <a:gd name="T15" fmla="*/ 74 h 3360"/>
              <a:gd name="T16" fmla="*/ 1564 w 3127"/>
              <a:gd name="T17" fmla="*/ 395 h 3360"/>
              <a:gd name="T18" fmla="*/ 2460 w 3127"/>
              <a:gd name="T19" fmla="*/ 395 h 3360"/>
              <a:gd name="T20" fmla="*/ 3127 w 3127"/>
              <a:gd name="T21" fmla="*/ 1058 h 3360"/>
              <a:gd name="T22" fmla="*/ 2460 w 3127"/>
              <a:gd name="T23" fmla="*/ 1721 h 3360"/>
              <a:gd name="T24" fmla="*/ 1564 w 3127"/>
              <a:gd name="T25" fmla="*/ 1721 h 3360"/>
              <a:gd name="T26" fmla="*/ 1564 w 3127"/>
              <a:gd name="T27" fmla="*/ 1982 h 3360"/>
              <a:gd name="T28" fmla="*/ 2073 w 3127"/>
              <a:gd name="T29" fmla="*/ 1982 h 3360"/>
              <a:gd name="T30" fmla="*/ 2087 w 3127"/>
              <a:gd name="T31" fmla="*/ 1984 h 3360"/>
              <a:gd name="T32" fmla="*/ 2099 w 3127"/>
              <a:gd name="T33" fmla="*/ 1991 h 3360"/>
              <a:gd name="T34" fmla="*/ 2106 w 3127"/>
              <a:gd name="T35" fmla="*/ 2003 h 3360"/>
              <a:gd name="T36" fmla="*/ 2108 w 3127"/>
              <a:gd name="T37" fmla="*/ 2016 h 3360"/>
              <a:gd name="T38" fmla="*/ 2108 w 3127"/>
              <a:gd name="T39" fmla="*/ 2610 h 3360"/>
              <a:gd name="T40" fmla="*/ 2106 w 3127"/>
              <a:gd name="T41" fmla="*/ 2623 h 3360"/>
              <a:gd name="T42" fmla="*/ 2099 w 3127"/>
              <a:gd name="T43" fmla="*/ 2634 h 3360"/>
              <a:gd name="T44" fmla="*/ 2087 w 3127"/>
              <a:gd name="T45" fmla="*/ 2641 h 3360"/>
              <a:gd name="T46" fmla="*/ 2073 w 3127"/>
              <a:gd name="T47" fmla="*/ 2644 h 3360"/>
              <a:gd name="T48" fmla="*/ 1564 w 3127"/>
              <a:gd name="T49" fmla="*/ 2644 h 3360"/>
              <a:gd name="T50" fmla="*/ 1564 w 3127"/>
              <a:gd name="T51" fmla="*/ 3287 h 3360"/>
              <a:gd name="T52" fmla="*/ 1561 w 3127"/>
              <a:gd name="T53" fmla="*/ 3307 h 3360"/>
              <a:gd name="T54" fmla="*/ 1554 w 3127"/>
              <a:gd name="T55" fmla="*/ 3324 h 3360"/>
              <a:gd name="T56" fmla="*/ 1542 w 3127"/>
              <a:gd name="T57" fmla="*/ 3339 h 3360"/>
              <a:gd name="T58" fmla="*/ 1527 w 3127"/>
              <a:gd name="T59" fmla="*/ 3351 h 3360"/>
              <a:gd name="T60" fmla="*/ 1509 w 3127"/>
              <a:gd name="T61" fmla="*/ 3358 h 3360"/>
              <a:gd name="T62" fmla="*/ 1490 w 3127"/>
              <a:gd name="T63" fmla="*/ 3360 h 3360"/>
              <a:gd name="T64" fmla="*/ 1224 w 3127"/>
              <a:gd name="T65" fmla="*/ 3360 h 3360"/>
              <a:gd name="T66" fmla="*/ 1205 w 3127"/>
              <a:gd name="T67" fmla="*/ 3358 h 3360"/>
              <a:gd name="T68" fmla="*/ 1187 w 3127"/>
              <a:gd name="T69" fmla="*/ 3351 h 3360"/>
              <a:gd name="T70" fmla="*/ 1172 w 3127"/>
              <a:gd name="T71" fmla="*/ 3339 h 3360"/>
              <a:gd name="T72" fmla="*/ 1160 w 3127"/>
              <a:gd name="T73" fmla="*/ 3324 h 3360"/>
              <a:gd name="T74" fmla="*/ 1153 w 3127"/>
              <a:gd name="T75" fmla="*/ 3307 h 3360"/>
              <a:gd name="T76" fmla="*/ 1151 w 3127"/>
              <a:gd name="T77" fmla="*/ 3287 h 3360"/>
              <a:gd name="T78" fmla="*/ 1151 w 3127"/>
              <a:gd name="T79" fmla="*/ 2644 h 3360"/>
              <a:gd name="T80" fmla="*/ 738 w 3127"/>
              <a:gd name="T81" fmla="*/ 2644 h 3360"/>
              <a:gd name="T82" fmla="*/ 404 w 3127"/>
              <a:gd name="T83" fmla="*/ 2314 h 3360"/>
              <a:gd name="T84" fmla="*/ 738 w 3127"/>
              <a:gd name="T85" fmla="*/ 1982 h 3360"/>
              <a:gd name="T86" fmla="*/ 1151 w 3127"/>
              <a:gd name="T87" fmla="*/ 1982 h 3360"/>
              <a:gd name="T88" fmla="*/ 1151 w 3127"/>
              <a:gd name="T89" fmla="*/ 1721 h 3360"/>
              <a:gd name="T90" fmla="*/ 35 w 3127"/>
              <a:gd name="T91" fmla="*/ 1721 h 3360"/>
              <a:gd name="T92" fmla="*/ 21 w 3127"/>
              <a:gd name="T93" fmla="*/ 1718 h 3360"/>
              <a:gd name="T94" fmla="*/ 11 w 3127"/>
              <a:gd name="T95" fmla="*/ 1711 h 3360"/>
              <a:gd name="T96" fmla="*/ 3 w 3127"/>
              <a:gd name="T97" fmla="*/ 1699 h 3360"/>
              <a:gd name="T98" fmla="*/ 0 w 3127"/>
              <a:gd name="T99" fmla="*/ 1686 h 3360"/>
              <a:gd name="T100" fmla="*/ 0 w 3127"/>
              <a:gd name="T101" fmla="*/ 429 h 3360"/>
              <a:gd name="T102" fmla="*/ 3 w 3127"/>
              <a:gd name="T103" fmla="*/ 416 h 3360"/>
              <a:gd name="T104" fmla="*/ 11 w 3127"/>
              <a:gd name="T105" fmla="*/ 405 h 3360"/>
              <a:gd name="T106" fmla="*/ 21 w 3127"/>
              <a:gd name="T107" fmla="*/ 398 h 3360"/>
              <a:gd name="T108" fmla="*/ 35 w 3127"/>
              <a:gd name="T109" fmla="*/ 395 h 3360"/>
              <a:gd name="T110" fmla="*/ 1151 w 3127"/>
              <a:gd name="T111" fmla="*/ 395 h 3360"/>
              <a:gd name="T112" fmla="*/ 1151 w 3127"/>
              <a:gd name="T113" fmla="*/ 74 h 3360"/>
              <a:gd name="T114" fmla="*/ 1153 w 3127"/>
              <a:gd name="T115" fmla="*/ 54 h 3360"/>
              <a:gd name="T116" fmla="*/ 1160 w 3127"/>
              <a:gd name="T117" fmla="*/ 37 h 3360"/>
              <a:gd name="T118" fmla="*/ 1172 w 3127"/>
              <a:gd name="T119" fmla="*/ 22 h 3360"/>
              <a:gd name="T120" fmla="*/ 1187 w 3127"/>
              <a:gd name="T121" fmla="*/ 11 h 3360"/>
              <a:gd name="T122" fmla="*/ 1205 w 3127"/>
              <a:gd name="T123" fmla="*/ 3 h 3360"/>
              <a:gd name="T124" fmla="*/ 1224 w 3127"/>
              <a:gd name="T125" fmla="*/ 0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27" h="3360">
                <a:moveTo>
                  <a:pt x="1224" y="0"/>
                </a:moveTo>
                <a:lnTo>
                  <a:pt x="1490" y="0"/>
                </a:lnTo>
                <a:lnTo>
                  <a:pt x="1509" y="3"/>
                </a:lnTo>
                <a:lnTo>
                  <a:pt x="1527" y="11"/>
                </a:lnTo>
                <a:lnTo>
                  <a:pt x="1542" y="22"/>
                </a:lnTo>
                <a:lnTo>
                  <a:pt x="1554" y="37"/>
                </a:lnTo>
                <a:lnTo>
                  <a:pt x="1561" y="54"/>
                </a:lnTo>
                <a:lnTo>
                  <a:pt x="1564" y="74"/>
                </a:lnTo>
                <a:lnTo>
                  <a:pt x="1564" y="395"/>
                </a:lnTo>
                <a:lnTo>
                  <a:pt x="2460" y="395"/>
                </a:lnTo>
                <a:lnTo>
                  <a:pt x="3127" y="1058"/>
                </a:lnTo>
                <a:lnTo>
                  <a:pt x="2460" y="1721"/>
                </a:lnTo>
                <a:lnTo>
                  <a:pt x="1564" y="1721"/>
                </a:lnTo>
                <a:lnTo>
                  <a:pt x="1564" y="1982"/>
                </a:lnTo>
                <a:lnTo>
                  <a:pt x="2073" y="1982"/>
                </a:lnTo>
                <a:lnTo>
                  <a:pt x="2087" y="1984"/>
                </a:lnTo>
                <a:lnTo>
                  <a:pt x="2099" y="1991"/>
                </a:lnTo>
                <a:lnTo>
                  <a:pt x="2106" y="2003"/>
                </a:lnTo>
                <a:lnTo>
                  <a:pt x="2108" y="2016"/>
                </a:lnTo>
                <a:lnTo>
                  <a:pt x="2108" y="2610"/>
                </a:lnTo>
                <a:lnTo>
                  <a:pt x="2106" y="2623"/>
                </a:lnTo>
                <a:lnTo>
                  <a:pt x="2099" y="2634"/>
                </a:lnTo>
                <a:lnTo>
                  <a:pt x="2087" y="2641"/>
                </a:lnTo>
                <a:lnTo>
                  <a:pt x="2073" y="2644"/>
                </a:lnTo>
                <a:lnTo>
                  <a:pt x="1564" y="2644"/>
                </a:lnTo>
                <a:lnTo>
                  <a:pt x="1564" y="3287"/>
                </a:lnTo>
                <a:lnTo>
                  <a:pt x="1561" y="3307"/>
                </a:lnTo>
                <a:lnTo>
                  <a:pt x="1554" y="3324"/>
                </a:lnTo>
                <a:lnTo>
                  <a:pt x="1542" y="3339"/>
                </a:lnTo>
                <a:lnTo>
                  <a:pt x="1527" y="3351"/>
                </a:lnTo>
                <a:lnTo>
                  <a:pt x="1509" y="3358"/>
                </a:lnTo>
                <a:lnTo>
                  <a:pt x="1490" y="3360"/>
                </a:lnTo>
                <a:lnTo>
                  <a:pt x="1224" y="3360"/>
                </a:lnTo>
                <a:lnTo>
                  <a:pt x="1205" y="3358"/>
                </a:lnTo>
                <a:lnTo>
                  <a:pt x="1187" y="3351"/>
                </a:lnTo>
                <a:lnTo>
                  <a:pt x="1172" y="3339"/>
                </a:lnTo>
                <a:lnTo>
                  <a:pt x="1160" y="3324"/>
                </a:lnTo>
                <a:lnTo>
                  <a:pt x="1153" y="3307"/>
                </a:lnTo>
                <a:lnTo>
                  <a:pt x="1151" y="3287"/>
                </a:lnTo>
                <a:lnTo>
                  <a:pt x="1151" y="2644"/>
                </a:lnTo>
                <a:lnTo>
                  <a:pt x="738" y="2644"/>
                </a:lnTo>
                <a:lnTo>
                  <a:pt x="404" y="2314"/>
                </a:lnTo>
                <a:lnTo>
                  <a:pt x="738" y="1982"/>
                </a:lnTo>
                <a:lnTo>
                  <a:pt x="1151" y="1982"/>
                </a:lnTo>
                <a:lnTo>
                  <a:pt x="1151" y="1721"/>
                </a:lnTo>
                <a:lnTo>
                  <a:pt x="35" y="1721"/>
                </a:lnTo>
                <a:lnTo>
                  <a:pt x="21" y="1718"/>
                </a:lnTo>
                <a:lnTo>
                  <a:pt x="11" y="1711"/>
                </a:lnTo>
                <a:lnTo>
                  <a:pt x="3" y="1699"/>
                </a:lnTo>
                <a:lnTo>
                  <a:pt x="0" y="1686"/>
                </a:lnTo>
                <a:lnTo>
                  <a:pt x="0" y="429"/>
                </a:lnTo>
                <a:lnTo>
                  <a:pt x="3" y="416"/>
                </a:lnTo>
                <a:lnTo>
                  <a:pt x="11" y="405"/>
                </a:lnTo>
                <a:lnTo>
                  <a:pt x="21" y="398"/>
                </a:lnTo>
                <a:lnTo>
                  <a:pt x="35" y="395"/>
                </a:lnTo>
                <a:lnTo>
                  <a:pt x="1151" y="395"/>
                </a:lnTo>
                <a:lnTo>
                  <a:pt x="1151" y="74"/>
                </a:lnTo>
                <a:lnTo>
                  <a:pt x="1153" y="54"/>
                </a:lnTo>
                <a:lnTo>
                  <a:pt x="1160" y="37"/>
                </a:lnTo>
                <a:lnTo>
                  <a:pt x="1172" y="22"/>
                </a:lnTo>
                <a:lnTo>
                  <a:pt x="1187" y="11"/>
                </a:lnTo>
                <a:lnTo>
                  <a:pt x="1205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8" name="Группа 117"/>
          <p:cNvGrpSpPr/>
          <p:nvPr/>
        </p:nvGrpSpPr>
        <p:grpSpPr>
          <a:xfrm>
            <a:off x="10960378" y="2530814"/>
            <a:ext cx="319722" cy="381184"/>
            <a:chOff x="5886450" y="3221038"/>
            <a:chExt cx="2452688" cy="2924175"/>
          </a:xfrm>
          <a:solidFill>
            <a:schemeClr val="bg2">
              <a:lumMod val="25000"/>
            </a:schemeClr>
          </a:solidFill>
        </p:grpSpPr>
        <p:sp>
          <p:nvSpPr>
            <p:cNvPr id="115" name="Rectangle 103"/>
            <p:cNvSpPr>
              <a:spLocks noChangeArrowheads="1"/>
            </p:cNvSpPr>
            <p:nvPr/>
          </p:nvSpPr>
          <p:spPr bwMode="auto">
            <a:xfrm>
              <a:off x="6480175" y="3956051"/>
              <a:ext cx="1263650" cy="1825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104"/>
            <p:cNvSpPr>
              <a:spLocks noChangeArrowheads="1"/>
            </p:cNvSpPr>
            <p:nvPr/>
          </p:nvSpPr>
          <p:spPr bwMode="auto">
            <a:xfrm>
              <a:off x="6480175" y="4392613"/>
              <a:ext cx="1263650" cy="1825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05"/>
            <p:cNvSpPr>
              <a:spLocks noEditPoints="1"/>
            </p:cNvSpPr>
            <p:nvPr/>
          </p:nvSpPr>
          <p:spPr bwMode="auto">
            <a:xfrm>
              <a:off x="5886450" y="3221038"/>
              <a:ext cx="2452688" cy="2924175"/>
            </a:xfrm>
            <a:custGeom>
              <a:avLst/>
              <a:gdLst>
                <a:gd name="T0" fmla="*/ 388 w 3090"/>
                <a:gd name="T1" fmla="*/ 2646 h 3684"/>
                <a:gd name="T2" fmla="*/ 388 w 3090"/>
                <a:gd name="T3" fmla="*/ 2669 h 3684"/>
                <a:gd name="T4" fmla="*/ 401 w 3090"/>
                <a:gd name="T5" fmla="*/ 2763 h 3684"/>
                <a:gd name="T6" fmla="*/ 436 w 3090"/>
                <a:gd name="T7" fmla="*/ 2847 h 3684"/>
                <a:gd name="T8" fmla="*/ 492 w 3090"/>
                <a:gd name="T9" fmla="*/ 2916 h 3684"/>
                <a:gd name="T10" fmla="*/ 565 w 3090"/>
                <a:gd name="T11" fmla="*/ 2969 h 3684"/>
                <a:gd name="T12" fmla="*/ 652 w 3090"/>
                <a:gd name="T13" fmla="*/ 3003 h 3684"/>
                <a:gd name="T14" fmla="*/ 746 w 3090"/>
                <a:gd name="T15" fmla="*/ 3015 h 3684"/>
                <a:gd name="T16" fmla="*/ 842 w 3090"/>
                <a:gd name="T17" fmla="*/ 3003 h 3684"/>
                <a:gd name="T18" fmla="*/ 929 w 3090"/>
                <a:gd name="T19" fmla="*/ 2965 h 3684"/>
                <a:gd name="T20" fmla="*/ 1001 w 3090"/>
                <a:gd name="T21" fmla="*/ 2910 h 3684"/>
                <a:gd name="T22" fmla="*/ 1059 w 3090"/>
                <a:gd name="T23" fmla="*/ 2837 h 3684"/>
                <a:gd name="T24" fmla="*/ 1095 w 3090"/>
                <a:gd name="T25" fmla="*/ 2751 h 3684"/>
                <a:gd name="T26" fmla="*/ 1108 w 3090"/>
                <a:gd name="T27" fmla="*/ 2656 h 3684"/>
                <a:gd name="T28" fmla="*/ 1108 w 3090"/>
                <a:gd name="T29" fmla="*/ 2643 h 3684"/>
                <a:gd name="T30" fmla="*/ 1110 w 3090"/>
                <a:gd name="T31" fmla="*/ 2362 h 3684"/>
                <a:gd name="T32" fmla="*/ 1126 w 3090"/>
                <a:gd name="T33" fmla="*/ 2339 h 3684"/>
                <a:gd name="T34" fmla="*/ 1155 w 3090"/>
                <a:gd name="T35" fmla="*/ 2338 h 3684"/>
                <a:gd name="T36" fmla="*/ 2704 w 3090"/>
                <a:gd name="T37" fmla="*/ 3238 h 3684"/>
                <a:gd name="T38" fmla="*/ 388 w 3090"/>
                <a:gd name="T39" fmla="*/ 384 h 3684"/>
                <a:gd name="T40" fmla="*/ 3013 w 3090"/>
                <a:gd name="T41" fmla="*/ 0 h 3684"/>
                <a:gd name="T42" fmla="*/ 3052 w 3090"/>
                <a:gd name="T43" fmla="*/ 10 h 3684"/>
                <a:gd name="T44" fmla="*/ 3080 w 3090"/>
                <a:gd name="T45" fmla="*/ 38 h 3684"/>
                <a:gd name="T46" fmla="*/ 3090 w 3090"/>
                <a:gd name="T47" fmla="*/ 77 h 3684"/>
                <a:gd name="T48" fmla="*/ 3087 w 3090"/>
                <a:gd name="T49" fmla="*/ 3560 h 3684"/>
                <a:gd name="T50" fmla="*/ 3064 w 3090"/>
                <a:gd name="T51" fmla="*/ 3615 h 3684"/>
                <a:gd name="T52" fmla="*/ 3023 w 3090"/>
                <a:gd name="T53" fmla="*/ 3657 h 3684"/>
                <a:gd name="T54" fmla="*/ 2966 w 3090"/>
                <a:gd name="T55" fmla="*/ 3680 h 3684"/>
                <a:gd name="T56" fmla="*/ 648 w 3090"/>
                <a:gd name="T57" fmla="*/ 3393 h 3684"/>
                <a:gd name="T58" fmla="*/ 578 w 3090"/>
                <a:gd name="T59" fmla="*/ 3379 h 3684"/>
                <a:gd name="T60" fmla="*/ 442 w 3090"/>
                <a:gd name="T61" fmla="*/ 3333 h 3684"/>
                <a:gd name="T62" fmla="*/ 319 w 3090"/>
                <a:gd name="T63" fmla="*/ 3264 h 3684"/>
                <a:gd name="T64" fmla="*/ 212 w 3090"/>
                <a:gd name="T65" fmla="*/ 3173 h 3684"/>
                <a:gd name="T66" fmla="*/ 123 w 3090"/>
                <a:gd name="T67" fmla="*/ 3064 h 3684"/>
                <a:gd name="T68" fmla="*/ 56 w 3090"/>
                <a:gd name="T69" fmla="*/ 2940 h 3684"/>
                <a:gd name="T70" fmla="*/ 14 w 3090"/>
                <a:gd name="T71" fmla="*/ 2803 h 3684"/>
                <a:gd name="T72" fmla="*/ 0 w 3090"/>
                <a:gd name="T73" fmla="*/ 2656 h 3684"/>
                <a:gd name="T74" fmla="*/ 2 w 3090"/>
                <a:gd name="T75" fmla="*/ 2634 h 3684"/>
                <a:gd name="T76" fmla="*/ 5 w 3090"/>
                <a:gd name="T77" fmla="*/ 57 h 3684"/>
                <a:gd name="T78" fmla="*/ 25 w 3090"/>
                <a:gd name="T79" fmla="*/ 23 h 3684"/>
                <a:gd name="T80" fmla="*/ 58 w 3090"/>
                <a:gd name="T81" fmla="*/ 3 h 3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0" h="3684">
                  <a:moveTo>
                    <a:pt x="388" y="384"/>
                  </a:moveTo>
                  <a:lnTo>
                    <a:pt x="388" y="2646"/>
                  </a:lnTo>
                  <a:lnTo>
                    <a:pt x="388" y="2657"/>
                  </a:lnTo>
                  <a:lnTo>
                    <a:pt x="388" y="2669"/>
                  </a:lnTo>
                  <a:lnTo>
                    <a:pt x="391" y="2718"/>
                  </a:lnTo>
                  <a:lnTo>
                    <a:pt x="401" y="2763"/>
                  </a:lnTo>
                  <a:lnTo>
                    <a:pt x="416" y="2806"/>
                  </a:lnTo>
                  <a:lnTo>
                    <a:pt x="436" y="2847"/>
                  </a:lnTo>
                  <a:lnTo>
                    <a:pt x="462" y="2883"/>
                  </a:lnTo>
                  <a:lnTo>
                    <a:pt x="492" y="2916"/>
                  </a:lnTo>
                  <a:lnTo>
                    <a:pt x="528" y="2944"/>
                  </a:lnTo>
                  <a:lnTo>
                    <a:pt x="565" y="2969"/>
                  </a:lnTo>
                  <a:lnTo>
                    <a:pt x="607" y="2989"/>
                  </a:lnTo>
                  <a:lnTo>
                    <a:pt x="652" y="3003"/>
                  </a:lnTo>
                  <a:lnTo>
                    <a:pt x="698" y="3012"/>
                  </a:lnTo>
                  <a:lnTo>
                    <a:pt x="746" y="3015"/>
                  </a:lnTo>
                  <a:lnTo>
                    <a:pt x="795" y="3012"/>
                  </a:lnTo>
                  <a:lnTo>
                    <a:pt x="842" y="3003"/>
                  </a:lnTo>
                  <a:lnTo>
                    <a:pt x="887" y="2986"/>
                  </a:lnTo>
                  <a:lnTo>
                    <a:pt x="929" y="2965"/>
                  </a:lnTo>
                  <a:lnTo>
                    <a:pt x="967" y="2940"/>
                  </a:lnTo>
                  <a:lnTo>
                    <a:pt x="1001" y="2910"/>
                  </a:lnTo>
                  <a:lnTo>
                    <a:pt x="1032" y="2875"/>
                  </a:lnTo>
                  <a:lnTo>
                    <a:pt x="1059" y="2837"/>
                  </a:lnTo>
                  <a:lnTo>
                    <a:pt x="1078" y="2796"/>
                  </a:lnTo>
                  <a:lnTo>
                    <a:pt x="1095" y="2751"/>
                  </a:lnTo>
                  <a:lnTo>
                    <a:pt x="1104" y="2705"/>
                  </a:lnTo>
                  <a:lnTo>
                    <a:pt x="1108" y="2656"/>
                  </a:lnTo>
                  <a:lnTo>
                    <a:pt x="1107" y="2649"/>
                  </a:lnTo>
                  <a:lnTo>
                    <a:pt x="1108" y="2643"/>
                  </a:lnTo>
                  <a:lnTo>
                    <a:pt x="1108" y="2382"/>
                  </a:lnTo>
                  <a:lnTo>
                    <a:pt x="1110" y="2362"/>
                  </a:lnTo>
                  <a:lnTo>
                    <a:pt x="1116" y="2348"/>
                  </a:lnTo>
                  <a:lnTo>
                    <a:pt x="1126" y="2339"/>
                  </a:lnTo>
                  <a:lnTo>
                    <a:pt x="1139" y="2335"/>
                  </a:lnTo>
                  <a:lnTo>
                    <a:pt x="1155" y="2338"/>
                  </a:lnTo>
                  <a:lnTo>
                    <a:pt x="1172" y="2346"/>
                  </a:lnTo>
                  <a:lnTo>
                    <a:pt x="2704" y="3238"/>
                  </a:lnTo>
                  <a:lnTo>
                    <a:pt x="2704" y="384"/>
                  </a:lnTo>
                  <a:lnTo>
                    <a:pt x="388" y="384"/>
                  </a:lnTo>
                  <a:close/>
                  <a:moveTo>
                    <a:pt x="80" y="0"/>
                  </a:moveTo>
                  <a:lnTo>
                    <a:pt x="3013" y="0"/>
                  </a:lnTo>
                  <a:lnTo>
                    <a:pt x="3033" y="3"/>
                  </a:lnTo>
                  <a:lnTo>
                    <a:pt x="3052" y="10"/>
                  </a:lnTo>
                  <a:lnTo>
                    <a:pt x="3067" y="23"/>
                  </a:lnTo>
                  <a:lnTo>
                    <a:pt x="3080" y="38"/>
                  </a:lnTo>
                  <a:lnTo>
                    <a:pt x="3087" y="57"/>
                  </a:lnTo>
                  <a:lnTo>
                    <a:pt x="3090" y="77"/>
                  </a:lnTo>
                  <a:lnTo>
                    <a:pt x="3090" y="3529"/>
                  </a:lnTo>
                  <a:lnTo>
                    <a:pt x="3087" y="3560"/>
                  </a:lnTo>
                  <a:lnTo>
                    <a:pt x="3078" y="3590"/>
                  </a:lnTo>
                  <a:lnTo>
                    <a:pt x="3064" y="3615"/>
                  </a:lnTo>
                  <a:lnTo>
                    <a:pt x="3045" y="3638"/>
                  </a:lnTo>
                  <a:lnTo>
                    <a:pt x="3023" y="3657"/>
                  </a:lnTo>
                  <a:lnTo>
                    <a:pt x="2996" y="3671"/>
                  </a:lnTo>
                  <a:lnTo>
                    <a:pt x="2966" y="3680"/>
                  </a:lnTo>
                  <a:lnTo>
                    <a:pt x="2936" y="3684"/>
                  </a:lnTo>
                  <a:lnTo>
                    <a:pt x="648" y="3393"/>
                  </a:lnTo>
                  <a:lnTo>
                    <a:pt x="650" y="3392"/>
                  </a:lnTo>
                  <a:lnTo>
                    <a:pt x="578" y="3379"/>
                  </a:lnTo>
                  <a:lnTo>
                    <a:pt x="509" y="3359"/>
                  </a:lnTo>
                  <a:lnTo>
                    <a:pt x="442" y="3333"/>
                  </a:lnTo>
                  <a:lnTo>
                    <a:pt x="379" y="3301"/>
                  </a:lnTo>
                  <a:lnTo>
                    <a:pt x="319" y="3264"/>
                  </a:lnTo>
                  <a:lnTo>
                    <a:pt x="263" y="3221"/>
                  </a:lnTo>
                  <a:lnTo>
                    <a:pt x="212" y="3173"/>
                  </a:lnTo>
                  <a:lnTo>
                    <a:pt x="165" y="3121"/>
                  </a:lnTo>
                  <a:lnTo>
                    <a:pt x="123" y="3064"/>
                  </a:lnTo>
                  <a:lnTo>
                    <a:pt x="87" y="3004"/>
                  </a:lnTo>
                  <a:lnTo>
                    <a:pt x="56" y="2940"/>
                  </a:lnTo>
                  <a:lnTo>
                    <a:pt x="33" y="2872"/>
                  </a:lnTo>
                  <a:lnTo>
                    <a:pt x="14" y="2803"/>
                  </a:lnTo>
                  <a:lnTo>
                    <a:pt x="4" y="2730"/>
                  </a:lnTo>
                  <a:lnTo>
                    <a:pt x="0" y="2656"/>
                  </a:lnTo>
                  <a:lnTo>
                    <a:pt x="0" y="2644"/>
                  </a:lnTo>
                  <a:lnTo>
                    <a:pt x="2" y="2634"/>
                  </a:lnTo>
                  <a:lnTo>
                    <a:pt x="2" y="77"/>
                  </a:lnTo>
                  <a:lnTo>
                    <a:pt x="5" y="57"/>
                  </a:lnTo>
                  <a:lnTo>
                    <a:pt x="13" y="38"/>
                  </a:lnTo>
                  <a:lnTo>
                    <a:pt x="25" y="23"/>
                  </a:lnTo>
                  <a:lnTo>
                    <a:pt x="40" y="10"/>
                  </a:lnTo>
                  <a:lnTo>
                    <a:pt x="58" y="3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875578" y="1788312"/>
            <a:ext cx="354803" cy="395502"/>
            <a:chOff x="5853113" y="3194050"/>
            <a:chExt cx="2159000" cy="2406650"/>
          </a:xfrm>
          <a:solidFill>
            <a:schemeClr val="bg2">
              <a:lumMod val="25000"/>
            </a:schemeClr>
          </a:solidFill>
        </p:grpSpPr>
        <p:sp>
          <p:nvSpPr>
            <p:cNvPr id="123" name="Freeform 110"/>
            <p:cNvSpPr>
              <a:spLocks/>
            </p:cNvSpPr>
            <p:nvPr/>
          </p:nvSpPr>
          <p:spPr bwMode="auto">
            <a:xfrm>
              <a:off x="6410326" y="3194050"/>
              <a:ext cx="1020763" cy="1325562"/>
            </a:xfrm>
            <a:custGeom>
              <a:avLst/>
              <a:gdLst>
                <a:gd name="T0" fmla="*/ 964 w 1928"/>
                <a:gd name="T1" fmla="*/ 0 h 2505"/>
                <a:gd name="T2" fmla="*/ 1020 w 1928"/>
                <a:gd name="T3" fmla="*/ 5 h 2505"/>
                <a:gd name="T4" fmla="*/ 1074 w 1928"/>
                <a:gd name="T5" fmla="*/ 17 h 2505"/>
                <a:gd name="T6" fmla="*/ 1123 w 1928"/>
                <a:gd name="T7" fmla="*/ 38 h 2505"/>
                <a:gd name="T8" fmla="*/ 1167 w 1928"/>
                <a:gd name="T9" fmla="*/ 66 h 2505"/>
                <a:gd name="T10" fmla="*/ 1207 w 1928"/>
                <a:gd name="T11" fmla="*/ 101 h 2505"/>
                <a:gd name="T12" fmla="*/ 1242 w 1928"/>
                <a:gd name="T13" fmla="*/ 141 h 2505"/>
                <a:gd name="T14" fmla="*/ 1271 w 1928"/>
                <a:gd name="T15" fmla="*/ 186 h 2505"/>
                <a:gd name="T16" fmla="*/ 1291 w 1928"/>
                <a:gd name="T17" fmla="*/ 236 h 2505"/>
                <a:gd name="T18" fmla="*/ 1305 w 1928"/>
                <a:gd name="T19" fmla="*/ 289 h 2505"/>
                <a:gd name="T20" fmla="*/ 1309 w 1928"/>
                <a:gd name="T21" fmla="*/ 344 h 2505"/>
                <a:gd name="T22" fmla="*/ 1309 w 1928"/>
                <a:gd name="T23" fmla="*/ 1448 h 2505"/>
                <a:gd name="T24" fmla="*/ 1816 w 1928"/>
                <a:gd name="T25" fmla="*/ 1448 h 2505"/>
                <a:gd name="T26" fmla="*/ 1850 w 1928"/>
                <a:gd name="T27" fmla="*/ 1449 h 2505"/>
                <a:gd name="T28" fmla="*/ 1879 w 1928"/>
                <a:gd name="T29" fmla="*/ 1455 h 2505"/>
                <a:gd name="T30" fmla="*/ 1900 w 1928"/>
                <a:gd name="T31" fmla="*/ 1463 h 2505"/>
                <a:gd name="T32" fmla="*/ 1916 w 1928"/>
                <a:gd name="T33" fmla="*/ 1475 h 2505"/>
                <a:gd name="T34" fmla="*/ 1925 w 1928"/>
                <a:gd name="T35" fmla="*/ 1489 h 2505"/>
                <a:gd name="T36" fmla="*/ 1928 w 1928"/>
                <a:gd name="T37" fmla="*/ 1506 h 2505"/>
                <a:gd name="T38" fmla="*/ 1923 w 1928"/>
                <a:gd name="T39" fmla="*/ 1527 h 2505"/>
                <a:gd name="T40" fmla="*/ 1912 w 1928"/>
                <a:gd name="T41" fmla="*/ 1548 h 2505"/>
                <a:gd name="T42" fmla="*/ 1895 w 1928"/>
                <a:gd name="T43" fmla="*/ 1573 h 2505"/>
                <a:gd name="T44" fmla="*/ 1872 w 1928"/>
                <a:gd name="T45" fmla="*/ 1598 h 2505"/>
                <a:gd name="T46" fmla="*/ 963 w 1928"/>
                <a:gd name="T47" fmla="*/ 2505 h 2505"/>
                <a:gd name="T48" fmla="*/ 56 w 1928"/>
                <a:gd name="T49" fmla="*/ 1598 h 2505"/>
                <a:gd name="T50" fmla="*/ 33 w 1928"/>
                <a:gd name="T51" fmla="*/ 1573 h 2505"/>
                <a:gd name="T52" fmla="*/ 15 w 1928"/>
                <a:gd name="T53" fmla="*/ 1548 h 2505"/>
                <a:gd name="T54" fmla="*/ 4 w 1928"/>
                <a:gd name="T55" fmla="*/ 1527 h 2505"/>
                <a:gd name="T56" fmla="*/ 0 w 1928"/>
                <a:gd name="T57" fmla="*/ 1506 h 2505"/>
                <a:gd name="T58" fmla="*/ 2 w 1928"/>
                <a:gd name="T59" fmla="*/ 1489 h 2505"/>
                <a:gd name="T60" fmla="*/ 11 w 1928"/>
                <a:gd name="T61" fmla="*/ 1475 h 2505"/>
                <a:gd name="T62" fmla="*/ 27 w 1928"/>
                <a:gd name="T63" fmla="*/ 1463 h 2505"/>
                <a:gd name="T64" fmla="*/ 48 w 1928"/>
                <a:gd name="T65" fmla="*/ 1455 h 2505"/>
                <a:gd name="T66" fmla="*/ 77 w 1928"/>
                <a:gd name="T67" fmla="*/ 1449 h 2505"/>
                <a:gd name="T68" fmla="*/ 112 w 1928"/>
                <a:gd name="T69" fmla="*/ 1448 h 2505"/>
                <a:gd name="T70" fmla="*/ 619 w 1928"/>
                <a:gd name="T71" fmla="*/ 1448 h 2505"/>
                <a:gd name="T72" fmla="*/ 619 w 1928"/>
                <a:gd name="T73" fmla="*/ 344 h 2505"/>
                <a:gd name="T74" fmla="*/ 624 w 1928"/>
                <a:gd name="T75" fmla="*/ 289 h 2505"/>
                <a:gd name="T76" fmla="*/ 637 w 1928"/>
                <a:gd name="T77" fmla="*/ 236 h 2505"/>
                <a:gd name="T78" fmla="*/ 657 w 1928"/>
                <a:gd name="T79" fmla="*/ 186 h 2505"/>
                <a:gd name="T80" fmla="*/ 685 w 1928"/>
                <a:gd name="T81" fmla="*/ 141 h 2505"/>
                <a:gd name="T82" fmla="*/ 720 w 1928"/>
                <a:gd name="T83" fmla="*/ 101 h 2505"/>
                <a:gd name="T84" fmla="*/ 760 w 1928"/>
                <a:gd name="T85" fmla="*/ 66 h 2505"/>
                <a:gd name="T86" fmla="*/ 805 w 1928"/>
                <a:gd name="T87" fmla="*/ 38 h 2505"/>
                <a:gd name="T88" fmla="*/ 855 w 1928"/>
                <a:gd name="T89" fmla="*/ 17 h 2505"/>
                <a:gd name="T90" fmla="*/ 908 w 1928"/>
                <a:gd name="T91" fmla="*/ 5 h 2505"/>
                <a:gd name="T92" fmla="*/ 964 w 1928"/>
                <a:gd name="T93" fmla="*/ 0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8" h="2505">
                  <a:moveTo>
                    <a:pt x="964" y="0"/>
                  </a:moveTo>
                  <a:lnTo>
                    <a:pt x="1020" y="5"/>
                  </a:lnTo>
                  <a:lnTo>
                    <a:pt x="1074" y="17"/>
                  </a:lnTo>
                  <a:lnTo>
                    <a:pt x="1123" y="38"/>
                  </a:lnTo>
                  <a:lnTo>
                    <a:pt x="1167" y="66"/>
                  </a:lnTo>
                  <a:lnTo>
                    <a:pt x="1207" y="101"/>
                  </a:lnTo>
                  <a:lnTo>
                    <a:pt x="1242" y="141"/>
                  </a:lnTo>
                  <a:lnTo>
                    <a:pt x="1271" y="186"/>
                  </a:lnTo>
                  <a:lnTo>
                    <a:pt x="1291" y="236"/>
                  </a:lnTo>
                  <a:lnTo>
                    <a:pt x="1305" y="289"/>
                  </a:lnTo>
                  <a:lnTo>
                    <a:pt x="1309" y="344"/>
                  </a:lnTo>
                  <a:lnTo>
                    <a:pt x="1309" y="1448"/>
                  </a:lnTo>
                  <a:lnTo>
                    <a:pt x="1816" y="1448"/>
                  </a:lnTo>
                  <a:lnTo>
                    <a:pt x="1850" y="1449"/>
                  </a:lnTo>
                  <a:lnTo>
                    <a:pt x="1879" y="1455"/>
                  </a:lnTo>
                  <a:lnTo>
                    <a:pt x="1900" y="1463"/>
                  </a:lnTo>
                  <a:lnTo>
                    <a:pt x="1916" y="1475"/>
                  </a:lnTo>
                  <a:lnTo>
                    <a:pt x="1925" y="1489"/>
                  </a:lnTo>
                  <a:lnTo>
                    <a:pt x="1928" y="1506"/>
                  </a:lnTo>
                  <a:lnTo>
                    <a:pt x="1923" y="1527"/>
                  </a:lnTo>
                  <a:lnTo>
                    <a:pt x="1912" y="1548"/>
                  </a:lnTo>
                  <a:lnTo>
                    <a:pt x="1895" y="1573"/>
                  </a:lnTo>
                  <a:lnTo>
                    <a:pt x="1872" y="1598"/>
                  </a:lnTo>
                  <a:lnTo>
                    <a:pt x="963" y="2505"/>
                  </a:lnTo>
                  <a:lnTo>
                    <a:pt x="56" y="1598"/>
                  </a:lnTo>
                  <a:lnTo>
                    <a:pt x="33" y="1573"/>
                  </a:lnTo>
                  <a:lnTo>
                    <a:pt x="15" y="1548"/>
                  </a:lnTo>
                  <a:lnTo>
                    <a:pt x="4" y="1527"/>
                  </a:lnTo>
                  <a:lnTo>
                    <a:pt x="0" y="1506"/>
                  </a:lnTo>
                  <a:lnTo>
                    <a:pt x="2" y="1489"/>
                  </a:lnTo>
                  <a:lnTo>
                    <a:pt x="11" y="1475"/>
                  </a:lnTo>
                  <a:lnTo>
                    <a:pt x="27" y="1463"/>
                  </a:lnTo>
                  <a:lnTo>
                    <a:pt x="48" y="1455"/>
                  </a:lnTo>
                  <a:lnTo>
                    <a:pt x="77" y="1449"/>
                  </a:lnTo>
                  <a:lnTo>
                    <a:pt x="112" y="1448"/>
                  </a:lnTo>
                  <a:lnTo>
                    <a:pt x="619" y="1448"/>
                  </a:lnTo>
                  <a:lnTo>
                    <a:pt x="619" y="344"/>
                  </a:lnTo>
                  <a:lnTo>
                    <a:pt x="624" y="289"/>
                  </a:lnTo>
                  <a:lnTo>
                    <a:pt x="637" y="236"/>
                  </a:lnTo>
                  <a:lnTo>
                    <a:pt x="657" y="186"/>
                  </a:lnTo>
                  <a:lnTo>
                    <a:pt x="685" y="141"/>
                  </a:lnTo>
                  <a:lnTo>
                    <a:pt x="720" y="101"/>
                  </a:lnTo>
                  <a:lnTo>
                    <a:pt x="760" y="66"/>
                  </a:lnTo>
                  <a:lnTo>
                    <a:pt x="805" y="38"/>
                  </a:lnTo>
                  <a:lnTo>
                    <a:pt x="855" y="17"/>
                  </a:lnTo>
                  <a:lnTo>
                    <a:pt x="908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11"/>
            <p:cNvSpPr>
              <a:spLocks/>
            </p:cNvSpPr>
            <p:nvPr/>
          </p:nvSpPr>
          <p:spPr bwMode="auto">
            <a:xfrm>
              <a:off x="5853113" y="4368800"/>
              <a:ext cx="2159000" cy="1231900"/>
            </a:xfrm>
            <a:custGeom>
              <a:avLst/>
              <a:gdLst>
                <a:gd name="T0" fmla="*/ 86 w 4081"/>
                <a:gd name="T1" fmla="*/ 0 h 2327"/>
                <a:gd name="T2" fmla="*/ 608 w 4081"/>
                <a:gd name="T3" fmla="*/ 0 h 2327"/>
                <a:gd name="T4" fmla="*/ 636 w 4081"/>
                <a:gd name="T5" fmla="*/ 5 h 2327"/>
                <a:gd name="T6" fmla="*/ 659 w 4081"/>
                <a:gd name="T7" fmla="*/ 16 h 2327"/>
                <a:gd name="T8" fmla="*/ 677 w 4081"/>
                <a:gd name="T9" fmla="*/ 35 h 2327"/>
                <a:gd name="T10" fmla="*/ 690 w 4081"/>
                <a:gd name="T11" fmla="*/ 59 h 2327"/>
                <a:gd name="T12" fmla="*/ 695 w 4081"/>
                <a:gd name="T13" fmla="*/ 86 h 2327"/>
                <a:gd name="T14" fmla="*/ 695 w 4081"/>
                <a:gd name="T15" fmla="*/ 1633 h 2327"/>
                <a:gd name="T16" fmla="*/ 3386 w 4081"/>
                <a:gd name="T17" fmla="*/ 1633 h 2327"/>
                <a:gd name="T18" fmla="*/ 3386 w 4081"/>
                <a:gd name="T19" fmla="*/ 86 h 2327"/>
                <a:gd name="T20" fmla="*/ 3391 w 4081"/>
                <a:gd name="T21" fmla="*/ 59 h 2327"/>
                <a:gd name="T22" fmla="*/ 3402 w 4081"/>
                <a:gd name="T23" fmla="*/ 35 h 2327"/>
                <a:gd name="T24" fmla="*/ 3421 w 4081"/>
                <a:gd name="T25" fmla="*/ 16 h 2327"/>
                <a:gd name="T26" fmla="*/ 3445 w 4081"/>
                <a:gd name="T27" fmla="*/ 5 h 2327"/>
                <a:gd name="T28" fmla="*/ 3473 w 4081"/>
                <a:gd name="T29" fmla="*/ 0 h 2327"/>
                <a:gd name="T30" fmla="*/ 3994 w 4081"/>
                <a:gd name="T31" fmla="*/ 0 h 2327"/>
                <a:gd name="T32" fmla="*/ 4022 w 4081"/>
                <a:gd name="T33" fmla="*/ 5 h 2327"/>
                <a:gd name="T34" fmla="*/ 4045 w 4081"/>
                <a:gd name="T35" fmla="*/ 16 h 2327"/>
                <a:gd name="T36" fmla="*/ 4063 w 4081"/>
                <a:gd name="T37" fmla="*/ 35 h 2327"/>
                <a:gd name="T38" fmla="*/ 4076 w 4081"/>
                <a:gd name="T39" fmla="*/ 59 h 2327"/>
                <a:gd name="T40" fmla="*/ 4081 w 4081"/>
                <a:gd name="T41" fmla="*/ 86 h 2327"/>
                <a:gd name="T42" fmla="*/ 4081 w 4081"/>
                <a:gd name="T43" fmla="*/ 1851 h 2327"/>
                <a:gd name="T44" fmla="*/ 4076 w 4081"/>
                <a:gd name="T45" fmla="*/ 1916 h 2327"/>
                <a:gd name="T46" fmla="*/ 4063 w 4081"/>
                <a:gd name="T47" fmla="*/ 1978 h 2327"/>
                <a:gd name="T48" fmla="*/ 4043 w 4081"/>
                <a:gd name="T49" fmla="*/ 2035 h 2327"/>
                <a:gd name="T50" fmla="*/ 4015 w 4081"/>
                <a:gd name="T51" fmla="*/ 2091 h 2327"/>
                <a:gd name="T52" fmla="*/ 3982 w 4081"/>
                <a:gd name="T53" fmla="*/ 2142 h 2327"/>
                <a:gd name="T54" fmla="*/ 3941 w 4081"/>
                <a:gd name="T55" fmla="*/ 2188 h 2327"/>
                <a:gd name="T56" fmla="*/ 3895 w 4081"/>
                <a:gd name="T57" fmla="*/ 2228 h 2327"/>
                <a:gd name="T58" fmla="*/ 3843 w 4081"/>
                <a:gd name="T59" fmla="*/ 2263 h 2327"/>
                <a:gd name="T60" fmla="*/ 3789 w 4081"/>
                <a:gd name="T61" fmla="*/ 2290 h 2327"/>
                <a:gd name="T62" fmla="*/ 3730 w 4081"/>
                <a:gd name="T63" fmla="*/ 2310 h 2327"/>
                <a:gd name="T64" fmla="*/ 3668 w 4081"/>
                <a:gd name="T65" fmla="*/ 2323 h 2327"/>
                <a:gd name="T66" fmla="*/ 3603 w 4081"/>
                <a:gd name="T67" fmla="*/ 2327 h 2327"/>
                <a:gd name="T68" fmla="*/ 476 w 4081"/>
                <a:gd name="T69" fmla="*/ 2327 h 2327"/>
                <a:gd name="T70" fmla="*/ 411 w 4081"/>
                <a:gd name="T71" fmla="*/ 2323 h 2327"/>
                <a:gd name="T72" fmla="*/ 349 w 4081"/>
                <a:gd name="T73" fmla="*/ 2310 h 2327"/>
                <a:gd name="T74" fmla="*/ 292 w 4081"/>
                <a:gd name="T75" fmla="*/ 2290 h 2327"/>
                <a:gd name="T76" fmla="*/ 236 w 4081"/>
                <a:gd name="T77" fmla="*/ 2263 h 2327"/>
                <a:gd name="T78" fmla="*/ 185 w 4081"/>
                <a:gd name="T79" fmla="*/ 2228 h 2327"/>
                <a:gd name="T80" fmla="*/ 139 w 4081"/>
                <a:gd name="T81" fmla="*/ 2188 h 2327"/>
                <a:gd name="T82" fmla="*/ 99 w 4081"/>
                <a:gd name="T83" fmla="*/ 2142 h 2327"/>
                <a:gd name="T84" fmla="*/ 65 w 4081"/>
                <a:gd name="T85" fmla="*/ 2091 h 2327"/>
                <a:gd name="T86" fmla="*/ 37 w 4081"/>
                <a:gd name="T87" fmla="*/ 2035 h 2327"/>
                <a:gd name="T88" fmla="*/ 17 w 4081"/>
                <a:gd name="T89" fmla="*/ 1978 h 2327"/>
                <a:gd name="T90" fmla="*/ 4 w 4081"/>
                <a:gd name="T91" fmla="*/ 1916 h 2327"/>
                <a:gd name="T92" fmla="*/ 0 w 4081"/>
                <a:gd name="T93" fmla="*/ 1851 h 2327"/>
                <a:gd name="T94" fmla="*/ 0 w 4081"/>
                <a:gd name="T95" fmla="*/ 86 h 2327"/>
                <a:gd name="T96" fmla="*/ 3 w 4081"/>
                <a:gd name="T97" fmla="*/ 62 h 2327"/>
                <a:gd name="T98" fmla="*/ 12 w 4081"/>
                <a:gd name="T99" fmla="*/ 42 h 2327"/>
                <a:gd name="T100" fmla="*/ 26 w 4081"/>
                <a:gd name="T101" fmla="*/ 25 h 2327"/>
                <a:gd name="T102" fmla="*/ 43 w 4081"/>
                <a:gd name="T103" fmla="*/ 12 h 2327"/>
                <a:gd name="T104" fmla="*/ 63 w 4081"/>
                <a:gd name="T105" fmla="*/ 3 h 2327"/>
                <a:gd name="T106" fmla="*/ 86 w 4081"/>
                <a:gd name="T107" fmla="*/ 0 h 2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1" h="2327">
                  <a:moveTo>
                    <a:pt x="86" y="0"/>
                  </a:moveTo>
                  <a:lnTo>
                    <a:pt x="608" y="0"/>
                  </a:lnTo>
                  <a:lnTo>
                    <a:pt x="636" y="5"/>
                  </a:lnTo>
                  <a:lnTo>
                    <a:pt x="659" y="16"/>
                  </a:lnTo>
                  <a:lnTo>
                    <a:pt x="677" y="35"/>
                  </a:lnTo>
                  <a:lnTo>
                    <a:pt x="690" y="59"/>
                  </a:lnTo>
                  <a:lnTo>
                    <a:pt x="695" y="86"/>
                  </a:lnTo>
                  <a:lnTo>
                    <a:pt x="695" y="1633"/>
                  </a:lnTo>
                  <a:lnTo>
                    <a:pt x="3386" y="1633"/>
                  </a:lnTo>
                  <a:lnTo>
                    <a:pt x="3386" y="86"/>
                  </a:lnTo>
                  <a:lnTo>
                    <a:pt x="3391" y="59"/>
                  </a:lnTo>
                  <a:lnTo>
                    <a:pt x="3402" y="35"/>
                  </a:lnTo>
                  <a:lnTo>
                    <a:pt x="3421" y="16"/>
                  </a:lnTo>
                  <a:lnTo>
                    <a:pt x="3445" y="5"/>
                  </a:lnTo>
                  <a:lnTo>
                    <a:pt x="3473" y="0"/>
                  </a:lnTo>
                  <a:lnTo>
                    <a:pt x="3994" y="0"/>
                  </a:lnTo>
                  <a:lnTo>
                    <a:pt x="4022" y="5"/>
                  </a:lnTo>
                  <a:lnTo>
                    <a:pt x="4045" y="16"/>
                  </a:lnTo>
                  <a:lnTo>
                    <a:pt x="4063" y="35"/>
                  </a:lnTo>
                  <a:lnTo>
                    <a:pt x="4076" y="59"/>
                  </a:lnTo>
                  <a:lnTo>
                    <a:pt x="4081" y="86"/>
                  </a:lnTo>
                  <a:lnTo>
                    <a:pt x="4081" y="1851"/>
                  </a:lnTo>
                  <a:lnTo>
                    <a:pt x="4076" y="1916"/>
                  </a:lnTo>
                  <a:lnTo>
                    <a:pt x="4063" y="1978"/>
                  </a:lnTo>
                  <a:lnTo>
                    <a:pt x="4043" y="2035"/>
                  </a:lnTo>
                  <a:lnTo>
                    <a:pt x="4015" y="2091"/>
                  </a:lnTo>
                  <a:lnTo>
                    <a:pt x="3982" y="2142"/>
                  </a:lnTo>
                  <a:lnTo>
                    <a:pt x="3941" y="2188"/>
                  </a:lnTo>
                  <a:lnTo>
                    <a:pt x="3895" y="2228"/>
                  </a:lnTo>
                  <a:lnTo>
                    <a:pt x="3843" y="2263"/>
                  </a:lnTo>
                  <a:lnTo>
                    <a:pt x="3789" y="2290"/>
                  </a:lnTo>
                  <a:lnTo>
                    <a:pt x="3730" y="2310"/>
                  </a:lnTo>
                  <a:lnTo>
                    <a:pt x="3668" y="2323"/>
                  </a:lnTo>
                  <a:lnTo>
                    <a:pt x="3603" y="2327"/>
                  </a:lnTo>
                  <a:lnTo>
                    <a:pt x="476" y="2327"/>
                  </a:lnTo>
                  <a:lnTo>
                    <a:pt x="411" y="2323"/>
                  </a:lnTo>
                  <a:lnTo>
                    <a:pt x="349" y="2310"/>
                  </a:lnTo>
                  <a:lnTo>
                    <a:pt x="292" y="2290"/>
                  </a:lnTo>
                  <a:lnTo>
                    <a:pt x="236" y="2263"/>
                  </a:lnTo>
                  <a:lnTo>
                    <a:pt x="185" y="2228"/>
                  </a:lnTo>
                  <a:lnTo>
                    <a:pt x="139" y="2188"/>
                  </a:lnTo>
                  <a:lnTo>
                    <a:pt x="99" y="2142"/>
                  </a:lnTo>
                  <a:lnTo>
                    <a:pt x="65" y="2091"/>
                  </a:lnTo>
                  <a:lnTo>
                    <a:pt x="37" y="2035"/>
                  </a:lnTo>
                  <a:lnTo>
                    <a:pt x="17" y="1978"/>
                  </a:lnTo>
                  <a:lnTo>
                    <a:pt x="4" y="1916"/>
                  </a:lnTo>
                  <a:lnTo>
                    <a:pt x="0" y="1851"/>
                  </a:lnTo>
                  <a:lnTo>
                    <a:pt x="0" y="86"/>
                  </a:lnTo>
                  <a:lnTo>
                    <a:pt x="3" y="62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3" y="12"/>
                  </a:lnTo>
                  <a:lnTo>
                    <a:pt x="63" y="3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1544947" y="1789208"/>
            <a:ext cx="388788" cy="393710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19"/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0"/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21"/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22"/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23"/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2248301" y="1787291"/>
            <a:ext cx="392910" cy="397543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143" name="Freeform 128"/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29"/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Freeform 135"/>
          <p:cNvSpPr>
            <a:spLocks noEditPoints="1"/>
          </p:cNvSpPr>
          <p:nvPr/>
        </p:nvSpPr>
        <p:spPr bwMode="auto">
          <a:xfrm>
            <a:off x="2955777" y="1787653"/>
            <a:ext cx="391859" cy="396819"/>
          </a:xfrm>
          <a:custGeom>
            <a:avLst/>
            <a:gdLst>
              <a:gd name="T0" fmla="*/ 2042 w 3953"/>
              <a:gd name="T1" fmla="*/ 734 h 3202"/>
              <a:gd name="T2" fmla="*/ 1910 w 3953"/>
              <a:gd name="T3" fmla="*/ 767 h 3202"/>
              <a:gd name="T4" fmla="*/ 1812 w 3953"/>
              <a:gd name="T5" fmla="*/ 821 h 3202"/>
              <a:gd name="T6" fmla="*/ 1743 w 3953"/>
              <a:gd name="T7" fmla="*/ 889 h 3202"/>
              <a:gd name="T8" fmla="*/ 1700 w 3953"/>
              <a:gd name="T9" fmla="*/ 966 h 3202"/>
              <a:gd name="T10" fmla="*/ 1676 w 3953"/>
              <a:gd name="T11" fmla="*/ 1044 h 3202"/>
              <a:gd name="T12" fmla="*/ 1670 w 3953"/>
              <a:gd name="T13" fmla="*/ 1117 h 3202"/>
              <a:gd name="T14" fmla="*/ 1444 w 3953"/>
              <a:gd name="T15" fmla="*/ 1657 h 3202"/>
              <a:gd name="T16" fmla="*/ 2146 w 3953"/>
              <a:gd name="T17" fmla="*/ 2585 h 3202"/>
              <a:gd name="T18" fmla="*/ 2510 w 3953"/>
              <a:gd name="T19" fmla="*/ 1330 h 3202"/>
              <a:gd name="T20" fmla="*/ 2149 w 3953"/>
              <a:gd name="T21" fmla="*/ 1114 h 3202"/>
              <a:gd name="T22" fmla="*/ 2175 w 3953"/>
              <a:gd name="T23" fmla="*/ 1069 h 3202"/>
              <a:gd name="T24" fmla="*/ 2218 w 3953"/>
              <a:gd name="T25" fmla="*/ 1050 h 3202"/>
              <a:gd name="T26" fmla="*/ 2503 w 3953"/>
              <a:gd name="T27" fmla="*/ 1047 h 3202"/>
              <a:gd name="T28" fmla="*/ 1977 w 3953"/>
              <a:gd name="T29" fmla="*/ 0 h 3202"/>
              <a:gd name="T30" fmla="*/ 2344 w 3953"/>
              <a:gd name="T31" fmla="*/ 28 h 3202"/>
              <a:gd name="T32" fmla="*/ 2690 w 3953"/>
              <a:gd name="T33" fmla="*/ 108 h 3202"/>
              <a:gd name="T34" fmla="*/ 3007 w 3953"/>
              <a:gd name="T35" fmla="*/ 235 h 3202"/>
              <a:gd name="T36" fmla="*/ 3289 w 3953"/>
              <a:gd name="T37" fmla="*/ 405 h 3202"/>
              <a:gd name="T38" fmla="*/ 3528 w 3953"/>
              <a:gd name="T39" fmla="*/ 611 h 3202"/>
              <a:gd name="T40" fmla="*/ 3721 w 3953"/>
              <a:gd name="T41" fmla="*/ 849 h 3202"/>
              <a:gd name="T42" fmla="*/ 3860 w 3953"/>
              <a:gd name="T43" fmla="*/ 1114 h 3202"/>
              <a:gd name="T44" fmla="*/ 3938 w 3953"/>
              <a:gd name="T45" fmla="*/ 1401 h 3202"/>
              <a:gd name="T46" fmla="*/ 3949 w 3953"/>
              <a:gd name="T47" fmla="*/ 1702 h 3202"/>
              <a:gd name="T48" fmla="*/ 3893 w 3953"/>
              <a:gd name="T49" fmla="*/ 1994 h 3202"/>
              <a:gd name="T50" fmla="*/ 3773 w 3953"/>
              <a:gd name="T51" fmla="*/ 2267 h 3202"/>
              <a:gd name="T52" fmla="*/ 3599 w 3953"/>
              <a:gd name="T53" fmla="*/ 2515 h 3202"/>
              <a:gd name="T54" fmla="*/ 3374 w 3953"/>
              <a:gd name="T55" fmla="*/ 2732 h 3202"/>
              <a:gd name="T56" fmla="*/ 3104 w 3953"/>
              <a:gd name="T57" fmla="*/ 2915 h 3202"/>
              <a:gd name="T58" fmla="*/ 2799 w 3953"/>
              <a:gd name="T59" fmla="*/ 3056 h 3202"/>
              <a:gd name="T60" fmla="*/ 2463 w 3953"/>
              <a:gd name="T61" fmla="*/ 3153 h 3202"/>
              <a:gd name="T62" fmla="*/ 2102 w 3953"/>
              <a:gd name="T63" fmla="*/ 3198 h 3202"/>
              <a:gd name="T64" fmla="*/ 1728 w 3953"/>
              <a:gd name="T65" fmla="*/ 3189 h 3202"/>
              <a:gd name="T66" fmla="*/ 1375 w 3953"/>
              <a:gd name="T67" fmla="*/ 3126 h 3202"/>
              <a:gd name="T68" fmla="*/ 1048 w 3953"/>
              <a:gd name="T69" fmla="*/ 3014 h 3202"/>
              <a:gd name="T70" fmla="*/ 754 w 3953"/>
              <a:gd name="T71" fmla="*/ 2857 h 3202"/>
              <a:gd name="T72" fmla="*/ 499 w 3953"/>
              <a:gd name="T73" fmla="*/ 2663 h 3202"/>
              <a:gd name="T74" fmla="*/ 290 w 3953"/>
              <a:gd name="T75" fmla="*/ 2435 h 3202"/>
              <a:gd name="T76" fmla="*/ 133 w 3953"/>
              <a:gd name="T77" fmla="*/ 2179 h 3202"/>
              <a:gd name="T78" fmla="*/ 34 w 3953"/>
              <a:gd name="T79" fmla="*/ 1899 h 3202"/>
              <a:gd name="T80" fmla="*/ 0 w 3953"/>
              <a:gd name="T81" fmla="*/ 1601 h 3202"/>
              <a:gd name="T82" fmla="*/ 34 w 3953"/>
              <a:gd name="T83" fmla="*/ 1303 h 3202"/>
              <a:gd name="T84" fmla="*/ 133 w 3953"/>
              <a:gd name="T85" fmla="*/ 1023 h 3202"/>
              <a:gd name="T86" fmla="*/ 290 w 3953"/>
              <a:gd name="T87" fmla="*/ 767 h 3202"/>
              <a:gd name="T88" fmla="*/ 499 w 3953"/>
              <a:gd name="T89" fmla="*/ 539 h 3202"/>
              <a:gd name="T90" fmla="*/ 754 w 3953"/>
              <a:gd name="T91" fmla="*/ 344 h 3202"/>
              <a:gd name="T92" fmla="*/ 1048 w 3953"/>
              <a:gd name="T93" fmla="*/ 188 h 3202"/>
              <a:gd name="T94" fmla="*/ 1375 w 3953"/>
              <a:gd name="T95" fmla="*/ 76 h 3202"/>
              <a:gd name="T96" fmla="*/ 1728 w 3953"/>
              <a:gd name="T97" fmla="*/ 13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53" h="3202">
                <a:moveTo>
                  <a:pt x="2151" y="728"/>
                </a:moveTo>
                <a:lnTo>
                  <a:pt x="2094" y="729"/>
                </a:lnTo>
                <a:lnTo>
                  <a:pt x="2042" y="734"/>
                </a:lnTo>
                <a:lnTo>
                  <a:pt x="1994" y="743"/>
                </a:lnTo>
                <a:lnTo>
                  <a:pt x="1951" y="754"/>
                </a:lnTo>
                <a:lnTo>
                  <a:pt x="1910" y="767"/>
                </a:lnTo>
                <a:lnTo>
                  <a:pt x="1874" y="783"/>
                </a:lnTo>
                <a:lnTo>
                  <a:pt x="1842" y="801"/>
                </a:lnTo>
                <a:lnTo>
                  <a:pt x="1812" y="821"/>
                </a:lnTo>
                <a:lnTo>
                  <a:pt x="1786" y="842"/>
                </a:lnTo>
                <a:lnTo>
                  <a:pt x="1764" y="865"/>
                </a:lnTo>
                <a:lnTo>
                  <a:pt x="1743" y="889"/>
                </a:lnTo>
                <a:lnTo>
                  <a:pt x="1727" y="914"/>
                </a:lnTo>
                <a:lnTo>
                  <a:pt x="1712" y="940"/>
                </a:lnTo>
                <a:lnTo>
                  <a:pt x="1700" y="966"/>
                </a:lnTo>
                <a:lnTo>
                  <a:pt x="1690" y="992"/>
                </a:lnTo>
                <a:lnTo>
                  <a:pt x="1683" y="1018"/>
                </a:lnTo>
                <a:lnTo>
                  <a:pt x="1676" y="1044"/>
                </a:lnTo>
                <a:lnTo>
                  <a:pt x="1673" y="1069"/>
                </a:lnTo>
                <a:lnTo>
                  <a:pt x="1670" y="1093"/>
                </a:lnTo>
                <a:lnTo>
                  <a:pt x="1670" y="1117"/>
                </a:lnTo>
                <a:lnTo>
                  <a:pt x="1670" y="1330"/>
                </a:lnTo>
                <a:lnTo>
                  <a:pt x="1444" y="1330"/>
                </a:lnTo>
                <a:lnTo>
                  <a:pt x="1444" y="1657"/>
                </a:lnTo>
                <a:lnTo>
                  <a:pt x="1670" y="1657"/>
                </a:lnTo>
                <a:lnTo>
                  <a:pt x="1670" y="2585"/>
                </a:lnTo>
                <a:lnTo>
                  <a:pt x="2146" y="2585"/>
                </a:lnTo>
                <a:lnTo>
                  <a:pt x="2146" y="1657"/>
                </a:lnTo>
                <a:lnTo>
                  <a:pt x="2468" y="1657"/>
                </a:lnTo>
                <a:lnTo>
                  <a:pt x="2510" y="1330"/>
                </a:lnTo>
                <a:lnTo>
                  <a:pt x="2146" y="1330"/>
                </a:lnTo>
                <a:lnTo>
                  <a:pt x="2146" y="1136"/>
                </a:lnTo>
                <a:lnTo>
                  <a:pt x="2149" y="1114"/>
                </a:lnTo>
                <a:lnTo>
                  <a:pt x="2155" y="1096"/>
                </a:lnTo>
                <a:lnTo>
                  <a:pt x="2163" y="1081"/>
                </a:lnTo>
                <a:lnTo>
                  <a:pt x="2175" y="1069"/>
                </a:lnTo>
                <a:lnTo>
                  <a:pt x="2188" y="1060"/>
                </a:lnTo>
                <a:lnTo>
                  <a:pt x="2203" y="1054"/>
                </a:lnTo>
                <a:lnTo>
                  <a:pt x="2218" y="1050"/>
                </a:lnTo>
                <a:lnTo>
                  <a:pt x="2233" y="1048"/>
                </a:lnTo>
                <a:lnTo>
                  <a:pt x="2248" y="1047"/>
                </a:lnTo>
                <a:lnTo>
                  <a:pt x="2503" y="1047"/>
                </a:lnTo>
                <a:lnTo>
                  <a:pt x="2503" y="729"/>
                </a:lnTo>
                <a:lnTo>
                  <a:pt x="2151" y="728"/>
                </a:lnTo>
                <a:close/>
                <a:moveTo>
                  <a:pt x="1977" y="0"/>
                </a:moveTo>
                <a:lnTo>
                  <a:pt x="2102" y="4"/>
                </a:lnTo>
                <a:lnTo>
                  <a:pt x="2224" y="13"/>
                </a:lnTo>
                <a:lnTo>
                  <a:pt x="2344" y="28"/>
                </a:lnTo>
                <a:lnTo>
                  <a:pt x="2463" y="49"/>
                </a:lnTo>
                <a:lnTo>
                  <a:pt x="2578" y="76"/>
                </a:lnTo>
                <a:lnTo>
                  <a:pt x="2690" y="108"/>
                </a:lnTo>
                <a:lnTo>
                  <a:pt x="2799" y="146"/>
                </a:lnTo>
                <a:lnTo>
                  <a:pt x="2905" y="188"/>
                </a:lnTo>
                <a:lnTo>
                  <a:pt x="3007" y="235"/>
                </a:lnTo>
                <a:lnTo>
                  <a:pt x="3104" y="287"/>
                </a:lnTo>
                <a:lnTo>
                  <a:pt x="3198" y="344"/>
                </a:lnTo>
                <a:lnTo>
                  <a:pt x="3289" y="405"/>
                </a:lnTo>
                <a:lnTo>
                  <a:pt x="3374" y="470"/>
                </a:lnTo>
                <a:lnTo>
                  <a:pt x="3453" y="539"/>
                </a:lnTo>
                <a:lnTo>
                  <a:pt x="3528" y="611"/>
                </a:lnTo>
                <a:lnTo>
                  <a:pt x="3599" y="687"/>
                </a:lnTo>
                <a:lnTo>
                  <a:pt x="3663" y="767"/>
                </a:lnTo>
                <a:lnTo>
                  <a:pt x="3721" y="849"/>
                </a:lnTo>
                <a:lnTo>
                  <a:pt x="3773" y="935"/>
                </a:lnTo>
                <a:lnTo>
                  <a:pt x="3820" y="1023"/>
                </a:lnTo>
                <a:lnTo>
                  <a:pt x="3860" y="1114"/>
                </a:lnTo>
                <a:lnTo>
                  <a:pt x="3893" y="1207"/>
                </a:lnTo>
                <a:lnTo>
                  <a:pt x="3919" y="1303"/>
                </a:lnTo>
                <a:lnTo>
                  <a:pt x="3938" y="1401"/>
                </a:lnTo>
                <a:lnTo>
                  <a:pt x="3949" y="1500"/>
                </a:lnTo>
                <a:lnTo>
                  <a:pt x="3953" y="1601"/>
                </a:lnTo>
                <a:lnTo>
                  <a:pt x="3949" y="1702"/>
                </a:lnTo>
                <a:lnTo>
                  <a:pt x="3938" y="1801"/>
                </a:lnTo>
                <a:lnTo>
                  <a:pt x="3919" y="1899"/>
                </a:lnTo>
                <a:lnTo>
                  <a:pt x="3893" y="1994"/>
                </a:lnTo>
                <a:lnTo>
                  <a:pt x="3860" y="2088"/>
                </a:lnTo>
                <a:lnTo>
                  <a:pt x="3820" y="2179"/>
                </a:lnTo>
                <a:lnTo>
                  <a:pt x="3773" y="2267"/>
                </a:lnTo>
                <a:lnTo>
                  <a:pt x="3721" y="2353"/>
                </a:lnTo>
                <a:lnTo>
                  <a:pt x="3663" y="2435"/>
                </a:lnTo>
                <a:lnTo>
                  <a:pt x="3599" y="2515"/>
                </a:lnTo>
                <a:lnTo>
                  <a:pt x="3528" y="2591"/>
                </a:lnTo>
                <a:lnTo>
                  <a:pt x="3453" y="2663"/>
                </a:lnTo>
                <a:lnTo>
                  <a:pt x="3374" y="2732"/>
                </a:lnTo>
                <a:lnTo>
                  <a:pt x="3289" y="2797"/>
                </a:lnTo>
                <a:lnTo>
                  <a:pt x="3198" y="2857"/>
                </a:lnTo>
                <a:lnTo>
                  <a:pt x="3104" y="2915"/>
                </a:lnTo>
                <a:lnTo>
                  <a:pt x="3007" y="2967"/>
                </a:lnTo>
                <a:lnTo>
                  <a:pt x="2905" y="3014"/>
                </a:lnTo>
                <a:lnTo>
                  <a:pt x="2799" y="3056"/>
                </a:lnTo>
                <a:lnTo>
                  <a:pt x="2690" y="3094"/>
                </a:lnTo>
                <a:lnTo>
                  <a:pt x="2578" y="3126"/>
                </a:lnTo>
                <a:lnTo>
                  <a:pt x="2463" y="3153"/>
                </a:lnTo>
                <a:lnTo>
                  <a:pt x="2344" y="3174"/>
                </a:lnTo>
                <a:lnTo>
                  <a:pt x="2224" y="3189"/>
                </a:lnTo>
                <a:lnTo>
                  <a:pt x="2102" y="3198"/>
                </a:lnTo>
                <a:lnTo>
                  <a:pt x="1977" y="3202"/>
                </a:lnTo>
                <a:lnTo>
                  <a:pt x="1852" y="3198"/>
                </a:lnTo>
                <a:lnTo>
                  <a:pt x="1728" y="3189"/>
                </a:lnTo>
                <a:lnTo>
                  <a:pt x="1608" y="3174"/>
                </a:lnTo>
                <a:lnTo>
                  <a:pt x="1491" y="3153"/>
                </a:lnTo>
                <a:lnTo>
                  <a:pt x="1375" y="3126"/>
                </a:lnTo>
                <a:lnTo>
                  <a:pt x="1263" y="3094"/>
                </a:lnTo>
                <a:lnTo>
                  <a:pt x="1153" y="3056"/>
                </a:lnTo>
                <a:lnTo>
                  <a:pt x="1048" y="3014"/>
                </a:lnTo>
                <a:lnTo>
                  <a:pt x="946" y="2967"/>
                </a:lnTo>
                <a:lnTo>
                  <a:pt x="848" y="2915"/>
                </a:lnTo>
                <a:lnTo>
                  <a:pt x="754" y="2857"/>
                </a:lnTo>
                <a:lnTo>
                  <a:pt x="665" y="2797"/>
                </a:lnTo>
                <a:lnTo>
                  <a:pt x="580" y="2732"/>
                </a:lnTo>
                <a:lnTo>
                  <a:pt x="499" y="2663"/>
                </a:lnTo>
                <a:lnTo>
                  <a:pt x="424" y="2591"/>
                </a:lnTo>
                <a:lnTo>
                  <a:pt x="355" y="2515"/>
                </a:lnTo>
                <a:lnTo>
                  <a:pt x="290" y="2435"/>
                </a:lnTo>
                <a:lnTo>
                  <a:pt x="232" y="2353"/>
                </a:lnTo>
                <a:lnTo>
                  <a:pt x="179" y="2267"/>
                </a:lnTo>
                <a:lnTo>
                  <a:pt x="133" y="2179"/>
                </a:lnTo>
                <a:lnTo>
                  <a:pt x="94" y="2088"/>
                </a:lnTo>
                <a:lnTo>
                  <a:pt x="60" y="1994"/>
                </a:lnTo>
                <a:lnTo>
                  <a:pt x="34" y="1899"/>
                </a:lnTo>
                <a:lnTo>
                  <a:pt x="16" y="1801"/>
                </a:lnTo>
                <a:lnTo>
                  <a:pt x="3" y="1702"/>
                </a:lnTo>
                <a:lnTo>
                  <a:pt x="0" y="1601"/>
                </a:lnTo>
                <a:lnTo>
                  <a:pt x="3" y="1500"/>
                </a:lnTo>
                <a:lnTo>
                  <a:pt x="16" y="1401"/>
                </a:lnTo>
                <a:lnTo>
                  <a:pt x="34" y="1303"/>
                </a:lnTo>
                <a:lnTo>
                  <a:pt x="60" y="1207"/>
                </a:lnTo>
                <a:lnTo>
                  <a:pt x="94" y="1114"/>
                </a:lnTo>
                <a:lnTo>
                  <a:pt x="133" y="1023"/>
                </a:lnTo>
                <a:lnTo>
                  <a:pt x="179" y="935"/>
                </a:lnTo>
                <a:lnTo>
                  <a:pt x="232" y="849"/>
                </a:lnTo>
                <a:lnTo>
                  <a:pt x="290" y="767"/>
                </a:lnTo>
                <a:lnTo>
                  <a:pt x="355" y="687"/>
                </a:lnTo>
                <a:lnTo>
                  <a:pt x="424" y="611"/>
                </a:lnTo>
                <a:lnTo>
                  <a:pt x="499" y="539"/>
                </a:lnTo>
                <a:lnTo>
                  <a:pt x="580" y="470"/>
                </a:lnTo>
                <a:lnTo>
                  <a:pt x="665" y="405"/>
                </a:lnTo>
                <a:lnTo>
                  <a:pt x="754" y="344"/>
                </a:lnTo>
                <a:lnTo>
                  <a:pt x="848" y="287"/>
                </a:lnTo>
                <a:lnTo>
                  <a:pt x="946" y="235"/>
                </a:lnTo>
                <a:lnTo>
                  <a:pt x="1048" y="188"/>
                </a:lnTo>
                <a:lnTo>
                  <a:pt x="1153" y="146"/>
                </a:lnTo>
                <a:lnTo>
                  <a:pt x="1263" y="108"/>
                </a:lnTo>
                <a:lnTo>
                  <a:pt x="1375" y="76"/>
                </a:lnTo>
                <a:lnTo>
                  <a:pt x="1491" y="49"/>
                </a:lnTo>
                <a:lnTo>
                  <a:pt x="1608" y="28"/>
                </a:lnTo>
                <a:lnTo>
                  <a:pt x="1728" y="13"/>
                </a:lnTo>
                <a:lnTo>
                  <a:pt x="1852" y="4"/>
                </a:lnTo>
                <a:lnTo>
                  <a:pt x="197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6" name="Freeform 140"/>
          <p:cNvSpPr>
            <a:spLocks/>
          </p:cNvSpPr>
          <p:nvPr/>
        </p:nvSpPr>
        <p:spPr bwMode="auto">
          <a:xfrm>
            <a:off x="3662202" y="1787448"/>
            <a:ext cx="346086" cy="397228"/>
          </a:xfrm>
          <a:custGeom>
            <a:avLst/>
            <a:gdLst>
              <a:gd name="T0" fmla="*/ 430 w 3574"/>
              <a:gd name="T1" fmla="*/ 14 h 4100"/>
              <a:gd name="T2" fmla="*/ 553 w 3574"/>
              <a:gd name="T3" fmla="*/ 82 h 4100"/>
              <a:gd name="T4" fmla="*/ 638 w 3574"/>
              <a:gd name="T5" fmla="*/ 193 h 4100"/>
              <a:gd name="T6" fmla="*/ 668 w 3574"/>
              <a:gd name="T7" fmla="*/ 334 h 4100"/>
              <a:gd name="T8" fmla="*/ 636 w 3574"/>
              <a:gd name="T9" fmla="*/ 474 h 4100"/>
              <a:gd name="T10" fmla="*/ 552 w 3574"/>
              <a:gd name="T11" fmla="*/ 586 h 4100"/>
              <a:gd name="T12" fmla="*/ 644 w 3574"/>
              <a:gd name="T13" fmla="*/ 780 h 4100"/>
              <a:gd name="T14" fmla="*/ 840 w 3574"/>
              <a:gd name="T15" fmla="*/ 683 h 4100"/>
              <a:gd name="T16" fmla="*/ 1149 w 3574"/>
              <a:gd name="T17" fmla="*/ 562 h 4100"/>
              <a:gd name="T18" fmla="*/ 1433 w 3574"/>
              <a:gd name="T19" fmla="*/ 497 h 4100"/>
              <a:gd name="T20" fmla="*/ 1698 w 3574"/>
              <a:gd name="T21" fmla="*/ 487 h 4100"/>
              <a:gd name="T22" fmla="*/ 1949 w 3574"/>
              <a:gd name="T23" fmla="*/ 523 h 4100"/>
              <a:gd name="T24" fmla="*/ 2164 w 3574"/>
              <a:gd name="T25" fmla="*/ 592 h 4100"/>
              <a:gd name="T26" fmla="*/ 2399 w 3574"/>
              <a:gd name="T27" fmla="*/ 689 h 4100"/>
              <a:gd name="T28" fmla="*/ 2570 w 3574"/>
              <a:gd name="T29" fmla="*/ 759 h 4100"/>
              <a:gd name="T30" fmla="*/ 2726 w 3574"/>
              <a:gd name="T31" fmla="*/ 766 h 4100"/>
              <a:gd name="T32" fmla="*/ 2913 w 3574"/>
              <a:gd name="T33" fmla="*/ 725 h 4100"/>
              <a:gd name="T34" fmla="*/ 3093 w 3574"/>
              <a:gd name="T35" fmla="*/ 653 h 4100"/>
              <a:gd name="T36" fmla="*/ 3268 w 3574"/>
              <a:gd name="T37" fmla="*/ 559 h 4100"/>
              <a:gd name="T38" fmla="*/ 3387 w 3574"/>
              <a:gd name="T39" fmla="*/ 500 h 4100"/>
              <a:gd name="T40" fmla="*/ 3441 w 3574"/>
              <a:gd name="T41" fmla="*/ 484 h 4100"/>
              <a:gd name="T42" fmla="*/ 3514 w 3574"/>
              <a:gd name="T43" fmla="*/ 507 h 4100"/>
              <a:gd name="T44" fmla="*/ 3565 w 3574"/>
              <a:gd name="T45" fmla="*/ 568 h 4100"/>
              <a:gd name="T46" fmla="*/ 3574 w 3574"/>
              <a:gd name="T47" fmla="*/ 2212 h 4100"/>
              <a:gd name="T48" fmla="*/ 3560 w 3574"/>
              <a:gd name="T49" fmla="*/ 2278 h 4100"/>
              <a:gd name="T50" fmla="*/ 3500 w 3574"/>
              <a:gd name="T51" fmla="*/ 2330 h 4100"/>
              <a:gd name="T52" fmla="*/ 3273 w 3574"/>
              <a:gd name="T53" fmla="*/ 2445 h 4100"/>
              <a:gd name="T54" fmla="*/ 3007 w 3574"/>
              <a:gd name="T55" fmla="*/ 2544 h 4100"/>
              <a:gd name="T56" fmla="*/ 2769 w 3574"/>
              <a:gd name="T57" fmla="*/ 2590 h 4100"/>
              <a:gd name="T58" fmla="*/ 2568 w 3574"/>
              <a:gd name="T59" fmla="*/ 2581 h 4100"/>
              <a:gd name="T60" fmla="*/ 2355 w 3574"/>
              <a:gd name="T61" fmla="*/ 2515 h 4100"/>
              <a:gd name="T62" fmla="*/ 2160 w 3574"/>
              <a:gd name="T63" fmla="*/ 2420 h 4100"/>
              <a:gd name="T64" fmla="*/ 1969 w 3574"/>
              <a:gd name="T65" fmla="*/ 2345 h 4100"/>
              <a:gd name="T66" fmla="*/ 1748 w 3574"/>
              <a:gd name="T67" fmla="*/ 2303 h 4100"/>
              <a:gd name="T68" fmla="*/ 1506 w 3574"/>
              <a:gd name="T69" fmla="*/ 2312 h 4100"/>
              <a:gd name="T70" fmla="*/ 1232 w 3574"/>
              <a:gd name="T71" fmla="*/ 2376 h 4100"/>
              <a:gd name="T72" fmla="*/ 927 w 3574"/>
              <a:gd name="T73" fmla="*/ 2494 h 4100"/>
              <a:gd name="T74" fmla="*/ 1003 w 3574"/>
              <a:gd name="T75" fmla="*/ 3913 h 4100"/>
              <a:gd name="T76" fmla="*/ 972 w 3574"/>
              <a:gd name="T77" fmla="*/ 4009 h 4100"/>
              <a:gd name="T78" fmla="*/ 899 w 3574"/>
              <a:gd name="T79" fmla="*/ 4077 h 4100"/>
              <a:gd name="T80" fmla="*/ 805 w 3574"/>
              <a:gd name="T81" fmla="*/ 4100 h 4100"/>
              <a:gd name="T82" fmla="*/ 705 w 3574"/>
              <a:gd name="T83" fmla="*/ 4072 h 4100"/>
              <a:gd name="T84" fmla="*/ 634 w 3574"/>
              <a:gd name="T85" fmla="*/ 3999 h 4100"/>
              <a:gd name="T86" fmla="*/ 160 w 3574"/>
              <a:gd name="T87" fmla="*/ 619 h 4100"/>
              <a:gd name="T88" fmla="*/ 57 w 3574"/>
              <a:gd name="T89" fmla="*/ 519 h 4100"/>
              <a:gd name="T90" fmla="*/ 4 w 3574"/>
              <a:gd name="T91" fmla="*/ 384 h 4100"/>
              <a:gd name="T92" fmla="*/ 14 w 3574"/>
              <a:gd name="T93" fmla="*/ 237 h 4100"/>
              <a:gd name="T94" fmla="*/ 82 w 3574"/>
              <a:gd name="T95" fmla="*/ 115 h 4100"/>
              <a:gd name="T96" fmla="*/ 193 w 3574"/>
              <a:gd name="T97" fmla="*/ 31 h 4100"/>
              <a:gd name="T98" fmla="*/ 334 w 3574"/>
              <a:gd name="T99" fmla="*/ 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74" h="4100">
                <a:moveTo>
                  <a:pt x="334" y="0"/>
                </a:moveTo>
                <a:lnTo>
                  <a:pt x="384" y="4"/>
                </a:lnTo>
                <a:lnTo>
                  <a:pt x="430" y="14"/>
                </a:lnTo>
                <a:lnTo>
                  <a:pt x="475" y="31"/>
                </a:lnTo>
                <a:lnTo>
                  <a:pt x="516" y="54"/>
                </a:lnTo>
                <a:lnTo>
                  <a:pt x="553" y="82"/>
                </a:lnTo>
                <a:lnTo>
                  <a:pt x="586" y="115"/>
                </a:lnTo>
                <a:lnTo>
                  <a:pt x="614" y="152"/>
                </a:lnTo>
                <a:lnTo>
                  <a:pt x="638" y="193"/>
                </a:lnTo>
                <a:lnTo>
                  <a:pt x="654" y="237"/>
                </a:lnTo>
                <a:lnTo>
                  <a:pt x="664" y="284"/>
                </a:lnTo>
                <a:lnTo>
                  <a:pt x="668" y="334"/>
                </a:lnTo>
                <a:lnTo>
                  <a:pt x="664" y="383"/>
                </a:lnTo>
                <a:lnTo>
                  <a:pt x="654" y="430"/>
                </a:lnTo>
                <a:lnTo>
                  <a:pt x="636" y="474"/>
                </a:lnTo>
                <a:lnTo>
                  <a:pt x="613" y="515"/>
                </a:lnTo>
                <a:lnTo>
                  <a:pt x="585" y="552"/>
                </a:lnTo>
                <a:lnTo>
                  <a:pt x="552" y="586"/>
                </a:lnTo>
                <a:lnTo>
                  <a:pt x="584" y="815"/>
                </a:lnTo>
                <a:lnTo>
                  <a:pt x="611" y="798"/>
                </a:lnTo>
                <a:lnTo>
                  <a:pt x="644" y="780"/>
                </a:lnTo>
                <a:lnTo>
                  <a:pt x="684" y="760"/>
                </a:lnTo>
                <a:lnTo>
                  <a:pt x="731" y="736"/>
                </a:lnTo>
                <a:lnTo>
                  <a:pt x="840" y="683"/>
                </a:lnTo>
                <a:lnTo>
                  <a:pt x="945" y="636"/>
                </a:lnTo>
                <a:lnTo>
                  <a:pt x="1047" y="596"/>
                </a:lnTo>
                <a:lnTo>
                  <a:pt x="1149" y="562"/>
                </a:lnTo>
                <a:lnTo>
                  <a:pt x="1246" y="534"/>
                </a:lnTo>
                <a:lnTo>
                  <a:pt x="1341" y="512"/>
                </a:lnTo>
                <a:lnTo>
                  <a:pt x="1433" y="497"/>
                </a:lnTo>
                <a:lnTo>
                  <a:pt x="1523" y="488"/>
                </a:lnTo>
                <a:lnTo>
                  <a:pt x="1610" y="484"/>
                </a:lnTo>
                <a:lnTo>
                  <a:pt x="1698" y="487"/>
                </a:lnTo>
                <a:lnTo>
                  <a:pt x="1784" y="495"/>
                </a:lnTo>
                <a:lnTo>
                  <a:pt x="1867" y="506"/>
                </a:lnTo>
                <a:lnTo>
                  <a:pt x="1949" y="523"/>
                </a:lnTo>
                <a:lnTo>
                  <a:pt x="2027" y="545"/>
                </a:lnTo>
                <a:lnTo>
                  <a:pt x="2094" y="566"/>
                </a:lnTo>
                <a:lnTo>
                  <a:pt x="2164" y="592"/>
                </a:lnTo>
                <a:lnTo>
                  <a:pt x="2238" y="621"/>
                </a:lnTo>
                <a:lnTo>
                  <a:pt x="2317" y="653"/>
                </a:lnTo>
                <a:lnTo>
                  <a:pt x="2399" y="689"/>
                </a:lnTo>
                <a:lnTo>
                  <a:pt x="2484" y="729"/>
                </a:lnTo>
                <a:lnTo>
                  <a:pt x="2527" y="746"/>
                </a:lnTo>
                <a:lnTo>
                  <a:pt x="2570" y="759"/>
                </a:lnTo>
                <a:lnTo>
                  <a:pt x="2618" y="766"/>
                </a:lnTo>
                <a:lnTo>
                  <a:pt x="2669" y="769"/>
                </a:lnTo>
                <a:lnTo>
                  <a:pt x="2726" y="766"/>
                </a:lnTo>
                <a:lnTo>
                  <a:pt x="2787" y="757"/>
                </a:lnTo>
                <a:lnTo>
                  <a:pt x="2849" y="745"/>
                </a:lnTo>
                <a:lnTo>
                  <a:pt x="2913" y="725"/>
                </a:lnTo>
                <a:lnTo>
                  <a:pt x="2977" y="702"/>
                </a:lnTo>
                <a:lnTo>
                  <a:pt x="3038" y="678"/>
                </a:lnTo>
                <a:lnTo>
                  <a:pt x="3093" y="653"/>
                </a:lnTo>
                <a:lnTo>
                  <a:pt x="3144" y="627"/>
                </a:lnTo>
                <a:lnTo>
                  <a:pt x="3207" y="592"/>
                </a:lnTo>
                <a:lnTo>
                  <a:pt x="3268" y="559"/>
                </a:lnTo>
                <a:lnTo>
                  <a:pt x="3327" y="528"/>
                </a:lnTo>
                <a:lnTo>
                  <a:pt x="3359" y="512"/>
                </a:lnTo>
                <a:lnTo>
                  <a:pt x="3387" y="500"/>
                </a:lnTo>
                <a:lnTo>
                  <a:pt x="3410" y="492"/>
                </a:lnTo>
                <a:lnTo>
                  <a:pt x="3428" y="487"/>
                </a:lnTo>
                <a:lnTo>
                  <a:pt x="3441" y="484"/>
                </a:lnTo>
                <a:lnTo>
                  <a:pt x="3467" y="487"/>
                </a:lnTo>
                <a:lnTo>
                  <a:pt x="3491" y="495"/>
                </a:lnTo>
                <a:lnTo>
                  <a:pt x="3514" y="507"/>
                </a:lnTo>
                <a:lnTo>
                  <a:pt x="3535" y="524"/>
                </a:lnTo>
                <a:lnTo>
                  <a:pt x="3552" y="545"/>
                </a:lnTo>
                <a:lnTo>
                  <a:pt x="3565" y="568"/>
                </a:lnTo>
                <a:lnTo>
                  <a:pt x="3572" y="592"/>
                </a:lnTo>
                <a:lnTo>
                  <a:pt x="3574" y="619"/>
                </a:lnTo>
                <a:lnTo>
                  <a:pt x="3574" y="2212"/>
                </a:lnTo>
                <a:lnTo>
                  <a:pt x="3573" y="2237"/>
                </a:lnTo>
                <a:lnTo>
                  <a:pt x="3568" y="2258"/>
                </a:lnTo>
                <a:lnTo>
                  <a:pt x="3560" y="2278"/>
                </a:lnTo>
                <a:lnTo>
                  <a:pt x="3549" y="2293"/>
                </a:lnTo>
                <a:lnTo>
                  <a:pt x="3528" y="2311"/>
                </a:lnTo>
                <a:lnTo>
                  <a:pt x="3500" y="2330"/>
                </a:lnTo>
                <a:lnTo>
                  <a:pt x="3465" y="2351"/>
                </a:lnTo>
                <a:lnTo>
                  <a:pt x="3368" y="2401"/>
                </a:lnTo>
                <a:lnTo>
                  <a:pt x="3273" y="2445"/>
                </a:lnTo>
                <a:lnTo>
                  <a:pt x="3181" y="2485"/>
                </a:lnTo>
                <a:lnTo>
                  <a:pt x="3093" y="2517"/>
                </a:lnTo>
                <a:lnTo>
                  <a:pt x="3007" y="2544"/>
                </a:lnTo>
                <a:lnTo>
                  <a:pt x="2924" y="2566"/>
                </a:lnTo>
                <a:lnTo>
                  <a:pt x="2844" y="2581"/>
                </a:lnTo>
                <a:lnTo>
                  <a:pt x="2769" y="2590"/>
                </a:lnTo>
                <a:lnTo>
                  <a:pt x="2696" y="2593"/>
                </a:lnTo>
                <a:lnTo>
                  <a:pt x="2632" y="2590"/>
                </a:lnTo>
                <a:lnTo>
                  <a:pt x="2568" y="2581"/>
                </a:lnTo>
                <a:lnTo>
                  <a:pt x="2502" y="2567"/>
                </a:lnTo>
                <a:lnTo>
                  <a:pt x="2438" y="2547"/>
                </a:lnTo>
                <a:lnTo>
                  <a:pt x="2355" y="2515"/>
                </a:lnTo>
                <a:lnTo>
                  <a:pt x="2279" y="2481"/>
                </a:lnTo>
                <a:lnTo>
                  <a:pt x="2212" y="2447"/>
                </a:lnTo>
                <a:lnTo>
                  <a:pt x="2160" y="2420"/>
                </a:lnTo>
                <a:lnTo>
                  <a:pt x="2103" y="2394"/>
                </a:lnTo>
                <a:lnTo>
                  <a:pt x="2040" y="2370"/>
                </a:lnTo>
                <a:lnTo>
                  <a:pt x="1969" y="2345"/>
                </a:lnTo>
                <a:lnTo>
                  <a:pt x="1898" y="2326"/>
                </a:lnTo>
                <a:lnTo>
                  <a:pt x="1823" y="2312"/>
                </a:lnTo>
                <a:lnTo>
                  <a:pt x="1748" y="2303"/>
                </a:lnTo>
                <a:lnTo>
                  <a:pt x="1672" y="2301"/>
                </a:lnTo>
                <a:lnTo>
                  <a:pt x="1592" y="2303"/>
                </a:lnTo>
                <a:lnTo>
                  <a:pt x="1506" y="2312"/>
                </a:lnTo>
                <a:lnTo>
                  <a:pt x="1419" y="2328"/>
                </a:lnTo>
                <a:lnTo>
                  <a:pt x="1327" y="2349"/>
                </a:lnTo>
                <a:lnTo>
                  <a:pt x="1232" y="2376"/>
                </a:lnTo>
                <a:lnTo>
                  <a:pt x="1133" y="2410"/>
                </a:lnTo>
                <a:lnTo>
                  <a:pt x="1032" y="2449"/>
                </a:lnTo>
                <a:lnTo>
                  <a:pt x="927" y="2494"/>
                </a:lnTo>
                <a:lnTo>
                  <a:pt x="819" y="2547"/>
                </a:lnTo>
                <a:lnTo>
                  <a:pt x="1000" y="3877"/>
                </a:lnTo>
                <a:lnTo>
                  <a:pt x="1003" y="3913"/>
                </a:lnTo>
                <a:lnTo>
                  <a:pt x="997" y="3946"/>
                </a:lnTo>
                <a:lnTo>
                  <a:pt x="987" y="3980"/>
                </a:lnTo>
                <a:lnTo>
                  <a:pt x="972" y="4009"/>
                </a:lnTo>
                <a:lnTo>
                  <a:pt x="951" y="4036"/>
                </a:lnTo>
                <a:lnTo>
                  <a:pt x="927" y="4059"/>
                </a:lnTo>
                <a:lnTo>
                  <a:pt x="899" y="4077"/>
                </a:lnTo>
                <a:lnTo>
                  <a:pt x="867" y="4091"/>
                </a:lnTo>
                <a:lnTo>
                  <a:pt x="832" y="4099"/>
                </a:lnTo>
                <a:lnTo>
                  <a:pt x="805" y="4100"/>
                </a:lnTo>
                <a:lnTo>
                  <a:pt x="769" y="4098"/>
                </a:lnTo>
                <a:lnTo>
                  <a:pt x="736" y="4087"/>
                </a:lnTo>
                <a:lnTo>
                  <a:pt x="705" y="4072"/>
                </a:lnTo>
                <a:lnTo>
                  <a:pt x="677" y="4053"/>
                </a:lnTo>
                <a:lnTo>
                  <a:pt x="653" y="4027"/>
                </a:lnTo>
                <a:lnTo>
                  <a:pt x="634" y="3999"/>
                </a:lnTo>
                <a:lnTo>
                  <a:pt x="620" y="3966"/>
                </a:lnTo>
                <a:lnTo>
                  <a:pt x="612" y="3931"/>
                </a:lnTo>
                <a:lnTo>
                  <a:pt x="160" y="619"/>
                </a:lnTo>
                <a:lnTo>
                  <a:pt x="121" y="591"/>
                </a:lnTo>
                <a:lnTo>
                  <a:pt x="87" y="557"/>
                </a:lnTo>
                <a:lnTo>
                  <a:pt x="57" y="519"/>
                </a:lnTo>
                <a:lnTo>
                  <a:pt x="33" y="478"/>
                </a:lnTo>
                <a:lnTo>
                  <a:pt x="15" y="433"/>
                </a:lnTo>
                <a:lnTo>
                  <a:pt x="4" y="384"/>
                </a:lnTo>
                <a:lnTo>
                  <a:pt x="0" y="334"/>
                </a:lnTo>
                <a:lnTo>
                  <a:pt x="4" y="284"/>
                </a:lnTo>
                <a:lnTo>
                  <a:pt x="14" y="237"/>
                </a:lnTo>
                <a:lnTo>
                  <a:pt x="30" y="193"/>
                </a:lnTo>
                <a:lnTo>
                  <a:pt x="54" y="152"/>
                </a:lnTo>
                <a:lnTo>
                  <a:pt x="82" y="115"/>
                </a:lnTo>
                <a:lnTo>
                  <a:pt x="115" y="82"/>
                </a:lnTo>
                <a:lnTo>
                  <a:pt x="152" y="54"/>
                </a:lnTo>
                <a:lnTo>
                  <a:pt x="193" y="31"/>
                </a:lnTo>
                <a:lnTo>
                  <a:pt x="238" y="14"/>
                </a:lnTo>
                <a:lnTo>
                  <a:pt x="285" y="4"/>
                </a:lnTo>
                <a:lnTo>
                  <a:pt x="33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1" name="Freeform 145"/>
          <p:cNvSpPr>
            <a:spLocks noEditPoints="1"/>
          </p:cNvSpPr>
          <p:nvPr/>
        </p:nvSpPr>
        <p:spPr bwMode="auto">
          <a:xfrm>
            <a:off x="4322854" y="1789988"/>
            <a:ext cx="330464" cy="392147"/>
          </a:xfrm>
          <a:custGeom>
            <a:avLst/>
            <a:gdLst>
              <a:gd name="T0" fmla="*/ 1321 w 3102"/>
              <a:gd name="T1" fmla="*/ 1301 h 3681"/>
              <a:gd name="T2" fmla="*/ 896 w 3102"/>
              <a:gd name="T3" fmla="*/ 2150 h 3681"/>
              <a:gd name="T4" fmla="*/ 1733 w 3102"/>
              <a:gd name="T5" fmla="*/ 1374 h 3681"/>
              <a:gd name="T6" fmla="*/ 1697 w 3102"/>
              <a:gd name="T7" fmla="*/ 309 h 3681"/>
              <a:gd name="T8" fmla="*/ 920 w 3102"/>
              <a:gd name="T9" fmla="*/ 0 h 3681"/>
              <a:gd name="T10" fmla="*/ 2126 w 3102"/>
              <a:gd name="T11" fmla="*/ 3 h 3681"/>
              <a:gd name="T12" fmla="*/ 2160 w 3102"/>
              <a:gd name="T13" fmla="*/ 23 h 3681"/>
              <a:gd name="T14" fmla="*/ 2180 w 3102"/>
              <a:gd name="T15" fmla="*/ 57 h 3681"/>
              <a:gd name="T16" fmla="*/ 2182 w 3102"/>
              <a:gd name="T17" fmla="*/ 232 h 3681"/>
              <a:gd name="T18" fmla="*/ 2172 w 3102"/>
              <a:gd name="T19" fmla="*/ 271 h 3681"/>
              <a:gd name="T20" fmla="*/ 2145 w 3102"/>
              <a:gd name="T21" fmla="*/ 299 h 3681"/>
              <a:gd name="T22" fmla="*/ 2105 w 3102"/>
              <a:gd name="T23" fmla="*/ 309 h 3681"/>
              <a:gd name="T24" fmla="*/ 2008 w 3102"/>
              <a:gd name="T25" fmla="*/ 1229 h 3681"/>
              <a:gd name="T26" fmla="*/ 3024 w 3102"/>
              <a:gd name="T27" fmla="*/ 3097 h 3681"/>
              <a:gd name="T28" fmla="*/ 3073 w 3102"/>
              <a:gd name="T29" fmla="*/ 3204 h 3681"/>
              <a:gd name="T30" fmla="*/ 3098 w 3102"/>
              <a:gd name="T31" fmla="*/ 3303 h 3681"/>
              <a:gd name="T32" fmla="*/ 3098 w 3102"/>
              <a:gd name="T33" fmla="*/ 3395 h 3681"/>
              <a:gd name="T34" fmla="*/ 3076 w 3102"/>
              <a:gd name="T35" fmla="*/ 3475 h 3681"/>
              <a:gd name="T36" fmla="*/ 3031 w 3102"/>
              <a:gd name="T37" fmla="*/ 3546 h 3681"/>
              <a:gd name="T38" fmla="*/ 2964 w 3102"/>
              <a:gd name="T39" fmla="*/ 3603 h 3681"/>
              <a:gd name="T40" fmla="*/ 2876 w 3102"/>
              <a:gd name="T41" fmla="*/ 3645 h 3681"/>
              <a:gd name="T42" fmla="*/ 2769 w 3102"/>
              <a:gd name="T43" fmla="*/ 3671 h 3681"/>
              <a:gd name="T44" fmla="*/ 2643 w 3102"/>
              <a:gd name="T45" fmla="*/ 3681 h 3681"/>
              <a:gd name="T46" fmla="*/ 399 w 3102"/>
              <a:gd name="T47" fmla="*/ 3678 h 3681"/>
              <a:gd name="T48" fmla="*/ 282 w 3102"/>
              <a:gd name="T49" fmla="*/ 3660 h 3681"/>
              <a:gd name="T50" fmla="*/ 184 w 3102"/>
              <a:gd name="T51" fmla="*/ 3625 h 3681"/>
              <a:gd name="T52" fmla="*/ 106 w 3102"/>
              <a:gd name="T53" fmla="*/ 3574 h 3681"/>
              <a:gd name="T54" fmla="*/ 48 w 3102"/>
              <a:gd name="T55" fmla="*/ 3510 h 3681"/>
              <a:gd name="T56" fmla="*/ 13 w 3102"/>
              <a:gd name="T57" fmla="*/ 3433 h 3681"/>
              <a:gd name="T58" fmla="*/ 0 w 3102"/>
              <a:gd name="T59" fmla="*/ 3346 h 3681"/>
              <a:gd name="T60" fmla="*/ 11 w 3102"/>
              <a:gd name="T61" fmla="*/ 3250 h 3681"/>
              <a:gd name="T62" fmla="*/ 46 w 3102"/>
              <a:gd name="T63" fmla="*/ 3145 h 3681"/>
              <a:gd name="T64" fmla="*/ 106 w 3102"/>
              <a:gd name="T65" fmla="*/ 3035 h 3681"/>
              <a:gd name="T66" fmla="*/ 1010 w 3102"/>
              <a:gd name="T67" fmla="*/ 309 h 3681"/>
              <a:gd name="T68" fmla="*/ 900 w 3102"/>
              <a:gd name="T69" fmla="*/ 307 h 3681"/>
              <a:gd name="T70" fmla="*/ 865 w 3102"/>
              <a:gd name="T71" fmla="*/ 287 h 3681"/>
              <a:gd name="T72" fmla="*/ 845 w 3102"/>
              <a:gd name="T73" fmla="*/ 253 h 3681"/>
              <a:gd name="T74" fmla="*/ 843 w 3102"/>
              <a:gd name="T75" fmla="*/ 78 h 3681"/>
              <a:gd name="T76" fmla="*/ 853 w 3102"/>
              <a:gd name="T77" fmla="*/ 38 h 3681"/>
              <a:gd name="T78" fmla="*/ 881 w 3102"/>
              <a:gd name="T79" fmla="*/ 12 h 3681"/>
              <a:gd name="T80" fmla="*/ 920 w 3102"/>
              <a:gd name="T81" fmla="*/ 0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102" h="3681">
                <a:moveTo>
                  <a:pt x="1321" y="309"/>
                </a:moveTo>
                <a:lnTo>
                  <a:pt x="1321" y="1301"/>
                </a:lnTo>
                <a:lnTo>
                  <a:pt x="1288" y="1365"/>
                </a:lnTo>
                <a:lnTo>
                  <a:pt x="896" y="2150"/>
                </a:lnTo>
                <a:lnTo>
                  <a:pt x="2154" y="2150"/>
                </a:lnTo>
                <a:lnTo>
                  <a:pt x="1733" y="1374"/>
                </a:lnTo>
                <a:lnTo>
                  <a:pt x="1697" y="1307"/>
                </a:lnTo>
                <a:lnTo>
                  <a:pt x="1697" y="309"/>
                </a:lnTo>
                <a:lnTo>
                  <a:pt x="1321" y="309"/>
                </a:lnTo>
                <a:close/>
                <a:moveTo>
                  <a:pt x="920" y="0"/>
                </a:moveTo>
                <a:lnTo>
                  <a:pt x="2105" y="0"/>
                </a:lnTo>
                <a:lnTo>
                  <a:pt x="2126" y="3"/>
                </a:lnTo>
                <a:lnTo>
                  <a:pt x="2145" y="12"/>
                </a:lnTo>
                <a:lnTo>
                  <a:pt x="2160" y="23"/>
                </a:lnTo>
                <a:lnTo>
                  <a:pt x="2172" y="38"/>
                </a:lnTo>
                <a:lnTo>
                  <a:pt x="2180" y="57"/>
                </a:lnTo>
                <a:lnTo>
                  <a:pt x="2182" y="78"/>
                </a:lnTo>
                <a:lnTo>
                  <a:pt x="2182" y="232"/>
                </a:lnTo>
                <a:lnTo>
                  <a:pt x="2180" y="253"/>
                </a:lnTo>
                <a:lnTo>
                  <a:pt x="2172" y="271"/>
                </a:lnTo>
                <a:lnTo>
                  <a:pt x="2160" y="287"/>
                </a:lnTo>
                <a:lnTo>
                  <a:pt x="2145" y="299"/>
                </a:lnTo>
                <a:lnTo>
                  <a:pt x="2126" y="307"/>
                </a:lnTo>
                <a:lnTo>
                  <a:pt x="2105" y="309"/>
                </a:lnTo>
                <a:lnTo>
                  <a:pt x="2008" y="309"/>
                </a:lnTo>
                <a:lnTo>
                  <a:pt x="2008" y="1229"/>
                </a:lnTo>
                <a:lnTo>
                  <a:pt x="2990" y="3043"/>
                </a:lnTo>
                <a:lnTo>
                  <a:pt x="3024" y="3097"/>
                </a:lnTo>
                <a:lnTo>
                  <a:pt x="3052" y="3152"/>
                </a:lnTo>
                <a:lnTo>
                  <a:pt x="3073" y="3204"/>
                </a:lnTo>
                <a:lnTo>
                  <a:pt x="3089" y="3254"/>
                </a:lnTo>
                <a:lnTo>
                  <a:pt x="3098" y="3303"/>
                </a:lnTo>
                <a:lnTo>
                  <a:pt x="3102" y="3349"/>
                </a:lnTo>
                <a:lnTo>
                  <a:pt x="3098" y="3395"/>
                </a:lnTo>
                <a:lnTo>
                  <a:pt x="3090" y="3437"/>
                </a:lnTo>
                <a:lnTo>
                  <a:pt x="3076" y="3475"/>
                </a:lnTo>
                <a:lnTo>
                  <a:pt x="3056" y="3512"/>
                </a:lnTo>
                <a:lnTo>
                  <a:pt x="3031" y="3546"/>
                </a:lnTo>
                <a:lnTo>
                  <a:pt x="3000" y="3576"/>
                </a:lnTo>
                <a:lnTo>
                  <a:pt x="2964" y="3603"/>
                </a:lnTo>
                <a:lnTo>
                  <a:pt x="2922" y="3626"/>
                </a:lnTo>
                <a:lnTo>
                  <a:pt x="2876" y="3645"/>
                </a:lnTo>
                <a:lnTo>
                  <a:pt x="2825" y="3661"/>
                </a:lnTo>
                <a:lnTo>
                  <a:pt x="2769" y="3671"/>
                </a:lnTo>
                <a:lnTo>
                  <a:pt x="2708" y="3678"/>
                </a:lnTo>
                <a:lnTo>
                  <a:pt x="2643" y="3681"/>
                </a:lnTo>
                <a:lnTo>
                  <a:pt x="464" y="3681"/>
                </a:lnTo>
                <a:lnTo>
                  <a:pt x="399" y="3678"/>
                </a:lnTo>
                <a:lnTo>
                  <a:pt x="338" y="3671"/>
                </a:lnTo>
                <a:lnTo>
                  <a:pt x="282" y="3660"/>
                </a:lnTo>
                <a:lnTo>
                  <a:pt x="231" y="3645"/>
                </a:lnTo>
                <a:lnTo>
                  <a:pt x="184" y="3625"/>
                </a:lnTo>
                <a:lnTo>
                  <a:pt x="143" y="3602"/>
                </a:lnTo>
                <a:lnTo>
                  <a:pt x="106" y="3574"/>
                </a:lnTo>
                <a:lnTo>
                  <a:pt x="74" y="3543"/>
                </a:lnTo>
                <a:lnTo>
                  <a:pt x="48" y="3510"/>
                </a:lnTo>
                <a:lnTo>
                  <a:pt x="28" y="3473"/>
                </a:lnTo>
                <a:lnTo>
                  <a:pt x="13" y="3433"/>
                </a:lnTo>
                <a:lnTo>
                  <a:pt x="4" y="3390"/>
                </a:lnTo>
                <a:lnTo>
                  <a:pt x="0" y="3346"/>
                </a:lnTo>
                <a:lnTo>
                  <a:pt x="2" y="3298"/>
                </a:lnTo>
                <a:lnTo>
                  <a:pt x="11" y="3250"/>
                </a:lnTo>
                <a:lnTo>
                  <a:pt x="25" y="3198"/>
                </a:lnTo>
                <a:lnTo>
                  <a:pt x="46" y="3145"/>
                </a:lnTo>
                <a:lnTo>
                  <a:pt x="72" y="3090"/>
                </a:lnTo>
                <a:lnTo>
                  <a:pt x="106" y="3035"/>
                </a:lnTo>
                <a:lnTo>
                  <a:pt x="1010" y="1229"/>
                </a:lnTo>
                <a:lnTo>
                  <a:pt x="1010" y="309"/>
                </a:lnTo>
                <a:lnTo>
                  <a:pt x="920" y="309"/>
                </a:lnTo>
                <a:lnTo>
                  <a:pt x="900" y="307"/>
                </a:lnTo>
                <a:lnTo>
                  <a:pt x="881" y="299"/>
                </a:lnTo>
                <a:lnTo>
                  <a:pt x="865" y="287"/>
                </a:lnTo>
                <a:lnTo>
                  <a:pt x="853" y="271"/>
                </a:lnTo>
                <a:lnTo>
                  <a:pt x="845" y="253"/>
                </a:lnTo>
                <a:lnTo>
                  <a:pt x="843" y="232"/>
                </a:lnTo>
                <a:lnTo>
                  <a:pt x="843" y="78"/>
                </a:lnTo>
                <a:lnTo>
                  <a:pt x="845" y="57"/>
                </a:lnTo>
                <a:lnTo>
                  <a:pt x="853" y="38"/>
                </a:lnTo>
                <a:lnTo>
                  <a:pt x="865" y="23"/>
                </a:lnTo>
                <a:lnTo>
                  <a:pt x="881" y="12"/>
                </a:lnTo>
                <a:lnTo>
                  <a:pt x="900" y="3"/>
                </a:lnTo>
                <a:lnTo>
                  <a:pt x="92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0" name="Группа 169"/>
          <p:cNvGrpSpPr/>
          <p:nvPr/>
        </p:nvGrpSpPr>
        <p:grpSpPr>
          <a:xfrm>
            <a:off x="4967884" y="1788312"/>
            <a:ext cx="497794" cy="395502"/>
            <a:chOff x="5848350" y="3260726"/>
            <a:chExt cx="1908176" cy="1516063"/>
          </a:xfrm>
          <a:solidFill>
            <a:schemeClr val="bg2">
              <a:lumMod val="25000"/>
            </a:schemeClr>
          </a:solidFill>
        </p:grpSpPr>
        <p:sp>
          <p:nvSpPr>
            <p:cNvPr id="166" name="Freeform 150"/>
            <p:cNvSpPr>
              <a:spLocks/>
            </p:cNvSpPr>
            <p:nvPr/>
          </p:nvSpPr>
          <p:spPr bwMode="auto">
            <a:xfrm>
              <a:off x="6367463" y="3260726"/>
              <a:ext cx="400050" cy="1506538"/>
            </a:xfrm>
            <a:custGeom>
              <a:avLst/>
              <a:gdLst>
                <a:gd name="T0" fmla="*/ 0 w 756"/>
                <a:gd name="T1" fmla="*/ 0 h 2849"/>
                <a:gd name="T2" fmla="*/ 756 w 756"/>
                <a:gd name="T3" fmla="*/ 507 h 2849"/>
                <a:gd name="T4" fmla="*/ 756 w 756"/>
                <a:gd name="T5" fmla="*/ 2849 h 2849"/>
                <a:gd name="T6" fmla="*/ 0 w 756"/>
                <a:gd name="T7" fmla="*/ 2343 h 2849"/>
                <a:gd name="T8" fmla="*/ 0 w 756"/>
                <a:gd name="T9" fmla="*/ 0 h 2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849">
                  <a:moveTo>
                    <a:pt x="0" y="0"/>
                  </a:moveTo>
                  <a:lnTo>
                    <a:pt x="756" y="507"/>
                  </a:lnTo>
                  <a:lnTo>
                    <a:pt x="756" y="2849"/>
                  </a:lnTo>
                  <a:lnTo>
                    <a:pt x="0" y="2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51"/>
            <p:cNvSpPr>
              <a:spLocks/>
            </p:cNvSpPr>
            <p:nvPr/>
          </p:nvSpPr>
          <p:spPr bwMode="auto">
            <a:xfrm>
              <a:off x="6846888" y="3260726"/>
              <a:ext cx="396875" cy="1504950"/>
            </a:xfrm>
            <a:custGeom>
              <a:avLst/>
              <a:gdLst>
                <a:gd name="T0" fmla="*/ 752 w 752"/>
                <a:gd name="T1" fmla="*/ 0 h 2846"/>
                <a:gd name="T2" fmla="*/ 752 w 752"/>
                <a:gd name="T3" fmla="*/ 2343 h 2846"/>
                <a:gd name="T4" fmla="*/ 0 w 752"/>
                <a:gd name="T5" fmla="*/ 2846 h 2846"/>
                <a:gd name="T6" fmla="*/ 0 w 752"/>
                <a:gd name="T7" fmla="*/ 504 h 2846"/>
                <a:gd name="T8" fmla="*/ 752 w 752"/>
                <a:gd name="T9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846">
                  <a:moveTo>
                    <a:pt x="752" y="0"/>
                  </a:moveTo>
                  <a:lnTo>
                    <a:pt x="752" y="2343"/>
                  </a:lnTo>
                  <a:lnTo>
                    <a:pt x="0" y="2846"/>
                  </a:lnTo>
                  <a:lnTo>
                    <a:pt x="0" y="504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52"/>
            <p:cNvSpPr>
              <a:spLocks/>
            </p:cNvSpPr>
            <p:nvPr/>
          </p:nvSpPr>
          <p:spPr bwMode="auto">
            <a:xfrm>
              <a:off x="7323138" y="3263901"/>
              <a:ext cx="433388" cy="1512888"/>
            </a:xfrm>
            <a:custGeom>
              <a:avLst/>
              <a:gdLst>
                <a:gd name="T0" fmla="*/ 0 w 818"/>
                <a:gd name="T1" fmla="*/ 0 h 2860"/>
                <a:gd name="T2" fmla="*/ 756 w 818"/>
                <a:gd name="T3" fmla="*/ 507 h 2860"/>
                <a:gd name="T4" fmla="*/ 773 w 818"/>
                <a:gd name="T5" fmla="*/ 520 h 2860"/>
                <a:gd name="T6" fmla="*/ 787 w 818"/>
                <a:gd name="T7" fmla="*/ 538 h 2860"/>
                <a:gd name="T8" fmla="*/ 801 w 818"/>
                <a:gd name="T9" fmla="*/ 559 h 2860"/>
                <a:gd name="T10" fmla="*/ 810 w 818"/>
                <a:gd name="T11" fmla="*/ 581 h 2860"/>
                <a:gd name="T12" fmla="*/ 816 w 818"/>
                <a:gd name="T13" fmla="*/ 603 h 2860"/>
                <a:gd name="T14" fmla="*/ 818 w 818"/>
                <a:gd name="T15" fmla="*/ 625 h 2860"/>
                <a:gd name="T16" fmla="*/ 818 w 818"/>
                <a:gd name="T17" fmla="*/ 2815 h 2860"/>
                <a:gd name="T18" fmla="*/ 817 w 818"/>
                <a:gd name="T19" fmla="*/ 2832 h 2860"/>
                <a:gd name="T20" fmla="*/ 812 w 818"/>
                <a:gd name="T21" fmla="*/ 2844 h 2860"/>
                <a:gd name="T22" fmla="*/ 805 w 818"/>
                <a:gd name="T23" fmla="*/ 2853 h 2860"/>
                <a:gd name="T24" fmla="*/ 795 w 818"/>
                <a:gd name="T25" fmla="*/ 2859 h 2860"/>
                <a:gd name="T26" fmla="*/ 784 w 818"/>
                <a:gd name="T27" fmla="*/ 2860 h 2860"/>
                <a:gd name="T28" fmla="*/ 771 w 818"/>
                <a:gd name="T29" fmla="*/ 2856 h 2860"/>
                <a:gd name="T30" fmla="*/ 756 w 818"/>
                <a:gd name="T31" fmla="*/ 2849 h 2860"/>
                <a:gd name="T32" fmla="*/ 0 w 818"/>
                <a:gd name="T33" fmla="*/ 2343 h 2860"/>
                <a:gd name="T34" fmla="*/ 0 w 818"/>
                <a:gd name="T35" fmla="*/ 0 h 2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8" h="2860">
                  <a:moveTo>
                    <a:pt x="0" y="0"/>
                  </a:moveTo>
                  <a:lnTo>
                    <a:pt x="756" y="507"/>
                  </a:lnTo>
                  <a:lnTo>
                    <a:pt x="773" y="520"/>
                  </a:lnTo>
                  <a:lnTo>
                    <a:pt x="787" y="538"/>
                  </a:lnTo>
                  <a:lnTo>
                    <a:pt x="801" y="559"/>
                  </a:lnTo>
                  <a:lnTo>
                    <a:pt x="810" y="581"/>
                  </a:lnTo>
                  <a:lnTo>
                    <a:pt x="816" y="603"/>
                  </a:lnTo>
                  <a:lnTo>
                    <a:pt x="818" y="625"/>
                  </a:lnTo>
                  <a:lnTo>
                    <a:pt x="818" y="2815"/>
                  </a:lnTo>
                  <a:lnTo>
                    <a:pt x="817" y="2832"/>
                  </a:lnTo>
                  <a:lnTo>
                    <a:pt x="812" y="2844"/>
                  </a:lnTo>
                  <a:lnTo>
                    <a:pt x="805" y="2853"/>
                  </a:lnTo>
                  <a:lnTo>
                    <a:pt x="795" y="2859"/>
                  </a:lnTo>
                  <a:lnTo>
                    <a:pt x="784" y="2860"/>
                  </a:lnTo>
                  <a:lnTo>
                    <a:pt x="771" y="2856"/>
                  </a:lnTo>
                  <a:lnTo>
                    <a:pt x="756" y="2849"/>
                  </a:lnTo>
                  <a:lnTo>
                    <a:pt x="0" y="2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53"/>
            <p:cNvSpPr>
              <a:spLocks/>
            </p:cNvSpPr>
            <p:nvPr/>
          </p:nvSpPr>
          <p:spPr bwMode="auto">
            <a:xfrm>
              <a:off x="5848350" y="3260726"/>
              <a:ext cx="438150" cy="1516063"/>
            </a:xfrm>
            <a:custGeom>
              <a:avLst/>
              <a:gdLst>
                <a:gd name="T0" fmla="*/ 829 w 829"/>
                <a:gd name="T1" fmla="*/ 0 h 2867"/>
                <a:gd name="T2" fmla="*/ 829 w 829"/>
                <a:gd name="T3" fmla="*/ 2342 h 2867"/>
                <a:gd name="T4" fmla="*/ 63 w 829"/>
                <a:gd name="T5" fmla="*/ 2856 h 2867"/>
                <a:gd name="T6" fmla="*/ 49 w 829"/>
                <a:gd name="T7" fmla="*/ 2863 h 2867"/>
                <a:gd name="T8" fmla="*/ 36 w 829"/>
                <a:gd name="T9" fmla="*/ 2867 h 2867"/>
                <a:gd name="T10" fmla="*/ 23 w 829"/>
                <a:gd name="T11" fmla="*/ 2866 h 2867"/>
                <a:gd name="T12" fmla="*/ 13 w 829"/>
                <a:gd name="T13" fmla="*/ 2860 h 2867"/>
                <a:gd name="T14" fmla="*/ 7 w 829"/>
                <a:gd name="T15" fmla="*/ 2851 h 2867"/>
                <a:gd name="T16" fmla="*/ 1 w 829"/>
                <a:gd name="T17" fmla="*/ 2839 h 2867"/>
                <a:gd name="T18" fmla="*/ 0 w 829"/>
                <a:gd name="T19" fmla="*/ 2822 h 2867"/>
                <a:gd name="T20" fmla="*/ 0 w 829"/>
                <a:gd name="T21" fmla="*/ 632 h 2867"/>
                <a:gd name="T22" fmla="*/ 2 w 829"/>
                <a:gd name="T23" fmla="*/ 610 h 2867"/>
                <a:gd name="T24" fmla="*/ 9 w 829"/>
                <a:gd name="T25" fmla="*/ 588 h 2867"/>
                <a:gd name="T26" fmla="*/ 18 w 829"/>
                <a:gd name="T27" fmla="*/ 566 h 2867"/>
                <a:gd name="T28" fmla="*/ 31 w 829"/>
                <a:gd name="T29" fmla="*/ 545 h 2867"/>
                <a:gd name="T30" fmla="*/ 46 w 829"/>
                <a:gd name="T31" fmla="*/ 527 h 2867"/>
                <a:gd name="T32" fmla="*/ 63 w 829"/>
                <a:gd name="T33" fmla="*/ 514 h 2867"/>
                <a:gd name="T34" fmla="*/ 829 w 829"/>
                <a:gd name="T35" fmla="*/ 0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9" h="2867">
                  <a:moveTo>
                    <a:pt x="829" y="0"/>
                  </a:moveTo>
                  <a:lnTo>
                    <a:pt x="829" y="2342"/>
                  </a:lnTo>
                  <a:lnTo>
                    <a:pt x="63" y="2856"/>
                  </a:lnTo>
                  <a:lnTo>
                    <a:pt x="49" y="2863"/>
                  </a:lnTo>
                  <a:lnTo>
                    <a:pt x="36" y="2867"/>
                  </a:lnTo>
                  <a:lnTo>
                    <a:pt x="23" y="2866"/>
                  </a:lnTo>
                  <a:lnTo>
                    <a:pt x="13" y="2860"/>
                  </a:lnTo>
                  <a:lnTo>
                    <a:pt x="7" y="2851"/>
                  </a:lnTo>
                  <a:lnTo>
                    <a:pt x="1" y="2839"/>
                  </a:lnTo>
                  <a:lnTo>
                    <a:pt x="0" y="2822"/>
                  </a:lnTo>
                  <a:lnTo>
                    <a:pt x="0" y="632"/>
                  </a:lnTo>
                  <a:lnTo>
                    <a:pt x="2" y="610"/>
                  </a:lnTo>
                  <a:lnTo>
                    <a:pt x="9" y="588"/>
                  </a:lnTo>
                  <a:lnTo>
                    <a:pt x="18" y="566"/>
                  </a:lnTo>
                  <a:lnTo>
                    <a:pt x="31" y="545"/>
                  </a:lnTo>
                  <a:lnTo>
                    <a:pt x="46" y="527"/>
                  </a:lnTo>
                  <a:lnTo>
                    <a:pt x="63" y="514"/>
                  </a:lnTo>
                  <a:lnTo>
                    <a:pt x="8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5" name="Freeform 158"/>
          <p:cNvSpPr>
            <a:spLocks noEditPoints="1"/>
          </p:cNvSpPr>
          <p:nvPr/>
        </p:nvSpPr>
        <p:spPr bwMode="auto">
          <a:xfrm>
            <a:off x="5780245" y="1792516"/>
            <a:ext cx="382581" cy="387093"/>
          </a:xfrm>
          <a:custGeom>
            <a:avLst/>
            <a:gdLst>
              <a:gd name="T0" fmla="*/ 782 w 3393"/>
              <a:gd name="T1" fmla="*/ 2729 h 3433"/>
              <a:gd name="T2" fmla="*/ 1312 w 3393"/>
              <a:gd name="T3" fmla="*/ 3031 h 3433"/>
              <a:gd name="T4" fmla="*/ 1174 w 3393"/>
              <a:gd name="T5" fmla="*/ 2606 h 3433"/>
              <a:gd name="T6" fmla="*/ 2026 w 3393"/>
              <a:gd name="T7" fmla="*/ 2931 h 3433"/>
              <a:gd name="T8" fmla="*/ 2341 w 3393"/>
              <a:gd name="T9" fmla="*/ 2923 h 3433"/>
              <a:gd name="T10" fmla="*/ 2538 w 3393"/>
              <a:gd name="T11" fmla="*/ 2605 h 3433"/>
              <a:gd name="T12" fmla="*/ 1514 w 3393"/>
              <a:gd name="T13" fmla="*/ 2448 h 3433"/>
              <a:gd name="T14" fmla="*/ 1496 w 3393"/>
              <a:gd name="T15" fmla="*/ 2815 h 3433"/>
              <a:gd name="T16" fmla="*/ 1678 w 3393"/>
              <a:gd name="T17" fmla="*/ 3087 h 3433"/>
              <a:gd name="T18" fmla="*/ 1857 w 3393"/>
              <a:gd name="T19" fmla="*/ 2808 h 3433"/>
              <a:gd name="T20" fmla="*/ 1858 w 3393"/>
              <a:gd name="T21" fmla="*/ 2447 h 3433"/>
              <a:gd name="T22" fmla="*/ 2296 w 3393"/>
              <a:gd name="T23" fmla="*/ 2212 h 3433"/>
              <a:gd name="T24" fmla="*/ 2743 w 3393"/>
              <a:gd name="T25" fmla="*/ 2469 h 3433"/>
              <a:gd name="T26" fmla="*/ 3021 w 3393"/>
              <a:gd name="T27" fmla="*/ 2005 h 3433"/>
              <a:gd name="T28" fmla="*/ 394 w 3393"/>
              <a:gd name="T29" fmla="*/ 2093 h 3433"/>
              <a:gd name="T30" fmla="*/ 730 w 3393"/>
              <a:gd name="T31" fmla="*/ 2433 h 3433"/>
              <a:gd name="T32" fmla="*/ 1034 w 3393"/>
              <a:gd name="T33" fmla="*/ 2029 h 3433"/>
              <a:gd name="T34" fmla="*/ 1250 w 3393"/>
              <a:gd name="T35" fmla="*/ 2100 h 3433"/>
              <a:gd name="T36" fmla="*/ 1697 w 3393"/>
              <a:gd name="T37" fmla="*/ 2233 h 3433"/>
              <a:gd name="T38" fmla="*/ 2126 w 3393"/>
              <a:gd name="T39" fmla="*/ 2006 h 3433"/>
              <a:gd name="T40" fmla="*/ 1236 w 3393"/>
              <a:gd name="T41" fmla="*/ 1433 h 3433"/>
              <a:gd name="T42" fmla="*/ 2097 w 3393"/>
              <a:gd name="T43" fmla="*/ 1268 h 3433"/>
              <a:gd name="T44" fmla="*/ 1482 w 3393"/>
              <a:gd name="T45" fmla="*/ 1208 h 3433"/>
              <a:gd name="T46" fmla="*/ 2532 w 3393"/>
              <a:gd name="T47" fmla="*/ 1070 h 3433"/>
              <a:gd name="T48" fmla="*/ 2341 w 3393"/>
              <a:gd name="T49" fmla="*/ 1517 h 3433"/>
              <a:gd name="T50" fmla="*/ 2942 w 3393"/>
              <a:gd name="T51" fmla="*/ 1178 h 3433"/>
              <a:gd name="T52" fmla="*/ 452 w 3393"/>
              <a:gd name="T53" fmla="*/ 1178 h 3433"/>
              <a:gd name="T54" fmla="*/ 1022 w 3393"/>
              <a:gd name="T55" fmla="*/ 1514 h 3433"/>
              <a:gd name="T56" fmla="*/ 808 w 3393"/>
              <a:gd name="T57" fmla="*/ 1050 h 3433"/>
              <a:gd name="T58" fmla="*/ 1140 w 3393"/>
              <a:gd name="T59" fmla="*/ 468 h 3433"/>
              <a:gd name="T60" fmla="*/ 785 w 3393"/>
              <a:gd name="T61" fmla="*/ 816 h 3433"/>
              <a:gd name="T62" fmla="*/ 1242 w 3393"/>
              <a:gd name="T63" fmla="*/ 665 h 3433"/>
              <a:gd name="T64" fmla="*/ 2028 w 3393"/>
              <a:gd name="T65" fmla="*/ 507 h 3433"/>
              <a:gd name="T66" fmla="*/ 2392 w 3393"/>
              <a:gd name="T67" fmla="*/ 900 h 3433"/>
              <a:gd name="T68" fmla="*/ 2494 w 3393"/>
              <a:gd name="T69" fmla="*/ 611 h 3433"/>
              <a:gd name="T70" fmla="*/ 1949 w 3393"/>
              <a:gd name="T71" fmla="*/ 370 h 3433"/>
              <a:gd name="T72" fmla="*/ 1558 w 3393"/>
              <a:gd name="T73" fmla="*/ 514 h 3433"/>
              <a:gd name="T74" fmla="*/ 1339 w 3393"/>
              <a:gd name="T75" fmla="*/ 981 h 3433"/>
              <a:gd name="T76" fmla="*/ 1940 w 3393"/>
              <a:gd name="T77" fmla="*/ 996 h 3433"/>
              <a:gd name="T78" fmla="*/ 1829 w 3393"/>
              <a:gd name="T79" fmla="*/ 573 h 3433"/>
              <a:gd name="T80" fmla="*/ 1804 w 3393"/>
              <a:gd name="T81" fmla="*/ 3 h 3433"/>
              <a:gd name="T82" fmla="*/ 2494 w 3393"/>
              <a:gd name="T83" fmla="*/ 202 h 3433"/>
              <a:gd name="T84" fmla="*/ 3029 w 3393"/>
              <a:gd name="T85" fmla="*/ 655 h 3433"/>
              <a:gd name="T86" fmla="*/ 3342 w 3393"/>
              <a:gd name="T87" fmla="*/ 1295 h 3433"/>
              <a:gd name="T88" fmla="*/ 3370 w 3393"/>
              <a:gd name="T89" fmla="*/ 2003 h 3433"/>
              <a:gd name="T90" fmla="*/ 3141 w 3393"/>
              <a:gd name="T91" fmla="*/ 2618 h 3433"/>
              <a:gd name="T92" fmla="*/ 2685 w 3393"/>
              <a:gd name="T93" fmla="*/ 3113 h 3433"/>
              <a:gd name="T94" fmla="*/ 2081 w 3393"/>
              <a:gd name="T95" fmla="*/ 3389 h 3433"/>
              <a:gd name="T96" fmla="*/ 1407 w 3393"/>
              <a:gd name="T97" fmla="*/ 3408 h 3433"/>
              <a:gd name="T98" fmla="*/ 788 w 3393"/>
              <a:gd name="T99" fmla="*/ 3168 h 3433"/>
              <a:gd name="T100" fmla="*/ 305 w 3393"/>
              <a:gd name="T101" fmla="*/ 2698 h 3433"/>
              <a:gd name="T102" fmla="*/ 41 w 3393"/>
              <a:gd name="T103" fmla="*/ 2096 h 3433"/>
              <a:gd name="T104" fmla="*/ 30 w 3393"/>
              <a:gd name="T105" fmla="*/ 1397 h 3433"/>
              <a:gd name="T106" fmla="*/ 305 w 3393"/>
              <a:gd name="T107" fmla="*/ 736 h 3433"/>
              <a:gd name="T108" fmla="*/ 812 w 3393"/>
              <a:gd name="T109" fmla="*/ 252 h 3433"/>
              <a:gd name="T110" fmla="*/ 1483 w 3393"/>
              <a:gd name="T111" fmla="*/ 14 h 3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93" h="3433">
                <a:moveTo>
                  <a:pt x="1141" y="2512"/>
                </a:moveTo>
                <a:lnTo>
                  <a:pt x="1045" y="2538"/>
                </a:lnTo>
                <a:lnTo>
                  <a:pt x="954" y="2568"/>
                </a:lnTo>
                <a:lnTo>
                  <a:pt x="870" y="2600"/>
                </a:lnTo>
                <a:lnTo>
                  <a:pt x="792" y="2632"/>
                </a:lnTo>
                <a:lnTo>
                  <a:pt x="718" y="2665"/>
                </a:lnTo>
                <a:lnTo>
                  <a:pt x="782" y="2729"/>
                </a:lnTo>
                <a:lnTo>
                  <a:pt x="849" y="2786"/>
                </a:lnTo>
                <a:lnTo>
                  <a:pt x="920" y="2840"/>
                </a:lnTo>
                <a:lnTo>
                  <a:pt x="993" y="2889"/>
                </a:lnTo>
                <a:lnTo>
                  <a:pt x="1069" y="2933"/>
                </a:lnTo>
                <a:lnTo>
                  <a:pt x="1147" y="2971"/>
                </a:lnTo>
                <a:lnTo>
                  <a:pt x="1229" y="3003"/>
                </a:lnTo>
                <a:lnTo>
                  <a:pt x="1312" y="3031"/>
                </a:lnTo>
                <a:lnTo>
                  <a:pt x="1396" y="3054"/>
                </a:lnTo>
                <a:lnTo>
                  <a:pt x="1359" y="2994"/>
                </a:lnTo>
                <a:lnTo>
                  <a:pt x="1321" y="2927"/>
                </a:lnTo>
                <a:lnTo>
                  <a:pt x="1283" y="2855"/>
                </a:lnTo>
                <a:lnTo>
                  <a:pt x="1246" y="2777"/>
                </a:lnTo>
                <a:lnTo>
                  <a:pt x="1209" y="2694"/>
                </a:lnTo>
                <a:lnTo>
                  <a:pt x="1174" y="2606"/>
                </a:lnTo>
                <a:lnTo>
                  <a:pt x="1141" y="2512"/>
                </a:lnTo>
                <a:close/>
                <a:moveTo>
                  <a:pt x="2217" y="2502"/>
                </a:moveTo>
                <a:lnTo>
                  <a:pt x="2181" y="2597"/>
                </a:lnTo>
                <a:lnTo>
                  <a:pt x="2144" y="2690"/>
                </a:lnTo>
                <a:lnTo>
                  <a:pt x="2105" y="2776"/>
                </a:lnTo>
                <a:lnTo>
                  <a:pt x="2066" y="2856"/>
                </a:lnTo>
                <a:lnTo>
                  <a:pt x="2026" y="2931"/>
                </a:lnTo>
                <a:lnTo>
                  <a:pt x="1987" y="3000"/>
                </a:lnTo>
                <a:lnTo>
                  <a:pt x="1948" y="3064"/>
                </a:lnTo>
                <a:lnTo>
                  <a:pt x="2031" y="3045"/>
                </a:lnTo>
                <a:lnTo>
                  <a:pt x="2112" y="3022"/>
                </a:lnTo>
                <a:lnTo>
                  <a:pt x="2190" y="2994"/>
                </a:lnTo>
                <a:lnTo>
                  <a:pt x="2267" y="2960"/>
                </a:lnTo>
                <a:lnTo>
                  <a:pt x="2341" y="2923"/>
                </a:lnTo>
                <a:lnTo>
                  <a:pt x="2413" y="2880"/>
                </a:lnTo>
                <a:lnTo>
                  <a:pt x="2483" y="2834"/>
                </a:lnTo>
                <a:lnTo>
                  <a:pt x="2550" y="2781"/>
                </a:lnTo>
                <a:lnTo>
                  <a:pt x="2614" y="2725"/>
                </a:lnTo>
                <a:lnTo>
                  <a:pt x="2674" y="2665"/>
                </a:lnTo>
                <a:lnTo>
                  <a:pt x="2608" y="2635"/>
                </a:lnTo>
                <a:lnTo>
                  <a:pt x="2538" y="2605"/>
                </a:lnTo>
                <a:lnTo>
                  <a:pt x="2464" y="2576"/>
                </a:lnTo>
                <a:lnTo>
                  <a:pt x="2386" y="2549"/>
                </a:lnTo>
                <a:lnTo>
                  <a:pt x="2303" y="2524"/>
                </a:lnTo>
                <a:lnTo>
                  <a:pt x="2217" y="2502"/>
                </a:lnTo>
                <a:close/>
                <a:moveTo>
                  <a:pt x="1697" y="2441"/>
                </a:moveTo>
                <a:lnTo>
                  <a:pt x="1604" y="2443"/>
                </a:lnTo>
                <a:lnTo>
                  <a:pt x="1514" y="2448"/>
                </a:lnTo>
                <a:lnTo>
                  <a:pt x="1428" y="2457"/>
                </a:lnTo>
                <a:lnTo>
                  <a:pt x="1344" y="2470"/>
                </a:lnTo>
                <a:lnTo>
                  <a:pt x="1372" y="2547"/>
                </a:lnTo>
                <a:lnTo>
                  <a:pt x="1402" y="2620"/>
                </a:lnTo>
                <a:lnTo>
                  <a:pt x="1434" y="2690"/>
                </a:lnTo>
                <a:lnTo>
                  <a:pt x="1464" y="2755"/>
                </a:lnTo>
                <a:lnTo>
                  <a:pt x="1496" y="2815"/>
                </a:lnTo>
                <a:lnTo>
                  <a:pt x="1528" y="2872"/>
                </a:lnTo>
                <a:lnTo>
                  <a:pt x="1559" y="2925"/>
                </a:lnTo>
                <a:lnTo>
                  <a:pt x="1590" y="2972"/>
                </a:lnTo>
                <a:lnTo>
                  <a:pt x="1618" y="3015"/>
                </a:lnTo>
                <a:lnTo>
                  <a:pt x="1646" y="3054"/>
                </a:lnTo>
                <a:lnTo>
                  <a:pt x="1671" y="3087"/>
                </a:lnTo>
                <a:lnTo>
                  <a:pt x="1678" y="3087"/>
                </a:lnTo>
                <a:lnTo>
                  <a:pt x="1685" y="3087"/>
                </a:lnTo>
                <a:lnTo>
                  <a:pt x="1710" y="3052"/>
                </a:lnTo>
                <a:lnTo>
                  <a:pt x="1736" y="3012"/>
                </a:lnTo>
                <a:lnTo>
                  <a:pt x="1765" y="2968"/>
                </a:lnTo>
                <a:lnTo>
                  <a:pt x="1794" y="2919"/>
                </a:lnTo>
                <a:lnTo>
                  <a:pt x="1825" y="2865"/>
                </a:lnTo>
                <a:lnTo>
                  <a:pt x="1857" y="2808"/>
                </a:lnTo>
                <a:lnTo>
                  <a:pt x="1889" y="2746"/>
                </a:lnTo>
                <a:lnTo>
                  <a:pt x="1921" y="2681"/>
                </a:lnTo>
                <a:lnTo>
                  <a:pt x="1951" y="2611"/>
                </a:lnTo>
                <a:lnTo>
                  <a:pt x="1981" y="2539"/>
                </a:lnTo>
                <a:lnTo>
                  <a:pt x="2011" y="2463"/>
                </a:lnTo>
                <a:lnTo>
                  <a:pt x="1936" y="2454"/>
                </a:lnTo>
                <a:lnTo>
                  <a:pt x="1858" y="2447"/>
                </a:lnTo>
                <a:lnTo>
                  <a:pt x="1779" y="2442"/>
                </a:lnTo>
                <a:lnTo>
                  <a:pt x="1697" y="2441"/>
                </a:lnTo>
                <a:close/>
                <a:moveTo>
                  <a:pt x="2347" y="1823"/>
                </a:moveTo>
                <a:lnTo>
                  <a:pt x="2340" y="1924"/>
                </a:lnTo>
                <a:lnTo>
                  <a:pt x="2329" y="2023"/>
                </a:lnTo>
                <a:lnTo>
                  <a:pt x="2314" y="2120"/>
                </a:lnTo>
                <a:lnTo>
                  <a:pt x="2296" y="2212"/>
                </a:lnTo>
                <a:lnTo>
                  <a:pt x="2275" y="2302"/>
                </a:lnTo>
                <a:lnTo>
                  <a:pt x="2362" y="2326"/>
                </a:lnTo>
                <a:lnTo>
                  <a:pt x="2446" y="2350"/>
                </a:lnTo>
                <a:lnTo>
                  <a:pt x="2527" y="2378"/>
                </a:lnTo>
                <a:lnTo>
                  <a:pt x="2602" y="2407"/>
                </a:lnTo>
                <a:lnTo>
                  <a:pt x="2674" y="2437"/>
                </a:lnTo>
                <a:lnTo>
                  <a:pt x="2743" y="2469"/>
                </a:lnTo>
                <a:lnTo>
                  <a:pt x="2807" y="2501"/>
                </a:lnTo>
                <a:lnTo>
                  <a:pt x="2857" y="2424"/>
                </a:lnTo>
                <a:lnTo>
                  <a:pt x="2901" y="2344"/>
                </a:lnTo>
                <a:lnTo>
                  <a:pt x="2939" y="2262"/>
                </a:lnTo>
                <a:lnTo>
                  <a:pt x="2972" y="2179"/>
                </a:lnTo>
                <a:lnTo>
                  <a:pt x="3000" y="2092"/>
                </a:lnTo>
                <a:lnTo>
                  <a:pt x="3021" y="2005"/>
                </a:lnTo>
                <a:lnTo>
                  <a:pt x="3037" y="1914"/>
                </a:lnTo>
                <a:lnTo>
                  <a:pt x="3047" y="1823"/>
                </a:lnTo>
                <a:lnTo>
                  <a:pt x="2347" y="1823"/>
                </a:lnTo>
                <a:close/>
                <a:moveTo>
                  <a:pt x="346" y="1823"/>
                </a:moveTo>
                <a:lnTo>
                  <a:pt x="357" y="1914"/>
                </a:lnTo>
                <a:lnTo>
                  <a:pt x="371" y="2005"/>
                </a:lnTo>
                <a:lnTo>
                  <a:pt x="394" y="2093"/>
                </a:lnTo>
                <a:lnTo>
                  <a:pt x="421" y="2179"/>
                </a:lnTo>
                <a:lnTo>
                  <a:pt x="454" y="2262"/>
                </a:lnTo>
                <a:lnTo>
                  <a:pt x="492" y="2344"/>
                </a:lnTo>
                <a:lnTo>
                  <a:pt x="537" y="2424"/>
                </a:lnTo>
                <a:lnTo>
                  <a:pt x="587" y="2501"/>
                </a:lnTo>
                <a:lnTo>
                  <a:pt x="656" y="2468"/>
                </a:lnTo>
                <a:lnTo>
                  <a:pt x="730" y="2433"/>
                </a:lnTo>
                <a:lnTo>
                  <a:pt x="811" y="2401"/>
                </a:lnTo>
                <a:lnTo>
                  <a:pt x="897" y="2370"/>
                </a:lnTo>
                <a:lnTo>
                  <a:pt x="988" y="2340"/>
                </a:lnTo>
                <a:lnTo>
                  <a:pt x="1084" y="2313"/>
                </a:lnTo>
                <a:lnTo>
                  <a:pt x="1064" y="2222"/>
                </a:lnTo>
                <a:lnTo>
                  <a:pt x="1047" y="2127"/>
                </a:lnTo>
                <a:lnTo>
                  <a:pt x="1034" y="2029"/>
                </a:lnTo>
                <a:lnTo>
                  <a:pt x="1023" y="1928"/>
                </a:lnTo>
                <a:lnTo>
                  <a:pt x="1017" y="1823"/>
                </a:lnTo>
                <a:lnTo>
                  <a:pt x="346" y="1823"/>
                </a:lnTo>
                <a:close/>
                <a:moveTo>
                  <a:pt x="1221" y="1823"/>
                </a:moveTo>
                <a:lnTo>
                  <a:pt x="1227" y="1919"/>
                </a:lnTo>
                <a:lnTo>
                  <a:pt x="1237" y="2011"/>
                </a:lnTo>
                <a:lnTo>
                  <a:pt x="1250" y="2100"/>
                </a:lnTo>
                <a:lnTo>
                  <a:pt x="1266" y="2186"/>
                </a:lnTo>
                <a:lnTo>
                  <a:pt x="1285" y="2269"/>
                </a:lnTo>
                <a:lnTo>
                  <a:pt x="1363" y="2257"/>
                </a:lnTo>
                <a:lnTo>
                  <a:pt x="1443" y="2247"/>
                </a:lnTo>
                <a:lnTo>
                  <a:pt x="1525" y="2240"/>
                </a:lnTo>
                <a:lnTo>
                  <a:pt x="1610" y="2234"/>
                </a:lnTo>
                <a:lnTo>
                  <a:pt x="1697" y="2233"/>
                </a:lnTo>
                <a:lnTo>
                  <a:pt x="1794" y="2236"/>
                </a:lnTo>
                <a:lnTo>
                  <a:pt x="1890" y="2241"/>
                </a:lnTo>
                <a:lnTo>
                  <a:pt x="1983" y="2251"/>
                </a:lnTo>
                <a:lnTo>
                  <a:pt x="2072" y="2262"/>
                </a:lnTo>
                <a:lnTo>
                  <a:pt x="2094" y="2180"/>
                </a:lnTo>
                <a:lnTo>
                  <a:pt x="2111" y="2094"/>
                </a:lnTo>
                <a:lnTo>
                  <a:pt x="2126" y="2006"/>
                </a:lnTo>
                <a:lnTo>
                  <a:pt x="2136" y="1916"/>
                </a:lnTo>
                <a:lnTo>
                  <a:pt x="2142" y="1823"/>
                </a:lnTo>
                <a:lnTo>
                  <a:pt x="1221" y="1823"/>
                </a:lnTo>
                <a:close/>
                <a:moveTo>
                  <a:pt x="1282" y="1182"/>
                </a:moveTo>
                <a:lnTo>
                  <a:pt x="1264" y="1263"/>
                </a:lnTo>
                <a:lnTo>
                  <a:pt x="1248" y="1346"/>
                </a:lnTo>
                <a:lnTo>
                  <a:pt x="1236" y="1433"/>
                </a:lnTo>
                <a:lnTo>
                  <a:pt x="1227" y="1524"/>
                </a:lnTo>
                <a:lnTo>
                  <a:pt x="1220" y="1616"/>
                </a:lnTo>
                <a:lnTo>
                  <a:pt x="2144" y="1616"/>
                </a:lnTo>
                <a:lnTo>
                  <a:pt x="2137" y="1526"/>
                </a:lnTo>
                <a:lnTo>
                  <a:pt x="2127" y="1438"/>
                </a:lnTo>
                <a:lnTo>
                  <a:pt x="2113" y="1352"/>
                </a:lnTo>
                <a:lnTo>
                  <a:pt x="2097" y="1268"/>
                </a:lnTo>
                <a:lnTo>
                  <a:pt x="2078" y="1187"/>
                </a:lnTo>
                <a:lnTo>
                  <a:pt x="1987" y="1199"/>
                </a:lnTo>
                <a:lnTo>
                  <a:pt x="1893" y="1209"/>
                </a:lnTo>
                <a:lnTo>
                  <a:pt x="1797" y="1215"/>
                </a:lnTo>
                <a:lnTo>
                  <a:pt x="1697" y="1216"/>
                </a:lnTo>
                <a:lnTo>
                  <a:pt x="1587" y="1214"/>
                </a:lnTo>
                <a:lnTo>
                  <a:pt x="1482" y="1208"/>
                </a:lnTo>
                <a:lnTo>
                  <a:pt x="1379" y="1197"/>
                </a:lnTo>
                <a:lnTo>
                  <a:pt x="1282" y="1182"/>
                </a:lnTo>
                <a:close/>
                <a:moveTo>
                  <a:pt x="2816" y="946"/>
                </a:moveTo>
                <a:lnTo>
                  <a:pt x="2751" y="978"/>
                </a:lnTo>
                <a:lnTo>
                  <a:pt x="2682" y="1009"/>
                </a:lnTo>
                <a:lnTo>
                  <a:pt x="2608" y="1040"/>
                </a:lnTo>
                <a:lnTo>
                  <a:pt x="2532" y="1070"/>
                </a:lnTo>
                <a:lnTo>
                  <a:pt x="2451" y="1097"/>
                </a:lnTo>
                <a:lnTo>
                  <a:pt x="2367" y="1123"/>
                </a:lnTo>
                <a:lnTo>
                  <a:pt x="2279" y="1147"/>
                </a:lnTo>
                <a:lnTo>
                  <a:pt x="2300" y="1236"/>
                </a:lnTo>
                <a:lnTo>
                  <a:pt x="2317" y="1327"/>
                </a:lnTo>
                <a:lnTo>
                  <a:pt x="2330" y="1420"/>
                </a:lnTo>
                <a:lnTo>
                  <a:pt x="2341" y="1517"/>
                </a:lnTo>
                <a:lnTo>
                  <a:pt x="2347" y="1616"/>
                </a:lnTo>
                <a:lnTo>
                  <a:pt x="3047" y="1616"/>
                </a:lnTo>
                <a:lnTo>
                  <a:pt x="3037" y="1525"/>
                </a:lnTo>
                <a:lnTo>
                  <a:pt x="3021" y="1434"/>
                </a:lnTo>
                <a:lnTo>
                  <a:pt x="3000" y="1346"/>
                </a:lnTo>
                <a:lnTo>
                  <a:pt x="2973" y="1260"/>
                </a:lnTo>
                <a:lnTo>
                  <a:pt x="2942" y="1178"/>
                </a:lnTo>
                <a:lnTo>
                  <a:pt x="2904" y="1097"/>
                </a:lnTo>
                <a:lnTo>
                  <a:pt x="2863" y="1020"/>
                </a:lnTo>
                <a:lnTo>
                  <a:pt x="2816" y="946"/>
                </a:lnTo>
                <a:close/>
                <a:moveTo>
                  <a:pt x="577" y="946"/>
                </a:moveTo>
                <a:lnTo>
                  <a:pt x="531" y="1020"/>
                </a:lnTo>
                <a:lnTo>
                  <a:pt x="489" y="1097"/>
                </a:lnTo>
                <a:lnTo>
                  <a:pt x="452" y="1178"/>
                </a:lnTo>
                <a:lnTo>
                  <a:pt x="420" y="1260"/>
                </a:lnTo>
                <a:lnTo>
                  <a:pt x="394" y="1346"/>
                </a:lnTo>
                <a:lnTo>
                  <a:pt x="372" y="1434"/>
                </a:lnTo>
                <a:lnTo>
                  <a:pt x="357" y="1525"/>
                </a:lnTo>
                <a:lnTo>
                  <a:pt x="347" y="1616"/>
                </a:lnTo>
                <a:lnTo>
                  <a:pt x="1017" y="1616"/>
                </a:lnTo>
                <a:lnTo>
                  <a:pt x="1022" y="1514"/>
                </a:lnTo>
                <a:lnTo>
                  <a:pt x="1032" y="1415"/>
                </a:lnTo>
                <a:lnTo>
                  <a:pt x="1045" y="1319"/>
                </a:lnTo>
                <a:lnTo>
                  <a:pt x="1061" y="1227"/>
                </a:lnTo>
                <a:lnTo>
                  <a:pt x="1080" y="1138"/>
                </a:lnTo>
                <a:lnTo>
                  <a:pt x="985" y="1111"/>
                </a:lnTo>
                <a:lnTo>
                  <a:pt x="895" y="1081"/>
                </a:lnTo>
                <a:lnTo>
                  <a:pt x="808" y="1050"/>
                </a:lnTo>
                <a:lnTo>
                  <a:pt x="726" y="1016"/>
                </a:lnTo>
                <a:lnTo>
                  <a:pt x="649" y="981"/>
                </a:lnTo>
                <a:lnTo>
                  <a:pt x="577" y="946"/>
                </a:lnTo>
                <a:close/>
                <a:moveTo>
                  <a:pt x="1395" y="381"/>
                </a:moveTo>
                <a:lnTo>
                  <a:pt x="1307" y="405"/>
                </a:lnTo>
                <a:lnTo>
                  <a:pt x="1222" y="433"/>
                </a:lnTo>
                <a:lnTo>
                  <a:pt x="1140" y="468"/>
                </a:lnTo>
                <a:lnTo>
                  <a:pt x="1059" y="509"/>
                </a:lnTo>
                <a:lnTo>
                  <a:pt x="983" y="554"/>
                </a:lnTo>
                <a:lnTo>
                  <a:pt x="909" y="603"/>
                </a:lnTo>
                <a:lnTo>
                  <a:pt x="839" y="658"/>
                </a:lnTo>
                <a:lnTo>
                  <a:pt x="772" y="717"/>
                </a:lnTo>
                <a:lnTo>
                  <a:pt x="710" y="780"/>
                </a:lnTo>
                <a:lnTo>
                  <a:pt x="785" y="816"/>
                </a:lnTo>
                <a:lnTo>
                  <a:pt x="865" y="849"/>
                </a:lnTo>
                <a:lnTo>
                  <a:pt x="950" y="881"/>
                </a:lnTo>
                <a:lnTo>
                  <a:pt x="1040" y="911"/>
                </a:lnTo>
                <a:lnTo>
                  <a:pt x="1135" y="938"/>
                </a:lnTo>
                <a:lnTo>
                  <a:pt x="1169" y="842"/>
                </a:lnTo>
                <a:lnTo>
                  <a:pt x="1204" y="750"/>
                </a:lnTo>
                <a:lnTo>
                  <a:pt x="1242" y="665"/>
                </a:lnTo>
                <a:lnTo>
                  <a:pt x="1280" y="585"/>
                </a:lnTo>
                <a:lnTo>
                  <a:pt x="1319" y="511"/>
                </a:lnTo>
                <a:lnTo>
                  <a:pt x="1357" y="443"/>
                </a:lnTo>
                <a:lnTo>
                  <a:pt x="1395" y="381"/>
                </a:lnTo>
                <a:close/>
                <a:moveTo>
                  <a:pt x="1949" y="370"/>
                </a:moveTo>
                <a:lnTo>
                  <a:pt x="1988" y="436"/>
                </a:lnTo>
                <a:lnTo>
                  <a:pt x="2028" y="507"/>
                </a:lnTo>
                <a:lnTo>
                  <a:pt x="2068" y="583"/>
                </a:lnTo>
                <a:lnTo>
                  <a:pt x="2109" y="667"/>
                </a:lnTo>
                <a:lnTo>
                  <a:pt x="2148" y="755"/>
                </a:lnTo>
                <a:lnTo>
                  <a:pt x="2186" y="848"/>
                </a:lnTo>
                <a:lnTo>
                  <a:pt x="2221" y="948"/>
                </a:lnTo>
                <a:lnTo>
                  <a:pt x="2308" y="924"/>
                </a:lnTo>
                <a:lnTo>
                  <a:pt x="2392" y="900"/>
                </a:lnTo>
                <a:lnTo>
                  <a:pt x="2470" y="872"/>
                </a:lnTo>
                <a:lnTo>
                  <a:pt x="2546" y="843"/>
                </a:lnTo>
                <a:lnTo>
                  <a:pt x="2617" y="812"/>
                </a:lnTo>
                <a:lnTo>
                  <a:pt x="2684" y="780"/>
                </a:lnTo>
                <a:lnTo>
                  <a:pt x="2624" y="720"/>
                </a:lnTo>
                <a:lnTo>
                  <a:pt x="2561" y="663"/>
                </a:lnTo>
                <a:lnTo>
                  <a:pt x="2494" y="611"/>
                </a:lnTo>
                <a:lnTo>
                  <a:pt x="2425" y="562"/>
                </a:lnTo>
                <a:lnTo>
                  <a:pt x="2352" y="518"/>
                </a:lnTo>
                <a:lnTo>
                  <a:pt x="2276" y="479"/>
                </a:lnTo>
                <a:lnTo>
                  <a:pt x="2198" y="444"/>
                </a:lnTo>
                <a:lnTo>
                  <a:pt x="2117" y="414"/>
                </a:lnTo>
                <a:lnTo>
                  <a:pt x="2034" y="389"/>
                </a:lnTo>
                <a:lnTo>
                  <a:pt x="1949" y="370"/>
                </a:lnTo>
                <a:close/>
                <a:moveTo>
                  <a:pt x="1685" y="347"/>
                </a:moveTo>
                <a:lnTo>
                  <a:pt x="1678" y="347"/>
                </a:lnTo>
                <a:lnTo>
                  <a:pt x="1671" y="347"/>
                </a:lnTo>
                <a:lnTo>
                  <a:pt x="1645" y="382"/>
                </a:lnTo>
                <a:lnTo>
                  <a:pt x="1617" y="421"/>
                </a:lnTo>
                <a:lnTo>
                  <a:pt x="1589" y="465"/>
                </a:lnTo>
                <a:lnTo>
                  <a:pt x="1558" y="514"/>
                </a:lnTo>
                <a:lnTo>
                  <a:pt x="1526" y="567"/>
                </a:lnTo>
                <a:lnTo>
                  <a:pt x="1493" y="625"/>
                </a:lnTo>
                <a:lnTo>
                  <a:pt x="1461" y="687"/>
                </a:lnTo>
                <a:lnTo>
                  <a:pt x="1428" y="755"/>
                </a:lnTo>
                <a:lnTo>
                  <a:pt x="1398" y="825"/>
                </a:lnTo>
                <a:lnTo>
                  <a:pt x="1368" y="901"/>
                </a:lnTo>
                <a:lnTo>
                  <a:pt x="1339" y="981"/>
                </a:lnTo>
                <a:lnTo>
                  <a:pt x="1424" y="993"/>
                </a:lnTo>
                <a:lnTo>
                  <a:pt x="1512" y="1002"/>
                </a:lnTo>
                <a:lnTo>
                  <a:pt x="1603" y="1008"/>
                </a:lnTo>
                <a:lnTo>
                  <a:pt x="1697" y="1009"/>
                </a:lnTo>
                <a:lnTo>
                  <a:pt x="1780" y="1008"/>
                </a:lnTo>
                <a:lnTo>
                  <a:pt x="1861" y="1004"/>
                </a:lnTo>
                <a:lnTo>
                  <a:pt x="1940" y="996"/>
                </a:lnTo>
                <a:lnTo>
                  <a:pt x="2016" y="987"/>
                </a:lnTo>
                <a:lnTo>
                  <a:pt x="1988" y="908"/>
                </a:lnTo>
                <a:lnTo>
                  <a:pt x="1957" y="834"/>
                </a:lnTo>
                <a:lnTo>
                  <a:pt x="1926" y="763"/>
                </a:lnTo>
                <a:lnTo>
                  <a:pt x="1893" y="696"/>
                </a:lnTo>
                <a:lnTo>
                  <a:pt x="1861" y="632"/>
                </a:lnTo>
                <a:lnTo>
                  <a:pt x="1829" y="573"/>
                </a:lnTo>
                <a:lnTo>
                  <a:pt x="1798" y="519"/>
                </a:lnTo>
                <a:lnTo>
                  <a:pt x="1767" y="469"/>
                </a:lnTo>
                <a:lnTo>
                  <a:pt x="1738" y="423"/>
                </a:lnTo>
                <a:lnTo>
                  <a:pt x="1711" y="382"/>
                </a:lnTo>
                <a:lnTo>
                  <a:pt x="1685" y="347"/>
                </a:lnTo>
                <a:close/>
                <a:moveTo>
                  <a:pt x="1697" y="0"/>
                </a:moveTo>
                <a:lnTo>
                  <a:pt x="1804" y="3"/>
                </a:lnTo>
                <a:lnTo>
                  <a:pt x="1909" y="14"/>
                </a:lnTo>
                <a:lnTo>
                  <a:pt x="2012" y="30"/>
                </a:lnTo>
                <a:lnTo>
                  <a:pt x="2114" y="52"/>
                </a:lnTo>
                <a:lnTo>
                  <a:pt x="2213" y="81"/>
                </a:lnTo>
                <a:lnTo>
                  <a:pt x="2309" y="116"/>
                </a:lnTo>
                <a:lnTo>
                  <a:pt x="2402" y="155"/>
                </a:lnTo>
                <a:lnTo>
                  <a:pt x="2494" y="202"/>
                </a:lnTo>
                <a:lnTo>
                  <a:pt x="2581" y="252"/>
                </a:lnTo>
                <a:lnTo>
                  <a:pt x="2665" y="308"/>
                </a:lnTo>
                <a:lnTo>
                  <a:pt x="2745" y="369"/>
                </a:lnTo>
                <a:lnTo>
                  <a:pt x="2823" y="433"/>
                </a:lnTo>
                <a:lnTo>
                  <a:pt x="2896" y="503"/>
                </a:lnTo>
                <a:lnTo>
                  <a:pt x="2964" y="577"/>
                </a:lnTo>
                <a:lnTo>
                  <a:pt x="3029" y="655"/>
                </a:lnTo>
                <a:lnTo>
                  <a:pt x="3089" y="736"/>
                </a:lnTo>
                <a:lnTo>
                  <a:pt x="3144" y="821"/>
                </a:lnTo>
                <a:lnTo>
                  <a:pt x="3194" y="910"/>
                </a:lnTo>
                <a:lnTo>
                  <a:pt x="3239" y="1002"/>
                </a:lnTo>
                <a:lnTo>
                  <a:pt x="3279" y="1097"/>
                </a:lnTo>
                <a:lnTo>
                  <a:pt x="3313" y="1194"/>
                </a:lnTo>
                <a:lnTo>
                  <a:pt x="3342" y="1295"/>
                </a:lnTo>
                <a:lnTo>
                  <a:pt x="3364" y="1397"/>
                </a:lnTo>
                <a:lnTo>
                  <a:pt x="3380" y="1501"/>
                </a:lnTo>
                <a:lnTo>
                  <a:pt x="3389" y="1608"/>
                </a:lnTo>
                <a:lnTo>
                  <a:pt x="3393" y="1717"/>
                </a:lnTo>
                <a:lnTo>
                  <a:pt x="3390" y="1814"/>
                </a:lnTo>
                <a:lnTo>
                  <a:pt x="3383" y="1908"/>
                </a:lnTo>
                <a:lnTo>
                  <a:pt x="3370" y="2003"/>
                </a:lnTo>
                <a:lnTo>
                  <a:pt x="3352" y="2096"/>
                </a:lnTo>
                <a:lnTo>
                  <a:pt x="3329" y="2187"/>
                </a:lnTo>
                <a:lnTo>
                  <a:pt x="3301" y="2277"/>
                </a:lnTo>
                <a:lnTo>
                  <a:pt x="3268" y="2366"/>
                </a:lnTo>
                <a:lnTo>
                  <a:pt x="3230" y="2451"/>
                </a:lnTo>
                <a:lnTo>
                  <a:pt x="3188" y="2536"/>
                </a:lnTo>
                <a:lnTo>
                  <a:pt x="3141" y="2618"/>
                </a:lnTo>
                <a:lnTo>
                  <a:pt x="3089" y="2698"/>
                </a:lnTo>
                <a:lnTo>
                  <a:pt x="3032" y="2776"/>
                </a:lnTo>
                <a:lnTo>
                  <a:pt x="2969" y="2852"/>
                </a:lnTo>
                <a:lnTo>
                  <a:pt x="2903" y="2924"/>
                </a:lnTo>
                <a:lnTo>
                  <a:pt x="2833" y="2992"/>
                </a:lnTo>
                <a:lnTo>
                  <a:pt x="2760" y="3055"/>
                </a:lnTo>
                <a:lnTo>
                  <a:pt x="2685" y="3113"/>
                </a:lnTo>
                <a:lnTo>
                  <a:pt x="2605" y="3168"/>
                </a:lnTo>
                <a:lnTo>
                  <a:pt x="2523" y="3217"/>
                </a:lnTo>
                <a:lnTo>
                  <a:pt x="2440" y="3261"/>
                </a:lnTo>
                <a:lnTo>
                  <a:pt x="2353" y="3301"/>
                </a:lnTo>
                <a:lnTo>
                  <a:pt x="2265" y="3335"/>
                </a:lnTo>
                <a:lnTo>
                  <a:pt x="2173" y="3365"/>
                </a:lnTo>
                <a:lnTo>
                  <a:pt x="2081" y="3389"/>
                </a:lnTo>
                <a:lnTo>
                  <a:pt x="1987" y="3408"/>
                </a:lnTo>
                <a:lnTo>
                  <a:pt x="1891" y="3422"/>
                </a:lnTo>
                <a:lnTo>
                  <a:pt x="1794" y="3431"/>
                </a:lnTo>
                <a:lnTo>
                  <a:pt x="1697" y="3433"/>
                </a:lnTo>
                <a:lnTo>
                  <a:pt x="1599" y="3431"/>
                </a:lnTo>
                <a:lnTo>
                  <a:pt x="1503" y="3422"/>
                </a:lnTo>
                <a:lnTo>
                  <a:pt x="1407" y="3408"/>
                </a:lnTo>
                <a:lnTo>
                  <a:pt x="1313" y="3389"/>
                </a:lnTo>
                <a:lnTo>
                  <a:pt x="1220" y="3365"/>
                </a:lnTo>
                <a:lnTo>
                  <a:pt x="1129" y="3335"/>
                </a:lnTo>
                <a:lnTo>
                  <a:pt x="1041" y="3301"/>
                </a:lnTo>
                <a:lnTo>
                  <a:pt x="954" y="3261"/>
                </a:lnTo>
                <a:lnTo>
                  <a:pt x="870" y="3217"/>
                </a:lnTo>
                <a:lnTo>
                  <a:pt x="788" y="3168"/>
                </a:lnTo>
                <a:lnTo>
                  <a:pt x="709" y="3114"/>
                </a:lnTo>
                <a:lnTo>
                  <a:pt x="633" y="3055"/>
                </a:lnTo>
                <a:lnTo>
                  <a:pt x="560" y="2992"/>
                </a:lnTo>
                <a:lnTo>
                  <a:pt x="490" y="2924"/>
                </a:lnTo>
                <a:lnTo>
                  <a:pt x="424" y="2852"/>
                </a:lnTo>
                <a:lnTo>
                  <a:pt x="361" y="2776"/>
                </a:lnTo>
                <a:lnTo>
                  <a:pt x="305" y="2698"/>
                </a:lnTo>
                <a:lnTo>
                  <a:pt x="253" y="2619"/>
                </a:lnTo>
                <a:lnTo>
                  <a:pt x="205" y="2536"/>
                </a:lnTo>
                <a:lnTo>
                  <a:pt x="162" y="2453"/>
                </a:lnTo>
                <a:lnTo>
                  <a:pt x="125" y="2366"/>
                </a:lnTo>
                <a:lnTo>
                  <a:pt x="92" y="2277"/>
                </a:lnTo>
                <a:lnTo>
                  <a:pt x="65" y="2187"/>
                </a:lnTo>
                <a:lnTo>
                  <a:pt x="41" y="2096"/>
                </a:lnTo>
                <a:lnTo>
                  <a:pt x="23" y="2003"/>
                </a:lnTo>
                <a:lnTo>
                  <a:pt x="11" y="1909"/>
                </a:lnTo>
                <a:lnTo>
                  <a:pt x="3" y="1814"/>
                </a:lnTo>
                <a:lnTo>
                  <a:pt x="0" y="1717"/>
                </a:lnTo>
                <a:lnTo>
                  <a:pt x="3" y="1608"/>
                </a:lnTo>
                <a:lnTo>
                  <a:pt x="14" y="1501"/>
                </a:lnTo>
                <a:lnTo>
                  <a:pt x="30" y="1397"/>
                </a:lnTo>
                <a:lnTo>
                  <a:pt x="52" y="1295"/>
                </a:lnTo>
                <a:lnTo>
                  <a:pt x="81" y="1194"/>
                </a:lnTo>
                <a:lnTo>
                  <a:pt x="115" y="1097"/>
                </a:lnTo>
                <a:lnTo>
                  <a:pt x="154" y="1002"/>
                </a:lnTo>
                <a:lnTo>
                  <a:pt x="199" y="910"/>
                </a:lnTo>
                <a:lnTo>
                  <a:pt x="249" y="821"/>
                </a:lnTo>
                <a:lnTo>
                  <a:pt x="305" y="736"/>
                </a:lnTo>
                <a:lnTo>
                  <a:pt x="364" y="655"/>
                </a:lnTo>
                <a:lnTo>
                  <a:pt x="429" y="577"/>
                </a:lnTo>
                <a:lnTo>
                  <a:pt x="498" y="503"/>
                </a:lnTo>
                <a:lnTo>
                  <a:pt x="571" y="433"/>
                </a:lnTo>
                <a:lnTo>
                  <a:pt x="647" y="369"/>
                </a:lnTo>
                <a:lnTo>
                  <a:pt x="728" y="308"/>
                </a:lnTo>
                <a:lnTo>
                  <a:pt x="812" y="252"/>
                </a:lnTo>
                <a:lnTo>
                  <a:pt x="900" y="202"/>
                </a:lnTo>
                <a:lnTo>
                  <a:pt x="990" y="155"/>
                </a:lnTo>
                <a:lnTo>
                  <a:pt x="1084" y="116"/>
                </a:lnTo>
                <a:lnTo>
                  <a:pt x="1180" y="81"/>
                </a:lnTo>
                <a:lnTo>
                  <a:pt x="1280" y="52"/>
                </a:lnTo>
                <a:lnTo>
                  <a:pt x="1381" y="30"/>
                </a:lnTo>
                <a:lnTo>
                  <a:pt x="1483" y="14"/>
                </a:lnTo>
                <a:lnTo>
                  <a:pt x="1590" y="3"/>
                </a:lnTo>
                <a:lnTo>
                  <a:pt x="169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3" name="Группа 182"/>
          <p:cNvGrpSpPr/>
          <p:nvPr/>
        </p:nvGrpSpPr>
        <p:grpSpPr>
          <a:xfrm>
            <a:off x="6477392" y="1788535"/>
            <a:ext cx="390216" cy="395053"/>
            <a:chOff x="5843588" y="3181350"/>
            <a:chExt cx="2049463" cy="2074862"/>
          </a:xfrm>
          <a:solidFill>
            <a:schemeClr val="bg2">
              <a:lumMod val="25000"/>
            </a:schemeClr>
          </a:solidFill>
        </p:grpSpPr>
        <p:sp>
          <p:nvSpPr>
            <p:cNvPr id="180" name="Freeform 163"/>
            <p:cNvSpPr>
              <a:spLocks/>
            </p:cNvSpPr>
            <p:nvPr/>
          </p:nvSpPr>
          <p:spPr bwMode="auto">
            <a:xfrm>
              <a:off x="6446838" y="4365625"/>
              <a:ext cx="376238" cy="277812"/>
            </a:xfrm>
            <a:custGeom>
              <a:avLst/>
              <a:gdLst>
                <a:gd name="T0" fmla="*/ 367 w 709"/>
                <a:gd name="T1" fmla="*/ 0 h 524"/>
                <a:gd name="T2" fmla="*/ 373 w 709"/>
                <a:gd name="T3" fmla="*/ 0 h 524"/>
                <a:gd name="T4" fmla="*/ 416 w 709"/>
                <a:gd name="T5" fmla="*/ 3 h 524"/>
                <a:gd name="T6" fmla="*/ 457 w 709"/>
                <a:gd name="T7" fmla="*/ 10 h 524"/>
                <a:gd name="T8" fmla="*/ 497 w 709"/>
                <a:gd name="T9" fmla="*/ 20 h 524"/>
                <a:gd name="T10" fmla="*/ 536 w 709"/>
                <a:gd name="T11" fmla="*/ 47 h 524"/>
                <a:gd name="T12" fmla="*/ 572 w 709"/>
                <a:gd name="T13" fmla="*/ 73 h 524"/>
                <a:gd name="T14" fmla="*/ 605 w 709"/>
                <a:gd name="T15" fmla="*/ 96 h 524"/>
                <a:gd name="T16" fmla="*/ 634 w 709"/>
                <a:gd name="T17" fmla="*/ 119 h 524"/>
                <a:gd name="T18" fmla="*/ 658 w 709"/>
                <a:gd name="T19" fmla="*/ 143 h 524"/>
                <a:gd name="T20" fmla="*/ 679 w 709"/>
                <a:gd name="T21" fmla="*/ 166 h 524"/>
                <a:gd name="T22" fmla="*/ 693 w 709"/>
                <a:gd name="T23" fmla="*/ 190 h 524"/>
                <a:gd name="T24" fmla="*/ 703 w 709"/>
                <a:gd name="T25" fmla="*/ 217 h 524"/>
                <a:gd name="T26" fmla="*/ 707 w 709"/>
                <a:gd name="T27" fmla="*/ 242 h 524"/>
                <a:gd name="T28" fmla="*/ 709 w 709"/>
                <a:gd name="T29" fmla="*/ 266 h 524"/>
                <a:gd name="T30" fmla="*/ 707 w 709"/>
                <a:gd name="T31" fmla="*/ 308 h 524"/>
                <a:gd name="T32" fmla="*/ 698 w 709"/>
                <a:gd name="T33" fmla="*/ 345 h 524"/>
                <a:gd name="T34" fmla="*/ 685 w 709"/>
                <a:gd name="T35" fmla="*/ 379 h 524"/>
                <a:gd name="T36" fmla="*/ 667 w 709"/>
                <a:gd name="T37" fmla="*/ 410 h 524"/>
                <a:gd name="T38" fmla="*/ 644 w 709"/>
                <a:gd name="T39" fmla="*/ 436 h 524"/>
                <a:gd name="T40" fmla="*/ 615 w 709"/>
                <a:gd name="T41" fmla="*/ 459 h 524"/>
                <a:gd name="T42" fmla="*/ 581 w 709"/>
                <a:gd name="T43" fmla="*/ 479 h 524"/>
                <a:gd name="T44" fmla="*/ 542 w 709"/>
                <a:gd name="T45" fmla="*/ 496 h 524"/>
                <a:gd name="T46" fmla="*/ 498 w 709"/>
                <a:gd name="T47" fmla="*/ 508 h 524"/>
                <a:gd name="T48" fmla="*/ 449 w 709"/>
                <a:gd name="T49" fmla="*/ 517 h 524"/>
                <a:gd name="T50" fmla="*/ 394 w 709"/>
                <a:gd name="T51" fmla="*/ 523 h 524"/>
                <a:gd name="T52" fmla="*/ 335 w 709"/>
                <a:gd name="T53" fmla="*/ 524 h 524"/>
                <a:gd name="T54" fmla="*/ 285 w 709"/>
                <a:gd name="T55" fmla="*/ 522 h 524"/>
                <a:gd name="T56" fmla="*/ 238 w 709"/>
                <a:gd name="T57" fmla="*/ 513 h 524"/>
                <a:gd name="T58" fmla="*/ 193 w 709"/>
                <a:gd name="T59" fmla="*/ 499 h 524"/>
                <a:gd name="T60" fmla="*/ 152 w 709"/>
                <a:gd name="T61" fmla="*/ 482 h 524"/>
                <a:gd name="T62" fmla="*/ 114 w 709"/>
                <a:gd name="T63" fmla="*/ 460 h 524"/>
                <a:gd name="T64" fmla="*/ 81 w 709"/>
                <a:gd name="T65" fmla="*/ 433 h 524"/>
                <a:gd name="T66" fmla="*/ 54 w 709"/>
                <a:gd name="T67" fmla="*/ 404 h 524"/>
                <a:gd name="T68" fmla="*/ 31 w 709"/>
                <a:gd name="T69" fmla="*/ 371 h 524"/>
                <a:gd name="T70" fmla="*/ 14 w 709"/>
                <a:gd name="T71" fmla="*/ 336 h 524"/>
                <a:gd name="T72" fmla="*/ 3 w 709"/>
                <a:gd name="T73" fmla="*/ 298 h 524"/>
                <a:gd name="T74" fmla="*/ 0 w 709"/>
                <a:gd name="T75" fmla="*/ 258 h 524"/>
                <a:gd name="T76" fmla="*/ 4 w 709"/>
                <a:gd name="T77" fmla="*/ 221 h 524"/>
                <a:gd name="T78" fmla="*/ 16 w 709"/>
                <a:gd name="T79" fmla="*/ 186 h 524"/>
                <a:gd name="T80" fmla="*/ 35 w 709"/>
                <a:gd name="T81" fmla="*/ 151 h 524"/>
                <a:gd name="T82" fmla="*/ 61 w 709"/>
                <a:gd name="T83" fmla="*/ 121 h 524"/>
                <a:gd name="T84" fmla="*/ 92 w 709"/>
                <a:gd name="T85" fmla="*/ 91 h 524"/>
                <a:gd name="T86" fmla="*/ 129 w 709"/>
                <a:gd name="T87" fmla="*/ 65 h 524"/>
                <a:gd name="T88" fmla="*/ 170 w 709"/>
                <a:gd name="T89" fmla="*/ 43 h 524"/>
                <a:gd name="T90" fmla="*/ 216 w 709"/>
                <a:gd name="T91" fmla="*/ 26 h 524"/>
                <a:gd name="T92" fmla="*/ 264 w 709"/>
                <a:gd name="T93" fmla="*/ 13 h 524"/>
                <a:gd name="T94" fmla="*/ 315 w 709"/>
                <a:gd name="T95" fmla="*/ 4 h 524"/>
                <a:gd name="T96" fmla="*/ 367 w 709"/>
                <a:gd name="T97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9" h="524">
                  <a:moveTo>
                    <a:pt x="367" y="0"/>
                  </a:moveTo>
                  <a:lnTo>
                    <a:pt x="373" y="0"/>
                  </a:lnTo>
                  <a:lnTo>
                    <a:pt x="416" y="3"/>
                  </a:lnTo>
                  <a:lnTo>
                    <a:pt x="457" y="10"/>
                  </a:lnTo>
                  <a:lnTo>
                    <a:pt x="497" y="20"/>
                  </a:lnTo>
                  <a:lnTo>
                    <a:pt x="536" y="47"/>
                  </a:lnTo>
                  <a:lnTo>
                    <a:pt x="572" y="73"/>
                  </a:lnTo>
                  <a:lnTo>
                    <a:pt x="605" y="96"/>
                  </a:lnTo>
                  <a:lnTo>
                    <a:pt x="634" y="119"/>
                  </a:lnTo>
                  <a:lnTo>
                    <a:pt x="658" y="143"/>
                  </a:lnTo>
                  <a:lnTo>
                    <a:pt x="679" y="166"/>
                  </a:lnTo>
                  <a:lnTo>
                    <a:pt x="693" y="190"/>
                  </a:lnTo>
                  <a:lnTo>
                    <a:pt x="703" y="217"/>
                  </a:lnTo>
                  <a:lnTo>
                    <a:pt x="707" y="242"/>
                  </a:lnTo>
                  <a:lnTo>
                    <a:pt x="709" y="266"/>
                  </a:lnTo>
                  <a:lnTo>
                    <a:pt x="707" y="308"/>
                  </a:lnTo>
                  <a:lnTo>
                    <a:pt x="698" y="345"/>
                  </a:lnTo>
                  <a:lnTo>
                    <a:pt x="685" y="379"/>
                  </a:lnTo>
                  <a:lnTo>
                    <a:pt x="667" y="410"/>
                  </a:lnTo>
                  <a:lnTo>
                    <a:pt x="644" y="436"/>
                  </a:lnTo>
                  <a:lnTo>
                    <a:pt x="615" y="459"/>
                  </a:lnTo>
                  <a:lnTo>
                    <a:pt x="581" y="479"/>
                  </a:lnTo>
                  <a:lnTo>
                    <a:pt x="542" y="496"/>
                  </a:lnTo>
                  <a:lnTo>
                    <a:pt x="498" y="508"/>
                  </a:lnTo>
                  <a:lnTo>
                    <a:pt x="449" y="517"/>
                  </a:lnTo>
                  <a:lnTo>
                    <a:pt x="394" y="523"/>
                  </a:lnTo>
                  <a:lnTo>
                    <a:pt x="335" y="524"/>
                  </a:lnTo>
                  <a:lnTo>
                    <a:pt x="285" y="522"/>
                  </a:lnTo>
                  <a:lnTo>
                    <a:pt x="238" y="513"/>
                  </a:lnTo>
                  <a:lnTo>
                    <a:pt x="193" y="499"/>
                  </a:lnTo>
                  <a:lnTo>
                    <a:pt x="152" y="482"/>
                  </a:lnTo>
                  <a:lnTo>
                    <a:pt x="114" y="460"/>
                  </a:lnTo>
                  <a:lnTo>
                    <a:pt x="81" y="433"/>
                  </a:lnTo>
                  <a:lnTo>
                    <a:pt x="54" y="404"/>
                  </a:lnTo>
                  <a:lnTo>
                    <a:pt x="31" y="371"/>
                  </a:lnTo>
                  <a:lnTo>
                    <a:pt x="14" y="336"/>
                  </a:lnTo>
                  <a:lnTo>
                    <a:pt x="3" y="298"/>
                  </a:lnTo>
                  <a:lnTo>
                    <a:pt x="0" y="258"/>
                  </a:lnTo>
                  <a:lnTo>
                    <a:pt x="4" y="221"/>
                  </a:lnTo>
                  <a:lnTo>
                    <a:pt x="16" y="186"/>
                  </a:lnTo>
                  <a:lnTo>
                    <a:pt x="35" y="151"/>
                  </a:lnTo>
                  <a:lnTo>
                    <a:pt x="61" y="121"/>
                  </a:lnTo>
                  <a:lnTo>
                    <a:pt x="92" y="91"/>
                  </a:lnTo>
                  <a:lnTo>
                    <a:pt x="129" y="65"/>
                  </a:lnTo>
                  <a:lnTo>
                    <a:pt x="170" y="43"/>
                  </a:lnTo>
                  <a:lnTo>
                    <a:pt x="216" y="26"/>
                  </a:lnTo>
                  <a:lnTo>
                    <a:pt x="264" y="13"/>
                  </a:lnTo>
                  <a:lnTo>
                    <a:pt x="315" y="4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164"/>
            <p:cNvSpPr>
              <a:spLocks/>
            </p:cNvSpPr>
            <p:nvPr/>
          </p:nvSpPr>
          <p:spPr bwMode="auto">
            <a:xfrm>
              <a:off x="6510338" y="3789363"/>
              <a:ext cx="239713" cy="327025"/>
            </a:xfrm>
            <a:custGeom>
              <a:avLst/>
              <a:gdLst>
                <a:gd name="T0" fmla="*/ 173 w 453"/>
                <a:gd name="T1" fmla="*/ 0 h 618"/>
                <a:gd name="T2" fmla="*/ 180 w 453"/>
                <a:gd name="T3" fmla="*/ 0 h 618"/>
                <a:gd name="T4" fmla="*/ 217 w 453"/>
                <a:gd name="T5" fmla="*/ 6 h 618"/>
                <a:gd name="T6" fmla="*/ 253 w 453"/>
                <a:gd name="T7" fmla="*/ 18 h 618"/>
                <a:gd name="T8" fmla="*/ 290 w 453"/>
                <a:gd name="T9" fmla="*/ 38 h 618"/>
                <a:gd name="T10" fmla="*/ 324 w 453"/>
                <a:gd name="T11" fmla="*/ 65 h 618"/>
                <a:gd name="T12" fmla="*/ 354 w 453"/>
                <a:gd name="T13" fmla="*/ 97 h 618"/>
                <a:gd name="T14" fmla="*/ 382 w 453"/>
                <a:gd name="T15" fmla="*/ 134 h 618"/>
                <a:gd name="T16" fmla="*/ 406 w 453"/>
                <a:gd name="T17" fmla="*/ 175 h 618"/>
                <a:gd name="T18" fmla="*/ 425 w 453"/>
                <a:gd name="T19" fmla="*/ 221 h 618"/>
                <a:gd name="T20" fmla="*/ 441 w 453"/>
                <a:gd name="T21" fmla="*/ 270 h 618"/>
                <a:gd name="T22" fmla="*/ 451 w 453"/>
                <a:gd name="T23" fmla="*/ 320 h 618"/>
                <a:gd name="T24" fmla="*/ 453 w 453"/>
                <a:gd name="T25" fmla="*/ 362 h 618"/>
                <a:gd name="T26" fmla="*/ 453 w 453"/>
                <a:gd name="T27" fmla="*/ 401 h 618"/>
                <a:gd name="T28" fmla="*/ 449 w 453"/>
                <a:gd name="T29" fmla="*/ 439 h 618"/>
                <a:gd name="T30" fmla="*/ 440 w 453"/>
                <a:gd name="T31" fmla="*/ 474 h 618"/>
                <a:gd name="T32" fmla="*/ 428 w 453"/>
                <a:gd name="T33" fmla="*/ 508 h 618"/>
                <a:gd name="T34" fmla="*/ 412 w 453"/>
                <a:gd name="T35" fmla="*/ 537 h 618"/>
                <a:gd name="T36" fmla="*/ 394 w 453"/>
                <a:gd name="T37" fmla="*/ 563 h 618"/>
                <a:gd name="T38" fmla="*/ 375 w 453"/>
                <a:gd name="T39" fmla="*/ 582 h 618"/>
                <a:gd name="T40" fmla="*/ 353 w 453"/>
                <a:gd name="T41" fmla="*/ 598 h 618"/>
                <a:gd name="T42" fmla="*/ 330 w 453"/>
                <a:gd name="T43" fmla="*/ 608 h 618"/>
                <a:gd name="T44" fmla="*/ 304 w 453"/>
                <a:gd name="T45" fmla="*/ 615 h 618"/>
                <a:gd name="T46" fmla="*/ 276 w 453"/>
                <a:gd name="T47" fmla="*/ 618 h 618"/>
                <a:gd name="T48" fmla="*/ 275 w 453"/>
                <a:gd name="T49" fmla="*/ 618 h 618"/>
                <a:gd name="T50" fmla="*/ 238 w 453"/>
                <a:gd name="T51" fmla="*/ 612 h 618"/>
                <a:gd name="T52" fmla="*/ 201 w 453"/>
                <a:gd name="T53" fmla="*/ 598 h 618"/>
                <a:gd name="T54" fmla="*/ 165 w 453"/>
                <a:gd name="T55" fmla="*/ 577 h 618"/>
                <a:gd name="T56" fmla="*/ 132 w 453"/>
                <a:gd name="T57" fmla="*/ 550 h 618"/>
                <a:gd name="T58" fmla="*/ 101 w 453"/>
                <a:gd name="T59" fmla="*/ 517 h 618"/>
                <a:gd name="T60" fmla="*/ 73 w 453"/>
                <a:gd name="T61" fmla="*/ 479 h 618"/>
                <a:gd name="T62" fmla="*/ 49 w 453"/>
                <a:gd name="T63" fmla="*/ 438 h 618"/>
                <a:gd name="T64" fmla="*/ 28 w 453"/>
                <a:gd name="T65" fmla="*/ 392 h 618"/>
                <a:gd name="T66" fmla="*/ 12 w 453"/>
                <a:gd name="T67" fmla="*/ 343 h 618"/>
                <a:gd name="T68" fmla="*/ 3 w 453"/>
                <a:gd name="T69" fmla="*/ 292 h 618"/>
                <a:gd name="T70" fmla="*/ 0 w 453"/>
                <a:gd name="T71" fmla="*/ 251 h 618"/>
                <a:gd name="T72" fmla="*/ 0 w 453"/>
                <a:gd name="T73" fmla="*/ 212 h 618"/>
                <a:gd name="T74" fmla="*/ 5 w 453"/>
                <a:gd name="T75" fmla="*/ 175 h 618"/>
                <a:gd name="T76" fmla="*/ 12 w 453"/>
                <a:gd name="T77" fmla="*/ 141 h 618"/>
                <a:gd name="T78" fmla="*/ 24 w 453"/>
                <a:gd name="T79" fmla="*/ 109 h 618"/>
                <a:gd name="T80" fmla="*/ 40 w 453"/>
                <a:gd name="T81" fmla="*/ 80 h 618"/>
                <a:gd name="T82" fmla="*/ 58 w 453"/>
                <a:gd name="T83" fmla="*/ 54 h 618"/>
                <a:gd name="T84" fmla="*/ 83 w 453"/>
                <a:gd name="T85" fmla="*/ 31 h 618"/>
                <a:gd name="T86" fmla="*/ 110 w 453"/>
                <a:gd name="T87" fmla="*/ 13 h 618"/>
                <a:gd name="T88" fmla="*/ 141 w 453"/>
                <a:gd name="T89" fmla="*/ 4 h 618"/>
                <a:gd name="T90" fmla="*/ 173 w 453"/>
                <a:gd name="T91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3" h="618">
                  <a:moveTo>
                    <a:pt x="173" y="0"/>
                  </a:moveTo>
                  <a:lnTo>
                    <a:pt x="180" y="0"/>
                  </a:lnTo>
                  <a:lnTo>
                    <a:pt x="217" y="6"/>
                  </a:lnTo>
                  <a:lnTo>
                    <a:pt x="253" y="18"/>
                  </a:lnTo>
                  <a:lnTo>
                    <a:pt x="290" y="38"/>
                  </a:lnTo>
                  <a:lnTo>
                    <a:pt x="324" y="65"/>
                  </a:lnTo>
                  <a:lnTo>
                    <a:pt x="354" y="97"/>
                  </a:lnTo>
                  <a:lnTo>
                    <a:pt x="382" y="134"/>
                  </a:lnTo>
                  <a:lnTo>
                    <a:pt x="406" y="175"/>
                  </a:lnTo>
                  <a:lnTo>
                    <a:pt x="425" y="221"/>
                  </a:lnTo>
                  <a:lnTo>
                    <a:pt x="441" y="270"/>
                  </a:lnTo>
                  <a:lnTo>
                    <a:pt x="451" y="320"/>
                  </a:lnTo>
                  <a:lnTo>
                    <a:pt x="453" y="362"/>
                  </a:lnTo>
                  <a:lnTo>
                    <a:pt x="453" y="401"/>
                  </a:lnTo>
                  <a:lnTo>
                    <a:pt x="449" y="439"/>
                  </a:lnTo>
                  <a:lnTo>
                    <a:pt x="440" y="474"/>
                  </a:lnTo>
                  <a:lnTo>
                    <a:pt x="428" y="508"/>
                  </a:lnTo>
                  <a:lnTo>
                    <a:pt x="412" y="537"/>
                  </a:lnTo>
                  <a:lnTo>
                    <a:pt x="394" y="563"/>
                  </a:lnTo>
                  <a:lnTo>
                    <a:pt x="375" y="582"/>
                  </a:lnTo>
                  <a:lnTo>
                    <a:pt x="353" y="598"/>
                  </a:lnTo>
                  <a:lnTo>
                    <a:pt x="330" y="608"/>
                  </a:lnTo>
                  <a:lnTo>
                    <a:pt x="304" y="615"/>
                  </a:lnTo>
                  <a:lnTo>
                    <a:pt x="276" y="618"/>
                  </a:lnTo>
                  <a:lnTo>
                    <a:pt x="275" y="618"/>
                  </a:lnTo>
                  <a:lnTo>
                    <a:pt x="238" y="612"/>
                  </a:lnTo>
                  <a:lnTo>
                    <a:pt x="201" y="598"/>
                  </a:lnTo>
                  <a:lnTo>
                    <a:pt x="165" y="577"/>
                  </a:lnTo>
                  <a:lnTo>
                    <a:pt x="132" y="550"/>
                  </a:lnTo>
                  <a:lnTo>
                    <a:pt x="101" y="517"/>
                  </a:lnTo>
                  <a:lnTo>
                    <a:pt x="73" y="479"/>
                  </a:lnTo>
                  <a:lnTo>
                    <a:pt x="49" y="438"/>
                  </a:lnTo>
                  <a:lnTo>
                    <a:pt x="28" y="392"/>
                  </a:lnTo>
                  <a:lnTo>
                    <a:pt x="12" y="343"/>
                  </a:lnTo>
                  <a:lnTo>
                    <a:pt x="3" y="292"/>
                  </a:lnTo>
                  <a:lnTo>
                    <a:pt x="0" y="251"/>
                  </a:lnTo>
                  <a:lnTo>
                    <a:pt x="0" y="212"/>
                  </a:lnTo>
                  <a:lnTo>
                    <a:pt x="5" y="175"/>
                  </a:lnTo>
                  <a:lnTo>
                    <a:pt x="12" y="141"/>
                  </a:lnTo>
                  <a:lnTo>
                    <a:pt x="24" y="109"/>
                  </a:lnTo>
                  <a:lnTo>
                    <a:pt x="40" y="80"/>
                  </a:lnTo>
                  <a:lnTo>
                    <a:pt x="58" y="54"/>
                  </a:lnTo>
                  <a:lnTo>
                    <a:pt x="83" y="31"/>
                  </a:lnTo>
                  <a:lnTo>
                    <a:pt x="110" y="13"/>
                  </a:lnTo>
                  <a:lnTo>
                    <a:pt x="141" y="4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165"/>
            <p:cNvSpPr>
              <a:spLocks noEditPoints="1"/>
            </p:cNvSpPr>
            <p:nvPr/>
          </p:nvSpPr>
          <p:spPr bwMode="auto">
            <a:xfrm>
              <a:off x="5843588" y="3181350"/>
              <a:ext cx="2049463" cy="2074862"/>
            </a:xfrm>
            <a:custGeom>
              <a:avLst/>
              <a:gdLst>
                <a:gd name="T0" fmla="*/ 2458 w 3873"/>
                <a:gd name="T1" fmla="*/ 1445 h 3922"/>
                <a:gd name="T2" fmla="*/ 2089 w 3873"/>
                <a:gd name="T3" fmla="*/ 1804 h 3922"/>
                <a:gd name="T4" fmla="*/ 2113 w 3873"/>
                <a:gd name="T5" fmla="*/ 1958 h 3922"/>
                <a:gd name="T6" fmla="*/ 2471 w 3873"/>
                <a:gd name="T7" fmla="*/ 2325 h 3922"/>
                <a:gd name="T8" fmla="*/ 2628 w 3873"/>
                <a:gd name="T9" fmla="*/ 2325 h 3922"/>
                <a:gd name="T10" fmla="*/ 2986 w 3873"/>
                <a:gd name="T11" fmla="*/ 1958 h 3922"/>
                <a:gd name="T12" fmla="*/ 3011 w 3873"/>
                <a:gd name="T13" fmla="*/ 1804 h 3922"/>
                <a:gd name="T14" fmla="*/ 2641 w 3873"/>
                <a:gd name="T15" fmla="*/ 1445 h 3922"/>
                <a:gd name="T16" fmla="*/ 2503 w 3873"/>
                <a:gd name="T17" fmla="*/ 1398 h 3922"/>
                <a:gd name="T18" fmla="*/ 1269 w 3873"/>
                <a:gd name="T19" fmla="*/ 1030 h 3922"/>
                <a:gd name="T20" fmla="*/ 1051 w 3873"/>
                <a:gd name="T21" fmla="*/ 1207 h 3922"/>
                <a:gd name="T22" fmla="*/ 968 w 3873"/>
                <a:gd name="T23" fmla="*/ 1447 h 3922"/>
                <a:gd name="T24" fmla="*/ 1050 w 3873"/>
                <a:gd name="T25" fmla="*/ 1716 h 3922"/>
                <a:gd name="T26" fmla="*/ 1265 w 3873"/>
                <a:gd name="T27" fmla="*/ 1882 h 3922"/>
                <a:gd name="T28" fmla="*/ 1431 w 3873"/>
                <a:gd name="T29" fmla="*/ 1978 h 3922"/>
                <a:gd name="T30" fmla="*/ 1391 w 3873"/>
                <a:gd name="T31" fmla="*/ 2096 h 3922"/>
                <a:gd name="T32" fmla="*/ 1102 w 3873"/>
                <a:gd name="T33" fmla="*/ 2182 h 3922"/>
                <a:gd name="T34" fmla="*/ 902 w 3873"/>
                <a:gd name="T35" fmla="*/ 2364 h 3922"/>
                <a:gd name="T36" fmla="*/ 845 w 3873"/>
                <a:gd name="T37" fmla="*/ 2595 h 3922"/>
                <a:gd name="T38" fmla="*/ 933 w 3873"/>
                <a:gd name="T39" fmla="*/ 2768 h 3922"/>
                <a:gd name="T40" fmla="*/ 1156 w 3873"/>
                <a:gd name="T41" fmla="*/ 2899 h 3922"/>
                <a:gd name="T42" fmla="*/ 1478 w 3873"/>
                <a:gd name="T43" fmla="*/ 2948 h 3922"/>
                <a:gd name="T44" fmla="*/ 1774 w 3873"/>
                <a:gd name="T45" fmla="*/ 2894 h 3922"/>
                <a:gd name="T46" fmla="*/ 2004 w 3873"/>
                <a:gd name="T47" fmla="*/ 2726 h 3922"/>
                <a:gd name="T48" fmla="*/ 2090 w 3873"/>
                <a:gd name="T49" fmla="*/ 2482 h 3922"/>
                <a:gd name="T50" fmla="*/ 2039 w 3873"/>
                <a:gd name="T51" fmla="*/ 2247 h 3922"/>
                <a:gd name="T52" fmla="*/ 1869 w 3873"/>
                <a:gd name="T53" fmla="*/ 2066 h 3922"/>
                <a:gd name="T54" fmla="*/ 1770 w 3873"/>
                <a:gd name="T55" fmla="*/ 1974 h 3922"/>
                <a:gd name="T56" fmla="*/ 1736 w 3873"/>
                <a:gd name="T57" fmla="*/ 1911 h 3922"/>
                <a:gd name="T58" fmla="*/ 1758 w 3873"/>
                <a:gd name="T59" fmla="*/ 1857 h 3922"/>
                <a:gd name="T60" fmla="*/ 1870 w 3873"/>
                <a:gd name="T61" fmla="*/ 1755 h 3922"/>
                <a:gd name="T62" fmla="*/ 1998 w 3873"/>
                <a:gd name="T63" fmla="*/ 1545 h 3922"/>
                <a:gd name="T64" fmla="*/ 1984 w 3873"/>
                <a:gd name="T65" fmla="*/ 1289 h 3922"/>
                <a:gd name="T66" fmla="*/ 1976 w 3873"/>
                <a:gd name="T67" fmla="*/ 1158 h 3922"/>
                <a:gd name="T68" fmla="*/ 2136 w 3873"/>
                <a:gd name="T69" fmla="*/ 1020 h 3922"/>
                <a:gd name="T70" fmla="*/ 2090 w 3873"/>
                <a:gd name="T71" fmla="*/ 974 h 3922"/>
                <a:gd name="T72" fmla="*/ 2297 w 3873"/>
                <a:gd name="T73" fmla="*/ 34 h 3922"/>
                <a:gd name="T74" fmla="*/ 2847 w 3873"/>
                <a:gd name="T75" fmla="*/ 231 h 3922"/>
                <a:gd name="T76" fmla="*/ 3306 w 3873"/>
                <a:gd name="T77" fmla="*/ 575 h 3922"/>
                <a:gd name="T78" fmla="*/ 3647 w 3873"/>
                <a:gd name="T79" fmla="*/ 1040 h 3922"/>
                <a:gd name="T80" fmla="*/ 3840 w 3873"/>
                <a:gd name="T81" fmla="*/ 1595 h 3922"/>
                <a:gd name="T82" fmla="*/ 3859 w 3873"/>
                <a:gd name="T83" fmla="*/ 2206 h 3922"/>
                <a:gd name="T84" fmla="*/ 3697 w 3873"/>
                <a:gd name="T85" fmla="*/ 2776 h 3922"/>
                <a:gd name="T86" fmla="*/ 3384 w 3873"/>
                <a:gd name="T87" fmla="*/ 3262 h 3922"/>
                <a:gd name="T88" fmla="*/ 2946 w 3873"/>
                <a:gd name="T89" fmla="*/ 3634 h 3922"/>
                <a:gd name="T90" fmla="*/ 2413 w 3873"/>
                <a:gd name="T91" fmla="*/ 3862 h 3922"/>
                <a:gd name="T92" fmla="*/ 1815 w 3873"/>
                <a:gd name="T93" fmla="*/ 3917 h 3922"/>
                <a:gd name="T94" fmla="*/ 1238 w 3873"/>
                <a:gd name="T95" fmla="*/ 3789 h 3922"/>
                <a:gd name="T96" fmla="*/ 739 w 3873"/>
                <a:gd name="T97" fmla="*/ 3500 h 3922"/>
                <a:gd name="T98" fmla="*/ 348 w 3873"/>
                <a:gd name="T99" fmla="*/ 3081 h 3922"/>
                <a:gd name="T100" fmla="*/ 92 w 3873"/>
                <a:gd name="T101" fmla="*/ 2557 h 3922"/>
                <a:gd name="T102" fmla="*/ 0 w 3873"/>
                <a:gd name="T103" fmla="*/ 1961 h 3922"/>
                <a:gd name="T104" fmla="*/ 92 w 3873"/>
                <a:gd name="T105" fmla="*/ 1365 h 3922"/>
                <a:gd name="T106" fmla="*/ 348 w 3873"/>
                <a:gd name="T107" fmla="*/ 841 h 3922"/>
                <a:gd name="T108" fmla="*/ 739 w 3873"/>
                <a:gd name="T109" fmla="*/ 422 h 3922"/>
                <a:gd name="T110" fmla="*/ 1238 w 3873"/>
                <a:gd name="T111" fmla="*/ 132 h 3922"/>
                <a:gd name="T112" fmla="*/ 1815 w 3873"/>
                <a:gd name="T113" fmla="*/ 5 h 3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73" h="3922">
                  <a:moveTo>
                    <a:pt x="2503" y="1398"/>
                  </a:moveTo>
                  <a:lnTo>
                    <a:pt x="2486" y="1402"/>
                  </a:lnTo>
                  <a:lnTo>
                    <a:pt x="2471" y="1412"/>
                  </a:lnTo>
                  <a:lnTo>
                    <a:pt x="2462" y="1426"/>
                  </a:lnTo>
                  <a:lnTo>
                    <a:pt x="2458" y="1445"/>
                  </a:lnTo>
                  <a:lnTo>
                    <a:pt x="2458" y="1776"/>
                  </a:lnTo>
                  <a:lnTo>
                    <a:pt x="2131" y="1776"/>
                  </a:lnTo>
                  <a:lnTo>
                    <a:pt x="2113" y="1779"/>
                  </a:lnTo>
                  <a:lnTo>
                    <a:pt x="2098" y="1789"/>
                  </a:lnTo>
                  <a:lnTo>
                    <a:pt x="2089" y="1804"/>
                  </a:lnTo>
                  <a:lnTo>
                    <a:pt x="2085" y="1821"/>
                  </a:lnTo>
                  <a:lnTo>
                    <a:pt x="2085" y="1916"/>
                  </a:lnTo>
                  <a:lnTo>
                    <a:pt x="2089" y="1934"/>
                  </a:lnTo>
                  <a:lnTo>
                    <a:pt x="2098" y="1949"/>
                  </a:lnTo>
                  <a:lnTo>
                    <a:pt x="2113" y="1958"/>
                  </a:lnTo>
                  <a:lnTo>
                    <a:pt x="2131" y="1962"/>
                  </a:lnTo>
                  <a:lnTo>
                    <a:pt x="2458" y="1962"/>
                  </a:lnTo>
                  <a:lnTo>
                    <a:pt x="2458" y="2293"/>
                  </a:lnTo>
                  <a:lnTo>
                    <a:pt x="2462" y="2310"/>
                  </a:lnTo>
                  <a:lnTo>
                    <a:pt x="2471" y="2325"/>
                  </a:lnTo>
                  <a:lnTo>
                    <a:pt x="2486" y="2335"/>
                  </a:lnTo>
                  <a:lnTo>
                    <a:pt x="2503" y="2339"/>
                  </a:lnTo>
                  <a:lnTo>
                    <a:pt x="2596" y="2339"/>
                  </a:lnTo>
                  <a:lnTo>
                    <a:pt x="2614" y="2335"/>
                  </a:lnTo>
                  <a:lnTo>
                    <a:pt x="2628" y="2325"/>
                  </a:lnTo>
                  <a:lnTo>
                    <a:pt x="2637" y="2310"/>
                  </a:lnTo>
                  <a:lnTo>
                    <a:pt x="2641" y="2293"/>
                  </a:lnTo>
                  <a:lnTo>
                    <a:pt x="2641" y="1962"/>
                  </a:lnTo>
                  <a:lnTo>
                    <a:pt x="2969" y="1962"/>
                  </a:lnTo>
                  <a:lnTo>
                    <a:pt x="2986" y="1958"/>
                  </a:lnTo>
                  <a:lnTo>
                    <a:pt x="3001" y="1949"/>
                  </a:lnTo>
                  <a:lnTo>
                    <a:pt x="3011" y="1934"/>
                  </a:lnTo>
                  <a:lnTo>
                    <a:pt x="3014" y="1916"/>
                  </a:lnTo>
                  <a:lnTo>
                    <a:pt x="3014" y="1821"/>
                  </a:lnTo>
                  <a:lnTo>
                    <a:pt x="3011" y="1804"/>
                  </a:lnTo>
                  <a:lnTo>
                    <a:pt x="3001" y="1789"/>
                  </a:lnTo>
                  <a:lnTo>
                    <a:pt x="2986" y="1779"/>
                  </a:lnTo>
                  <a:lnTo>
                    <a:pt x="2969" y="1776"/>
                  </a:lnTo>
                  <a:lnTo>
                    <a:pt x="2641" y="1776"/>
                  </a:lnTo>
                  <a:lnTo>
                    <a:pt x="2641" y="1445"/>
                  </a:lnTo>
                  <a:lnTo>
                    <a:pt x="2637" y="1426"/>
                  </a:lnTo>
                  <a:lnTo>
                    <a:pt x="2628" y="1412"/>
                  </a:lnTo>
                  <a:lnTo>
                    <a:pt x="2614" y="1402"/>
                  </a:lnTo>
                  <a:lnTo>
                    <a:pt x="2596" y="1398"/>
                  </a:lnTo>
                  <a:lnTo>
                    <a:pt x="2503" y="1398"/>
                  </a:lnTo>
                  <a:close/>
                  <a:moveTo>
                    <a:pt x="1514" y="974"/>
                  </a:moveTo>
                  <a:lnTo>
                    <a:pt x="1451" y="977"/>
                  </a:lnTo>
                  <a:lnTo>
                    <a:pt x="1388" y="988"/>
                  </a:lnTo>
                  <a:lnTo>
                    <a:pt x="1324" y="1007"/>
                  </a:lnTo>
                  <a:lnTo>
                    <a:pt x="1269" y="1030"/>
                  </a:lnTo>
                  <a:lnTo>
                    <a:pt x="1217" y="1057"/>
                  </a:lnTo>
                  <a:lnTo>
                    <a:pt x="1169" y="1089"/>
                  </a:lnTo>
                  <a:lnTo>
                    <a:pt x="1124" y="1125"/>
                  </a:lnTo>
                  <a:lnTo>
                    <a:pt x="1085" y="1164"/>
                  </a:lnTo>
                  <a:lnTo>
                    <a:pt x="1051" y="1207"/>
                  </a:lnTo>
                  <a:lnTo>
                    <a:pt x="1022" y="1251"/>
                  </a:lnTo>
                  <a:lnTo>
                    <a:pt x="999" y="1299"/>
                  </a:lnTo>
                  <a:lnTo>
                    <a:pt x="982" y="1347"/>
                  </a:lnTo>
                  <a:lnTo>
                    <a:pt x="971" y="1397"/>
                  </a:lnTo>
                  <a:lnTo>
                    <a:pt x="968" y="1447"/>
                  </a:lnTo>
                  <a:lnTo>
                    <a:pt x="971" y="1507"/>
                  </a:lnTo>
                  <a:lnTo>
                    <a:pt x="982" y="1564"/>
                  </a:lnTo>
                  <a:lnTo>
                    <a:pt x="998" y="1618"/>
                  </a:lnTo>
                  <a:lnTo>
                    <a:pt x="1021" y="1668"/>
                  </a:lnTo>
                  <a:lnTo>
                    <a:pt x="1050" y="1716"/>
                  </a:lnTo>
                  <a:lnTo>
                    <a:pt x="1084" y="1759"/>
                  </a:lnTo>
                  <a:lnTo>
                    <a:pt x="1123" y="1797"/>
                  </a:lnTo>
                  <a:lnTo>
                    <a:pt x="1165" y="1831"/>
                  </a:lnTo>
                  <a:lnTo>
                    <a:pt x="1214" y="1859"/>
                  </a:lnTo>
                  <a:lnTo>
                    <a:pt x="1265" y="1882"/>
                  </a:lnTo>
                  <a:lnTo>
                    <a:pt x="1320" y="1900"/>
                  </a:lnTo>
                  <a:lnTo>
                    <a:pt x="1379" y="1911"/>
                  </a:lnTo>
                  <a:lnTo>
                    <a:pt x="1439" y="1916"/>
                  </a:lnTo>
                  <a:lnTo>
                    <a:pt x="1433" y="1947"/>
                  </a:lnTo>
                  <a:lnTo>
                    <a:pt x="1431" y="1978"/>
                  </a:lnTo>
                  <a:lnTo>
                    <a:pt x="1434" y="2017"/>
                  </a:lnTo>
                  <a:lnTo>
                    <a:pt x="1444" y="2057"/>
                  </a:lnTo>
                  <a:lnTo>
                    <a:pt x="1462" y="2093"/>
                  </a:lnTo>
                  <a:lnTo>
                    <a:pt x="1455" y="2093"/>
                  </a:lnTo>
                  <a:lnTo>
                    <a:pt x="1391" y="2096"/>
                  </a:lnTo>
                  <a:lnTo>
                    <a:pt x="1329" y="2104"/>
                  </a:lnTo>
                  <a:lnTo>
                    <a:pt x="1268" y="2117"/>
                  </a:lnTo>
                  <a:lnTo>
                    <a:pt x="1210" y="2134"/>
                  </a:lnTo>
                  <a:lnTo>
                    <a:pt x="1156" y="2156"/>
                  </a:lnTo>
                  <a:lnTo>
                    <a:pt x="1102" y="2182"/>
                  </a:lnTo>
                  <a:lnTo>
                    <a:pt x="1054" y="2211"/>
                  </a:lnTo>
                  <a:lnTo>
                    <a:pt x="1009" y="2244"/>
                  </a:lnTo>
                  <a:lnTo>
                    <a:pt x="969" y="2281"/>
                  </a:lnTo>
                  <a:lnTo>
                    <a:pt x="933" y="2321"/>
                  </a:lnTo>
                  <a:lnTo>
                    <a:pt x="902" y="2364"/>
                  </a:lnTo>
                  <a:lnTo>
                    <a:pt x="878" y="2411"/>
                  </a:lnTo>
                  <a:lnTo>
                    <a:pt x="859" y="2460"/>
                  </a:lnTo>
                  <a:lnTo>
                    <a:pt x="847" y="2510"/>
                  </a:lnTo>
                  <a:lnTo>
                    <a:pt x="843" y="2559"/>
                  </a:lnTo>
                  <a:lnTo>
                    <a:pt x="845" y="2595"/>
                  </a:lnTo>
                  <a:lnTo>
                    <a:pt x="853" y="2631"/>
                  </a:lnTo>
                  <a:lnTo>
                    <a:pt x="864" y="2664"/>
                  </a:lnTo>
                  <a:lnTo>
                    <a:pt x="879" y="2697"/>
                  </a:lnTo>
                  <a:lnTo>
                    <a:pt x="904" y="2734"/>
                  </a:lnTo>
                  <a:lnTo>
                    <a:pt x="933" y="2768"/>
                  </a:lnTo>
                  <a:lnTo>
                    <a:pt x="968" y="2800"/>
                  </a:lnTo>
                  <a:lnTo>
                    <a:pt x="1008" y="2828"/>
                  </a:lnTo>
                  <a:lnTo>
                    <a:pt x="1053" y="2855"/>
                  </a:lnTo>
                  <a:lnTo>
                    <a:pt x="1101" y="2878"/>
                  </a:lnTo>
                  <a:lnTo>
                    <a:pt x="1156" y="2899"/>
                  </a:lnTo>
                  <a:lnTo>
                    <a:pt x="1214" y="2916"/>
                  </a:lnTo>
                  <a:lnTo>
                    <a:pt x="1277" y="2930"/>
                  </a:lnTo>
                  <a:lnTo>
                    <a:pt x="1342" y="2940"/>
                  </a:lnTo>
                  <a:lnTo>
                    <a:pt x="1409" y="2946"/>
                  </a:lnTo>
                  <a:lnTo>
                    <a:pt x="1478" y="2948"/>
                  </a:lnTo>
                  <a:lnTo>
                    <a:pt x="1540" y="2946"/>
                  </a:lnTo>
                  <a:lnTo>
                    <a:pt x="1599" y="2940"/>
                  </a:lnTo>
                  <a:lnTo>
                    <a:pt x="1657" y="2930"/>
                  </a:lnTo>
                  <a:lnTo>
                    <a:pt x="1713" y="2915"/>
                  </a:lnTo>
                  <a:lnTo>
                    <a:pt x="1774" y="2894"/>
                  </a:lnTo>
                  <a:lnTo>
                    <a:pt x="1829" y="2870"/>
                  </a:lnTo>
                  <a:lnTo>
                    <a:pt x="1881" y="2839"/>
                  </a:lnTo>
                  <a:lnTo>
                    <a:pt x="1927" y="2805"/>
                  </a:lnTo>
                  <a:lnTo>
                    <a:pt x="1969" y="2768"/>
                  </a:lnTo>
                  <a:lnTo>
                    <a:pt x="2004" y="2726"/>
                  </a:lnTo>
                  <a:lnTo>
                    <a:pt x="2034" y="2682"/>
                  </a:lnTo>
                  <a:lnTo>
                    <a:pt x="2058" y="2635"/>
                  </a:lnTo>
                  <a:lnTo>
                    <a:pt x="2075" y="2586"/>
                  </a:lnTo>
                  <a:lnTo>
                    <a:pt x="2086" y="2535"/>
                  </a:lnTo>
                  <a:lnTo>
                    <a:pt x="2090" y="2482"/>
                  </a:lnTo>
                  <a:lnTo>
                    <a:pt x="2087" y="2428"/>
                  </a:lnTo>
                  <a:lnTo>
                    <a:pt x="2082" y="2378"/>
                  </a:lnTo>
                  <a:lnTo>
                    <a:pt x="2073" y="2331"/>
                  </a:lnTo>
                  <a:lnTo>
                    <a:pt x="2058" y="2287"/>
                  </a:lnTo>
                  <a:lnTo>
                    <a:pt x="2039" y="2247"/>
                  </a:lnTo>
                  <a:lnTo>
                    <a:pt x="2016" y="2207"/>
                  </a:lnTo>
                  <a:lnTo>
                    <a:pt x="1988" y="2171"/>
                  </a:lnTo>
                  <a:lnTo>
                    <a:pt x="1954" y="2135"/>
                  </a:lnTo>
                  <a:lnTo>
                    <a:pt x="1914" y="2101"/>
                  </a:lnTo>
                  <a:lnTo>
                    <a:pt x="1869" y="2066"/>
                  </a:lnTo>
                  <a:lnTo>
                    <a:pt x="1846" y="2049"/>
                  </a:lnTo>
                  <a:lnTo>
                    <a:pt x="1824" y="2031"/>
                  </a:lnTo>
                  <a:lnTo>
                    <a:pt x="1804" y="2011"/>
                  </a:lnTo>
                  <a:lnTo>
                    <a:pt x="1786" y="1993"/>
                  </a:lnTo>
                  <a:lnTo>
                    <a:pt x="1770" y="1974"/>
                  </a:lnTo>
                  <a:lnTo>
                    <a:pt x="1755" y="1958"/>
                  </a:lnTo>
                  <a:lnTo>
                    <a:pt x="1746" y="1944"/>
                  </a:lnTo>
                  <a:lnTo>
                    <a:pt x="1738" y="1932"/>
                  </a:lnTo>
                  <a:lnTo>
                    <a:pt x="1736" y="1922"/>
                  </a:lnTo>
                  <a:lnTo>
                    <a:pt x="1736" y="1911"/>
                  </a:lnTo>
                  <a:lnTo>
                    <a:pt x="1737" y="1900"/>
                  </a:lnTo>
                  <a:lnTo>
                    <a:pt x="1740" y="1890"/>
                  </a:lnTo>
                  <a:lnTo>
                    <a:pt x="1743" y="1879"/>
                  </a:lnTo>
                  <a:lnTo>
                    <a:pt x="1749" y="1868"/>
                  </a:lnTo>
                  <a:lnTo>
                    <a:pt x="1758" y="1857"/>
                  </a:lnTo>
                  <a:lnTo>
                    <a:pt x="1770" y="1843"/>
                  </a:lnTo>
                  <a:lnTo>
                    <a:pt x="1786" y="1828"/>
                  </a:lnTo>
                  <a:lnTo>
                    <a:pt x="1805" y="1811"/>
                  </a:lnTo>
                  <a:lnTo>
                    <a:pt x="1829" y="1792"/>
                  </a:lnTo>
                  <a:lnTo>
                    <a:pt x="1870" y="1755"/>
                  </a:lnTo>
                  <a:lnTo>
                    <a:pt x="1907" y="1717"/>
                  </a:lnTo>
                  <a:lnTo>
                    <a:pt x="1938" y="1676"/>
                  </a:lnTo>
                  <a:lnTo>
                    <a:pt x="1964" y="1635"/>
                  </a:lnTo>
                  <a:lnTo>
                    <a:pt x="1983" y="1591"/>
                  </a:lnTo>
                  <a:lnTo>
                    <a:pt x="1998" y="1545"/>
                  </a:lnTo>
                  <a:lnTo>
                    <a:pt x="2007" y="1499"/>
                  </a:lnTo>
                  <a:lnTo>
                    <a:pt x="2010" y="1451"/>
                  </a:lnTo>
                  <a:lnTo>
                    <a:pt x="2007" y="1394"/>
                  </a:lnTo>
                  <a:lnTo>
                    <a:pt x="1999" y="1340"/>
                  </a:lnTo>
                  <a:lnTo>
                    <a:pt x="1984" y="1289"/>
                  </a:lnTo>
                  <a:lnTo>
                    <a:pt x="1966" y="1242"/>
                  </a:lnTo>
                  <a:lnTo>
                    <a:pt x="1943" y="1198"/>
                  </a:lnTo>
                  <a:lnTo>
                    <a:pt x="1915" y="1160"/>
                  </a:lnTo>
                  <a:lnTo>
                    <a:pt x="1961" y="1160"/>
                  </a:lnTo>
                  <a:lnTo>
                    <a:pt x="1976" y="1158"/>
                  </a:lnTo>
                  <a:lnTo>
                    <a:pt x="1988" y="1152"/>
                  </a:lnTo>
                  <a:lnTo>
                    <a:pt x="2116" y="1057"/>
                  </a:lnTo>
                  <a:lnTo>
                    <a:pt x="2127" y="1047"/>
                  </a:lnTo>
                  <a:lnTo>
                    <a:pt x="2133" y="1034"/>
                  </a:lnTo>
                  <a:lnTo>
                    <a:pt x="2136" y="1020"/>
                  </a:lnTo>
                  <a:lnTo>
                    <a:pt x="2133" y="1006"/>
                  </a:lnTo>
                  <a:lnTo>
                    <a:pt x="2126" y="993"/>
                  </a:lnTo>
                  <a:lnTo>
                    <a:pt x="2116" y="982"/>
                  </a:lnTo>
                  <a:lnTo>
                    <a:pt x="2104" y="976"/>
                  </a:lnTo>
                  <a:lnTo>
                    <a:pt x="2090" y="974"/>
                  </a:lnTo>
                  <a:lnTo>
                    <a:pt x="1514" y="974"/>
                  </a:lnTo>
                  <a:close/>
                  <a:moveTo>
                    <a:pt x="1937" y="0"/>
                  </a:moveTo>
                  <a:lnTo>
                    <a:pt x="2059" y="5"/>
                  </a:lnTo>
                  <a:lnTo>
                    <a:pt x="2179" y="16"/>
                  </a:lnTo>
                  <a:lnTo>
                    <a:pt x="2297" y="34"/>
                  </a:lnTo>
                  <a:lnTo>
                    <a:pt x="2413" y="60"/>
                  </a:lnTo>
                  <a:lnTo>
                    <a:pt x="2526" y="93"/>
                  </a:lnTo>
                  <a:lnTo>
                    <a:pt x="2636" y="132"/>
                  </a:lnTo>
                  <a:lnTo>
                    <a:pt x="2743" y="179"/>
                  </a:lnTo>
                  <a:lnTo>
                    <a:pt x="2847" y="231"/>
                  </a:lnTo>
                  <a:lnTo>
                    <a:pt x="2946" y="288"/>
                  </a:lnTo>
                  <a:lnTo>
                    <a:pt x="3042" y="352"/>
                  </a:lnTo>
                  <a:lnTo>
                    <a:pt x="3134" y="422"/>
                  </a:lnTo>
                  <a:lnTo>
                    <a:pt x="3223" y="495"/>
                  </a:lnTo>
                  <a:lnTo>
                    <a:pt x="3306" y="575"/>
                  </a:lnTo>
                  <a:lnTo>
                    <a:pt x="3384" y="660"/>
                  </a:lnTo>
                  <a:lnTo>
                    <a:pt x="3458" y="748"/>
                  </a:lnTo>
                  <a:lnTo>
                    <a:pt x="3527" y="841"/>
                  </a:lnTo>
                  <a:lnTo>
                    <a:pt x="3590" y="939"/>
                  </a:lnTo>
                  <a:lnTo>
                    <a:pt x="3647" y="1040"/>
                  </a:lnTo>
                  <a:lnTo>
                    <a:pt x="3697" y="1145"/>
                  </a:lnTo>
                  <a:lnTo>
                    <a:pt x="3743" y="1253"/>
                  </a:lnTo>
                  <a:lnTo>
                    <a:pt x="3782" y="1365"/>
                  </a:lnTo>
                  <a:lnTo>
                    <a:pt x="3815" y="1479"/>
                  </a:lnTo>
                  <a:lnTo>
                    <a:pt x="3840" y="1595"/>
                  </a:lnTo>
                  <a:lnTo>
                    <a:pt x="3859" y="1716"/>
                  </a:lnTo>
                  <a:lnTo>
                    <a:pt x="3869" y="1837"/>
                  </a:lnTo>
                  <a:lnTo>
                    <a:pt x="3873" y="1961"/>
                  </a:lnTo>
                  <a:lnTo>
                    <a:pt x="3869" y="2085"/>
                  </a:lnTo>
                  <a:lnTo>
                    <a:pt x="3859" y="2206"/>
                  </a:lnTo>
                  <a:lnTo>
                    <a:pt x="3840" y="2326"/>
                  </a:lnTo>
                  <a:lnTo>
                    <a:pt x="3815" y="2443"/>
                  </a:lnTo>
                  <a:lnTo>
                    <a:pt x="3782" y="2557"/>
                  </a:lnTo>
                  <a:lnTo>
                    <a:pt x="3743" y="2669"/>
                  </a:lnTo>
                  <a:lnTo>
                    <a:pt x="3697" y="2776"/>
                  </a:lnTo>
                  <a:lnTo>
                    <a:pt x="3647" y="2882"/>
                  </a:lnTo>
                  <a:lnTo>
                    <a:pt x="3590" y="2982"/>
                  </a:lnTo>
                  <a:lnTo>
                    <a:pt x="3527" y="3081"/>
                  </a:lnTo>
                  <a:lnTo>
                    <a:pt x="3458" y="3174"/>
                  </a:lnTo>
                  <a:lnTo>
                    <a:pt x="3384" y="3262"/>
                  </a:lnTo>
                  <a:lnTo>
                    <a:pt x="3306" y="3347"/>
                  </a:lnTo>
                  <a:lnTo>
                    <a:pt x="3223" y="3426"/>
                  </a:lnTo>
                  <a:lnTo>
                    <a:pt x="3134" y="3500"/>
                  </a:lnTo>
                  <a:lnTo>
                    <a:pt x="3042" y="3570"/>
                  </a:lnTo>
                  <a:lnTo>
                    <a:pt x="2946" y="3634"/>
                  </a:lnTo>
                  <a:lnTo>
                    <a:pt x="2847" y="3691"/>
                  </a:lnTo>
                  <a:lnTo>
                    <a:pt x="2743" y="3743"/>
                  </a:lnTo>
                  <a:lnTo>
                    <a:pt x="2636" y="3789"/>
                  </a:lnTo>
                  <a:lnTo>
                    <a:pt x="2526" y="3829"/>
                  </a:lnTo>
                  <a:lnTo>
                    <a:pt x="2413" y="3862"/>
                  </a:lnTo>
                  <a:lnTo>
                    <a:pt x="2297" y="3888"/>
                  </a:lnTo>
                  <a:lnTo>
                    <a:pt x="2179" y="3906"/>
                  </a:lnTo>
                  <a:lnTo>
                    <a:pt x="2059" y="3917"/>
                  </a:lnTo>
                  <a:lnTo>
                    <a:pt x="1937" y="3922"/>
                  </a:lnTo>
                  <a:lnTo>
                    <a:pt x="1815" y="3917"/>
                  </a:lnTo>
                  <a:lnTo>
                    <a:pt x="1694" y="3906"/>
                  </a:lnTo>
                  <a:lnTo>
                    <a:pt x="1576" y="3888"/>
                  </a:lnTo>
                  <a:lnTo>
                    <a:pt x="1461" y="3862"/>
                  </a:lnTo>
                  <a:lnTo>
                    <a:pt x="1347" y="3829"/>
                  </a:lnTo>
                  <a:lnTo>
                    <a:pt x="1238" y="3789"/>
                  </a:lnTo>
                  <a:lnTo>
                    <a:pt x="1130" y="3743"/>
                  </a:lnTo>
                  <a:lnTo>
                    <a:pt x="1027" y="3691"/>
                  </a:lnTo>
                  <a:lnTo>
                    <a:pt x="927" y="3634"/>
                  </a:lnTo>
                  <a:lnTo>
                    <a:pt x="831" y="3570"/>
                  </a:lnTo>
                  <a:lnTo>
                    <a:pt x="739" y="3500"/>
                  </a:lnTo>
                  <a:lnTo>
                    <a:pt x="652" y="3426"/>
                  </a:lnTo>
                  <a:lnTo>
                    <a:pt x="568" y="3347"/>
                  </a:lnTo>
                  <a:lnTo>
                    <a:pt x="489" y="3262"/>
                  </a:lnTo>
                  <a:lnTo>
                    <a:pt x="415" y="3174"/>
                  </a:lnTo>
                  <a:lnTo>
                    <a:pt x="348" y="3081"/>
                  </a:lnTo>
                  <a:lnTo>
                    <a:pt x="285" y="2982"/>
                  </a:lnTo>
                  <a:lnTo>
                    <a:pt x="228" y="2882"/>
                  </a:lnTo>
                  <a:lnTo>
                    <a:pt x="175" y="2776"/>
                  </a:lnTo>
                  <a:lnTo>
                    <a:pt x="131" y="2669"/>
                  </a:lnTo>
                  <a:lnTo>
                    <a:pt x="92" y="2557"/>
                  </a:lnTo>
                  <a:lnTo>
                    <a:pt x="59" y="2443"/>
                  </a:lnTo>
                  <a:lnTo>
                    <a:pt x="34" y="2326"/>
                  </a:lnTo>
                  <a:lnTo>
                    <a:pt x="16" y="2206"/>
                  </a:lnTo>
                  <a:lnTo>
                    <a:pt x="3" y="2085"/>
                  </a:lnTo>
                  <a:lnTo>
                    <a:pt x="0" y="1961"/>
                  </a:lnTo>
                  <a:lnTo>
                    <a:pt x="3" y="1837"/>
                  </a:lnTo>
                  <a:lnTo>
                    <a:pt x="16" y="1716"/>
                  </a:lnTo>
                  <a:lnTo>
                    <a:pt x="34" y="1595"/>
                  </a:lnTo>
                  <a:lnTo>
                    <a:pt x="59" y="1479"/>
                  </a:lnTo>
                  <a:lnTo>
                    <a:pt x="92" y="1365"/>
                  </a:lnTo>
                  <a:lnTo>
                    <a:pt x="131" y="1253"/>
                  </a:lnTo>
                  <a:lnTo>
                    <a:pt x="175" y="1145"/>
                  </a:lnTo>
                  <a:lnTo>
                    <a:pt x="228" y="1040"/>
                  </a:lnTo>
                  <a:lnTo>
                    <a:pt x="285" y="939"/>
                  </a:lnTo>
                  <a:lnTo>
                    <a:pt x="348" y="841"/>
                  </a:lnTo>
                  <a:lnTo>
                    <a:pt x="415" y="748"/>
                  </a:lnTo>
                  <a:lnTo>
                    <a:pt x="489" y="660"/>
                  </a:lnTo>
                  <a:lnTo>
                    <a:pt x="568" y="575"/>
                  </a:lnTo>
                  <a:lnTo>
                    <a:pt x="652" y="495"/>
                  </a:lnTo>
                  <a:lnTo>
                    <a:pt x="739" y="422"/>
                  </a:lnTo>
                  <a:lnTo>
                    <a:pt x="831" y="352"/>
                  </a:lnTo>
                  <a:lnTo>
                    <a:pt x="927" y="288"/>
                  </a:lnTo>
                  <a:lnTo>
                    <a:pt x="1027" y="231"/>
                  </a:lnTo>
                  <a:lnTo>
                    <a:pt x="1130" y="179"/>
                  </a:lnTo>
                  <a:lnTo>
                    <a:pt x="1238" y="132"/>
                  </a:lnTo>
                  <a:lnTo>
                    <a:pt x="1347" y="93"/>
                  </a:lnTo>
                  <a:lnTo>
                    <a:pt x="1461" y="60"/>
                  </a:lnTo>
                  <a:lnTo>
                    <a:pt x="1576" y="34"/>
                  </a:lnTo>
                  <a:lnTo>
                    <a:pt x="1694" y="16"/>
                  </a:lnTo>
                  <a:lnTo>
                    <a:pt x="1815" y="5"/>
                  </a:lnTo>
                  <a:lnTo>
                    <a:pt x="1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5" name="Freeform 176"/>
          <p:cNvSpPr>
            <a:spLocks/>
          </p:cNvSpPr>
          <p:nvPr/>
        </p:nvSpPr>
        <p:spPr bwMode="auto">
          <a:xfrm>
            <a:off x="7974690" y="1787867"/>
            <a:ext cx="517356" cy="396390"/>
          </a:xfrm>
          <a:custGeom>
            <a:avLst/>
            <a:gdLst>
              <a:gd name="T0" fmla="*/ 4434 w 4773"/>
              <a:gd name="T1" fmla="*/ 4 h 3657"/>
              <a:gd name="T2" fmla="*/ 4592 w 4773"/>
              <a:gd name="T3" fmla="*/ 64 h 3657"/>
              <a:gd name="T4" fmla="*/ 4708 w 4773"/>
              <a:gd name="T5" fmla="*/ 181 h 3657"/>
              <a:gd name="T6" fmla="*/ 4769 w 4773"/>
              <a:gd name="T7" fmla="*/ 337 h 3657"/>
              <a:gd name="T8" fmla="*/ 4769 w 4773"/>
              <a:gd name="T9" fmla="*/ 3320 h 3657"/>
              <a:gd name="T10" fmla="*/ 4708 w 4773"/>
              <a:gd name="T11" fmla="*/ 3476 h 3657"/>
              <a:gd name="T12" fmla="*/ 4592 w 4773"/>
              <a:gd name="T13" fmla="*/ 3593 h 3657"/>
              <a:gd name="T14" fmla="*/ 4434 w 4773"/>
              <a:gd name="T15" fmla="*/ 3653 h 3657"/>
              <a:gd name="T16" fmla="*/ 339 w 4773"/>
              <a:gd name="T17" fmla="*/ 3653 h 3657"/>
              <a:gd name="T18" fmla="*/ 182 w 4773"/>
              <a:gd name="T19" fmla="*/ 3593 h 3657"/>
              <a:gd name="T20" fmla="*/ 65 w 4773"/>
              <a:gd name="T21" fmla="*/ 3476 h 3657"/>
              <a:gd name="T22" fmla="*/ 4 w 4773"/>
              <a:gd name="T23" fmla="*/ 3320 h 3657"/>
              <a:gd name="T24" fmla="*/ 1359 w 4773"/>
              <a:gd name="T25" fmla="*/ 2022 h 3657"/>
              <a:gd name="T26" fmla="*/ 1472 w 4773"/>
              <a:gd name="T27" fmla="*/ 1987 h 3657"/>
              <a:gd name="T28" fmla="*/ 1544 w 4773"/>
              <a:gd name="T29" fmla="*/ 1895 h 3657"/>
              <a:gd name="T30" fmla="*/ 2046 w 4773"/>
              <a:gd name="T31" fmla="*/ 2741 h 3657"/>
              <a:gd name="T32" fmla="*/ 2115 w 4773"/>
              <a:gd name="T33" fmla="*/ 2814 h 3657"/>
              <a:gd name="T34" fmla="*/ 2214 w 4773"/>
              <a:gd name="T35" fmla="*/ 2845 h 3657"/>
              <a:gd name="T36" fmla="*/ 2298 w 4773"/>
              <a:gd name="T37" fmla="*/ 2829 h 3657"/>
              <a:gd name="T38" fmla="*/ 2386 w 4773"/>
              <a:gd name="T39" fmla="*/ 2757 h 3657"/>
              <a:gd name="T40" fmla="*/ 2978 w 4773"/>
              <a:gd name="T41" fmla="*/ 1914 h 3657"/>
              <a:gd name="T42" fmla="*/ 3051 w 4773"/>
              <a:gd name="T43" fmla="*/ 1993 h 3657"/>
              <a:gd name="T44" fmla="*/ 3156 w 4773"/>
              <a:gd name="T45" fmla="*/ 2022 h 3657"/>
              <a:gd name="T46" fmla="*/ 3624 w 4773"/>
              <a:gd name="T47" fmla="*/ 2006 h 3657"/>
              <a:gd name="T48" fmla="*/ 3712 w 4773"/>
              <a:gd name="T49" fmla="*/ 1935 h 3657"/>
              <a:gd name="T50" fmla="*/ 3746 w 4773"/>
              <a:gd name="T51" fmla="*/ 1824 h 3657"/>
              <a:gd name="T52" fmla="*/ 3712 w 4773"/>
              <a:gd name="T53" fmla="*/ 1713 h 3657"/>
              <a:gd name="T54" fmla="*/ 3624 w 4773"/>
              <a:gd name="T55" fmla="*/ 1642 h 3657"/>
              <a:gd name="T56" fmla="*/ 3278 w 4773"/>
              <a:gd name="T57" fmla="*/ 1627 h 3657"/>
              <a:gd name="T58" fmla="*/ 2966 w 4773"/>
              <a:gd name="T59" fmla="*/ 1050 h 3657"/>
              <a:gd name="T60" fmla="*/ 2866 w 4773"/>
              <a:gd name="T61" fmla="*/ 1004 h 3657"/>
              <a:gd name="T62" fmla="*/ 2753 w 4773"/>
              <a:gd name="T63" fmla="*/ 1019 h 3657"/>
              <a:gd name="T64" fmla="*/ 2669 w 4773"/>
              <a:gd name="T65" fmla="*/ 1089 h 3657"/>
              <a:gd name="T66" fmla="*/ 1864 w 4773"/>
              <a:gd name="T67" fmla="*/ 958 h 3657"/>
              <a:gd name="T68" fmla="*/ 1807 w 4773"/>
              <a:gd name="T69" fmla="*/ 872 h 3657"/>
              <a:gd name="T70" fmla="*/ 1716 w 4773"/>
              <a:gd name="T71" fmla="*/ 827 h 3657"/>
              <a:gd name="T72" fmla="*/ 1613 w 4773"/>
              <a:gd name="T73" fmla="*/ 832 h 3657"/>
              <a:gd name="T74" fmla="*/ 1528 w 4773"/>
              <a:gd name="T75" fmla="*/ 888 h 3657"/>
              <a:gd name="T76" fmla="*/ 1224 w 4773"/>
              <a:gd name="T77" fmla="*/ 1626 h 3657"/>
              <a:gd name="T78" fmla="*/ 4 w 4773"/>
              <a:gd name="T79" fmla="*/ 337 h 3657"/>
              <a:gd name="T80" fmla="*/ 65 w 4773"/>
              <a:gd name="T81" fmla="*/ 181 h 3657"/>
              <a:gd name="T82" fmla="*/ 182 w 4773"/>
              <a:gd name="T83" fmla="*/ 64 h 3657"/>
              <a:gd name="T84" fmla="*/ 339 w 4773"/>
              <a:gd name="T85" fmla="*/ 4 h 3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73" h="3657">
                <a:moveTo>
                  <a:pt x="398" y="0"/>
                </a:moveTo>
                <a:lnTo>
                  <a:pt x="4375" y="0"/>
                </a:lnTo>
                <a:lnTo>
                  <a:pt x="4434" y="4"/>
                </a:lnTo>
                <a:lnTo>
                  <a:pt x="4490" y="17"/>
                </a:lnTo>
                <a:lnTo>
                  <a:pt x="4542" y="36"/>
                </a:lnTo>
                <a:lnTo>
                  <a:pt x="4592" y="64"/>
                </a:lnTo>
                <a:lnTo>
                  <a:pt x="4636" y="97"/>
                </a:lnTo>
                <a:lnTo>
                  <a:pt x="4676" y="135"/>
                </a:lnTo>
                <a:lnTo>
                  <a:pt x="4708" y="181"/>
                </a:lnTo>
                <a:lnTo>
                  <a:pt x="4736" y="229"/>
                </a:lnTo>
                <a:lnTo>
                  <a:pt x="4757" y="281"/>
                </a:lnTo>
                <a:lnTo>
                  <a:pt x="4769" y="337"/>
                </a:lnTo>
                <a:lnTo>
                  <a:pt x="4773" y="395"/>
                </a:lnTo>
                <a:lnTo>
                  <a:pt x="4773" y="3262"/>
                </a:lnTo>
                <a:lnTo>
                  <a:pt x="4769" y="3320"/>
                </a:lnTo>
                <a:lnTo>
                  <a:pt x="4757" y="3376"/>
                </a:lnTo>
                <a:lnTo>
                  <a:pt x="4736" y="3428"/>
                </a:lnTo>
                <a:lnTo>
                  <a:pt x="4708" y="3476"/>
                </a:lnTo>
                <a:lnTo>
                  <a:pt x="4676" y="3521"/>
                </a:lnTo>
                <a:lnTo>
                  <a:pt x="4636" y="3559"/>
                </a:lnTo>
                <a:lnTo>
                  <a:pt x="4592" y="3593"/>
                </a:lnTo>
                <a:lnTo>
                  <a:pt x="4542" y="3621"/>
                </a:lnTo>
                <a:lnTo>
                  <a:pt x="4490" y="3640"/>
                </a:lnTo>
                <a:lnTo>
                  <a:pt x="4434" y="3653"/>
                </a:lnTo>
                <a:lnTo>
                  <a:pt x="4375" y="3657"/>
                </a:lnTo>
                <a:lnTo>
                  <a:pt x="398" y="3657"/>
                </a:lnTo>
                <a:lnTo>
                  <a:pt x="339" y="3653"/>
                </a:lnTo>
                <a:lnTo>
                  <a:pt x="284" y="3640"/>
                </a:lnTo>
                <a:lnTo>
                  <a:pt x="231" y="3621"/>
                </a:lnTo>
                <a:lnTo>
                  <a:pt x="182" y="3593"/>
                </a:lnTo>
                <a:lnTo>
                  <a:pt x="137" y="3559"/>
                </a:lnTo>
                <a:lnTo>
                  <a:pt x="98" y="3521"/>
                </a:lnTo>
                <a:lnTo>
                  <a:pt x="65" y="3476"/>
                </a:lnTo>
                <a:lnTo>
                  <a:pt x="37" y="3428"/>
                </a:lnTo>
                <a:lnTo>
                  <a:pt x="18" y="3376"/>
                </a:lnTo>
                <a:lnTo>
                  <a:pt x="4" y="3320"/>
                </a:lnTo>
                <a:lnTo>
                  <a:pt x="0" y="3262"/>
                </a:lnTo>
                <a:lnTo>
                  <a:pt x="0" y="2022"/>
                </a:lnTo>
                <a:lnTo>
                  <a:pt x="1359" y="2022"/>
                </a:lnTo>
                <a:lnTo>
                  <a:pt x="1400" y="2018"/>
                </a:lnTo>
                <a:lnTo>
                  <a:pt x="1437" y="2006"/>
                </a:lnTo>
                <a:lnTo>
                  <a:pt x="1472" y="1987"/>
                </a:lnTo>
                <a:lnTo>
                  <a:pt x="1501" y="1963"/>
                </a:lnTo>
                <a:lnTo>
                  <a:pt x="1526" y="1932"/>
                </a:lnTo>
                <a:lnTo>
                  <a:pt x="1544" y="1895"/>
                </a:lnTo>
                <a:lnTo>
                  <a:pt x="1660" y="1601"/>
                </a:lnTo>
                <a:lnTo>
                  <a:pt x="2032" y="2709"/>
                </a:lnTo>
                <a:lnTo>
                  <a:pt x="2046" y="2741"/>
                </a:lnTo>
                <a:lnTo>
                  <a:pt x="2066" y="2770"/>
                </a:lnTo>
                <a:lnTo>
                  <a:pt x="2089" y="2794"/>
                </a:lnTo>
                <a:lnTo>
                  <a:pt x="2115" y="2814"/>
                </a:lnTo>
                <a:lnTo>
                  <a:pt x="2146" y="2830"/>
                </a:lnTo>
                <a:lnTo>
                  <a:pt x="2179" y="2840"/>
                </a:lnTo>
                <a:lnTo>
                  <a:pt x="2214" y="2845"/>
                </a:lnTo>
                <a:lnTo>
                  <a:pt x="2221" y="2845"/>
                </a:lnTo>
                <a:lnTo>
                  <a:pt x="2259" y="2840"/>
                </a:lnTo>
                <a:lnTo>
                  <a:pt x="2298" y="2829"/>
                </a:lnTo>
                <a:lnTo>
                  <a:pt x="2331" y="2811"/>
                </a:lnTo>
                <a:lnTo>
                  <a:pt x="2361" y="2788"/>
                </a:lnTo>
                <a:lnTo>
                  <a:pt x="2386" y="2757"/>
                </a:lnTo>
                <a:lnTo>
                  <a:pt x="2405" y="2724"/>
                </a:lnTo>
                <a:lnTo>
                  <a:pt x="2852" y="1668"/>
                </a:lnTo>
                <a:lnTo>
                  <a:pt x="2978" y="1914"/>
                </a:lnTo>
                <a:lnTo>
                  <a:pt x="2998" y="1945"/>
                </a:lnTo>
                <a:lnTo>
                  <a:pt x="3023" y="1971"/>
                </a:lnTo>
                <a:lnTo>
                  <a:pt x="3051" y="1993"/>
                </a:lnTo>
                <a:lnTo>
                  <a:pt x="3084" y="2008"/>
                </a:lnTo>
                <a:lnTo>
                  <a:pt x="3119" y="2018"/>
                </a:lnTo>
                <a:lnTo>
                  <a:pt x="3156" y="2022"/>
                </a:lnTo>
                <a:lnTo>
                  <a:pt x="3548" y="2022"/>
                </a:lnTo>
                <a:lnTo>
                  <a:pt x="3588" y="2018"/>
                </a:lnTo>
                <a:lnTo>
                  <a:pt x="3624" y="2006"/>
                </a:lnTo>
                <a:lnTo>
                  <a:pt x="3658" y="1987"/>
                </a:lnTo>
                <a:lnTo>
                  <a:pt x="3687" y="1964"/>
                </a:lnTo>
                <a:lnTo>
                  <a:pt x="3712" y="1935"/>
                </a:lnTo>
                <a:lnTo>
                  <a:pt x="3730" y="1901"/>
                </a:lnTo>
                <a:lnTo>
                  <a:pt x="3742" y="1863"/>
                </a:lnTo>
                <a:lnTo>
                  <a:pt x="3746" y="1824"/>
                </a:lnTo>
                <a:lnTo>
                  <a:pt x="3742" y="1785"/>
                </a:lnTo>
                <a:lnTo>
                  <a:pt x="3730" y="1747"/>
                </a:lnTo>
                <a:lnTo>
                  <a:pt x="3712" y="1713"/>
                </a:lnTo>
                <a:lnTo>
                  <a:pt x="3687" y="1684"/>
                </a:lnTo>
                <a:lnTo>
                  <a:pt x="3658" y="1661"/>
                </a:lnTo>
                <a:lnTo>
                  <a:pt x="3624" y="1642"/>
                </a:lnTo>
                <a:lnTo>
                  <a:pt x="3588" y="1632"/>
                </a:lnTo>
                <a:lnTo>
                  <a:pt x="3548" y="1627"/>
                </a:lnTo>
                <a:lnTo>
                  <a:pt x="3278" y="1627"/>
                </a:lnTo>
                <a:lnTo>
                  <a:pt x="3012" y="1109"/>
                </a:lnTo>
                <a:lnTo>
                  <a:pt x="2991" y="1077"/>
                </a:lnTo>
                <a:lnTo>
                  <a:pt x="2966" y="1050"/>
                </a:lnTo>
                <a:lnTo>
                  <a:pt x="2935" y="1029"/>
                </a:lnTo>
                <a:lnTo>
                  <a:pt x="2903" y="1013"/>
                </a:lnTo>
                <a:lnTo>
                  <a:pt x="2866" y="1004"/>
                </a:lnTo>
                <a:lnTo>
                  <a:pt x="2827" y="1002"/>
                </a:lnTo>
                <a:lnTo>
                  <a:pt x="2790" y="1007"/>
                </a:lnTo>
                <a:lnTo>
                  <a:pt x="2753" y="1019"/>
                </a:lnTo>
                <a:lnTo>
                  <a:pt x="2721" y="1037"/>
                </a:lnTo>
                <a:lnTo>
                  <a:pt x="2693" y="1060"/>
                </a:lnTo>
                <a:lnTo>
                  <a:pt x="2669" y="1089"/>
                </a:lnTo>
                <a:lnTo>
                  <a:pt x="2650" y="1123"/>
                </a:lnTo>
                <a:lnTo>
                  <a:pt x="2243" y="2087"/>
                </a:lnTo>
                <a:lnTo>
                  <a:pt x="1864" y="958"/>
                </a:lnTo>
                <a:lnTo>
                  <a:pt x="1851" y="926"/>
                </a:lnTo>
                <a:lnTo>
                  <a:pt x="1832" y="897"/>
                </a:lnTo>
                <a:lnTo>
                  <a:pt x="1807" y="872"/>
                </a:lnTo>
                <a:lnTo>
                  <a:pt x="1781" y="851"/>
                </a:lnTo>
                <a:lnTo>
                  <a:pt x="1750" y="837"/>
                </a:lnTo>
                <a:lnTo>
                  <a:pt x="1716" y="827"/>
                </a:lnTo>
                <a:lnTo>
                  <a:pt x="1681" y="822"/>
                </a:lnTo>
                <a:lnTo>
                  <a:pt x="1647" y="825"/>
                </a:lnTo>
                <a:lnTo>
                  <a:pt x="1613" y="832"/>
                </a:lnTo>
                <a:lnTo>
                  <a:pt x="1582" y="846"/>
                </a:lnTo>
                <a:lnTo>
                  <a:pt x="1553" y="864"/>
                </a:lnTo>
                <a:lnTo>
                  <a:pt x="1528" y="888"/>
                </a:lnTo>
                <a:lnTo>
                  <a:pt x="1507" y="916"/>
                </a:lnTo>
                <a:lnTo>
                  <a:pt x="1491" y="948"/>
                </a:lnTo>
                <a:lnTo>
                  <a:pt x="1224" y="1626"/>
                </a:lnTo>
                <a:lnTo>
                  <a:pt x="0" y="1626"/>
                </a:lnTo>
                <a:lnTo>
                  <a:pt x="0" y="395"/>
                </a:lnTo>
                <a:lnTo>
                  <a:pt x="4" y="337"/>
                </a:lnTo>
                <a:lnTo>
                  <a:pt x="18" y="281"/>
                </a:lnTo>
                <a:lnTo>
                  <a:pt x="37" y="229"/>
                </a:lnTo>
                <a:lnTo>
                  <a:pt x="65" y="181"/>
                </a:lnTo>
                <a:lnTo>
                  <a:pt x="98" y="135"/>
                </a:lnTo>
                <a:lnTo>
                  <a:pt x="137" y="97"/>
                </a:lnTo>
                <a:lnTo>
                  <a:pt x="182" y="64"/>
                </a:lnTo>
                <a:lnTo>
                  <a:pt x="231" y="36"/>
                </a:lnTo>
                <a:lnTo>
                  <a:pt x="284" y="17"/>
                </a:lnTo>
                <a:lnTo>
                  <a:pt x="339" y="4"/>
                </a:lnTo>
                <a:lnTo>
                  <a:pt x="39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2" name="Группа 201"/>
          <p:cNvGrpSpPr/>
          <p:nvPr/>
        </p:nvGrpSpPr>
        <p:grpSpPr>
          <a:xfrm>
            <a:off x="8806612" y="1788312"/>
            <a:ext cx="398947" cy="395502"/>
            <a:chOff x="5848350" y="3216275"/>
            <a:chExt cx="1654176" cy="1639888"/>
          </a:xfrm>
          <a:solidFill>
            <a:schemeClr val="bg2">
              <a:lumMod val="25000"/>
            </a:schemeClr>
          </a:solidFill>
        </p:grpSpPr>
        <p:sp>
          <p:nvSpPr>
            <p:cNvPr id="200" name="Freeform 181"/>
            <p:cNvSpPr>
              <a:spLocks noEditPoints="1"/>
            </p:cNvSpPr>
            <p:nvPr/>
          </p:nvSpPr>
          <p:spPr bwMode="auto">
            <a:xfrm>
              <a:off x="5848350" y="3681413"/>
              <a:ext cx="1320800" cy="1174750"/>
            </a:xfrm>
            <a:custGeom>
              <a:avLst/>
              <a:gdLst>
                <a:gd name="T0" fmla="*/ 884 w 3330"/>
                <a:gd name="T1" fmla="*/ 362 h 2958"/>
                <a:gd name="T2" fmla="*/ 691 w 3330"/>
                <a:gd name="T3" fmla="*/ 437 h 2958"/>
                <a:gd name="T4" fmla="*/ 533 w 3330"/>
                <a:gd name="T5" fmla="*/ 564 h 2958"/>
                <a:gd name="T6" fmla="*/ 422 w 3330"/>
                <a:gd name="T7" fmla="*/ 734 h 2958"/>
                <a:gd name="T8" fmla="*/ 366 w 3330"/>
                <a:gd name="T9" fmla="*/ 934 h 2958"/>
                <a:gd name="T10" fmla="*/ 377 w 3330"/>
                <a:gd name="T11" fmla="*/ 1057 h 2958"/>
                <a:gd name="T12" fmla="*/ 439 w 3330"/>
                <a:gd name="T13" fmla="*/ 1106 h 2958"/>
                <a:gd name="T14" fmla="*/ 520 w 3330"/>
                <a:gd name="T15" fmla="*/ 1096 h 2958"/>
                <a:gd name="T16" fmla="*/ 568 w 3330"/>
                <a:gd name="T17" fmla="*/ 1034 h 2958"/>
                <a:gd name="T18" fmla="*/ 587 w 3330"/>
                <a:gd name="T19" fmla="*/ 886 h 2958"/>
                <a:gd name="T20" fmla="*/ 667 w 3330"/>
                <a:gd name="T21" fmla="*/ 730 h 2958"/>
                <a:gd name="T22" fmla="*/ 796 w 3330"/>
                <a:gd name="T23" fmla="*/ 616 h 2958"/>
                <a:gd name="T24" fmla="*/ 964 w 3330"/>
                <a:gd name="T25" fmla="*/ 559 h 2958"/>
                <a:gd name="T26" fmla="*/ 1078 w 3330"/>
                <a:gd name="T27" fmla="*/ 541 h 2958"/>
                <a:gd name="T28" fmla="*/ 1126 w 3330"/>
                <a:gd name="T29" fmla="*/ 479 h 2958"/>
                <a:gd name="T30" fmla="*/ 1115 w 3330"/>
                <a:gd name="T31" fmla="*/ 399 h 2958"/>
                <a:gd name="T32" fmla="*/ 1053 w 3330"/>
                <a:gd name="T33" fmla="*/ 350 h 2958"/>
                <a:gd name="T34" fmla="*/ 996 w 3330"/>
                <a:gd name="T35" fmla="*/ 3 h 2958"/>
                <a:gd name="T36" fmla="*/ 1236 w 3330"/>
                <a:gd name="T37" fmla="*/ 57 h 2958"/>
                <a:gd name="T38" fmla="*/ 1453 w 3330"/>
                <a:gd name="T39" fmla="*/ 171 h 2958"/>
                <a:gd name="T40" fmla="*/ 1664 w 3330"/>
                <a:gd name="T41" fmla="*/ 366 h 2958"/>
                <a:gd name="T42" fmla="*/ 1877 w 3330"/>
                <a:gd name="T43" fmla="*/ 171 h 2958"/>
                <a:gd name="T44" fmla="*/ 2093 w 3330"/>
                <a:gd name="T45" fmla="*/ 57 h 2958"/>
                <a:gd name="T46" fmla="*/ 2332 w 3330"/>
                <a:gd name="T47" fmla="*/ 3 h 2958"/>
                <a:gd name="T48" fmla="*/ 2577 w 3330"/>
                <a:gd name="T49" fmla="*/ 13 h 2958"/>
                <a:gd name="T50" fmla="*/ 2803 w 3330"/>
                <a:gd name="T51" fmla="*/ 86 h 2958"/>
                <a:gd name="T52" fmla="*/ 3004 w 3330"/>
                <a:gd name="T53" fmla="*/ 214 h 2958"/>
                <a:gd name="T54" fmla="*/ 3165 w 3330"/>
                <a:gd name="T55" fmla="*/ 392 h 2958"/>
                <a:gd name="T56" fmla="*/ 3272 w 3330"/>
                <a:gd name="T57" fmla="*/ 597 h 2958"/>
                <a:gd name="T58" fmla="*/ 3325 w 3330"/>
                <a:gd name="T59" fmla="*/ 819 h 2958"/>
                <a:gd name="T60" fmla="*/ 3323 w 3330"/>
                <a:gd name="T61" fmla="*/ 1047 h 2958"/>
                <a:gd name="T62" fmla="*/ 3268 w 3330"/>
                <a:gd name="T63" fmla="*/ 1271 h 2958"/>
                <a:gd name="T64" fmla="*/ 3158 w 3330"/>
                <a:gd name="T65" fmla="*/ 1478 h 2958"/>
                <a:gd name="T66" fmla="*/ 1752 w 3330"/>
                <a:gd name="T67" fmla="*/ 2922 h 2958"/>
                <a:gd name="T68" fmla="*/ 1688 w 3330"/>
                <a:gd name="T69" fmla="*/ 2957 h 2958"/>
                <a:gd name="T70" fmla="*/ 1619 w 3330"/>
                <a:gd name="T71" fmla="*/ 2950 h 2958"/>
                <a:gd name="T72" fmla="*/ 275 w 3330"/>
                <a:gd name="T73" fmla="*/ 1602 h 2958"/>
                <a:gd name="T74" fmla="*/ 130 w 3330"/>
                <a:gd name="T75" fmla="*/ 1411 h 2958"/>
                <a:gd name="T76" fmla="*/ 38 w 3330"/>
                <a:gd name="T77" fmla="*/ 1197 h 2958"/>
                <a:gd name="T78" fmla="*/ 0 w 3330"/>
                <a:gd name="T79" fmla="*/ 972 h 2958"/>
                <a:gd name="T80" fmla="*/ 17 w 3330"/>
                <a:gd name="T81" fmla="*/ 744 h 2958"/>
                <a:gd name="T82" fmla="*/ 87 w 3330"/>
                <a:gd name="T83" fmla="*/ 526 h 2958"/>
                <a:gd name="T84" fmla="*/ 212 w 3330"/>
                <a:gd name="T85" fmla="*/ 329 h 2958"/>
                <a:gd name="T86" fmla="*/ 389 w 3330"/>
                <a:gd name="T87" fmla="*/ 166 h 2958"/>
                <a:gd name="T88" fmla="*/ 599 w 3330"/>
                <a:gd name="T89" fmla="*/ 55 h 2958"/>
                <a:gd name="T90" fmla="*/ 832 w 3330"/>
                <a:gd name="T91" fmla="*/ 3 h 2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30" h="2958">
                  <a:moveTo>
                    <a:pt x="1025" y="347"/>
                  </a:moveTo>
                  <a:lnTo>
                    <a:pt x="954" y="351"/>
                  </a:lnTo>
                  <a:lnTo>
                    <a:pt x="884" y="362"/>
                  </a:lnTo>
                  <a:lnTo>
                    <a:pt x="816" y="380"/>
                  </a:lnTo>
                  <a:lnTo>
                    <a:pt x="751" y="405"/>
                  </a:lnTo>
                  <a:lnTo>
                    <a:pt x="691" y="437"/>
                  </a:lnTo>
                  <a:lnTo>
                    <a:pt x="634" y="474"/>
                  </a:lnTo>
                  <a:lnTo>
                    <a:pt x="582" y="517"/>
                  </a:lnTo>
                  <a:lnTo>
                    <a:pt x="533" y="564"/>
                  </a:lnTo>
                  <a:lnTo>
                    <a:pt x="491" y="617"/>
                  </a:lnTo>
                  <a:lnTo>
                    <a:pt x="454" y="673"/>
                  </a:lnTo>
                  <a:lnTo>
                    <a:pt x="422" y="734"/>
                  </a:lnTo>
                  <a:lnTo>
                    <a:pt x="397" y="797"/>
                  </a:lnTo>
                  <a:lnTo>
                    <a:pt x="378" y="864"/>
                  </a:lnTo>
                  <a:lnTo>
                    <a:pt x="366" y="934"/>
                  </a:lnTo>
                  <a:lnTo>
                    <a:pt x="362" y="1006"/>
                  </a:lnTo>
                  <a:lnTo>
                    <a:pt x="366" y="1034"/>
                  </a:lnTo>
                  <a:lnTo>
                    <a:pt x="377" y="1057"/>
                  </a:lnTo>
                  <a:lnTo>
                    <a:pt x="393" y="1078"/>
                  </a:lnTo>
                  <a:lnTo>
                    <a:pt x="414" y="1096"/>
                  </a:lnTo>
                  <a:lnTo>
                    <a:pt x="439" y="1106"/>
                  </a:lnTo>
                  <a:lnTo>
                    <a:pt x="467" y="1110"/>
                  </a:lnTo>
                  <a:lnTo>
                    <a:pt x="495" y="1106"/>
                  </a:lnTo>
                  <a:lnTo>
                    <a:pt x="520" y="1096"/>
                  </a:lnTo>
                  <a:lnTo>
                    <a:pt x="541" y="1078"/>
                  </a:lnTo>
                  <a:lnTo>
                    <a:pt x="557" y="1057"/>
                  </a:lnTo>
                  <a:lnTo>
                    <a:pt x="568" y="1034"/>
                  </a:lnTo>
                  <a:lnTo>
                    <a:pt x="572" y="1006"/>
                  </a:lnTo>
                  <a:lnTo>
                    <a:pt x="575" y="944"/>
                  </a:lnTo>
                  <a:lnTo>
                    <a:pt x="587" y="886"/>
                  </a:lnTo>
                  <a:lnTo>
                    <a:pt x="607" y="830"/>
                  </a:lnTo>
                  <a:lnTo>
                    <a:pt x="634" y="779"/>
                  </a:lnTo>
                  <a:lnTo>
                    <a:pt x="667" y="730"/>
                  </a:lnTo>
                  <a:lnTo>
                    <a:pt x="705" y="687"/>
                  </a:lnTo>
                  <a:lnTo>
                    <a:pt x="749" y="648"/>
                  </a:lnTo>
                  <a:lnTo>
                    <a:pt x="796" y="616"/>
                  </a:lnTo>
                  <a:lnTo>
                    <a:pt x="849" y="589"/>
                  </a:lnTo>
                  <a:lnTo>
                    <a:pt x="905" y="571"/>
                  </a:lnTo>
                  <a:lnTo>
                    <a:pt x="964" y="559"/>
                  </a:lnTo>
                  <a:lnTo>
                    <a:pt x="1025" y="554"/>
                  </a:lnTo>
                  <a:lnTo>
                    <a:pt x="1053" y="551"/>
                  </a:lnTo>
                  <a:lnTo>
                    <a:pt x="1078" y="541"/>
                  </a:lnTo>
                  <a:lnTo>
                    <a:pt x="1099" y="523"/>
                  </a:lnTo>
                  <a:lnTo>
                    <a:pt x="1115" y="502"/>
                  </a:lnTo>
                  <a:lnTo>
                    <a:pt x="1126" y="479"/>
                  </a:lnTo>
                  <a:lnTo>
                    <a:pt x="1130" y="451"/>
                  </a:lnTo>
                  <a:lnTo>
                    <a:pt x="1126" y="424"/>
                  </a:lnTo>
                  <a:lnTo>
                    <a:pt x="1115" y="399"/>
                  </a:lnTo>
                  <a:lnTo>
                    <a:pt x="1099" y="378"/>
                  </a:lnTo>
                  <a:lnTo>
                    <a:pt x="1078" y="360"/>
                  </a:lnTo>
                  <a:lnTo>
                    <a:pt x="1053" y="350"/>
                  </a:lnTo>
                  <a:lnTo>
                    <a:pt x="1025" y="347"/>
                  </a:lnTo>
                  <a:close/>
                  <a:moveTo>
                    <a:pt x="914" y="0"/>
                  </a:moveTo>
                  <a:lnTo>
                    <a:pt x="996" y="3"/>
                  </a:lnTo>
                  <a:lnTo>
                    <a:pt x="1078" y="15"/>
                  </a:lnTo>
                  <a:lnTo>
                    <a:pt x="1159" y="32"/>
                  </a:lnTo>
                  <a:lnTo>
                    <a:pt x="1236" y="57"/>
                  </a:lnTo>
                  <a:lnTo>
                    <a:pt x="1311" y="88"/>
                  </a:lnTo>
                  <a:lnTo>
                    <a:pt x="1384" y="126"/>
                  </a:lnTo>
                  <a:lnTo>
                    <a:pt x="1453" y="171"/>
                  </a:lnTo>
                  <a:lnTo>
                    <a:pt x="1519" y="222"/>
                  </a:lnTo>
                  <a:lnTo>
                    <a:pt x="1580" y="280"/>
                  </a:lnTo>
                  <a:lnTo>
                    <a:pt x="1664" y="366"/>
                  </a:lnTo>
                  <a:lnTo>
                    <a:pt x="1750" y="280"/>
                  </a:lnTo>
                  <a:lnTo>
                    <a:pt x="1811" y="222"/>
                  </a:lnTo>
                  <a:lnTo>
                    <a:pt x="1877" y="171"/>
                  </a:lnTo>
                  <a:lnTo>
                    <a:pt x="1946" y="126"/>
                  </a:lnTo>
                  <a:lnTo>
                    <a:pt x="2018" y="88"/>
                  </a:lnTo>
                  <a:lnTo>
                    <a:pt x="2093" y="57"/>
                  </a:lnTo>
                  <a:lnTo>
                    <a:pt x="2171" y="32"/>
                  </a:lnTo>
                  <a:lnTo>
                    <a:pt x="2250" y="15"/>
                  </a:lnTo>
                  <a:lnTo>
                    <a:pt x="2332" y="3"/>
                  </a:lnTo>
                  <a:lnTo>
                    <a:pt x="2416" y="0"/>
                  </a:lnTo>
                  <a:lnTo>
                    <a:pt x="2498" y="3"/>
                  </a:lnTo>
                  <a:lnTo>
                    <a:pt x="2577" y="13"/>
                  </a:lnTo>
                  <a:lnTo>
                    <a:pt x="2655" y="30"/>
                  </a:lnTo>
                  <a:lnTo>
                    <a:pt x="2731" y="55"/>
                  </a:lnTo>
                  <a:lnTo>
                    <a:pt x="2803" y="86"/>
                  </a:lnTo>
                  <a:lnTo>
                    <a:pt x="2875" y="122"/>
                  </a:lnTo>
                  <a:lnTo>
                    <a:pt x="2941" y="166"/>
                  </a:lnTo>
                  <a:lnTo>
                    <a:pt x="3004" y="214"/>
                  </a:lnTo>
                  <a:lnTo>
                    <a:pt x="3064" y="270"/>
                  </a:lnTo>
                  <a:lnTo>
                    <a:pt x="3117" y="329"/>
                  </a:lnTo>
                  <a:lnTo>
                    <a:pt x="3165" y="392"/>
                  </a:lnTo>
                  <a:lnTo>
                    <a:pt x="3207" y="458"/>
                  </a:lnTo>
                  <a:lnTo>
                    <a:pt x="3243" y="526"/>
                  </a:lnTo>
                  <a:lnTo>
                    <a:pt x="3272" y="597"/>
                  </a:lnTo>
                  <a:lnTo>
                    <a:pt x="3296" y="669"/>
                  </a:lnTo>
                  <a:lnTo>
                    <a:pt x="3313" y="744"/>
                  </a:lnTo>
                  <a:lnTo>
                    <a:pt x="3325" y="819"/>
                  </a:lnTo>
                  <a:lnTo>
                    <a:pt x="3330" y="896"/>
                  </a:lnTo>
                  <a:lnTo>
                    <a:pt x="3330" y="972"/>
                  </a:lnTo>
                  <a:lnTo>
                    <a:pt x="3323" y="1047"/>
                  </a:lnTo>
                  <a:lnTo>
                    <a:pt x="3310" y="1123"/>
                  </a:lnTo>
                  <a:lnTo>
                    <a:pt x="3292" y="1197"/>
                  </a:lnTo>
                  <a:lnTo>
                    <a:pt x="3268" y="1271"/>
                  </a:lnTo>
                  <a:lnTo>
                    <a:pt x="3237" y="1342"/>
                  </a:lnTo>
                  <a:lnTo>
                    <a:pt x="3200" y="1411"/>
                  </a:lnTo>
                  <a:lnTo>
                    <a:pt x="3158" y="1478"/>
                  </a:lnTo>
                  <a:lnTo>
                    <a:pt x="3109" y="1541"/>
                  </a:lnTo>
                  <a:lnTo>
                    <a:pt x="3055" y="1602"/>
                  </a:lnTo>
                  <a:lnTo>
                    <a:pt x="1752" y="2922"/>
                  </a:lnTo>
                  <a:lnTo>
                    <a:pt x="1733" y="2938"/>
                  </a:lnTo>
                  <a:lnTo>
                    <a:pt x="1711" y="2950"/>
                  </a:lnTo>
                  <a:lnTo>
                    <a:pt x="1688" y="2957"/>
                  </a:lnTo>
                  <a:lnTo>
                    <a:pt x="1666" y="2958"/>
                  </a:lnTo>
                  <a:lnTo>
                    <a:pt x="1642" y="2957"/>
                  </a:lnTo>
                  <a:lnTo>
                    <a:pt x="1619" y="2950"/>
                  </a:lnTo>
                  <a:lnTo>
                    <a:pt x="1597" y="2938"/>
                  </a:lnTo>
                  <a:lnTo>
                    <a:pt x="1578" y="2922"/>
                  </a:lnTo>
                  <a:lnTo>
                    <a:pt x="275" y="1602"/>
                  </a:lnTo>
                  <a:lnTo>
                    <a:pt x="221" y="1541"/>
                  </a:lnTo>
                  <a:lnTo>
                    <a:pt x="172" y="1478"/>
                  </a:lnTo>
                  <a:lnTo>
                    <a:pt x="130" y="1411"/>
                  </a:lnTo>
                  <a:lnTo>
                    <a:pt x="93" y="1342"/>
                  </a:lnTo>
                  <a:lnTo>
                    <a:pt x="62" y="1271"/>
                  </a:lnTo>
                  <a:lnTo>
                    <a:pt x="38" y="1197"/>
                  </a:lnTo>
                  <a:lnTo>
                    <a:pt x="20" y="1123"/>
                  </a:lnTo>
                  <a:lnTo>
                    <a:pt x="7" y="1047"/>
                  </a:lnTo>
                  <a:lnTo>
                    <a:pt x="0" y="972"/>
                  </a:lnTo>
                  <a:lnTo>
                    <a:pt x="0" y="896"/>
                  </a:lnTo>
                  <a:lnTo>
                    <a:pt x="5" y="819"/>
                  </a:lnTo>
                  <a:lnTo>
                    <a:pt x="17" y="744"/>
                  </a:lnTo>
                  <a:lnTo>
                    <a:pt x="34" y="669"/>
                  </a:lnTo>
                  <a:lnTo>
                    <a:pt x="58" y="597"/>
                  </a:lnTo>
                  <a:lnTo>
                    <a:pt x="87" y="526"/>
                  </a:lnTo>
                  <a:lnTo>
                    <a:pt x="123" y="458"/>
                  </a:lnTo>
                  <a:lnTo>
                    <a:pt x="164" y="392"/>
                  </a:lnTo>
                  <a:lnTo>
                    <a:pt x="212" y="329"/>
                  </a:lnTo>
                  <a:lnTo>
                    <a:pt x="266" y="270"/>
                  </a:lnTo>
                  <a:lnTo>
                    <a:pt x="325" y="214"/>
                  </a:lnTo>
                  <a:lnTo>
                    <a:pt x="389" y="166"/>
                  </a:lnTo>
                  <a:lnTo>
                    <a:pt x="455" y="122"/>
                  </a:lnTo>
                  <a:lnTo>
                    <a:pt x="525" y="86"/>
                  </a:lnTo>
                  <a:lnTo>
                    <a:pt x="599" y="55"/>
                  </a:lnTo>
                  <a:lnTo>
                    <a:pt x="675" y="30"/>
                  </a:lnTo>
                  <a:lnTo>
                    <a:pt x="753" y="13"/>
                  </a:lnTo>
                  <a:lnTo>
                    <a:pt x="832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182"/>
            <p:cNvSpPr>
              <a:spLocks/>
            </p:cNvSpPr>
            <p:nvPr/>
          </p:nvSpPr>
          <p:spPr bwMode="auto">
            <a:xfrm>
              <a:off x="6218238" y="3216275"/>
              <a:ext cx="1284288" cy="781050"/>
            </a:xfrm>
            <a:custGeom>
              <a:avLst/>
              <a:gdLst>
                <a:gd name="T0" fmla="*/ 1047 w 3236"/>
                <a:gd name="T1" fmla="*/ 14 h 1966"/>
                <a:gd name="T2" fmla="*/ 1274 w 3236"/>
                <a:gd name="T3" fmla="*/ 87 h 1966"/>
                <a:gd name="T4" fmla="*/ 1475 w 3236"/>
                <a:gd name="T5" fmla="*/ 217 h 1966"/>
                <a:gd name="T6" fmla="*/ 1700 w 3236"/>
                <a:gd name="T7" fmla="*/ 272 h 1966"/>
                <a:gd name="T8" fmla="*/ 1890 w 3236"/>
                <a:gd name="T9" fmla="*/ 124 h 1966"/>
                <a:gd name="T10" fmla="*/ 2110 w 3236"/>
                <a:gd name="T11" fmla="*/ 32 h 1966"/>
                <a:gd name="T12" fmla="*/ 2347 w 3236"/>
                <a:gd name="T13" fmla="*/ 0 h 1966"/>
                <a:gd name="T14" fmla="*/ 2579 w 3236"/>
                <a:gd name="T15" fmla="*/ 30 h 1966"/>
                <a:gd name="T16" fmla="*/ 2792 w 3236"/>
                <a:gd name="T17" fmla="*/ 120 h 1966"/>
                <a:gd name="T18" fmla="*/ 2976 w 3236"/>
                <a:gd name="T19" fmla="*/ 262 h 1966"/>
                <a:gd name="T20" fmla="*/ 3115 w 3236"/>
                <a:gd name="T21" fmla="*/ 444 h 1966"/>
                <a:gd name="T22" fmla="*/ 3203 w 3236"/>
                <a:gd name="T23" fmla="*/ 651 h 1966"/>
                <a:gd name="T24" fmla="*/ 3236 w 3236"/>
                <a:gd name="T25" fmla="*/ 871 h 1966"/>
                <a:gd name="T26" fmla="*/ 3216 w 3236"/>
                <a:gd name="T27" fmla="*/ 1092 h 1966"/>
                <a:gd name="T28" fmla="*/ 3144 w 3236"/>
                <a:gd name="T29" fmla="*/ 1305 h 1966"/>
                <a:gd name="T30" fmla="*/ 3020 w 3236"/>
                <a:gd name="T31" fmla="*/ 1498 h 1966"/>
                <a:gd name="T32" fmla="*/ 2550 w 3236"/>
                <a:gd name="T33" fmla="*/ 1889 h 1966"/>
                <a:gd name="T34" fmla="*/ 2483 w 3236"/>
                <a:gd name="T35" fmla="*/ 1660 h 1966"/>
                <a:gd name="T36" fmla="*/ 2759 w 3236"/>
                <a:gd name="T37" fmla="*/ 1266 h 1966"/>
                <a:gd name="T38" fmla="*/ 2849 w 3236"/>
                <a:gd name="T39" fmla="*/ 1109 h 1966"/>
                <a:gd name="T40" fmla="*/ 2886 w 3236"/>
                <a:gd name="T41" fmla="*/ 936 h 1966"/>
                <a:gd name="T42" fmla="*/ 2871 w 3236"/>
                <a:gd name="T43" fmla="*/ 763 h 1966"/>
                <a:gd name="T44" fmla="*/ 2803 w 3236"/>
                <a:gd name="T45" fmla="*/ 601 h 1966"/>
                <a:gd name="T46" fmla="*/ 2683 w 3236"/>
                <a:gd name="T47" fmla="*/ 464 h 1966"/>
                <a:gd name="T48" fmla="*/ 2525 w 3236"/>
                <a:gd name="T49" fmla="*/ 377 h 1966"/>
                <a:gd name="T50" fmla="*/ 2347 w 3236"/>
                <a:gd name="T51" fmla="*/ 347 h 1966"/>
                <a:gd name="T52" fmla="*/ 2161 w 3236"/>
                <a:gd name="T53" fmla="*/ 379 h 1966"/>
                <a:gd name="T54" fmla="*/ 1997 w 3236"/>
                <a:gd name="T55" fmla="*/ 472 h 1966"/>
                <a:gd name="T56" fmla="*/ 1618 w 3236"/>
                <a:gd name="T57" fmla="*/ 852 h 1966"/>
                <a:gd name="T58" fmla="*/ 1238 w 3236"/>
                <a:gd name="T59" fmla="*/ 472 h 1966"/>
                <a:gd name="T60" fmla="*/ 1074 w 3236"/>
                <a:gd name="T61" fmla="*/ 379 h 1966"/>
                <a:gd name="T62" fmla="*/ 887 w 3236"/>
                <a:gd name="T63" fmla="*/ 347 h 1966"/>
                <a:gd name="T64" fmla="*/ 709 w 3236"/>
                <a:gd name="T65" fmla="*/ 377 h 1966"/>
                <a:gd name="T66" fmla="*/ 553 w 3236"/>
                <a:gd name="T67" fmla="*/ 464 h 1966"/>
                <a:gd name="T68" fmla="*/ 431 w 3236"/>
                <a:gd name="T69" fmla="*/ 604 h 1966"/>
                <a:gd name="T70" fmla="*/ 362 w 3236"/>
                <a:gd name="T71" fmla="*/ 772 h 1966"/>
                <a:gd name="T72" fmla="*/ 350 w 3236"/>
                <a:gd name="T73" fmla="*/ 951 h 1966"/>
                <a:gd name="T74" fmla="*/ 284 w 3236"/>
                <a:gd name="T75" fmla="*/ 1042 h 1966"/>
                <a:gd name="T76" fmla="*/ 5 w 3236"/>
                <a:gd name="T77" fmla="*/ 999 h 1966"/>
                <a:gd name="T78" fmla="*/ 6 w 3236"/>
                <a:gd name="T79" fmla="*/ 784 h 1966"/>
                <a:gd name="T80" fmla="*/ 59 w 3236"/>
                <a:gd name="T81" fmla="*/ 573 h 1966"/>
                <a:gd name="T82" fmla="*/ 161 w 3236"/>
                <a:gd name="T83" fmla="*/ 379 h 1966"/>
                <a:gd name="T84" fmla="*/ 316 w 3236"/>
                <a:gd name="T85" fmla="*/ 209 h 1966"/>
                <a:gd name="T86" fmla="*/ 510 w 3236"/>
                <a:gd name="T87" fmla="*/ 83 h 1966"/>
                <a:gd name="T88" fmla="*/ 731 w 3236"/>
                <a:gd name="T89" fmla="*/ 13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36" h="1966">
                  <a:moveTo>
                    <a:pt x="887" y="0"/>
                  </a:moveTo>
                  <a:lnTo>
                    <a:pt x="968" y="4"/>
                  </a:lnTo>
                  <a:lnTo>
                    <a:pt x="1047" y="14"/>
                  </a:lnTo>
                  <a:lnTo>
                    <a:pt x="1126" y="32"/>
                  </a:lnTo>
                  <a:lnTo>
                    <a:pt x="1201" y="55"/>
                  </a:lnTo>
                  <a:lnTo>
                    <a:pt x="1274" y="87"/>
                  </a:lnTo>
                  <a:lnTo>
                    <a:pt x="1345" y="124"/>
                  </a:lnTo>
                  <a:lnTo>
                    <a:pt x="1411" y="167"/>
                  </a:lnTo>
                  <a:lnTo>
                    <a:pt x="1475" y="217"/>
                  </a:lnTo>
                  <a:lnTo>
                    <a:pt x="1534" y="272"/>
                  </a:lnTo>
                  <a:lnTo>
                    <a:pt x="1618" y="356"/>
                  </a:lnTo>
                  <a:lnTo>
                    <a:pt x="1700" y="272"/>
                  </a:lnTo>
                  <a:lnTo>
                    <a:pt x="1759" y="217"/>
                  </a:lnTo>
                  <a:lnTo>
                    <a:pt x="1823" y="167"/>
                  </a:lnTo>
                  <a:lnTo>
                    <a:pt x="1890" y="124"/>
                  </a:lnTo>
                  <a:lnTo>
                    <a:pt x="1960" y="87"/>
                  </a:lnTo>
                  <a:lnTo>
                    <a:pt x="2033" y="55"/>
                  </a:lnTo>
                  <a:lnTo>
                    <a:pt x="2110" y="32"/>
                  </a:lnTo>
                  <a:lnTo>
                    <a:pt x="2187" y="14"/>
                  </a:lnTo>
                  <a:lnTo>
                    <a:pt x="2266" y="4"/>
                  </a:lnTo>
                  <a:lnTo>
                    <a:pt x="2347" y="0"/>
                  </a:lnTo>
                  <a:lnTo>
                    <a:pt x="2426" y="4"/>
                  </a:lnTo>
                  <a:lnTo>
                    <a:pt x="2504" y="13"/>
                  </a:lnTo>
                  <a:lnTo>
                    <a:pt x="2579" y="30"/>
                  </a:lnTo>
                  <a:lnTo>
                    <a:pt x="2654" y="54"/>
                  </a:lnTo>
                  <a:lnTo>
                    <a:pt x="2724" y="83"/>
                  </a:lnTo>
                  <a:lnTo>
                    <a:pt x="2792" y="120"/>
                  </a:lnTo>
                  <a:lnTo>
                    <a:pt x="2857" y="160"/>
                  </a:lnTo>
                  <a:lnTo>
                    <a:pt x="2919" y="209"/>
                  </a:lnTo>
                  <a:lnTo>
                    <a:pt x="2976" y="262"/>
                  </a:lnTo>
                  <a:lnTo>
                    <a:pt x="3029" y="320"/>
                  </a:lnTo>
                  <a:lnTo>
                    <a:pt x="3076" y="381"/>
                  </a:lnTo>
                  <a:lnTo>
                    <a:pt x="3115" y="444"/>
                  </a:lnTo>
                  <a:lnTo>
                    <a:pt x="3151" y="512"/>
                  </a:lnTo>
                  <a:lnTo>
                    <a:pt x="3179" y="580"/>
                  </a:lnTo>
                  <a:lnTo>
                    <a:pt x="3203" y="651"/>
                  </a:lnTo>
                  <a:lnTo>
                    <a:pt x="3218" y="723"/>
                  </a:lnTo>
                  <a:lnTo>
                    <a:pt x="3230" y="797"/>
                  </a:lnTo>
                  <a:lnTo>
                    <a:pt x="3236" y="871"/>
                  </a:lnTo>
                  <a:lnTo>
                    <a:pt x="3234" y="944"/>
                  </a:lnTo>
                  <a:lnTo>
                    <a:pt x="3229" y="1018"/>
                  </a:lnTo>
                  <a:lnTo>
                    <a:pt x="3216" y="1092"/>
                  </a:lnTo>
                  <a:lnTo>
                    <a:pt x="3199" y="1164"/>
                  </a:lnTo>
                  <a:lnTo>
                    <a:pt x="3175" y="1235"/>
                  </a:lnTo>
                  <a:lnTo>
                    <a:pt x="3144" y="1305"/>
                  </a:lnTo>
                  <a:lnTo>
                    <a:pt x="3109" y="1372"/>
                  </a:lnTo>
                  <a:lnTo>
                    <a:pt x="3068" y="1436"/>
                  </a:lnTo>
                  <a:lnTo>
                    <a:pt x="3020" y="1498"/>
                  </a:lnTo>
                  <a:lnTo>
                    <a:pt x="2967" y="1557"/>
                  </a:lnTo>
                  <a:lnTo>
                    <a:pt x="2562" y="1966"/>
                  </a:lnTo>
                  <a:lnTo>
                    <a:pt x="2550" y="1889"/>
                  </a:lnTo>
                  <a:lnTo>
                    <a:pt x="2533" y="1811"/>
                  </a:lnTo>
                  <a:lnTo>
                    <a:pt x="2511" y="1735"/>
                  </a:lnTo>
                  <a:lnTo>
                    <a:pt x="2483" y="1660"/>
                  </a:lnTo>
                  <a:lnTo>
                    <a:pt x="2449" y="1586"/>
                  </a:lnTo>
                  <a:lnTo>
                    <a:pt x="2718" y="1314"/>
                  </a:lnTo>
                  <a:lnTo>
                    <a:pt x="2759" y="1266"/>
                  </a:lnTo>
                  <a:lnTo>
                    <a:pt x="2795" y="1216"/>
                  </a:lnTo>
                  <a:lnTo>
                    <a:pt x="2826" y="1164"/>
                  </a:lnTo>
                  <a:lnTo>
                    <a:pt x="2849" y="1109"/>
                  </a:lnTo>
                  <a:lnTo>
                    <a:pt x="2868" y="1052"/>
                  </a:lnTo>
                  <a:lnTo>
                    <a:pt x="2880" y="994"/>
                  </a:lnTo>
                  <a:lnTo>
                    <a:pt x="2886" y="936"/>
                  </a:lnTo>
                  <a:lnTo>
                    <a:pt x="2886" y="878"/>
                  </a:lnTo>
                  <a:lnTo>
                    <a:pt x="2882" y="819"/>
                  </a:lnTo>
                  <a:lnTo>
                    <a:pt x="2871" y="763"/>
                  </a:lnTo>
                  <a:lnTo>
                    <a:pt x="2853" y="706"/>
                  </a:lnTo>
                  <a:lnTo>
                    <a:pt x="2831" y="652"/>
                  </a:lnTo>
                  <a:lnTo>
                    <a:pt x="2803" y="601"/>
                  </a:lnTo>
                  <a:lnTo>
                    <a:pt x="2767" y="551"/>
                  </a:lnTo>
                  <a:lnTo>
                    <a:pt x="2728" y="505"/>
                  </a:lnTo>
                  <a:lnTo>
                    <a:pt x="2683" y="464"/>
                  </a:lnTo>
                  <a:lnTo>
                    <a:pt x="2634" y="430"/>
                  </a:lnTo>
                  <a:lnTo>
                    <a:pt x="2581" y="400"/>
                  </a:lnTo>
                  <a:lnTo>
                    <a:pt x="2525" y="377"/>
                  </a:lnTo>
                  <a:lnTo>
                    <a:pt x="2468" y="360"/>
                  </a:lnTo>
                  <a:lnTo>
                    <a:pt x="2409" y="350"/>
                  </a:lnTo>
                  <a:lnTo>
                    <a:pt x="2347" y="347"/>
                  </a:lnTo>
                  <a:lnTo>
                    <a:pt x="2283" y="351"/>
                  </a:lnTo>
                  <a:lnTo>
                    <a:pt x="2221" y="362"/>
                  </a:lnTo>
                  <a:lnTo>
                    <a:pt x="2161" y="379"/>
                  </a:lnTo>
                  <a:lnTo>
                    <a:pt x="2103" y="404"/>
                  </a:lnTo>
                  <a:lnTo>
                    <a:pt x="2049" y="434"/>
                  </a:lnTo>
                  <a:lnTo>
                    <a:pt x="1997" y="472"/>
                  </a:lnTo>
                  <a:lnTo>
                    <a:pt x="1950" y="514"/>
                  </a:lnTo>
                  <a:lnTo>
                    <a:pt x="1868" y="598"/>
                  </a:lnTo>
                  <a:lnTo>
                    <a:pt x="1618" y="852"/>
                  </a:lnTo>
                  <a:lnTo>
                    <a:pt x="1368" y="598"/>
                  </a:lnTo>
                  <a:lnTo>
                    <a:pt x="1286" y="514"/>
                  </a:lnTo>
                  <a:lnTo>
                    <a:pt x="1238" y="472"/>
                  </a:lnTo>
                  <a:lnTo>
                    <a:pt x="1186" y="434"/>
                  </a:lnTo>
                  <a:lnTo>
                    <a:pt x="1131" y="404"/>
                  </a:lnTo>
                  <a:lnTo>
                    <a:pt x="1074" y="379"/>
                  </a:lnTo>
                  <a:lnTo>
                    <a:pt x="1013" y="362"/>
                  </a:lnTo>
                  <a:lnTo>
                    <a:pt x="951" y="351"/>
                  </a:lnTo>
                  <a:lnTo>
                    <a:pt x="887" y="347"/>
                  </a:lnTo>
                  <a:lnTo>
                    <a:pt x="827" y="350"/>
                  </a:lnTo>
                  <a:lnTo>
                    <a:pt x="767" y="360"/>
                  </a:lnTo>
                  <a:lnTo>
                    <a:pt x="709" y="377"/>
                  </a:lnTo>
                  <a:lnTo>
                    <a:pt x="655" y="400"/>
                  </a:lnTo>
                  <a:lnTo>
                    <a:pt x="602" y="430"/>
                  </a:lnTo>
                  <a:lnTo>
                    <a:pt x="553" y="464"/>
                  </a:lnTo>
                  <a:lnTo>
                    <a:pt x="508" y="505"/>
                  </a:lnTo>
                  <a:lnTo>
                    <a:pt x="465" y="552"/>
                  </a:lnTo>
                  <a:lnTo>
                    <a:pt x="431" y="604"/>
                  </a:lnTo>
                  <a:lnTo>
                    <a:pt x="402" y="658"/>
                  </a:lnTo>
                  <a:lnTo>
                    <a:pt x="378" y="714"/>
                  </a:lnTo>
                  <a:lnTo>
                    <a:pt x="362" y="772"/>
                  </a:lnTo>
                  <a:lnTo>
                    <a:pt x="352" y="831"/>
                  </a:lnTo>
                  <a:lnTo>
                    <a:pt x="348" y="892"/>
                  </a:lnTo>
                  <a:lnTo>
                    <a:pt x="350" y="951"/>
                  </a:lnTo>
                  <a:lnTo>
                    <a:pt x="358" y="1011"/>
                  </a:lnTo>
                  <a:lnTo>
                    <a:pt x="373" y="1070"/>
                  </a:lnTo>
                  <a:lnTo>
                    <a:pt x="284" y="1042"/>
                  </a:lnTo>
                  <a:lnTo>
                    <a:pt x="193" y="1019"/>
                  </a:lnTo>
                  <a:lnTo>
                    <a:pt x="100" y="1006"/>
                  </a:lnTo>
                  <a:lnTo>
                    <a:pt x="5" y="999"/>
                  </a:lnTo>
                  <a:lnTo>
                    <a:pt x="0" y="928"/>
                  </a:lnTo>
                  <a:lnTo>
                    <a:pt x="1" y="855"/>
                  </a:lnTo>
                  <a:lnTo>
                    <a:pt x="6" y="784"/>
                  </a:lnTo>
                  <a:lnTo>
                    <a:pt x="18" y="711"/>
                  </a:lnTo>
                  <a:lnTo>
                    <a:pt x="35" y="642"/>
                  </a:lnTo>
                  <a:lnTo>
                    <a:pt x="59" y="573"/>
                  </a:lnTo>
                  <a:lnTo>
                    <a:pt x="87" y="506"/>
                  </a:lnTo>
                  <a:lnTo>
                    <a:pt x="121" y="441"/>
                  </a:lnTo>
                  <a:lnTo>
                    <a:pt x="161" y="379"/>
                  </a:lnTo>
                  <a:lnTo>
                    <a:pt x="207" y="318"/>
                  </a:lnTo>
                  <a:lnTo>
                    <a:pt x="258" y="262"/>
                  </a:lnTo>
                  <a:lnTo>
                    <a:pt x="316" y="209"/>
                  </a:lnTo>
                  <a:lnTo>
                    <a:pt x="377" y="160"/>
                  </a:lnTo>
                  <a:lnTo>
                    <a:pt x="443" y="120"/>
                  </a:lnTo>
                  <a:lnTo>
                    <a:pt x="510" y="83"/>
                  </a:lnTo>
                  <a:lnTo>
                    <a:pt x="582" y="54"/>
                  </a:lnTo>
                  <a:lnTo>
                    <a:pt x="656" y="30"/>
                  </a:lnTo>
                  <a:lnTo>
                    <a:pt x="731" y="13"/>
                  </a:lnTo>
                  <a:lnTo>
                    <a:pt x="808" y="4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9520124" y="1788312"/>
            <a:ext cx="373321" cy="395502"/>
            <a:chOff x="5967989" y="1990744"/>
            <a:chExt cx="2859087" cy="3028951"/>
          </a:xfrm>
          <a:solidFill>
            <a:schemeClr val="bg2">
              <a:lumMod val="25000"/>
            </a:schemeClr>
          </a:solidFill>
        </p:grpSpPr>
        <p:sp>
          <p:nvSpPr>
            <p:cNvPr id="207" name="Freeform 187"/>
            <p:cNvSpPr>
              <a:spLocks noEditPoints="1"/>
            </p:cNvSpPr>
            <p:nvPr/>
          </p:nvSpPr>
          <p:spPr bwMode="auto">
            <a:xfrm>
              <a:off x="6245801" y="2649557"/>
              <a:ext cx="2305050" cy="2370138"/>
            </a:xfrm>
            <a:custGeom>
              <a:avLst/>
              <a:gdLst>
                <a:gd name="T0" fmla="*/ 510 w 2904"/>
                <a:gd name="T1" fmla="*/ 1651 h 2987"/>
                <a:gd name="T2" fmla="*/ 510 w 2904"/>
                <a:gd name="T3" fmla="*/ 2274 h 2987"/>
                <a:gd name="T4" fmla="*/ 1180 w 2904"/>
                <a:gd name="T5" fmla="*/ 2274 h 2987"/>
                <a:gd name="T6" fmla="*/ 1180 w 2904"/>
                <a:gd name="T7" fmla="*/ 1651 h 2987"/>
                <a:gd name="T8" fmla="*/ 510 w 2904"/>
                <a:gd name="T9" fmla="*/ 1651 h 2987"/>
                <a:gd name="T10" fmla="*/ 1453 w 2904"/>
                <a:gd name="T11" fmla="*/ 0 h 2987"/>
                <a:gd name="T12" fmla="*/ 2904 w 2904"/>
                <a:gd name="T13" fmla="*/ 1445 h 2987"/>
                <a:gd name="T14" fmla="*/ 2904 w 2904"/>
                <a:gd name="T15" fmla="*/ 2919 h 2987"/>
                <a:gd name="T16" fmla="*/ 2900 w 2904"/>
                <a:gd name="T17" fmla="*/ 2940 h 2987"/>
                <a:gd name="T18" fmla="*/ 2891 w 2904"/>
                <a:gd name="T19" fmla="*/ 2958 h 2987"/>
                <a:gd name="T20" fmla="*/ 2876 w 2904"/>
                <a:gd name="T21" fmla="*/ 2974 h 2987"/>
                <a:gd name="T22" fmla="*/ 2857 w 2904"/>
                <a:gd name="T23" fmla="*/ 2983 h 2987"/>
                <a:gd name="T24" fmla="*/ 2836 w 2904"/>
                <a:gd name="T25" fmla="*/ 2987 h 2987"/>
                <a:gd name="T26" fmla="*/ 2394 w 2904"/>
                <a:gd name="T27" fmla="*/ 2987 h 2987"/>
                <a:gd name="T28" fmla="*/ 2394 w 2904"/>
                <a:gd name="T29" fmla="*/ 1651 h 2987"/>
                <a:gd name="T30" fmla="*/ 1651 w 2904"/>
                <a:gd name="T31" fmla="*/ 1651 h 2987"/>
                <a:gd name="T32" fmla="*/ 1651 w 2904"/>
                <a:gd name="T33" fmla="*/ 2987 h 2987"/>
                <a:gd name="T34" fmla="*/ 67 w 2904"/>
                <a:gd name="T35" fmla="*/ 2987 h 2987"/>
                <a:gd name="T36" fmla="*/ 45 w 2904"/>
                <a:gd name="T37" fmla="*/ 2983 h 2987"/>
                <a:gd name="T38" fmla="*/ 28 w 2904"/>
                <a:gd name="T39" fmla="*/ 2974 h 2987"/>
                <a:gd name="T40" fmla="*/ 13 w 2904"/>
                <a:gd name="T41" fmla="*/ 2958 h 2987"/>
                <a:gd name="T42" fmla="*/ 4 w 2904"/>
                <a:gd name="T43" fmla="*/ 2940 h 2987"/>
                <a:gd name="T44" fmla="*/ 0 w 2904"/>
                <a:gd name="T45" fmla="*/ 2919 h 2987"/>
                <a:gd name="T46" fmla="*/ 0 w 2904"/>
                <a:gd name="T47" fmla="*/ 1445 h 2987"/>
                <a:gd name="T48" fmla="*/ 1453 w 2904"/>
                <a:gd name="T49" fmla="*/ 0 h 2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04" h="2987">
                  <a:moveTo>
                    <a:pt x="510" y="1651"/>
                  </a:moveTo>
                  <a:lnTo>
                    <a:pt x="510" y="2274"/>
                  </a:lnTo>
                  <a:lnTo>
                    <a:pt x="1180" y="2274"/>
                  </a:lnTo>
                  <a:lnTo>
                    <a:pt x="1180" y="1651"/>
                  </a:lnTo>
                  <a:lnTo>
                    <a:pt x="510" y="1651"/>
                  </a:lnTo>
                  <a:close/>
                  <a:moveTo>
                    <a:pt x="1453" y="0"/>
                  </a:moveTo>
                  <a:lnTo>
                    <a:pt x="2904" y="1445"/>
                  </a:lnTo>
                  <a:lnTo>
                    <a:pt x="2904" y="2919"/>
                  </a:lnTo>
                  <a:lnTo>
                    <a:pt x="2900" y="2940"/>
                  </a:lnTo>
                  <a:lnTo>
                    <a:pt x="2891" y="2958"/>
                  </a:lnTo>
                  <a:lnTo>
                    <a:pt x="2876" y="2974"/>
                  </a:lnTo>
                  <a:lnTo>
                    <a:pt x="2857" y="2983"/>
                  </a:lnTo>
                  <a:lnTo>
                    <a:pt x="2836" y="2987"/>
                  </a:lnTo>
                  <a:lnTo>
                    <a:pt x="2394" y="2987"/>
                  </a:lnTo>
                  <a:lnTo>
                    <a:pt x="2394" y="1651"/>
                  </a:lnTo>
                  <a:lnTo>
                    <a:pt x="1651" y="1651"/>
                  </a:lnTo>
                  <a:lnTo>
                    <a:pt x="1651" y="2987"/>
                  </a:lnTo>
                  <a:lnTo>
                    <a:pt x="67" y="2987"/>
                  </a:lnTo>
                  <a:lnTo>
                    <a:pt x="45" y="2983"/>
                  </a:lnTo>
                  <a:lnTo>
                    <a:pt x="28" y="2974"/>
                  </a:lnTo>
                  <a:lnTo>
                    <a:pt x="13" y="2958"/>
                  </a:lnTo>
                  <a:lnTo>
                    <a:pt x="4" y="2940"/>
                  </a:lnTo>
                  <a:lnTo>
                    <a:pt x="0" y="2919"/>
                  </a:lnTo>
                  <a:lnTo>
                    <a:pt x="0" y="1445"/>
                  </a:lnTo>
                  <a:lnTo>
                    <a:pt x="1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5967989" y="1990744"/>
              <a:ext cx="2859087" cy="1644650"/>
            </a:xfrm>
            <a:custGeom>
              <a:avLst/>
              <a:gdLst>
                <a:gd name="T0" fmla="*/ 1802 w 3603"/>
                <a:gd name="T1" fmla="*/ 0 h 2073"/>
                <a:gd name="T2" fmla="*/ 3548 w 3603"/>
                <a:gd name="T3" fmla="*/ 1745 h 2073"/>
                <a:gd name="T4" fmla="*/ 3569 w 3603"/>
                <a:gd name="T5" fmla="*/ 1772 h 2073"/>
                <a:gd name="T6" fmla="*/ 3586 w 3603"/>
                <a:gd name="T7" fmla="*/ 1801 h 2073"/>
                <a:gd name="T8" fmla="*/ 3598 w 3603"/>
                <a:gd name="T9" fmla="*/ 1832 h 2073"/>
                <a:gd name="T10" fmla="*/ 3603 w 3603"/>
                <a:gd name="T11" fmla="*/ 1864 h 2073"/>
                <a:gd name="T12" fmla="*/ 3603 w 3603"/>
                <a:gd name="T13" fmla="*/ 1898 h 2073"/>
                <a:gd name="T14" fmla="*/ 3598 w 3603"/>
                <a:gd name="T15" fmla="*/ 1930 h 2073"/>
                <a:gd name="T16" fmla="*/ 3586 w 3603"/>
                <a:gd name="T17" fmla="*/ 1961 h 2073"/>
                <a:gd name="T18" fmla="*/ 3569 w 3603"/>
                <a:gd name="T19" fmla="*/ 1989 h 2073"/>
                <a:gd name="T20" fmla="*/ 3548 w 3603"/>
                <a:gd name="T21" fmla="*/ 2017 h 2073"/>
                <a:gd name="T22" fmla="*/ 3521 w 3603"/>
                <a:gd name="T23" fmla="*/ 2038 h 2073"/>
                <a:gd name="T24" fmla="*/ 3492 w 3603"/>
                <a:gd name="T25" fmla="*/ 2055 h 2073"/>
                <a:gd name="T26" fmla="*/ 3461 w 3603"/>
                <a:gd name="T27" fmla="*/ 2067 h 2073"/>
                <a:gd name="T28" fmla="*/ 3429 w 3603"/>
                <a:gd name="T29" fmla="*/ 2072 h 2073"/>
                <a:gd name="T30" fmla="*/ 3395 w 3603"/>
                <a:gd name="T31" fmla="*/ 2072 h 2073"/>
                <a:gd name="T32" fmla="*/ 3363 w 3603"/>
                <a:gd name="T33" fmla="*/ 2067 h 2073"/>
                <a:gd name="T34" fmla="*/ 3332 w 3603"/>
                <a:gd name="T35" fmla="*/ 2055 h 2073"/>
                <a:gd name="T36" fmla="*/ 3303 w 3603"/>
                <a:gd name="T37" fmla="*/ 2038 h 2073"/>
                <a:gd name="T38" fmla="*/ 3276 w 3603"/>
                <a:gd name="T39" fmla="*/ 2017 h 2073"/>
                <a:gd name="T40" fmla="*/ 1802 w 3603"/>
                <a:gd name="T41" fmla="*/ 543 h 2073"/>
                <a:gd name="T42" fmla="*/ 328 w 3603"/>
                <a:gd name="T43" fmla="*/ 2017 h 2073"/>
                <a:gd name="T44" fmla="*/ 304 w 3603"/>
                <a:gd name="T45" fmla="*/ 2037 h 2073"/>
                <a:gd name="T46" fmla="*/ 277 w 3603"/>
                <a:gd name="T47" fmla="*/ 2053 h 2073"/>
                <a:gd name="T48" fmla="*/ 250 w 3603"/>
                <a:gd name="T49" fmla="*/ 2063 h 2073"/>
                <a:gd name="T50" fmla="*/ 220 w 3603"/>
                <a:gd name="T51" fmla="*/ 2070 h 2073"/>
                <a:gd name="T52" fmla="*/ 192 w 3603"/>
                <a:gd name="T53" fmla="*/ 2073 h 2073"/>
                <a:gd name="T54" fmla="*/ 162 w 3603"/>
                <a:gd name="T55" fmla="*/ 2070 h 2073"/>
                <a:gd name="T56" fmla="*/ 133 w 3603"/>
                <a:gd name="T57" fmla="*/ 2063 h 2073"/>
                <a:gd name="T58" fmla="*/ 106 w 3603"/>
                <a:gd name="T59" fmla="*/ 2053 h 2073"/>
                <a:gd name="T60" fmla="*/ 80 w 3603"/>
                <a:gd name="T61" fmla="*/ 2037 h 2073"/>
                <a:gd name="T62" fmla="*/ 56 w 3603"/>
                <a:gd name="T63" fmla="*/ 2017 h 2073"/>
                <a:gd name="T64" fmla="*/ 33 w 3603"/>
                <a:gd name="T65" fmla="*/ 1989 h 2073"/>
                <a:gd name="T66" fmla="*/ 17 w 3603"/>
                <a:gd name="T67" fmla="*/ 1961 h 2073"/>
                <a:gd name="T68" fmla="*/ 6 w 3603"/>
                <a:gd name="T69" fmla="*/ 1930 h 2073"/>
                <a:gd name="T70" fmla="*/ 0 w 3603"/>
                <a:gd name="T71" fmla="*/ 1898 h 2073"/>
                <a:gd name="T72" fmla="*/ 0 w 3603"/>
                <a:gd name="T73" fmla="*/ 1864 h 2073"/>
                <a:gd name="T74" fmla="*/ 6 w 3603"/>
                <a:gd name="T75" fmla="*/ 1832 h 2073"/>
                <a:gd name="T76" fmla="*/ 17 w 3603"/>
                <a:gd name="T77" fmla="*/ 1801 h 2073"/>
                <a:gd name="T78" fmla="*/ 33 w 3603"/>
                <a:gd name="T79" fmla="*/ 1772 h 2073"/>
                <a:gd name="T80" fmla="*/ 56 w 3603"/>
                <a:gd name="T81" fmla="*/ 1745 h 2073"/>
                <a:gd name="T82" fmla="*/ 672 w 3603"/>
                <a:gd name="T83" fmla="*/ 1130 h 2073"/>
                <a:gd name="T84" fmla="*/ 672 w 3603"/>
                <a:gd name="T85" fmla="*/ 461 h 2073"/>
                <a:gd name="T86" fmla="*/ 674 w 3603"/>
                <a:gd name="T87" fmla="*/ 430 h 2073"/>
                <a:gd name="T88" fmla="*/ 684 w 3603"/>
                <a:gd name="T89" fmla="*/ 402 h 2073"/>
                <a:gd name="T90" fmla="*/ 698 w 3603"/>
                <a:gd name="T91" fmla="*/ 375 h 2073"/>
                <a:gd name="T92" fmla="*/ 716 w 3603"/>
                <a:gd name="T93" fmla="*/ 353 h 2073"/>
                <a:gd name="T94" fmla="*/ 740 w 3603"/>
                <a:gd name="T95" fmla="*/ 335 h 2073"/>
                <a:gd name="T96" fmla="*/ 765 w 3603"/>
                <a:gd name="T97" fmla="*/ 321 h 2073"/>
                <a:gd name="T98" fmla="*/ 794 w 3603"/>
                <a:gd name="T99" fmla="*/ 311 h 2073"/>
                <a:gd name="T100" fmla="*/ 825 w 3603"/>
                <a:gd name="T101" fmla="*/ 309 h 2073"/>
                <a:gd name="T102" fmla="*/ 856 w 3603"/>
                <a:gd name="T103" fmla="*/ 311 h 2073"/>
                <a:gd name="T104" fmla="*/ 885 w 3603"/>
                <a:gd name="T105" fmla="*/ 321 h 2073"/>
                <a:gd name="T106" fmla="*/ 911 w 3603"/>
                <a:gd name="T107" fmla="*/ 335 h 2073"/>
                <a:gd name="T108" fmla="*/ 934 w 3603"/>
                <a:gd name="T109" fmla="*/ 353 h 2073"/>
                <a:gd name="T110" fmla="*/ 952 w 3603"/>
                <a:gd name="T111" fmla="*/ 375 h 2073"/>
                <a:gd name="T112" fmla="*/ 966 w 3603"/>
                <a:gd name="T113" fmla="*/ 402 h 2073"/>
                <a:gd name="T114" fmla="*/ 975 w 3603"/>
                <a:gd name="T115" fmla="*/ 430 h 2073"/>
                <a:gd name="T116" fmla="*/ 978 w 3603"/>
                <a:gd name="T117" fmla="*/ 461 h 2073"/>
                <a:gd name="T118" fmla="*/ 978 w 3603"/>
                <a:gd name="T119" fmla="*/ 824 h 2073"/>
                <a:gd name="T120" fmla="*/ 1802 w 3603"/>
                <a:gd name="T121" fmla="*/ 0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3" h="2073">
                  <a:moveTo>
                    <a:pt x="1802" y="0"/>
                  </a:moveTo>
                  <a:lnTo>
                    <a:pt x="3548" y="1745"/>
                  </a:lnTo>
                  <a:lnTo>
                    <a:pt x="3569" y="1772"/>
                  </a:lnTo>
                  <a:lnTo>
                    <a:pt x="3586" y="1801"/>
                  </a:lnTo>
                  <a:lnTo>
                    <a:pt x="3598" y="1832"/>
                  </a:lnTo>
                  <a:lnTo>
                    <a:pt x="3603" y="1864"/>
                  </a:lnTo>
                  <a:lnTo>
                    <a:pt x="3603" y="1898"/>
                  </a:lnTo>
                  <a:lnTo>
                    <a:pt x="3598" y="1930"/>
                  </a:lnTo>
                  <a:lnTo>
                    <a:pt x="3586" y="1961"/>
                  </a:lnTo>
                  <a:lnTo>
                    <a:pt x="3569" y="1989"/>
                  </a:lnTo>
                  <a:lnTo>
                    <a:pt x="3548" y="2017"/>
                  </a:lnTo>
                  <a:lnTo>
                    <a:pt x="3521" y="2038"/>
                  </a:lnTo>
                  <a:lnTo>
                    <a:pt x="3492" y="2055"/>
                  </a:lnTo>
                  <a:lnTo>
                    <a:pt x="3461" y="2067"/>
                  </a:lnTo>
                  <a:lnTo>
                    <a:pt x="3429" y="2072"/>
                  </a:lnTo>
                  <a:lnTo>
                    <a:pt x="3395" y="2072"/>
                  </a:lnTo>
                  <a:lnTo>
                    <a:pt x="3363" y="2067"/>
                  </a:lnTo>
                  <a:lnTo>
                    <a:pt x="3332" y="2055"/>
                  </a:lnTo>
                  <a:lnTo>
                    <a:pt x="3303" y="2038"/>
                  </a:lnTo>
                  <a:lnTo>
                    <a:pt x="3276" y="2017"/>
                  </a:lnTo>
                  <a:lnTo>
                    <a:pt x="1802" y="543"/>
                  </a:lnTo>
                  <a:lnTo>
                    <a:pt x="328" y="2017"/>
                  </a:lnTo>
                  <a:lnTo>
                    <a:pt x="304" y="2037"/>
                  </a:lnTo>
                  <a:lnTo>
                    <a:pt x="277" y="2053"/>
                  </a:lnTo>
                  <a:lnTo>
                    <a:pt x="250" y="2063"/>
                  </a:lnTo>
                  <a:lnTo>
                    <a:pt x="220" y="2070"/>
                  </a:lnTo>
                  <a:lnTo>
                    <a:pt x="192" y="2073"/>
                  </a:lnTo>
                  <a:lnTo>
                    <a:pt x="162" y="2070"/>
                  </a:lnTo>
                  <a:lnTo>
                    <a:pt x="133" y="2063"/>
                  </a:lnTo>
                  <a:lnTo>
                    <a:pt x="106" y="2053"/>
                  </a:lnTo>
                  <a:lnTo>
                    <a:pt x="80" y="2037"/>
                  </a:lnTo>
                  <a:lnTo>
                    <a:pt x="56" y="2017"/>
                  </a:lnTo>
                  <a:lnTo>
                    <a:pt x="33" y="1989"/>
                  </a:lnTo>
                  <a:lnTo>
                    <a:pt x="17" y="1961"/>
                  </a:lnTo>
                  <a:lnTo>
                    <a:pt x="6" y="1930"/>
                  </a:lnTo>
                  <a:lnTo>
                    <a:pt x="0" y="1898"/>
                  </a:lnTo>
                  <a:lnTo>
                    <a:pt x="0" y="1864"/>
                  </a:lnTo>
                  <a:lnTo>
                    <a:pt x="6" y="1832"/>
                  </a:lnTo>
                  <a:lnTo>
                    <a:pt x="17" y="1801"/>
                  </a:lnTo>
                  <a:lnTo>
                    <a:pt x="33" y="1772"/>
                  </a:lnTo>
                  <a:lnTo>
                    <a:pt x="56" y="1745"/>
                  </a:lnTo>
                  <a:lnTo>
                    <a:pt x="672" y="1130"/>
                  </a:lnTo>
                  <a:lnTo>
                    <a:pt x="672" y="461"/>
                  </a:lnTo>
                  <a:lnTo>
                    <a:pt x="674" y="430"/>
                  </a:lnTo>
                  <a:lnTo>
                    <a:pt x="684" y="402"/>
                  </a:lnTo>
                  <a:lnTo>
                    <a:pt x="698" y="375"/>
                  </a:lnTo>
                  <a:lnTo>
                    <a:pt x="716" y="353"/>
                  </a:lnTo>
                  <a:lnTo>
                    <a:pt x="740" y="335"/>
                  </a:lnTo>
                  <a:lnTo>
                    <a:pt x="765" y="321"/>
                  </a:lnTo>
                  <a:lnTo>
                    <a:pt x="794" y="311"/>
                  </a:lnTo>
                  <a:lnTo>
                    <a:pt x="825" y="309"/>
                  </a:lnTo>
                  <a:lnTo>
                    <a:pt x="856" y="311"/>
                  </a:lnTo>
                  <a:lnTo>
                    <a:pt x="885" y="321"/>
                  </a:lnTo>
                  <a:lnTo>
                    <a:pt x="911" y="335"/>
                  </a:lnTo>
                  <a:lnTo>
                    <a:pt x="934" y="353"/>
                  </a:lnTo>
                  <a:lnTo>
                    <a:pt x="952" y="375"/>
                  </a:lnTo>
                  <a:lnTo>
                    <a:pt x="966" y="402"/>
                  </a:lnTo>
                  <a:lnTo>
                    <a:pt x="975" y="430"/>
                  </a:lnTo>
                  <a:lnTo>
                    <a:pt x="978" y="461"/>
                  </a:lnTo>
                  <a:lnTo>
                    <a:pt x="978" y="82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10208012" y="1787448"/>
            <a:ext cx="377430" cy="397228"/>
            <a:chOff x="5848350" y="3198813"/>
            <a:chExt cx="2390775" cy="2516188"/>
          </a:xfrm>
          <a:solidFill>
            <a:schemeClr val="bg2">
              <a:lumMod val="25000"/>
            </a:schemeClr>
          </a:solidFill>
        </p:grpSpPr>
        <p:sp>
          <p:nvSpPr>
            <p:cNvPr id="214" name="Freeform 193"/>
            <p:cNvSpPr>
              <a:spLocks/>
            </p:cNvSpPr>
            <p:nvPr/>
          </p:nvSpPr>
          <p:spPr bwMode="auto">
            <a:xfrm>
              <a:off x="5848350" y="4668838"/>
              <a:ext cx="2390775" cy="1046163"/>
            </a:xfrm>
            <a:custGeom>
              <a:avLst/>
              <a:gdLst>
                <a:gd name="T0" fmla="*/ 0 w 4517"/>
                <a:gd name="T1" fmla="*/ 0 h 1977"/>
                <a:gd name="T2" fmla="*/ 1506 w 4517"/>
                <a:gd name="T3" fmla="*/ 0 h 1977"/>
                <a:gd name="T4" fmla="*/ 1511 w 4517"/>
                <a:gd name="T5" fmla="*/ 71 h 1977"/>
                <a:gd name="T6" fmla="*/ 1523 w 4517"/>
                <a:gd name="T7" fmla="*/ 140 h 1977"/>
                <a:gd name="T8" fmla="*/ 1543 w 4517"/>
                <a:gd name="T9" fmla="*/ 204 h 1977"/>
                <a:gd name="T10" fmla="*/ 1572 w 4517"/>
                <a:gd name="T11" fmla="*/ 265 h 1977"/>
                <a:gd name="T12" fmla="*/ 1606 w 4517"/>
                <a:gd name="T13" fmla="*/ 322 h 1977"/>
                <a:gd name="T14" fmla="*/ 1647 w 4517"/>
                <a:gd name="T15" fmla="*/ 375 h 1977"/>
                <a:gd name="T16" fmla="*/ 1695 w 4517"/>
                <a:gd name="T17" fmla="*/ 421 h 1977"/>
                <a:gd name="T18" fmla="*/ 1746 w 4517"/>
                <a:gd name="T19" fmla="*/ 461 h 1977"/>
                <a:gd name="T20" fmla="*/ 1802 w 4517"/>
                <a:gd name="T21" fmla="*/ 497 h 1977"/>
                <a:gd name="T22" fmla="*/ 1864 w 4517"/>
                <a:gd name="T23" fmla="*/ 524 h 1977"/>
                <a:gd name="T24" fmla="*/ 1928 w 4517"/>
                <a:gd name="T25" fmla="*/ 545 h 1977"/>
                <a:gd name="T26" fmla="*/ 1997 w 4517"/>
                <a:gd name="T27" fmla="*/ 559 h 1977"/>
                <a:gd name="T28" fmla="*/ 2067 w 4517"/>
                <a:gd name="T29" fmla="*/ 563 h 1977"/>
                <a:gd name="T30" fmla="*/ 2449 w 4517"/>
                <a:gd name="T31" fmla="*/ 563 h 1977"/>
                <a:gd name="T32" fmla="*/ 2520 w 4517"/>
                <a:gd name="T33" fmla="*/ 559 h 1977"/>
                <a:gd name="T34" fmla="*/ 2587 w 4517"/>
                <a:gd name="T35" fmla="*/ 545 h 1977"/>
                <a:gd name="T36" fmla="*/ 2653 w 4517"/>
                <a:gd name="T37" fmla="*/ 524 h 1977"/>
                <a:gd name="T38" fmla="*/ 2713 w 4517"/>
                <a:gd name="T39" fmla="*/ 497 h 1977"/>
                <a:gd name="T40" fmla="*/ 2770 w 4517"/>
                <a:gd name="T41" fmla="*/ 461 h 1977"/>
                <a:gd name="T42" fmla="*/ 2822 w 4517"/>
                <a:gd name="T43" fmla="*/ 421 h 1977"/>
                <a:gd name="T44" fmla="*/ 2870 w 4517"/>
                <a:gd name="T45" fmla="*/ 375 h 1977"/>
                <a:gd name="T46" fmla="*/ 2910 w 4517"/>
                <a:gd name="T47" fmla="*/ 322 h 1977"/>
                <a:gd name="T48" fmla="*/ 2945 w 4517"/>
                <a:gd name="T49" fmla="*/ 265 h 1977"/>
                <a:gd name="T50" fmla="*/ 2973 w 4517"/>
                <a:gd name="T51" fmla="*/ 204 h 1977"/>
                <a:gd name="T52" fmla="*/ 2994 w 4517"/>
                <a:gd name="T53" fmla="*/ 140 h 1977"/>
                <a:gd name="T54" fmla="*/ 3008 w 4517"/>
                <a:gd name="T55" fmla="*/ 71 h 1977"/>
                <a:gd name="T56" fmla="*/ 3011 w 4517"/>
                <a:gd name="T57" fmla="*/ 0 h 1977"/>
                <a:gd name="T58" fmla="*/ 4517 w 4517"/>
                <a:gd name="T59" fmla="*/ 0 h 1977"/>
                <a:gd name="T60" fmla="*/ 4517 w 4517"/>
                <a:gd name="T61" fmla="*/ 1601 h 1977"/>
                <a:gd name="T62" fmla="*/ 4512 w 4517"/>
                <a:gd name="T63" fmla="*/ 1656 h 1977"/>
                <a:gd name="T64" fmla="*/ 4500 w 4517"/>
                <a:gd name="T65" fmla="*/ 1710 h 1977"/>
                <a:gd name="T66" fmla="*/ 4482 w 4517"/>
                <a:gd name="T67" fmla="*/ 1760 h 1977"/>
                <a:gd name="T68" fmla="*/ 4455 w 4517"/>
                <a:gd name="T69" fmla="*/ 1806 h 1977"/>
                <a:gd name="T70" fmla="*/ 4424 w 4517"/>
                <a:gd name="T71" fmla="*/ 1848 h 1977"/>
                <a:gd name="T72" fmla="*/ 4388 w 4517"/>
                <a:gd name="T73" fmla="*/ 1885 h 1977"/>
                <a:gd name="T74" fmla="*/ 4344 w 4517"/>
                <a:gd name="T75" fmla="*/ 1917 h 1977"/>
                <a:gd name="T76" fmla="*/ 4300 w 4517"/>
                <a:gd name="T77" fmla="*/ 1942 h 1977"/>
                <a:gd name="T78" fmla="*/ 4249 w 4517"/>
                <a:gd name="T79" fmla="*/ 1962 h 1977"/>
                <a:gd name="T80" fmla="*/ 4196 w 4517"/>
                <a:gd name="T81" fmla="*/ 1974 h 1977"/>
                <a:gd name="T82" fmla="*/ 4139 w 4517"/>
                <a:gd name="T83" fmla="*/ 1977 h 1977"/>
                <a:gd name="T84" fmla="*/ 376 w 4517"/>
                <a:gd name="T85" fmla="*/ 1977 h 1977"/>
                <a:gd name="T86" fmla="*/ 320 w 4517"/>
                <a:gd name="T87" fmla="*/ 1974 h 1977"/>
                <a:gd name="T88" fmla="*/ 268 w 4517"/>
                <a:gd name="T89" fmla="*/ 1962 h 1977"/>
                <a:gd name="T90" fmla="*/ 217 w 4517"/>
                <a:gd name="T91" fmla="*/ 1942 h 1977"/>
                <a:gd name="T92" fmla="*/ 171 w 4517"/>
                <a:gd name="T93" fmla="*/ 1917 h 1977"/>
                <a:gd name="T94" fmla="*/ 129 w 4517"/>
                <a:gd name="T95" fmla="*/ 1885 h 1977"/>
                <a:gd name="T96" fmla="*/ 93 w 4517"/>
                <a:gd name="T97" fmla="*/ 1848 h 1977"/>
                <a:gd name="T98" fmla="*/ 60 w 4517"/>
                <a:gd name="T99" fmla="*/ 1806 h 1977"/>
                <a:gd name="T100" fmla="*/ 34 w 4517"/>
                <a:gd name="T101" fmla="*/ 1760 h 1977"/>
                <a:gd name="T102" fmla="*/ 16 w 4517"/>
                <a:gd name="T103" fmla="*/ 1710 h 1977"/>
                <a:gd name="T104" fmla="*/ 4 w 4517"/>
                <a:gd name="T105" fmla="*/ 1656 h 1977"/>
                <a:gd name="T106" fmla="*/ 0 w 4517"/>
                <a:gd name="T107" fmla="*/ 1601 h 1977"/>
                <a:gd name="T108" fmla="*/ 0 w 4517"/>
                <a:gd name="T109" fmla="*/ 0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17" h="1977">
                  <a:moveTo>
                    <a:pt x="0" y="0"/>
                  </a:moveTo>
                  <a:lnTo>
                    <a:pt x="1506" y="0"/>
                  </a:lnTo>
                  <a:lnTo>
                    <a:pt x="1511" y="71"/>
                  </a:lnTo>
                  <a:lnTo>
                    <a:pt x="1523" y="140"/>
                  </a:lnTo>
                  <a:lnTo>
                    <a:pt x="1543" y="204"/>
                  </a:lnTo>
                  <a:lnTo>
                    <a:pt x="1572" y="265"/>
                  </a:lnTo>
                  <a:lnTo>
                    <a:pt x="1606" y="322"/>
                  </a:lnTo>
                  <a:lnTo>
                    <a:pt x="1647" y="375"/>
                  </a:lnTo>
                  <a:lnTo>
                    <a:pt x="1695" y="421"/>
                  </a:lnTo>
                  <a:lnTo>
                    <a:pt x="1746" y="461"/>
                  </a:lnTo>
                  <a:lnTo>
                    <a:pt x="1802" y="497"/>
                  </a:lnTo>
                  <a:lnTo>
                    <a:pt x="1864" y="524"/>
                  </a:lnTo>
                  <a:lnTo>
                    <a:pt x="1928" y="545"/>
                  </a:lnTo>
                  <a:lnTo>
                    <a:pt x="1997" y="559"/>
                  </a:lnTo>
                  <a:lnTo>
                    <a:pt x="2067" y="563"/>
                  </a:lnTo>
                  <a:lnTo>
                    <a:pt x="2449" y="563"/>
                  </a:lnTo>
                  <a:lnTo>
                    <a:pt x="2520" y="559"/>
                  </a:lnTo>
                  <a:lnTo>
                    <a:pt x="2587" y="545"/>
                  </a:lnTo>
                  <a:lnTo>
                    <a:pt x="2653" y="524"/>
                  </a:lnTo>
                  <a:lnTo>
                    <a:pt x="2713" y="497"/>
                  </a:lnTo>
                  <a:lnTo>
                    <a:pt x="2770" y="461"/>
                  </a:lnTo>
                  <a:lnTo>
                    <a:pt x="2822" y="421"/>
                  </a:lnTo>
                  <a:lnTo>
                    <a:pt x="2870" y="375"/>
                  </a:lnTo>
                  <a:lnTo>
                    <a:pt x="2910" y="322"/>
                  </a:lnTo>
                  <a:lnTo>
                    <a:pt x="2945" y="265"/>
                  </a:lnTo>
                  <a:lnTo>
                    <a:pt x="2973" y="204"/>
                  </a:lnTo>
                  <a:lnTo>
                    <a:pt x="2994" y="140"/>
                  </a:lnTo>
                  <a:lnTo>
                    <a:pt x="3008" y="71"/>
                  </a:lnTo>
                  <a:lnTo>
                    <a:pt x="3011" y="0"/>
                  </a:lnTo>
                  <a:lnTo>
                    <a:pt x="4517" y="0"/>
                  </a:lnTo>
                  <a:lnTo>
                    <a:pt x="4517" y="1601"/>
                  </a:lnTo>
                  <a:lnTo>
                    <a:pt x="4512" y="1656"/>
                  </a:lnTo>
                  <a:lnTo>
                    <a:pt x="4500" y="1710"/>
                  </a:lnTo>
                  <a:lnTo>
                    <a:pt x="4482" y="1760"/>
                  </a:lnTo>
                  <a:lnTo>
                    <a:pt x="4455" y="1806"/>
                  </a:lnTo>
                  <a:lnTo>
                    <a:pt x="4424" y="1848"/>
                  </a:lnTo>
                  <a:lnTo>
                    <a:pt x="4388" y="1885"/>
                  </a:lnTo>
                  <a:lnTo>
                    <a:pt x="4344" y="1917"/>
                  </a:lnTo>
                  <a:lnTo>
                    <a:pt x="4300" y="1942"/>
                  </a:lnTo>
                  <a:lnTo>
                    <a:pt x="4249" y="1962"/>
                  </a:lnTo>
                  <a:lnTo>
                    <a:pt x="4196" y="1974"/>
                  </a:lnTo>
                  <a:lnTo>
                    <a:pt x="4139" y="1977"/>
                  </a:lnTo>
                  <a:lnTo>
                    <a:pt x="376" y="1977"/>
                  </a:lnTo>
                  <a:lnTo>
                    <a:pt x="320" y="1974"/>
                  </a:lnTo>
                  <a:lnTo>
                    <a:pt x="268" y="1962"/>
                  </a:lnTo>
                  <a:lnTo>
                    <a:pt x="217" y="1942"/>
                  </a:lnTo>
                  <a:lnTo>
                    <a:pt x="171" y="1917"/>
                  </a:lnTo>
                  <a:lnTo>
                    <a:pt x="129" y="1885"/>
                  </a:lnTo>
                  <a:lnTo>
                    <a:pt x="93" y="1848"/>
                  </a:lnTo>
                  <a:lnTo>
                    <a:pt x="60" y="1806"/>
                  </a:lnTo>
                  <a:lnTo>
                    <a:pt x="34" y="1760"/>
                  </a:lnTo>
                  <a:lnTo>
                    <a:pt x="16" y="1710"/>
                  </a:lnTo>
                  <a:lnTo>
                    <a:pt x="4" y="1656"/>
                  </a:lnTo>
                  <a:lnTo>
                    <a:pt x="0" y="16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194"/>
            <p:cNvSpPr>
              <a:spLocks/>
            </p:cNvSpPr>
            <p:nvPr/>
          </p:nvSpPr>
          <p:spPr bwMode="auto">
            <a:xfrm>
              <a:off x="6638925" y="3198813"/>
              <a:ext cx="800100" cy="1319213"/>
            </a:xfrm>
            <a:custGeom>
              <a:avLst/>
              <a:gdLst>
                <a:gd name="T0" fmla="*/ 756 w 1512"/>
                <a:gd name="T1" fmla="*/ 0 h 2493"/>
                <a:gd name="T2" fmla="*/ 798 w 1512"/>
                <a:gd name="T3" fmla="*/ 3 h 2493"/>
                <a:gd name="T4" fmla="*/ 838 w 1512"/>
                <a:gd name="T5" fmla="*/ 14 h 2493"/>
                <a:gd name="T6" fmla="*/ 874 w 1512"/>
                <a:gd name="T7" fmla="*/ 32 h 2493"/>
                <a:gd name="T8" fmla="*/ 907 w 1512"/>
                <a:gd name="T9" fmla="*/ 56 h 2493"/>
                <a:gd name="T10" fmla="*/ 936 w 1512"/>
                <a:gd name="T11" fmla="*/ 84 h 2493"/>
                <a:gd name="T12" fmla="*/ 960 w 1512"/>
                <a:gd name="T13" fmla="*/ 116 h 2493"/>
                <a:gd name="T14" fmla="*/ 976 w 1512"/>
                <a:gd name="T15" fmla="*/ 153 h 2493"/>
                <a:gd name="T16" fmla="*/ 988 w 1512"/>
                <a:gd name="T17" fmla="*/ 194 h 2493"/>
                <a:gd name="T18" fmla="*/ 991 w 1512"/>
                <a:gd name="T19" fmla="*/ 235 h 2493"/>
                <a:gd name="T20" fmla="*/ 991 w 1512"/>
                <a:gd name="T21" fmla="*/ 1667 h 2493"/>
                <a:gd name="T22" fmla="*/ 1421 w 1512"/>
                <a:gd name="T23" fmla="*/ 1667 h 2493"/>
                <a:gd name="T24" fmla="*/ 1451 w 1512"/>
                <a:gd name="T25" fmla="*/ 1670 h 2493"/>
                <a:gd name="T26" fmla="*/ 1476 w 1512"/>
                <a:gd name="T27" fmla="*/ 1676 h 2493"/>
                <a:gd name="T28" fmla="*/ 1494 w 1512"/>
                <a:gd name="T29" fmla="*/ 1685 h 2493"/>
                <a:gd name="T30" fmla="*/ 1506 w 1512"/>
                <a:gd name="T31" fmla="*/ 1697 h 2493"/>
                <a:gd name="T32" fmla="*/ 1512 w 1512"/>
                <a:gd name="T33" fmla="*/ 1712 h 2493"/>
                <a:gd name="T34" fmla="*/ 1512 w 1512"/>
                <a:gd name="T35" fmla="*/ 1730 h 2493"/>
                <a:gd name="T36" fmla="*/ 1506 w 1512"/>
                <a:gd name="T37" fmla="*/ 1749 h 2493"/>
                <a:gd name="T38" fmla="*/ 1493 w 1512"/>
                <a:gd name="T39" fmla="*/ 1770 h 2493"/>
                <a:gd name="T40" fmla="*/ 1472 w 1512"/>
                <a:gd name="T41" fmla="*/ 1793 h 2493"/>
                <a:gd name="T42" fmla="*/ 756 w 1512"/>
                <a:gd name="T43" fmla="*/ 2493 h 2493"/>
                <a:gd name="T44" fmla="*/ 40 w 1512"/>
                <a:gd name="T45" fmla="*/ 1793 h 2493"/>
                <a:gd name="T46" fmla="*/ 21 w 1512"/>
                <a:gd name="T47" fmla="*/ 1770 h 2493"/>
                <a:gd name="T48" fmla="*/ 8 w 1512"/>
                <a:gd name="T49" fmla="*/ 1749 h 2493"/>
                <a:gd name="T50" fmla="*/ 0 w 1512"/>
                <a:gd name="T51" fmla="*/ 1730 h 2493"/>
                <a:gd name="T52" fmla="*/ 0 w 1512"/>
                <a:gd name="T53" fmla="*/ 1712 h 2493"/>
                <a:gd name="T54" fmla="*/ 6 w 1512"/>
                <a:gd name="T55" fmla="*/ 1697 h 2493"/>
                <a:gd name="T56" fmla="*/ 18 w 1512"/>
                <a:gd name="T57" fmla="*/ 1685 h 2493"/>
                <a:gd name="T58" fmla="*/ 37 w 1512"/>
                <a:gd name="T59" fmla="*/ 1676 h 2493"/>
                <a:gd name="T60" fmla="*/ 61 w 1512"/>
                <a:gd name="T61" fmla="*/ 1670 h 2493"/>
                <a:gd name="T62" fmla="*/ 91 w 1512"/>
                <a:gd name="T63" fmla="*/ 1667 h 2493"/>
                <a:gd name="T64" fmla="*/ 521 w 1512"/>
                <a:gd name="T65" fmla="*/ 1667 h 2493"/>
                <a:gd name="T66" fmla="*/ 521 w 1512"/>
                <a:gd name="T67" fmla="*/ 235 h 2493"/>
                <a:gd name="T68" fmla="*/ 526 w 1512"/>
                <a:gd name="T69" fmla="*/ 194 h 2493"/>
                <a:gd name="T70" fmla="*/ 536 w 1512"/>
                <a:gd name="T71" fmla="*/ 153 h 2493"/>
                <a:gd name="T72" fmla="*/ 552 w 1512"/>
                <a:gd name="T73" fmla="*/ 116 h 2493"/>
                <a:gd name="T74" fmla="*/ 576 w 1512"/>
                <a:gd name="T75" fmla="*/ 84 h 2493"/>
                <a:gd name="T76" fmla="*/ 605 w 1512"/>
                <a:gd name="T77" fmla="*/ 56 h 2493"/>
                <a:gd name="T78" fmla="*/ 638 w 1512"/>
                <a:gd name="T79" fmla="*/ 32 h 2493"/>
                <a:gd name="T80" fmla="*/ 674 w 1512"/>
                <a:gd name="T81" fmla="*/ 14 h 2493"/>
                <a:gd name="T82" fmla="*/ 714 w 1512"/>
                <a:gd name="T83" fmla="*/ 3 h 2493"/>
                <a:gd name="T84" fmla="*/ 756 w 1512"/>
                <a:gd name="T85" fmla="*/ 0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2" h="2493">
                  <a:moveTo>
                    <a:pt x="756" y="0"/>
                  </a:moveTo>
                  <a:lnTo>
                    <a:pt x="798" y="3"/>
                  </a:lnTo>
                  <a:lnTo>
                    <a:pt x="838" y="14"/>
                  </a:lnTo>
                  <a:lnTo>
                    <a:pt x="874" y="32"/>
                  </a:lnTo>
                  <a:lnTo>
                    <a:pt x="907" y="56"/>
                  </a:lnTo>
                  <a:lnTo>
                    <a:pt x="936" y="84"/>
                  </a:lnTo>
                  <a:lnTo>
                    <a:pt x="960" y="116"/>
                  </a:lnTo>
                  <a:lnTo>
                    <a:pt x="976" y="153"/>
                  </a:lnTo>
                  <a:lnTo>
                    <a:pt x="988" y="194"/>
                  </a:lnTo>
                  <a:lnTo>
                    <a:pt x="991" y="235"/>
                  </a:lnTo>
                  <a:lnTo>
                    <a:pt x="991" y="1667"/>
                  </a:lnTo>
                  <a:lnTo>
                    <a:pt x="1421" y="1667"/>
                  </a:lnTo>
                  <a:lnTo>
                    <a:pt x="1451" y="1670"/>
                  </a:lnTo>
                  <a:lnTo>
                    <a:pt x="1476" y="1676"/>
                  </a:lnTo>
                  <a:lnTo>
                    <a:pt x="1494" y="1685"/>
                  </a:lnTo>
                  <a:lnTo>
                    <a:pt x="1506" y="1697"/>
                  </a:lnTo>
                  <a:lnTo>
                    <a:pt x="1512" y="1712"/>
                  </a:lnTo>
                  <a:lnTo>
                    <a:pt x="1512" y="1730"/>
                  </a:lnTo>
                  <a:lnTo>
                    <a:pt x="1506" y="1749"/>
                  </a:lnTo>
                  <a:lnTo>
                    <a:pt x="1493" y="1770"/>
                  </a:lnTo>
                  <a:lnTo>
                    <a:pt x="1472" y="1793"/>
                  </a:lnTo>
                  <a:lnTo>
                    <a:pt x="756" y="2493"/>
                  </a:lnTo>
                  <a:lnTo>
                    <a:pt x="40" y="1793"/>
                  </a:lnTo>
                  <a:lnTo>
                    <a:pt x="21" y="1770"/>
                  </a:lnTo>
                  <a:lnTo>
                    <a:pt x="8" y="1749"/>
                  </a:lnTo>
                  <a:lnTo>
                    <a:pt x="0" y="1730"/>
                  </a:lnTo>
                  <a:lnTo>
                    <a:pt x="0" y="1712"/>
                  </a:lnTo>
                  <a:lnTo>
                    <a:pt x="6" y="1697"/>
                  </a:lnTo>
                  <a:lnTo>
                    <a:pt x="18" y="1685"/>
                  </a:lnTo>
                  <a:lnTo>
                    <a:pt x="37" y="1676"/>
                  </a:lnTo>
                  <a:lnTo>
                    <a:pt x="61" y="1670"/>
                  </a:lnTo>
                  <a:lnTo>
                    <a:pt x="91" y="1667"/>
                  </a:lnTo>
                  <a:lnTo>
                    <a:pt x="521" y="1667"/>
                  </a:lnTo>
                  <a:lnTo>
                    <a:pt x="521" y="235"/>
                  </a:lnTo>
                  <a:lnTo>
                    <a:pt x="526" y="194"/>
                  </a:lnTo>
                  <a:lnTo>
                    <a:pt x="536" y="153"/>
                  </a:lnTo>
                  <a:lnTo>
                    <a:pt x="552" y="116"/>
                  </a:lnTo>
                  <a:lnTo>
                    <a:pt x="576" y="84"/>
                  </a:lnTo>
                  <a:lnTo>
                    <a:pt x="605" y="56"/>
                  </a:lnTo>
                  <a:lnTo>
                    <a:pt x="638" y="32"/>
                  </a:lnTo>
                  <a:lnTo>
                    <a:pt x="674" y="14"/>
                  </a:lnTo>
                  <a:lnTo>
                    <a:pt x="714" y="3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3" name="Группа 222"/>
          <p:cNvGrpSpPr/>
          <p:nvPr/>
        </p:nvGrpSpPr>
        <p:grpSpPr>
          <a:xfrm>
            <a:off x="10900008" y="1787723"/>
            <a:ext cx="376903" cy="396678"/>
            <a:chOff x="5848350" y="3194050"/>
            <a:chExt cx="2027238" cy="2133601"/>
          </a:xfrm>
          <a:solidFill>
            <a:schemeClr val="bg2">
              <a:lumMod val="25000"/>
            </a:schemeClr>
          </a:solidFill>
        </p:grpSpPr>
        <p:sp>
          <p:nvSpPr>
            <p:cNvPr id="221" name="Freeform 199"/>
            <p:cNvSpPr>
              <a:spLocks/>
            </p:cNvSpPr>
            <p:nvPr/>
          </p:nvSpPr>
          <p:spPr bwMode="auto">
            <a:xfrm>
              <a:off x="5848350" y="4440238"/>
              <a:ext cx="2027238" cy="887413"/>
            </a:xfrm>
            <a:custGeom>
              <a:avLst/>
              <a:gdLst>
                <a:gd name="T0" fmla="*/ 0 w 3831"/>
                <a:gd name="T1" fmla="*/ 0 h 1677"/>
                <a:gd name="T2" fmla="*/ 1278 w 3831"/>
                <a:gd name="T3" fmla="*/ 0 h 1677"/>
                <a:gd name="T4" fmla="*/ 1281 w 3831"/>
                <a:gd name="T5" fmla="*/ 60 h 1677"/>
                <a:gd name="T6" fmla="*/ 1291 w 3831"/>
                <a:gd name="T7" fmla="*/ 118 h 1677"/>
                <a:gd name="T8" fmla="*/ 1309 w 3831"/>
                <a:gd name="T9" fmla="*/ 173 h 1677"/>
                <a:gd name="T10" fmla="*/ 1333 w 3831"/>
                <a:gd name="T11" fmla="*/ 225 h 1677"/>
                <a:gd name="T12" fmla="*/ 1363 w 3831"/>
                <a:gd name="T13" fmla="*/ 273 h 1677"/>
                <a:gd name="T14" fmla="*/ 1397 w 3831"/>
                <a:gd name="T15" fmla="*/ 318 h 1677"/>
                <a:gd name="T16" fmla="*/ 1438 w 3831"/>
                <a:gd name="T17" fmla="*/ 357 h 1677"/>
                <a:gd name="T18" fmla="*/ 1481 w 3831"/>
                <a:gd name="T19" fmla="*/ 391 h 1677"/>
                <a:gd name="T20" fmla="*/ 1529 w 3831"/>
                <a:gd name="T21" fmla="*/ 422 h 1677"/>
                <a:gd name="T22" fmla="*/ 1581 w 3831"/>
                <a:gd name="T23" fmla="*/ 445 h 1677"/>
                <a:gd name="T24" fmla="*/ 1636 w 3831"/>
                <a:gd name="T25" fmla="*/ 463 h 1677"/>
                <a:gd name="T26" fmla="*/ 1694 w 3831"/>
                <a:gd name="T27" fmla="*/ 474 h 1677"/>
                <a:gd name="T28" fmla="*/ 1754 w 3831"/>
                <a:gd name="T29" fmla="*/ 478 h 1677"/>
                <a:gd name="T30" fmla="*/ 2078 w 3831"/>
                <a:gd name="T31" fmla="*/ 478 h 1677"/>
                <a:gd name="T32" fmla="*/ 2137 w 3831"/>
                <a:gd name="T33" fmla="*/ 474 h 1677"/>
                <a:gd name="T34" fmla="*/ 2194 w 3831"/>
                <a:gd name="T35" fmla="*/ 463 h 1677"/>
                <a:gd name="T36" fmla="*/ 2250 w 3831"/>
                <a:gd name="T37" fmla="*/ 445 h 1677"/>
                <a:gd name="T38" fmla="*/ 2301 w 3831"/>
                <a:gd name="T39" fmla="*/ 422 h 1677"/>
                <a:gd name="T40" fmla="*/ 2349 w 3831"/>
                <a:gd name="T41" fmla="*/ 391 h 1677"/>
                <a:gd name="T42" fmla="*/ 2394 w 3831"/>
                <a:gd name="T43" fmla="*/ 357 h 1677"/>
                <a:gd name="T44" fmla="*/ 2434 w 3831"/>
                <a:gd name="T45" fmla="*/ 318 h 1677"/>
                <a:gd name="T46" fmla="*/ 2469 w 3831"/>
                <a:gd name="T47" fmla="*/ 273 h 1677"/>
                <a:gd name="T48" fmla="*/ 2498 w 3831"/>
                <a:gd name="T49" fmla="*/ 225 h 1677"/>
                <a:gd name="T50" fmla="*/ 2522 w 3831"/>
                <a:gd name="T51" fmla="*/ 173 h 1677"/>
                <a:gd name="T52" fmla="*/ 2540 w 3831"/>
                <a:gd name="T53" fmla="*/ 118 h 1677"/>
                <a:gd name="T54" fmla="*/ 2551 w 3831"/>
                <a:gd name="T55" fmla="*/ 60 h 1677"/>
                <a:gd name="T56" fmla="*/ 2554 w 3831"/>
                <a:gd name="T57" fmla="*/ 0 h 1677"/>
                <a:gd name="T58" fmla="*/ 3831 w 3831"/>
                <a:gd name="T59" fmla="*/ 0 h 1677"/>
                <a:gd name="T60" fmla="*/ 3831 w 3831"/>
                <a:gd name="T61" fmla="*/ 1358 h 1677"/>
                <a:gd name="T62" fmla="*/ 3828 w 3831"/>
                <a:gd name="T63" fmla="*/ 1405 h 1677"/>
                <a:gd name="T64" fmla="*/ 3817 w 3831"/>
                <a:gd name="T65" fmla="*/ 1451 h 1677"/>
                <a:gd name="T66" fmla="*/ 3802 w 3831"/>
                <a:gd name="T67" fmla="*/ 1493 h 1677"/>
                <a:gd name="T68" fmla="*/ 3779 w 3831"/>
                <a:gd name="T69" fmla="*/ 1532 h 1677"/>
                <a:gd name="T70" fmla="*/ 3753 w 3831"/>
                <a:gd name="T71" fmla="*/ 1567 h 1677"/>
                <a:gd name="T72" fmla="*/ 3722 w 3831"/>
                <a:gd name="T73" fmla="*/ 1599 h 1677"/>
                <a:gd name="T74" fmla="*/ 3685 w 3831"/>
                <a:gd name="T75" fmla="*/ 1626 h 1677"/>
                <a:gd name="T76" fmla="*/ 3647 w 3831"/>
                <a:gd name="T77" fmla="*/ 1647 h 1677"/>
                <a:gd name="T78" fmla="*/ 3604 w 3831"/>
                <a:gd name="T79" fmla="*/ 1664 h 1677"/>
                <a:gd name="T80" fmla="*/ 3560 w 3831"/>
                <a:gd name="T81" fmla="*/ 1674 h 1677"/>
                <a:gd name="T82" fmla="*/ 3511 w 3831"/>
                <a:gd name="T83" fmla="*/ 1677 h 1677"/>
                <a:gd name="T84" fmla="*/ 319 w 3831"/>
                <a:gd name="T85" fmla="*/ 1677 h 1677"/>
                <a:gd name="T86" fmla="*/ 272 w 3831"/>
                <a:gd name="T87" fmla="*/ 1674 h 1677"/>
                <a:gd name="T88" fmla="*/ 227 w 3831"/>
                <a:gd name="T89" fmla="*/ 1664 h 1677"/>
                <a:gd name="T90" fmla="*/ 184 w 3831"/>
                <a:gd name="T91" fmla="*/ 1647 h 1677"/>
                <a:gd name="T92" fmla="*/ 145 w 3831"/>
                <a:gd name="T93" fmla="*/ 1626 h 1677"/>
                <a:gd name="T94" fmla="*/ 109 w 3831"/>
                <a:gd name="T95" fmla="*/ 1599 h 1677"/>
                <a:gd name="T96" fmla="*/ 79 w 3831"/>
                <a:gd name="T97" fmla="*/ 1567 h 1677"/>
                <a:gd name="T98" fmla="*/ 51 w 3831"/>
                <a:gd name="T99" fmla="*/ 1532 h 1677"/>
                <a:gd name="T100" fmla="*/ 29 w 3831"/>
                <a:gd name="T101" fmla="*/ 1493 h 1677"/>
                <a:gd name="T102" fmla="*/ 14 w 3831"/>
                <a:gd name="T103" fmla="*/ 1451 h 1677"/>
                <a:gd name="T104" fmla="*/ 4 w 3831"/>
                <a:gd name="T105" fmla="*/ 1405 h 1677"/>
                <a:gd name="T106" fmla="*/ 0 w 3831"/>
                <a:gd name="T107" fmla="*/ 1358 h 1677"/>
                <a:gd name="T108" fmla="*/ 0 w 3831"/>
                <a:gd name="T109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31" h="1677">
                  <a:moveTo>
                    <a:pt x="0" y="0"/>
                  </a:moveTo>
                  <a:lnTo>
                    <a:pt x="1278" y="0"/>
                  </a:lnTo>
                  <a:lnTo>
                    <a:pt x="1281" y="60"/>
                  </a:lnTo>
                  <a:lnTo>
                    <a:pt x="1291" y="118"/>
                  </a:lnTo>
                  <a:lnTo>
                    <a:pt x="1309" y="173"/>
                  </a:lnTo>
                  <a:lnTo>
                    <a:pt x="1333" y="225"/>
                  </a:lnTo>
                  <a:lnTo>
                    <a:pt x="1363" y="273"/>
                  </a:lnTo>
                  <a:lnTo>
                    <a:pt x="1397" y="318"/>
                  </a:lnTo>
                  <a:lnTo>
                    <a:pt x="1438" y="357"/>
                  </a:lnTo>
                  <a:lnTo>
                    <a:pt x="1481" y="391"/>
                  </a:lnTo>
                  <a:lnTo>
                    <a:pt x="1529" y="422"/>
                  </a:lnTo>
                  <a:lnTo>
                    <a:pt x="1581" y="445"/>
                  </a:lnTo>
                  <a:lnTo>
                    <a:pt x="1636" y="463"/>
                  </a:lnTo>
                  <a:lnTo>
                    <a:pt x="1694" y="474"/>
                  </a:lnTo>
                  <a:lnTo>
                    <a:pt x="1754" y="478"/>
                  </a:lnTo>
                  <a:lnTo>
                    <a:pt x="2078" y="478"/>
                  </a:lnTo>
                  <a:lnTo>
                    <a:pt x="2137" y="474"/>
                  </a:lnTo>
                  <a:lnTo>
                    <a:pt x="2194" y="463"/>
                  </a:lnTo>
                  <a:lnTo>
                    <a:pt x="2250" y="445"/>
                  </a:lnTo>
                  <a:lnTo>
                    <a:pt x="2301" y="422"/>
                  </a:lnTo>
                  <a:lnTo>
                    <a:pt x="2349" y="391"/>
                  </a:lnTo>
                  <a:lnTo>
                    <a:pt x="2394" y="357"/>
                  </a:lnTo>
                  <a:lnTo>
                    <a:pt x="2434" y="318"/>
                  </a:lnTo>
                  <a:lnTo>
                    <a:pt x="2469" y="273"/>
                  </a:lnTo>
                  <a:lnTo>
                    <a:pt x="2498" y="225"/>
                  </a:lnTo>
                  <a:lnTo>
                    <a:pt x="2522" y="173"/>
                  </a:lnTo>
                  <a:lnTo>
                    <a:pt x="2540" y="118"/>
                  </a:lnTo>
                  <a:lnTo>
                    <a:pt x="2551" y="60"/>
                  </a:lnTo>
                  <a:lnTo>
                    <a:pt x="2554" y="0"/>
                  </a:lnTo>
                  <a:lnTo>
                    <a:pt x="3831" y="0"/>
                  </a:lnTo>
                  <a:lnTo>
                    <a:pt x="3831" y="1358"/>
                  </a:lnTo>
                  <a:lnTo>
                    <a:pt x="3828" y="1405"/>
                  </a:lnTo>
                  <a:lnTo>
                    <a:pt x="3817" y="1451"/>
                  </a:lnTo>
                  <a:lnTo>
                    <a:pt x="3802" y="1493"/>
                  </a:lnTo>
                  <a:lnTo>
                    <a:pt x="3779" y="1532"/>
                  </a:lnTo>
                  <a:lnTo>
                    <a:pt x="3753" y="1567"/>
                  </a:lnTo>
                  <a:lnTo>
                    <a:pt x="3722" y="1599"/>
                  </a:lnTo>
                  <a:lnTo>
                    <a:pt x="3685" y="1626"/>
                  </a:lnTo>
                  <a:lnTo>
                    <a:pt x="3647" y="1647"/>
                  </a:lnTo>
                  <a:lnTo>
                    <a:pt x="3604" y="1664"/>
                  </a:lnTo>
                  <a:lnTo>
                    <a:pt x="3560" y="1674"/>
                  </a:lnTo>
                  <a:lnTo>
                    <a:pt x="3511" y="1677"/>
                  </a:lnTo>
                  <a:lnTo>
                    <a:pt x="319" y="1677"/>
                  </a:lnTo>
                  <a:lnTo>
                    <a:pt x="272" y="1674"/>
                  </a:lnTo>
                  <a:lnTo>
                    <a:pt x="227" y="1664"/>
                  </a:lnTo>
                  <a:lnTo>
                    <a:pt x="184" y="1647"/>
                  </a:lnTo>
                  <a:lnTo>
                    <a:pt x="145" y="1626"/>
                  </a:lnTo>
                  <a:lnTo>
                    <a:pt x="109" y="1599"/>
                  </a:lnTo>
                  <a:lnTo>
                    <a:pt x="79" y="1567"/>
                  </a:lnTo>
                  <a:lnTo>
                    <a:pt x="51" y="1532"/>
                  </a:lnTo>
                  <a:lnTo>
                    <a:pt x="29" y="1493"/>
                  </a:lnTo>
                  <a:lnTo>
                    <a:pt x="14" y="1451"/>
                  </a:lnTo>
                  <a:lnTo>
                    <a:pt x="4" y="1405"/>
                  </a:lnTo>
                  <a:lnTo>
                    <a:pt x="0" y="13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200"/>
            <p:cNvSpPr>
              <a:spLocks/>
            </p:cNvSpPr>
            <p:nvPr/>
          </p:nvSpPr>
          <p:spPr bwMode="auto">
            <a:xfrm>
              <a:off x="6518275" y="3194050"/>
              <a:ext cx="679450" cy="1119188"/>
            </a:xfrm>
            <a:custGeom>
              <a:avLst/>
              <a:gdLst>
                <a:gd name="T0" fmla="*/ 642 w 1283"/>
                <a:gd name="T1" fmla="*/ 0 h 2114"/>
                <a:gd name="T2" fmla="*/ 1249 w 1283"/>
                <a:gd name="T3" fmla="*/ 594 h 2114"/>
                <a:gd name="T4" fmla="*/ 1266 w 1283"/>
                <a:gd name="T5" fmla="*/ 613 h 2114"/>
                <a:gd name="T6" fmla="*/ 1278 w 1283"/>
                <a:gd name="T7" fmla="*/ 631 h 2114"/>
                <a:gd name="T8" fmla="*/ 1283 w 1283"/>
                <a:gd name="T9" fmla="*/ 647 h 2114"/>
                <a:gd name="T10" fmla="*/ 1283 w 1283"/>
                <a:gd name="T11" fmla="*/ 663 h 2114"/>
                <a:gd name="T12" fmla="*/ 1278 w 1283"/>
                <a:gd name="T13" fmla="*/ 675 h 2114"/>
                <a:gd name="T14" fmla="*/ 1268 w 1283"/>
                <a:gd name="T15" fmla="*/ 685 h 2114"/>
                <a:gd name="T16" fmla="*/ 1252 w 1283"/>
                <a:gd name="T17" fmla="*/ 693 h 2114"/>
                <a:gd name="T18" fmla="*/ 1231 w 1283"/>
                <a:gd name="T19" fmla="*/ 698 h 2114"/>
                <a:gd name="T20" fmla="*/ 1206 w 1283"/>
                <a:gd name="T21" fmla="*/ 699 h 2114"/>
                <a:gd name="T22" fmla="*/ 841 w 1283"/>
                <a:gd name="T23" fmla="*/ 699 h 2114"/>
                <a:gd name="T24" fmla="*/ 841 w 1283"/>
                <a:gd name="T25" fmla="*/ 1915 h 2114"/>
                <a:gd name="T26" fmla="*/ 839 w 1283"/>
                <a:gd name="T27" fmla="*/ 1950 h 2114"/>
                <a:gd name="T28" fmla="*/ 828 w 1283"/>
                <a:gd name="T29" fmla="*/ 1985 h 2114"/>
                <a:gd name="T30" fmla="*/ 814 w 1283"/>
                <a:gd name="T31" fmla="*/ 2015 h 2114"/>
                <a:gd name="T32" fmla="*/ 794 w 1283"/>
                <a:gd name="T33" fmla="*/ 2043 h 2114"/>
                <a:gd name="T34" fmla="*/ 770 w 1283"/>
                <a:gd name="T35" fmla="*/ 2067 h 2114"/>
                <a:gd name="T36" fmla="*/ 742 w 1283"/>
                <a:gd name="T37" fmla="*/ 2088 h 2114"/>
                <a:gd name="T38" fmla="*/ 712 w 1283"/>
                <a:gd name="T39" fmla="*/ 2102 h 2114"/>
                <a:gd name="T40" fmla="*/ 677 w 1283"/>
                <a:gd name="T41" fmla="*/ 2112 h 2114"/>
                <a:gd name="T42" fmla="*/ 642 w 1283"/>
                <a:gd name="T43" fmla="*/ 2114 h 2114"/>
                <a:gd name="T44" fmla="*/ 606 w 1283"/>
                <a:gd name="T45" fmla="*/ 2112 h 2114"/>
                <a:gd name="T46" fmla="*/ 572 w 1283"/>
                <a:gd name="T47" fmla="*/ 2102 h 2114"/>
                <a:gd name="T48" fmla="*/ 541 w 1283"/>
                <a:gd name="T49" fmla="*/ 2088 h 2114"/>
                <a:gd name="T50" fmla="*/ 513 w 1283"/>
                <a:gd name="T51" fmla="*/ 2067 h 2114"/>
                <a:gd name="T52" fmla="*/ 489 w 1283"/>
                <a:gd name="T53" fmla="*/ 2043 h 2114"/>
                <a:gd name="T54" fmla="*/ 469 w 1283"/>
                <a:gd name="T55" fmla="*/ 2015 h 2114"/>
                <a:gd name="T56" fmla="*/ 455 w 1283"/>
                <a:gd name="T57" fmla="*/ 1985 h 2114"/>
                <a:gd name="T58" fmla="*/ 446 w 1283"/>
                <a:gd name="T59" fmla="*/ 1950 h 2114"/>
                <a:gd name="T60" fmla="*/ 442 w 1283"/>
                <a:gd name="T61" fmla="*/ 1915 h 2114"/>
                <a:gd name="T62" fmla="*/ 442 w 1283"/>
                <a:gd name="T63" fmla="*/ 699 h 2114"/>
                <a:gd name="T64" fmla="*/ 78 w 1283"/>
                <a:gd name="T65" fmla="*/ 699 h 2114"/>
                <a:gd name="T66" fmla="*/ 52 w 1283"/>
                <a:gd name="T67" fmla="*/ 698 h 2114"/>
                <a:gd name="T68" fmla="*/ 32 w 1283"/>
                <a:gd name="T69" fmla="*/ 693 h 2114"/>
                <a:gd name="T70" fmla="*/ 16 w 1283"/>
                <a:gd name="T71" fmla="*/ 685 h 2114"/>
                <a:gd name="T72" fmla="*/ 5 w 1283"/>
                <a:gd name="T73" fmla="*/ 675 h 2114"/>
                <a:gd name="T74" fmla="*/ 0 w 1283"/>
                <a:gd name="T75" fmla="*/ 663 h 2114"/>
                <a:gd name="T76" fmla="*/ 0 w 1283"/>
                <a:gd name="T77" fmla="*/ 647 h 2114"/>
                <a:gd name="T78" fmla="*/ 7 w 1283"/>
                <a:gd name="T79" fmla="*/ 631 h 2114"/>
                <a:gd name="T80" fmla="*/ 18 w 1283"/>
                <a:gd name="T81" fmla="*/ 613 h 2114"/>
                <a:gd name="T82" fmla="*/ 35 w 1283"/>
                <a:gd name="T83" fmla="*/ 594 h 2114"/>
                <a:gd name="T84" fmla="*/ 642 w 1283"/>
                <a:gd name="T85" fmla="*/ 0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3" h="2114">
                  <a:moveTo>
                    <a:pt x="642" y="0"/>
                  </a:moveTo>
                  <a:lnTo>
                    <a:pt x="1249" y="594"/>
                  </a:lnTo>
                  <a:lnTo>
                    <a:pt x="1266" y="613"/>
                  </a:lnTo>
                  <a:lnTo>
                    <a:pt x="1278" y="631"/>
                  </a:lnTo>
                  <a:lnTo>
                    <a:pt x="1283" y="647"/>
                  </a:lnTo>
                  <a:lnTo>
                    <a:pt x="1283" y="663"/>
                  </a:lnTo>
                  <a:lnTo>
                    <a:pt x="1278" y="675"/>
                  </a:lnTo>
                  <a:lnTo>
                    <a:pt x="1268" y="685"/>
                  </a:lnTo>
                  <a:lnTo>
                    <a:pt x="1252" y="693"/>
                  </a:lnTo>
                  <a:lnTo>
                    <a:pt x="1231" y="698"/>
                  </a:lnTo>
                  <a:lnTo>
                    <a:pt x="1206" y="699"/>
                  </a:lnTo>
                  <a:lnTo>
                    <a:pt x="841" y="699"/>
                  </a:lnTo>
                  <a:lnTo>
                    <a:pt x="841" y="1915"/>
                  </a:lnTo>
                  <a:lnTo>
                    <a:pt x="839" y="1950"/>
                  </a:lnTo>
                  <a:lnTo>
                    <a:pt x="828" y="1985"/>
                  </a:lnTo>
                  <a:lnTo>
                    <a:pt x="814" y="2015"/>
                  </a:lnTo>
                  <a:lnTo>
                    <a:pt x="794" y="2043"/>
                  </a:lnTo>
                  <a:lnTo>
                    <a:pt x="770" y="2067"/>
                  </a:lnTo>
                  <a:lnTo>
                    <a:pt x="742" y="2088"/>
                  </a:lnTo>
                  <a:lnTo>
                    <a:pt x="712" y="2102"/>
                  </a:lnTo>
                  <a:lnTo>
                    <a:pt x="677" y="2112"/>
                  </a:lnTo>
                  <a:lnTo>
                    <a:pt x="642" y="2114"/>
                  </a:lnTo>
                  <a:lnTo>
                    <a:pt x="606" y="2112"/>
                  </a:lnTo>
                  <a:lnTo>
                    <a:pt x="572" y="2102"/>
                  </a:lnTo>
                  <a:lnTo>
                    <a:pt x="541" y="2088"/>
                  </a:lnTo>
                  <a:lnTo>
                    <a:pt x="513" y="2067"/>
                  </a:lnTo>
                  <a:lnTo>
                    <a:pt x="489" y="2043"/>
                  </a:lnTo>
                  <a:lnTo>
                    <a:pt x="469" y="2015"/>
                  </a:lnTo>
                  <a:lnTo>
                    <a:pt x="455" y="1985"/>
                  </a:lnTo>
                  <a:lnTo>
                    <a:pt x="446" y="1950"/>
                  </a:lnTo>
                  <a:lnTo>
                    <a:pt x="442" y="1915"/>
                  </a:lnTo>
                  <a:lnTo>
                    <a:pt x="442" y="699"/>
                  </a:lnTo>
                  <a:lnTo>
                    <a:pt x="78" y="699"/>
                  </a:lnTo>
                  <a:lnTo>
                    <a:pt x="52" y="698"/>
                  </a:lnTo>
                  <a:lnTo>
                    <a:pt x="32" y="693"/>
                  </a:lnTo>
                  <a:lnTo>
                    <a:pt x="16" y="685"/>
                  </a:lnTo>
                  <a:lnTo>
                    <a:pt x="5" y="675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1"/>
                  </a:lnTo>
                  <a:lnTo>
                    <a:pt x="18" y="613"/>
                  </a:lnTo>
                  <a:lnTo>
                    <a:pt x="35" y="594"/>
                  </a:lnTo>
                  <a:lnTo>
                    <a:pt x="6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2" name="Группа 231"/>
          <p:cNvGrpSpPr/>
          <p:nvPr/>
        </p:nvGrpSpPr>
        <p:grpSpPr>
          <a:xfrm>
            <a:off x="883871" y="4003951"/>
            <a:ext cx="389222" cy="394111"/>
            <a:chOff x="5843588" y="3178175"/>
            <a:chExt cx="1643063" cy="1663700"/>
          </a:xfrm>
          <a:solidFill>
            <a:schemeClr val="bg2">
              <a:lumMod val="25000"/>
            </a:schemeClr>
          </a:solidFill>
        </p:grpSpPr>
        <p:sp>
          <p:nvSpPr>
            <p:cNvPr id="228" name="Freeform 205"/>
            <p:cNvSpPr>
              <a:spLocks/>
            </p:cNvSpPr>
            <p:nvPr/>
          </p:nvSpPr>
          <p:spPr bwMode="auto">
            <a:xfrm>
              <a:off x="6500813" y="3843338"/>
              <a:ext cx="328613" cy="333375"/>
            </a:xfrm>
            <a:custGeom>
              <a:avLst/>
              <a:gdLst>
                <a:gd name="T0" fmla="*/ 414 w 828"/>
                <a:gd name="T1" fmla="*/ 0 h 838"/>
                <a:gd name="T2" fmla="*/ 472 w 828"/>
                <a:gd name="T3" fmla="*/ 4 h 838"/>
                <a:gd name="T4" fmla="*/ 528 w 828"/>
                <a:gd name="T5" fmla="*/ 15 h 838"/>
                <a:gd name="T6" fmla="*/ 580 w 828"/>
                <a:gd name="T7" fmla="*/ 35 h 838"/>
                <a:gd name="T8" fmla="*/ 629 w 828"/>
                <a:gd name="T9" fmla="*/ 61 h 838"/>
                <a:gd name="T10" fmla="*/ 674 w 828"/>
                <a:gd name="T11" fmla="*/ 94 h 838"/>
                <a:gd name="T12" fmla="*/ 715 w 828"/>
                <a:gd name="T13" fmla="*/ 132 h 838"/>
                <a:gd name="T14" fmla="*/ 749 w 828"/>
                <a:gd name="T15" fmla="*/ 174 h 838"/>
                <a:gd name="T16" fmla="*/ 777 w 828"/>
                <a:gd name="T17" fmla="*/ 217 h 838"/>
                <a:gd name="T18" fmla="*/ 799 w 828"/>
                <a:gd name="T19" fmla="*/ 264 h 838"/>
                <a:gd name="T20" fmla="*/ 814 w 828"/>
                <a:gd name="T21" fmla="*/ 313 h 838"/>
                <a:gd name="T22" fmla="*/ 825 w 828"/>
                <a:gd name="T23" fmla="*/ 365 h 838"/>
                <a:gd name="T24" fmla="*/ 828 w 828"/>
                <a:gd name="T25" fmla="*/ 419 h 838"/>
                <a:gd name="T26" fmla="*/ 825 w 828"/>
                <a:gd name="T27" fmla="*/ 475 h 838"/>
                <a:gd name="T28" fmla="*/ 813 w 828"/>
                <a:gd name="T29" fmla="*/ 530 h 838"/>
                <a:gd name="T30" fmla="*/ 796 w 828"/>
                <a:gd name="T31" fmla="*/ 581 h 838"/>
                <a:gd name="T32" fmla="*/ 771 w 828"/>
                <a:gd name="T33" fmla="*/ 630 h 838"/>
                <a:gd name="T34" fmla="*/ 742 w 828"/>
                <a:gd name="T35" fmla="*/ 675 h 838"/>
                <a:gd name="T36" fmla="*/ 707 w 828"/>
                <a:gd name="T37" fmla="*/ 715 h 838"/>
                <a:gd name="T38" fmla="*/ 667 w 828"/>
                <a:gd name="T39" fmla="*/ 751 h 838"/>
                <a:gd name="T40" fmla="*/ 623 w 828"/>
                <a:gd name="T41" fmla="*/ 781 h 838"/>
                <a:gd name="T42" fmla="*/ 575 w 828"/>
                <a:gd name="T43" fmla="*/ 806 h 838"/>
                <a:gd name="T44" fmla="*/ 524 w 828"/>
                <a:gd name="T45" fmla="*/ 823 h 838"/>
                <a:gd name="T46" fmla="*/ 470 w 828"/>
                <a:gd name="T47" fmla="*/ 834 h 838"/>
                <a:gd name="T48" fmla="*/ 414 w 828"/>
                <a:gd name="T49" fmla="*/ 838 h 838"/>
                <a:gd name="T50" fmla="*/ 357 w 828"/>
                <a:gd name="T51" fmla="*/ 834 h 838"/>
                <a:gd name="T52" fmla="*/ 304 w 828"/>
                <a:gd name="T53" fmla="*/ 823 h 838"/>
                <a:gd name="T54" fmla="*/ 252 w 828"/>
                <a:gd name="T55" fmla="*/ 806 h 838"/>
                <a:gd name="T56" fmla="*/ 204 w 828"/>
                <a:gd name="T57" fmla="*/ 781 h 838"/>
                <a:gd name="T58" fmla="*/ 160 w 828"/>
                <a:gd name="T59" fmla="*/ 751 h 838"/>
                <a:gd name="T60" fmla="*/ 121 w 828"/>
                <a:gd name="T61" fmla="*/ 715 h 838"/>
                <a:gd name="T62" fmla="*/ 85 w 828"/>
                <a:gd name="T63" fmla="*/ 675 h 838"/>
                <a:gd name="T64" fmla="*/ 55 w 828"/>
                <a:gd name="T65" fmla="*/ 630 h 838"/>
                <a:gd name="T66" fmla="*/ 32 w 828"/>
                <a:gd name="T67" fmla="*/ 581 h 838"/>
                <a:gd name="T68" fmla="*/ 14 w 828"/>
                <a:gd name="T69" fmla="*/ 530 h 838"/>
                <a:gd name="T70" fmla="*/ 4 w 828"/>
                <a:gd name="T71" fmla="*/ 475 h 838"/>
                <a:gd name="T72" fmla="*/ 0 w 828"/>
                <a:gd name="T73" fmla="*/ 419 h 838"/>
                <a:gd name="T74" fmla="*/ 2 w 828"/>
                <a:gd name="T75" fmla="*/ 365 h 838"/>
                <a:gd name="T76" fmla="*/ 13 w 828"/>
                <a:gd name="T77" fmla="*/ 313 h 838"/>
                <a:gd name="T78" fmla="*/ 30 w 828"/>
                <a:gd name="T79" fmla="*/ 264 h 838"/>
                <a:gd name="T80" fmla="*/ 50 w 828"/>
                <a:gd name="T81" fmla="*/ 217 h 838"/>
                <a:gd name="T82" fmla="*/ 77 w 828"/>
                <a:gd name="T83" fmla="*/ 174 h 838"/>
                <a:gd name="T84" fmla="*/ 112 w 828"/>
                <a:gd name="T85" fmla="*/ 132 h 838"/>
                <a:gd name="T86" fmla="*/ 154 w 828"/>
                <a:gd name="T87" fmla="*/ 94 h 838"/>
                <a:gd name="T88" fmla="*/ 198 w 828"/>
                <a:gd name="T89" fmla="*/ 61 h 838"/>
                <a:gd name="T90" fmla="*/ 247 w 828"/>
                <a:gd name="T91" fmla="*/ 35 h 838"/>
                <a:gd name="T92" fmla="*/ 300 w 828"/>
                <a:gd name="T93" fmla="*/ 15 h 838"/>
                <a:gd name="T94" fmla="*/ 356 w 828"/>
                <a:gd name="T95" fmla="*/ 4 h 838"/>
                <a:gd name="T96" fmla="*/ 414 w 828"/>
                <a:gd name="T97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8" h="838">
                  <a:moveTo>
                    <a:pt x="414" y="0"/>
                  </a:moveTo>
                  <a:lnTo>
                    <a:pt x="472" y="4"/>
                  </a:lnTo>
                  <a:lnTo>
                    <a:pt x="528" y="15"/>
                  </a:lnTo>
                  <a:lnTo>
                    <a:pt x="580" y="35"/>
                  </a:lnTo>
                  <a:lnTo>
                    <a:pt x="629" y="61"/>
                  </a:lnTo>
                  <a:lnTo>
                    <a:pt x="674" y="94"/>
                  </a:lnTo>
                  <a:lnTo>
                    <a:pt x="715" y="132"/>
                  </a:lnTo>
                  <a:lnTo>
                    <a:pt x="749" y="174"/>
                  </a:lnTo>
                  <a:lnTo>
                    <a:pt x="777" y="217"/>
                  </a:lnTo>
                  <a:lnTo>
                    <a:pt x="799" y="264"/>
                  </a:lnTo>
                  <a:lnTo>
                    <a:pt x="814" y="313"/>
                  </a:lnTo>
                  <a:lnTo>
                    <a:pt x="825" y="365"/>
                  </a:lnTo>
                  <a:lnTo>
                    <a:pt x="828" y="419"/>
                  </a:lnTo>
                  <a:lnTo>
                    <a:pt x="825" y="475"/>
                  </a:lnTo>
                  <a:lnTo>
                    <a:pt x="813" y="530"/>
                  </a:lnTo>
                  <a:lnTo>
                    <a:pt x="796" y="581"/>
                  </a:lnTo>
                  <a:lnTo>
                    <a:pt x="771" y="630"/>
                  </a:lnTo>
                  <a:lnTo>
                    <a:pt x="742" y="675"/>
                  </a:lnTo>
                  <a:lnTo>
                    <a:pt x="707" y="715"/>
                  </a:lnTo>
                  <a:lnTo>
                    <a:pt x="667" y="751"/>
                  </a:lnTo>
                  <a:lnTo>
                    <a:pt x="623" y="781"/>
                  </a:lnTo>
                  <a:lnTo>
                    <a:pt x="575" y="806"/>
                  </a:lnTo>
                  <a:lnTo>
                    <a:pt x="524" y="823"/>
                  </a:lnTo>
                  <a:lnTo>
                    <a:pt x="470" y="834"/>
                  </a:lnTo>
                  <a:lnTo>
                    <a:pt x="414" y="838"/>
                  </a:lnTo>
                  <a:lnTo>
                    <a:pt x="357" y="834"/>
                  </a:lnTo>
                  <a:lnTo>
                    <a:pt x="304" y="823"/>
                  </a:lnTo>
                  <a:lnTo>
                    <a:pt x="252" y="806"/>
                  </a:lnTo>
                  <a:lnTo>
                    <a:pt x="204" y="781"/>
                  </a:lnTo>
                  <a:lnTo>
                    <a:pt x="160" y="751"/>
                  </a:lnTo>
                  <a:lnTo>
                    <a:pt x="121" y="715"/>
                  </a:lnTo>
                  <a:lnTo>
                    <a:pt x="85" y="675"/>
                  </a:lnTo>
                  <a:lnTo>
                    <a:pt x="55" y="630"/>
                  </a:lnTo>
                  <a:lnTo>
                    <a:pt x="32" y="581"/>
                  </a:lnTo>
                  <a:lnTo>
                    <a:pt x="14" y="530"/>
                  </a:lnTo>
                  <a:lnTo>
                    <a:pt x="4" y="475"/>
                  </a:lnTo>
                  <a:lnTo>
                    <a:pt x="0" y="419"/>
                  </a:lnTo>
                  <a:lnTo>
                    <a:pt x="2" y="365"/>
                  </a:lnTo>
                  <a:lnTo>
                    <a:pt x="13" y="313"/>
                  </a:lnTo>
                  <a:lnTo>
                    <a:pt x="30" y="264"/>
                  </a:lnTo>
                  <a:lnTo>
                    <a:pt x="50" y="217"/>
                  </a:lnTo>
                  <a:lnTo>
                    <a:pt x="77" y="174"/>
                  </a:lnTo>
                  <a:lnTo>
                    <a:pt x="112" y="132"/>
                  </a:lnTo>
                  <a:lnTo>
                    <a:pt x="154" y="94"/>
                  </a:lnTo>
                  <a:lnTo>
                    <a:pt x="198" y="61"/>
                  </a:lnTo>
                  <a:lnTo>
                    <a:pt x="247" y="35"/>
                  </a:lnTo>
                  <a:lnTo>
                    <a:pt x="300" y="15"/>
                  </a:lnTo>
                  <a:lnTo>
                    <a:pt x="356" y="4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6865938" y="3646488"/>
              <a:ext cx="158750" cy="160337"/>
            </a:xfrm>
            <a:custGeom>
              <a:avLst/>
              <a:gdLst>
                <a:gd name="T0" fmla="*/ 347 w 400"/>
                <a:gd name="T1" fmla="*/ 0 h 405"/>
                <a:gd name="T2" fmla="*/ 400 w 400"/>
                <a:gd name="T3" fmla="*/ 0 h 405"/>
                <a:gd name="T4" fmla="*/ 400 w 400"/>
                <a:gd name="T5" fmla="*/ 403 h 405"/>
                <a:gd name="T6" fmla="*/ 1 w 400"/>
                <a:gd name="T7" fmla="*/ 405 h 405"/>
                <a:gd name="T8" fmla="*/ 0 w 400"/>
                <a:gd name="T9" fmla="*/ 1 h 405"/>
                <a:gd name="T10" fmla="*/ 347 w 400"/>
                <a:gd name="T11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405">
                  <a:moveTo>
                    <a:pt x="347" y="0"/>
                  </a:moveTo>
                  <a:lnTo>
                    <a:pt x="400" y="0"/>
                  </a:lnTo>
                  <a:lnTo>
                    <a:pt x="400" y="403"/>
                  </a:lnTo>
                  <a:lnTo>
                    <a:pt x="1" y="405"/>
                  </a:lnTo>
                  <a:lnTo>
                    <a:pt x="0" y="1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207"/>
            <p:cNvSpPr>
              <a:spLocks noEditPoints="1"/>
            </p:cNvSpPr>
            <p:nvPr/>
          </p:nvSpPr>
          <p:spPr bwMode="auto">
            <a:xfrm>
              <a:off x="5843588" y="3178175"/>
              <a:ext cx="1643063" cy="1663700"/>
            </a:xfrm>
            <a:custGeom>
              <a:avLst/>
              <a:gdLst>
                <a:gd name="T0" fmla="*/ 1236 w 4139"/>
                <a:gd name="T1" fmla="*/ 918 h 4190"/>
                <a:gd name="T2" fmla="*/ 1087 w 4139"/>
                <a:gd name="T3" fmla="*/ 986 h 4190"/>
                <a:gd name="T4" fmla="*/ 975 w 4139"/>
                <a:gd name="T5" fmla="*/ 1102 h 4190"/>
                <a:gd name="T6" fmla="*/ 906 w 4139"/>
                <a:gd name="T7" fmla="*/ 1251 h 4190"/>
                <a:gd name="T8" fmla="*/ 893 w 4139"/>
                <a:gd name="T9" fmla="*/ 2826 h 4190"/>
                <a:gd name="T10" fmla="*/ 923 w 4139"/>
                <a:gd name="T11" fmla="*/ 2993 h 4190"/>
                <a:gd name="T12" fmla="*/ 1007 w 4139"/>
                <a:gd name="T13" fmla="*/ 3131 h 4190"/>
                <a:gd name="T14" fmla="*/ 1134 w 4139"/>
                <a:gd name="T15" fmla="*/ 3232 h 4190"/>
                <a:gd name="T16" fmla="*/ 1291 w 4139"/>
                <a:gd name="T17" fmla="*/ 3282 h 4190"/>
                <a:gd name="T18" fmla="*/ 2848 w 4139"/>
                <a:gd name="T19" fmla="*/ 3282 h 4190"/>
                <a:gd name="T20" fmla="*/ 3006 w 4139"/>
                <a:gd name="T21" fmla="*/ 3232 h 4190"/>
                <a:gd name="T22" fmla="*/ 3132 w 4139"/>
                <a:gd name="T23" fmla="*/ 3131 h 4190"/>
                <a:gd name="T24" fmla="*/ 3216 w 4139"/>
                <a:gd name="T25" fmla="*/ 2993 h 4190"/>
                <a:gd name="T26" fmla="*/ 3247 w 4139"/>
                <a:gd name="T27" fmla="*/ 2826 h 4190"/>
                <a:gd name="T28" fmla="*/ 3233 w 4139"/>
                <a:gd name="T29" fmla="*/ 1251 h 4190"/>
                <a:gd name="T30" fmla="*/ 3166 w 4139"/>
                <a:gd name="T31" fmla="*/ 1102 h 4190"/>
                <a:gd name="T32" fmla="*/ 3052 w 4139"/>
                <a:gd name="T33" fmla="*/ 986 h 4190"/>
                <a:gd name="T34" fmla="*/ 2904 w 4139"/>
                <a:gd name="T35" fmla="*/ 918 h 4190"/>
                <a:gd name="T36" fmla="*/ 1348 w 4139"/>
                <a:gd name="T37" fmla="*/ 904 h 4190"/>
                <a:gd name="T38" fmla="*/ 2329 w 4139"/>
                <a:gd name="T39" fmla="*/ 17 h 4190"/>
                <a:gd name="T40" fmla="*/ 2699 w 4139"/>
                <a:gd name="T41" fmla="*/ 99 h 4190"/>
                <a:gd name="T42" fmla="*/ 3043 w 4139"/>
                <a:gd name="T43" fmla="*/ 246 h 4190"/>
                <a:gd name="T44" fmla="*/ 3349 w 4139"/>
                <a:gd name="T45" fmla="*/ 451 h 4190"/>
                <a:gd name="T46" fmla="*/ 3616 w 4139"/>
                <a:gd name="T47" fmla="*/ 705 h 4190"/>
                <a:gd name="T48" fmla="*/ 3836 w 4139"/>
                <a:gd name="T49" fmla="*/ 1004 h 4190"/>
                <a:gd name="T50" fmla="*/ 4001 w 4139"/>
                <a:gd name="T51" fmla="*/ 1339 h 4190"/>
                <a:gd name="T52" fmla="*/ 4104 w 4139"/>
                <a:gd name="T53" fmla="*/ 1705 h 4190"/>
                <a:gd name="T54" fmla="*/ 4139 w 4139"/>
                <a:gd name="T55" fmla="*/ 2095 h 4190"/>
                <a:gd name="T56" fmla="*/ 4104 w 4139"/>
                <a:gd name="T57" fmla="*/ 2485 h 4190"/>
                <a:gd name="T58" fmla="*/ 4001 w 4139"/>
                <a:gd name="T59" fmla="*/ 2851 h 4190"/>
                <a:gd name="T60" fmla="*/ 3836 w 4139"/>
                <a:gd name="T61" fmla="*/ 3186 h 4190"/>
                <a:gd name="T62" fmla="*/ 3616 w 4139"/>
                <a:gd name="T63" fmla="*/ 3485 h 4190"/>
                <a:gd name="T64" fmla="*/ 3349 w 4139"/>
                <a:gd name="T65" fmla="*/ 3739 h 4190"/>
                <a:gd name="T66" fmla="*/ 3043 w 4139"/>
                <a:gd name="T67" fmla="*/ 3944 h 4190"/>
                <a:gd name="T68" fmla="*/ 2699 w 4139"/>
                <a:gd name="T69" fmla="*/ 4091 h 4190"/>
                <a:gd name="T70" fmla="*/ 2329 w 4139"/>
                <a:gd name="T71" fmla="*/ 4173 h 4190"/>
                <a:gd name="T72" fmla="*/ 1939 w 4139"/>
                <a:gd name="T73" fmla="*/ 4185 h 4190"/>
                <a:gd name="T74" fmla="*/ 1561 w 4139"/>
                <a:gd name="T75" fmla="*/ 4126 h 4190"/>
                <a:gd name="T76" fmla="*/ 1208 w 4139"/>
                <a:gd name="T77" fmla="*/ 3999 h 4190"/>
                <a:gd name="T78" fmla="*/ 888 w 4139"/>
                <a:gd name="T79" fmla="*/ 3814 h 4190"/>
                <a:gd name="T80" fmla="*/ 607 w 4139"/>
                <a:gd name="T81" fmla="*/ 3576 h 4190"/>
                <a:gd name="T82" fmla="*/ 371 w 4139"/>
                <a:gd name="T83" fmla="*/ 3291 h 4190"/>
                <a:gd name="T84" fmla="*/ 187 w 4139"/>
                <a:gd name="T85" fmla="*/ 2966 h 4190"/>
                <a:gd name="T86" fmla="*/ 63 w 4139"/>
                <a:gd name="T87" fmla="*/ 2610 h 4190"/>
                <a:gd name="T88" fmla="*/ 4 w 4139"/>
                <a:gd name="T89" fmla="*/ 2227 h 4190"/>
                <a:gd name="T90" fmla="*/ 17 w 4139"/>
                <a:gd name="T91" fmla="*/ 1833 h 4190"/>
                <a:gd name="T92" fmla="*/ 98 w 4139"/>
                <a:gd name="T93" fmla="*/ 1458 h 4190"/>
                <a:gd name="T94" fmla="*/ 243 w 4139"/>
                <a:gd name="T95" fmla="*/ 1111 h 4190"/>
                <a:gd name="T96" fmla="*/ 444 w 4139"/>
                <a:gd name="T97" fmla="*/ 799 h 4190"/>
                <a:gd name="T98" fmla="*/ 696 w 4139"/>
                <a:gd name="T99" fmla="*/ 529 h 4190"/>
                <a:gd name="T100" fmla="*/ 990 w 4139"/>
                <a:gd name="T101" fmla="*/ 308 h 4190"/>
                <a:gd name="T102" fmla="*/ 1323 w 4139"/>
                <a:gd name="T103" fmla="*/ 141 h 4190"/>
                <a:gd name="T104" fmla="*/ 1684 w 4139"/>
                <a:gd name="T105" fmla="*/ 37 h 4190"/>
                <a:gd name="T106" fmla="*/ 2070 w 4139"/>
                <a:gd name="T107" fmla="*/ 0 h 4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39" h="4190">
                  <a:moveTo>
                    <a:pt x="1348" y="904"/>
                  </a:moveTo>
                  <a:lnTo>
                    <a:pt x="1291" y="908"/>
                  </a:lnTo>
                  <a:lnTo>
                    <a:pt x="1236" y="918"/>
                  </a:lnTo>
                  <a:lnTo>
                    <a:pt x="1183" y="935"/>
                  </a:lnTo>
                  <a:lnTo>
                    <a:pt x="1134" y="958"/>
                  </a:lnTo>
                  <a:lnTo>
                    <a:pt x="1087" y="986"/>
                  </a:lnTo>
                  <a:lnTo>
                    <a:pt x="1046" y="1021"/>
                  </a:lnTo>
                  <a:lnTo>
                    <a:pt x="1007" y="1059"/>
                  </a:lnTo>
                  <a:lnTo>
                    <a:pt x="975" y="1102"/>
                  </a:lnTo>
                  <a:lnTo>
                    <a:pt x="946" y="1148"/>
                  </a:lnTo>
                  <a:lnTo>
                    <a:pt x="923" y="1197"/>
                  </a:lnTo>
                  <a:lnTo>
                    <a:pt x="906" y="1251"/>
                  </a:lnTo>
                  <a:lnTo>
                    <a:pt x="896" y="1306"/>
                  </a:lnTo>
                  <a:lnTo>
                    <a:pt x="893" y="1364"/>
                  </a:lnTo>
                  <a:lnTo>
                    <a:pt x="893" y="2826"/>
                  </a:lnTo>
                  <a:lnTo>
                    <a:pt x="896" y="2884"/>
                  </a:lnTo>
                  <a:lnTo>
                    <a:pt x="906" y="2939"/>
                  </a:lnTo>
                  <a:lnTo>
                    <a:pt x="923" y="2993"/>
                  </a:lnTo>
                  <a:lnTo>
                    <a:pt x="946" y="3042"/>
                  </a:lnTo>
                  <a:lnTo>
                    <a:pt x="975" y="3088"/>
                  </a:lnTo>
                  <a:lnTo>
                    <a:pt x="1007" y="3131"/>
                  </a:lnTo>
                  <a:lnTo>
                    <a:pt x="1046" y="3169"/>
                  </a:lnTo>
                  <a:lnTo>
                    <a:pt x="1087" y="3204"/>
                  </a:lnTo>
                  <a:lnTo>
                    <a:pt x="1134" y="3232"/>
                  </a:lnTo>
                  <a:lnTo>
                    <a:pt x="1183" y="3255"/>
                  </a:lnTo>
                  <a:lnTo>
                    <a:pt x="1236" y="3272"/>
                  </a:lnTo>
                  <a:lnTo>
                    <a:pt x="1291" y="3282"/>
                  </a:lnTo>
                  <a:lnTo>
                    <a:pt x="1348" y="3286"/>
                  </a:lnTo>
                  <a:lnTo>
                    <a:pt x="2791" y="3286"/>
                  </a:lnTo>
                  <a:lnTo>
                    <a:pt x="2848" y="3282"/>
                  </a:lnTo>
                  <a:lnTo>
                    <a:pt x="2904" y="3272"/>
                  </a:lnTo>
                  <a:lnTo>
                    <a:pt x="2956" y="3255"/>
                  </a:lnTo>
                  <a:lnTo>
                    <a:pt x="3006" y="3232"/>
                  </a:lnTo>
                  <a:lnTo>
                    <a:pt x="3052" y="3204"/>
                  </a:lnTo>
                  <a:lnTo>
                    <a:pt x="3094" y="3169"/>
                  </a:lnTo>
                  <a:lnTo>
                    <a:pt x="3132" y="3131"/>
                  </a:lnTo>
                  <a:lnTo>
                    <a:pt x="3166" y="3088"/>
                  </a:lnTo>
                  <a:lnTo>
                    <a:pt x="3194" y="3042"/>
                  </a:lnTo>
                  <a:lnTo>
                    <a:pt x="3216" y="2993"/>
                  </a:lnTo>
                  <a:lnTo>
                    <a:pt x="3233" y="2939"/>
                  </a:lnTo>
                  <a:lnTo>
                    <a:pt x="3243" y="2884"/>
                  </a:lnTo>
                  <a:lnTo>
                    <a:pt x="3247" y="2826"/>
                  </a:lnTo>
                  <a:lnTo>
                    <a:pt x="3247" y="1364"/>
                  </a:lnTo>
                  <a:lnTo>
                    <a:pt x="3243" y="1306"/>
                  </a:lnTo>
                  <a:lnTo>
                    <a:pt x="3233" y="1251"/>
                  </a:lnTo>
                  <a:lnTo>
                    <a:pt x="3216" y="1197"/>
                  </a:lnTo>
                  <a:lnTo>
                    <a:pt x="3194" y="1148"/>
                  </a:lnTo>
                  <a:lnTo>
                    <a:pt x="3166" y="1102"/>
                  </a:lnTo>
                  <a:lnTo>
                    <a:pt x="3132" y="1059"/>
                  </a:lnTo>
                  <a:lnTo>
                    <a:pt x="3094" y="1021"/>
                  </a:lnTo>
                  <a:lnTo>
                    <a:pt x="3052" y="986"/>
                  </a:lnTo>
                  <a:lnTo>
                    <a:pt x="3006" y="958"/>
                  </a:lnTo>
                  <a:lnTo>
                    <a:pt x="2956" y="935"/>
                  </a:lnTo>
                  <a:lnTo>
                    <a:pt x="2904" y="918"/>
                  </a:lnTo>
                  <a:lnTo>
                    <a:pt x="2848" y="908"/>
                  </a:lnTo>
                  <a:lnTo>
                    <a:pt x="2791" y="904"/>
                  </a:lnTo>
                  <a:lnTo>
                    <a:pt x="1348" y="904"/>
                  </a:lnTo>
                  <a:close/>
                  <a:moveTo>
                    <a:pt x="2070" y="0"/>
                  </a:moveTo>
                  <a:lnTo>
                    <a:pt x="2201" y="5"/>
                  </a:lnTo>
                  <a:lnTo>
                    <a:pt x="2329" y="17"/>
                  </a:lnTo>
                  <a:lnTo>
                    <a:pt x="2455" y="37"/>
                  </a:lnTo>
                  <a:lnTo>
                    <a:pt x="2579" y="64"/>
                  </a:lnTo>
                  <a:lnTo>
                    <a:pt x="2699" y="99"/>
                  </a:lnTo>
                  <a:lnTo>
                    <a:pt x="2817" y="141"/>
                  </a:lnTo>
                  <a:lnTo>
                    <a:pt x="2931" y="191"/>
                  </a:lnTo>
                  <a:lnTo>
                    <a:pt x="3043" y="246"/>
                  </a:lnTo>
                  <a:lnTo>
                    <a:pt x="3149" y="308"/>
                  </a:lnTo>
                  <a:lnTo>
                    <a:pt x="3251" y="376"/>
                  </a:lnTo>
                  <a:lnTo>
                    <a:pt x="3349" y="451"/>
                  </a:lnTo>
                  <a:lnTo>
                    <a:pt x="3444" y="529"/>
                  </a:lnTo>
                  <a:lnTo>
                    <a:pt x="3533" y="614"/>
                  </a:lnTo>
                  <a:lnTo>
                    <a:pt x="3616" y="705"/>
                  </a:lnTo>
                  <a:lnTo>
                    <a:pt x="3695" y="799"/>
                  </a:lnTo>
                  <a:lnTo>
                    <a:pt x="3769" y="899"/>
                  </a:lnTo>
                  <a:lnTo>
                    <a:pt x="3836" y="1004"/>
                  </a:lnTo>
                  <a:lnTo>
                    <a:pt x="3897" y="1111"/>
                  </a:lnTo>
                  <a:lnTo>
                    <a:pt x="3951" y="1224"/>
                  </a:lnTo>
                  <a:lnTo>
                    <a:pt x="4001" y="1339"/>
                  </a:lnTo>
                  <a:lnTo>
                    <a:pt x="4042" y="1458"/>
                  </a:lnTo>
                  <a:lnTo>
                    <a:pt x="4077" y="1580"/>
                  </a:lnTo>
                  <a:lnTo>
                    <a:pt x="4104" y="1705"/>
                  </a:lnTo>
                  <a:lnTo>
                    <a:pt x="4124" y="1833"/>
                  </a:lnTo>
                  <a:lnTo>
                    <a:pt x="4135" y="1963"/>
                  </a:lnTo>
                  <a:lnTo>
                    <a:pt x="4139" y="2095"/>
                  </a:lnTo>
                  <a:lnTo>
                    <a:pt x="4135" y="2227"/>
                  </a:lnTo>
                  <a:lnTo>
                    <a:pt x="4124" y="2357"/>
                  </a:lnTo>
                  <a:lnTo>
                    <a:pt x="4104" y="2485"/>
                  </a:lnTo>
                  <a:lnTo>
                    <a:pt x="4077" y="2610"/>
                  </a:lnTo>
                  <a:lnTo>
                    <a:pt x="4042" y="2732"/>
                  </a:lnTo>
                  <a:lnTo>
                    <a:pt x="4001" y="2851"/>
                  </a:lnTo>
                  <a:lnTo>
                    <a:pt x="3951" y="2966"/>
                  </a:lnTo>
                  <a:lnTo>
                    <a:pt x="3897" y="3079"/>
                  </a:lnTo>
                  <a:lnTo>
                    <a:pt x="3836" y="3186"/>
                  </a:lnTo>
                  <a:lnTo>
                    <a:pt x="3769" y="3291"/>
                  </a:lnTo>
                  <a:lnTo>
                    <a:pt x="3695" y="3391"/>
                  </a:lnTo>
                  <a:lnTo>
                    <a:pt x="3616" y="3485"/>
                  </a:lnTo>
                  <a:lnTo>
                    <a:pt x="3533" y="3576"/>
                  </a:lnTo>
                  <a:lnTo>
                    <a:pt x="3444" y="3661"/>
                  </a:lnTo>
                  <a:lnTo>
                    <a:pt x="3349" y="3739"/>
                  </a:lnTo>
                  <a:lnTo>
                    <a:pt x="3251" y="3814"/>
                  </a:lnTo>
                  <a:lnTo>
                    <a:pt x="3149" y="3882"/>
                  </a:lnTo>
                  <a:lnTo>
                    <a:pt x="3043" y="3944"/>
                  </a:lnTo>
                  <a:lnTo>
                    <a:pt x="2931" y="3999"/>
                  </a:lnTo>
                  <a:lnTo>
                    <a:pt x="2817" y="4049"/>
                  </a:lnTo>
                  <a:lnTo>
                    <a:pt x="2699" y="4091"/>
                  </a:lnTo>
                  <a:lnTo>
                    <a:pt x="2579" y="4126"/>
                  </a:lnTo>
                  <a:lnTo>
                    <a:pt x="2455" y="4153"/>
                  </a:lnTo>
                  <a:lnTo>
                    <a:pt x="2329" y="4173"/>
                  </a:lnTo>
                  <a:lnTo>
                    <a:pt x="2201" y="4185"/>
                  </a:lnTo>
                  <a:lnTo>
                    <a:pt x="2070" y="4190"/>
                  </a:lnTo>
                  <a:lnTo>
                    <a:pt x="1939" y="4185"/>
                  </a:lnTo>
                  <a:lnTo>
                    <a:pt x="1810" y="4173"/>
                  </a:lnTo>
                  <a:lnTo>
                    <a:pt x="1684" y="4153"/>
                  </a:lnTo>
                  <a:lnTo>
                    <a:pt x="1561" y="4126"/>
                  </a:lnTo>
                  <a:lnTo>
                    <a:pt x="1440" y="4091"/>
                  </a:lnTo>
                  <a:lnTo>
                    <a:pt x="1323" y="4049"/>
                  </a:lnTo>
                  <a:lnTo>
                    <a:pt x="1208" y="3999"/>
                  </a:lnTo>
                  <a:lnTo>
                    <a:pt x="1098" y="3944"/>
                  </a:lnTo>
                  <a:lnTo>
                    <a:pt x="990" y="3882"/>
                  </a:lnTo>
                  <a:lnTo>
                    <a:pt x="888" y="3814"/>
                  </a:lnTo>
                  <a:lnTo>
                    <a:pt x="790" y="3739"/>
                  </a:lnTo>
                  <a:lnTo>
                    <a:pt x="696" y="3661"/>
                  </a:lnTo>
                  <a:lnTo>
                    <a:pt x="607" y="3576"/>
                  </a:lnTo>
                  <a:lnTo>
                    <a:pt x="523" y="3485"/>
                  </a:lnTo>
                  <a:lnTo>
                    <a:pt x="444" y="3391"/>
                  </a:lnTo>
                  <a:lnTo>
                    <a:pt x="371" y="3291"/>
                  </a:lnTo>
                  <a:lnTo>
                    <a:pt x="304" y="3186"/>
                  </a:lnTo>
                  <a:lnTo>
                    <a:pt x="243" y="3079"/>
                  </a:lnTo>
                  <a:lnTo>
                    <a:pt x="187" y="2966"/>
                  </a:lnTo>
                  <a:lnTo>
                    <a:pt x="140" y="2851"/>
                  </a:lnTo>
                  <a:lnTo>
                    <a:pt x="98" y="2732"/>
                  </a:lnTo>
                  <a:lnTo>
                    <a:pt x="63" y="2610"/>
                  </a:lnTo>
                  <a:lnTo>
                    <a:pt x="36" y="2485"/>
                  </a:lnTo>
                  <a:lnTo>
                    <a:pt x="17" y="2357"/>
                  </a:lnTo>
                  <a:lnTo>
                    <a:pt x="4" y="2227"/>
                  </a:lnTo>
                  <a:lnTo>
                    <a:pt x="0" y="2095"/>
                  </a:lnTo>
                  <a:lnTo>
                    <a:pt x="4" y="1963"/>
                  </a:lnTo>
                  <a:lnTo>
                    <a:pt x="17" y="1833"/>
                  </a:lnTo>
                  <a:lnTo>
                    <a:pt x="36" y="1705"/>
                  </a:lnTo>
                  <a:lnTo>
                    <a:pt x="63" y="1580"/>
                  </a:lnTo>
                  <a:lnTo>
                    <a:pt x="98" y="1458"/>
                  </a:lnTo>
                  <a:lnTo>
                    <a:pt x="140" y="1339"/>
                  </a:lnTo>
                  <a:lnTo>
                    <a:pt x="187" y="1224"/>
                  </a:lnTo>
                  <a:lnTo>
                    <a:pt x="243" y="1111"/>
                  </a:lnTo>
                  <a:lnTo>
                    <a:pt x="304" y="1004"/>
                  </a:lnTo>
                  <a:lnTo>
                    <a:pt x="371" y="899"/>
                  </a:lnTo>
                  <a:lnTo>
                    <a:pt x="444" y="799"/>
                  </a:lnTo>
                  <a:lnTo>
                    <a:pt x="523" y="705"/>
                  </a:lnTo>
                  <a:lnTo>
                    <a:pt x="607" y="614"/>
                  </a:lnTo>
                  <a:lnTo>
                    <a:pt x="696" y="529"/>
                  </a:lnTo>
                  <a:lnTo>
                    <a:pt x="790" y="451"/>
                  </a:lnTo>
                  <a:lnTo>
                    <a:pt x="888" y="376"/>
                  </a:lnTo>
                  <a:lnTo>
                    <a:pt x="990" y="308"/>
                  </a:lnTo>
                  <a:lnTo>
                    <a:pt x="1098" y="246"/>
                  </a:lnTo>
                  <a:lnTo>
                    <a:pt x="1208" y="191"/>
                  </a:lnTo>
                  <a:lnTo>
                    <a:pt x="1323" y="141"/>
                  </a:lnTo>
                  <a:lnTo>
                    <a:pt x="1440" y="99"/>
                  </a:lnTo>
                  <a:lnTo>
                    <a:pt x="1561" y="64"/>
                  </a:lnTo>
                  <a:lnTo>
                    <a:pt x="1684" y="37"/>
                  </a:lnTo>
                  <a:lnTo>
                    <a:pt x="1810" y="17"/>
                  </a:lnTo>
                  <a:lnTo>
                    <a:pt x="1939" y="5"/>
                  </a:lnTo>
                  <a:lnTo>
                    <a:pt x="20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6288088" y="3913188"/>
              <a:ext cx="752475" cy="477837"/>
            </a:xfrm>
            <a:custGeom>
              <a:avLst/>
              <a:gdLst>
                <a:gd name="T0" fmla="*/ 0 w 1896"/>
                <a:gd name="T1" fmla="*/ 0 h 1204"/>
                <a:gd name="T2" fmla="*/ 351 w 1896"/>
                <a:gd name="T3" fmla="*/ 0 h 1204"/>
                <a:gd name="T4" fmla="*/ 332 w 1896"/>
                <a:gd name="T5" fmla="*/ 59 h 1204"/>
                <a:gd name="T6" fmla="*/ 316 w 1896"/>
                <a:gd name="T7" fmla="*/ 119 h 1204"/>
                <a:gd name="T8" fmla="*/ 307 w 1896"/>
                <a:gd name="T9" fmla="*/ 181 h 1204"/>
                <a:gd name="T10" fmla="*/ 305 w 1896"/>
                <a:gd name="T11" fmla="*/ 245 h 1204"/>
                <a:gd name="T12" fmla="*/ 308 w 1896"/>
                <a:gd name="T13" fmla="*/ 316 h 1204"/>
                <a:gd name="T14" fmla="*/ 319 w 1896"/>
                <a:gd name="T15" fmla="*/ 384 h 1204"/>
                <a:gd name="T16" fmla="*/ 337 w 1896"/>
                <a:gd name="T17" fmla="*/ 451 h 1204"/>
                <a:gd name="T18" fmla="*/ 362 w 1896"/>
                <a:gd name="T19" fmla="*/ 514 h 1204"/>
                <a:gd name="T20" fmla="*/ 393 w 1896"/>
                <a:gd name="T21" fmla="*/ 574 h 1204"/>
                <a:gd name="T22" fmla="*/ 429 w 1896"/>
                <a:gd name="T23" fmla="*/ 629 h 1204"/>
                <a:gd name="T24" fmla="*/ 470 w 1896"/>
                <a:gd name="T25" fmla="*/ 681 h 1204"/>
                <a:gd name="T26" fmla="*/ 517 w 1896"/>
                <a:gd name="T27" fmla="*/ 729 h 1204"/>
                <a:gd name="T28" fmla="*/ 567 w 1896"/>
                <a:gd name="T29" fmla="*/ 770 h 1204"/>
                <a:gd name="T30" fmla="*/ 623 w 1896"/>
                <a:gd name="T31" fmla="*/ 807 h 1204"/>
                <a:gd name="T32" fmla="*/ 683 w 1896"/>
                <a:gd name="T33" fmla="*/ 839 h 1204"/>
                <a:gd name="T34" fmla="*/ 745 w 1896"/>
                <a:gd name="T35" fmla="*/ 863 h 1204"/>
                <a:gd name="T36" fmla="*/ 810 w 1896"/>
                <a:gd name="T37" fmla="*/ 882 h 1204"/>
                <a:gd name="T38" fmla="*/ 878 w 1896"/>
                <a:gd name="T39" fmla="*/ 892 h 1204"/>
                <a:gd name="T40" fmla="*/ 948 w 1896"/>
                <a:gd name="T41" fmla="*/ 896 h 1204"/>
                <a:gd name="T42" fmla="*/ 1018 w 1896"/>
                <a:gd name="T43" fmla="*/ 892 h 1204"/>
                <a:gd name="T44" fmla="*/ 1085 w 1896"/>
                <a:gd name="T45" fmla="*/ 882 h 1204"/>
                <a:gd name="T46" fmla="*/ 1151 w 1896"/>
                <a:gd name="T47" fmla="*/ 863 h 1204"/>
                <a:gd name="T48" fmla="*/ 1214 w 1896"/>
                <a:gd name="T49" fmla="*/ 839 h 1204"/>
                <a:gd name="T50" fmla="*/ 1273 w 1896"/>
                <a:gd name="T51" fmla="*/ 807 h 1204"/>
                <a:gd name="T52" fmla="*/ 1327 w 1896"/>
                <a:gd name="T53" fmla="*/ 770 h 1204"/>
                <a:gd name="T54" fmla="*/ 1379 w 1896"/>
                <a:gd name="T55" fmla="*/ 729 h 1204"/>
                <a:gd name="T56" fmla="*/ 1426 w 1896"/>
                <a:gd name="T57" fmla="*/ 681 h 1204"/>
                <a:gd name="T58" fmla="*/ 1467 w 1896"/>
                <a:gd name="T59" fmla="*/ 629 h 1204"/>
                <a:gd name="T60" fmla="*/ 1504 w 1896"/>
                <a:gd name="T61" fmla="*/ 574 h 1204"/>
                <a:gd name="T62" fmla="*/ 1535 w 1896"/>
                <a:gd name="T63" fmla="*/ 514 h 1204"/>
                <a:gd name="T64" fmla="*/ 1559 w 1896"/>
                <a:gd name="T65" fmla="*/ 451 h 1204"/>
                <a:gd name="T66" fmla="*/ 1577 w 1896"/>
                <a:gd name="T67" fmla="*/ 384 h 1204"/>
                <a:gd name="T68" fmla="*/ 1588 w 1896"/>
                <a:gd name="T69" fmla="*/ 316 h 1204"/>
                <a:gd name="T70" fmla="*/ 1592 w 1896"/>
                <a:gd name="T71" fmla="*/ 245 h 1204"/>
                <a:gd name="T72" fmla="*/ 1589 w 1896"/>
                <a:gd name="T73" fmla="*/ 181 h 1204"/>
                <a:gd name="T74" fmla="*/ 1579 w 1896"/>
                <a:gd name="T75" fmla="*/ 119 h 1204"/>
                <a:gd name="T76" fmla="*/ 1564 w 1896"/>
                <a:gd name="T77" fmla="*/ 59 h 1204"/>
                <a:gd name="T78" fmla="*/ 1544 w 1896"/>
                <a:gd name="T79" fmla="*/ 0 h 1204"/>
                <a:gd name="T80" fmla="*/ 1896 w 1896"/>
                <a:gd name="T81" fmla="*/ 0 h 1204"/>
                <a:gd name="T82" fmla="*/ 1896 w 1896"/>
                <a:gd name="T83" fmla="*/ 976 h 1204"/>
                <a:gd name="T84" fmla="*/ 1892 w 1896"/>
                <a:gd name="T85" fmla="*/ 1017 h 1204"/>
                <a:gd name="T86" fmla="*/ 1882 w 1896"/>
                <a:gd name="T87" fmla="*/ 1056 h 1204"/>
                <a:gd name="T88" fmla="*/ 1865 w 1896"/>
                <a:gd name="T89" fmla="*/ 1091 h 1204"/>
                <a:gd name="T90" fmla="*/ 1843 w 1896"/>
                <a:gd name="T91" fmla="*/ 1123 h 1204"/>
                <a:gd name="T92" fmla="*/ 1816 w 1896"/>
                <a:gd name="T93" fmla="*/ 1150 h 1204"/>
                <a:gd name="T94" fmla="*/ 1783 w 1896"/>
                <a:gd name="T95" fmla="*/ 1173 h 1204"/>
                <a:gd name="T96" fmla="*/ 1748 w 1896"/>
                <a:gd name="T97" fmla="*/ 1190 h 1204"/>
                <a:gd name="T98" fmla="*/ 1711 w 1896"/>
                <a:gd name="T99" fmla="*/ 1200 h 1204"/>
                <a:gd name="T100" fmla="*/ 1669 w 1896"/>
                <a:gd name="T101" fmla="*/ 1204 h 1204"/>
                <a:gd name="T102" fmla="*/ 226 w 1896"/>
                <a:gd name="T103" fmla="*/ 1204 h 1204"/>
                <a:gd name="T104" fmla="*/ 185 w 1896"/>
                <a:gd name="T105" fmla="*/ 1200 h 1204"/>
                <a:gd name="T106" fmla="*/ 147 w 1896"/>
                <a:gd name="T107" fmla="*/ 1190 h 1204"/>
                <a:gd name="T108" fmla="*/ 112 w 1896"/>
                <a:gd name="T109" fmla="*/ 1173 h 1204"/>
                <a:gd name="T110" fmla="*/ 81 w 1896"/>
                <a:gd name="T111" fmla="*/ 1150 h 1204"/>
                <a:gd name="T112" fmla="*/ 53 w 1896"/>
                <a:gd name="T113" fmla="*/ 1123 h 1204"/>
                <a:gd name="T114" fmla="*/ 31 w 1896"/>
                <a:gd name="T115" fmla="*/ 1091 h 1204"/>
                <a:gd name="T116" fmla="*/ 15 w 1896"/>
                <a:gd name="T117" fmla="*/ 1056 h 1204"/>
                <a:gd name="T118" fmla="*/ 4 w 1896"/>
                <a:gd name="T119" fmla="*/ 1017 h 1204"/>
                <a:gd name="T120" fmla="*/ 0 w 1896"/>
                <a:gd name="T121" fmla="*/ 976 h 1204"/>
                <a:gd name="T122" fmla="*/ 0 w 1896"/>
                <a:gd name="T123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96" h="1204">
                  <a:moveTo>
                    <a:pt x="0" y="0"/>
                  </a:moveTo>
                  <a:lnTo>
                    <a:pt x="351" y="0"/>
                  </a:lnTo>
                  <a:lnTo>
                    <a:pt x="332" y="59"/>
                  </a:lnTo>
                  <a:lnTo>
                    <a:pt x="316" y="119"/>
                  </a:lnTo>
                  <a:lnTo>
                    <a:pt x="307" y="181"/>
                  </a:lnTo>
                  <a:lnTo>
                    <a:pt x="305" y="245"/>
                  </a:lnTo>
                  <a:lnTo>
                    <a:pt x="308" y="316"/>
                  </a:lnTo>
                  <a:lnTo>
                    <a:pt x="319" y="384"/>
                  </a:lnTo>
                  <a:lnTo>
                    <a:pt x="337" y="451"/>
                  </a:lnTo>
                  <a:lnTo>
                    <a:pt x="362" y="514"/>
                  </a:lnTo>
                  <a:lnTo>
                    <a:pt x="393" y="574"/>
                  </a:lnTo>
                  <a:lnTo>
                    <a:pt x="429" y="629"/>
                  </a:lnTo>
                  <a:lnTo>
                    <a:pt x="470" y="681"/>
                  </a:lnTo>
                  <a:lnTo>
                    <a:pt x="517" y="729"/>
                  </a:lnTo>
                  <a:lnTo>
                    <a:pt x="567" y="770"/>
                  </a:lnTo>
                  <a:lnTo>
                    <a:pt x="623" y="807"/>
                  </a:lnTo>
                  <a:lnTo>
                    <a:pt x="683" y="839"/>
                  </a:lnTo>
                  <a:lnTo>
                    <a:pt x="745" y="863"/>
                  </a:lnTo>
                  <a:lnTo>
                    <a:pt x="810" y="882"/>
                  </a:lnTo>
                  <a:lnTo>
                    <a:pt x="878" y="892"/>
                  </a:lnTo>
                  <a:lnTo>
                    <a:pt x="948" y="896"/>
                  </a:lnTo>
                  <a:lnTo>
                    <a:pt x="1018" y="892"/>
                  </a:lnTo>
                  <a:lnTo>
                    <a:pt x="1085" y="882"/>
                  </a:lnTo>
                  <a:lnTo>
                    <a:pt x="1151" y="863"/>
                  </a:lnTo>
                  <a:lnTo>
                    <a:pt x="1214" y="839"/>
                  </a:lnTo>
                  <a:lnTo>
                    <a:pt x="1273" y="807"/>
                  </a:lnTo>
                  <a:lnTo>
                    <a:pt x="1327" y="770"/>
                  </a:lnTo>
                  <a:lnTo>
                    <a:pt x="1379" y="729"/>
                  </a:lnTo>
                  <a:lnTo>
                    <a:pt x="1426" y="681"/>
                  </a:lnTo>
                  <a:lnTo>
                    <a:pt x="1467" y="629"/>
                  </a:lnTo>
                  <a:lnTo>
                    <a:pt x="1504" y="574"/>
                  </a:lnTo>
                  <a:lnTo>
                    <a:pt x="1535" y="514"/>
                  </a:lnTo>
                  <a:lnTo>
                    <a:pt x="1559" y="451"/>
                  </a:lnTo>
                  <a:lnTo>
                    <a:pt x="1577" y="384"/>
                  </a:lnTo>
                  <a:lnTo>
                    <a:pt x="1588" y="316"/>
                  </a:lnTo>
                  <a:lnTo>
                    <a:pt x="1592" y="245"/>
                  </a:lnTo>
                  <a:lnTo>
                    <a:pt x="1589" y="181"/>
                  </a:lnTo>
                  <a:lnTo>
                    <a:pt x="1579" y="119"/>
                  </a:lnTo>
                  <a:lnTo>
                    <a:pt x="1564" y="59"/>
                  </a:lnTo>
                  <a:lnTo>
                    <a:pt x="1544" y="0"/>
                  </a:lnTo>
                  <a:lnTo>
                    <a:pt x="1896" y="0"/>
                  </a:lnTo>
                  <a:lnTo>
                    <a:pt x="1896" y="976"/>
                  </a:lnTo>
                  <a:lnTo>
                    <a:pt x="1892" y="1017"/>
                  </a:lnTo>
                  <a:lnTo>
                    <a:pt x="1882" y="1056"/>
                  </a:lnTo>
                  <a:lnTo>
                    <a:pt x="1865" y="1091"/>
                  </a:lnTo>
                  <a:lnTo>
                    <a:pt x="1843" y="1123"/>
                  </a:lnTo>
                  <a:lnTo>
                    <a:pt x="1816" y="1150"/>
                  </a:lnTo>
                  <a:lnTo>
                    <a:pt x="1783" y="1173"/>
                  </a:lnTo>
                  <a:lnTo>
                    <a:pt x="1748" y="1190"/>
                  </a:lnTo>
                  <a:lnTo>
                    <a:pt x="1711" y="1200"/>
                  </a:lnTo>
                  <a:lnTo>
                    <a:pt x="1669" y="1204"/>
                  </a:lnTo>
                  <a:lnTo>
                    <a:pt x="226" y="1204"/>
                  </a:lnTo>
                  <a:lnTo>
                    <a:pt x="185" y="1200"/>
                  </a:lnTo>
                  <a:lnTo>
                    <a:pt x="147" y="1190"/>
                  </a:lnTo>
                  <a:lnTo>
                    <a:pt x="112" y="1173"/>
                  </a:lnTo>
                  <a:lnTo>
                    <a:pt x="81" y="1150"/>
                  </a:lnTo>
                  <a:lnTo>
                    <a:pt x="53" y="1123"/>
                  </a:lnTo>
                  <a:lnTo>
                    <a:pt x="31" y="1091"/>
                  </a:lnTo>
                  <a:lnTo>
                    <a:pt x="15" y="1056"/>
                  </a:lnTo>
                  <a:lnTo>
                    <a:pt x="4" y="1017"/>
                  </a:lnTo>
                  <a:lnTo>
                    <a:pt x="0" y="9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9" name="Группа 238"/>
          <p:cNvGrpSpPr/>
          <p:nvPr/>
        </p:nvGrpSpPr>
        <p:grpSpPr>
          <a:xfrm>
            <a:off x="1611374" y="4004307"/>
            <a:ext cx="362782" cy="393399"/>
            <a:chOff x="5867400" y="3209925"/>
            <a:chExt cx="1993900" cy="2162175"/>
          </a:xfrm>
          <a:solidFill>
            <a:schemeClr val="bg2">
              <a:lumMod val="25000"/>
            </a:schemeClr>
          </a:solidFill>
        </p:grpSpPr>
        <p:sp>
          <p:nvSpPr>
            <p:cNvPr id="237" name="Freeform 213"/>
            <p:cNvSpPr>
              <a:spLocks noEditPoints="1"/>
            </p:cNvSpPr>
            <p:nvPr/>
          </p:nvSpPr>
          <p:spPr bwMode="auto">
            <a:xfrm>
              <a:off x="5867400" y="3621088"/>
              <a:ext cx="1993900" cy="1751012"/>
            </a:xfrm>
            <a:custGeom>
              <a:avLst/>
              <a:gdLst>
                <a:gd name="T0" fmla="*/ 554 w 3769"/>
                <a:gd name="T1" fmla="*/ 341 h 3309"/>
                <a:gd name="T2" fmla="*/ 343 w 3769"/>
                <a:gd name="T3" fmla="*/ 520 h 3309"/>
                <a:gd name="T4" fmla="*/ 343 w 3769"/>
                <a:gd name="T5" fmla="*/ 1355 h 3309"/>
                <a:gd name="T6" fmla="*/ 3427 w 3769"/>
                <a:gd name="T7" fmla="*/ 1355 h 3309"/>
                <a:gd name="T8" fmla="*/ 3427 w 3769"/>
                <a:gd name="T9" fmla="*/ 520 h 3309"/>
                <a:gd name="T10" fmla="*/ 3215 w 3769"/>
                <a:gd name="T11" fmla="*/ 341 h 3309"/>
                <a:gd name="T12" fmla="*/ 554 w 3769"/>
                <a:gd name="T13" fmla="*/ 341 h 3309"/>
                <a:gd name="T14" fmla="*/ 428 w 3769"/>
                <a:gd name="T15" fmla="*/ 0 h 3309"/>
                <a:gd name="T16" fmla="*/ 3341 w 3769"/>
                <a:gd name="T17" fmla="*/ 0 h 3309"/>
                <a:gd name="T18" fmla="*/ 3712 w 3769"/>
                <a:gd name="T19" fmla="*/ 314 h 3309"/>
                <a:gd name="T20" fmla="*/ 3728 w 3769"/>
                <a:gd name="T21" fmla="*/ 334 h 3309"/>
                <a:gd name="T22" fmla="*/ 3741 w 3769"/>
                <a:gd name="T23" fmla="*/ 357 h 3309"/>
                <a:gd name="T24" fmla="*/ 3752 w 3769"/>
                <a:gd name="T25" fmla="*/ 383 h 3309"/>
                <a:gd name="T26" fmla="*/ 3762 w 3769"/>
                <a:gd name="T27" fmla="*/ 410 h 3309"/>
                <a:gd name="T28" fmla="*/ 3767 w 3769"/>
                <a:gd name="T29" fmla="*/ 437 h 3309"/>
                <a:gd name="T30" fmla="*/ 3769 w 3769"/>
                <a:gd name="T31" fmla="*/ 462 h 3309"/>
                <a:gd name="T32" fmla="*/ 3769 w 3769"/>
                <a:gd name="T33" fmla="*/ 2847 h 3309"/>
                <a:gd name="T34" fmla="*/ 3767 w 3769"/>
                <a:gd name="T35" fmla="*/ 2872 h 3309"/>
                <a:gd name="T36" fmla="*/ 3762 w 3769"/>
                <a:gd name="T37" fmla="*/ 2899 h 3309"/>
                <a:gd name="T38" fmla="*/ 3752 w 3769"/>
                <a:gd name="T39" fmla="*/ 2926 h 3309"/>
                <a:gd name="T40" fmla="*/ 3741 w 3769"/>
                <a:gd name="T41" fmla="*/ 2952 h 3309"/>
                <a:gd name="T42" fmla="*/ 3728 w 3769"/>
                <a:gd name="T43" fmla="*/ 2975 h 3309"/>
                <a:gd name="T44" fmla="*/ 3712 w 3769"/>
                <a:gd name="T45" fmla="*/ 2994 h 3309"/>
                <a:gd name="T46" fmla="*/ 3484 w 3769"/>
                <a:gd name="T47" fmla="*/ 3246 h 3309"/>
                <a:gd name="T48" fmla="*/ 3466 w 3769"/>
                <a:gd name="T49" fmla="*/ 3262 h 3309"/>
                <a:gd name="T50" fmla="*/ 3444 w 3769"/>
                <a:gd name="T51" fmla="*/ 3278 h 3309"/>
                <a:gd name="T52" fmla="*/ 3419 w 3769"/>
                <a:gd name="T53" fmla="*/ 3291 h 3309"/>
                <a:gd name="T54" fmla="*/ 3392 w 3769"/>
                <a:gd name="T55" fmla="*/ 3301 h 3309"/>
                <a:gd name="T56" fmla="*/ 3366 w 3769"/>
                <a:gd name="T57" fmla="*/ 3308 h 3309"/>
                <a:gd name="T58" fmla="*/ 3341 w 3769"/>
                <a:gd name="T59" fmla="*/ 3309 h 3309"/>
                <a:gd name="T60" fmla="*/ 428 w 3769"/>
                <a:gd name="T61" fmla="*/ 3309 h 3309"/>
                <a:gd name="T62" fmla="*/ 404 w 3769"/>
                <a:gd name="T63" fmla="*/ 3308 h 3309"/>
                <a:gd name="T64" fmla="*/ 378 w 3769"/>
                <a:gd name="T65" fmla="*/ 3301 h 3309"/>
                <a:gd name="T66" fmla="*/ 350 w 3769"/>
                <a:gd name="T67" fmla="*/ 3291 h 3309"/>
                <a:gd name="T68" fmla="*/ 326 w 3769"/>
                <a:gd name="T69" fmla="*/ 3278 h 3309"/>
                <a:gd name="T70" fmla="*/ 304 w 3769"/>
                <a:gd name="T71" fmla="*/ 3262 h 3309"/>
                <a:gd name="T72" fmla="*/ 286 w 3769"/>
                <a:gd name="T73" fmla="*/ 3246 h 3309"/>
                <a:gd name="T74" fmla="*/ 57 w 3769"/>
                <a:gd name="T75" fmla="*/ 2995 h 3309"/>
                <a:gd name="T76" fmla="*/ 42 w 3769"/>
                <a:gd name="T77" fmla="*/ 2975 h 3309"/>
                <a:gd name="T78" fmla="*/ 29 w 3769"/>
                <a:gd name="T79" fmla="*/ 2952 h 3309"/>
                <a:gd name="T80" fmla="*/ 17 w 3769"/>
                <a:gd name="T81" fmla="*/ 2926 h 3309"/>
                <a:gd name="T82" fmla="*/ 8 w 3769"/>
                <a:gd name="T83" fmla="*/ 2899 h 3309"/>
                <a:gd name="T84" fmla="*/ 3 w 3769"/>
                <a:gd name="T85" fmla="*/ 2872 h 3309"/>
                <a:gd name="T86" fmla="*/ 0 w 3769"/>
                <a:gd name="T87" fmla="*/ 2847 h 3309"/>
                <a:gd name="T88" fmla="*/ 0 w 3769"/>
                <a:gd name="T89" fmla="*/ 462 h 3309"/>
                <a:gd name="T90" fmla="*/ 3 w 3769"/>
                <a:gd name="T91" fmla="*/ 437 h 3309"/>
                <a:gd name="T92" fmla="*/ 8 w 3769"/>
                <a:gd name="T93" fmla="*/ 410 h 3309"/>
                <a:gd name="T94" fmla="*/ 17 w 3769"/>
                <a:gd name="T95" fmla="*/ 383 h 3309"/>
                <a:gd name="T96" fmla="*/ 29 w 3769"/>
                <a:gd name="T97" fmla="*/ 357 h 3309"/>
                <a:gd name="T98" fmla="*/ 42 w 3769"/>
                <a:gd name="T99" fmla="*/ 334 h 3309"/>
                <a:gd name="T100" fmla="*/ 57 w 3769"/>
                <a:gd name="T101" fmla="*/ 314 h 3309"/>
                <a:gd name="T102" fmla="*/ 428 w 3769"/>
                <a:gd name="T103" fmla="*/ 0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69" h="3309">
                  <a:moveTo>
                    <a:pt x="554" y="341"/>
                  </a:moveTo>
                  <a:lnTo>
                    <a:pt x="343" y="520"/>
                  </a:lnTo>
                  <a:lnTo>
                    <a:pt x="343" y="1355"/>
                  </a:lnTo>
                  <a:lnTo>
                    <a:pt x="3427" y="1355"/>
                  </a:lnTo>
                  <a:lnTo>
                    <a:pt x="3427" y="520"/>
                  </a:lnTo>
                  <a:lnTo>
                    <a:pt x="3215" y="341"/>
                  </a:lnTo>
                  <a:lnTo>
                    <a:pt x="554" y="341"/>
                  </a:lnTo>
                  <a:close/>
                  <a:moveTo>
                    <a:pt x="428" y="0"/>
                  </a:moveTo>
                  <a:lnTo>
                    <a:pt x="3341" y="0"/>
                  </a:lnTo>
                  <a:lnTo>
                    <a:pt x="3712" y="314"/>
                  </a:lnTo>
                  <a:lnTo>
                    <a:pt x="3728" y="334"/>
                  </a:lnTo>
                  <a:lnTo>
                    <a:pt x="3741" y="357"/>
                  </a:lnTo>
                  <a:lnTo>
                    <a:pt x="3752" y="383"/>
                  </a:lnTo>
                  <a:lnTo>
                    <a:pt x="3762" y="410"/>
                  </a:lnTo>
                  <a:lnTo>
                    <a:pt x="3767" y="437"/>
                  </a:lnTo>
                  <a:lnTo>
                    <a:pt x="3769" y="462"/>
                  </a:lnTo>
                  <a:lnTo>
                    <a:pt x="3769" y="2847"/>
                  </a:lnTo>
                  <a:lnTo>
                    <a:pt x="3767" y="2872"/>
                  </a:lnTo>
                  <a:lnTo>
                    <a:pt x="3762" y="2899"/>
                  </a:lnTo>
                  <a:lnTo>
                    <a:pt x="3752" y="2926"/>
                  </a:lnTo>
                  <a:lnTo>
                    <a:pt x="3741" y="2952"/>
                  </a:lnTo>
                  <a:lnTo>
                    <a:pt x="3728" y="2975"/>
                  </a:lnTo>
                  <a:lnTo>
                    <a:pt x="3712" y="2994"/>
                  </a:lnTo>
                  <a:lnTo>
                    <a:pt x="3484" y="3246"/>
                  </a:lnTo>
                  <a:lnTo>
                    <a:pt x="3466" y="3262"/>
                  </a:lnTo>
                  <a:lnTo>
                    <a:pt x="3444" y="3278"/>
                  </a:lnTo>
                  <a:lnTo>
                    <a:pt x="3419" y="3291"/>
                  </a:lnTo>
                  <a:lnTo>
                    <a:pt x="3392" y="3301"/>
                  </a:lnTo>
                  <a:lnTo>
                    <a:pt x="3366" y="3308"/>
                  </a:lnTo>
                  <a:lnTo>
                    <a:pt x="3341" y="3309"/>
                  </a:lnTo>
                  <a:lnTo>
                    <a:pt x="428" y="3309"/>
                  </a:lnTo>
                  <a:lnTo>
                    <a:pt x="404" y="3308"/>
                  </a:lnTo>
                  <a:lnTo>
                    <a:pt x="378" y="3301"/>
                  </a:lnTo>
                  <a:lnTo>
                    <a:pt x="350" y="3291"/>
                  </a:lnTo>
                  <a:lnTo>
                    <a:pt x="326" y="3278"/>
                  </a:lnTo>
                  <a:lnTo>
                    <a:pt x="304" y="3262"/>
                  </a:lnTo>
                  <a:lnTo>
                    <a:pt x="286" y="3246"/>
                  </a:lnTo>
                  <a:lnTo>
                    <a:pt x="57" y="2995"/>
                  </a:lnTo>
                  <a:lnTo>
                    <a:pt x="42" y="2975"/>
                  </a:lnTo>
                  <a:lnTo>
                    <a:pt x="29" y="2952"/>
                  </a:lnTo>
                  <a:lnTo>
                    <a:pt x="17" y="2926"/>
                  </a:lnTo>
                  <a:lnTo>
                    <a:pt x="8" y="2899"/>
                  </a:lnTo>
                  <a:lnTo>
                    <a:pt x="3" y="2872"/>
                  </a:lnTo>
                  <a:lnTo>
                    <a:pt x="0" y="2847"/>
                  </a:lnTo>
                  <a:lnTo>
                    <a:pt x="0" y="462"/>
                  </a:lnTo>
                  <a:lnTo>
                    <a:pt x="3" y="437"/>
                  </a:lnTo>
                  <a:lnTo>
                    <a:pt x="8" y="410"/>
                  </a:lnTo>
                  <a:lnTo>
                    <a:pt x="17" y="383"/>
                  </a:lnTo>
                  <a:lnTo>
                    <a:pt x="29" y="357"/>
                  </a:lnTo>
                  <a:lnTo>
                    <a:pt x="42" y="334"/>
                  </a:lnTo>
                  <a:lnTo>
                    <a:pt x="57" y="314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Freeform 214"/>
            <p:cNvSpPr>
              <a:spLocks/>
            </p:cNvSpPr>
            <p:nvPr/>
          </p:nvSpPr>
          <p:spPr bwMode="auto">
            <a:xfrm>
              <a:off x="6089650" y="3209925"/>
              <a:ext cx="1541463" cy="303212"/>
            </a:xfrm>
            <a:custGeom>
              <a:avLst/>
              <a:gdLst>
                <a:gd name="T0" fmla="*/ 85 w 2912"/>
                <a:gd name="T1" fmla="*/ 0 h 574"/>
                <a:gd name="T2" fmla="*/ 2827 w 2912"/>
                <a:gd name="T3" fmla="*/ 0 h 574"/>
                <a:gd name="T4" fmla="*/ 2850 w 2912"/>
                <a:gd name="T5" fmla="*/ 4 h 574"/>
                <a:gd name="T6" fmla="*/ 2869 w 2912"/>
                <a:gd name="T7" fmla="*/ 13 h 574"/>
                <a:gd name="T8" fmla="*/ 2888 w 2912"/>
                <a:gd name="T9" fmla="*/ 26 h 574"/>
                <a:gd name="T10" fmla="*/ 2901 w 2912"/>
                <a:gd name="T11" fmla="*/ 43 h 574"/>
                <a:gd name="T12" fmla="*/ 2910 w 2912"/>
                <a:gd name="T13" fmla="*/ 63 h 574"/>
                <a:gd name="T14" fmla="*/ 2912 w 2912"/>
                <a:gd name="T15" fmla="*/ 87 h 574"/>
                <a:gd name="T16" fmla="*/ 2912 w 2912"/>
                <a:gd name="T17" fmla="*/ 574 h 574"/>
                <a:gd name="T18" fmla="*/ 0 w 2912"/>
                <a:gd name="T19" fmla="*/ 574 h 574"/>
                <a:gd name="T20" fmla="*/ 0 w 2912"/>
                <a:gd name="T21" fmla="*/ 87 h 574"/>
                <a:gd name="T22" fmla="*/ 3 w 2912"/>
                <a:gd name="T23" fmla="*/ 63 h 574"/>
                <a:gd name="T24" fmla="*/ 11 w 2912"/>
                <a:gd name="T25" fmla="*/ 43 h 574"/>
                <a:gd name="T26" fmla="*/ 26 w 2912"/>
                <a:gd name="T27" fmla="*/ 26 h 574"/>
                <a:gd name="T28" fmla="*/ 42 w 2912"/>
                <a:gd name="T29" fmla="*/ 13 h 574"/>
                <a:gd name="T30" fmla="*/ 63 w 2912"/>
                <a:gd name="T31" fmla="*/ 4 h 574"/>
                <a:gd name="T32" fmla="*/ 85 w 2912"/>
                <a:gd name="T33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2" h="574">
                  <a:moveTo>
                    <a:pt x="85" y="0"/>
                  </a:moveTo>
                  <a:lnTo>
                    <a:pt x="2827" y="0"/>
                  </a:lnTo>
                  <a:lnTo>
                    <a:pt x="2850" y="4"/>
                  </a:lnTo>
                  <a:lnTo>
                    <a:pt x="2869" y="13"/>
                  </a:lnTo>
                  <a:lnTo>
                    <a:pt x="2888" y="26"/>
                  </a:lnTo>
                  <a:lnTo>
                    <a:pt x="2901" y="43"/>
                  </a:lnTo>
                  <a:lnTo>
                    <a:pt x="2910" y="63"/>
                  </a:lnTo>
                  <a:lnTo>
                    <a:pt x="2912" y="87"/>
                  </a:lnTo>
                  <a:lnTo>
                    <a:pt x="2912" y="574"/>
                  </a:lnTo>
                  <a:lnTo>
                    <a:pt x="0" y="574"/>
                  </a:lnTo>
                  <a:lnTo>
                    <a:pt x="0" y="87"/>
                  </a:lnTo>
                  <a:lnTo>
                    <a:pt x="3" y="63"/>
                  </a:lnTo>
                  <a:lnTo>
                    <a:pt x="11" y="43"/>
                  </a:lnTo>
                  <a:lnTo>
                    <a:pt x="26" y="26"/>
                  </a:lnTo>
                  <a:lnTo>
                    <a:pt x="42" y="13"/>
                  </a:lnTo>
                  <a:lnTo>
                    <a:pt x="63" y="4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46" name="Группа 245"/>
          <p:cNvGrpSpPr/>
          <p:nvPr/>
        </p:nvGrpSpPr>
        <p:grpSpPr>
          <a:xfrm>
            <a:off x="2312437" y="4004746"/>
            <a:ext cx="444720" cy="392522"/>
            <a:chOff x="5824538" y="3197225"/>
            <a:chExt cx="2055813" cy="1814513"/>
          </a:xfrm>
          <a:solidFill>
            <a:schemeClr val="bg2">
              <a:lumMod val="25000"/>
            </a:schemeClr>
          </a:solidFill>
        </p:grpSpPr>
        <p:sp>
          <p:nvSpPr>
            <p:cNvPr id="244" name="Freeform 219"/>
            <p:cNvSpPr>
              <a:spLocks noEditPoints="1"/>
            </p:cNvSpPr>
            <p:nvPr/>
          </p:nvSpPr>
          <p:spPr bwMode="auto">
            <a:xfrm>
              <a:off x="5935663" y="3197225"/>
              <a:ext cx="1833563" cy="1423988"/>
            </a:xfrm>
            <a:custGeom>
              <a:avLst/>
              <a:gdLst>
                <a:gd name="T0" fmla="*/ 361 w 3467"/>
                <a:gd name="T1" fmla="*/ 364 h 2690"/>
                <a:gd name="T2" fmla="*/ 361 w 3467"/>
                <a:gd name="T3" fmla="*/ 2326 h 2690"/>
                <a:gd name="T4" fmla="*/ 3105 w 3467"/>
                <a:gd name="T5" fmla="*/ 2326 h 2690"/>
                <a:gd name="T6" fmla="*/ 3105 w 3467"/>
                <a:gd name="T7" fmla="*/ 364 h 2690"/>
                <a:gd name="T8" fmla="*/ 361 w 3467"/>
                <a:gd name="T9" fmla="*/ 364 h 2690"/>
                <a:gd name="T10" fmla="*/ 288 w 3467"/>
                <a:gd name="T11" fmla="*/ 0 h 2690"/>
                <a:gd name="T12" fmla="*/ 3178 w 3467"/>
                <a:gd name="T13" fmla="*/ 0 h 2690"/>
                <a:gd name="T14" fmla="*/ 3221 w 3467"/>
                <a:gd name="T15" fmla="*/ 3 h 2690"/>
                <a:gd name="T16" fmla="*/ 3262 w 3467"/>
                <a:gd name="T17" fmla="*/ 12 h 2690"/>
                <a:gd name="T18" fmla="*/ 3300 w 3467"/>
                <a:gd name="T19" fmla="*/ 27 h 2690"/>
                <a:gd name="T20" fmla="*/ 3335 w 3467"/>
                <a:gd name="T21" fmla="*/ 47 h 2690"/>
                <a:gd name="T22" fmla="*/ 3368 w 3467"/>
                <a:gd name="T23" fmla="*/ 71 h 2690"/>
                <a:gd name="T24" fmla="*/ 3396 w 3467"/>
                <a:gd name="T25" fmla="*/ 99 h 2690"/>
                <a:gd name="T26" fmla="*/ 3421 w 3467"/>
                <a:gd name="T27" fmla="*/ 133 h 2690"/>
                <a:gd name="T28" fmla="*/ 3440 w 3467"/>
                <a:gd name="T29" fmla="*/ 168 h 2690"/>
                <a:gd name="T30" fmla="*/ 3455 w 3467"/>
                <a:gd name="T31" fmla="*/ 206 h 2690"/>
                <a:gd name="T32" fmla="*/ 3463 w 3467"/>
                <a:gd name="T33" fmla="*/ 248 h 2690"/>
                <a:gd name="T34" fmla="*/ 3467 w 3467"/>
                <a:gd name="T35" fmla="*/ 290 h 2690"/>
                <a:gd name="T36" fmla="*/ 3467 w 3467"/>
                <a:gd name="T37" fmla="*/ 2472 h 2690"/>
                <a:gd name="T38" fmla="*/ 3463 w 3467"/>
                <a:gd name="T39" fmla="*/ 2511 h 2690"/>
                <a:gd name="T40" fmla="*/ 3454 w 3467"/>
                <a:gd name="T41" fmla="*/ 2548 h 2690"/>
                <a:gd name="T42" fmla="*/ 3437 w 3467"/>
                <a:gd name="T43" fmla="*/ 2582 h 2690"/>
                <a:gd name="T44" fmla="*/ 3416 w 3467"/>
                <a:gd name="T45" fmla="*/ 2612 h 2690"/>
                <a:gd name="T46" fmla="*/ 3390 w 3467"/>
                <a:gd name="T47" fmla="*/ 2638 h 2690"/>
                <a:gd name="T48" fmla="*/ 3360 w 3467"/>
                <a:gd name="T49" fmla="*/ 2660 h 2690"/>
                <a:gd name="T50" fmla="*/ 3326 w 3467"/>
                <a:gd name="T51" fmla="*/ 2676 h 2690"/>
                <a:gd name="T52" fmla="*/ 3289 w 3467"/>
                <a:gd name="T53" fmla="*/ 2687 h 2690"/>
                <a:gd name="T54" fmla="*/ 3250 w 3467"/>
                <a:gd name="T55" fmla="*/ 2690 h 2690"/>
                <a:gd name="T56" fmla="*/ 216 w 3467"/>
                <a:gd name="T57" fmla="*/ 2690 h 2690"/>
                <a:gd name="T58" fmla="*/ 177 w 3467"/>
                <a:gd name="T59" fmla="*/ 2687 h 2690"/>
                <a:gd name="T60" fmla="*/ 141 w 3467"/>
                <a:gd name="T61" fmla="*/ 2676 h 2690"/>
                <a:gd name="T62" fmla="*/ 107 w 3467"/>
                <a:gd name="T63" fmla="*/ 2660 h 2690"/>
                <a:gd name="T64" fmla="*/ 77 w 3467"/>
                <a:gd name="T65" fmla="*/ 2638 h 2690"/>
                <a:gd name="T66" fmla="*/ 50 w 3467"/>
                <a:gd name="T67" fmla="*/ 2612 h 2690"/>
                <a:gd name="T68" fmla="*/ 29 w 3467"/>
                <a:gd name="T69" fmla="*/ 2582 h 2690"/>
                <a:gd name="T70" fmla="*/ 14 w 3467"/>
                <a:gd name="T71" fmla="*/ 2548 h 2690"/>
                <a:gd name="T72" fmla="*/ 3 w 3467"/>
                <a:gd name="T73" fmla="*/ 2511 h 2690"/>
                <a:gd name="T74" fmla="*/ 0 w 3467"/>
                <a:gd name="T75" fmla="*/ 2472 h 2690"/>
                <a:gd name="T76" fmla="*/ 0 w 3467"/>
                <a:gd name="T77" fmla="*/ 290 h 2690"/>
                <a:gd name="T78" fmla="*/ 3 w 3467"/>
                <a:gd name="T79" fmla="*/ 248 h 2690"/>
                <a:gd name="T80" fmla="*/ 12 w 3467"/>
                <a:gd name="T81" fmla="*/ 206 h 2690"/>
                <a:gd name="T82" fmla="*/ 27 w 3467"/>
                <a:gd name="T83" fmla="*/ 168 h 2690"/>
                <a:gd name="T84" fmla="*/ 47 w 3467"/>
                <a:gd name="T85" fmla="*/ 133 h 2690"/>
                <a:gd name="T86" fmla="*/ 70 w 3467"/>
                <a:gd name="T87" fmla="*/ 99 h 2690"/>
                <a:gd name="T88" fmla="*/ 99 w 3467"/>
                <a:gd name="T89" fmla="*/ 71 h 2690"/>
                <a:gd name="T90" fmla="*/ 131 w 3467"/>
                <a:gd name="T91" fmla="*/ 47 h 2690"/>
                <a:gd name="T92" fmla="*/ 167 w 3467"/>
                <a:gd name="T93" fmla="*/ 27 h 2690"/>
                <a:gd name="T94" fmla="*/ 206 w 3467"/>
                <a:gd name="T95" fmla="*/ 12 h 2690"/>
                <a:gd name="T96" fmla="*/ 246 w 3467"/>
                <a:gd name="T97" fmla="*/ 3 h 2690"/>
                <a:gd name="T98" fmla="*/ 288 w 3467"/>
                <a:gd name="T99" fmla="*/ 0 h 2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67" h="2690">
                  <a:moveTo>
                    <a:pt x="361" y="364"/>
                  </a:moveTo>
                  <a:lnTo>
                    <a:pt x="361" y="2326"/>
                  </a:lnTo>
                  <a:lnTo>
                    <a:pt x="3105" y="2326"/>
                  </a:lnTo>
                  <a:lnTo>
                    <a:pt x="3105" y="364"/>
                  </a:lnTo>
                  <a:lnTo>
                    <a:pt x="361" y="364"/>
                  </a:lnTo>
                  <a:close/>
                  <a:moveTo>
                    <a:pt x="288" y="0"/>
                  </a:moveTo>
                  <a:lnTo>
                    <a:pt x="3178" y="0"/>
                  </a:lnTo>
                  <a:lnTo>
                    <a:pt x="3221" y="3"/>
                  </a:lnTo>
                  <a:lnTo>
                    <a:pt x="3262" y="12"/>
                  </a:lnTo>
                  <a:lnTo>
                    <a:pt x="3300" y="27"/>
                  </a:lnTo>
                  <a:lnTo>
                    <a:pt x="3335" y="47"/>
                  </a:lnTo>
                  <a:lnTo>
                    <a:pt x="3368" y="71"/>
                  </a:lnTo>
                  <a:lnTo>
                    <a:pt x="3396" y="99"/>
                  </a:lnTo>
                  <a:lnTo>
                    <a:pt x="3421" y="133"/>
                  </a:lnTo>
                  <a:lnTo>
                    <a:pt x="3440" y="168"/>
                  </a:lnTo>
                  <a:lnTo>
                    <a:pt x="3455" y="206"/>
                  </a:lnTo>
                  <a:lnTo>
                    <a:pt x="3463" y="248"/>
                  </a:lnTo>
                  <a:lnTo>
                    <a:pt x="3467" y="290"/>
                  </a:lnTo>
                  <a:lnTo>
                    <a:pt x="3467" y="2472"/>
                  </a:lnTo>
                  <a:lnTo>
                    <a:pt x="3463" y="2511"/>
                  </a:lnTo>
                  <a:lnTo>
                    <a:pt x="3454" y="2548"/>
                  </a:lnTo>
                  <a:lnTo>
                    <a:pt x="3437" y="2582"/>
                  </a:lnTo>
                  <a:lnTo>
                    <a:pt x="3416" y="2612"/>
                  </a:lnTo>
                  <a:lnTo>
                    <a:pt x="3390" y="2638"/>
                  </a:lnTo>
                  <a:lnTo>
                    <a:pt x="3360" y="2660"/>
                  </a:lnTo>
                  <a:lnTo>
                    <a:pt x="3326" y="2676"/>
                  </a:lnTo>
                  <a:lnTo>
                    <a:pt x="3289" y="2687"/>
                  </a:lnTo>
                  <a:lnTo>
                    <a:pt x="3250" y="2690"/>
                  </a:lnTo>
                  <a:lnTo>
                    <a:pt x="216" y="2690"/>
                  </a:lnTo>
                  <a:lnTo>
                    <a:pt x="177" y="2687"/>
                  </a:lnTo>
                  <a:lnTo>
                    <a:pt x="141" y="2676"/>
                  </a:lnTo>
                  <a:lnTo>
                    <a:pt x="107" y="2660"/>
                  </a:lnTo>
                  <a:lnTo>
                    <a:pt x="77" y="2638"/>
                  </a:lnTo>
                  <a:lnTo>
                    <a:pt x="50" y="2612"/>
                  </a:lnTo>
                  <a:lnTo>
                    <a:pt x="29" y="2582"/>
                  </a:lnTo>
                  <a:lnTo>
                    <a:pt x="14" y="2548"/>
                  </a:lnTo>
                  <a:lnTo>
                    <a:pt x="3" y="2511"/>
                  </a:lnTo>
                  <a:lnTo>
                    <a:pt x="0" y="2472"/>
                  </a:lnTo>
                  <a:lnTo>
                    <a:pt x="0" y="290"/>
                  </a:lnTo>
                  <a:lnTo>
                    <a:pt x="3" y="248"/>
                  </a:lnTo>
                  <a:lnTo>
                    <a:pt x="12" y="206"/>
                  </a:lnTo>
                  <a:lnTo>
                    <a:pt x="27" y="168"/>
                  </a:lnTo>
                  <a:lnTo>
                    <a:pt x="47" y="133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7"/>
                  </a:lnTo>
                  <a:lnTo>
                    <a:pt x="167" y="27"/>
                  </a:lnTo>
                  <a:lnTo>
                    <a:pt x="206" y="12"/>
                  </a:lnTo>
                  <a:lnTo>
                    <a:pt x="246" y="3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220"/>
            <p:cNvSpPr>
              <a:spLocks noEditPoints="1"/>
            </p:cNvSpPr>
            <p:nvPr/>
          </p:nvSpPr>
          <p:spPr bwMode="auto">
            <a:xfrm>
              <a:off x="5824538" y="4691063"/>
              <a:ext cx="2055813" cy="320675"/>
            </a:xfrm>
            <a:custGeom>
              <a:avLst/>
              <a:gdLst>
                <a:gd name="T0" fmla="*/ 1472 w 3884"/>
                <a:gd name="T1" fmla="*/ 231 h 604"/>
                <a:gd name="T2" fmla="*/ 1440 w 3884"/>
                <a:gd name="T3" fmla="*/ 250 h 604"/>
                <a:gd name="T4" fmla="*/ 1421 w 3884"/>
                <a:gd name="T5" fmla="*/ 282 h 604"/>
                <a:gd name="T6" fmla="*/ 1421 w 3884"/>
                <a:gd name="T7" fmla="*/ 321 h 604"/>
                <a:gd name="T8" fmla="*/ 1440 w 3884"/>
                <a:gd name="T9" fmla="*/ 353 h 604"/>
                <a:gd name="T10" fmla="*/ 1472 w 3884"/>
                <a:gd name="T11" fmla="*/ 372 h 604"/>
                <a:gd name="T12" fmla="*/ 2394 w 3884"/>
                <a:gd name="T13" fmla="*/ 375 h 604"/>
                <a:gd name="T14" fmla="*/ 2431 w 3884"/>
                <a:gd name="T15" fmla="*/ 365 h 604"/>
                <a:gd name="T16" fmla="*/ 2457 w 3884"/>
                <a:gd name="T17" fmla="*/ 339 h 604"/>
                <a:gd name="T18" fmla="*/ 2466 w 3884"/>
                <a:gd name="T19" fmla="*/ 301 h 604"/>
                <a:gd name="T20" fmla="*/ 2457 w 3884"/>
                <a:gd name="T21" fmla="*/ 266 h 604"/>
                <a:gd name="T22" fmla="*/ 2431 w 3884"/>
                <a:gd name="T23" fmla="*/ 240 h 604"/>
                <a:gd name="T24" fmla="*/ 2394 w 3884"/>
                <a:gd name="T25" fmla="*/ 229 h 604"/>
                <a:gd name="T26" fmla="*/ 72 w 3884"/>
                <a:gd name="T27" fmla="*/ 0 h 604"/>
                <a:gd name="T28" fmla="*/ 3831 w 3884"/>
                <a:gd name="T29" fmla="*/ 3 h 604"/>
                <a:gd name="T30" fmla="*/ 3863 w 3884"/>
                <a:gd name="T31" fmla="*/ 21 h 604"/>
                <a:gd name="T32" fmla="*/ 3882 w 3884"/>
                <a:gd name="T33" fmla="*/ 54 h 604"/>
                <a:gd name="T34" fmla="*/ 3884 w 3884"/>
                <a:gd name="T35" fmla="*/ 343 h 604"/>
                <a:gd name="T36" fmla="*/ 3872 w 3884"/>
                <a:gd name="T37" fmla="*/ 418 h 604"/>
                <a:gd name="T38" fmla="*/ 3833 w 3884"/>
                <a:gd name="T39" fmla="*/ 485 h 604"/>
                <a:gd name="T40" fmla="*/ 3774 w 3884"/>
                <a:gd name="T41" fmla="*/ 540 h 604"/>
                <a:gd name="T42" fmla="*/ 3697 w 3884"/>
                <a:gd name="T43" fmla="*/ 579 h 604"/>
                <a:gd name="T44" fmla="*/ 3609 w 3884"/>
                <a:gd name="T45" fmla="*/ 600 h 604"/>
                <a:gd name="T46" fmla="*/ 325 w 3884"/>
                <a:gd name="T47" fmla="*/ 604 h 604"/>
                <a:gd name="T48" fmla="*/ 231 w 3884"/>
                <a:gd name="T49" fmla="*/ 592 h 604"/>
                <a:gd name="T50" fmla="*/ 147 w 3884"/>
                <a:gd name="T51" fmla="*/ 561 h 604"/>
                <a:gd name="T52" fmla="*/ 80 w 3884"/>
                <a:gd name="T53" fmla="*/ 514 h 604"/>
                <a:gd name="T54" fmla="*/ 31 w 3884"/>
                <a:gd name="T55" fmla="*/ 453 h 604"/>
                <a:gd name="T56" fmla="*/ 4 w 3884"/>
                <a:gd name="T57" fmla="*/ 381 h 604"/>
                <a:gd name="T58" fmla="*/ 0 w 3884"/>
                <a:gd name="T59" fmla="*/ 74 h 604"/>
                <a:gd name="T60" fmla="*/ 9 w 3884"/>
                <a:gd name="T61" fmla="*/ 37 h 604"/>
                <a:gd name="T62" fmla="*/ 35 w 3884"/>
                <a:gd name="T63" fmla="*/ 11 h 604"/>
                <a:gd name="T64" fmla="*/ 72 w 3884"/>
                <a:gd name="T65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4" h="604">
                  <a:moveTo>
                    <a:pt x="1492" y="229"/>
                  </a:moveTo>
                  <a:lnTo>
                    <a:pt x="1472" y="231"/>
                  </a:lnTo>
                  <a:lnTo>
                    <a:pt x="1455" y="240"/>
                  </a:lnTo>
                  <a:lnTo>
                    <a:pt x="1440" y="250"/>
                  </a:lnTo>
                  <a:lnTo>
                    <a:pt x="1429" y="266"/>
                  </a:lnTo>
                  <a:lnTo>
                    <a:pt x="1421" y="282"/>
                  </a:lnTo>
                  <a:lnTo>
                    <a:pt x="1419" y="301"/>
                  </a:lnTo>
                  <a:lnTo>
                    <a:pt x="1421" y="321"/>
                  </a:lnTo>
                  <a:lnTo>
                    <a:pt x="1429" y="339"/>
                  </a:lnTo>
                  <a:lnTo>
                    <a:pt x="1440" y="353"/>
                  </a:lnTo>
                  <a:lnTo>
                    <a:pt x="1455" y="365"/>
                  </a:lnTo>
                  <a:lnTo>
                    <a:pt x="1472" y="372"/>
                  </a:lnTo>
                  <a:lnTo>
                    <a:pt x="1492" y="375"/>
                  </a:lnTo>
                  <a:lnTo>
                    <a:pt x="2394" y="375"/>
                  </a:lnTo>
                  <a:lnTo>
                    <a:pt x="2413" y="372"/>
                  </a:lnTo>
                  <a:lnTo>
                    <a:pt x="2431" y="365"/>
                  </a:lnTo>
                  <a:lnTo>
                    <a:pt x="2445" y="353"/>
                  </a:lnTo>
                  <a:lnTo>
                    <a:pt x="2457" y="339"/>
                  </a:lnTo>
                  <a:lnTo>
                    <a:pt x="2464" y="321"/>
                  </a:lnTo>
                  <a:lnTo>
                    <a:pt x="2466" y="301"/>
                  </a:lnTo>
                  <a:lnTo>
                    <a:pt x="2464" y="282"/>
                  </a:lnTo>
                  <a:lnTo>
                    <a:pt x="2457" y="266"/>
                  </a:lnTo>
                  <a:lnTo>
                    <a:pt x="2445" y="250"/>
                  </a:lnTo>
                  <a:lnTo>
                    <a:pt x="2431" y="240"/>
                  </a:lnTo>
                  <a:lnTo>
                    <a:pt x="2413" y="231"/>
                  </a:lnTo>
                  <a:lnTo>
                    <a:pt x="2394" y="229"/>
                  </a:lnTo>
                  <a:lnTo>
                    <a:pt x="1492" y="229"/>
                  </a:lnTo>
                  <a:close/>
                  <a:moveTo>
                    <a:pt x="72" y="0"/>
                  </a:moveTo>
                  <a:lnTo>
                    <a:pt x="3813" y="0"/>
                  </a:lnTo>
                  <a:lnTo>
                    <a:pt x="3831" y="3"/>
                  </a:lnTo>
                  <a:lnTo>
                    <a:pt x="3849" y="11"/>
                  </a:lnTo>
                  <a:lnTo>
                    <a:pt x="3863" y="21"/>
                  </a:lnTo>
                  <a:lnTo>
                    <a:pt x="3875" y="37"/>
                  </a:lnTo>
                  <a:lnTo>
                    <a:pt x="3882" y="54"/>
                  </a:lnTo>
                  <a:lnTo>
                    <a:pt x="3884" y="74"/>
                  </a:lnTo>
                  <a:lnTo>
                    <a:pt x="3884" y="343"/>
                  </a:lnTo>
                  <a:lnTo>
                    <a:pt x="3881" y="381"/>
                  </a:lnTo>
                  <a:lnTo>
                    <a:pt x="3872" y="418"/>
                  </a:lnTo>
                  <a:lnTo>
                    <a:pt x="3855" y="453"/>
                  </a:lnTo>
                  <a:lnTo>
                    <a:pt x="3833" y="485"/>
                  </a:lnTo>
                  <a:lnTo>
                    <a:pt x="3806" y="514"/>
                  </a:lnTo>
                  <a:lnTo>
                    <a:pt x="3774" y="540"/>
                  </a:lnTo>
                  <a:lnTo>
                    <a:pt x="3737" y="561"/>
                  </a:lnTo>
                  <a:lnTo>
                    <a:pt x="3697" y="579"/>
                  </a:lnTo>
                  <a:lnTo>
                    <a:pt x="3654" y="592"/>
                  </a:lnTo>
                  <a:lnTo>
                    <a:pt x="3609" y="600"/>
                  </a:lnTo>
                  <a:lnTo>
                    <a:pt x="3560" y="604"/>
                  </a:lnTo>
                  <a:lnTo>
                    <a:pt x="325" y="604"/>
                  </a:lnTo>
                  <a:lnTo>
                    <a:pt x="277" y="600"/>
                  </a:lnTo>
                  <a:lnTo>
                    <a:pt x="231" y="592"/>
                  </a:lnTo>
                  <a:lnTo>
                    <a:pt x="187" y="579"/>
                  </a:lnTo>
                  <a:lnTo>
                    <a:pt x="147" y="561"/>
                  </a:lnTo>
                  <a:lnTo>
                    <a:pt x="112" y="540"/>
                  </a:lnTo>
                  <a:lnTo>
                    <a:pt x="80" y="514"/>
                  </a:lnTo>
                  <a:lnTo>
                    <a:pt x="52" y="485"/>
                  </a:lnTo>
                  <a:lnTo>
                    <a:pt x="31" y="453"/>
                  </a:lnTo>
                  <a:lnTo>
                    <a:pt x="14" y="418"/>
                  </a:lnTo>
                  <a:lnTo>
                    <a:pt x="4" y="381"/>
                  </a:lnTo>
                  <a:lnTo>
                    <a:pt x="0" y="343"/>
                  </a:lnTo>
                  <a:lnTo>
                    <a:pt x="0" y="74"/>
                  </a:lnTo>
                  <a:lnTo>
                    <a:pt x="2" y="54"/>
                  </a:lnTo>
                  <a:lnTo>
                    <a:pt x="9" y="37"/>
                  </a:lnTo>
                  <a:lnTo>
                    <a:pt x="21" y="21"/>
                  </a:lnTo>
                  <a:lnTo>
                    <a:pt x="35" y="11"/>
                  </a:lnTo>
                  <a:lnTo>
                    <a:pt x="53" y="3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4" name="Группа 253"/>
          <p:cNvGrpSpPr/>
          <p:nvPr/>
        </p:nvGrpSpPr>
        <p:grpSpPr>
          <a:xfrm>
            <a:off x="3095438" y="4003755"/>
            <a:ext cx="462590" cy="394503"/>
            <a:chOff x="5815013" y="3198813"/>
            <a:chExt cx="2200275" cy="1876425"/>
          </a:xfrm>
          <a:solidFill>
            <a:schemeClr val="bg2">
              <a:lumMod val="25000"/>
            </a:schemeClr>
          </a:solidFill>
        </p:grpSpPr>
        <p:sp>
          <p:nvSpPr>
            <p:cNvPr id="251" name="Freeform 225"/>
            <p:cNvSpPr>
              <a:spLocks/>
            </p:cNvSpPr>
            <p:nvPr/>
          </p:nvSpPr>
          <p:spPr bwMode="auto">
            <a:xfrm>
              <a:off x="5815013" y="4445000"/>
              <a:ext cx="2200275" cy="630238"/>
            </a:xfrm>
            <a:custGeom>
              <a:avLst/>
              <a:gdLst>
                <a:gd name="T0" fmla="*/ 813 w 4159"/>
                <a:gd name="T1" fmla="*/ 0 h 1193"/>
                <a:gd name="T2" fmla="*/ 1943 w 4159"/>
                <a:gd name="T3" fmla="*/ 450 h 1193"/>
                <a:gd name="T4" fmla="*/ 1975 w 4159"/>
                <a:gd name="T5" fmla="*/ 460 h 1193"/>
                <a:gd name="T6" fmla="*/ 2009 w 4159"/>
                <a:gd name="T7" fmla="*/ 468 h 1193"/>
                <a:gd name="T8" fmla="*/ 2043 w 4159"/>
                <a:gd name="T9" fmla="*/ 473 h 1193"/>
                <a:gd name="T10" fmla="*/ 2079 w 4159"/>
                <a:gd name="T11" fmla="*/ 474 h 1193"/>
                <a:gd name="T12" fmla="*/ 2127 w 4159"/>
                <a:gd name="T13" fmla="*/ 471 h 1193"/>
                <a:gd name="T14" fmla="*/ 2172 w 4159"/>
                <a:gd name="T15" fmla="*/ 464 h 1193"/>
                <a:gd name="T16" fmla="*/ 2215 w 4159"/>
                <a:gd name="T17" fmla="*/ 450 h 1193"/>
                <a:gd name="T18" fmla="*/ 3346 w 4159"/>
                <a:gd name="T19" fmla="*/ 0 h 1193"/>
                <a:gd name="T20" fmla="*/ 4132 w 4159"/>
                <a:gd name="T21" fmla="*/ 338 h 1193"/>
                <a:gd name="T22" fmla="*/ 4147 w 4159"/>
                <a:gd name="T23" fmla="*/ 347 h 1193"/>
                <a:gd name="T24" fmla="*/ 4156 w 4159"/>
                <a:gd name="T25" fmla="*/ 356 h 1193"/>
                <a:gd name="T26" fmla="*/ 4159 w 4159"/>
                <a:gd name="T27" fmla="*/ 366 h 1193"/>
                <a:gd name="T28" fmla="*/ 4155 w 4159"/>
                <a:gd name="T29" fmla="*/ 376 h 1193"/>
                <a:gd name="T30" fmla="*/ 4146 w 4159"/>
                <a:gd name="T31" fmla="*/ 385 h 1193"/>
                <a:gd name="T32" fmla="*/ 4131 w 4159"/>
                <a:gd name="T33" fmla="*/ 392 h 1193"/>
                <a:gd name="T34" fmla="*/ 2144 w 4159"/>
                <a:gd name="T35" fmla="*/ 1182 h 1193"/>
                <a:gd name="T36" fmla="*/ 2120 w 4159"/>
                <a:gd name="T37" fmla="*/ 1189 h 1193"/>
                <a:gd name="T38" fmla="*/ 2094 w 4159"/>
                <a:gd name="T39" fmla="*/ 1193 h 1193"/>
                <a:gd name="T40" fmla="*/ 2065 w 4159"/>
                <a:gd name="T41" fmla="*/ 1193 h 1193"/>
                <a:gd name="T42" fmla="*/ 2038 w 4159"/>
                <a:gd name="T43" fmla="*/ 1189 h 1193"/>
                <a:gd name="T44" fmla="*/ 2013 w 4159"/>
                <a:gd name="T45" fmla="*/ 1182 h 1193"/>
                <a:gd name="T46" fmla="*/ 28 w 4159"/>
                <a:gd name="T47" fmla="*/ 392 h 1193"/>
                <a:gd name="T48" fmla="*/ 13 w 4159"/>
                <a:gd name="T49" fmla="*/ 385 h 1193"/>
                <a:gd name="T50" fmla="*/ 3 w 4159"/>
                <a:gd name="T51" fmla="*/ 376 h 1193"/>
                <a:gd name="T52" fmla="*/ 0 w 4159"/>
                <a:gd name="T53" fmla="*/ 366 h 1193"/>
                <a:gd name="T54" fmla="*/ 0 w 4159"/>
                <a:gd name="T55" fmla="*/ 366 h 1193"/>
                <a:gd name="T56" fmla="*/ 3 w 4159"/>
                <a:gd name="T57" fmla="*/ 356 h 1193"/>
                <a:gd name="T58" fmla="*/ 11 w 4159"/>
                <a:gd name="T59" fmla="*/ 347 h 1193"/>
                <a:gd name="T60" fmla="*/ 27 w 4159"/>
                <a:gd name="T61" fmla="*/ 338 h 1193"/>
                <a:gd name="T62" fmla="*/ 813 w 4159"/>
                <a:gd name="T63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9" h="1193">
                  <a:moveTo>
                    <a:pt x="813" y="0"/>
                  </a:moveTo>
                  <a:lnTo>
                    <a:pt x="1943" y="450"/>
                  </a:lnTo>
                  <a:lnTo>
                    <a:pt x="1975" y="460"/>
                  </a:lnTo>
                  <a:lnTo>
                    <a:pt x="2009" y="468"/>
                  </a:lnTo>
                  <a:lnTo>
                    <a:pt x="2043" y="473"/>
                  </a:lnTo>
                  <a:lnTo>
                    <a:pt x="2079" y="474"/>
                  </a:lnTo>
                  <a:lnTo>
                    <a:pt x="2127" y="471"/>
                  </a:lnTo>
                  <a:lnTo>
                    <a:pt x="2172" y="464"/>
                  </a:lnTo>
                  <a:lnTo>
                    <a:pt x="2215" y="450"/>
                  </a:lnTo>
                  <a:lnTo>
                    <a:pt x="3346" y="0"/>
                  </a:lnTo>
                  <a:lnTo>
                    <a:pt x="4132" y="338"/>
                  </a:lnTo>
                  <a:lnTo>
                    <a:pt x="4147" y="347"/>
                  </a:lnTo>
                  <a:lnTo>
                    <a:pt x="4156" y="356"/>
                  </a:lnTo>
                  <a:lnTo>
                    <a:pt x="4159" y="366"/>
                  </a:lnTo>
                  <a:lnTo>
                    <a:pt x="4155" y="376"/>
                  </a:lnTo>
                  <a:lnTo>
                    <a:pt x="4146" y="385"/>
                  </a:lnTo>
                  <a:lnTo>
                    <a:pt x="4131" y="392"/>
                  </a:lnTo>
                  <a:lnTo>
                    <a:pt x="2144" y="1182"/>
                  </a:lnTo>
                  <a:lnTo>
                    <a:pt x="2120" y="1189"/>
                  </a:lnTo>
                  <a:lnTo>
                    <a:pt x="2094" y="1193"/>
                  </a:lnTo>
                  <a:lnTo>
                    <a:pt x="2065" y="1193"/>
                  </a:lnTo>
                  <a:lnTo>
                    <a:pt x="2038" y="1189"/>
                  </a:lnTo>
                  <a:lnTo>
                    <a:pt x="2013" y="1182"/>
                  </a:lnTo>
                  <a:lnTo>
                    <a:pt x="28" y="392"/>
                  </a:lnTo>
                  <a:lnTo>
                    <a:pt x="13" y="385"/>
                  </a:lnTo>
                  <a:lnTo>
                    <a:pt x="3" y="37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3" y="356"/>
                  </a:lnTo>
                  <a:lnTo>
                    <a:pt x="11" y="347"/>
                  </a:lnTo>
                  <a:lnTo>
                    <a:pt x="27" y="338"/>
                  </a:lnTo>
                  <a:lnTo>
                    <a:pt x="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Freeform 226"/>
            <p:cNvSpPr>
              <a:spLocks/>
            </p:cNvSpPr>
            <p:nvPr/>
          </p:nvSpPr>
          <p:spPr bwMode="auto">
            <a:xfrm>
              <a:off x="5815013" y="3962400"/>
              <a:ext cx="2200275" cy="630238"/>
            </a:xfrm>
            <a:custGeom>
              <a:avLst/>
              <a:gdLst>
                <a:gd name="T0" fmla="*/ 813 w 4159"/>
                <a:gd name="T1" fmla="*/ 0 h 1192"/>
                <a:gd name="T2" fmla="*/ 1943 w 4159"/>
                <a:gd name="T3" fmla="*/ 450 h 1192"/>
                <a:gd name="T4" fmla="*/ 1986 w 4159"/>
                <a:gd name="T5" fmla="*/ 462 h 1192"/>
                <a:gd name="T6" fmla="*/ 2032 w 4159"/>
                <a:gd name="T7" fmla="*/ 471 h 1192"/>
                <a:gd name="T8" fmla="*/ 2080 w 4159"/>
                <a:gd name="T9" fmla="*/ 474 h 1192"/>
                <a:gd name="T10" fmla="*/ 2127 w 4159"/>
                <a:gd name="T11" fmla="*/ 471 h 1192"/>
                <a:gd name="T12" fmla="*/ 2172 w 4159"/>
                <a:gd name="T13" fmla="*/ 462 h 1192"/>
                <a:gd name="T14" fmla="*/ 2215 w 4159"/>
                <a:gd name="T15" fmla="*/ 450 h 1192"/>
                <a:gd name="T16" fmla="*/ 3346 w 4159"/>
                <a:gd name="T17" fmla="*/ 0 h 1192"/>
                <a:gd name="T18" fmla="*/ 4132 w 4159"/>
                <a:gd name="T19" fmla="*/ 338 h 1192"/>
                <a:gd name="T20" fmla="*/ 4147 w 4159"/>
                <a:gd name="T21" fmla="*/ 347 h 1192"/>
                <a:gd name="T22" fmla="*/ 4156 w 4159"/>
                <a:gd name="T23" fmla="*/ 356 h 1192"/>
                <a:gd name="T24" fmla="*/ 4159 w 4159"/>
                <a:gd name="T25" fmla="*/ 366 h 1192"/>
                <a:gd name="T26" fmla="*/ 4155 w 4159"/>
                <a:gd name="T27" fmla="*/ 376 h 1192"/>
                <a:gd name="T28" fmla="*/ 4146 w 4159"/>
                <a:gd name="T29" fmla="*/ 384 h 1192"/>
                <a:gd name="T30" fmla="*/ 4131 w 4159"/>
                <a:gd name="T31" fmla="*/ 392 h 1192"/>
                <a:gd name="T32" fmla="*/ 2144 w 4159"/>
                <a:gd name="T33" fmla="*/ 1182 h 1192"/>
                <a:gd name="T34" fmla="*/ 2120 w 4159"/>
                <a:gd name="T35" fmla="*/ 1189 h 1192"/>
                <a:gd name="T36" fmla="*/ 2094 w 4159"/>
                <a:gd name="T37" fmla="*/ 1192 h 1192"/>
                <a:gd name="T38" fmla="*/ 2065 w 4159"/>
                <a:gd name="T39" fmla="*/ 1192 h 1192"/>
                <a:gd name="T40" fmla="*/ 2038 w 4159"/>
                <a:gd name="T41" fmla="*/ 1189 h 1192"/>
                <a:gd name="T42" fmla="*/ 2013 w 4159"/>
                <a:gd name="T43" fmla="*/ 1182 h 1192"/>
                <a:gd name="T44" fmla="*/ 28 w 4159"/>
                <a:gd name="T45" fmla="*/ 392 h 1192"/>
                <a:gd name="T46" fmla="*/ 13 w 4159"/>
                <a:gd name="T47" fmla="*/ 384 h 1192"/>
                <a:gd name="T48" fmla="*/ 3 w 4159"/>
                <a:gd name="T49" fmla="*/ 374 h 1192"/>
                <a:gd name="T50" fmla="*/ 0 w 4159"/>
                <a:gd name="T51" fmla="*/ 366 h 1192"/>
                <a:gd name="T52" fmla="*/ 0 w 4159"/>
                <a:gd name="T53" fmla="*/ 366 h 1192"/>
                <a:gd name="T54" fmla="*/ 3 w 4159"/>
                <a:gd name="T55" fmla="*/ 356 h 1192"/>
                <a:gd name="T56" fmla="*/ 11 w 4159"/>
                <a:gd name="T57" fmla="*/ 347 h 1192"/>
                <a:gd name="T58" fmla="*/ 27 w 4159"/>
                <a:gd name="T59" fmla="*/ 338 h 1192"/>
                <a:gd name="T60" fmla="*/ 813 w 4159"/>
                <a:gd name="T6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59" h="1192">
                  <a:moveTo>
                    <a:pt x="813" y="0"/>
                  </a:moveTo>
                  <a:lnTo>
                    <a:pt x="1943" y="450"/>
                  </a:lnTo>
                  <a:lnTo>
                    <a:pt x="1986" y="462"/>
                  </a:lnTo>
                  <a:lnTo>
                    <a:pt x="2032" y="471"/>
                  </a:lnTo>
                  <a:lnTo>
                    <a:pt x="2080" y="474"/>
                  </a:lnTo>
                  <a:lnTo>
                    <a:pt x="2127" y="471"/>
                  </a:lnTo>
                  <a:lnTo>
                    <a:pt x="2172" y="462"/>
                  </a:lnTo>
                  <a:lnTo>
                    <a:pt x="2215" y="450"/>
                  </a:lnTo>
                  <a:lnTo>
                    <a:pt x="3346" y="0"/>
                  </a:lnTo>
                  <a:lnTo>
                    <a:pt x="4132" y="338"/>
                  </a:lnTo>
                  <a:lnTo>
                    <a:pt x="4147" y="347"/>
                  </a:lnTo>
                  <a:lnTo>
                    <a:pt x="4156" y="356"/>
                  </a:lnTo>
                  <a:lnTo>
                    <a:pt x="4159" y="366"/>
                  </a:lnTo>
                  <a:lnTo>
                    <a:pt x="4155" y="376"/>
                  </a:lnTo>
                  <a:lnTo>
                    <a:pt x="4146" y="384"/>
                  </a:lnTo>
                  <a:lnTo>
                    <a:pt x="4131" y="392"/>
                  </a:lnTo>
                  <a:lnTo>
                    <a:pt x="2144" y="1182"/>
                  </a:lnTo>
                  <a:lnTo>
                    <a:pt x="2120" y="1189"/>
                  </a:lnTo>
                  <a:lnTo>
                    <a:pt x="2094" y="1192"/>
                  </a:lnTo>
                  <a:lnTo>
                    <a:pt x="2065" y="1192"/>
                  </a:lnTo>
                  <a:lnTo>
                    <a:pt x="2038" y="1189"/>
                  </a:lnTo>
                  <a:lnTo>
                    <a:pt x="2013" y="1182"/>
                  </a:lnTo>
                  <a:lnTo>
                    <a:pt x="28" y="392"/>
                  </a:lnTo>
                  <a:lnTo>
                    <a:pt x="13" y="384"/>
                  </a:lnTo>
                  <a:lnTo>
                    <a:pt x="3" y="374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3" y="356"/>
                  </a:lnTo>
                  <a:lnTo>
                    <a:pt x="11" y="347"/>
                  </a:lnTo>
                  <a:lnTo>
                    <a:pt x="27" y="338"/>
                  </a:lnTo>
                  <a:lnTo>
                    <a:pt x="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Freeform 227"/>
            <p:cNvSpPr>
              <a:spLocks/>
            </p:cNvSpPr>
            <p:nvPr/>
          </p:nvSpPr>
          <p:spPr bwMode="auto">
            <a:xfrm>
              <a:off x="5815013" y="3198813"/>
              <a:ext cx="2200275" cy="911225"/>
            </a:xfrm>
            <a:custGeom>
              <a:avLst/>
              <a:gdLst>
                <a:gd name="T0" fmla="*/ 2094 w 4159"/>
                <a:gd name="T1" fmla="*/ 0 h 1721"/>
                <a:gd name="T2" fmla="*/ 2120 w 4159"/>
                <a:gd name="T3" fmla="*/ 2 h 1721"/>
                <a:gd name="T4" fmla="*/ 2144 w 4159"/>
                <a:gd name="T5" fmla="*/ 10 h 1721"/>
                <a:gd name="T6" fmla="*/ 4132 w 4159"/>
                <a:gd name="T7" fmla="*/ 867 h 1721"/>
                <a:gd name="T8" fmla="*/ 4147 w 4159"/>
                <a:gd name="T9" fmla="*/ 876 h 1721"/>
                <a:gd name="T10" fmla="*/ 4156 w 4159"/>
                <a:gd name="T11" fmla="*/ 884 h 1721"/>
                <a:gd name="T12" fmla="*/ 4159 w 4159"/>
                <a:gd name="T13" fmla="*/ 894 h 1721"/>
                <a:gd name="T14" fmla="*/ 4155 w 4159"/>
                <a:gd name="T15" fmla="*/ 905 h 1721"/>
                <a:gd name="T16" fmla="*/ 4146 w 4159"/>
                <a:gd name="T17" fmla="*/ 913 h 1721"/>
                <a:gd name="T18" fmla="*/ 4131 w 4159"/>
                <a:gd name="T19" fmla="*/ 921 h 1721"/>
                <a:gd name="T20" fmla="*/ 3096 w 4159"/>
                <a:gd name="T21" fmla="*/ 1333 h 1721"/>
                <a:gd name="T22" fmla="*/ 2144 w 4159"/>
                <a:gd name="T23" fmla="*/ 1711 h 1721"/>
                <a:gd name="T24" fmla="*/ 2120 w 4159"/>
                <a:gd name="T25" fmla="*/ 1717 h 1721"/>
                <a:gd name="T26" fmla="*/ 2094 w 4159"/>
                <a:gd name="T27" fmla="*/ 1721 h 1721"/>
                <a:gd name="T28" fmla="*/ 2065 w 4159"/>
                <a:gd name="T29" fmla="*/ 1721 h 1721"/>
                <a:gd name="T30" fmla="*/ 2038 w 4159"/>
                <a:gd name="T31" fmla="*/ 1717 h 1721"/>
                <a:gd name="T32" fmla="*/ 2013 w 4159"/>
                <a:gd name="T33" fmla="*/ 1711 h 1721"/>
                <a:gd name="T34" fmla="*/ 1063 w 4159"/>
                <a:gd name="T35" fmla="*/ 1333 h 1721"/>
                <a:gd name="T36" fmla="*/ 28 w 4159"/>
                <a:gd name="T37" fmla="*/ 921 h 1721"/>
                <a:gd name="T38" fmla="*/ 13 w 4159"/>
                <a:gd name="T39" fmla="*/ 913 h 1721"/>
                <a:gd name="T40" fmla="*/ 3 w 4159"/>
                <a:gd name="T41" fmla="*/ 905 h 1721"/>
                <a:gd name="T42" fmla="*/ 0 w 4159"/>
                <a:gd name="T43" fmla="*/ 894 h 1721"/>
                <a:gd name="T44" fmla="*/ 0 w 4159"/>
                <a:gd name="T45" fmla="*/ 894 h 1721"/>
                <a:gd name="T46" fmla="*/ 3 w 4159"/>
                <a:gd name="T47" fmla="*/ 884 h 1721"/>
                <a:gd name="T48" fmla="*/ 11 w 4159"/>
                <a:gd name="T49" fmla="*/ 876 h 1721"/>
                <a:gd name="T50" fmla="*/ 27 w 4159"/>
                <a:gd name="T51" fmla="*/ 867 h 1721"/>
                <a:gd name="T52" fmla="*/ 2014 w 4159"/>
                <a:gd name="T53" fmla="*/ 10 h 1721"/>
                <a:gd name="T54" fmla="*/ 2038 w 4159"/>
                <a:gd name="T55" fmla="*/ 2 h 1721"/>
                <a:gd name="T56" fmla="*/ 2065 w 4159"/>
                <a:gd name="T57" fmla="*/ 0 h 1721"/>
                <a:gd name="T58" fmla="*/ 2094 w 4159"/>
                <a:gd name="T59" fmla="*/ 0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59" h="1721">
                  <a:moveTo>
                    <a:pt x="2094" y="0"/>
                  </a:moveTo>
                  <a:lnTo>
                    <a:pt x="2120" y="2"/>
                  </a:lnTo>
                  <a:lnTo>
                    <a:pt x="2144" y="10"/>
                  </a:lnTo>
                  <a:lnTo>
                    <a:pt x="4132" y="867"/>
                  </a:lnTo>
                  <a:lnTo>
                    <a:pt x="4147" y="876"/>
                  </a:lnTo>
                  <a:lnTo>
                    <a:pt x="4156" y="884"/>
                  </a:lnTo>
                  <a:lnTo>
                    <a:pt x="4159" y="894"/>
                  </a:lnTo>
                  <a:lnTo>
                    <a:pt x="4155" y="905"/>
                  </a:lnTo>
                  <a:lnTo>
                    <a:pt x="4146" y="913"/>
                  </a:lnTo>
                  <a:lnTo>
                    <a:pt x="4131" y="921"/>
                  </a:lnTo>
                  <a:lnTo>
                    <a:pt x="3096" y="1333"/>
                  </a:lnTo>
                  <a:lnTo>
                    <a:pt x="2144" y="1711"/>
                  </a:lnTo>
                  <a:lnTo>
                    <a:pt x="2120" y="1717"/>
                  </a:lnTo>
                  <a:lnTo>
                    <a:pt x="2094" y="1721"/>
                  </a:lnTo>
                  <a:lnTo>
                    <a:pt x="2065" y="1721"/>
                  </a:lnTo>
                  <a:lnTo>
                    <a:pt x="2038" y="1717"/>
                  </a:lnTo>
                  <a:lnTo>
                    <a:pt x="2013" y="1711"/>
                  </a:lnTo>
                  <a:lnTo>
                    <a:pt x="1063" y="1333"/>
                  </a:lnTo>
                  <a:lnTo>
                    <a:pt x="28" y="921"/>
                  </a:lnTo>
                  <a:lnTo>
                    <a:pt x="13" y="913"/>
                  </a:lnTo>
                  <a:lnTo>
                    <a:pt x="3" y="905"/>
                  </a:lnTo>
                  <a:lnTo>
                    <a:pt x="0" y="894"/>
                  </a:lnTo>
                  <a:lnTo>
                    <a:pt x="0" y="894"/>
                  </a:lnTo>
                  <a:lnTo>
                    <a:pt x="3" y="884"/>
                  </a:lnTo>
                  <a:lnTo>
                    <a:pt x="11" y="876"/>
                  </a:lnTo>
                  <a:lnTo>
                    <a:pt x="27" y="867"/>
                  </a:lnTo>
                  <a:lnTo>
                    <a:pt x="2014" y="10"/>
                  </a:lnTo>
                  <a:lnTo>
                    <a:pt x="2038" y="2"/>
                  </a:lnTo>
                  <a:lnTo>
                    <a:pt x="2065" y="0"/>
                  </a:lnTo>
                  <a:lnTo>
                    <a:pt x="20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1" name="Группа 260"/>
          <p:cNvGrpSpPr/>
          <p:nvPr/>
        </p:nvGrpSpPr>
        <p:grpSpPr>
          <a:xfrm>
            <a:off x="3896309" y="4005852"/>
            <a:ext cx="246713" cy="390310"/>
            <a:chOff x="5943600" y="3198813"/>
            <a:chExt cx="2563813" cy="4056063"/>
          </a:xfrm>
          <a:solidFill>
            <a:schemeClr val="bg2">
              <a:lumMod val="25000"/>
            </a:schemeClr>
          </a:solidFill>
        </p:grpSpPr>
        <p:sp>
          <p:nvSpPr>
            <p:cNvPr id="259" name="Freeform 232"/>
            <p:cNvSpPr>
              <a:spLocks/>
            </p:cNvSpPr>
            <p:nvPr/>
          </p:nvSpPr>
          <p:spPr bwMode="auto">
            <a:xfrm>
              <a:off x="6626225" y="6738938"/>
              <a:ext cx="1196975" cy="515938"/>
            </a:xfrm>
            <a:custGeom>
              <a:avLst/>
              <a:gdLst>
                <a:gd name="T0" fmla="*/ 0 w 1507"/>
                <a:gd name="T1" fmla="*/ 0 h 649"/>
                <a:gd name="T2" fmla="*/ 1507 w 1507"/>
                <a:gd name="T3" fmla="*/ 0 h 649"/>
                <a:gd name="T4" fmla="*/ 1507 w 1507"/>
                <a:gd name="T5" fmla="*/ 209 h 649"/>
                <a:gd name="T6" fmla="*/ 1503 w 1507"/>
                <a:gd name="T7" fmla="*/ 274 h 649"/>
                <a:gd name="T8" fmla="*/ 1488 w 1507"/>
                <a:gd name="T9" fmla="*/ 336 h 649"/>
                <a:gd name="T10" fmla="*/ 1464 w 1507"/>
                <a:gd name="T11" fmla="*/ 394 h 649"/>
                <a:gd name="T12" fmla="*/ 1434 w 1507"/>
                <a:gd name="T13" fmla="*/ 448 h 649"/>
                <a:gd name="T14" fmla="*/ 1396 w 1507"/>
                <a:gd name="T15" fmla="*/ 498 h 649"/>
                <a:gd name="T16" fmla="*/ 1351 w 1507"/>
                <a:gd name="T17" fmla="*/ 541 h 649"/>
                <a:gd name="T18" fmla="*/ 1301 w 1507"/>
                <a:gd name="T19" fmla="*/ 579 h 649"/>
                <a:gd name="T20" fmla="*/ 1246 w 1507"/>
                <a:gd name="T21" fmla="*/ 609 h 649"/>
                <a:gd name="T22" fmla="*/ 1185 w 1507"/>
                <a:gd name="T23" fmla="*/ 632 h 649"/>
                <a:gd name="T24" fmla="*/ 1121 w 1507"/>
                <a:gd name="T25" fmla="*/ 645 h 649"/>
                <a:gd name="T26" fmla="*/ 1054 w 1507"/>
                <a:gd name="T27" fmla="*/ 649 h 649"/>
                <a:gd name="T28" fmla="*/ 452 w 1507"/>
                <a:gd name="T29" fmla="*/ 649 h 649"/>
                <a:gd name="T30" fmla="*/ 385 w 1507"/>
                <a:gd name="T31" fmla="*/ 645 h 649"/>
                <a:gd name="T32" fmla="*/ 321 w 1507"/>
                <a:gd name="T33" fmla="*/ 632 h 649"/>
                <a:gd name="T34" fmla="*/ 262 w 1507"/>
                <a:gd name="T35" fmla="*/ 609 h 649"/>
                <a:gd name="T36" fmla="*/ 206 w 1507"/>
                <a:gd name="T37" fmla="*/ 579 h 649"/>
                <a:gd name="T38" fmla="*/ 155 w 1507"/>
                <a:gd name="T39" fmla="*/ 541 h 649"/>
                <a:gd name="T40" fmla="*/ 110 w 1507"/>
                <a:gd name="T41" fmla="*/ 498 h 649"/>
                <a:gd name="T42" fmla="*/ 73 w 1507"/>
                <a:gd name="T43" fmla="*/ 448 h 649"/>
                <a:gd name="T44" fmla="*/ 41 w 1507"/>
                <a:gd name="T45" fmla="*/ 394 h 649"/>
                <a:gd name="T46" fmla="*/ 19 w 1507"/>
                <a:gd name="T47" fmla="*/ 336 h 649"/>
                <a:gd name="T48" fmla="*/ 5 w 1507"/>
                <a:gd name="T49" fmla="*/ 274 h 649"/>
                <a:gd name="T50" fmla="*/ 0 w 1507"/>
                <a:gd name="T51" fmla="*/ 209 h 649"/>
                <a:gd name="T52" fmla="*/ 0 w 1507"/>
                <a:gd name="T5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7" h="649">
                  <a:moveTo>
                    <a:pt x="0" y="0"/>
                  </a:moveTo>
                  <a:lnTo>
                    <a:pt x="1507" y="0"/>
                  </a:lnTo>
                  <a:lnTo>
                    <a:pt x="1507" y="209"/>
                  </a:lnTo>
                  <a:lnTo>
                    <a:pt x="1503" y="274"/>
                  </a:lnTo>
                  <a:lnTo>
                    <a:pt x="1488" y="336"/>
                  </a:lnTo>
                  <a:lnTo>
                    <a:pt x="1464" y="394"/>
                  </a:lnTo>
                  <a:lnTo>
                    <a:pt x="1434" y="448"/>
                  </a:lnTo>
                  <a:lnTo>
                    <a:pt x="1396" y="498"/>
                  </a:lnTo>
                  <a:lnTo>
                    <a:pt x="1351" y="541"/>
                  </a:lnTo>
                  <a:lnTo>
                    <a:pt x="1301" y="579"/>
                  </a:lnTo>
                  <a:lnTo>
                    <a:pt x="1246" y="609"/>
                  </a:lnTo>
                  <a:lnTo>
                    <a:pt x="1185" y="632"/>
                  </a:lnTo>
                  <a:lnTo>
                    <a:pt x="1121" y="645"/>
                  </a:lnTo>
                  <a:lnTo>
                    <a:pt x="1054" y="649"/>
                  </a:lnTo>
                  <a:lnTo>
                    <a:pt x="452" y="649"/>
                  </a:lnTo>
                  <a:lnTo>
                    <a:pt x="385" y="645"/>
                  </a:lnTo>
                  <a:lnTo>
                    <a:pt x="321" y="632"/>
                  </a:lnTo>
                  <a:lnTo>
                    <a:pt x="262" y="609"/>
                  </a:lnTo>
                  <a:lnTo>
                    <a:pt x="206" y="579"/>
                  </a:lnTo>
                  <a:lnTo>
                    <a:pt x="155" y="541"/>
                  </a:lnTo>
                  <a:lnTo>
                    <a:pt x="110" y="498"/>
                  </a:lnTo>
                  <a:lnTo>
                    <a:pt x="73" y="448"/>
                  </a:lnTo>
                  <a:lnTo>
                    <a:pt x="41" y="394"/>
                  </a:lnTo>
                  <a:lnTo>
                    <a:pt x="19" y="336"/>
                  </a:lnTo>
                  <a:lnTo>
                    <a:pt x="5" y="274"/>
                  </a:ln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Freeform 233"/>
            <p:cNvSpPr>
              <a:spLocks/>
            </p:cNvSpPr>
            <p:nvPr/>
          </p:nvSpPr>
          <p:spPr bwMode="auto">
            <a:xfrm>
              <a:off x="5943600" y="3198813"/>
              <a:ext cx="2563813" cy="3384550"/>
            </a:xfrm>
            <a:custGeom>
              <a:avLst/>
              <a:gdLst>
                <a:gd name="T0" fmla="*/ 1864 w 3229"/>
                <a:gd name="T1" fmla="*/ 20 h 4264"/>
                <a:gd name="T2" fmla="*/ 2215 w 3229"/>
                <a:gd name="T3" fmla="*/ 115 h 4264"/>
                <a:gd name="T4" fmla="*/ 2528 w 3229"/>
                <a:gd name="T5" fmla="*/ 280 h 4264"/>
                <a:gd name="T6" fmla="*/ 2796 w 3229"/>
                <a:gd name="T7" fmla="*/ 506 h 4264"/>
                <a:gd name="T8" fmla="*/ 3009 w 3229"/>
                <a:gd name="T9" fmla="*/ 786 h 4264"/>
                <a:gd name="T10" fmla="*/ 3154 w 3229"/>
                <a:gd name="T11" fmla="*/ 1107 h 4264"/>
                <a:gd name="T12" fmla="*/ 3224 w 3229"/>
                <a:gd name="T13" fmla="*/ 1461 h 4264"/>
                <a:gd name="T14" fmla="*/ 3210 w 3229"/>
                <a:gd name="T15" fmla="*/ 1827 h 4264"/>
                <a:gd name="T16" fmla="*/ 3113 w 3229"/>
                <a:gd name="T17" fmla="*/ 2173 h 4264"/>
                <a:gd name="T18" fmla="*/ 2934 w 3229"/>
                <a:gd name="T19" fmla="*/ 2494 h 4264"/>
                <a:gd name="T20" fmla="*/ 2793 w 3229"/>
                <a:gd name="T21" fmla="*/ 2697 h 4264"/>
                <a:gd name="T22" fmla="*/ 2694 w 3229"/>
                <a:gd name="T23" fmla="*/ 2848 h 4264"/>
                <a:gd name="T24" fmla="*/ 2632 w 3229"/>
                <a:gd name="T25" fmla="*/ 2960 h 4264"/>
                <a:gd name="T26" fmla="*/ 2595 w 3229"/>
                <a:gd name="T27" fmla="*/ 3038 h 4264"/>
                <a:gd name="T28" fmla="*/ 2579 w 3229"/>
                <a:gd name="T29" fmla="*/ 3093 h 4264"/>
                <a:gd name="T30" fmla="*/ 2576 w 3229"/>
                <a:gd name="T31" fmla="*/ 3134 h 4264"/>
                <a:gd name="T32" fmla="*/ 2685 w 3229"/>
                <a:gd name="T33" fmla="*/ 3437 h 4264"/>
                <a:gd name="T34" fmla="*/ 2752 w 3229"/>
                <a:gd name="T35" fmla="*/ 3461 h 4264"/>
                <a:gd name="T36" fmla="*/ 2788 w 3229"/>
                <a:gd name="T37" fmla="*/ 3522 h 4264"/>
                <a:gd name="T38" fmla="*/ 2788 w 3229"/>
                <a:gd name="T39" fmla="*/ 4165 h 4264"/>
                <a:gd name="T40" fmla="*/ 2742 w 3229"/>
                <a:gd name="T41" fmla="*/ 4239 h 4264"/>
                <a:gd name="T42" fmla="*/ 2657 w 3229"/>
                <a:gd name="T43" fmla="*/ 4264 h 4264"/>
                <a:gd name="T44" fmla="*/ 513 w 3229"/>
                <a:gd name="T45" fmla="*/ 4253 h 4264"/>
                <a:gd name="T46" fmla="*/ 450 w 3229"/>
                <a:gd name="T47" fmla="*/ 4196 h 4264"/>
                <a:gd name="T48" fmla="*/ 438 w 3229"/>
                <a:gd name="T49" fmla="*/ 3554 h 4264"/>
                <a:gd name="T50" fmla="*/ 460 w 3229"/>
                <a:gd name="T51" fmla="*/ 3477 h 4264"/>
                <a:gd name="T52" fmla="*/ 519 w 3229"/>
                <a:gd name="T53" fmla="*/ 3442 h 4264"/>
                <a:gd name="T54" fmla="*/ 652 w 3229"/>
                <a:gd name="T55" fmla="*/ 3436 h 4264"/>
                <a:gd name="T56" fmla="*/ 648 w 3229"/>
                <a:gd name="T57" fmla="*/ 3099 h 4264"/>
                <a:gd name="T58" fmla="*/ 629 w 3229"/>
                <a:gd name="T59" fmla="*/ 3032 h 4264"/>
                <a:gd name="T60" fmla="*/ 585 w 3229"/>
                <a:gd name="T61" fmla="*/ 2938 h 4264"/>
                <a:gd name="T62" fmla="*/ 509 w 3229"/>
                <a:gd name="T63" fmla="*/ 2810 h 4264"/>
                <a:gd name="T64" fmla="*/ 394 w 3229"/>
                <a:gd name="T65" fmla="*/ 2638 h 4264"/>
                <a:gd name="T66" fmla="*/ 279 w 3229"/>
                <a:gd name="T67" fmla="*/ 2476 h 4264"/>
                <a:gd name="T68" fmla="*/ 152 w 3229"/>
                <a:gd name="T69" fmla="*/ 2253 h 4264"/>
                <a:gd name="T70" fmla="*/ 38 w 3229"/>
                <a:gd name="T71" fmla="*/ 1927 h 4264"/>
                <a:gd name="T72" fmla="*/ 0 w 3229"/>
                <a:gd name="T73" fmla="*/ 1584 h 4264"/>
                <a:gd name="T74" fmla="*/ 42 w 3229"/>
                <a:gd name="T75" fmla="*/ 1222 h 4264"/>
                <a:gd name="T76" fmla="*/ 164 w 3229"/>
                <a:gd name="T77" fmla="*/ 888 h 4264"/>
                <a:gd name="T78" fmla="*/ 355 w 3229"/>
                <a:gd name="T79" fmla="*/ 594 h 4264"/>
                <a:gd name="T80" fmla="*/ 605 w 3229"/>
                <a:gd name="T81" fmla="*/ 350 h 4264"/>
                <a:gd name="T82" fmla="*/ 906 w 3229"/>
                <a:gd name="T83" fmla="*/ 162 h 4264"/>
                <a:gd name="T84" fmla="*/ 1244 w 3229"/>
                <a:gd name="T85" fmla="*/ 43 h 4264"/>
                <a:gd name="T86" fmla="*/ 1615 w 3229"/>
                <a:gd name="T87" fmla="*/ 0 h 4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29" h="4264">
                  <a:moveTo>
                    <a:pt x="1615" y="0"/>
                  </a:moveTo>
                  <a:lnTo>
                    <a:pt x="1741" y="5"/>
                  </a:lnTo>
                  <a:lnTo>
                    <a:pt x="1864" y="20"/>
                  </a:lnTo>
                  <a:lnTo>
                    <a:pt x="1984" y="43"/>
                  </a:lnTo>
                  <a:lnTo>
                    <a:pt x="2102" y="75"/>
                  </a:lnTo>
                  <a:lnTo>
                    <a:pt x="2215" y="115"/>
                  </a:lnTo>
                  <a:lnTo>
                    <a:pt x="2324" y="162"/>
                  </a:lnTo>
                  <a:lnTo>
                    <a:pt x="2429" y="217"/>
                  </a:lnTo>
                  <a:lnTo>
                    <a:pt x="2528" y="280"/>
                  </a:lnTo>
                  <a:lnTo>
                    <a:pt x="2624" y="350"/>
                  </a:lnTo>
                  <a:lnTo>
                    <a:pt x="2713" y="425"/>
                  </a:lnTo>
                  <a:lnTo>
                    <a:pt x="2796" y="506"/>
                  </a:lnTo>
                  <a:lnTo>
                    <a:pt x="2875" y="594"/>
                  </a:lnTo>
                  <a:lnTo>
                    <a:pt x="2945" y="688"/>
                  </a:lnTo>
                  <a:lnTo>
                    <a:pt x="3009" y="786"/>
                  </a:lnTo>
                  <a:lnTo>
                    <a:pt x="3065" y="888"/>
                  </a:lnTo>
                  <a:lnTo>
                    <a:pt x="3114" y="996"/>
                  </a:lnTo>
                  <a:lnTo>
                    <a:pt x="3154" y="1107"/>
                  </a:lnTo>
                  <a:lnTo>
                    <a:pt x="3186" y="1222"/>
                  </a:lnTo>
                  <a:lnTo>
                    <a:pt x="3210" y="1340"/>
                  </a:lnTo>
                  <a:lnTo>
                    <a:pt x="3224" y="1461"/>
                  </a:lnTo>
                  <a:lnTo>
                    <a:pt x="3229" y="1584"/>
                  </a:lnTo>
                  <a:lnTo>
                    <a:pt x="3224" y="1705"/>
                  </a:lnTo>
                  <a:lnTo>
                    <a:pt x="3210" y="1827"/>
                  </a:lnTo>
                  <a:lnTo>
                    <a:pt x="3186" y="1945"/>
                  </a:lnTo>
                  <a:lnTo>
                    <a:pt x="3154" y="2060"/>
                  </a:lnTo>
                  <a:lnTo>
                    <a:pt x="3113" y="2173"/>
                  </a:lnTo>
                  <a:lnTo>
                    <a:pt x="3062" y="2285"/>
                  </a:lnTo>
                  <a:lnTo>
                    <a:pt x="3002" y="2392"/>
                  </a:lnTo>
                  <a:lnTo>
                    <a:pt x="2934" y="2494"/>
                  </a:lnTo>
                  <a:lnTo>
                    <a:pt x="2881" y="2567"/>
                  </a:lnTo>
                  <a:lnTo>
                    <a:pt x="2835" y="2634"/>
                  </a:lnTo>
                  <a:lnTo>
                    <a:pt x="2793" y="2697"/>
                  </a:lnTo>
                  <a:lnTo>
                    <a:pt x="2755" y="2752"/>
                  </a:lnTo>
                  <a:lnTo>
                    <a:pt x="2723" y="2802"/>
                  </a:lnTo>
                  <a:lnTo>
                    <a:pt x="2694" y="2848"/>
                  </a:lnTo>
                  <a:lnTo>
                    <a:pt x="2670" y="2890"/>
                  </a:lnTo>
                  <a:lnTo>
                    <a:pt x="2649" y="2926"/>
                  </a:lnTo>
                  <a:lnTo>
                    <a:pt x="2632" y="2960"/>
                  </a:lnTo>
                  <a:lnTo>
                    <a:pt x="2618" y="2989"/>
                  </a:lnTo>
                  <a:lnTo>
                    <a:pt x="2605" y="3014"/>
                  </a:lnTo>
                  <a:lnTo>
                    <a:pt x="2595" y="3038"/>
                  </a:lnTo>
                  <a:lnTo>
                    <a:pt x="2589" y="3059"/>
                  </a:lnTo>
                  <a:lnTo>
                    <a:pt x="2584" y="3077"/>
                  </a:lnTo>
                  <a:lnTo>
                    <a:pt x="2579" y="3093"/>
                  </a:lnTo>
                  <a:lnTo>
                    <a:pt x="2578" y="3108"/>
                  </a:lnTo>
                  <a:lnTo>
                    <a:pt x="2576" y="3121"/>
                  </a:lnTo>
                  <a:lnTo>
                    <a:pt x="2576" y="3134"/>
                  </a:lnTo>
                  <a:lnTo>
                    <a:pt x="2576" y="3436"/>
                  </a:lnTo>
                  <a:lnTo>
                    <a:pt x="2657" y="3436"/>
                  </a:lnTo>
                  <a:lnTo>
                    <a:pt x="2685" y="3437"/>
                  </a:lnTo>
                  <a:lnTo>
                    <a:pt x="2710" y="3442"/>
                  </a:lnTo>
                  <a:lnTo>
                    <a:pt x="2733" y="3450"/>
                  </a:lnTo>
                  <a:lnTo>
                    <a:pt x="2752" y="3461"/>
                  </a:lnTo>
                  <a:lnTo>
                    <a:pt x="2769" y="3477"/>
                  </a:lnTo>
                  <a:lnTo>
                    <a:pt x="2780" y="3498"/>
                  </a:lnTo>
                  <a:lnTo>
                    <a:pt x="2788" y="3522"/>
                  </a:lnTo>
                  <a:lnTo>
                    <a:pt x="2792" y="3554"/>
                  </a:lnTo>
                  <a:lnTo>
                    <a:pt x="2792" y="4130"/>
                  </a:lnTo>
                  <a:lnTo>
                    <a:pt x="2788" y="4165"/>
                  </a:lnTo>
                  <a:lnTo>
                    <a:pt x="2779" y="4196"/>
                  </a:lnTo>
                  <a:lnTo>
                    <a:pt x="2763" y="4220"/>
                  </a:lnTo>
                  <a:lnTo>
                    <a:pt x="2742" y="4239"/>
                  </a:lnTo>
                  <a:lnTo>
                    <a:pt x="2717" y="4253"/>
                  </a:lnTo>
                  <a:lnTo>
                    <a:pt x="2688" y="4261"/>
                  </a:lnTo>
                  <a:lnTo>
                    <a:pt x="2657" y="4264"/>
                  </a:lnTo>
                  <a:lnTo>
                    <a:pt x="572" y="4264"/>
                  </a:lnTo>
                  <a:lnTo>
                    <a:pt x="541" y="4261"/>
                  </a:lnTo>
                  <a:lnTo>
                    <a:pt x="513" y="4253"/>
                  </a:lnTo>
                  <a:lnTo>
                    <a:pt x="487" y="4239"/>
                  </a:lnTo>
                  <a:lnTo>
                    <a:pt x="466" y="4220"/>
                  </a:lnTo>
                  <a:lnTo>
                    <a:pt x="450" y="4196"/>
                  </a:lnTo>
                  <a:lnTo>
                    <a:pt x="441" y="4165"/>
                  </a:lnTo>
                  <a:lnTo>
                    <a:pt x="438" y="4130"/>
                  </a:lnTo>
                  <a:lnTo>
                    <a:pt x="438" y="3554"/>
                  </a:lnTo>
                  <a:lnTo>
                    <a:pt x="439" y="3522"/>
                  </a:lnTo>
                  <a:lnTo>
                    <a:pt x="447" y="3498"/>
                  </a:lnTo>
                  <a:lnTo>
                    <a:pt x="460" y="3477"/>
                  </a:lnTo>
                  <a:lnTo>
                    <a:pt x="476" y="3461"/>
                  </a:lnTo>
                  <a:lnTo>
                    <a:pt x="497" y="3450"/>
                  </a:lnTo>
                  <a:lnTo>
                    <a:pt x="519" y="3442"/>
                  </a:lnTo>
                  <a:lnTo>
                    <a:pt x="545" y="3437"/>
                  </a:lnTo>
                  <a:lnTo>
                    <a:pt x="572" y="3436"/>
                  </a:lnTo>
                  <a:lnTo>
                    <a:pt x="652" y="3436"/>
                  </a:lnTo>
                  <a:lnTo>
                    <a:pt x="652" y="3134"/>
                  </a:lnTo>
                  <a:lnTo>
                    <a:pt x="652" y="3116"/>
                  </a:lnTo>
                  <a:lnTo>
                    <a:pt x="648" y="3099"/>
                  </a:lnTo>
                  <a:lnTo>
                    <a:pt x="645" y="3078"/>
                  </a:lnTo>
                  <a:lnTo>
                    <a:pt x="639" y="3056"/>
                  </a:lnTo>
                  <a:lnTo>
                    <a:pt x="629" y="3032"/>
                  </a:lnTo>
                  <a:lnTo>
                    <a:pt x="618" y="3003"/>
                  </a:lnTo>
                  <a:lnTo>
                    <a:pt x="602" y="2973"/>
                  </a:lnTo>
                  <a:lnTo>
                    <a:pt x="585" y="2938"/>
                  </a:lnTo>
                  <a:lnTo>
                    <a:pt x="564" y="2899"/>
                  </a:lnTo>
                  <a:lnTo>
                    <a:pt x="538" y="2858"/>
                  </a:lnTo>
                  <a:lnTo>
                    <a:pt x="509" y="2810"/>
                  </a:lnTo>
                  <a:lnTo>
                    <a:pt x="474" y="2757"/>
                  </a:lnTo>
                  <a:lnTo>
                    <a:pt x="438" y="2701"/>
                  </a:lnTo>
                  <a:lnTo>
                    <a:pt x="394" y="2638"/>
                  </a:lnTo>
                  <a:lnTo>
                    <a:pt x="347" y="2569"/>
                  </a:lnTo>
                  <a:lnTo>
                    <a:pt x="292" y="2494"/>
                  </a:lnTo>
                  <a:lnTo>
                    <a:pt x="279" y="2476"/>
                  </a:lnTo>
                  <a:lnTo>
                    <a:pt x="268" y="2456"/>
                  </a:lnTo>
                  <a:lnTo>
                    <a:pt x="206" y="2355"/>
                  </a:lnTo>
                  <a:lnTo>
                    <a:pt x="152" y="2253"/>
                  </a:lnTo>
                  <a:lnTo>
                    <a:pt x="105" y="2147"/>
                  </a:lnTo>
                  <a:lnTo>
                    <a:pt x="67" y="2039"/>
                  </a:lnTo>
                  <a:lnTo>
                    <a:pt x="38" y="1927"/>
                  </a:lnTo>
                  <a:lnTo>
                    <a:pt x="16" y="1814"/>
                  </a:lnTo>
                  <a:lnTo>
                    <a:pt x="3" y="1700"/>
                  </a:lnTo>
                  <a:lnTo>
                    <a:pt x="0" y="1584"/>
                  </a:lnTo>
                  <a:lnTo>
                    <a:pt x="5" y="1461"/>
                  </a:lnTo>
                  <a:lnTo>
                    <a:pt x="19" y="1340"/>
                  </a:lnTo>
                  <a:lnTo>
                    <a:pt x="42" y="1222"/>
                  </a:lnTo>
                  <a:lnTo>
                    <a:pt x="75" y="1107"/>
                  </a:lnTo>
                  <a:lnTo>
                    <a:pt x="115" y="996"/>
                  </a:lnTo>
                  <a:lnTo>
                    <a:pt x="164" y="888"/>
                  </a:lnTo>
                  <a:lnTo>
                    <a:pt x="220" y="786"/>
                  </a:lnTo>
                  <a:lnTo>
                    <a:pt x="284" y="688"/>
                  </a:lnTo>
                  <a:lnTo>
                    <a:pt x="355" y="594"/>
                  </a:lnTo>
                  <a:lnTo>
                    <a:pt x="431" y="506"/>
                  </a:lnTo>
                  <a:lnTo>
                    <a:pt x="516" y="425"/>
                  </a:lnTo>
                  <a:lnTo>
                    <a:pt x="605" y="350"/>
                  </a:lnTo>
                  <a:lnTo>
                    <a:pt x="700" y="280"/>
                  </a:lnTo>
                  <a:lnTo>
                    <a:pt x="800" y="217"/>
                  </a:lnTo>
                  <a:lnTo>
                    <a:pt x="906" y="162"/>
                  </a:lnTo>
                  <a:lnTo>
                    <a:pt x="1014" y="115"/>
                  </a:lnTo>
                  <a:lnTo>
                    <a:pt x="1128" y="75"/>
                  </a:lnTo>
                  <a:lnTo>
                    <a:pt x="1244" y="43"/>
                  </a:lnTo>
                  <a:lnTo>
                    <a:pt x="1365" y="20"/>
                  </a:lnTo>
                  <a:lnTo>
                    <a:pt x="1488" y="5"/>
                  </a:lnTo>
                  <a:lnTo>
                    <a:pt x="1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6" name="Freeform 238"/>
          <p:cNvSpPr>
            <a:spLocks noEditPoints="1"/>
          </p:cNvSpPr>
          <p:nvPr/>
        </p:nvSpPr>
        <p:spPr bwMode="auto">
          <a:xfrm>
            <a:off x="4481302" y="4004544"/>
            <a:ext cx="387682" cy="392926"/>
          </a:xfrm>
          <a:custGeom>
            <a:avLst/>
            <a:gdLst>
              <a:gd name="T0" fmla="*/ 1727 w 3845"/>
              <a:gd name="T1" fmla="*/ 965 h 3896"/>
              <a:gd name="T2" fmla="*/ 1897 w 3845"/>
              <a:gd name="T3" fmla="*/ 2214 h 3896"/>
              <a:gd name="T4" fmla="*/ 2600 w 3845"/>
              <a:gd name="T5" fmla="*/ 1780 h 3896"/>
              <a:gd name="T6" fmla="*/ 2335 w 3845"/>
              <a:gd name="T7" fmla="*/ 965 h 3896"/>
              <a:gd name="T8" fmla="*/ 1762 w 3845"/>
              <a:gd name="T9" fmla="*/ 873 h 3896"/>
              <a:gd name="T10" fmla="*/ 2045 w 3845"/>
              <a:gd name="T11" fmla="*/ 5 h 3896"/>
              <a:gd name="T12" fmla="*/ 2280 w 3845"/>
              <a:gd name="T13" fmla="*/ 34 h 3896"/>
              <a:gd name="T14" fmla="*/ 2508 w 3845"/>
              <a:gd name="T15" fmla="*/ 92 h 3896"/>
              <a:gd name="T16" fmla="*/ 2723 w 3845"/>
              <a:gd name="T17" fmla="*/ 178 h 3896"/>
              <a:gd name="T18" fmla="*/ 2925 w 3845"/>
              <a:gd name="T19" fmla="*/ 286 h 3896"/>
              <a:gd name="T20" fmla="*/ 3112 w 3845"/>
              <a:gd name="T21" fmla="*/ 419 h 3896"/>
              <a:gd name="T22" fmla="*/ 3282 w 3845"/>
              <a:gd name="T23" fmla="*/ 571 h 3896"/>
              <a:gd name="T24" fmla="*/ 3433 w 3845"/>
              <a:gd name="T25" fmla="*/ 743 h 3896"/>
              <a:gd name="T26" fmla="*/ 3564 w 3845"/>
              <a:gd name="T27" fmla="*/ 933 h 3896"/>
              <a:gd name="T28" fmla="*/ 3671 w 3845"/>
              <a:gd name="T29" fmla="*/ 1138 h 3896"/>
              <a:gd name="T30" fmla="*/ 3755 w 3845"/>
              <a:gd name="T31" fmla="*/ 1356 h 3896"/>
              <a:gd name="T32" fmla="*/ 3813 w 3845"/>
              <a:gd name="T33" fmla="*/ 1585 h 3896"/>
              <a:gd name="T34" fmla="*/ 3842 w 3845"/>
              <a:gd name="T35" fmla="*/ 1825 h 3896"/>
              <a:gd name="T36" fmla="*/ 3842 w 3845"/>
              <a:gd name="T37" fmla="*/ 2071 h 3896"/>
              <a:gd name="T38" fmla="*/ 3813 w 3845"/>
              <a:gd name="T39" fmla="*/ 2311 h 3896"/>
              <a:gd name="T40" fmla="*/ 3755 w 3845"/>
              <a:gd name="T41" fmla="*/ 2540 h 3896"/>
              <a:gd name="T42" fmla="*/ 3671 w 3845"/>
              <a:gd name="T43" fmla="*/ 2758 h 3896"/>
              <a:gd name="T44" fmla="*/ 3564 w 3845"/>
              <a:gd name="T45" fmla="*/ 2962 h 3896"/>
              <a:gd name="T46" fmla="*/ 3433 w 3845"/>
              <a:gd name="T47" fmla="*/ 3152 h 3896"/>
              <a:gd name="T48" fmla="*/ 3282 w 3845"/>
              <a:gd name="T49" fmla="*/ 3324 h 3896"/>
              <a:gd name="T50" fmla="*/ 3112 w 3845"/>
              <a:gd name="T51" fmla="*/ 3476 h 3896"/>
              <a:gd name="T52" fmla="*/ 2925 w 3845"/>
              <a:gd name="T53" fmla="*/ 3609 h 3896"/>
              <a:gd name="T54" fmla="*/ 2723 w 3845"/>
              <a:gd name="T55" fmla="*/ 3718 h 3896"/>
              <a:gd name="T56" fmla="*/ 2508 w 3845"/>
              <a:gd name="T57" fmla="*/ 3803 h 3896"/>
              <a:gd name="T58" fmla="*/ 2280 w 3845"/>
              <a:gd name="T59" fmla="*/ 3861 h 3896"/>
              <a:gd name="T60" fmla="*/ 2045 w 3845"/>
              <a:gd name="T61" fmla="*/ 3891 h 3896"/>
              <a:gd name="T62" fmla="*/ 1802 w 3845"/>
              <a:gd name="T63" fmla="*/ 3891 h 3896"/>
              <a:gd name="T64" fmla="*/ 1565 w 3845"/>
              <a:gd name="T65" fmla="*/ 3861 h 3896"/>
              <a:gd name="T66" fmla="*/ 1337 w 3845"/>
              <a:gd name="T67" fmla="*/ 3803 h 3896"/>
              <a:gd name="T68" fmla="*/ 1122 w 3845"/>
              <a:gd name="T69" fmla="*/ 3718 h 3896"/>
              <a:gd name="T70" fmla="*/ 920 w 3845"/>
              <a:gd name="T71" fmla="*/ 3609 h 3896"/>
              <a:gd name="T72" fmla="*/ 734 w 3845"/>
              <a:gd name="T73" fmla="*/ 3476 h 3896"/>
              <a:gd name="T74" fmla="*/ 564 w 3845"/>
              <a:gd name="T75" fmla="*/ 3324 h 3896"/>
              <a:gd name="T76" fmla="*/ 412 w 3845"/>
              <a:gd name="T77" fmla="*/ 3152 h 3896"/>
              <a:gd name="T78" fmla="*/ 282 w 3845"/>
              <a:gd name="T79" fmla="*/ 2962 h 3896"/>
              <a:gd name="T80" fmla="*/ 174 w 3845"/>
              <a:gd name="T81" fmla="*/ 2758 h 3896"/>
              <a:gd name="T82" fmla="*/ 91 w 3845"/>
              <a:gd name="T83" fmla="*/ 2540 h 3896"/>
              <a:gd name="T84" fmla="*/ 33 w 3845"/>
              <a:gd name="T85" fmla="*/ 2311 h 3896"/>
              <a:gd name="T86" fmla="*/ 3 w 3845"/>
              <a:gd name="T87" fmla="*/ 2071 h 3896"/>
              <a:gd name="T88" fmla="*/ 3 w 3845"/>
              <a:gd name="T89" fmla="*/ 1825 h 3896"/>
              <a:gd name="T90" fmla="*/ 33 w 3845"/>
              <a:gd name="T91" fmla="*/ 1585 h 3896"/>
              <a:gd name="T92" fmla="*/ 91 w 3845"/>
              <a:gd name="T93" fmla="*/ 1356 h 3896"/>
              <a:gd name="T94" fmla="*/ 174 w 3845"/>
              <a:gd name="T95" fmla="*/ 1138 h 3896"/>
              <a:gd name="T96" fmla="*/ 282 w 3845"/>
              <a:gd name="T97" fmla="*/ 933 h 3896"/>
              <a:gd name="T98" fmla="*/ 412 w 3845"/>
              <a:gd name="T99" fmla="*/ 743 h 3896"/>
              <a:gd name="T100" fmla="*/ 564 w 3845"/>
              <a:gd name="T101" fmla="*/ 571 h 3896"/>
              <a:gd name="T102" fmla="*/ 734 w 3845"/>
              <a:gd name="T103" fmla="*/ 419 h 3896"/>
              <a:gd name="T104" fmla="*/ 920 w 3845"/>
              <a:gd name="T105" fmla="*/ 286 h 3896"/>
              <a:gd name="T106" fmla="*/ 1122 w 3845"/>
              <a:gd name="T107" fmla="*/ 178 h 3896"/>
              <a:gd name="T108" fmla="*/ 1337 w 3845"/>
              <a:gd name="T109" fmla="*/ 92 h 3896"/>
              <a:gd name="T110" fmla="*/ 1565 w 3845"/>
              <a:gd name="T111" fmla="*/ 34 h 3896"/>
              <a:gd name="T112" fmla="*/ 1802 w 3845"/>
              <a:gd name="T113" fmla="*/ 5 h 3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45" h="3896">
                <a:moveTo>
                  <a:pt x="1762" y="873"/>
                </a:moveTo>
                <a:lnTo>
                  <a:pt x="1727" y="965"/>
                </a:lnTo>
                <a:lnTo>
                  <a:pt x="1246" y="2214"/>
                </a:lnTo>
                <a:lnTo>
                  <a:pt x="1897" y="2214"/>
                </a:lnTo>
                <a:lnTo>
                  <a:pt x="1673" y="3179"/>
                </a:lnTo>
                <a:lnTo>
                  <a:pt x="2600" y="1780"/>
                </a:lnTo>
                <a:lnTo>
                  <a:pt x="1999" y="1780"/>
                </a:lnTo>
                <a:lnTo>
                  <a:pt x="2335" y="965"/>
                </a:lnTo>
                <a:lnTo>
                  <a:pt x="2374" y="873"/>
                </a:lnTo>
                <a:lnTo>
                  <a:pt x="1762" y="873"/>
                </a:lnTo>
                <a:close/>
                <a:moveTo>
                  <a:pt x="1923" y="0"/>
                </a:moveTo>
                <a:lnTo>
                  <a:pt x="2045" y="5"/>
                </a:lnTo>
                <a:lnTo>
                  <a:pt x="2164" y="16"/>
                </a:lnTo>
                <a:lnTo>
                  <a:pt x="2280" y="34"/>
                </a:lnTo>
                <a:lnTo>
                  <a:pt x="2396" y="59"/>
                </a:lnTo>
                <a:lnTo>
                  <a:pt x="2508" y="92"/>
                </a:lnTo>
                <a:lnTo>
                  <a:pt x="2617" y="131"/>
                </a:lnTo>
                <a:lnTo>
                  <a:pt x="2723" y="178"/>
                </a:lnTo>
                <a:lnTo>
                  <a:pt x="2827" y="229"/>
                </a:lnTo>
                <a:lnTo>
                  <a:pt x="2925" y="286"/>
                </a:lnTo>
                <a:lnTo>
                  <a:pt x="3020" y="349"/>
                </a:lnTo>
                <a:lnTo>
                  <a:pt x="3112" y="419"/>
                </a:lnTo>
                <a:lnTo>
                  <a:pt x="3199" y="492"/>
                </a:lnTo>
                <a:lnTo>
                  <a:pt x="3282" y="571"/>
                </a:lnTo>
                <a:lnTo>
                  <a:pt x="3359" y="655"/>
                </a:lnTo>
                <a:lnTo>
                  <a:pt x="3433" y="743"/>
                </a:lnTo>
                <a:lnTo>
                  <a:pt x="3501" y="835"/>
                </a:lnTo>
                <a:lnTo>
                  <a:pt x="3564" y="933"/>
                </a:lnTo>
                <a:lnTo>
                  <a:pt x="3620" y="1033"/>
                </a:lnTo>
                <a:lnTo>
                  <a:pt x="3671" y="1138"/>
                </a:lnTo>
                <a:lnTo>
                  <a:pt x="3717" y="1245"/>
                </a:lnTo>
                <a:lnTo>
                  <a:pt x="3755" y="1356"/>
                </a:lnTo>
                <a:lnTo>
                  <a:pt x="3788" y="1469"/>
                </a:lnTo>
                <a:lnTo>
                  <a:pt x="3813" y="1585"/>
                </a:lnTo>
                <a:lnTo>
                  <a:pt x="3831" y="1704"/>
                </a:lnTo>
                <a:lnTo>
                  <a:pt x="3842" y="1825"/>
                </a:lnTo>
                <a:lnTo>
                  <a:pt x="3845" y="1948"/>
                </a:lnTo>
                <a:lnTo>
                  <a:pt x="3842" y="2071"/>
                </a:lnTo>
                <a:lnTo>
                  <a:pt x="3831" y="2191"/>
                </a:lnTo>
                <a:lnTo>
                  <a:pt x="3813" y="2311"/>
                </a:lnTo>
                <a:lnTo>
                  <a:pt x="3788" y="2426"/>
                </a:lnTo>
                <a:lnTo>
                  <a:pt x="3755" y="2540"/>
                </a:lnTo>
                <a:lnTo>
                  <a:pt x="3717" y="2651"/>
                </a:lnTo>
                <a:lnTo>
                  <a:pt x="3671" y="2758"/>
                </a:lnTo>
                <a:lnTo>
                  <a:pt x="3620" y="2863"/>
                </a:lnTo>
                <a:lnTo>
                  <a:pt x="3564" y="2962"/>
                </a:lnTo>
                <a:lnTo>
                  <a:pt x="3501" y="3060"/>
                </a:lnTo>
                <a:lnTo>
                  <a:pt x="3433" y="3152"/>
                </a:lnTo>
                <a:lnTo>
                  <a:pt x="3359" y="3240"/>
                </a:lnTo>
                <a:lnTo>
                  <a:pt x="3282" y="3324"/>
                </a:lnTo>
                <a:lnTo>
                  <a:pt x="3199" y="3403"/>
                </a:lnTo>
                <a:lnTo>
                  <a:pt x="3112" y="3476"/>
                </a:lnTo>
                <a:lnTo>
                  <a:pt x="3020" y="3546"/>
                </a:lnTo>
                <a:lnTo>
                  <a:pt x="2925" y="3609"/>
                </a:lnTo>
                <a:lnTo>
                  <a:pt x="2827" y="3667"/>
                </a:lnTo>
                <a:lnTo>
                  <a:pt x="2723" y="3718"/>
                </a:lnTo>
                <a:lnTo>
                  <a:pt x="2617" y="3764"/>
                </a:lnTo>
                <a:lnTo>
                  <a:pt x="2508" y="3803"/>
                </a:lnTo>
                <a:lnTo>
                  <a:pt x="2396" y="3836"/>
                </a:lnTo>
                <a:lnTo>
                  <a:pt x="2280" y="3861"/>
                </a:lnTo>
                <a:lnTo>
                  <a:pt x="2164" y="3880"/>
                </a:lnTo>
                <a:lnTo>
                  <a:pt x="2045" y="3891"/>
                </a:lnTo>
                <a:lnTo>
                  <a:pt x="1923" y="3896"/>
                </a:lnTo>
                <a:lnTo>
                  <a:pt x="1802" y="3891"/>
                </a:lnTo>
                <a:lnTo>
                  <a:pt x="1681" y="3880"/>
                </a:lnTo>
                <a:lnTo>
                  <a:pt x="1565" y="3861"/>
                </a:lnTo>
                <a:lnTo>
                  <a:pt x="1450" y="3836"/>
                </a:lnTo>
                <a:lnTo>
                  <a:pt x="1337" y="3803"/>
                </a:lnTo>
                <a:lnTo>
                  <a:pt x="1229" y="3764"/>
                </a:lnTo>
                <a:lnTo>
                  <a:pt x="1122" y="3718"/>
                </a:lnTo>
                <a:lnTo>
                  <a:pt x="1020" y="3667"/>
                </a:lnTo>
                <a:lnTo>
                  <a:pt x="920" y="3609"/>
                </a:lnTo>
                <a:lnTo>
                  <a:pt x="825" y="3546"/>
                </a:lnTo>
                <a:lnTo>
                  <a:pt x="734" y="3476"/>
                </a:lnTo>
                <a:lnTo>
                  <a:pt x="647" y="3403"/>
                </a:lnTo>
                <a:lnTo>
                  <a:pt x="564" y="3324"/>
                </a:lnTo>
                <a:lnTo>
                  <a:pt x="486" y="3240"/>
                </a:lnTo>
                <a:lnTo>
                  <a:pt x="412" y="3152"/>
                </a:lnTo>
                <a:lnTo>
                  <a:pt x="345" y="3060"/>
                </a:lnTo>
                <a:lnTo>
                  <a:pt x="282" y="2962"/>
                </a:lnTo>
                <a:lnTo>
                  <a:pt x="226" y="2863"/>
                </a:lnTo>
                <a:lnTo>
                  <a:pt x="174" y="2758"/>
                </a:lnTo>
                <a:lnTo>
                  <a:pt x="130" y="2651"/>
                </a:lnTo>
                <a:lnTo>
                  <a:pt x="91" y="2540"/>
                </a:lnTo>
                <a:lnTo>
                  <a:pt x="59" y="2426"/>
                </a:lnTo>
                <a:lnTo>
                  <a:pt x="33" y="2311"/>
                </a:lnTo>
                <a:lnTo>
                  <a:pt x="15" y="2191"/>
                </a:lnTo>
                <a:lnTo>
                  <a:pt x="3" y="2071"/>
                </a:lnTo>
                <a:lnTo>
                  <a:pt x="0" y="1948"/>
                </a:lnTo>
                <a:lnTo>
                  <a:pt x="3" y="1825"/>
                </a:lnTo>
                <a:lnTo>
                  <a:pt x="15" y="1704"/>
                </a:lnTo>
                <a:lnTo>
                  <a:pt x="33" y="1585"/>
                </a:lnTo>
                <a:lnTo>
                  <a:pt x="59" y="1469"/>
                </a:lnTo>
                <a:lnTo>
                  <a:pt x="91" y="1356"/>
                </a:lnTo>
                <a:lnTo>
                  <a:pt x="130" y="1245"/>
                </a:lnTo>
                <a:lnTo>
                  <a:pt x="174" y="1138"/>
                </a:lnTo>
                <a:lnTo>
                  <a:pt x="226" y="1033"/>
                </a:lnTo>
                <a:lnTo>
                  <a:pt x="282" y="933"/>
                </a:lnTo>
                <a:lnTo>
                  <a:pt x="345" y="835"/>
                </a:lnTo>
                <a:lnTo>
                  <a:pt x="412" y="743"/>
                </a:lnTo>
                <a:lnTo>
                  <a:pt x="486" y="655"/>
                </a:lnTo>
                <a:lnTo>
                  <a:pt x="564" y="571"/>
                </a:lnTo>
                <a:lnTo>
                  <a:pt x="647" y="492"/>
                </a:lnTo>
                <a:lnTo>
                  <a:pt x="734" y="419"/>
                </a:lnTo>
                <a:lnTo>
                  <a:pt x="825" y="349"/>
                </a:lnTo>
                <a:lnTo>
                  <a:pt x="920" y="286"/>
                </a:lnTo>
                <a:lnTo>
                  <a:pt x="1020" y="229"/>
                </a:lnTo>
                <a:lnTo>
                  <a:pt x="1122" y="178"/>
                </a:lnTo>
                <a:lnTo>
                  <a:pt x="1229" y="131"/>
                </a:lnTo>
                <a:lnTo>
                  <a:pt x="1337" y="92"/>
                </a:lnTo>
                <a:lnTo>
                  <a:pt x="1450" y="59"/>
                </a:lnTo>
                <a:lnTo>
                  <a:pt x="1565" y="34"/>
                </a:lnTo>
                <a:lnTo>
                  <a:pt x="1681" y="16"/>
                </a:lnTo>
                <a:lnTo>
                  <a:pt x="1802" y="5"/>
                </a:lnTo>
                <a:lnTo>
                  <a:pt x="192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5" name="Группа 274"/>
          <p:cNvGrpSpPr/>
          <p:nvPr/>
        </p:nvGrpSpPr>
        <p:grpSpPr>
          <a:xfrm>
            <a:off x="5207265" y="4004618"/>
            <a:ext cx="387863" cy="392777"/>
            <a:chOff x="5843588" y="3179763"/>
            <a:chExt cx="1754187" cy="1776412"/>
          </a:xfrm>
          <a:solidFill>
            <a:schemeClr val="bg2">
              <a:lumMod val="25000"/>
            </a:schemeClr>
          </a:solidFill>
        </p:grpSpPr>
        <p:sp>
          <p:nvSpPr>
            <p:cNvPr id="271" name="Freeform 243"/>
            <p:cNvSpPr>
              <a:spLocks/>
            </p:cNvSpPr>
            <p:nvPr/>
          </p:nvSpPr>
          <p:spPr bwMode="auto">
            <a:xfrm>
              <a:off x="6611938" y="3941763"/>
              <a:ext cx="431800" cy="439737"/>
            </a:xfrm>
            <a:custGeom>
              <a:avLst/>
              <a:gdLst>
                <a:gd name="T0" fmla="*/ 546 w 816"/>
                <a:gd name="T1" fmla="*/ 2 h 832"/>
                <a:gd name="T2" fmla="*/ 614 w 816"/>
                <a:gd name="T3" fmla="*/ 15 h 832"/>
                <a:gd name="T4" fmla="*/ 676 w 816"/>
                <a:gd name="T5" fmla="*/ 45 h 832"/>
                <a:gd name="T6" fmla="*/ 728 w 816"/>
                <a:gd name="T7" fmla="*/ 89 h 832"/>
                <a:gd name="T8" fmla="*/ 770 w 816"/>
                <a:gd name="T9" fmla="*/ 148 h 832"/>
                <a:gd name="T10" fmla="*/ 799 w 816"/>
                <a:gd name="T11" fmla="*/ 223 h 832"/>
                <a:gd name="T12" fmla="*/ 814 w 816"/>
                <a:gd name="T13" fmla="*/ 314 h 832"/>
                <a:gd name="T14" fmla="*/ 816 w 816"/>
                <a:gd name="T15" fmla="*/ 832 h 832"/>
                <a:gd name="T16" fmla="*/ 549 w 816"/>
                <a:gd name="T17" fmla="*/ 397 h 832"/>
                <a:gd name="T18" fmla="*/ 544 w 816"/>
                <a:gd name="T19" fmla="*/ 336 h 832"/>
                <a:gd name="T20" fmla="*/ 529 w 816"/>
                <a:gd name="T21" fmla="*/ 285 h 832"/>
                <a:gd name="T22" fmla="*/ 503 w 816"/>
                <a:gd name="T23" fmla="*/ 246 h 832"/>
                <a:gd name="T24" fmla="*/ 465 w 816"/>
                <a:gd name="T25" fmla="*/ 222 h 832"/>
                <a:gd name="T26" fmla="*/ 414 w 816"/>
                <a:gd name="T27" fmla="*/ 213 h 832"/>
                <a:gd name="T28" fmla="*/ 363 w 816"/>
                <a:gd name="T29" fmla="*/ 221 h 832"/>
                <a:gd name="T30" fmla="*/ 325 w 816"/>
                <a:gd name="T31" fmla="*/ 244 h 832"/>
                <a:gd name="T32" fmla="*/ 296 w 816"/>
                <a:gd name="T33" fmla="*/ 276 h 832"/>
                <a:gd name="T34" fmla="*/ 276 w 816"/>
                <a:gd name="T35" fmla="*/ 313 h 832"/>
                <a:gd name="T36" fmla="*/ 269 w 816"/>
                <a:gd name="T37" fmla="*/ 342 h 832"/>
                <a:gd name="T38" fmla="*/ 268 w 816"/>
                <a:gd name="T39" fmla="*/ 378 h 832"/>
                <a:gd name="T40" fmla="*/ 0 w 816"/>
                <a:gd name="T41" fmla="*/ 832 h 832"/>
                <a:gd name="T42" fmla="*/ 0 w 816"/>
                <a:gd name="T43" fmla="*/ 819 h 832"/>
                <a:gd name="T44" fmla="*/ 1 w 816"/>
                <a:gd name="T45" fmla="*/ 778 h 832"/>
                <a:gd name="T46" fmla="*/ 1 w 816"/>
                <a:gd name="T47" fmla="*/ 716 h 832"/>
                <a:gd name="T48" fmla="*/ 1 w 816"/>
                <a:gd name="T49" fmla="*/ 639 h 832"/>
                <a:gd name="T50" fmla="*/ 1 w 816"/>
                <a:gd name="T51" fmla="*/ 550 h 832"/>
                <a:gd name="T52" fmla="*/ 2 w 816"/>
                <a:gd name="T53" fmla="*/ 454 h 832"/>
                <a:gd name="T54" fmla="*/ 2 w 816"/>
                <a:gd name="T55" fmla="*/ 358 h 832"/>
                <a:gd name="T56" fmla="*/ 2 w 816"/>
                <a:gd name="T57" fmla="*/ 263 h 832"/>
                <a:gd name="T58" fmla="*/ 2 w 816"/>
                <a:gd name="T59" fmla="*/ 178 h 832"/>
                <a:gd name="T60" fmla="*/ 1 w 816"/>
                <a:gd name="T61" fmla="*/ 106 h 832"/>
                <a:gd name="T62" fmla="*/ 1 w 816"/>
                <a:gd name="T63" fmla="*/ 51 h 832"/>
                <a:gd name="T64" fmla="*/ 0 w 816"/>
                <a:gd name="T65" fmla="*/ 19 h 832"/>
                <a:gd name="T66" fmla="*/ 268 w 816"/>
                <a:gd name="T67" fmla="*/ 134 h 832"/>
                <a:gd name="T68" fmla="*/ 266 w 816"/>
                <a:gd name="T69" fmla="*/ 137 h 832"/>
                <a:gd name="T70" fmla="*/ 268 w 816"/>
                <a:gd name="T71" fmla="*/ 134 h 832"/>
                <a:gd name="T72" fmla="*/ 290 w 816"/>
                <a:gd name="T73" fmla="*/ 102 h 832"/>
                <a:gd name="T74" fmla="*/ 320 w 816"/>
                <a:gd name="T75" fmla="*/ 69 h 832"/>
                <a:gd name="T76" fmla="*/ 359 w 816"/>
                <a:gd name="T77" fmla="*/ 39 h 832"/>
                <a:gd name="T78" fmla="*/ 409 w 816"/>
                <a:gd name="T79" fmla="*/ 15 h 832"/>
                <a:gd name="T80" fmla="*/ 472 w 816"/>
                <a:gd name="T81" fmla="*/ 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6" h="832">
                  <a:moveTo>
                    <a:pt x="508" y="0"/>
                  </a:moveTo>
                  <a:lnTo>
                    <a:pt x="546" y="2"/>
                  </a:lnTo>
                  <a:lnTo>
                    <a:pt x="581" y="7"/>
                  </a:lnTo>
                  <a:lnTo>
                    <a:pt x="614" y="15"/>
                  </a:lnTo>
                  <a:lnTo>
                    <a:pt x="646" y="28"/>
                  </a:lnTo>
                  <a:lnTo>
                    <a:pt x="676" y="45"/>
                  </a:lnTo>
                  <a:lnTo>
                    <a:pt x="703" y="65"/>
                  </a:lnTo>
                  <a:lnTo>
                    <a:pt x="728" y="89"/>
                  </a:lnTo>
                  <a:lnTo>
                    <a:pt x="750" y="116"/>
                  </a:lnTo>
                  <a:lnTo>
                    <a:pt x="770" y="148"/>
                  </a:lnTo>
                  <a:lnTo>
                    <a:pt x="786" y="183"/>
                  </a:lnTo>
                  <a:lnTo>
                    <a:pt x="799" y="223"/>
                  </a:lnTo>
                  <a:lnTo>
                    <a:pt x="808" y="266"/>
                  </a:lnTo>
                  <a:lnTo>
                    <a:pt x="814" y="314"/>
                  </a:lnTo>
                  <a:lnTo>
                    <a:pt x="816" y="365"/>
                  </a:lnTo>
                  <a:lnTo>
                    <a:pt x="816" y="832"/>
                  </a:lnTo>
                  <a:lnTo>
                    <a:pt x="549" y="832"/>
                  </a:lnTo>
                  <a:lnTo>
                    <a:pt x="549" y="397"/>
                  </a:lnTo>
                  <a:lnTo>
                    <a:pt x="548" y="365"/>
                  </a:lnTo>
                  <a:lnTo>
                    <a:pt x="544" y="336"/>
                  </a:lnTo>
                  <a:lnTo>
                    <a:pt x="539" y="309"/>
                  </a:lnTo>
                  <a:lnTo>
                    <a:pt x="529" y="285"/>
                  </a:lnTo>
                  <a:lnTo>
                    <a:pt x="518" y="264"/>
                  </a:lnTo>
                  <a:lnTo>
                    <a:pt x="503" y="246"/>
                  </a:lnTo>
                  <a:lnTo>
                    <a:pt x="486" y="232"/>
                  </a:lnTo>
                  <a:lnTo>
                    <a:pt x="465" y="222"/>
                  </a:lnTo>
                  <a:lnTo>
                    <a:pt x="441" y="215"/>
                  </a:lnTo>
                  <a:lnTo>
                    <a:pt x="414" y="213"/>
                  </a:lnTo>
                  <a:lnTo>
                    <a:pt x="387" y="215"/>
                  </a:lnTo>
                  <a:lnTo>
                    <a:pt x="363" y="221"/>
                  </a:lnTo>
                  <a:lnTo>
                    <a:pt x="342" y="232"/>
                  </a:lnTo>
                  <a:lnTo>
                    <a:pt x="325" y="244"/>
                  </a:lnTo>
                  <a:lnTo>
                    <a:pt x="309" y="259"/>
                  </a:lnTo>
                  <a:lnTo>
                    <a:pt x="296" y="276"/>
                  </a:lnTo>
                  <a:lnTo>
                    <a:pt x="284" y="294"/>
                  </a:lnTo>
                  <a:lnTo>
                    <a:pt x="276" y="313"/>
                  </a:lnTo>
                  <a:lnTo>
                    <a:pt x="272" y="326"/>
                  </a:lnTo>
                  <a:lnTo>
                    <a:pt x="269" y="342"/>
                  </a:lnTo>
                  <a:lnTo>
                    <a:pt x="268" y="360"/>
                  </a:lnTo>
                  <a:lnTo>
                    <a:pt x="268" y="378"/>
                  </a:lnTo>
                  <a:lnTo>
                    <a:pt x="268" y="832"/>
                  </a:lnTo>
                  <a:lnTo>
                    <a:pt x="0" y="832"/>
                  </a:lnTo>
                  <a:lnTo>
                    <a:pt x="0" y="829"/>
                  </a:lnTo>
                  <a:lnTo>
                    <a:pt x="0" y="819"/>
                  </a:lnTo>
                  <a:lnTo>
                    <a:pt x="0" y="801"/>
                  </a:lnTo>
                  <a:lnTo>
                    <a:pt x="1" y="778"/>
                  </a:lnTo>
                  <a:lnTo>
                    <a:pt x="1" y="749"/>
                  </a:lnTo>
                  <a:lnTo>
                    <a:pt x="1" y="716"/>
                  </a:lnTo>
                  <a:lnTo>
                    <a:pt x="1" y="679"/>
                  </a:lnTo>
                  <a:lnTo>
                    <a:pt x="1" y="639"/>
                  </a:lnTo>
                  <a:lnTo>
                    <a:pt x="1" y="595"/>
                  </a:lnTo>
                  <a:lnTo>
                    <a:pt x="1" y="550"/>
                  </a:lnTo>
                  <a:lnTo>
                    <a:pt x="1" y="503"/>
                  </a:lnTo>
                  <a:lnTo>
                    <a:pt x="2" y="454"/>
                  </a:lnTo>
                  <a:lnTo>
                    <a:pt x="2" y="406"/>
                  </a:lnTo>
                  <a:lnTo>
                    <a:pt x="2" y="358"/>
                  </a:lnTo>
                  <a:lnTo>
                    <a:pt x="2" y="309"/>
                  </a:lnTo>
                  <a:lnTo>
                    <a:pt x="2" y="263"/>
                  </a:lnTo>
                  <a:lnTo>
                    <a:pt x="2" y="219"/>
                  </a:lnTo>
                  <a:lnTo>
                    <a:pt x="2" y="178"/>
                  </a:lnTo>
                  <a:lnTo>
                    <a:pt x="2" y="139"/>
                  </a:lnTo>
                  <a:lnTo>
                    <a:pt x="1" y="106"/>
                  </a:lnTo>
                  <a:lnTo>
                    <a:pt x="1" y="75"/>
                  </a:lnTo>
                  <a:lnTo>
                    <a:pt x="1" y="51"/>
                  </a:lnTo>
                  <a:lnTo>
                    <a:pt x="1" y="31"/>
                  </a:lnTo>
                  <a:lnTo>
                    <a:pt x="0" y="19"/>
                  </a:lnTo>
                  <a:lnTo>
                    <a:pt x="268" y="19"/>
                  </a:lnTo>
                  <a:lnTo>
                    <a:pt x="268" y="134"/>
                  </a:lnTo>
                  <a:lnTo>
                    <a:pt x="267" y="135"/>
                  </a:lnTo>
                  <a:lnTo>
                    <a:pt x="266" y="137"/>
                  </a:lnTo>
                  <a:lnTo>
                    <a:pt x="268" y="137"/>
                  </a:lnTo>
                  <a:lnTo>
                    <a:pt x="268" y="134"/>
                  </a:lnTo>
                  <a:lnTo>
                    <a:pt x="278" y="118"/>
                  </a:lnTo>
                  <a:lnTo>
                    <a:pt x="290" y="102"/>
                  </a:lnTo>
                  <a:lnTo>
                    <a:pt x="304" y="86"/>
                  </a:lnTo>
                  <a:lnTo>
                    <a:pt x="320" y="69"/>
                  </a:lnTo>
                  <a:lnTo>
                    <a:pt x="338" y="53"/>
                  </a:lnTo>
                  <a:lnTo>
                    <a:pt x="359" y="39"/>
                  </a:lnTo>
                  <a:lnTo>
                    <a:pt x="383" y="26"/>
                  </a:lnTo>
                  <a:lnTo>
                    <a:pt x="409" y="15"/>
                  </a:lnTo>
                  <a:lnTo>
                    <a:pt x="439" y="7"/>
                  </a:lnTo>
                  <a:lnTo>
                    <a:pt x="472" y="2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Rectangle 244"/>
            <p:cNvSpPr>
              <a:spLocks noChangeArrowheads="1"/>
            </p:cNvSpPr>
            <p:nvPr/>
          </p:nvSpPr>
          <p:spPr bwMode="auto">
            <a:xfrm>
              <a:off x="6391275" y="3951288"/>
              <a:ext cx="142875" cy="4302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Freeform 245"/>
            <p:cNvSpPr>
              <a:spLocks noEditPoints="1"/>
            </p:cNvSpPr>
            <p:nvPr/>
          </p:nvSpPr>
          <p:spPr bwMode="auto">
            <a:xfrm>
              <a:off x="5843588" y="3179763"/>
              <a:ext cx="1754187" cy="1776412"/>
            </a:xfrm>
            <a:custGeom>
              <a:avLst/>
              <a:gdLst>
                <a:gd name="T0" fmla="*/ 847 w 3316"/>
                <a:gd name="T1" fmla="*/ 775 h 3358"/>
                <a:gd name="T2" fmla="*/ 790 w 3316"/>
                <a:gd name="T3" fmla="*/ 821 h 3358"/>
                <a:gd name="T4" fmla="*/ 768 w 3316"/>
                <a:gd name="T5" fmla="*/ 894 h 3358"/>
                <a:gd name="T6" fmla="*/ 778 w 3316"/>
                <a:gd name="T7" fmla="*/ 2489 h 3358"/>
                <a:gd name="T8" fmla="*/ 826 w 3316"/>
                <a:gd name="T9" fmla="*/ 2545 h 3358"/>
                <a:gd name="T10" fmla="*/ 898 w 3316"/>
                <a:gd name="T11" fmla="*/ 2567 h 3358"/>
                <a:gd name="T12" fmla="*/ 2457 w 3316"/>
                <a:gd name="T13" fmla="*/ 2557 h 3358"/>
                <a:gd name="T14" fmla="*/ 2515 w 3316"/>
                <a:gd name="T15" fmla="*/ 2511 h 3358"/>
                <a:gd name="T16" fmla="*/ 2538 w 3316"/>
                <a:gd name="T17" fmla="*/ 2438 h 3358"/>
                <a:gd name="T18" fmla="*/ 2528 w 3316"/>
                <a:gd name="T19" fmla="*/ 843 h 3358"/>
                <a:gd name="T20" fmla="*/ 2480 w 3316"/>
                <a:gd name="T21" fmla="*/ 787 h 3358"/>
                <a:gd name="T22" fmla="*/ 2406 w 3316"/>
                <a:gd name="T23" fmla="*/ 765 h 3358"/>
                <a:gd name="T24" fmla="*/ 1763 w 3316"/>
                <a:gd name="T25" fmla="*/ 4 h 3358"/>
                <a:gd name="T26" fmla="*/ 2066 w 3316"/>
                <a:gd name="T27" fmla="*/ 52 h 3358"/>
                <a:gd name="T28" fmla="*/ 2348 w 3316"/>
                <a:gd name="T29" fmla="*/ 153 h 3358"/>
                <a:gd name="T30" fmla="*/ 2605 w 3316"/>
                <a:gd name="T31" fmla="*/ 301 h 3358"/>
                <a:gd name="T32" fmla="*/ 2831 w 3316"/>
                <a:gd name="T33" fmla="*/ 493 h 3358"/>
                <a:gd name="T34" fmla="*/ 3019 w 3316"/>
                <a:gd name="T35" fmla="*/ 720 h 3358"/>
                <a:gd name="T36" fmla="*/ 3166 w 3316"/>
                <a:gd name="T37" fmla="*/ 981 h 3358"/>
                <a:gd name="T38" fmla="*/ 3266 w 3316"/>
                <a:gd name="T39" fmla="*/ 1266 h 3358"/>
                <a:gd name="T40" fmla="*/ 3313 w 3316"/>
                <a:gd name="T41" fmla="*/ 1573 h 3358"/>
                <a:gd name="T42" fmla="*/ 3304 w 3316"/>
                <a:gd name="T43" fmla="*/ 1889 h 3358"/>
                <a:gd name="T44" fmla="*/ 3238 w 3316"/>
                <a:gd name="T45" fmla="*/ 2189 h 3358"/>
                <a:gd name="T46" fmla="*/ 3122 w 3316"/>
                <a:gd name="T47" fmla="*/ 2468 h 3358"/>
                <a:gd name="T48" fmla="*/ 2960 w 3316"/>
                <a:gd name="T49" fmla="*/ 2718 h 3358"/>
                <a:gd name="T50" fmla="*/ 2759 w 3316"/>
                <a:gd name="T51" fmla="*/ 2934 h 3358"/>
                <a:gd name="T52" fmla="*/ 2523 w 3316"/>
                <a:gd name="T53" fmla="*/ 3111 h 3358"/>
                <a:gd name="T54" fmla="*/ 2257 w 3316"/>
                <a:gd name="T55" fmla="*/ 3245 h 3358"/>
                <a:gd name="T56" fmla="*/ 1967 w 3316"/>
                <a:gd name="T57" fmla="*/ 3329 h 3358"/>
                <a:gd name="T58" fmla="*/ 1659 w 3316"/>
                <a:gd name="T59" fmla="*/ 3358 h 3358"/>
                <a:gd name="T60" fmla="*/ 1349 w 3316"/>
                <a:gd name="T61" fmla="*/ 3329 h 3358"/>
                <a:gd name="T62" fmla="*/ 1060 w 3316"/>
                <a:gd name="T63" fmla="*/ 3245 h 3358"/>
                <a:gd name="T64" fmla="*/ 793 w 3316"/>
                <a:gd name="T65" fmla="*/ 3111 h 3358"/>
                <a:gd name="T66" fmla="*/ 558 w 3316"/>
                <a:gd name="T67" fmla="*/ 2934 h 3358"/>
                <a:gd name="T68" fmla="*/ 356 w 3316"/>
                <a:gd name="T69" fmla="*/ 2718 h 3358"/>
                <a:gd name="T70" fmla="*/ 195 w 3316"/>
                <a:gd name="T71" fmla="*/ 2468 h 3358"/>
                <a:gd name="T72" fmla="*/ 79 w 3316"/>
                <a:gd name="T73" fmla="*/ 2189 h 3358"/>
                <a:gd name="T74" fmla="*/ 13 w 3316"/>
                <a:gd name="T75" fmla="*/ 1889 h 3358"/>
                <a:gd name="T76" fmla="*/ 3 w 3316"/>
                <a:gd name="T77" fmla="*/ 1573 h 3358"/>
                <a:gd name="T78" fmla="*/ 51 w 3316"/>
                <a:gd name="T79" fmla="*/ 1266 h 3358"/>
                <a:gd name="T80" fmla="*/ 150 w 3316"/>
                <a:gd name="T81" fmla="*/ 981 h 3358"/>
                <a:gd name="T82" fmla="*/ 298 w 3316"/>
                <a:gd name="T83" fmla="*/ 720 h 3358"/>
                <a:gd name="T84" fmla="*/ 486 w 3316"/>
                <a:gd name="T85" fmla="*/ 493 h 3358"/>
                <a:gd name="T86" fmla="*/ 712 w 3316"/>
                <a:gd name="T87" fmla="*/ 301 h 3358"/>
                <a:gd name="T88" fmla="*/ 968 w 3316"/>
                <a:gd name="T89" fmla="*/ 153 h 3358"/>
                <a:gd name="T90" fmla="*/ 1251 w 3316"/>
                <a:gd name="T91" fmla="*/ 52 h 3358"/>
                <a:gd name="T92" fmla="*/ 1554 w 3316"/>
                <a:gd name="T93" fmla="*/ 4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16" h="3358">
                  <a:moveTo>
                    <a:pt x="898" y="765"/>
                  </a:moveTo>
                  <a:lnTo>
                    <a:pt x="872" y="767"/>
                  </a:lnTo>
                  <a:lnTo>
                    <a:pt x="847" y="775"/>
                  </a:lnTo>
                  <a:lnTo>
                    <a:pt x="826" y="787"/>
                  </a:lnTo>
                  <a:lnTo>
                    <a:pt x="806" y="802"/>
                  </a:lnTo>
                  <a:lnTo>
                    <a:pt x="790" y="821"/>
                  </a:lnTo>
                  <a:lnTo>
                    <a:pt x="778" y="843"/>
                  </a:lnTo>
                  <a:lnTo>
                    <a:pt x="771" y="867"/>
                  </a:lnTo>
                  <a:lnTo>
                    <a:pt x="768" y="894"/>
                  </a:lnTo>
                  <a:lnTo>
                    <a:pt x="768" y="2438"/>
                  </a:lnTo>
                  <a:lnTo>
                    <a:pt x="771" y="2464"/>
                  </a:lnTo>
                  <a:lnTo>
                    <a:pt x="778" y="2489"/>
                  </a:lnTo>
                  <a:lnTo>
                    <a:pt x="790" y="2511"/>
                  </a:lnTo>
                  <a:lnTo>
                    <a:pt x="806" y="2530"/>
                  </a:lnTo>
                  <a:lnTo>
                    <a:pt x="826" y="2545"/>
                  </a:lnTo>
                  <a:lnTo>
                    <a:pt x="847" y="2557"/>
                  </a:lnTo>
                  <a:lnTo>
                    <a:pt x="872" y="2564"/>
                  </a:lnTo>
                  <a:lnTo>
                    <a:pt x="898" y="2567"/>
                  </a:lnTo>
                  <a:lnTo>
                    <a:pt x="2406" y="2567"/>
                  </a:lnTo>
                  <a:lnTo>
                    <a:pt x="2433" y="2564"/>
                  </a:lnTo>
                  <a:lnTo>
                    <a:pt x="2457" y="2557"/>
                  </a:lnTo>
                  <a:lnTo>
                    <a:pt x="2480" y="2545"/>
                  </a:lnTo>
                  <a:lnTo>
                    <a:pt x="2500" y="2530"/>
                  </a:lnTo>
                  <a:lnTo>
                    <a:pt x="2515" y="2511"/>
                  </a:lnTo>
                  <a:lnTo>
                    <a:pt x="2528" y="2489"/>
                  </a:lnTo>
                  <a:lnTo>
                    <a:pt x="2535" y="2464"/>
                  </a:lnTo>
                  <a:lnTo>
                    <a:pt x="2538" y="2438"/>
                  </a:lnTo>
                  <a:lnTo>
                    <a:pt x="2538" y="894"/>
                  </a:lnTo>
                  <a:lnTo>
                    <a:pt x="2535" y="867"/>
                  </a:lnTo>
                  <a:lnTo>
                    <a:pt x="2528" y="843"/>
                  </a:lnTo>
                  <a:lnTo>
                    <a:pt x="2515" y="821"/>
                  </a:lnTo>
                  <a:lnTo>
                    <a:pt x="2500" y="802"/>
                  </a:lnTo>
                  <a:lnTo>
                    <a:pt x="2480" y="787"/>
                  </a:lnTo>
                  <a:lnTo>
                    <a:pt x="2457" y="775"/>
                  </a:lnTo>
                  <a:lnTo>
                    <a:pt x="2433" y="767"/>
                  </a:lnTo>
                  <a:lnTo>
                    <a:pt x="2406" y="765"/>
                  </a:lnTo>
                  <a:lnTo>
                    <a:pt x="898" y="765"/>
                  </a:lnTo>
                  <a:close/>
                  <a:moveTo>
                    <a:pt x="1659" y="0"/>
                  </a:moveTo>
                  <a:lnTo>
                    <a:pt x="1763" y="4"/>
                  </a:lnTo>
                  <a:lnTo>
                    <a:pt x="1866" y="14"/>
                  </a:lnTo>
                  <a:lnTo>
                    <a:pt x="1967" y="30"/>
                  </a:lnTo>
                  <a:lnTo>
                    <a:pt x="2066" y="52"/>
                  </a:lnTo>
                  <a:lnTo>
                    <a:pt x="2163" y="80"/>
                  </a:lnTo>
                  <a:lnTo>
                    <a:pt x="2257" y="114"/>
                  </a:lnTo>
                  <a:lnTo>
                    <a:pt x="2348" y="153"/>
                  </a:lnTo>
                  <a:lnTo>
                    <a:pt x="2438" y="198"/>
                  </a:lnTo>
                  <a:lnTo>
                    <a:pt x="2523" y="247"/>
                  </a:lnTo>
                  <a:lnTo>
                    <a:pt x="2605" y="301"/>
                  </a:lnTo>
                  <a:lnTo>
                    <a:pt x="2683" y="361"/>
                  </a:lnTo>
                  <a:lnTo>
                    <a:pt x="2759" y="424"/>
                  </a:lnTo>
                  <a:lnTo>
                    <a:pt x="2831" y="493"/>
                  </a:lnTo>
                  <a:lnTo>
                    <a:pt x="2897" y="565"/>
                  </a:lnTo>
                  <a:lnTo>
                    <a:pt x="2960" y="641"/>
                  </a:lnTo>
                  <a:lnTo>
                    <a:pt x="3019" y="720"/>
                  </a:lnTo>
                  <a:lnTo>
                    <a:pt x="3073" y="804"/>
                  </a:lnTo>
                  <a:lnTo>
                    <a:pt x="3122" y="891"/>
                  </a:lnTo>
                  <a:lnTo>
                    <a:pt x="3166" y="981"/>
                  </a:lnTo>
                  <a:lnTo>
                    <a:pt x="3205" y="1073"/>
                  </a:lnTo>
                  <a:lnTo>
                    <a:pt x="3238" y="1169"/>
                  </a:lnTo>
                  <a:lnTo>
                    <a:pt x="3266" y="1266"/>
                  </a:lnTo>
                  <a:lnTo>
                    <a:pt x="3288" y="1366"/>
                  </a:lnTo>
                  <a:lnTo>
                    <a:pt x="3304" y="1469"/>
                  </a:lnTo>
                  <a:lnTo>
                    <a:pt x="3313" y="1573"/>
                  </a:lnTo>
                  <a:lnTo>
                    <a:pt x="3316" y="1679"/>
                  </a:lnTo>
                  <a:lnTo>
                    <a:pt x="3313" y="1785"/>
                  </a:lnTo>
                  <a:lnTo>
                    <a:pt x="3304" y="1889"/>
                  </a:lnTo>
                  <a:lnTo>
                    <a:pt x="3288" y="1992"/>
                  </a:lnTo>
                  <a:lnTo>
                    <a:pt x="3266" y="2092"/>
                  </a:lnTo>
                  <a:lnTo>
                    <a:pt x="3238" y="2189"/>
                  </a:lnTo>
                  <a:lnTo>
                    <a:pt x="3205" y="2285"/>
                  </a:lnTo>
                  <a:lnTo>
                    <a:pt x="3166" y="2377"/>
                  </a:lnTo>
                  <a:lnTo>
                    <a:pt x="3122" y="2468"/>
                  </a:lnTo>
                  <a:lnTo>
                    <a:pt x="3073" y="2554"/>
                  </a:lnTo>
                  <a:lnTo>
                    <a:pt x="3019" y="2638"/>
                  </a:lnTo>
                  <a:lnTo>
                    <a:pt x="2960" y="2718"/>
                  </a:lnTo>
                  <a:lnTo>
                    <a:pt x="2897" y="2793"/>
                  </a:lnTo>
                  <a:lnTo>
                    <a:pt x="2831" y="2866"/>
                  </a:lnTo>
                  <a:lnTo>
                    <a:pt x="2759" y="2934"/>
                  </a:lnTo>
                  <a:lnTo>
                    <a:pt x="2683" y="2997"/>
                  </a:lnTo>
                  <a:lnTo>
                    <a:pt x="2605" y="3057"/>
                  </a:lnTo>
                  <a:lnTo>
                    <a:pt x="2523" y="3111"/>
                  </a:lnTo>
                  <a:lnTo>
                    <a:pt x="2438" y="3161"/>
                  </a:lnTo>
                  <a:lnTo>
                    <a:pt x="2348" y="3205"/>
                  </a:lnTo>
                  <a:lnTo>
                    <a:pt x="2257" y="3245"/>
                  </a:lnTo>
                  <a:lnTo>
                    <a:pt x="2163" y="3278"/>
                  </a:lnTo>
                  <a:lnTo>
                    <a:pt x="2066" y="3307"/>
                  </a:lnTo>
                  <a:lnTo>
                    <a:pt x="1967" y="3329"/>
                  </a:lnTo>
                  <a:lnTo>
                    <a:pt x="1866" y="3344"/>
                  </a:lnTo>
                  <a:lnTo>
                    <a:pt x="1763" y="3354"/>
                  </a:lnTo>
                  <a:lnTo>
                    <a:pt x="1659" y="3358"/>
                  </a:lnTo>
                  <a:lnTo>
                    <a:pt x="1554" y="3354"/>
                  </a:lnTo>
                  <a:lnTo>
                    <a:pt x="1450" y="3344"/>
                  </a:lnTo>
                  <a:lnTo>
                    <a:pt x="1349" y="3329"/>
                  </a:lnTo>
                  <a:lnTo>
                    <a:pt x="1251" y="3307"/>
                  </a:lnTo>
                  <a:lnTo>
                    <a:pt x="1153" y="3278"/>
                  </a:lnTo>
                  <a:lnTo>
                    <a:pt x="1060" y="3245"/>
                  </a:lnTo>
                  <a:lnTo>
                    <a:pt x="968" y="3205"/>
                  </a:lnTo>
                  <a:lnTo>
                    <a:pt x="880" y="3161"/>
                  </a:lnTo>
                  <a:lnTo>
                    <a:pt x="793" y="3111"/>
                  </a:lnTo>
                  <a:lnTo>
                    <a:pt x="712" y="3057"/>
                  </a:lnTo>
                  <a:lnTo>
                    <a:pt x="633" y="2997"/>
                  </a:lnTo>
                  <a:lnTo>
                    <a:pt x="558" y="2934"/>
                  </a:lnTo>
                  <a:lnTo>
                    <a:pt x="486" y="2866"/>
                  </a:lnTo>
                  <a:lnTo>
                    <a:pt x="419" y="2793"/>
                  </a:lnTo>
                  <a:lnTo>
                    <a:pt x="356" y="2718"/>
                  </a:lnTo>
                  <a:lnTo>
                    <a:pt x="298" y="2638"/>
                  </a:lnTo>
                  <a:lnTo>
                    <a:pt x="244" y="2554"/>
                  </a:lnTo>
                  <a:lnTo>
                    <a:pt x="195" y="2468"/>
                  </a:lnTo>
                  <a:lnTo>
                    <a:pt x="150" y="2377"/>
                  </a:lnTo>
                  <a:lnTo>
                    <a:pt x="112" y="2285"/>
                  </a:lnTo>
                  <a:lnTo>
                    <a:pt x="79" y="2189"/>
                  </a:lnTo>
                  <a:lnTo>
                    <a:pt x="51" y="2092"/>
                  </a:lnTo>
                  <a:lnTo>
                    <a:pt x="29" y="1992"/>
                  </a:lnTo>
                  <a:lnTo>
                    <a:pt x="13" y="1889"/>
                  </a:lnTo>
                  <a:lnTo>
                    <a:pt x="3" y="1785"/>
                  </a:lnTo>
                  <a:lnTo>
                    <a:pt x="0" y="1679"/>
                  </a:lnTo>
                  <a:lnTo>
                    <a:pt x="3" y="1573"/>
                  </a:lnTo>
                  <a:lnTo>
                    <a:pt x="13" y="1469"/>
                  </a:lnTo>
                  <a:lnTo>
                    <a:pt x="29" y="1366"/>
                  </a:lnTo>
                  <a:lnTo>
                    <a:pt x="51" y="1266"/>
                  </a:lnTo>
                  <a:lnTo>
                    <a:pt x="79" y="1169"/>
                  </a:lnTo>
                  <a:lnTo>
                    <a:pt x="112" y="1073"/>
                  </a:lnTo>
                  <a:lnTo>
                    <a:pt x="150" y="981"/>
                  </a:lnTo>
                  <a:lnTo>
                    <a:pt x="195" y="891"/>
                  </a:lnTo>
                  <a:lnTo>
                    <a:pt x="244" y="804"/>
                  </a:lnTo>
                  <a:lnTo>
                    <a:pt x="298" y="720"/>
                  </a:lnTo>
                  <a:lnTo>
                    <a:pt x="356" y="641"/>
                  </a:lnTo>
                  <a:lnTo>
                    <a:pt x="419" y="565"/>
                  </a:lnTo>
                  <a:lnTo>
                    <a:pt x="486" y="493"/>
                  </a:lnTo>
                  <a:lnTo>
                    <a:pt x="558" y="424"/>
                  </a:lnTo>
                  <a:lnTo>
                    <a:pt x="633" y="361"/>
                  </a:lnTo>
                  <a:lnTo>
                    <a:pt x="712" y="301"/>
                  </a:lnTo>
                  <a:lnTo>
                    <a:pt x="793" y="247"/>
                  </a:lnTo>
                  <a:lnTo>
                    <a:pt x="880" y="198"/>
                  </a:lnTo>
                  <a:lnTo>
                    <a:pt x="968" y="153"/>
                  </a:lnTo>
                  <a:lnTo>
                    <a:pt x="1060" y="114"/>
                  </a:lnTo>
                  <a:lnTo>
                    <a:pt x="1153" y="80"/>
                  </a:lnTo>
                  <a:lnTo>
                    <a:pt x="1251" y="52"/>
                  </a:lnTo>
                  <a:lnTo>
                    <a:pt x="1349" y="30"/>
                  </a:lnTo>
                  <a:lnTo>
                    <a:pt x="1450" y="14"/>
                  </a:lnTo>
                  <a:lnTo>
                    <a:pt x="1554" y="4"/>
                  </a:lnTo>
                  <a:lnTo>
                    <a:pt x="1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Freeform 246"/>
            <p:cNvSpPr>
              <a:spLocks/>
            </p:cNvSpPr>
            <p:nvPr/>
          </p:nvSpPr>
          <p:spPr bwMode="auto">
            <a:xfrm>
              <a:off x="6383338" y="3743325"/>
              <a:ext cx="158750" cy="149225"/>
            </a:xfrm>
            <a:custGeom>
              <a:avLst/>
              <a:gdLst>
                <a:gd name="T0" fmla="*/ 150 w 300"/>
                <a:gd name="T1" fmla="*/ 0 h 281"/>
                <a:gd name="T2" fmla="*/ 179 w 300"/>
                <a:gd name="T3" fmla="*/ 2 h 281"/>
                <a:gd name="T4" fmla="*/ 206 w 300"/>
                <a:gd name="T5" fmla="*/ 8 h 281"/>
                <a:gd name="T6" fmla="*/ 229 w 300"/>
                <a:gd name="T7" fmla="*/ 19 h 281"/>
                <a:gd name="T8" fmla="*/ 250 w 300"/>
                <a:gd name="T9" fmla="*/ 32 h 281"/>
                <a:gd name="T10" fmla="*/ 267 w 300"/>
                <a:gd name="T11" fmla="*/ 49 h 281"/>
                <a:gd name="T12" fmla="*/ 281 w 300"/>
                <a:gd name="T13" fmla="*/ 69 h 281"/>
                <a:gd name="T14" fmla="*/ 291 w 300"/>
                <a:gd name="T15" fmla="*/ 91 h 281"/>
                <a:gd name="T16" fmla="*/ 297 w 300"/>
                <a:gd name="T17" fmla="*/ 115 h 281"/>
                <a:gd name="T18" fmla="*/ 300 w 300"/>
                <a:gd name="T19" fmla="*/ 141 h 281"/>
                <a:gd name="T20" fmla="*/ 297 w 300"/>
                <a:gd name="T21" fmla="*/ 166 h 281"/>
                <a:gd name="T22" fmla="*/ 291 w 300"/>
                <a:gd name="T23" fmla="*/ 190 h 281"/>
                <a:gd name="T24" fmla="*/ 282 w 300"/>
                <a:gd name="T25" fmla="*/ 212 h 281"/>
                <a:gd name="T26" fmla="*/ 267 w 300"/>
                <a:gd name="T27" fmla="*/ 232 h 281"/>
                <a:gd name="T28" fmla="*/ 250 w 300"/>
                <a:gd name="T29" fmla="*/ 249 h 281"/>
                <a:gd name="T30" fmla="*/ 229 w 300"/>
                <a:gd name="T31" fmla="*/ 262 h 281"/>
                <a:gd name="T32" fmla="*/ 205 w 300"/>
                <a:gd name="T33" fmla="*/ 273 h 281"/>
                <a:gd name="T34" fmla="*/ 178 w 300"/>
                <a:gd name="T35" fmla="*/ 279 h 281"/>
                <a:gd name="T36" fmla="*/ 149 w 300"/>
                <a:gd name="T37" fmla="*/ 281 h 281"/>
                <a:gd name="T38" fmla="*/ 147 w 300"/>
                <a:gd name="T39" fmla="*/ 281 h 281"/>
                <a:gd name="T40" fmla="*/ 118 w 300"/>
                <a:gd name="T41" fmla="*/ 279 h 281"/>
                <a:gd name="T42" fmla="*/ 92 w 300"/>
                <a:gd name="T43" fmla="*/ 273 h 281"/>
                <a:gd name="T44" fmla="*/ 69 w 300"/>
                <a:gd name="T45" fmla="*/ 262 h 281"/>
                <a:gd name="T46" fmla="*/ 48 w 300"/>
                <a:gd name="T47" fmla="*/ 249 h 281"/>
                <a:gd name="T48" fmla="*/ 32 w 300"/>
                <a:gd name="T49" fmla="*/ 232 h 281"/>
                <a:gd name="T50" fmla="*/ 17 w 300"/>
                <a:gd name="T51" fmla="*/ 212 h 281"/>
                <a:gd name="T52" fmla="*/ 8 w 300"/>
                <a:gd name="T53" fmla="*/ 190 h 281"/>
                <a:gd name="T54" fmla="*/ 2 w 300"/>
                <a:gd name="T55" fmla="*/ 166 h 281"/>
                <a:gd name="T56" fmla="*/ 0 w 300"/>
                <a:gd name="T57" fmla="*/ 141 h 281"/>
                <a:gd name="T58" fmla="*/ 2 w 300"/>
                <a:gd name="T59" fmla="*/ 115 h 281"/>
                <a:gd name="T60" fmla="*/ 8 w 300"/>
                <a:gd name="T61" fmla="*/ 91 h 281"/>
                <a:gd name="T62" fmla="*/ 18 w 300"/>
                <a:gd name="T63" fmla="*/ 69 h 281"/>
                <a:gd name="T64" fmla="*/ 32 w 300"/>
                <a:gd name="T65" fmla="*/ 49 h 281"/>
                <a:gd name="T66" fmla="*/ 49 w 300"/>
                <a:gd name="T67" fmla="*/ 32 h 281"/>
                <a:gd name="T68" fmla="*/ 70 w 300"/>
                <a:gd name="T69" fmla="*/ 19 h 281"/>
                <a:gd name="T70" fmla="*/ 94 w 300"/>
                <a:gd name="T71" fmla="*/ 8 h 281"/>
                <a:gd name="T72" fmla="*/ 121 w 300"/>
                <a:gd name="T73" fmla="*/ 2 h 281"/>
                <a:gd name="T74" fmla="*/ 150 w 300"/>
                <a:gd name="T7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0" h="281">
                  <a:moveTo>
                    <a:pt x="150" y="0"/>
                  </a:moveTo>
                  <a:lnTo>
                    <a:pt x="179" y="2"/>
                  </a:lnTo>
                  <a:lnTo>
                    <a:pt x="206" y="8"/>
                  </a:lnTo>
                  <a:lnTo>
                    <a:pt x="229" y="19"/>
                  </a:lnTo>
                  <a:lnTo>
                    <a:pt x="250" y="32"/>
                  </a:lnTo>
                  <a:lnTo>
                    <a:pt x="267" y="49"/>
                  </a:lnTo>
                  <a:lnTo>
                    <a:pt x="281" y="69"/>
                  </a:lnTo>
                  <a:lnTo>
                    <a:pt x="291" y="91"/>
                  </a:lnTo>
                  <a:lnTo>
                    <a:pt x="297" y="115"/>
                  </a:lnTo>
                  <a:lnTo>
                    <a:pt x="300" y="141"/>
                  </a:lnTo>
                  <a:lnTo>
                    <a:pt x="297" y="166"/>
                  </a:lnTo>
                  <a:lnTo>
                    <a:pt x="291" y="190"/>
                  </a:lnTo>
                  <a:lnTo>
                    <a:pt x="282" y="212"/>
                  </a:lnTo>
                  <a:lnTo>
                    <a:pt x="267" y="232"/>
                  </a:lnTo>
                  <a:lnTo>
                    <a:pt x="250" y="249"/>
                  </a:lnTo>
                  <a:lnTo>
                    <a:pt x="229" y="262"/>
                  </a:lnTo>
                  <a:lnTo>
                    <a:pt x="205" y="273"/>
                  </a:lnTo>
                  <a:lnTo>
                    <a:pt x="178" y="279"/>
                  </a:lnTo>
                  <a:lnTo>
                    <a:pt x="149" y="281"/>
                  </a:lnTo>
                  <a:lnTo>
                    <a:pt x="147" y="281"/>
                  </a:lnTo>
                  <a:lnTo>
                    <a:pt x="118" y="279"/>
                  </a:lnTo>
                  <a:lnTo>
                    <a:pt x="92" y="273"/>
                  </a:lnTo>
                  <a:lnTo>
                    <a:pt x="69" y="262"/>
                  </a:lnTo>
                  <a:lnTo>
                    <a:pt x="48" y="249"/>
                  </a:lnTo>
                  <a:lnTo>
                    <a:pt x="32" y="232"/>
                  </a:lnTo>
                  <a:lnTo>
                    <a:pt x="17" y="212"/>
                  </a:lnTo>
                  <a:lnTo>
                    <a:pt x="8" y="190"/>
                  </a:lnTo>
                  <a:lnTo>
                    <a:pt x="2" y="166"/>
                  </a:lnTo>
                  <a:lnTo>
                    <a:pt x="0" y="141"/>
                  </a:lnTo>
                  <a:lnTo>
                    <a:pt x="2" y="115"/>
                  </a:lnTo>
                  <a:lnTo>
                    <a:pt x="8" y="91"/>
                  </a:lnTo>
                  <a:lnTo>
                    <a:pt x="18" y="69"/>
                  </a:lnTo>
                  <a:lnTo>
                    <a:pt x="32" y="49"/>
                  </a:lnTo>
                  <a:lnTo>
                    <a:pt x="49" y="32"/>
                  </a:lnTo>
                  <a:lnTo>
                    <a:pt x="70" y="19"/>
                  </a:lnTo>
                  <a:lnTo>
                    <a:pt x="94" y="8"/>
                  </a:lnTo>
                  <a:lnTo>
                    <a:pt x="121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2" name="Группа 281"/>
          <p:cNvGrpSpPr/>
          <p:nvPr/>
        </p:nvGrpSpPr>
        <p:grpSpPr>
          <a:xfrm>
            <a:off x="5933410" y="4004631"/>
            <a:ext cx="395535" cy="392751"/>
            <a:chOff x="5853113" y="3181350"/>
            <a:chExt cx="2028825" cy="2014538"/>
          </a:xfrm>
          <a:solidFill>
            <a:schemeClr val="bg2">
              <a:lumMod val="25000"/>
            </a:schemeClr>
          </a:solidFill>
        </p:grpSpPr>
        <p:sp>
          <p:nvSpPr>
            <p:cNvPr id="280" name="Freeform 251"/>
            <p:cNvSpPr>
              <a:spLocks/>
            </p:cNvSpPr>
            <p:nvPr/>
          </p:nvSpPr>
          <p:spPr bwMode="auto">
            <a:xfrm>
              <a:off x="6907213" y="3181350"/>
              <a:ext cx="974725" cy="968375"/>
            </a:xfrm>
            <a:custGeom>
              <a:avLst/>
              <a:gdLst>
                <a:gd name="T0" fmla="*/ 921 w 1842"/>
                <a:gd name="T1" fmla="*/ 0 h 1829"/>
                <a:gd name="T2" fmla="*/ 1062 w 1842"/>
                <a:gd name="T3" fmla="*/ 11 h 1829"/>
                <a:gd name="T4" fmla="*/ 1200 w 1842"/>
                <a:gd name="T5" fmla="*/ 43 h 1829"/>
                <a:gd name="T6" fmla="*/ 1333 w 1842"/>
                <a:gd name="T7" fmla="*/ 96 h 1829"/>
                <a:gd name="T8" fmla="*/ 1458 w 1842"/>
                <a:gd name="T9" fmla="*/ 172 h 1829"/>
                <a:gd name="T10" fmla="*/ 1572 w 1842"/>
                <a:gd name="T11" fmla="*/ 268 h 1829"/>
                <a:gd name="T12" fmla="*/ 1669 w 1842"/>
                <a:gd name="T13" fmla="*/ 381 h 1829"/>
                <a:gd name="T14" fmla="*/ 1744 w 1842"/>
                <a:gd name="T15" fmla="*/ 506 h 1829"/>
                <a:gd name="T16" fmla="*/ 1799 w 1842"/>
                <a:gd name="T17" fmla="*/ 637 h 1829"/>
                <a:gd name="T18" fmla="*/ 1831 w 1842"/>
                <a:gd name="T19" fmla="*/ 775 h 1829"/>
                <a:gd name="T20" fmla="*/ 1842 w 1842"/>
                <a:gd name="T21" fmla="*/ 914 h 1829"/>
                <a:gd name="T22" fmla="*/ 1838 w 1842"/>
                <a:gd name="T23" fmla="*/ 986 h 1829"/>
                <a:gd name="T24" fmla="*/ 1817 w 1842"/>
                <a:gd name="T25" fmla="*/ 1124 h 1829"/>
                <a:gd name="T26" fmla="*/ 1774 w 1842"/>
                <a:gd name="T27" fmla="*/ 1259 h 1829"/>
                <a:gd name="T28" fmla="*/ 1710 w 1842"/>
                <a:gd name="T29" fmla="*/ 1387 h 1829"/>
                <a:gd name="T30" fmla="*/ 1624 w 1842"/>
                <a:gd name="T31" fmla="*/ 1507 h 1829"/>
                <a:gd name="T32" fmla="*/ 1516 w 1842"/>
                <a:gd name="T33" fmla="*/ 1612 h 1829"/>
                <a:gd name="T34" fmla="*/ 1396 w 1842"/>
                <a:gd name="T35" fmla="*/ 1699 h 1829"/>
                <a:gd name="T36" fmla="*/ 1267 w 1842"/>
                <a:gd name="T37" fmla="*/ 1763 h 1829"/>
                <a:gd name="T38" fmla="*/ 1131 w 1842"/>
                <a:gd name="T39" fmla="*/ 1805 h 1829"/>
                <a:gd name="T40" fmla="*/ 992 w 1842"/>
                <a:gd name="T41" fmla="*/ 1827 h 1829"/>
                <a:gd name="T42" fmla="*/ 850 w 1842"/>
                <a:gd name="T43" fmla="*/ 1827 h 1829"/>
                <a:gd name="T44" fmla="*/ 710 w 1842"/>
                <a:gd name="T45" fmla="*/ 1805 h 1829"/>
                <a:gd name="T46" fmla="*/ 574 w 1842"/>
                <a:gd name="T47" fmla="*/ 1763 h 1829"/>
                <a:gd name="T48" fmla="*/ 446 w 1842"/>
                <a:gd name="T49" fmla="*/ 1699 h 1829"/>
                <a:gd name="T50" fmla="*/ 325 w 1842"/>
                <a:gd name="T51" fmla="*/ 1612 h 1829"/>
                <a:gd name="T52" fmla="*/ 219 w 1842"/>
                <a:gd name="T53" fmla="*/ 1507 h 1829"/>
                <a:gd name="T54" fmla="*/ 132 w 1842"/>
                <a:gd name="T55" fmla="*/ 1387 h 1829"/>
                <a:gd name="T56" fmla="*/ 68 w 1842"/>
                <a:gd name="T57" fmla="*/ 1259 h 1829"/>
                <a:gd name="T58" fmla="*/ 25 w 1842"/>
                <a:gd name="T59" fmla="*/ 1124 h 1829"/>
                <a:gd name="T60" fmla="*/ 3 w 1842"/>
                <a:gd name="T61" fmla="*/ 984 h 1829"/>
                <a:gd name="T62" fmla="*/ 3 w 1842"/>
                <a:gd name="T63" fmla="*/ 845 h 1829"/>
                <a:gd name="T64" fmla="*/ 25 w 1842"/>
                <a:gd name="T65" fmla="*/ 706 h 1829"/>
                <a:gd name="T66" fmla="*/ 68 w 1842"/>
                <a:gd name="T67" fmla="*/ 571 h 1829"/>
                <a:gd name="T68" fmla="*/ 132 w 1842"/>
                <a:gd name="T69" fmla="*/ 442 h 1829"/>
                <a:gd name="T70" fmla="*/ 219 w 1842"/>
                <a:gd name="T71" fmla="*/ 323 h 1829"/>
                <a:gd name="T72" fmla="*/ 325 w 1842"/>
                <a:gd name="T73" fmla="*/ 217 h 1829"/>
                <a:gd name="T74" fmla="*/ 446 w 1842"/>
                <a:gd name="T75" fmla="*/ 131 h 1829"/>
                <a:gd name="T76" fmla="*/ 574 w 1842"/>
                <a:gd name="T77" fmla="*/ 68 h 1829"/>
                <a:gd name="T78" fmla="*/ 710 w 1842"/>
                <a:gd name="T79" fmla="*/ 24 h 1829"/>
                <a:gd name="T80" fmla="*/ 850 w 1842"/>
                <a:gd name="T81" fmla="*/ 2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2" h="1829">
                  <a:moveTo>
                    <a:pt x="921" y="0"/>
                  </a:moveTo>
                  <a:lnTo>
                    <a:pt x="921" y="0"/>
                  </a:lnTo>
                  <a:lnTo>
                    <a:pt x="992" y="2"/>
                  </a:lnTo>
                  <a:lnTo>
                    <a:pt x="1062" y="11"/>
                  </a:lnTo>
                  <a:lnTo>
                    <a:pt x="1131" y="24"/>
                  </a:lnTo>
                  <a:lnTo>
                    <a:pt x="1200" y="43"/>
                  </a:lnTo>
                  <a:lnTo>
                    <a:pt x="1267" y="68"/>
                  </a:lnTo>
                  <a:lnTo>
                    <a:pt x="1333" y="96"/>
                  </a:lnTo>
                  <a:lnTo>
                    <a:pt x="1397" y="131"/>
                  </a:lnTo>
                  <a:lnTo>
                    <a:pt x="1458" y="172"/>
                  </a:lnTo>
                  <a:lnTo>
                    <a:pt x="1516" y="217"/>
                  </a:lnTo>
                  <a:lnTo>
                    <a:pt x="1572" y="268"/>
                  </a:lnTo>
                  <a:lnTo>
                    <a:pt x="1624" y="323"/>
                  </a:lnTo>
                  <a:lnTo>
                    <a:pt x="1669" y="381"/>
                  </a:lnTo>
                  <a:lnTo>
                    <a:pt x="1710" y="442"/>
                  </a:lnTo>
                  <a:lnTo>
                    <a:pt x="1744" y="506"/>
                  </a:lnTo>
                  <a:lnTo>
                    <a:pt x="1774" y="571"/>
                  </a:lnTo>
                  <a:lnTo>
                    <a:pt x="1799" y="637"/>
                  </a:lnTo>
                  <a:lnTo>
                    <a:pt x="1817" y="706"/>
                  </a:lnTo>
                  <a:lnTo>
                    <a:pt x="1831" y="775"/>
                  </a:lnTo>
                  <a:lnTo>
                    <a:pt x="1838" y="845"/>
                  </a:lnTo>
                  <a:lnTo>
                    <a:pt x="1842" y="914"/>
                  </a:lnTo>
                  <a:lnTo>
                    <a:pt x="1842" y="916"/>
                  </a:lnTo>
                  <a:lnTo>
                    <a:pt x="1838" y="986"/>
                  </a:lnTo>
                  <a:lnTo>
                    <a:pt x="1831" y="1054"/>
                  </a:lnTo>
                  <a:lnTo>
                    <a:pt x="1817" y="1124"/>
                  </a:lnTo>
                  <a:lnTo>
                    <a:pt x="1799" y="1192"/>
                  </a:lnTo>
                  <a:lnTo>
                    <a:pt x="1774" y="1259"/>
                  </a:lnTo>
                  <a:lnTo>
                    <a:pt x="1744" y="1324"/>
                  </a:lnTo>
                  <a:lnTo>
                    <a:pt x="1710" y="1387"/>
                  </a:lnTo>
                  <a:lnTo>
                    <a:pt x="1669" y="1449"/>
                  </a:lnTo>
                  <a:lnTo>
                    <a:pt x="1624" y="1507"/>
                  </a:lnTo>
                  <a:lnTo>
                    <a:pt x="1572" y="1561"/>
                  </a:lnTo>
                  <a:lnTo>
                    <a:pt x="1516" y="1612"/>
                  </a:lnTo>
                  <a:lnTo>
                    <a:pt x="1458" y="1658"/>
                  </a:lnTo>
                  <a:lnTo>
                    <a:pt x="1396" y="1699"/>
                  </a:lnTo>
                  <a:lnTo>
                    <a:pt x="1333" y="1733"/>
                  </a:lnTo>
                  <a:lnTo>
                    <a:pt x="1267" y="1763"/>
                  </a:lnTo>
                  <a:lnTo>
                    <a:pt x="1200" y="1786"/>
                  </a:lnTo>
                  <a:lnTo>
                    <a:pt x="1131" y="1805"/>
                  </a:lnTo>
                  <a:lnTo>
                    <a:pt x="1062" y="1818"/>
                  </a:lnTo>
                  <a:lnTo>
                    <a:pt x="992" y="1827"/>
                  </a:lnTo>
                  <a:lnTo>
                    <a:pt x="921" y="1829"/>
                  </a:lnTo>
                  <a:lnTo>
                    <a:pt x="850" y="1827"/>
                  </a:lnTo>
                  <a:lnTo>
                    <a:pt x="779" y="1818"/>
                  </a:lnTo>
                  <a:lnTo>
                    <a:pt x="710" y="1805"/>
                  </a:lnTo>
                  <a:lnTo>
                    <a:pt x="641" y="1786"/>
                  </a:lnTo>
                  <a:lnTo>
                    <a:pt x="574" y="1763"/>
                  </a:lnTo>
                  <a:lnTo>
                    <a:pt x="509" y="1733"/>
                  </a:lnTo>
                  <a:lnTo>
                    <a:pt x="446" y="1699"/>
                  </a:lnTo>
                  <a:lnTo>
                    <a:pt x="384" y="1658"/>
                  </a:lnTo>
                  <a:lnTo>
                    <a:pt x="325" y="1612"/>
                  </a:lnTo>
                  <a:lnTo>
                    <a:pt x="270" y="1561"/>
                  </a:lnTo>
                  <a:lnTo>
                    <a:pt x="219" y="1507"/>
                  </a:lnTo>
                  <a:lnTo>
                    <a:pt x="172" y="1449"/>
                  </a:lnTo>
                  <a:lnTo>
                    <a:pt x="132" y="1387"/>
                  </a:lnTo>
                  <a:lnTo>
                    <a:pt x="97" y="1324"/>
                  </a:lnTo>
                  <a:lnTo>
                    <a:pt x="68" y="1259"/>
                  </a:lnTo>
                  <a:lnTo>
                    <a:pt x="44" y="1192"/>
                  </a:lnTo>
                  <a:lnTo>
                    <a:pt x="25" y="1124"/>
                  </a:lnTo>
                  <a:lnTo>
                    <a:pt x="10" y="1054"/>
                  </a:lnTo>
                  <a:lnTo>
                    <a:pt x="3" y="984"/>
                  </a:lnTo>
                  <a:lnTo>
                    <a:pt x="0" y="914"/>
                  </a:lnTo>
                  <a:lnTo>
                    <a:pt x="3" y="845"/>
                  </a:lnTo>
                  <a:lnTo>
                    <a:pt x="10" y="775"/>
                  </a:lnTo>
                  <a:lnTo>
                    <a:pt x="25" y="706"/>
                  </a:lnTo>
                  <a:lnTo>
                    <a:pt x="44" y="637"/>
                  </a:lnTo>
                  <a:lnTo>
                    <a:pt x="68" y="571"/>
                  </a:lnTo>
                  <a:lnTo>
                    <a:pt x="97" y="506"/>
                  </a:lnTo>
                  <a:lnTo>
                    <a:pt x="132" y="442"/>
                  </a:lnTo>
                  <a:lnTo>
                    <a:pt x="172" y="381"/>
                  </a:lnTo>
                  <a:lnTo>
                    <a:pt x="219" y="323"/>
                  </a:lnTo>
                  <a:lnTo>
                    <a:pt x="270" y="268"/>
                  </a:lnTo>
                  <a:lnTo>
                    <a:pt x="325" y="217"/>
                  </a:lnTo>
                  <a:lnTo>
                    <a:pt x="384" y="172"/>
                  </a:lnTo>
                  <a:lnTo>
                    <a:pt x="446" y="131"/>
                  </a:lnTo>
                  <a:lnTo>
                    <a:pt x="509" y="96"/>
                  </a:lnTo>
                  <a:lnTo>
                    <a:pt x="574" y="68"/>
                  </a:lnTo>
                  <a:lnTo>
                    <a:pt x="641" y="43"/>
                  </a:lnTo>
                  <a:lnTo>
                    <a:pt x="710" y="24"/>
                  </a:lnTo>
                  <a:lnTo>
                    <a:pt x="779" y="11"/>
                  </a:lnTo>
                  <a:lnTo>
                    <a:pt x="850" y="2"/>
                  </a:lnTo>
                  <a:lnTo>
                    <a:pt x="9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252"/>
            <p:cNvSpPr>
              <a:spLocks noEditPoints="1"/>
            </p:cNvSpPr>
            <p:nvPr/>
          </p:nvSpPr>
          <p:spPr bwMode="auto">
            <a:xfrm>
              <a:off x="5853113" y="3817938"/>
              <a:ext cx="1387475" cy="1377950"/>
            </a:xfrm>
            <a:custGeom>
              <a:avLst/>
              <a:gdLst>
                <a:gd name="T0" fmla="*/ 1554 w 2623"/>
                <a:gd name="T1" fmla="*/ 878 h 2606"/>
                <a:gd name="T2" fmla="*/ 1496 w 2623"/>
                <a:gd name="T3" fmla="*/ 901 h 2606"/>
                <a:gd name="T4" fmla="*/ 1056 w 2623"/>
                <a:gd name="T5" fmla="*/ 1334 h 2606"/>
                <a:gd name="T6" fmla="*/ 1022 w 2623"/>
                <a:gd name="T7" fmla="*/ 1386 h 2606"/>
                <a:gd name="T8" fmla="*/ 1010 w 2623"/>
                <a:gd name="T9" fmla="*/ 1445 h 2606"/>
                <a:gd name="T10" fmla="*/ 1022 w 2623"/>
                <a:gd name="T11" fmla="*/ 1505 h 2606"/>
                <a:gd name="T12" fmla="*/ 1056 w 2623"/>
                <a:gd name="T13" fmla="*/ 1558 h 2606"/>
                <a:gd name="T14" fmla="*/ 1109 w 2623"/>
                <a:gd name="T15" fmla="*/ 1592 h 2606"/>
                <a:gd name="T16" fmla="*/ 1170 w 2623"/>
                <a:gd name="T17" fmla="*/ 1604 h 2606"/>
                <a:gd name="T18" fmla="*/ 1229 w 2623"/>
                <a:gd name="T19" fmla="*/ 1592 h 2606"/>
                <a:gd name="T20" fmla="*/ 1282 w 2623"/>
                <a:gd name="T21" fmla="*/ 1558 h 2606"/>
                <a:gd name="T22" fmla="*/ 1717 w 2623"/>
                <a:gd name="T23" fmla="*/ 1120 h 2606"/>
                <a:gd name="T24" fmla="*/ 1741 w 2623"/>
                <a:gd name="T25" fmla="*/ 1063 h 2606"/>
                <a:gd name="T26" fmla="*/ 1741 w 2623"/>
                <a:gd name="T27" fmla="*/ 1002 h 2606"/>
                <a:gd name="T28" fmla="*/ 1717 w 2623"/>
                <a:gd name="T29" fmla="*/ 946 h 2606"/>
                <a:gd name="T30" fmla="*/ 1672 w 2623"/>
                <a:gd name="T31" fmla="*/ 901 h 2606"/>
                <a:gd name="T32" fmla="*/ 1614 w 2623"/>
                <a:gd name="T33" fmla="*/ 878 h 2606"/>
                <a:gd name="T34" fmla="*/ 1790 w 2623"/>
                <a:gd name="T35" fmla="*/ 0 h 2606"/>
                <a:gd name="T36" fmla="*/ 1836 w 2623"/>
                <a:gd name="T37" fmla="*/ 144 h 2606"/>
                <a:gd name="T38" fmla="*/ 1902 w 2623"/>
                <a:gd name="T39" fmla="*/ 281 h 2606"/>
                <a:gd name="T40" fmla="*/ 1987 w 2623"/>
                <a:gd name="T41" fmla="*/ 410 h 2606"/>
                <a:gd name="T42" fmla="*/ 2092 w 2623"/>
                <a:gd name="T43" fmla="*/ 530 h 2606"/>
                <a:gd name="T44" fmla="*/ 2210 w 2623"/>
                <a:gd name="T45" fmla="*/ 632 h 2606"/>
                <a:gd name="T46" fmla="*/ 2338 w 2623"/>
                <a:gd name="T47" fmla="*/ 717 h 2606"/>
                <a:gd name="T48" fmla="*/ 2477 w 2623"/>
                <a:gd name="T49" fmla="*/ 783 h 2606"/>
                <a:gd name="T50" fmla="*/ 2623 w 2623"/>
                <a:gd name="T51" fmla="*/ 831 h 2606"/>
                <a:gd name="T52" fmla="*/ 645 w 2623"/>
                <a:gd name="T53" fmla="*/ 2576 h 2606"/>
                <a:gd name="T54" fmla="*/ 579 w 2623"/>
                <a:gd name="T55" fmla="*/ 2602 h 2606"/>
                <a:gd name="T56" fmla="*/ 510 w 2623"/>
                <a:gd name="T57" fmla="*/ 2605 h 2606"/>
                <a:gd name="T58" fmla="*/ 443 w 2623"/>
                <a:gd name="T59" fmla="*/ 2587 h 2606"/>
                <a:gd name="T60" fmla="*/ 386 w 2623"/>
                <a:gd name="T61" fmla="*/ 2547 h 2606"/>
                <a:gd name="T62" fmla="*/ 242 w 2623"/>
                <a:gd name="T63" fmla="*/ 2520 h 2606"/>
                <a:gd name="T64" fmla="*/ 205 w 2623"/>
                <a:gd name="T65" fmla="*/ 2544 h 2606"/>
                <a:gd name="T66" fmla="*/ 162 w 2623"/>
                <a:gd name="T67" fmla="*/ 2548 h 2606"/>
                <a:gd name="T68" fmla="*/ 120 w 2623"/>
                <a:gd name="T69" fmla="*/ 2534 h 2606"/>
                <a:gd name="T70" fmla="*/ 94 w 2623"/>
                <a:gd name="T71" fmla="*/ 2512 h 2606"/>
                <a:gd name="T72" fmla="*/ 70 w 2623"/>
                <a:gd name="T73" fmla="*/ 2474 h 2606"/>
                <a:gd name="T74" fmla="*/ 65 w 2623"/>
                <a:gd name="T75" fmla="*/ 2431 h 2606"/>
                <a:gd name="T76" fmla="*/ 80 w 2623"/>
                <a:gd name="T77" fmla="*/ 2391 h 2606"/>
                <a:gd name="T78" fmla="*/ 152 w 2623"/>
                <a:gd name="T79" fmla="*/ 2315 h 2606"/>
                <a:gd name="T80" fmla="*/ 38 w 2623"/>
                <a:gd name="T81" fmla="*/ 2196 h 2606"/>
                <a:gd name="T82" fmla="*/ 8 w 2623"/>
                <a:gd name="T83" fmla="*/ 2134 h 2606"/>
                <a:gd name="T84" fmla="*/ 0 w 2623"/>
                <a:gd name="T85" fmla="*/ 2065 h 2606"/>
                <a:gd name="T86" fmla="*/ 15 w 2623"/>
                <a:gd name="T87" fmla="*/ 1999 h 2606"/>
                <a:gd name="T88" fmla="*/ 52 w 2623"/>
                <a:gd name="T89" fmla="*/ 1938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23" h="2606">
                  <a:moveTo>
                    <a:pt x="1585" y="876"/>
                  </a:moveTo>
                  <a:lnTo>
                    <a:pt x="1554" y="878"/>
                  </a:lnTo>
                  <a:lnTo>
                    <a:pt x="1525" y="886"/>
                  </a:lnTo>
                  <a:lnTo>
                    <a:pt x="1496" y="901"/>
                  </a:lnTo>
                  <a:lnTo>
                    <a:pt x="1473" y="921"/>
                  </a:lnTo>
                  <a:lnTo>
                    <a:pt x="1056" y="1334"/>
                  </a:lnTo>
                  <a:lnTo>
                    <a:pt x="1036" y="1359"/>
                  </a:lnTo>
                  <a:lnTo>
                    <a:pt x="1022" y="1386"/>
                  </a:lnTo>
                  <a:lnTo>
                    <a:pt x="1013" y="1416"/>
                  </a:lnTo>
                  <a:lnTo>
                    <a:pt x="1010" y="1445"/>
                  </a:lnTo>
                  <a:lnTo>
                    <a:pt x="1013" y="1476"/>
                  </a:lnTo>
                  <a:lnTo>
                    <a:pt x="1022" y="1505"/>
                  </a:lnTo>
                  <a:lnTo>
                    <a:pt x="1036" y="1533"/>
                  </a:lnTo>
                  <a:lnTo>
                    <a:pt x="1056" y="1558"/>
                  </a:lnTo>
                  <a:lnTo>
                    <a:pt x="1081" y="1578"/>
                  </a:lnTo>
                  <a:lnTo>
                    <a:pt x="1109" y="1592"/>
                  </a:lnTo>
                  <a:lnTo>
                    <a:pt x="1139" y="1601"/>
                  </a:lnTo>
                  <a:lnTo>
                    <a:pt x="1170" y="1604"/>
                  </a:lnTo>
                  <a:lnTo>
                    <a:pt x="1199" y="1601"/>
                  </a:lnTo>
                  <a:lnTo>
                    <a:pt x="1229" y="1592"/>
                  </a:lnTo>
                  <a:lnTo>
                    <a:pt x="1257" y="1578"/>
                  </a:lnTo>
                  <a:lnTo>
                    <a:pt x="1282" y="1558"/>
                  </a:lnTo>
                  <a:lnTo>
                    <a:pt x="1697" y="1145"/>
                  </a:lnTo>
                  <a:lnTo>
                    <a:pt x="1717" y="1120"/>
                  </a:lnTo>
                  <a:lnTo>
                    <a:pt x="1733" y="1092"/>
                  </a:lnTo>
                  <a:lnTo>
                    <a:pt x="1741" y="1063"/>
                  </a:lnTo>
                  <a:lnTo>
                    <a:pt x="1743" y="1033"/>
                  </a:lnTo>
                  <a:lnTo>
                    <a:pt x="1741" y="1002"/>
                  </a:lnTo>
                  <a:lnTo>
                    <a:pt x="1731" y="974"/>
                  </a:lnTo>
                  <a:lnTo>
                    <a:pt x="1717" y="946"/>
                  </a:lnTo>
                  <a:lnTo>
                    <a:pt x="1697" y="921"/>
                  </a:lnTo>
                  <a:lnTo>
                    <a:pt x="1672" y="901"/>
                  </a:lnTo>
                  <a:lnTo>
                    <a:pt x="1644" y="886"/>
                  </a:lnTo>
                  <a:lnTo>
                    <a:pt x="1614" y="878"/>
                  </a:lnTo>
                  <a:lnTo>
                    <a:pt x="1585" y="876"/>
                  </a:lnTo>
                  <a:close/>
                  <a:moveTo>
                    <a:pt x="1790" y="0"/>
                  </a:moveTo>
                  <a:lnTo>
                    <a:pt x="1810" y="73"/>
                  </a:lnTo>
                  <a:lnTo>
                    <a:pt x="1836" y="144"/>
                  </a:lnTo>
                  <a:lnTo>
                    <a:pt x="1866" y="214"/>
                  </a:lnTo>
                  <a:lnTo>
                    <a:pt x="1902" y="281"/>
                  </a:lnTo>
                  <a:lnTo>
                    <a:pt x="1942" y="347"/>
                  </a:lnTo>
                  <a:lnTo>
                    <a:pt x="1987" y="410"/>
                  </a:lnTo>
                  <a:lnTo>
                    <a:pt x="2037" y="472"/>
                  </a:lnTo>
                  <a:lnTo>
                    <a:pt x="2092" y="530"/>
                  </a:lnTo>
                  <a:lnTo>
                    <a:pt x="2149" y="583"/>
                  </a:lnTo>
                  <a:lnTo>
                    <a:pt x="2210" y="632"/>
                  </a:lnTo>
                  <a:lnTo>
                    <a:pt x="2273" y="677"/>
                  </a:lnTo>
                  <a:lnTo>
                    <a:pt x="2338" y="717"/>
                  </a:lnTo>
                  <a:lnTo>
                    <a:pt x="2406" y="751"/>
                  </a:lnTo>
                  <a:lnTo>
                    <a:pt x="2477" y="783"/>
                  </a:lnTo>
                  <a:lnTo>
                    <a:pt x="2549" y="809"/>
                  </a:lnTo>
                  <a:lnTo>
                    <a:pt x="2623" y="831"/>
                  </a:lnTo>
                  <a:lnTo>
                    <a:pt x="674" y="2554"/>
                  </a:lnTo>
                  <a:lnTo>
                    <a:pt x="645" y="2576"/>
                  </a:lnTo>
                  <a:lnTo>
                    <a:pt x="613" y="2592"/>
                  </a:lnTo>
                  <a:lnTo>
                    <a:pt x="579" y="2602"/>
                  </a:lnTo>
                  <a:lnTo>
                    <a:pt x="545" y="2606"/>
                  </a:lnTo>
                  <a:lnTo>
                    <a:pt x="510" y="2605"/>
                  </a:lnTo>
                  <a:lnTo>
                    <a:pt x="477" y="2599"/>
                  </a:lnTo>
                  <a:lnTo>
                    <a:pt x="443" y="2587"/>
                  </a:lnTo>
                  <a:lnTo>
                    <a:pt x="414" y="2570"/>
                  </a:lnTo>
                  <a:lnTo>
                    <a:pt x="386" y="2547"/>
                  </a:lnTo>
                  <a:lnTo>
                    <a:pt x="300" y="2462"/>
                  </a:lnTo>
                  <a:lnTo>
                    <a:pt x="242" y="2520"/>
                  </a:lnTo>
                  <a:lnTo>
                    <a:pt x="224" y="2534"/>
                  </a:lnTo>
                  <a:lnTo>
                    <a:pt x="205" y="2544"/>
                  </a:lnTo>
                  <a:lnTo>
                    <a:pt x="183" y="2548"/>
                  </a:lnTo>
                  <a:lnTo>
                    <a:pt x="162" y="2548"/>
                  </a:lnTo>
                  <a:lnTo>
                    <a:pt x="141" y="2544"/>
                  </a:lnTo>
                  <a:lnTo>
                    <a:pt x="120" y="2534"/>
                  </a:lnTo>
                  <a:lnTo>
                    <a:pt x="102" y="2520"/>
                  </a:lnTo>
                  <a:lnTo>
                    <a:pt x="94" y="2512"/>
                  </a:lnTo>
                  <a:lnTo>
                    <a:pt x="80" y="2494"/>
                  </a:lnTo>
                  <a:lnTo>
                    <a:pt x="70" y="2474"/>
                  </a:lnTo>
                  <a:lnTo>
                    <a:pt x="65" y="2452"/>
                  </a:lnTo>
                  <a:lnTo>
                    <a:pt x="65" y="2431"/>
                  </a:lnTo>
                  <a:lnTo>
                    <a:pt x="70" y="2410"/>
                  </a:lnTo>
                  <a:lnTo>
                    <a:pt x="80" y="2391"/>
                  </a:lnTo>
                  <a:lnTo>
                    <a:pt x="94" y="2373"/>
                  </a:lnTo>
                  <a:lnTo>
                    <a:pt x="152" y="2315"/>
                  </a:lnTo>
                  <a:lnTo>
                    <a:pt x="61" y="2224"/>
                  </a:lnTo>
                  <a:lnTo>
                    <a:pt x="38" y="2196"/>
                  </a:lnTo>
                  <a:lnTo>
                    <a:pt x="20" y="2166"/>
                  </a:lnTo>
                  <a:lnTo>
                    <a:pt x="8" y="2134"/>
                  </a:lnTo>
                  <a:lnTo>
                    <a:pt x="1" y="2099"/>
                  </a:lnTo>
                  <a:lnTo>
                    <a:pt x="0" y="2065"/>
                  </a:lnTo>
                  <a:lnTo>
                    <a:pt x="5" y="2031"/>
                  </a:lnTo>
                  <a:lnTo>
                    <a:pt x="15" y="1999"/>
                  </a:lnTo>
                  <a:lnTo>
                    <a:pt x="31" y="1967"/>
                  </a:lnTo>
                  <a:lnTo>
                    <a:pt x="52" y="1938"/>
                  </a:lnTo>
                  <a:lnTo>
                    <a:pt x="17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2" name="Группа 291"/>
          <p:cNvGrpSpPr/>
          <p:nvPr/>
        </p:nvGrpSpPr>
        <p:grpSpPr>
          <a:xfrm>
            <a:off x="6667226" y="4004307"/>
            <a:ext cx="300177" cy="393399"/>
            <a:chOff x="5891213" y="3209925"/>
            <a:chExt cx="2044700" cy="2679700"/>
          </a:xfrm>
          <a:solidFill>
            <a:schemeClr val="bg2">
              <a:lumMod val="25000"/>
            </a:schemeClr>
          </a:solidFill>
        </p:grpSpPr>
        <p:sp>
          <p:nvSpPr>
            <p:cNvPr id="287" name="Freeform 257"/>
            <p:cNvSpPr>
              <a:spLocks/>
            </p:cNvSpPr>
            <p:nvPr/>
          </p:nvSpPr>
          <p:spPr bwMode="auto">
            <a:xfrm>
              <a:off x="6430963" y="3209925"/>
              <a:ext cx="965200" cy="444500"/>
            </a:xfrm>
            <a:custGeom>
              <a:avLst/>
              <a:gdLst>
                <a:gd name="T0" fmla="*/ 415 w 1216"/>
                <a:gd name="T1" fmla="*/ 0 h 560"/>
                <a:gd name="T2" fmla="*/ 801 w 1216"/>
                <a:gd name="T3" fmla="*/ 0 h 560"/>
                <a:gd name="T4" fmla="*/ 827 w 1216"/>
                <a:gd name="T5" fmla="*/ 2 h 560"/>
                <a:gd name="T6" fmla="*/ 852 w 1216"/>
                <a:gd name="T7" fmla="*/ 10 h 560"/>
                <a:gd name="T8" fmla="*/ 873 w 1216"/>
                <a:gd name="T9" fmla="*/ 22 h 560"/>
                <a:gd name="T10" fmla="*/ 892 w 1216"/>
                <a:gd name="T11" fmla="*/ 38 h 560"/>
                <a:gd name="T12" fmla="*/ 907 w 1216"/>
                <a:gd name="T13" fmla="*/ 57 h 560"/>
                <a:gd name="T14" fmla="*/ 920 w 1216"/>
                <a:gd name="T15" fmla="*/ 78 h 560"/>
                <a:gd name="T16" fmla="*/ 928 w 1216"/>
                <a:gd name="T17" fmla="*/ 103 h 560"/>
                <a:gd name="T18" fmla="*/ 930 w 1216"/>
                <a:gd name="T19" fmla="*/ 129 h 560"/>
                <a:gd name="T20" fmla="*/ 930 w 1216"/>
                <a:gd name="T21" fmla="*/ 294 h 560"/>
                <a:gd name="T22" fmla="*/ 1216 w 1216"/>
                <a:gd name="T23" fmla="*/ 294 h 560"/>
                <a:gd name="T24" fmla="*/ 1216 w 1216"/>
                <a:gd name="T25" fmla="*/ 496 h 560"/>
                <a:gd name="T26" fmla="*/ 1213 w 1216"/>
                <a:gd name="T27" fmla="*/ 513 h 560"/>
                <a:gd name="T28" fmla="*/ 1207 w 1216"/>
                <a:gd name="T29" fmla="*/ 528 h 560"/>
                <a:gd name="T30" fmla="*/ 1196 w 1216"/>
                <a:gd name="T31" fmla="*/ 542 h 560"/>
                <a:gd name="T32" fmla="*/ 1183 w 1216"/>
                <a:gd name="T33" fmla="*/ 552 h 560"/>
                <a:gd name="T34" fmla="*/ 1168 w 1216"/>
                <a:gd name="T35" fmla="*/ 558 h 560"/>
                <a:gd name="T36" fmla="*/ 1151 w 1216"/>
                <a:gd name="T37" fmla="*/ 560 h 560"/>
                <a:gd name="T38" fmla="*/ 65 w 1216"/>
                <a:gd name="T39" fmla="*/ 560 h 560"/>
                <a:gd name="T40" fmla="*/ 48 w 1216"/>
                <a:gd name="T41" fmla="*/ 558 h 560"/>
                <a:gd name="T42" fmla="*/ 33 w 1216"/>
                <a:gd name="T43" fmla="*/ 552 h 560"/>
                <a:gd name="T44" fmla="*/ 20 w 1216"/>
                <a:gd name="T45" fmla="*/ 542 h 560"/>
                <a:gd name="T46" fmla="*/ 9 w 1216"/>
                <a:gd name="T47" fmla="*/ 528 h 560"/>
                <a:gd name="T48" fmla="*/ 3 w 1216"/>
                <a:gd name="T49" fmla="*/ 513 h 560"/>
                <a:gd name="T50" fmla="*/ 0 w 1216"/>
                <a:gd name="T51" fmla="*/ 496 h 560"/>
                <a:gd name="T52" fmla="*/ 0 w 1216"/>
                <a:gd name="T53" fmla="*/ 294 h 560"/>
                <a:gd name="T54" fmla="*/ 286 w 1216"/>
                <a:gd name="T55" fmla="*/ 294 h 560"/>
                <a:gd name="T56" fmla="*/ 286 w 1216"/>
                <a:gd name="T57" fmla="*/ 129 h 560"/>
                <a:gd name="T58" fmla="*/ 288 w 1216"/>
                <a:gd name="T59" fmla="*/ 103 h 560"/>
                <a:gd name="T60" fmla="*/ 296 w 1216"/>
                <a:gd name="T61" fmla="*/ 78 h 560"/>
                <a:gd name="T62" fmla="*/ 307 w 1216"/>
                <a:gd name="T63" fmla="*/ 57 h 560"/>
                <a:gd name="T64" fmla="*/ 324 w 1216"/>
                <a:gd name="T65" fmla="*/ 38 h 560"/>
                <a:gd name="T66" fmla="*/ 343 w 1216"/>
                <a:gd name="T67" fmla="*/ 22 h 560"/>
                <a:gd name="T68" fmla="*/ 364 w 1216"/>
                <a:gd name="T69" fmla="*/ 10 h 560"/>
                <a:gd name="T70" fmla="*/ 389 w 1216"/>
                <a:gd name="T71" fmla="*/ 2 h 560"/>
                <a:gd name="T72" fmla="*/ 415 w 1216"/>
                <a:gd name="T73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6" h="560">
                  <a:moveTo>
                    <a:pt x="415" y="0"/>
                  </a:moveTo>
                  <a:lnTo>
                    <a:pt x="801" y="0"/>
                  </a:lnTo>
                  <a:lnTo>
                    <a:pt x="827" y="2"/>
                  </a:lnTo>
                  <a:lnTo>
                    <a:pt x="852" y="10"/>
                  </a:lnTo>
                  <a:lnTo>
                    <a:pt x="873" y="22"/>
                  </a:lnTo>
                  <a:lnTo>
                    <a:pt x="892" y="38"/>
                  </a:lnTo>
                  <a:lnTo>
                    <a:pt x="907" y="57"/>
                  </a:lnTo>
                  <a:lnTo>
                    <a:pt x="920" y="78"/>
                  </a:lnTo>
                  <a:lnTo>
                    <a:pt x="928" y="103"/>
                  </a:lnTo>
                  <a:lnTo>
                    <a:pt x="930" y="129"/>
                  </a:lnTo>
                  <a:lnTo>
                    <a:pt x="930" y="294"/>
                  </a:lnTo>
                  <a:lnTo>
                    <a:pt x="1216" y="294"/>
                  </a:lnTo>
                  <a:lnTo>
                    <a:pt x="1216" y="496"/>
                  </a:lnTo>
                  <a:lnTo>
                    <a:pt x="1213" y="513"/>
                  </a:lnTo>
                  <a:lnTo>
                    <a:pt x="1207" y="528"/>
                  </a:lnTo>
                  <a:lnTo>
                    <a:pt x="1196" y="542"/>
                  </a:lnTo>
                  <a:lnTo>
                    <a:pt x="1183" y="552"/>
                  </a:lnTo>
                  <a:lnTo>
                    <a:pt x="1168" y="558"/>
                  </a:lnTo>
                  <a:lnTo>
                    <a:pt x="1151" y="560"/>
                  </a:lnTo>
                  <a:lnTo>
                    <a:pt x="65" y="560"/>
                  </a:lnTo>
                  <a:lnTo>
                    <a:pt x="48" y="558"/>
                  </a:lnTo>
                  <a:lnTo>
                    <a:pt x="33" y="552"/>
                  </a:lnTo>
                  <a:lnTo>
                    <a:pt x="20" y="542"/>
                  </a:lnTo>
                  <a:lnTo>
                    <a:pt x="9" y="528"/>
                  </a:lnTo>
                  <a:lnTo>
                    <a:pt x="3" y="513"/>
                  </a:lnTo>
                  <a:lnTo>
                    <a:pt x="0" y="496"/>
                  </a:lnTo>
                  <a:lnTo>
                    <a:pt x="0" y="294"/>
                  </a:lnTo>
                  <a:lnTo>
                    <a:pt x="286" y="294"/>
                  </a:lnTo>
                  <a:lnTo>
                    <a:pt x="286" y="129"/>
                  </a:lnTo>
                  <a:lnTo>
                    <a:pt x="288" y="103"/>
                  </a:lnTo>
                  <a:lnTo>
                    <a:pt x="296" y="78"/>
                  </a:lnTo>
                  <a:lnTo>
                    <a:pt x="307" y="57"/>
                  </a:lnTo>
                  <a:lnTo>
                    <a:pt x="324" y="38"/>
                  </a:lnTo>
                  <a:lnTo>
                    <a:pt x="343" y="22"/>
                  </a:lnTo>
                  <a:lnTo>
                    <a:pt x="364" y="10"/>
                  </a:lnTo>
                  <a:lnTo>
                    <a:pt x="389" y="2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Freeform 258"/>
            <p:cNvSpPr>
              <a:spLocks noEditPoints="1"/>
            </p:cNvSpPr>
            <p:nvPr/>
          </p:nvSpPr>
          <p:spPr bwMode="auto">
            <a:xfrm>
              <a:off x="5891213" y="3443288"/>
              <a:ext cx="2044700" cy="2446337"/>
            </a:xfrm>
            <a:custGeom>
              <a:avLst/>
              <a:gdLst>
                <a:gd name="T0" fmla="*/ 322 w 2576"/>
                <a:gd name="T1" fmla="*/ 683 h 3082"/>
                <a:gd name="T2" fmla="*/ 322 w 2576"/>
                <a:gd name="T3" fmla="*/ 2760 h 3082"/>
                <a:gd name="T4" fmla="*/ 2254 w 2576"/>
                <a:gd name="T5" fmla="*/ 2760 h 3082"/>
                <a:gd name="T6" fmla="*/ 2254 w 2576"/>
                <a:gd name="T7" fmla="*/ 683 h 3082"/>
                <a:gd name="T8" fmla="*/ 322 w 2576"/>
                <a:gd name="T9" fmla="*/ 683 h 3082"/>
                <a:gd name="T10" fmla="*/ 0 w 2576"/>
                <a:gd name="T11" fmla="*/ 0 h 3082"/>
                <a:gd name="T12" fmla="*/ 552 w 2576"/>
                <a:gd name="T13" fmla="*/ 0 h 3082"/>
                <a:gd name="T14" fmla="*/ 552 w 2576"/>
                <a:gd name="T15" fmla="*/ 202 h 3082"/>
                <a:gd name="T16" fmla="*/ 555 w 2576"/>
                <a:gd name="T17" fmla="*/ 236 h 3082"/>
                <a:gd name="T18" fmla="*/ 565 w 2576"/>
                <a:gd name="T19" fmla="*/ 269 h 3082"/>
                <a:gd name="T20" fmla="*/ 579 w 2576"/>
                <a:gd name="T21" fmla="*/ 299 h 3082"/>
                <a:gd name="T22" fmla="*/ 598 w 2576"/>
                <a:gd name="T23" fmla="*/ 326 h 3082"/>
                <a:gd name="T24" fmla="*/ 620 w 2576"/>
                <a:gd name="T25" fmla="*/ 350 h 3082"/>
                <a:gd name="T26" fmla="*/ 648 w 2576"/>
                <a:gd name="T27" fmla="*/ 369 h 3082"/>
                <a:gd name="T28" fmla="*/ 678 w 2576"/>
                <a:gd name="T29" fmla="*/ 383 h 3082"/>
                <a:gd name="T30" fmla="*/ 711 w 2576"/>
                <a:gd name="T31" fmla="*/ 392 h 3082"/>
                <a:gd name="T32" fmla="*/ 745 w 2576"/>
                <a:gd name="T33" fmla="*/ 395 h 3082"/>
                <a:gd name="T34" fmla="*/ 1831 w 2576"/>
                <a:gd name="T35" fmla="*/ 395 h 3082"/>
                <a:gd name="T36" fmla="*/ 1865 w 2576"/>
                <a:gd name="T37" fmla="*/ 392 h 3082"/>
                <a:gd name="T38" fmla="*/ 1898 w 2576"/>
                <a:gd name="T39" fmla="*/ 383 h 3082"/>
                <a:gd name="T40" fmla="*/ 1928 w 2576"/>
                <a:gd name="T41" fmla="*/ 369 h 3082"/>
                <a:gd name="T42" fmla="*/ 1956 w 2576"/>
                <a:gd name="T43" fmla="*/ 350 h 3082"/>
                <a:gd name="T44" fmla="*/ 1978 w 2576"/>
                <a:gd name="T45" fmla="*/ 326 h 3082"/>
                <a:gd name="T46" fmla="*/ 1997 w 2576"/>
                <a:gd name="T47" fmla="*/ 299 h 3082"/>
                <a:gd name="T48" fmla="*/ 2011 w 2576"/>
                <a:gd name="T49" fmla="*/ 269 h 3082"/>
                <a:gd name="T50" fmla="*/ 2021 w 2576"/>
                <a:gd name="T51" fmla="*/ 236 h 3082"/>
                <a:gd name="T52" fmla="*/ 2024 w 2576"/>
                <a:gd name="T53" fmla="*/ 202 h 3082"/>
                <a:gd name="T54" fmla="*/ 2024 w 2576"/>
                <a:gd name="T55" fmla="*/ 0 h 3082"/>
                <a:gd name="T56" fmla="*/ 2576 w 2576"/>
                <a:gd name="T57" fmla="*/ 0 h 3082"/>
                <a:gd name="T58" fmla="*/ 2576 w 2576"/>
                <a:gd name="T59" fmla="*/ 2825 h 3082"/>
                <a:gd name="T60" fmla="*/ 2573 w 2576"/>
                <a:gd name="T61" fmla="*/ 2866 h 3082"/>
                <a:gd name="T62" fmla="*/ 2563 w 2576"/>
                <a:gd name="T63" fmla="*/ 2906 h 3082"/>
                <a:gd name="T64" fmla="*/ 2547 w 2576"/>
                <a:gd name="T65" fmla="*/ 2942 h 3082"/>
                <a:gd name="T66" fmla="*/ 2527 w 2576"/>
                <a:gd name="T67" fmla="*/ 2977 h 3082"/>
                <a:gd name="T68" fmla="*/ 2501 w 2576"/>
                <a:gd name="T69" fmla="*/ 3007 h 3082"/>
                <a:gd name="T70" fmla="*/ 2471 w 2576"/>
                <a:gd name="T71" fmla="*/ 3032 h 3082"/>
                <a:gd name="T72" fmla="*/ 2436 w 2576"/>
                <a:gd name="T73" fmla="*/ 3053 h 3082"/>
                <a:gd name="T74" fmla="*/ 2400 w 2576"/>
                <a:gd name="T75" fmla="*/ 3069 h 3082"/>
                <a:gd name="T76" fmla="*/ 2360 w 2576"/>
                <a:gd name="T77" fmla="*/ 3078 h 3082"/>
                <a:gd name="T78" fmla="*/ 2318 w 2576"/>
                <a:gd name="T79" fmla="*/ 3082 h 3082"/>
                <a:gd name="T80" fmla="*/ 258 w 2576"/>
                <a:gd name="T81" fmla="*/ 3082 h 3082"/>
                <a:gd name="T82" fmla="*/ 216 w 2576"/>
                <a:gd name="T83" fmla="*/ 3078 h 3082"/>
                <a:gd name="T84" fmla="*/ 176 w 2576"/>
                <a:gd name="T85" fmla="*/ 3069 h 3082"/>
                <a:gd name="T86" fmla="*/ 140 w 2576"/>
                <a:gd name="T87" fmla="*/ 3053 h 3082"/>
                <a:gd name="T88" fmla="*/ 105 w 2576"/>
                <a:gd name="T89" fmla="*/ 3032 h 3082"/>
                <a:gd name="T90" fmla="*/ 75 w 2576"/>
                <a:gd name="T91" fmla="*/ 3007 h 3082"/>
                <a:gd name="T92" fmla="*/ 49 w 2576"/>
                <a:gd name="T93" fmla="*/ 2977 h 3082"/>
                <a:gd name="T94" fmla="*/ 29 w 2576"/>
                <a:gd name="T95" fmla="*/ 2942 h 3082"/>
                <a:gd name="T96" fmla="*/ 13 w 2576"/>
                <a:gd name="T97" fmla="*/ 2906 h 3082"/>
                <a:gd name="T98" fmla="*/ 3 w 2576"/>
                <a:gd name="T99" fmla="*/ 2866 h 3082"/>
                <a:gd name="T100" fmla="*/ 0 w 2576"/>
                <a:gd name="T101" fmla="*/ 2825 h 3082"/>
                <a:gd name="T102" fmla="*/ 0 w 2576"/>
                <a:gd name="T103" fmla="*/ 0 h 3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6" h="3082">
                  <a:moveTo>
                    <a:pt x="322" y="683"/>
                  </a:moveTo>
                  <a:lnTo>
                    <a:pt x="322" y="2760"/>
                  </a:lnTo>
                  <a:lnTo>
                    <a:pt x="2254" y="2760"/>
                  </a:lnTo>
                  <a:lnTo>
                    <a:pt x="2254" y="683"/>
                  </a:lnTo>
                  <a:lnTo>
                    <a:pt x="322" y="683"/>
                  </a:lnTo>
                  <a:close/>
                  <a:moveTo>
                    <a:pt x="0" y="0"/>
                  </a:moveTo>
                  <a:lnTo>
                    <a:pt x="552" y="0"/>
                  </a:lnTo>
                  <a:lnTo>
                    <a:pt x="552" y="202"/>
                  </a:lnTo>
                  <a:lnTo>
                    <a:pt x="555" y="236"/>
                  </a:lnTo>
                  <a:lnTo>
                    <a:pt x="565" y="269"/>
                  </a:lnTo>
                  <a:lnTo>
                    <a:pt x="579" y="299"/>
                  </a:lnTo>
                  <a:lnTo>
                    <a:pt x="598" y="326"/>
                  </a:lnTo>
                  <a:lnTo>
                    <a:pt x="620" y="350"/>
                  </a:lnTo>
                  <a:lnTo>
                    <a:pt x="648" y="369"/>
                  </a:lnTo>
                  <a:lnTo>
                    <a:pt x="678" y="383"/>
                  </a:lnTo>
                  <a:lnTo>
                    <a:pt x="711" y="392"/>
                  </a:lnTo>
                  <a:lnTo>
                    <a:pt x="745" y="395"/>
                  </a:lnTo>
                  <a:lnTo>
                    <a:pt x="1831" y="395"/>
                  </a:lnTo>
                  <a:lnTo>
                    <a:pt x="1865" y="392"/>
                  </a:lnTo>
                  <a:lnTo>
                    <a:pt x="1898" y="383"/>
                  </a:lnTo>
                  <a:lnTo>
                    <a:pt x="1928" y="369"/>
                  </a:lnTo>
                  <a:lnTo>
                    <a:pt x="1956" y="350"/>
                  </a:lnTo>
                  <a:lnTo>
                    <a:pt x="1978" y="326"/>
                  </a:lnTo>
                  <a:lnTo>
                    <a:pt x="1997" y="299"/>
                  </a:lnTo>
                  <a:lnTo>
                    <a:pt x="2011" y="269"/>
                  </a:lnTo>
                  <a:lnTo>
                    <a:pt x="2021" y="236"/>
                  </a:lnTo>
                  <a:lnTo>
                    <a:pt x="2024" y="202"/>
                  </a:lnTo>
                  <a:lnTo>
                    <a:pt x="2024" y="0"/>
                  </a:lnTo>
                  <a:lnTo>
                    <a:pt x="2576" y="0"/>
                  </a:lnTo>
                  <a:lnTo>
                    <a:pt x="2576" y="2825"/>
                  </a:lnTo>
                  <a:lnTo>
                    <a:pt x="2573" y="2866"/>
                  </a:lnTo>
                  <a:lnTo>
                    <a:pt x="2563" y="2906"/>
                  </a:lnTo>
                  <a:lnTo>
                    <a:pt x="2547" y="2942"/>
                  </a:lnTo>
                  <a:lnTo>
                    <a:pt x="2527" y="2977"/>
                  </a:lnTo>
                  <a:lnTo>
                    <a:pt x="2501" y="3007"/>
                  </a:lnTo>
                  <a:lnTo>
                    <a:pt x="2471" y="3032"/>
                  </a:lnTo>
                  <a:lnTo>
                    <a:pt x="2436" y="3053"/>
                  </a:lnTo>
                  <a:lnTo>
                    <a:pt x="2400" y="3069"/>
                  </a:lnTo>
                  <a:lnTo>
                    <a:pt x="2360" y="3078"/>
                  </a:lnTo>
                  <a:lnTo>
                    <a:pt x="2318" y="3082"/>
                  </a:lnTo>
                  <a:lnTo>
                    <a:pt x="258" y="3082"/>
                  </a:lnTo>
                  <a:lnTo>
                    <a:pt x="216" y="3078"/>
                  </a:lnTo>
                  <a:lnTo>
                    <a:pt x="176" y="3069"/>
                  </a:lnTo>
                  <a:lnTo>
                    <a:pt x="140" y="3053"/>
                  </a:lnTo>
                  <a:lnTo>
                    <a:pt x="105" y="3032"/>
                  </a:lnTo>
                  <a:lnTo>
                    <a:pt x="75" y="3007"/>
                  </a:lnTo>
                  <a:lnTo>
                    <a:pt x="49" y="2977"/>
                  </a:lnTo>
                  <a:lnTo>
                    <a:pt x="29" y="2942"/>
                  </a:lnTo>
                  <a:lnTo>
                    <a:pt x="13" y="2906"/>
                  </a:lnTo>
                  <a:lnTo>
                    <a:pt x="3" y="2866"/>
                  </a:lnTo>
                  <a:lnTo>
                    <a:pt x="0" y="28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Rectangle 259"/>
            <p:cNvSpPr>
              <a:spLocks noChangeArrowheads="1"/>
            </p:cNvSpPr>
            <p:nvPr/>
          </p:nvSpPr>
          <p:spPr bwMode="auto">
            <a:xfrm>
              <a:off x="6424613" y="4244975"/>
              <a:ext cx="977900" cy="2047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Rectangle 260"/>
            <p:cNvSpPr>
              <a:spLocks noChangeArrowheads="1"/>
            </p:cNvSpPr>
            <p:nvPr/>
          </p:nvSpPr>
          <p:spPr bwMode="auto">
            <a:xfrm>
              <a:off x="6429376" y="4659313"/>
              <a:ext cx="976313" cy="203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Rectangle 261"/>
            <p:cNvSpPr>
              <a:spLocks noChangeArrowheads="1"/>
            </p:cNvSpPr>
            <p:nvPr/>
          </p:nvSpPr>
          <p:spPr bwMode="auto">
            <a:xfrm>
              <a:off x="6434138" y="5072063"/>
              <a:ext cx="395288" cy="203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9" name="Группа 298"/>
          <p:cNvGrpSpPr/>
          <p:nvPr/>
        </p:nvGrpSpPr>
        <p:grpSpPr>
          <a:xfrm>
            <a:off x="7305683" y="4005395"/>
            <a:ext cx="393365" cy="391223"/>
            <a:chOff x="5848350" y="3192463"/>
            <a:chExt cx="2041525" cy="2030413"/>
          </a:xfrm>
          <a:solidFill>
            <a:schemeClr val="bg2">
              <a:lumMod val="25000"/>
            </a:schemeClr>
          </a:solidFill>
        </p:grpSpPr>
        <p:sp>
          <p:nvSpPr>
            <p:cNvPr id="297" name="Freeform 266"/>
            <p:cNvSpPr>
              <a:spLocks/>
            </p:cNvSpPr>
            <p:nvPr/>
          </p:nvSpPr>
          <p:spPr bwMode="auto">
            <a:xfrm>
              <a:off x="6692900" y="4033838"/>
              <a:ext cx="352425" cy="349250"/>
            </a:xfrm>
            <a:custGeom>
              <a:avLst/>
              <a:gdLst>
                <a:gd name="T0" fmla="*/ 332 w 665"/>
                <a:gd name="T1" fmla="*/ 0 h 661"/>
                <a:gd name="T2" fmla="*/ 381 w 665"/>
                <a:gd name="T3" fmla="*/ 3 h 661"/>
                <a:gd name="T4" fmla="*/ 428 w 665"/>
                <a:gd name="T5" fmla="*/ 14 h 661"/>
                <a:gd name="T6" fmla="*/ 472 w 665"/>
                <a:gd name="T7" fmla="*/ 30 h 661"/>
                <a:gd name="T8" fmla="*/ 512 w 665"/>
                <a:gd name="T9" fmla="*/ 53 h 661"/>
                <a:gd name="T10" fmla="*/ 550 w 665"/>
                <a:gd name="T11" fmla="*/ 80 h 661"/>
                <a:gd name="T12" fmla="*/ 583 w 665"/>
                <a:gd name="T13" fmla="*/ 113 h 661"/>
                <a:gd name="T14" fmla="*/ 610 w 665"/>
                <a:gd name="T15" fmla="*/ 150 h 661"/>
                <a:gd name="T16" fmla="*/ 633 w 665"/>
                <a:gd name="T17" fmla="*/ 191 h 661"/>
                <a:gd name="T18" fmla="*/ 650 w 665"/>
                <a:gd name="T19" fmla="*/ 234 h 661"/>
                <a:gd name="T20" fmla="*/ 661 w 665"/>
                <a:gd name="T21" fmla="*/ 281 h 661"/>
                <a:gd name="T22" fmla="*/ 665 w 665"/>
                <a:gd name="T23" fmla="*/ 330 h 661"/>
                <a:gd name="T24" fmla="*/ 661 w 665"/>
                <a:gd name="T25" fmla="*/ 378 h 661"/>
                <a:gd name="T26" fmla="*/ 650 w 665"/>
                <a:gd name="T27" fmla="*/ 425 h 661"/>
                <a:gd name="T28" fmla="*/ 633 w 665"/>
                <a:gd name="T29" fmla="*/ 470 h 661"/>
                <a:gd name="T30" fmla="*/ 610 w 665"/>
                <a:gd name="T31" fmla="*/ 511 h 661"/>
                <a:gd name="T32" fmla="*/ 583 w 665"/>
                <a:gd name="T33" fmla="*/ 547 h 661"/>
                <a:gd name="T34" fmla="*/ 550 w 665"/>
                <a:gd name="T35" fmla="*/ 580 h 661"/>
                <a:gd name="T36" fmla="*/ 512 w 665"/>
                <a:gd name="T37" fmla="*/ 608 h 661"/>
                <a:gd name="T38" fmla="*/ 472 w 665"/>
                <a:gd name="T39" fmla="*/ 630 h 661"/>
                <a:gd name="T40" fmla="*/ 428 w 665"/>
                <a:gd name="T41" fmla="*/ 646 h 661"/>
                <a:gd name="T42" fmla="*/ 381 w 665"/>
                <a:gd name="T43" fmla="*/ 657 h 661"/>
                <a:gd name="T44" fmla="*/ 332 w 665"/>
                <a:gd name="T45" fmla="*/ 661 h 661"/>
                <a:gd name="T46" fmla="*/ 283 w 665"/>
                <a:gd name="T47" fmla="*/ 657 h 661"/>
                <a:gd name="T48" fmla="*/ 235 w 665"/>
                <a:gd name="T49" fmla="*/ 646 h 661"/>
                <a:gd name="T50" fmla="*/ 192 w 665"/>
                <a:gd name="T51" fmla="*/ 630 h 661"/>
                <a:gd name="T52" fmla="*/ 151 w 665"/>
                <a:gd name="T53" fmla="*/ 608 h 661"/>
                <a:gd name="T54" fmla="*/ 113 w 665"/>
                <a:gd name="T55" fmla="*/ 580 h 661"/>
                <a:gd name="T56" fmla="*/ 81 w 665"/>
                <a:gd name="T57" fmla="*/ 547 h 661"/>
                <a:gd name="T58" fmla="*/ 53 w 665"/>
                <a:gd name="T59" fmla="*/ 511 h 661"/>
                <a:gd name="T60" fmla="*/ 30 w 665"/>
                <a:gd name="T61" fmla="*/ 470 h 661"/>
                <a:gd name="T62" fmla="*/ 13 w 665"/>
                <a:gd name="T63" fmla="*/ 425 h 661"/>
                <a:gd name="T64" fmla="*/ 3 w 665"/>
                <a:gd name="T65" fmla="*/ 378 h 661"/>
                <a:gd name="T66" fmla="*/ 0 w 665"/>
                <a:gd name="T67" fmla="*/ 330 h 661"/>
                <a:gd name="T68" fmla="*/ 3 w 665"/>
                <a:gd name="T69" fmla="*/ 281 h 661"/>
                <a:gd name="T70" fmla="*/ 13 w 665"/>
                <a:gd name="T71" fmla="*/ 234 h 661"/>
                <a:gd name="T72" fmla="*/ 30 w 665"/>
                <a:gd name="T73" fmla="*/ 191 h 661"/>
                <a:gd name="T74" fmla="*/ 53 w 665"/>
                <a:gd name="T75" fmla="*/ 150 h 661"/>
                <a:gd name="T76" fmla="*/ 81 w 665"/>
                <a:gd name="T77" fmla="*/ 113 h 661"/>
                <a:gd name="T78" fmla="*/ 113 w 665"/>
                <a:gd name="T79" fmla="*/ 80 h 661"/>
                <a:gd name="T80" fmla="*/ 151 w 665"/>
                <a:gd name="T81" fmla="*/ 53 h 661"/>
                <a:gd name="T82" fmla="*/ 192 w 665"/>
                <a:gd name="T83" fmla="*/ 30 h 661"/>
                <a:gd name="T84" fmla="*/ 235 w 665"/>
                <a:gd name="T85" fmla="*/ 14 h 661"/>
                <a:gd name="T86" fmla="*/ 283 w 665"/>
                <a:gd name="T87" fmla="*/ 3 h 661"/>
                <a:gd name="T88" fmla="*/ 332 w 665"/>
                <a:gd name="T89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5" h="661">
                  <a:moveTo>
                    <a:pt x="332" y="0"/>
                  </a:moveTo>
                  <a:lnTo>
                    <a:pt x="381" y="3"/>
                  </a:lnTo>
                  <a:lnTo>
                    <a:pt x="428" y="14"/>
                  </a:lnTo>
                  <a:lnTo>
                    <a:pt x="472" y="30"/>
                  </a:lnTo>
                  <a:lnTo>
                    <a:pt x="512" y="53"/>
                  </a:lnTo>
                  <a:lnTo>
                    <a:pt x="550" y="80"/>
                  </a:lnTo>
                  <a:lnTo>
                    <a:pt x="583" y="113"/>
                  </a:lnTo>
                  <a:lnTo>
                    <a:pt x="610" y="150"/>
                  </a:lnTo>
                  <a:lnTo>
                    <a:pt x="633" y="191"/>
                  </a:lnTo>
                  <a:lnTo>
                    <a:pt x="650" y="234"/>
                  </a:lnTo>
                  <a:lnTo>
                    <a:pt x="661" y="281"/>
                  </a:lnTo>
                  <a:lnTo>
                    <a:pt x="665" y="330"/>
                  </a:lnTo>
                  <a:lnTo>
                    <a:pt x="661" y="378"/>
                  </a:lnTo>
                  <a:lnTo>
                    <a:pt x="650" y="425"/>
                  </a:lnTo>
                  <a:lnTo>
                    <a:pt x="633" y="470"/>
                  </a:lnTo>
                  <a:lnTo>
                    <a:pt x="610" y="511"/>
                  </a:lnTo>
                  <a:lnTo>
                    <a:pt x="583" y="547"/>
                  </a:lnTo>
                  <a:lnTo>
                    <a:pt x="550" y="580"/>
                  </a:lnTo>
                  <a:lnTo>
                    <a:pt x="512" y="608"/>
                  </a:lnTo>
                  <a:lnTo>
                    <a:pt x="472" y="630"/>
                  </a:lnTo>
                  <a:lnTo>
                    <a:pt x="428" y="646"/>
                  </a:lnTo>
                  <a:lnTo>
                    <a:pt x="381" y="657"/>
                  </a:lnTo>
                  <a:lnTo>
                    <a:pt x="332" y="661"/>
                  </a:lnTo>
                  <a:lnTo>
                    <a:pt x="283" y="657"/>
                  </a:lnTo>
                  <a:lnTo>
                    <a:pt x="235" y="646"/>
                  </a:lnTo>
                  <a:lnTo>
                    <a:pt x="192" y="630"/>
                  </a:lnTo>
                  <a:lnTo>
                    <a:pt x="151" y="608"/>
                  </a:lnTo>
                  <a:lnTo>
                    <a:pt x="113" y="580"/>
                  </a:lnTo>
                  <a:lnTo>
                    <a:pt x="81" y="547"/>
                  </a:lnTo>
                  <a:lnTo>
                    <a:pt x="53" y="511"/>
                  </a:lnTo>
                  <a:lnTo>
                    <a:pt x="30" y="470"/>
                  </a:lnTo>
                  <a:lnTo>
                    <a:pt x="13" y="425"/>
                  </a:lnTo>
                  <a:lnTo>
                    <a:pt x="3" y="378"/>
                  </a:lnTo>
                  <a:lnTo>
                    <a:pt x="0" y="330"/>
                  </a:lnTo>
                  <a:lnTo>
                    <a:pt x="3" y="281"/>
                  </a:lnTo>
                  <a:lnTo>
                    <a:pt x="13" y="234"/>
                  </a:lnTo>
                  <a:lnTo>
                    <a:pt x="30" y="191"/>
                  </a:lnTo>
                  <a:lnTo>
                    <a:pt x="53" y="150"/>
                  </a:lnTo>
                  <a:lnTo>
                    <a:pt x="81" y="113"/>
                  </a:lnTo>
                  <a:lnTo>
                    <a:pt x="113" y="80"/>
                  </a:lnTo>
                  <a:lnTo>
                    <a:pt x="151" y="53"/>
                  </a:lnTo>
                  <a:lnTo>
                    <a:pt x="192" y="30"/>
                  </a:lnTo>
                  <a:lnTo>
                    <a:pt x="235" y="14"/>
                  </a:lnTo>
                  <a:lnTo>
                    <a:pt x="283" y="3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Freeform 267"/>
            <p:cNvSpPr>
              <a:spLocks noEditPoints="1"/>
            </p:cNvSpPr>
            <p:nvPr/>
          </p:nvSpPr>
          <p:spPr bwMode="auto">
            <a:xfrm>
              <a:off x="5848350" y="3192463"/>
              <a:ext cx="2041525" cy="2030413"/>
            </a:xfrm>
            <a:custGeom>
              <a:avLst/>
              <a:gdLst>
                <a:gd name="T0" fmla="*/ 1704 w 3859"/>
                <a:gd name="T1" fmla="*/ 1150 h 3835"/>
                <a:gd name="T2" fmla="*/ 1443 w 3859"/>
                <a:gd name="T3" fmla="*/ 1281 h 3835"/>
                <a:gd name="T4" fmla="*/ 1248 w 3859"/>
                <a:gd name="T5" fmla="*/ 1494 h 3835"/>
                <a:gd name="T6" fmla="*/ 1139 w 3859"/>
                <a:gd name="T7" fmla="*/ 1766 h 3835"/>
                <a:gd name="T8" fmla="*/ 1139 w 3859"/>
                <a:gd name="T9" fmla="*/ 2070 h 3835"/>
                <a:gd name="T10" fmla="*/ 1248 w 3859"/>
                <a:gd name="T11" fmla="*/ 2343 h 3835"/>
                <a:gd name="T12" fmla="*/ 1443 w 3859"/>
                <a:gd name="T13" fmla="*/ 2555 h 3835"/>
                <a:gd name="T14" fmla="*/ 1704 w 3859"/>
                <a:gd name="T15" fmla="*/ 2686 h 3835"/>
                <a:gd name="T16" fmla="*/ 2008 w 3859"/>
                <a:gd name="T17" fmla="*/ 2715 h 3835"/>
                <a:gd name="T18" fmla="*/ 2293 w 3859"/>
                <a:gd name="T19" fmla="*/ 2632 h 3835"/>
                <a:gd name="T20" fmla="*/ 2524 w 3859"/>
                <a:gd name="T21" fmla="*/ 2458 h 3835"/>
                <a:gd name="T22" fmla="*/ 2679 w 3859"/>
                <a:gd name="T23" fmla="*/ 2213 h 3835"/>
                <a:gd name="T24" fmla="*/ 2734 w 3859"/>
                <a:gd name="T25" fmla="*/ 1918 h 3835"/>
                <a:gd name="T26" fmla="*/ 2679 w 3859"/>
                <a:gd name="T27" fmla="*/ 1624 h 3835"/>
                <a:gd name="T28" fmla="*/ 2524 w 3859"/>
                <a:gd name="T29" fmla="*/ 1379 h 3835"/>
                <a:gd name="T30" fmla="*/ 2293 w 3859"/>
                <a:gd name="T31" fmla="*/ 1204 h 3835"/>
                <a:gd name="T32" fmla="*/ 2008 w 3859"/>
                <a:gd name="T33" fmla="*/ 1122 h 3835"/>
                <a:gd name="T34" fmla="*/ 2178 w 3859"/>
                <a:gd name="T35" fmla="*/ 4 h 3835"/>
                <a:gd name="T36" fmla="*/ 2245 w 3859"/>
                <a:gd name="T37" fmla="*/ 58 h 3835"/>
                <a:gd name="T38" fmla="*/ 2480 w 3859"/>
                <a:gd name="T39" fmla="*/ 588 h 3835"/>
                <a:gd name="T40" fmla="*/ 3028 w 3859"/>
                <a:gd name="T41" fmla="*/ 373 h 3835"/>
                <a:gd name="T42" fmla="*/ 3113 w 3859"/>
                <a:gd name="T43" fmla="*/ 381 h 3835"/>
                <a:gd name="T44" fmla="*/ 3484 w 3859"/>
                <a:gd name="T45" fmla="*/ 761 h 3835"/>
                <a:gd name="T46" fmla="*/ 3475 w 3859"/>
                <a:gd name="T47" fmla="*/ 845 h 3835"/>
                <a:gd name="T48" fmla="*/ 3316 w 3859"/>
                <a:gd name="T49" fmla="*/ 1504 h 3835"/>
                <a:gd name="T50" fmla="*/ 3836 w 3859"/>
                <a:gd name="T51" fmla="*/ 1624 h 3835"/>
                <a:gd name="T52" fmla="*/ 3859 w 3859"/>
                <a:gd name="T53" fmla="*/ 2150 h 3835"/>
                <a:gd name="T54" fmla="*/ 3821 w 3859"/>
                <a:gd name="T55" fmla="*/ 2226 h 3835"/>
                <a:gd name="T56" fmla="*/ 3285 w 3859"/>
                <a:gd name="T57" fmla="*/ 2426 h 3835"/>
                <a:gd name="T58" fmla="*/ 3480 w 3859"/>
                <a:gd name="T59" fmla="*/ 3011 h 3835"/>
                <a:gd name="T60" fmla="*/ 3471 w 3859"/>
                <a:gd name="T61" fmla="*/ 3095 h 3835"/>
                <a:gd name="T62" fmla="*/ 3089 w 3859"/>
                <a:gd name="T63" fmla="*/ 3464 h 3835"/>
                <a:gd name="T64" fmla="*/ 3004 w 3859"/>
                <a:gd name="T65" fmla="*/ 3453 h 3835"/>
                <a:gd name="T66" fmla="*/ 2339 w 3859"/>
                <a:gd name="T67" fmla="*/ 3298 h 3835"/>
                <a:gd name="T68" fmla="*/ 2218 w 3859"/>
                <a:gd name="T69" fmla="*/ 3812 h 3835"/>
                <a:gd name="T70" fmla="*/ 1688 w 3859"/>
                <a:gd name="T71" fmla="*/ 3835 h 3835"/>
                <a:gd name="T72" fmla="*/ 1612 w 3859"/>
                <a:gd name="T73" fmla="*/ 3797 h 3835"/>
                <a:gd name="T74" fmla="*/ 1415 w 3859"/>
                <a:gd name="T75" fmla="*/ 3263 h 3835"/>
                <a:gd name="T76" fmla="*/ 837 w 3859"/>
                <a:gd name="T77" fmla="*/ 3458 h 3835"/>
                <a:gd name="T78" fmla="*/ 751 w 3859"/>
                <a:gd name="T79" fmla="*/ 3449 h 3835"/>
                <a:gd name="T80" fmla="*/ 380 w 3859"/>
                <a:gd name="T81" fmla="*/ 3070 h 3835"/>
                <a:gd name="T82" fmla="*/ 390 w 3859"/>
                <a:gd name="T83" fmla="*/ 2986 h 3835"/>
                <a:gd name="T84" fmla="*/ 543 w 3859"/>
                <a:gd name="T85" fmla="*/ 2332 h 3835"/>
                <a:gd name="T86" fmla="*/ 23 w 3859"/>
                <a:gd name="T87" fmla="*/ 2212 h 3835"/>
                <a:gd name="T88" fmla="*/ 0 w 3859"/>
                <a:gd name="T89" fmla="*/ 1684 h 3835"/>
                <a:gd name="T90" fmla="*/ 38 w 3859"/>
                <a:gd name="T91" fmla="*/ 1609 h 3835"/>
                <a:gd name="T92" fmla="*/ 574 w 3859"/>
                <a:gd name="T93" fmla="*/ 1414 h 3835"/>
                <a:gd name="T94" fmla="*/ 376 w 3859"/>
                <a:gd name="T95" fmla="*/ 832 h 3835"/>
                <a:gd name="T96" fmla="*/ 383 w 3859"/>
                <a:gd name="T97" fmla="*/ 747 h 3835"/>
                <a:gd name="T98" fmla="*/ 767 w 3859"/>
                <a:gd name="T99" fmla="*/ 378 h 3835"/>
                <a:gd name="T100" fmla="*/ 851 w 3859"/>
                <a:gd name="T101" fmla="*/ 388 h 3835"/>
                <a:gd name="T102" fmla="*/ 1506 w 3859"/>
                <a:gd name="T103" fmla="*/ 542 h 3835"/>
                <a:gd name="T104" fmla="*/ 1627 w 3859"/>
                <a:gd name="T105" fmla="*/ 23 h 3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59" h="3835">
                  <a:moveTo>
                    <a:pt x="1930" y="1118"/>
                  </a:moveTo>
                  <a:lnTo>
                    <a:pt x="1853" y="1122"/>
                  </a:lnTo>
                  <a:lnTo>
                    <a:pt x="1777" y="1132"/>
                  </a:lnTo>
                  <a:lnTo>
                    <a:pt x="1704" y="1150"/>
                  </a:lnTo>
                  <a:lnTo>
                    <a:pt x="1634" y="1174"/>
                  </a:lnTo>
                  <a:lnTo>
                    <a:pt x="1566" y="1204"/>
                  </a:lnTo>
                  <a:lnTo>
                    <a:pt x="1503" y="1241"/>
                  </a:lnTo>
                  <a:lnTo>
                    <a:pt x="1443" y="1281"/>
                  </a:lnTo>
                  <a:lnTo>
                    <a:pt x="1387" y="1328"/>
                  </a:lnTo>
                  <a:lnTo>
                    <a:pt x="1335" y="1379"/>
                  </a:lnTo>
                  <a:lnTo>
                    <a:pt x="1289" y="1434"/>
                  </a:lnTo>
                  <a:lnTo>
                    <a:pt x="1248" y="1494"/>
                  </a:lnTo>
                  <a:lnTo>
                    <a:pt x="1212" y="1557"/>
                  </a:lnTo>
                  <a:lnTo>
                    <a:pt x="1181" y="1624"/>
                  </a:lnTo>
                  <a:lnTo>
                    <a:pt x="1157" y="1694"/>
                  </a:lnTo>
                  <a:lnTo>
                    <a:pt x="1139" y="1766"/>
                  </a:lnTo>
                  <a:lnTo>
                    <a:pt x="1128" y="1841"/>
                  </a:lnTo>
                  <a:lnTo>
                    <a:pt x="1125" y="1918"/>
                  </a:lnTo>
                  <a:lnTo>
                    <a:pt x="1128" y="1995"/>
                  </a:lnTo>
                  <a:lnTo>
                    <a:pt x="1139" y="2070"/>
                  </a:lnTo>
                  <a:lnTo>
                    <a:pt x="1157" y="2143"/>
                  </a:lnTo>
                  <a:lnTo>
                    <a:pt x="1181" y="2213"/>
                  </a:lnTo>
                  <a:lnTo>
                    <a:pt x="1212" y="2279"/>
                  </a:lnTo>
                  <a:lnTo>
                    <a:pt x="1248" y="2343"/>
                  </a:lnTo>
                  <a:lnTo>
                    <a:pt x="1289" y="2403"/>
                  </a:lnTo>
                  <a:lnTo>
                    <a:pt x="1335" y="2458"/>
                  </a:lnTo>
                  <a:lnTo>
                    <a:pt x="1387" y="2508"/>
                  </a:lnTo>
                  <a:lnTo>
                    <a:pt x="1443" y="2555"/>
                  </a:lnTo>
                  <a:lnTo>
                    <a:pt x="1503" y="2596"/>
                  </a:lnTo>
                  <a:lnTo>
                    <a:pt x="1566" y="2632"/>
                  </a:lnTo>
                  <a:lnTo>
                    <a:pt x="1634" y="2662"/>
                  </a:lnTo>
                  <a:lnTo>
                    <a:pt x="1704" y="2686"/>
                  </a:lnTo>
                  <a:lnTo>
                    <a:pt x="1777" y="2704"/>
                  </a:lnTo>
                  <a:lnTo>
                    <a:pt x="1853" y="2715"/>
                  </a:lnTo>
                  <a:lnTo>
                    <a:pt x="1930" y="2719"/>
                  </a:lnTo>
                  <a:lnTo>
                    <a:pt x="2008" y="2715"/>
                  </a:lnTo>
                  <a:lnTo>
                    <a:pt x="2083" y="2704"/>
                  </a:lnTo>
                  <a:lnTo>
                    <a:pt x="2156" y="2686"/>
                  </a:lnTo>
                  <a:lnTo>
                    <a:pt x="2227" y="2662"/>
                  </a:lnTo>
                  <a:lnTo>
                    <a:pt x="2293" y="2632"/>
                  </a:lnTo>
                  <a:lnTo>
                    <a:pt x="2357" y="2596"/>
                  </a:lnTo>
                  <a:lnTo>
                    <a:pt x="2416" y="2555"/>
                  </a:lnTo>
                  <a:lnTo>
                    <a:pt x="2473" y="2508"/>
                  </a:lnTo>
                  <a:lnTo>
                    <a:pt x="2524" y="2458"/>
                  </a:lnTo>
                  <a:lnTo>
                    <a:pt x="2571" y="2403"/>
                  </a:lnTo>
                  <a:lnTo>
                    <a:pt x="2612" y="2343"/>
                  </a:lnTo>
                  <a:lnTo>
                    <a:pt x="2649" y="2279"/>
                  </a:lnTo>
                  <a:lnTo>
                    <a:pt x="2679" y="2213"/>
                  </a:lnTo>
                  <a:lnTo>
                    <a:pt x="2703" y="2143"/>
                  </a:lnTo>
                  <a:lnTo>
                    <a:pt x="2720" y="2070"/>
                  </a:lnTo>
                  <a:lnTo>
                    <a:pt x="2731" y="1995"/>
                  </a:lnTo>
                  <a:lnTo>
                    <a:pt x="2734" y="1918"/>
                  </a:lnTo>
                  <a:lnTo>
                    <a:pt x="2731" y="1841"/>
                  </a:lnTo>
                  <a:lnTo>
                    <a:pt x="2720" y="1766"/>
                  </a:lnTo>
                  <a:lnTo>
                    <a:pt x="2703" y="1694"/>
                  </a:lnTo>
                  <a:lnTo>
                    <a:pt x="2679" y="1624"/>
                  </a:lnTo>
                  <a:lnTo>
                    <a:pt x="2649" y="1557"/>
                  </a:lnTo>
                  <a:lnTo>
                    <a:pt x="2612" y="1494"/>
                  </a:lnTo>
                  <a:lnTo>
                    <a:pt x="2571" y="1434"/>
                  </a:lnTo>
                  <a:lnTo>
                    <a:pt x="2524" y="1379"/>
                  </a:lnTo>
                  <a:lnTo>
                    <a:pt x="2473" y="1328"/>
                  </a:lnTo>
                  <a:lnTo>
                    <a:pt x="2418" y="1281"/>
                  </a:lnTo>
                  <a:lnTo>
                    <a:pt x="2357" y="1241"/>
                  </a:lnTo>
                  <a:lnTo>
                    <a:pt x="2293" y="1204"/>
                  </a:lnTo>
                  <a:lnTo>
                    <a:pt x="2227" y="1174"/>
                  </a:lnTo>
                  <a:lnTo>
                    <a:pt x="2156" y="1150"/>
                  </a:lnTo>
                  <a:lnTo>
                    <a:pt x="2083" y="1132"/>
                  </a:lnTo>
                  <a:lnTo>
                    <a:pt x="2008" y="1122"/>
                  </a:lnTo>
                  <a:lnTo>
                    <a:pt x="1930" y="1118"/>
                  </a:lnTo>
                  <a:close/>
                  <a:moveTo>
                    <a:pt x="1687" y="0"/>
                  </a:moveTo>
                  <a:lnTo>
                    <a:pt x="2156" y="0"/>
                  </a:lnTo>
                  <a:lnTo>
                    <a:pt x="2178" y="4"/>
                  </a:lnTo>
                  <a:lnTo>
                    <a:pt x="2199" y="11"/>
                  </a:lnTo>
                  <a:lnTo>
                    <a:pt x="2218" y="23"/>
                  </a:lnTo>
                  <a:lnTo>
                    <a:pt x="2233" y="39"/>
                  </a:lnTo>
                  <a:lnTo>
                    <a:pt x="2245" y="58"/>
                  </a:lnTo>
                  <a:lnTo>
                    <a:pt x="2252" y="78"/>
                  </a:lnTo>
                  <a:lnTo>
                    <a:pt x="2338" y="539"/>
                  </a:lnTo>
                  <a:lnTo>
                    <a:pt x="2410" y="561"/>
                  </a:lnTo>
                  <a:lnTo>
                    <a:pt x="2480" y="588"/>
                  </a:lnTo>
                  <a:lnTo>
                    <a:pt x="2548" y="618"/>
                  </a:lnTo>
                  <a:lnTo>
                    <a:pt x="2615" y="650"/>
                  </a:lnTo>
                  <a:lnTo>
                    <a:pt x="3009" y="384"/>
                  </a:lnTo>
                  <a:lnTo>
                    <a:pt x="3028" y="373"/>
                  </a:lnTo>
                  <a:lnTo>
                    <a:pt x="3050" y="368"/>
                  </a:lnTo>
                  <a:lnTo>
                    <a:pt x="3072" y="368"/>
                  </a:lnTo>
                  <a:lnTo>
                    <a:pt x="3094" y="373"/>
                  </a:lnTo>
                  <a:lnTo>
                    <a:pt x="3113" y="381"/>
                  </a:lnTo>
                  <a:lnTo>
                    <a:pt x="3131" y="394"/>
                  </a:lnTo>
                  <a:lnTo>
                    <a:pt x="3463" y="725"/>
                  </a:lnTo>
                  <a:lnTo>
                    <a:pt x="3476" y="742"/>
                  </a:lnTo>
                  <a:lnTo>
                    <a:pt x="3484" y="761"/>
                  </a:lnTo>
                  <a:lnTo>
                    <a:pt x="3489" y="783"/>
                  </a:lnTo>
                  <a:lnTo>
                    <a:pt x="3489" y="805"/>
                  </a:lnTo>
                  <a:lnTo>
                    <a:pt x="3484" y="826"/>
                  </a:lnTo>
                  <a:lnTo>
                    <a:pt x="3475" y="845"/>
                  </a:lnTo>
                  <a:lnTo>
                    <a:pt x="3205" y="1237"/>
                  </a:lnTo>
                  <a:lnTo>
                    <a:pt x="3249" y="1322"/>
                  </a:lnTo>
                  <a:lnTo>
                    <a:pt x="3285" y="1412"/>
                  </a:lnTo>
                  <a:lnTo>
                    <a:pt x="3316" y="1504"/>
                  </a:lnTo>
                  <a:lnTo>
                    <a:pt x="3782" y="1590"/>
                  </a:lnTo>
                  <a:lnTo>
                    <a:pt x="3802" y="1597"/>
                  </a:lnTo>
                  <a:lnTo>
                    <a:pt x="3821" y="1609"/>
                  </a:lnTo>
                  <a:lnTo>
                    <a:pt x="3836" y="1624"/>
                  </a:lnTo>
                  <a:lnTo>
                    <a:pt x="3848" y="1643"/>
                  </a:lnTo>
                  <a:lnTo>
                    <a:pt x="3857" y="1664"/>
                  </a:lnTo>
                  <a:lnTo>
                    <a:pt x="3859" y="1684"/>
                  </a:lnTo>
                  <a:lnTo>
                    <a:pt x="3859" y="2150"/>
                  </a:lnTo>
                  <a:lnTo>
                    <a:pt x="3857" y="2172"/>
                  </a:lnTo>
                  <a:lnTo>
                    <a:pt x="3848" y="2192"/>
                  </a:lnTo>
                  <a:lnTo>
                    <a:pt x="3836" y="2212"/>
                  </a:lnTo>
                  <a:lnTo>
                    <a:pt x="3821" y="2226"/>
                  </a:lnTo>
                  <a:lnTo>
                    <a:pt x="3802" y="2238"/>
                  </a:lnTo>
                  <a:lnTo>
                    <a:pt x="3782" y="2244"/>
                  </a:lnTo>
                  <a:lnTo>
                    <a:pt x="3316" y="2332"/>
                  </a:lnTo>
                  <a:lnTo>
                    <a:pt x="3285" y="2426"/>
                  </a:lnTo>
                  <a:lnTo>
                    <a:pt x="3247" y="2517"/>
                  </a:lnTo>
                  <a:lnTo>
                    <a:pt x="3204" y="2605"/>
                  </a:lnTo>
                  <a:lnTo>
                    <a:pt x="3470" y="2992"/>
                  </a:lnTo>
                  <a:lnTo>
                    <a:pt x="3480" y="3011"/>
                  </a:lnTo>
                  <a:lnTo>
                    <a:pt x="3484" y="3031"/>
                  </a:lnTo>
                  <a:lnTo>
                    <a:pt x="3484" y="3054"/>
                  </a:lnTo>
                  <a:lnTo>
                    <a:pt x="3481" y="3074"/>
                  </a:lnTo>
                  <a:lnTo>
                    <a:pt x="3471" y="3095"/>
                  </a:lnTo>
                  <a:lnTo>
                    <a:pt x="3458" y="3112"/>
                  </a:lnTo>
                  <a:lnTo>
                    <a:pt x="3126" y="3442"/>
                  </a:lnTo>
                  <a:lnTo>
                    <a:pt x="3109" y="3455"/>
                  </a:lnTo>
                  <a:lnTo>
                    <a:pt x="3089" y="3464"/>
                  </a:lnTo>
                  <a:lnTo>
                    <a:pt x="3067" y="3469"/>
                  </a:lnTo>
                  <a:lnTo>
                    <a:pt x="3045" y="3467"/>
                  </a:lnTo>
                  <a:lnTo>
                    <a:pt x="3024" y="3463"/>
                  </a:lnTo>
                  <a:lnTo>
                    <a:pt x="3004" y="3453"/>
                  </a:lnTo>
                  <a:lnTo>
                    <a:pt x="2612" y="3187"/>
                  </a:lnTo>
                  <a:lnTo>
                    <a:pt x="2524" y="3230"/>
                  </a:lnTo>
                  <a:lnTo>
                    <a:pt x="2433" y="3267"/>
                  </a:lnTo>
                  <a:lnTo>
                    <a:pt x="2339" y="3298"/>
                  </a:lnTo>
                  <a:lnTo>
                    <a:pt x="2252" y="3758"/>
                  </a:lnTo>
                  <a:lnTo>
                    <a:pt x="2245" y="3779"/>
                  </a:lnTo>
                  <a:lnTo>
                    <a:pt x="2233" y="3797"/>
                  </a:lnTo>
                  <a:lnTo>
                    <a:pt x="2218" y="3812"/>
                  </a:lnTo>
                  <a:lnTo>
                    <a:pt x="2199" y="3826"/>
                  </a:lnTo>
                  <a:lnTo>
                    <a:pt x="2178" y="3833"/>
                  </a:lnTo>
                  <a:lnTo>
                    <a:pt x="2156" y="3835"/>
                  </a:lnTo>
                  <a:lnTo>
                    <a:pt x="1688" y="3835"/>
                  </a:lnTo>
                  <a:lnTo>
                    <a:pt x="1666" y="3833"/>
                  </a:lnTo>
                  <a:lnTo>
                    <a:pt x="1646" y="3826"/>
                  </a:lnTo>
                  <a:lnTo>
                    <a:pt x="1627" y="3812"/>
                  </a:lnTo>
                  <a:lnTo>
                    <a:pt x="1612" y="3797"/>
                  </a:lnTo>
                  <a:lnTo>
                    <a:pt x="1600" y="3779"/>
                  </a:lnTo>
                  <a:lnTo>
                    <a:pt x="1593" y="3758"/>
                  </a:lnTo>
                  <a:lnTo>
                    <a:pt x="1506" y="3293"/>
                  </a:lnTo>
                  <a:lnTo>
                    <a:pt x="1415" y="3263"/>
                  </a:lnTo>
                  <a:lnTo>
                    <a:pt x="1327" y="3227"/>
                  </a:lnTo>
                  <a:lnTo>
                    <a:pt x="1242" y="3185"/>
                  </a:lnTo>
                  <a:lnTo>
                    <a:pt x="856" y="3447"/>
                  </a:lnTo>
                  <a:lnTo>
                    <a:pt x="837" y="3458"/>
                  </a:lnTo>
                  <a:lnTo>
                    <a:pt x="815" y="3463"/>
                  </a:lnTo>
                  <a:lnTo>
                    <a:pt x="793" y="3463"/>
                  </a:lnTo>
                  <a:lnTo>
                    <a:pt x="771" y="3458"/>
                  </a:lnTo>
                  <a:lnTo>
                    <a:pt x="751" y="3449"/>
                  </a:lnTo>
                  <a:lnTo>
                    <a:pt x="734" y="3436"/>
                  </a:lnTo>
                  <a:lnTo>
                    <a:pt x="401" y="3107"/>
                  </a:lnTo>
                  <a:lnTo>
                    <a:pt x="388" y="3089"/>
                  </a:lnTo>
                  <a:lnTo>
                    <a:pt x="380" y="3070"/>
                  </a:lnTo>
                  <a:lnTo>
                    <a:pt x="375" y="3048"/>
                  </a:lnTo>
                  <a:lnTo>
                    <a:pt x="376" y="3025"/>
                  </a:lnTo>
                  <a:lnTo>
                    <a:pt x="381" y="3005"/>
                  </a:lnTo>
                  <a:lnTo>
                    <a:pt x="390" y="2986"/>
                  </a:lnTo>
                  <a:lnTo>
                    <a:pt x="655" y="2601"/>
                  </a:lnTo>
                  <a:lnTo>
                    <a:pt x="612" y="2514"/>
                  </a:lnTo>
                  <a:lnTo>
                    <a:pt x="574" y="2424"/>
                  </a:lnTo>
                  <a:lnTo>
                    <a:pt x="543" y="2332"/>
                  </a:lnTo>
                  <a:lnTo>
                    <a:pt x="78" y="2244"/>
                  </a:lnTo>
                  <a:lnTo>
                    <a:pt x="58" y="2238"/>
                  </a:lnTo>
                  <a:lnTo>
                    <a:pt x="38" y="2226"/>
                  </a:lnTo>
                  <a:lnTo>
                    <a:pt x="23" y="2212"/>
                  </a:lnTo>
                  <a:lnTo>
                    <a:pt x="11" y="2192"/>
                  </a:lnTo>
                  <a:lnTo>
                    <a:pt x="3" y="2172"/>
                  </a:lnTo>
                  <a:lnTo>
                    <a:pt x="0" y="2150"/>
                  </a:lnTo>
                  <a:lnTo>
                    <a:pt x="0" y="1684"/>
                  </a:lnTo>
                  <a:lnTo>
                    <a:pt x="3" y="1664"/>
                  </a:lnTo>
                  <a:lnTo>
                    <a:pt x="11" y="1643"/>
                  </a:lnTo>
                  <a:lnTo>
                    <a:pt x="23" y="1624"/>
                  </a:lnTo>
                  <a:lnTo>
                    <a:pt x="38" y="1609"/>
                  </a:lnTo>
                  <a:lnTo>
                    <a:pt x="58" y="1597"/>
                  </a:lnTo>
                  <a:lnTo>
                    <a:pt x="78" y="1590"/>
                  </a:lnTo>
                  <a:lnTo>
                    <a:pt x="543" y="1504"/>
                  </a:lnTo>
                  <a:lnTo>
                    <a:pt x="574" y="1414"/>
                  </a:lnTo>
                  <a:lnTo>
                    <a:pt x="611" y="1325"/>
                  </a:lnTo>
                  <a:lnTo>
                    <a:pt x="653" y="1239"/>
                  </a:lnTo>
                  <a:lnTo>
                    <a:pt x="386" y="851"/>
                  </a:lnTo>
                  <a:lnTo>
                    <a:pt x="376" y="832"/>
                  </a:lnTo>
                  <a:lnTo>
                    <a:pt x="370" y="810"/>
                  </a:lnTo>
                  <a:lnTo>
                    <a:pt x="370" y="789"/>
                  </a:lnTo>
                  <a:lnTo>
                    <a:pt x="375" y="767"/>
                  </a:lnTo>
                  <a:lnTo>
                    <a:pt x="383" y="747"/>
                  </a:lnTo>
                  <a:lnTo>
                    <a:pt x="397" y="730"/>
                  </a:lnTo>
                  <a:lnTo>
                    <a:pt x="729" y="400"/>
                  </a:lnTo>
                  <a:lnTo>
                    <a:pt x="746" y="387"/>
                  </a:lnTo>
                  <a:lnTo>
                    <a:pt x="767" y="378"/>
                  </a:lnTo>
                  <a:lnTo>
                    <a:pt x="787" y="374"/>
                  </a:lnTo>
                  <a:lnTo>
                    <a:pt x="810" y="374"/>
                  </a:lnTo>
                  <a:lnTo>
                    <a:pt x="832" y="379"/>
                  </a:lnTo>
                  <a:lnTo>
                    <a:pt x="851" y="388"/>
                  </a:lnTo>
                  <a:lnTo>
                    <a:pt x="1240" y="653"/>
                  </a:lnTo>
                  <a:lnTo>
                    <a:pt x="1325" y="611"/>
                  </a:lnTo>
                  <a:lnTo>
                    <a:pt x="1414" y="574"/>
                  </a:lnTo>
                  <a:lnTo>
                    <a:pt x="1506" y="542"/>
                  </a:lnTo>
                  <a:lnTo>
                    <a:pt x="1593" y="78"/>
                  </a:lnTo>
                  <a:lnTo>
                    <a:pt x="1600" y="58"/>
                  </a:lnTo>
                  <a:lnTo>
                    <a:pt x="1611" y="39"/>
                  </a:lnTo>
                  <a:lnTo>
                    <a:pt x="1627" y="23"/>
                  </a:lnTo>
                  <a:lnTo>
                    <a:pt x="1645" y="11"/>
                  </a:lnTo>
                  <a:lnTo>
                    <a:pt x="1665" y="4"/>
                  </a:lnTo>
                  <a:lnTo>
                    <a:pt x="1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8037330" y="4004244"/>
            <a:ext cx="397633" cy="393526"/>
            <a:chOff x="5848350" y="3232150"/>
            <a:chExt cx="2305050" cy="2281237"/>
          </a:xfrm>
          <a:solidFill>
            <a:schemeClr val="bg2">
              <a:lumMod val="25000"/>
            </a:schemeClr>
          </a:solidFill>
        </p:grpSpPr>
        <p:sp>
          <p:nvSpPr>
            <p:cNvPr id="304" name="Freeform 272"/>
            <p:cNvSpPr>
              <a:spLocks noEditPoints="1"/>
            </p:cNvSpPr>
            <p:nvPr/>
          </p:nvSpPr>
          <p:spPr bwMode="auto">
            <a:xfrm>
              <a:off x="6396038" y="3232150"/>
              <a:ext cx="1208088" cy="1778000"/>
            </a:xfrm>
            <a:custGeom>
              <a:avLst/>
              <a:gdLst>
                <a:gd name="T0" fmla="*/ 1013 w 2283"/>
                <a:gd name="T1" fmla="*/ 521 h 3359"/>
                <a:gd name="T2" fmla="*/ 841 w 2283"/>
                <a:gd name="T3" fmla="*/ 594 h 3359"/>
                <a:gd name="T4" fmla="*/ 703 w 2283"/>
                <a:gd name="T5" fmla="*/ 716 h 3359"/>
                <a:gd name="T6" fmla="*/ 613 w 2283"/>
                <a:gd name="T7" fmla="*/ 878 h 3359"/>
                <a:gd name="T8" fmla="*/ 580 w 2283"/>
                <a:gd name="T9" fmla="*/ 1066 h 3359"/>
                <a:gd name="T10" fmla="*/ 613 w 2283"/>
                <a:gd name="T11" fmla="*/ 1255 h 3359"/>
                <a:gd name="T12" fmla="*/ 703 w 2283"/>
                <a:gd name="T13" fmla="*/ 1415 h 3359"/>
                <a:gd name="T14" fmla="*/ 841 w 2283"/>
                <a:gd name="T15" fmla="*/ 1539 h 3359"/>
                <a:gd name="T16" fmla="*/ 1013 w 2283"/>
                <a:gd name="T17" fmla="*/ 1610 h 3359"/>
                <a:gd name="T18" fmla="*/ 1213 w 2283"/>
                <a:gd name="T19" fmla="*/ 1621 h 3359"/>
                <a:gd name="T20" fmla="*/ 1407 w 2283"/>
                <a:gd name="T21" fmla="*/ 1559 h 3359"/>
                <a:gd name="T22" fmla="*/ 1562 w 2283"/>
                <a:gd name="T23" fmla="*/ 1437 h 3359"/>
                <a:gd name="T24" fmla="*/ 1667 w 2283"/>
                <a:gd name="T25" fmla="*/ 1267 h 3359"/>
                <a:gd name="T26" fmla="*/ 1705 w 2283"/>
                <a:gd name="T27" fmla="*/ 1066 h 3359"/>
                <a:gd name="T28" fmla="*/ 1673 w 2283"/>
                <a:gd name="T29" fmla="*/ 878 h 3359"/>
                <a:gd name="T30" fmla="*/ 1582 w 2283"/>
                <a:gd name="T31" fmla="*/ 716 h 3359"/>
                <a:gd name="T32" fmla="*/ 1444 w 2283"/>
                <a:gd name="T33" fmla="*/ 594 h 3359"/>
                <a:gd name="T34" fmla="*/ 1271 w 2283"/>
                <a:gd name="T35" fmla="*/ 521 h 3359"/>
                <a:gd name="T36" fmla="*/ 1142 w 2283"/>
                <a:gd name="T37" fmla="*/ 0 h 3359"/>
                <a:gd name="T38" fmla="*/ 1430 w 2283"/>
                <a:gd name="T39" fmla="*/ 35 h 3359"/>
                <a:gd name="T40" fmla="*/ 1691 w 2283"/>
                <a:gd name="T41" fmla="*/ 140 h 3359"/>
                <a:gd name="T42" fmla="*/ 1916 w 2283"/>
                <a:gd name="T43" fmla="*/ 300 h 3359"/>
                <a:gd name="T44" fmla="*/ 2095 w 2283"/>
                <a:gd name="T45" fmla="*/ 509 h 3359"/>
                <a:gd name="T46" fmla="*/ 2219 w 2283"/>
                <a:gd name="T47" fmla="*/ 757 h 3359"/>
                <a:gd name="T48" fmla="*/ 2279 w 2283"/>
                <a:gd name="T49" fmla="*/ 1035 h 3359"/>
                <a:gd name="T50" fmla="*/ 2273 w 2283"/>
                <a:gd name="T51" fmla="*/ 1282 h 3359"/>
                <a:gd name="T52" fmla="*/ 2226 w 2283"/>
                <a:gd name="T53" fmla="*/ 1515 h 3359"/>
                <a:gd name="T54" fmla="*/ 2146 w 2283"/>
                <a:gd name="T55" fmla="*/ 1757 h 3359"/>
                <a:gd name="T56" fmla="*/ 2040 w 2283"/>
                <a:gd name="T57" fmla="*/ 2000 h 3359"/>
                <a:gd name="T58" fmla="*/ 1917 w 2283"/>
                <a:gd name="T59" fmla="*/ 2240 h 3359"/>
                <a:gd name="T60" fmla="*/ 1782 w 2283"/>
                <a:gd name="T61" fmla="*/ 2470 h 3359"/>
                <a:gd name="T62" fmla="*/ 1644 w 2283"/>
                <a:gd name="T63" fmla="*/ 2687 h 3359"/>
                <a:gd name="T64" fmla="*/ 1509 w 2283"/>
                <a:gd name="T65" fmla="*/ 2883 h 3359"/>
                <a:gd name="T66" fmla="*/ 1384 w 2283"/>
                <a:gd name="T67" fmla="*/ 3052 h 3359"/>
                <a:gd name="T68" fmla="*/ 1280 w 2283"/>
                <a:gd name="T69" fmla="*/ 3190 h 3359"/>
                <a:gd name="T70" fmla="*/ 1199 w 2283"/>
                <a:gd name="T71" fmla="*/ 3291 h 3359"/>
                <a:gd name="T72" fmla="*/ 1151 w 2283"/>
                <a:gd name="T73" fmla="*/ 3348 h 3359"/>
                <a:gd name="T74" fmla="*/ 1140 w 2283"/>
                <a:gd name="T75" fmla="*/ 3356 h 3359"/>
                <a:gd name="T76" fmla="*/ 1104 w 2283"/>
                <a:gd name="T77" fmla="*/ 3315 h 3359"/>
                <a:gd name="T78" fmla="*/ 1035 w 2283"/>
                <a:gd name="T79" fmla="*/ 3229 h 3359"/>
                <a:gd name="T80" fmla="*/ 937 w 2283"/>
                <a:gd name="T81" fmla="*/ 3103 h 3359"/>
                <a:gd name="T82" fmla="*/ 819 w 2283"/>
                <a:gd name="T83" fmla="*/ 2944 h 3359"/>
                <a:gd name="T84" fmla="*/ 686 w 2283"/>
                <a:gd name="T85" fmla="*/ 2757 h 3359"/>
                <a:gd name="T86" fmla="*/ 548 w 2283"/>
                <a:gd name="T87" fmla="*/ 2547 h 3359"/>
                <a:gd name="T88" fmla="*/ 411 w 2283"/>
                <a:gd name="T89" fmla="*/ 2321 h 3359"/>
                <a:gd name="T90" fmla="*/ 283 w 2283"/>
                <a:gd name="T91" fmla="*/ 2083 h 3359"/>
                <a:gd name="T92" fmla="*/ 170 w 2283"/>
                <a:gd name="T93" fmla="*/ 1839 h 3359"/>
                <a:gd name="T94" fmla="*/ 82 w 2283"/>
                <a:gd name="T95" fmla="*/ 1596 h 3359"/>
                <a:gd name="T96" fmla="*/ 22 w 2283"/>
                <a:gd name="T97" fmla="*/ 1359 h 3359"/>
                <a:gd name="T98" fmla="*/ 0 w 2283"/>
                <a:gd name="T99" fmla="*/ 1134 h 3359"/>
                <a:gd name="T100" fmla="*/ 37 w 2283"/>
                <a:gd name="T101" fmla="*/ 847 h 3359"/>
                <a:gd name="T102" fmla="*/ 141 w 2283"/>
                <a:gd name="T103" fmla="*/ 588 h 3359"/>
                <a:gd name="T104" fmla="*/ 304 w 2283"/>
                <a:gd name="T105" fmla="*/ 365 h 3359"/>
                <a:gd name="T106" fmla="*/ 514 w 2283"/>
                <a:gd name="T107" fmla="*/ 186 h 3359"/>
                <a:gd name="T108" fmla="*/ 763 w 2283"/>
                <a:gd name="T109" fmla="*/ 63 h 3359"/>
                <a:gd name="T110" fmla="*/ 1044 w 2283"/>
                <a:gd name="T111" fmla="*/ 4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3" h="3359">
                  <a:moveTo>
                    <a:pt x="1142" y="506"/>
                  </a:moveTo>
                  <a:lnTo>
                    <a:pt x="1077" y="510"/>
                  </a:lnTo>
                  <a:lnTo>
                    <a:pt x="1013" y="521"/>
                  </a:lnTo>
                  <a:lnTo>
                    <a:pt x="952" y="539"/>
                  </a:lnTo>
                  <a:lnTo>
                    <a:pt x="894" y="563"/>
                  </a:lnTo>
                  <a:lnTo>
                    <a:pt x="841" y="594"/>
                  </a:lnTo>
                  <a:lnTo>
                    <a:pt x="790" y="629"/>
                  </a:lnTo>
                  <a:lnTo>
                    <a:pt x="744" y="670"/>
                  </a:lnTo>
                  <a:lnTo>
                    <a:pt x="703" y="716"/>
                  </a:lnTo>
                  <a:lnTo>
                    <a:pt x="667" y="765"/>
                  </a:lnTo>
                  <a:lnTo>
                    <a:pt x="636" y="820"/>
                  </a:lnTo>
                  <a:lnTo>
                    <a:pt x="613" y="878"/>
                  </a:lnTo>
                  <a:lnTo>
                    <a:pt x="595" y="938"/>
                  </a:lnTo>
                  <a:lnTo>
                    <a:pt x="583" y="1000"/>
                  </a:lnTo>
                  <a:lnTo>
                    <a:pt x="580" y="1066"/>
                  </a:lnTo>
                  <a:lnTo>
                    <a:pt x="583" y="1131"/>
                  </a:lnTo>
                  <a:lnTo>
                    <a:pt x="595" y="1194"/>
                  </a:lnTo>
                  <a:lnTo>
                    <a:pt x="613" y="1255"/>
                  </a:lnTo>
                  <a:lnTo>
                    <a:pt x="636" y="1311"/>
                  </a:lnTo>
                  <a:lnTo>
                    <a:pt x="667" y="1366"/>
                  </a:lnTo>
                  <a:lnTo>
                    <a:pt x="703" y="1415"/>
                  </a:lnTo>
                  <a:lnTo>
                    <a:pt x="744" y="1462"/>
                  </a:lnTo>
                  <a:lnTo>
                    <a:pt x="790" y="1502"/>
                  </a:lnTo>
                  <a:lnTo>
                    <a:pt x="841" y="1539"/>
                  </a:lnTo>
                  <a:lnTo>
                    <a:pt x="894" y="1569"/>
                  </a:lnTo>
                  <a:lnTo>
                    <a:pt x="952" y="1592"/>
                  </a:lnTo>
                  <a:lnTo>
                    <a:pt x="1013" y="1610"/>
                  </a:lnTo>
                  <a:lnTo>
                    <a:pt x="1077" y="1621"/>
                  </a:lnTo>
                  <a:lnTo>
                    <a:pt x="1142" y="1625"/>
                  </a:lnTo>
                  <a:lnTo>
                    <a:pt x="1213" y="1621"/>
                  </a:lnTo>
                  <a:lnTo>
                    <a:pt x="1281" y="1609"/>
                  </a:lnTo>
                  <a:lnTo>
                    <a:pt x="1346" y="1588"/>
                  </a:lnTo>
                  <a:lnTo>
                    <a:pt x="1407" y="1559"/>
                  </a:lnTo>
                  <a:lnTo>
                    <a:pt x="1463" y="1525"/>
                  </a:lnTo>
                  <a:lnTo>
                    <a:pt x="1516" y="1484"/>
                  </a:lnTo>
                  <a:lnTo>
                    <a:pt x="1562" y="1437"/>
                  </a:lnTo>
                  <a:lnTo>
                    <a:pt x="1604" y="1385"/>
                  </a:lnTo>
                  <a:lnTo>
                    <a:pt x="1640" y="1329"/>
                  </a:lnTo>
                  <a:lnTo>
                    <a:pt x="1667" y="1267"/>
                  </a:lnTo>
                  <a:lnTo>
                    <a:pt x="1688" y="1203"/>
                  </a:lnTo>
                  <a:lnTo>
                    <a:pt x="1700" y="1135"/>
                  </a:lnTo>
                  <a:lnTo>
                    <a:pt x="1705" y="1066"/>
                  </a:lnTo>
                  <a:lnTo>
                    <a:pt x="1702" y="1000"/>
                  </a:lnTo>
                  <a:lnTo>
                    <a:pt x="1691" y="938"/>
                  </a:lnTo>
                  <a:lnTo>
                    <a:pt x="1673" y="878"/>
                  </a:lnTo>
                  <a:lnTo>
                    <a:pt x="1648" y="820"/>
                  </a:lnTo>
                  <a:lnTo>
                    <a:pt x="1618" y="765"/>
                  </a:lnTo>
                  <a:lnTo>
                    <a:pt x="1582" y="716"/>
                  </a:lnTo>
                  <a:lnTo>
                    <a:pt x="1540" y="670"/>
                  </a:lnTo>
                  <a:lnTo>
                    <a:pt x="1495" y="629"/>
                  </a:lnTo>
                  <a:lnTo>
                    <a:pt x="1444" y="594"/>
                  </a:lnTo>
                  <a:lnTo>
                    <a:pt x="1390" y="563"/>
                  </a:lnTo>
                  <a:lnTo>
                    <a:pt x="1332" y="539"/>
                  </a:lnTo>
                  <a:lnTo>
                    <a:pt x="1271" y="521"/>
                  </a:lnTo>
                  <a:lnTo>
                    <a:pt x="1208" y="510"/>
                  </a:lnTo>
                  <a:lnTo>
                    <a:pt x="1142" y="506"/>
                  </a:lnTo>
                  <a:close/>
                  <a:moveTo>
                    <a:pt x="1142" y="0"/>
                  </a:moveTo>
                  <a:lnTo>
                    <a:pt x="1241" y="4"/>
                  </a:lnTo>
                  <a:lnTo>
                    <a:pt x="1336" y="16"/>
                  </a:lnTo>
                  <a:lnTo>
                    <a:pt x="1430" y="35"/>
                  </a:lnTo>
                  <a:lnTo>
                    <a:pt x="1521" y="63"/>
                  </a:lnTo>
                  <a:lnTo>
                    <a:pt x="1608" y="97"/>
                  </a:lnTo>
                  <a:lnTo>
                    <a:pt x="1691" y="140"/>
                  </a:lnTo>
                  <a:lnTo>
                    <a:pt x="1771" y="186"/>
                  </a:lnTo>
                  <a:lnTo>
                    <a:pt x="1845" y="240"/>
                  </a:lnTo>
                  <a:lnTo>
                    <a:pt x="1916" y="300"/>
                  </a:lnTo>
                  <a:lnTo>
                    <a:pt x="1981" y="365"/>
                  </a:lnTo>
                  <a:lnTo>
                    <a:pt x="2041" y="434"/>
                  </a:lnTo>
                  <a:lnTo>
                    <a:pt x="2095" y="509"/>
                  </a:lnTo>
                  <a:lnTo>
                    <a:pt x="2142" y="588"/>
                  </a:lnTo>
                  <a:lnTo>
                    <a:pt x="2185" y="670"/>
                  </a:lnTo>
                  <a:lnTo>
                    <a:pt x="2219" y="757"/>
                  </a:lnTo>
                  <a:lnTo>
                    <a:pt x="2247" y="847"/>
                  </a:lnTo>
                  <a:lnTo>
                    <a:pt x="2266" y="941"/>
                  </a:lnTo>
                  <a:lnTo>
                    <a:pt x="2279" y="1035"/>
                  </a:lnTo>
                  <a:lnTo>
                    <a:pt x="2283" y="1134"/>
                  </a:lnTo>
                  <a:lnTo>
                    <a:pt x="2282" y="1207"/>
                  </a:lnTo>
                  <a:lnTo>
                    <a:pt x="2273" y="1282"/>
                  </a:lnTo>
                  <a:lnTo>
                    <a:pt x="2262" y="1359"/>
                  </a:lnTo>
                  <a:lnTo>
                    <a:pt x="2246" y="1436"/>
                  </a:lnTo>
                  <a:lnTo>
                    <a:pt x="2226" y="1515"/>
                  </a:lnTo>
                  <a:lnTo>
                    <a:pt x="2203" y="1595"/>
                  </a:lnTo>
                  <a:lnTo>
                    <a:pt x="2177" y="1676"/>
                  </a:lnTo>
                  <a:lnTo>
                    <a:pt x="2146" y="1757"/>
                  </a:lnTo>
                  <a:lnTo>
                    <a:pt x="2113" y="1838"/>
                  </a:lnTo>
                  <a:lnTo>
                    <a:pt x="2079" y="1919"/>
                  </a:lnTo>
                  <a:lnTo>
                    <a:pt x="2040" y="2000"/>
                  </a:lnTo>
                  <a:lnTo>
                    <a:pt x="2001" y="2081"/>
                  </a:lnTo>
                  <a:lnTo>
                    <a:pt x="1960" y="2160"/>
                  </a:lnTo>
                  <a:lnTo>
                    <a:pt x="1917" y="2240"/>
                  </a:lnTo>
                  <a:lnTo>
                    <a:pt x="1873" y="2318"/>
                  </a:lnTo>
                  <a:lnTo>
                    <a:pt x="1827" y="2395"/>
                  </a:lnTo>
                  <a:lnTo>
                    <a:pt x="1782" y="2470"/>
                  </a:lnTo>
                  <a:lnTo>
                    <a:pt x="1736" y="2544"/>
                  </a:lnTo>
                  <a:lnTo>
                    <a:pt x="1689" y="2617"/>
                  </a:lnTo>
                  <a:lnTo>
                    <a:pt x="1644" y="2687"/>
                  </a:lnTo>
                  <a:lnTo>
                    <a:pt x="1598" y="2754"/>
                  </a:lnTo>
                  <a:lnTo>
                    <a:pt x="1553" y="2820"/>
                  </a:lnTo>
                  <a:lnTo>
                    <a:pt x="1509" y="2883"/>
                  </a:lnTo>
                  <a:lnTo>
                    <a:pt x="1466" y="2942"/>
                  </a:lnTo>
                  <a:lnTo>
                    <a:pt x="1424" y="2998"/>
                  </a:lnTo>
                  <a:lnTo>
                    <a:pt x="1384" y="3052"/>
                  </a:lnTo>
                  <a:lnTo>
                    <a:pt x="1347" y="3103"/>
                  </a:lnTo>
                  <a:lnTo>
                    <a:pt x="1311" y="3148"/>
                  </a:lnTo>
                  <a:lnTo>
                    <a:pt x="1280" y="3190"/>
                  </a:lnTo>
                  <a:lnTo>
                    <a:pt x="1249" y="3228"/>
                  </a:lnTo>
                  <a:lnTo>
                    <a:pt x="1223" y="3262"/>
                  </a:lnTo>
                  <a:lnTo>
                    <a:pt x="1199" y="3291"/>
                  </a:lnTo>
                  <a:lnTo>
                    <a:pt x="1179" y="3315"/>
                  </a:lnTo>
                  <a:lnTo>
                    <a:pt x="1164" y="3335"/>
                  </a:lnTo>
                  <a:lnTo>
                    <a:pt x="1151" y="3348"/>
                  </a:lnTo>
                  <a:lnTo>
                    <a:pt x="1144" y="3356"/>
                  </a:lnTo>
                  <a:lnTo>
                    <a:pt x="1142" y="3359"/>
                  </a:lnTo>
                  <a:lnTo>
                    <a:pt x="1140" y="3356"/>
                  </a:lnTo>
                  <a:lnTo>
                    <a:pt x="1132" y="3348"/>
                  </a:lnTo>
                  <a:lnTo>
                    <a:pt x="1121" y="3335"/>
                  </a:lnTo>
                  <a:lnTo>
                    <a:pt x="1104" y="3315"/>
                  </a:lnTo>
                  <a:lnTo>
                    <a:pt x="1085" y="3291"/>
                  </a:lnTo>
                  <a:lnTo>
                    <a:pt x="1061" y="3262"/>
                  </a:lnTo>
                  <a:lnTo>
                    <a:pt x="1035" y="3229"/>
                  </a:lnTo>
                  <a:lnTo>
                    <a:pt x="1005" y="3190"/>
                  </a:lnTo>
                  <a:lnTo>
                    <a:pt x="972" y="3149"/>
                  </a:lnTo>
                  <a:lnTo>
                    <a:pt x="937" y="3103"/>
                  </a:lnTo>
                  <a:lnTo>
                    <a:pt x="900" y="3053"/>
                  </a:lnTo>
                  <a:lnTo>
                    <a:pt x="860" y="3000"/>
                  </a:lnTo>
                  <a:lnTo>
                    <a:pt x="819" y="2944"/>
                  </a:lnTo>
                  <a:lnTo>
                    <a:pt x="776" y="2885"/>
                  </a:lnTo>
                  <a:lnTo>
                    <a:pt x="732" y="2821"/>
                  </a:lnTo>
                  <a:lnTo>
                    <a:pt x="686" y="2757"/>
                  </a:lnTo>
                  <a:lnTo>
                    <a:pt x="641" y="2688"/>
                  </a:lnTo>
                  <a:lnTo>
                    <a:pt x="595" y="2618"/>
                  </a:lnTo>
                  <a:lnTo>
                    <a:pt x="548" y="2547"/>
                  </a:lnTo>
                  <a:lnTo>
                    <a:pt x="503" y="2473"/>
                  </a:lnTo>
                  <a:lnTo>
                    <a:pt x="457" y="2398"/>
                  </a:lnTo>
                  <a:lnTo>
                    <a:pt x="411" y="2321"/>
                  </a:lnTo>
                  <a:lnTo>
                    <a:pt x="367" y="2243"/>
                  </a:lnTo>
                  <a:lnTo>
                    <a:pt x="324" y="2163"/>
                  </a:lnTo>
                  <a:lnTo>
                    <a:pt x="283" y="2083"/>
                  </a:lnTo>
                  <a:lnTo>
                    <a:pt x="243" y="2002"/>
                  </a:lnTo>
                  <a:lnTo>
                    <a:pt x="206" y="1922"/>
                  </a:lnTo>
                  <a:lnTo>
                    <a:pt x="170" y="1839"/>
                  </a:lnTo>
                  <a:lnTo>
                    <a:pt x="138" y="1758"/>
                  </a:lnTo>
                  <a:lnTo>
                    <a:pt x="108" y="1677"/>
                  </a:lnTo>
                  <a:lnTo>
                    <a:pt x="82" y="1596"/>
                  </a:lnTo>
                  <a:lnTo>
                    <a:pt x="58" y="1517"/>
                  </a:lnTo>
                  <a:lnTo>
                    <a:pt x="37" y="1437"/>
                  </a:lnTo>
                  <a:lnTo>
                    <a:pt x="22" y="1359"/>
                  </a:lnTo>
                  <a:lnTo>
                    <a:pt x="10" y="1282"/>
                  </a:lnTo>
                  <a:lnTo>
                    <a:pt x="3" y="1207"/>
                  </a:lnTo>
                  <a:lnTo>
                    <a:pt x="0" y="1134"/>
                  </a:lnTo>
                  <a:lnTo>
                    <a:pt x="4" y="1035"/>
                  </a:lnTo>
                  <a:lnTo>
                    <a:pt x="17" y="941"/>
                  </a:lnTo>
                  <a:lnTo>
                    <a:pt x="37" y="847"/>
                  </a:lnTo>
                  <a:lnTo>
                    <a:pt x="65" y="757"/>
                  </a:lnTo>
                  <a:lnTo>
                    <a:pt x="99" y="670"/>
                  </a:lnTo>
                  <a:lnTo>
                    <a:pt x="141" y="588"/>
                  </a:lnTo>
                  <a:lnTo>
                    <a:pt x="189" y="509"/>
                  </a:lnTo>
                  <a:lnTo>
                    <a:pt x="243" y="434"/>
                  </a:lnTo>
                  <a:lnTo>
                    <a:pt x="304" y="365"/>
                  </a:lnTo>
                  <a:lnTo>
                    <a:pt x="369" y="300"/>
                  </a:lnTo>
                  <a:lnTo>
                    <a:pt x="439" y="240"/>
                  </a:lnTo>
                  <a:lnTo>
                    <a:pt x="514" y="186"/>
                  </a:lnTo>
                  <a:lnTo>
                    <a:pt x="594" y="140"/>
                  </a:lnTo>
                  <a:lnTo>
                    <a:pt x="676" y="97"/>
                  </a:lnTo>
                  <a:lnTo>
                    <a:pt x="763" y="63"/>
                  </a:lnTo>
                  <a:lnTo>
                    <a:pt x="854" y="35"/>
                  </a:lnTo>
                  <a:lnTo>
                    <a:pt x="947" y="16"/>
                  </a:lnTo>
                  <a:lnTo>
                    <a:pt x="1044" y="4"/>
                  </a:lnTo>
                  <a:lnTo>
                    <a:pt x="1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Freeform 273"/>
            <p:cNvSpPr>
              <a:spLocks/>
            </p:cNvSpPr>
            <p:nvPr/>
          </p:nvSpPr>
          <p:spPr bwMode="auto">
            <a:xfrm>
              <a:off x="6853238" y="3651250"/>
              <a:ext cx="293688" cy="290512"/>
            </a:xfrm>
            <a:custGeom>
              <a:avLst/>
              <a:gdLst>
                <a:gd name="T0" fmla="*/ 277 w 554"/>
                <a:gd name="T1" fmla="*/ 0 h 550"/>
                <a:gd name="T2" fmla="*/ 322 w 554"/>
                <a:gd name="T3" fmla="*/ 3 h 550"/>
                <a:gd name="T4" fmla="*/ 365 w 554"/>
                <a:gd name="T5" fmla="*/ 14 h 550"/>
                <a:gd name="T6" fmla="*/ 405 w 554"/>
                <a:gd name="T7" fmla="*/ 30 h 550"/>
                <a:gd name="T8" fmla="*/ 441 w 554"/>
                <a:gd name="T9" fmla="*/ 52 h 550"/>
                <a:gd name="T10" fmla="*/ 473 w 554"/>
                <a:gd name="T11" fmla="*/ 80 h 550"/>
                <a:gd name="T12" fmla="*/ 500 w 554"/>
                <a:gd name="T13" fmla="*/ 113 h 550"/>
                <a:gd name="T14" fmla="*/ 524 w 554"/>
                <a:gd name="T15" fmla="*/ 148 h 550"/>
                <a:gd name="T16" fmla="*/ 540 w 554"/>
                <a:gd name="T17" fmla="*/ 188 h 550"/>
                <a:gd name="T18" fmla="*/ 550 w 554"/>
                <a:gd name="T19" fmla="*/ 231 h 550"/>
                <a:gd name="T20" fmla="*/ 554 w 554"/>
                <a:gd name="T21" fmla="*/ 275 h 550"/>
                <a:gd name="T22" fmla="*/ 550 w 554"/>
                <a:gd name="T23" fmla="*/ 320 h 550"/>
                <a:gd name="T24" fmla="*/ 540 w 554"/>
                <a:gd name="T25" fmla="*/ 362 h 550"/>
                <a:gd name="T26" fmla="*/ 524 w 554"/>
                <a:gd name="T27" fmla="*/ 401 h 550"/>
                <a:gd name="T28" fmla="*/ 500 w 554"/>
                <a:gd name="T29" fmla="*/ 438 h 550"/>
                <a:gd name="T30" fmla="*/ 473 w 554"/>
                <a:gd name="T31" fmla="*/ 469 h 550"/>
                <a:gd name="T32" fmla="*/ 441 w 554"/>
                <a:gd name="T33" fmla="*/ 497 h 550"/>
                <a:gd name="T34" fmla="*/ 405 w 554"/>
                <a:gd name="T35" fmla="*/ 519 h 550"/>
                <a:gd name="T36" fmla="*/ 365 w 554"/>
                <a:gd name="T37" fmla="*/ 537 h 550"/>
                <a:gd name="T38" fmla="*/ 322 w 554"/>
                <a:gd name="T39" fmla="*/ 546 h 550"/>
                <a:gd name="T40" fmla="*/ 277 w 554"/>
                <a:gd name="T41" fmla="*/ 550 h 550"/>
                <a:gd name="T42" fmla="*/ 232 w 554"/>
                <a:gd name="T43" fmla="*/ 546 h 550"/>
                <a:gd name="T44" fmla="*/ 190 w 554"/>
                <a:gd name="T45" fmla="*/ 537 h 550"/>
                <a:gd name="T46" fmla="*/ 150 w 554"/>
                <a:gd name="T47" fmla="*/ 519 h 550"/>
                <a:gd name="T48" fmla="*/ 114 w 554"/>
                <a:gd name="T49" fmla="*/ 497 h 550"/>
                <a:gd name="T50" fmla="*/ 82 w 554"/>
                <a:gd name="T51" fmla="*/ 469 h 550"/>
                <a:gd name="T52" fmla="*/ 54 w 554"/>
                <a:gd name="T53" fmla="*/ 438 h 550"/>
                <a:gd name="T54" fmla="*/ 31 w 554"/>
                <a:gd name="T55" fmla="*/ 401 h 550"/>
                <a:gd name="T56" fmla="*/ 14 w 554"/>
                <a:gd name="T57" fmla="*/ 362 h 550"/>
                <a:gd name="T58" fmla="*/ 5 w 554"/>
                <a:gd name="T59" fmla="*/ 320 h 550"/>
                <a:gd name="T60" fmla="*/ 0 w 554"/>
                <a:gd name="T61" fmla="*/ 275 h 550"/>
                <a:gd name="T62" fmla="*/ 5 w 554"/>
                <a:gd name="T63" fmla="*/ 231 h 550"/>
                <a:gd name="T64" fmla="*/ 14 w 554"/>
                <a:gd name="T65" fmla="*/ 188 h 550"/>
                <a:gd name="T66" fmla="*/ 31 w 554"/>
                <a:gd name="T67" fmla="*/ 148 h 550"/>
                <a:gd name="T68" fmla="*/ 54 w 554"/>
                <a:gd name="T69" fmla="*/ 113 h 550"/>
                <a:gd name="T70" fmla="*/ 82 w 554"/>
                <a:gd name="T71" fmla="*/ 80 h 550"/>
                <a:gd name="T72" fmla="*/ 114 w 554"/>
                <a:gd name="T73" fmla="*/ 52 h 550"/>
                <a:gd name="T74" fmla="*/ 150 w 554"/>
                <a:gd name="T75" fmla="*/ 30 h 550"/>
                <a:gd name="T76" fmla="*/ 190 w 554"/>
                <a:gd name="T77" fmla="*/ 14 h 550"/>
                <a:gd name="T78" fmla="*/ 232 w 554"/>
                <a:gd name="T79" fmla="*/ 3 h 550"/>
                <a:gd name="T80" fmla="*/ 277 w 554"/>
                <a:gd name="T81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50">
                  <a:moveTo>
                    <a:pt x="277" y="0"/>
                  </a:moveTo>
                  <a:lnTo>
                    <a:pt x="322" y="3"/>
                  </a:lnTo>
                  <a:lnTo>
                    <a:pt x="365" y="14"/>
                  </a:lnTo>
                  <a:lnTo>
                    <a:pt x="405" y="30"/>
                  </a:lnTo>
                  <a:lnTo>
                    <a:pt x="441" y="52"/>
                  </a:lnTo>
                  <a:lnTo>
                    <a:pt x="473" y="80"/>
                  </a:lnTo>
                  <a:lnTo>
                    <a:pt x="500" y="113"/>
                  </a:lnTo>
                  <a:lnTo>
                    <a:pt x="524" y="148"/>
                  </a:lnTo>
                  <a:lnTo>
                    <a:pt x="540" y="188"/>
                  </a:lnTo>
                  <a:lnTo>
                    <a:pt x="550" y="231"/>
                  </a:lnTo>
                  <a:lnTo>
                    <a:pt x="554" y="275"/>
                  </a:lnTo>
                  <a:lnTo>
                    <a:pt x="550" y="320"/>
                  </a:lnTo>
                  <a:lnTo>
                    <a:pt x="540" y="362"/>
                  </a:lnTo>
                  <a:lnTo>
                    <a:pt x="524" y="401"/>
                  </a:lnTo>
                  <a:lnTo>
                    <a:pt x="500" y="438"/>
                  </a:lnTo>
                  <a:lnTo>
                    <a:pt x="473" y="469"/>
                  </a:lnTo>
                  <a:lnTo>
                    <a:pt x="441" y="497"/>
                  </a:lnTo>
                  <a:lnTo>
                    <a:pt x="405" y="519"/>
                  </a:lnTo>
                  <a:lnTo>
                    <a:pt x="365" y="537"/>
                  </a:lnTo>
                  <a:lnTo>
                    <a:pt x="322" y="546"/>
                  </a:lnTo>
                  <a:lnTo>
                    <a:pt x="277" y="550"/>
                  </a:lnTo>
                  <a:lnTo>
                    <a:pt x="232" y="546"/>
                  </a:lnTo>
                  <a:lnTo>
                    <a:pt x="190" y="537"/>
                  </a:lnTo>
                  <a:lnTo>
                    <a:pt x="150" y="519"/>
                  </a:lnTo>
                  <a:lnTo>
                    <a:pt x="114" y="497"/>
                  </a:lnTo>
                  <a:lnTo>
                    <a:pt x="82" y="469"/>
                  </a:lnTo>
                  <a:lnTo>
                    <a:pt x="54" y="438"/>
                  </a:lnTo>
                  <a:lnTo>
                    <a:pt x="31" y="401"/>
                  </a:lnTo>
                  <a:lnTo>
                    <a:pt x="14" y="362"/>
                  </a:lnTo>
                  <a:lnTo>
                    <a:pt x="5" y="320"/>
                  </a:lnTo>
                  <a:lnTo>
                    <a:pt x="0" y="275"/>
                  </a:lnTo>
                  <a:lnTo>
                    <a:pt x="5" y="231"/>
                  </a:lnTo>
                  <a:lnTo>
                    <a:pt x="14" y="188"/>
                  </a:lnTo>
                  <a:lnTo>
                    <a:pt x="31" y="148"/>
                  </a:lnTo>
                  <a:lnTo>
                    <a:pt x="54" y="113"/>
                  </a:lnTo>
                  <a:lnTo>
                    <a:pt x="82" y="80"/>
                  </a:lnTo>
                  <a:lnTo>
                    <a:pt x="114" y="52"/>
                  </a:lnTo>
                  <a:lnTo>
                    <a:pt x="150" y="30"/>
                  </a:lnTo>
                  <a:lnTo>
                    <a:pt x="190" y="14"/>
                  </a:lnTo>
                  <a:lnTo>
                    <a:pt x="232" y="3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Freeform 274"/>
            <p:cNvSpPr>
              <a:spLocks/>
            </p:cNvSpPr>
            <p:nvPr/>
          </p:nvSpPr>
          <p:spPr bwMode="auto">
            <a:xfrm>
              <a:off x="5848350" y="4800600"/>
              <a:ext cx="2305050" cy="712787"/>
            </a:xfrm>
            <a:custGeom>
              <a:avLst/>
              <a:gdLst>
                <a:gd name="T0" fmla="*/ 3082 w 4357"/>
                <a:gd name="T1" fmla="*/ 32 h 1345"/>
                <a:gd name="T2" fmla="*/ 3438 w 4357"/>
                <a:gd name="T3" fmla="*/ 96 h 1345"/>
                <a:gd name="T4" fmla="*/ 3747 w 4357"/>
                <a:gd name="T5" fmla="*/ 180 h 1345"/>
                <a:gd name="T6" fmla="*/ 4001 w 4357"/>
                <a:gd name="T7" fmla="*/ 281 h 1345"/>
                <a:gd name="T8" fmla="*/ 4193 w 4357"/>
                <a:gd name="T9" fmla="*/ 395 h 1345"/>
                <a:gd name="T10" fmla="*/ 4314 w 4357"/>
                <a:gd name="T11" fmla="*/ 521 h 1345"/>
                <a:gd name="T12" fmla="*/ 4357 w 4357"/>
                <a:gd name="T13" fmla="*/ 657 h 1345"/>
                <a:gd name="T14" fmla="*/ 4313 w 4357"/>
                <a:gd name="T15" fmla="*/ 796 h 1345"/>
                <a:gd name="T16" fmla="*/ 4186 w 4357"/>
                <a:gd name="T17" fmla="*/ 925 h 1345"/>
                <a:gd name="T18" fmla="*/ 3984 w 4357"/>
                <a:gd name="T19" fmla="*/ 1041 h 1345"/>
                <a:gd name="T20" fmla="*/ 3719 w 4357"/>
                <a:gd name="T21" fmla="*/ 1143 h 1345"/>
                <a:gd name="T22" fmla="*/ 3396 w 4357"/>
                <a:gd name="T23" fmla="*/ 1227 h 1345"/>
                <a:gd name="T24" fmla="*/ 3026 w 4357"/>
                <a:gd name="T25" fmla="*/ 1290 h 1345"/>
                <a:gd name="T26" fmla="*/ 2616 w 4357"/>
                <a:gd name="T27" fmla="*/ 1329 h 1345"/>
                <a:gd name="T28" fmla="*/ 2178 w 4357"/>
                <a:gd name="T29" fmla="*/ 1345 h 1345"/>
                <a:gd name="T30" fmla="*/ 1739 w 4357"/>
                <a:gd name="T31" fmla="*/ 1329 h 1345"/>
                <a:gd name="T32" fmla="*/ 1330 w 4357"/>
                <a:gd name="T33" fmla="*/ 1290 h 1345"/>
                <a:gd name="T34" fmla="*/ 960 w 4357"/>
                <a:gd name="T35" fmla="*/ 1227 h 1345"/>
                <a:gd name="T36" fmla="*/ 639 w 4357"/>
                <a:gd name="T37" fmla="*/ 1143 h 1345"/>
                <a:gd name="T38" fmla="*/ 372 w 4357"/>
                <a:gd name="T39" fmla="*/ 1041 h 1345"/>
                <a:gd name="T40" fmla="*/ 171 w 4357"/>
                <a:gd name="T41" fmla="*/ 925 h 1345"/>
                <a:gd name="T42" fmla="*/ 44 w 4357"/>
                <a:gd name="T43" fmla="*/ 796 h 1345"/>
                <a:gd name="T44" fmla="*/ 0 w 4357"/>
                <a:gd name="T45" fmla="*/ 657 h 1345"/>
                <a:gd name="T46" fmla="*/ 42 w 4357"/>
                <a:gd name="T47" fmla="*/ 521 h 1345"/>
                <a:gd name="T48" fmla="*/ 162 w 4357"/>
                <a:gd name="T49" fmla="*/ 395 h 1345"/>
                <a:gd name="T50" fmla="*/ 354 w 4357"/>
                <a:gd name="T51" fmla="*/ 281 h 1345"/>
                <a:gd name="T52" fmla="*/ 610 w 4357"/>
                <a:gd name="T53" fmla="*/ 180 h 1345"/>
                <a:gd name="T54" fmla="*/ 917 w 4357"/>
                <a:gd name="T55" fmla="*/ 96 h 1345"/>
                <a:gd name="T56" fmla="*/ 1274 w 4357"/>
                <a:gd name="T57" fmla="*/ 32 h 1345"/>
                <a:gd name="T58" fmla="*/ 1587 w 4357"/>
                <a:gd name="T59" fmla="*/ 78 h 1345"/>
                <a:gd name="T60" fmla="*/ 1740 w 4357"/>
                <a:gd name="T61" fmla="*/ 285 h 1345"/>
                <a:gd name="T62" fmla="*/ 1492 w 4357"/>
                <a:gd name="T63" fmla="*/ 369 h 1345"/>
                <a:gd name="T64" fmla="*/ 1111 w 4357"/>
                <a:gd name="T65" fmla="*/ 427 h 1345"/>
                <a:gd name="T66" fmla="*/ 803 w 4357"/>
                <a:gd name="T67" fmla="*/ 499 h 1345"/>
                <a:gd name="T68" fmla="*/ 570 w 4357"/>
                <a:gd name="T69" fmla="*/ 579 h 1345"/>
                <a:gd name="T70" fmla="*/ 416 w 4357"/>
                <a:gd name="T71" fmla="*/ 657 h 1345"/>
                <a:gd name="T72" fmla="*/ 563 w 4357"/>
                <a:gd name="T73" fmla="*/ 733 h 1345"/>
                <a:gd name="T74" fmla="*/ 784 w 4357"/>
                <a:gd name="T75" fmla="*/ 810 h 1345"/>
                <a:gd name="T76" fmla="*/ 1075 w 4357"/>
                <a:gd name="T77" fmla="*/ 881 h 1345"/>
                <a:gd name="T78" fmla="*/ 1434 w 4357"/>
                <a:gd name="T79" fmla="*/ 938 h 1345"/>
                <a:gd name="T80" fmla="*/ 1859 w 4357"/>
                <a:gd name="T81" fmla="*/ 974 h 1345"/>
                <a:gd name="T82" fmla="*/ 2342 w 4357"/>
                <a:gd name="T83" fmla="*/ 980 h 1345"/>
                <a:gd name="T84" fmla="*/ 2788 w 4357"/>
                <a:gd name="T85" fmla="*/ 954 h 1345"/>
                <a:gd name="T86" fmla="*/ 3170 w 4357"/>
                <a:gd name="T87" fmla="*/ 903 h 1345"/>
                <a:gd name="T88" fmla="*/ 3485 w 4357"/>
                <a:gd name="T89" fmla="*/ 834 h 1345"/>
                <a:gd name="T90" fmla="*/ 3727 w 4357"/>
                <a:gd name="T91" fmla="*/ 757 h 1345"/>
                <a:gd name="T92" fmla="*/ 3900 w 4357"/>
                <a:gd name="T93" fmla="*/ 681 h 1345"/>
                <a:gd name="T94" fmla="*/ 3846 w 4357"/>
                <a:gd name="T95" fmla="*/ 605 h 1345"/>
                <a:gd name="T96" fmla="*/ 3641 w 4357"/>
                <a:gd name="T97" fmla="*/ 526 h 1345"/>
                <a:gd name="T98" fmla="*/ 3356 w 4357"/>
                <a:gd name="T99" fmla="*/ 449 h 1345"/>
                <a:gd name="T100" fmla="*/ 2999 w 4357"/>
                <a:gd name="T101" fmla="*/ 386 h 1345"/>
                <a:gd name="T102" fmla="*/ 2571 w 4357"/>
                <a:gd name="T103" fmla="*/ 344 h 1345"/>
                <a:gd name="T104" fmla="*/ 2714 w 4357"/>
                <a:gd name="T105" fmla="*/ 15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57" h="1345">
                  <a:moveTo>
                    <a:pt x="2823" y="0"/>
                  </a:moveTo>
                  <a:lnTo>
                    <a:pt x="2955" y="15"/>
                  </a:lnTo>
                  <a:lnTo>
                    <a:pt x="3082" y="32"/>
                  </a:lnTo>
                  <a:lnTo>
                    <a:pt x="3206" y="51"/>
                  </a:lnTo>
                  <a:lnTo>
                    <a:pt x="3324" y="73"/>
                  </a:lnTo>
                  <a:lnTo>
                    <a:pt x="3438" y="96"/>
                  </a:lnTo>
                  <a:lnTo>
                    <a:pt x="3547" y="122"/>
                  </a:lnTo>
                  <a:lnTo>
                    <a:pt x="3649" y="150"/>
                  </a:lnTo>
                  <a:lnTo>
                    <a:pt x="3747" y="180"/>
                  </a:lnTo>
                  <a:lnTo>
                    <a:pt x="3838" y="211"/>
                  </a:lnTo>
                  <a:lnTo>
                    <a:pt x="3923" y="246"/>
                  </a:lnTo>
                  <a:lnTo>
                    <a:pt x="4001" y="281"/>
                  </a:lnTo>
                  <a:lnTo>
                    <a:pt x="4072" y="317"/>
                  </a:lnTo>
                  <a:lnTo>
                    <a:pt x="4137" y="355"/>
                  </a:lnTo>
                  <a:lnTo>
                    <a:pt x="4193" y="395"/>
                  </a:lnTo>
                  <a:lnTo>
                    <a:pt x="4242" y="436"/>
                  </a:lnTo>
                  <a:lnTo>
                    <a:pt x="4282" y="479"/>
                  </a:lnTo>
                  <a:lnTo>
                    <a:pt x="4314" y="521"/>
                  </a:lnTo>
                  <a:lnTo>
                    <a:pt x="4337" y="565"/>
                  </a:lnTo>
                  <a:lnTo>
                    <a:pt x="4351" y="611"/>
                  </a:lnTo>
                  <a:lnTo>
                    <a:pt x="4357" y="657"/>
                  </a:lnTo>
                  <a:lnTo>
                    <a:pt x="4351" y="704"/>
                  </a:lnTo>
                  <a:lnTo>
                    <a:pt x="4336" y="751"/>
                  </a:lnTo>
                  <a:lnTo>
                    <a:pt x="4313" y="796"/>
                  </a:lnTo>
                  <a:lnTo>
                    <a:pt x="4278" y="840"/>
                  </a:lnTo>
                  <a:lnTo>
                    <a:pt x="4237" y="882"/>
                  </a:lnTo>
                  <a:lnTo>
                    <a:pt x="4186" y="925"/>
                  </a:lnTo>
                  <a:lnTo>
                    <a:pt x="4126" y="965"/>
                  </a:lnTo>
                  <a:lnTo>
                    <a:pt x="4059" y="1003"/>
                  </a:lnTo>
                  <a:lnTo>
                    <a:pt x="3984" y="1041"/>
                  </a:lnTo>
                  <a:lnTo>
                    <a:pt x="3903" y="1077"/>
                  </a:lnTo>
                  <a:lnTo>
                    <a:pt x="3814" y="1110"/>
                  </a:lnTo>
                  <a:lnTo>
                    <a:pt x="3719" y="1143"/>
                  </a:lnTo>
                  <a:lnTo>
                    <a:pt x="3617" y="1173"/>
                  </a:lnTo>
                  <a:lnTo>
                    <a:pt x="3509" y="1200"/>
                  </a:lnTo>
                  <a:lnTo>
                    <a:pt x="3396" y="1227"/>
                  </a:lnTo>
                  <a:lnTo>
                    <a:pt x="3278" y="1250"/>
                  </a:lnTo>
                  <a:lnTo>
                    <a:pt x="3155" y="1272"/>
                  </a:lnTo>
                  <a:lnTo>
                    <a:pt x="3026" y="1290"/>
                  </a:lnTo>
                  <a:lnTo>
                    <a:pt x="2894" y="1306"/>
                  </a:lnTo>
                  <a:lnTo>
                    <a:pt x="2757" y="1320"/>
                  </a:lnTo>
                  <a:lnTo>
                    <a:pt x="2616" y="1329"/>
                  </a:lnTo>
                  <a:lnTo>
                    <a:pt x="2474" y="1338"/>
                  </a:lnTo>
                  <a:lnTo>
                    <a:pt x="2327" y="1342"/>
                  </a:lnTo>
                  <a:lnTo>
                    <a:pt x="2178" y="1345"/>
                  </a:lnTo>
                  <a:lnTo>
                    <a:pt x="2028" y="1342"/>
                  </a:lnTo>
                  <a:lnTo>
                    <a:pt x="1882" y="1338"/>
                  </a:lnTo>
                  <a:lnTo>
                    <a:pt x="1739" y="1329"/>
                  </a:lnTo>
                  <a:lnTo>
                    <a:pt x="1599" y="1320"/>
                  </a:lnTo>
                  <a:lnTo>
                    <a:pt x="1463" y="1306"/>
                  </a:lnTo>
                  <a:lnTo>
                    <a:pt x="1330" y="1290"/>
                  </a:lnTo>
                  <a:lnTo>
                    <a:pt x="1202" y="1272"/>
                  </a:lnTo>
                  <a:lnTo>
                    <a:pt x="1079" y="1250"/>
                  </a:lnTo>
                  <a:lnTo>
                    <a:pt x="960" y="1227"/>
                  </a:lnTo>
                  <a:lnTo>
                    <a:pt x="847" y="1200"/>
                  </a:lnTo>
                  <a:lnTo>
                    <a:pt x="739" y="1173"/>
                  </a:lnTo>
                  <a:lnTo>
                    <a:pt x="639" y="1143"/>
                  </a:lnTo>
                  <a:lnTo>
                    <a:pt x="542" y="1110"/>
                  </a:lnTo>
                  <a:lnTo>
                    <a:pt x="454" y="1077"/>
                  </a:lnTo>
                  <a:lnTo>
                    <a:pt x="372" y="1041"/>
                  </a:lnTo>
                  <a:lnTo>
                    <a:pt x="298" y="1003"/>
                  </a:lnTo>
                  <a:lnTo>
                    <a:pt x="230" y="965"/>
                  </a:lnTo>
                  <a:lnTo>
                    <a:pt x="171" y="925"/>
                  </a:lnTo>
                  <a:lnTo>
                    <a:pt x="120" y="882"/>
                  </a:lnTo>
                  <a:lnTo>
                    <a:pt x="78" y="840"/>
                  </a:lnTo>
                  <a:lnTo>
                    <a:pt x="44" y="796"/>
                  </a:lnTo>
                  <a:lnTo>
                    <a:pt x="20" y="751"/>
                  </a:lnTo>
                  <a:lnTo>
                    <a:pt x="5" y="704"/>
                  </a:lnTo>
                  <a:lnTo>
                    <a:pt x="0" y="657"/>
                  </a:lnTo>
                  <a:lnTo>
                    <a:pt x="5" y="611"/>
                  </a:lnTo>
                  <a:lnTo>
                    <a:pt x="19" y="565"/>
                  </a:lnTo>
                  <a:lnTo>
                    <a:pt x="42" y="521"/>
                  </a:lnTo>
                  <a:lnTo>
                    <a:pt x="74" y="479"/>
                  </a:lnTo>
                  <a:lnTo>
                    <a:pt x="114" y="436"/>
                  </a:lnTo>
                  <a:lnTo>
                    <a:pt x="162" y="395"/>
                  </a:lnTo>
                  <a:lnTo>
                    <a:pt x="219" y="355"/>
                  </a:lnTo>
                  <a:lnTo>
                    <a:pt x="284" y="317"/>
                  </a:lnTo>
                  <a:lnTo>
                    <a:pt x="354" y="281"/>
                  </a:lnTo>
                  <a:lnTo>
                    <a:pt x="433" y="246"/>
                  </a:lnTo>
                  <a:lnTo>
                    <a:pt x="519" y="213"/>
                  </a:lnTo>
                  <a:lnTo>
                    <a:pt x="610" y="180"/>
                  </a:lnTo>
                  <a:lnTo>
                    <a:pt x="706" y="151"/>
                  </a:lnTo>
                  <a:lnTo>
                    <a:pt x="810" y="122"/>
                  </a:lnTo>
                  <a:lnTo>
                    <a:pt x="917" y="96"/>
                  </a:lnTo>
                  <a:lnTo>
                    <a:pt x="1032" y="73"/>
                  </a:lnTo>
                  <a:lnTo>
                    <a:pt x="1151" y="51"/>
                  </a:lnTo>
                  <a:lnTo>
                    <a:pt x="1274" y="32"/>
                  </a:lnTo>
                  <a:lnTo>
                    <a:pt x="1400" y="15"/>
                  </a:lnTo>
                  <a:lnTo>
                    <a:pt x="1532" y="2"/>
                  </a:lnTo>
                  <a:lnTo>
                    <a:pt x="1587" y="78"/>
                  </a:lnTo>
                  <a:lnTo>
                    <a:pt x="1641" y="152"/>
                  </a:lnTo>
                  <a:lnTo>
                    <a:pt x="1692" y="221"/>
                  </a:lnTo>
                  <a:lnTo>
                    <a:pt x="1740" y="285"/>
                  </a:lnTo>
                  <a:lnTo>
                    <a:pt x="1786" y="344"/>
                  </a:lnTo>
                  <a:lnTo>
                    <a:pt x="1634" y="355"/>
                  </a:lnTo>
                  <a:lnTo>
                    <a:pt x="1492" y="369"/>
                  </a:lnTo>
                  <a:lnTo>
                    <a:pt x="1356" y="386"/>
                  </a:lnTo>
                  <a:lnTo>
                    <a:pt x="1229" y="405"/>
                  </a:lnTo>
                  <a:lnTo>
                    <a:pt x="1111" y="427"/>
                  </a:lnTo>
                  <a:lnTo>
                    <a:pt x="999" y="449"/>
                  </a:lnTo>
                  <a:lnTo>
                    <a:pt x="897" y="473"/>
                  </a:lnTo>
                  <a:lnTo>
                    <a:pt x="803" y="499"/>
                  </a:lnTo>
                  <a:lnTo>
                    <a:pt x="716" y="526"/>
                  </a:lnTo>
                  <a:lnTo>
                    <a:pt x="639" y="552"/>
                  </a:lnTo>
                  <a:lnTo>
                    <a:pt x="570" y="579"/>
                  </a:lnTo>
                  <a:lnTo>
                    <a:pt x="510" y="605"/>
                  </a:lnTo>
                  <a:lnTo>
                    <a:pt x="459" y="631"/>
                  </a:lnTo>
                  <a:lnTo>
                    <a:pt x="416" y="657"/>
                  </a:lnTo>
                  <a:lnTo>
                    <a:pt x="458" y="681"/>
                  </a:lnTo>
                  <a:lnTo>
                    <a:pt x="506" y="707"/>
                  </a:lnTo>
                  <a:lnTo>
                    <a:pt x="563" y="733"/>
                  </a:lnTo>
                  <a:lnTo>
                    <a:pt x="629" y="757"/>
                  </a:lnTo>
                  <a:lnTo>
                    <a:pt x="702" y="783"/>
                  </a:lnTo>
                  <a:lnTo>
                    <a:pt x="784" y="810"/>
                  </a:lnTo>
                  <a:lnTo>
                    <a:pt x="872" y="834"/>
                  </a:lnTo>
                  <a:lnTo>
                    <a:pt x="970" y="859"/>
                  </a:lnTo>
                  <a:lnTo>
                    <a:pt x="1075" y="881"/>
                  </a:lnTo>
                  <a:lnTo>
                    <a:pt x="1187" y="903"/>
                  </a:lnTo>
                  <a:lnTo>
                    <a:pt x="1307" y="922"/>
                  </a:lnTo>
                  <a:lnTo>
                    <a:pt x="1434" y="938"/>
                  </a:lnTo>
                  <a:lnTo>
                    <a:pt x="1567" y="954"/>
                  </a:lnTo>
                  <a:lnTo>
                    <a:pt x="1710" y="966"/>
                  </a:lnTo>
                  <a:lnTo>
                    <a:pt x="1859" y="974"/>
                  </a:lnTo>
                  <a:lnTo>
                    <a:pt x="2015" y="980"/>
                  </a:lnTo>
                  <a:lnTo>
                    <a:pt x="2178" y="982"/>
                  </a:lnTo>
                  <a:lnTo>
                    <a:pt x="2342" y="980"/>
                  </a:lnTo>
                  <a:lnTo>
                    <a:pt x="2498" y="974"/>
                  </a:lnTo>
                  <a:lnTo>
                    <a:pt x="2647" y="966"/>
                  </a:lnTo>
                  <a:lnTo>
                    <a:pt x="2788" y="954"/>
                  </a:lnTo>
                  <a:lnTo>
                    <a:pt x="2923" y="938"/>
                  </a:lnTo>
                  <a:lnTo>
                    <a:pt x="3050" y="922"/>
                  </a:lnTo>
                  <a:lnTo>
                    <a:pt x="3170" y="903"/>
                  </a:lnTo>
                  <a:lnTo>
                    <a:pt x="3282" y="881"/>
                  </a:lnTo>
                  <a:lnTo>
                    <a:pt x="3387" y="859"/>
                  </a:lnTo>
                  <a:lnTo>
                    <a:pt x="3485" y="834"/>
                  </a:lnTo>
                  <a:lnTo>
                    <a:pt x="3573" y="810"/>
                  </a:lnTo>
                  <a:lnTo>
                    <a:pt x="3654" y="783"/>
                  </a:lnTo>
                  <a:lnTo>
                    <a:pt x="3727" y="757"/>
                  </a:lnTo>
                  <a:lnTo>
                    <a:pt x="3794" y="733"/>
                  </a:lnTo>
                  <a:lnTo>
                    <a:pt x="3850" y="707"/>
                  </a:lnTo>
                  <a:lnTo>
                    <a:pt x="3900" y="681"/>
                  </a:lnTo>
                  <a:lnTo>
                    <a:pt x="3940" y="657"/>
                  </a:lnTo>
                  <a:lnTo>
                    <a:pt x="3897" y="631"/>
                  </a:lnTo>
                  <a:lnTo>
                    <a:pt x="3846" y="605"/>
                  </a:lnTo>
                  <a:lnTo>
                    <a:pt x="3787" y="579"/>
                  </a:lnTo>
                  <a:lnTo>
                    <a:pt x="3718" y="552"/>
                  </a:lnTo>
                  <a:lnTo>
                    <a:pt x="3641" y="526"/>
                  </a:lnTo>
                  <a:lnTo>
                    <a:pt x="3554" y="498"/>
                  </a:lnTo>
                  <a:lnTo>
                    <a:pt x="3460" y="473"/>
                  </a:lnTo>
                  <a:lnTo>
                    <a:pt x="3356" y="449"/>
                  </a:lnTo>
                  <a:lnTo>
                    <a:pt x="3246" y="425"/>
                  </a:lnTo>
                  <a:lnTo>
                    <a:pt x="3127" y="405"/>
                  </a:lnTo>
                  <a:lnTo>
                    <a:pt x="2999" y="386"/>
                  </a:lnTo>
                  <a:lnTo>
                    <a:pt x="2863" y="369"/>
                  </a:lnTo>
                  <a:lnTo>
                    <a:pt x="2721" y="355"/>
                  </a:lnTo>
                  <a:lnTo>
                    <a:pt x="2571" y="344"/>
                  </a:lnTo>
                  <a:lnTo>
                    <a:pt x="2615" y="285"/>
                  </a:lnTo>
                  <a:lnTo>
                    <a:pt x="2663" y="221"/>
                  </a:lnTo>
                  <a:lnTo>
                    <a:pt x="2714" y="152"/>
                  </a:lnTo>
                  <a:lnTo>
                    <a:pt x="2768" y="78"/>
                  </a:lnTo>
                  <a:lnTo>
                    <a:pt x="28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5" name="Группа 314"/>
          <p:cNvGrpSpPr/>
          <p:nvPr/>
        </p:nvGrpSpPr>
        <p:grpSpPr>
          <a:xfrm>
            <a:off x="8773244" y="4001678"/>
            <a:ext cx="407774" cy="398656"/>
            <a:chOff x="5829300" y="3186113"/>
            <a:chExt cx="2555875" cy="2498725"/>
          </a:xfrm>
          <a:solidFill>
            <a:schemeClr val="bg2">
              <a:lumMod val="25000"/>
            </a:schemeClr>
          </a:solidFill>
        </p:grpSpPr>
        <p:sp>
          <p:nvSpPr>
            <p:cNvPr id="312" name="Freeform 279"/>
            <p:cNvSpPr>
              <a:spLocks/>
            </p:cNvSpPr>
            <p:nvPr/>
          </p:nvSpPr>
          <p:spPr bwMode="auto">
            <a:xfrm>
              <a:off x="6772275" y="3686175"/>
              <a:ext cx="182563" cy="352425"/>
            </a:xfrm>
            <a:custGeom>
              <a:avLst/>
              <a:gdLst>
                <a:gd name="T0" fmla="*/ 140 w 344"/>
                <a:gd name="T1" fmla="*/ 0 h 666"/>
                <a:gd name="T2" fmla="*/ 205 w 344"/>
                <a:gd name="T3" fmla="*/ 0 h 666"/>
                <a:gd name="T4" fmla="*/ 237 w 344"/>
                <a:gd name="T5" fmla="*/ 3 h 666"/>
                <a:gd name="T6" fmla="*/ 265 w 344"/>
                <a:gd name="T7" fmla="*/ 11 h 666"/>
                <a:gd name="T8" fmla="*/ 292 w 344"/>
                <a:gd name="T9" fmla="*/ 28 h 666"/>
                <a:gd name="T10" fmla="*/ 313 w 344"/>
                <a:gd name="T11" fmla="*/ 47 h 666"/>
                <a:gd name="T12" fmla="*/ 329 w 344"/>
                <a:gd name="T13" fmla="*/ 71 h 666"/>
                <a:gd name="T14" fmla="*/ 339 w 344"/>
                <a:gd name="T15" fmla="*/ 97 h 666"/>
                <a:gd name="T16" fmla="*/ 344 w 344"/>
                <a:gd name="T17" fmla="*/ 127 h 666"/>
                <a:gd name="T18" fmla="*/ 344 w 344"/>
                <a:gd name="T19" fmla="*/ 666 h 666"/>
                <a:gd name="T20" fmla="*/ 0 w 344"/>
                <a:gd name="T21" fmla="*/ 666 h 666"/>
                <a:gd name="T22" fmla="*/ 0 w 344"/>
                <a:gd name="T23" fmla="*/ 127 h 666"/>
                <a:gd name="T24" fmla="*/ 5 w 344"/>
                <a:gd name="T25" fmla="*/ 97 h 666"/>
                <a:gd name="T26" fmla="*/ 15 w 344"/>
                <a:gd name="T27" fmla="*/ 71 h 666"/>
                <a:gd name="T28" fmla="*/ 31 w 344"/>
                <a:gd name="T29" fmla="*/ 47 h 666"/>
                <a:gd name="T30" fmla="*/ 52 w 344"/>
                <a:gd name="T31" fmla="*/ 28 h 666"/>
                <a:gd name="T32" fmla="*/ 79 w 344"/>
                <a:gd name="T33" fmla="*/ 11 h 666"/>
                <a:gd name="T34" fmla="*/ 107 w 344"/>
                <a:gd name="T35" fmla="*/ 3 h 666"/>
                <a:gd name="T36" fmla="*/ 140 w 344"/>
                <a:gd name="T3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4" h="666">
                  <a:moveTo>
                    <a:pt x="140" y="0"/>
                  </a:moveTo>
                  <a:lnTo>
                    <a:pt x="205" y="0"/>
                  </a:lnTo>
                  <a:lnTo>
                    <a:pt x="237" y="3"/>
                  </a:lnTo>
                  <a:lnTo>
                    <a:pt x="265" y="11"/>
                  </a:lnTo>
                  <a:lnTo>
                    <a:pt x="292" y="28"/>
                  </a:lnTo>
                  <a:lnTo>
                    <a:pt x="313" y="47"/>
                  </a:lnTo>
                  <a:lnTo>
                    <a:pt x="329" y="71"/>
                  </a:lnTo>
                  <a:lnTo>
                    <a:pt x="339" y="97"/>
                  </a:lnTo>
                  <a:lnTo>
                    <a:pt x="344" y="127"/>
                  </a:lnTo>
                  <a:lnTo>
                    <a:pt x="344" y="666"/>
                  </a:lnTo>
                  <a:lnTo>
                    <a:pt x="0" y="666"/>
                  </a:lnTo>
                  <a:lnTo>
                    <a:pt x="0" y="127"/>
                  </a:lnTo>
                  <a:lnTo>
                    <a:pt x="5" y="97"/>
                  </a:lnTo>
                  <a:lnTo>
                    <a:pt x="15" y="71"/>
                  </a:lnTo>
                  <a:lnTo>
                    <a:pt x="31" y="47"/>
                  </a:lnTo>
                  <a:lnTo>
                    <a:pt x="52" y="28"/>
                  </a:lnTo>
                  <a:lnTo>
                    <a:pt x="79" y="11"/>
                  </a:lnTo>
                  <a:lnTo>
                    <a:pt x="107" y="3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Freeform 280"/>
            <p:cNvSpPr>
              <a:spLocks/>
            </p:cNvSpPr>
            <p:nvPr/>
          </p:nvSpPr>
          <p:spPr bwMode="auto">
            <a:xfrm>
              <a:off x="7259638" y="3686175"/>
              <a:ext cx="180975" cy="352425"/>
            </a:xfrm>
            <a:custGeom>
              <a:avLst/>
              <a:gdLst>
                <a:gd name="T0" fmla="*/ 140 w 344"/>
                <a:gd name="T1" fmla="*/ 0 h 666"/>
                <a:gd name="T2" fmla="*/ 205 w 344"/>
                <a:gd name="T3" fmla="*/ 0 h 666"/>
                <a:gd name="T4" fmla="*/ 237 w 344"/>
                <a:gd name="T5" fmla="*/ 3 h 666"/>
                <a:gd name="T6" fmla="*/ 267 w 344"/>
                <a:gd name="T7" fmla="*/ 11 h 666"/>
                <a:gd name="T8" fmla="*/ 292 w 344"/>
                <a:gd name="T9" fmla="*/ 28 h 666"/>
                <a:gd name="T10" fmla="*/ 313 w 344"/>
                <a:gd name="T11" fmla="*/ 47 h 666"/>
                <a:gd name="T12" fmla="*/ 329 w 344"/>
                <a:gd name="T13" fmla="*/ 71 h 666"/>
                <a:gd name="T14" fmla="*/ 339 w 344"/>
                <a:gd name="T15" fmla="*/ 97 h 666"/>
                <a:gd name="T16" fmla="*/ 344 w 344"/>
                <a:gd name="T17" fmla="*/ 127 h 666"/>
                <a:gd name="T18" fmla="*/ 344 w 344"/>
                <a:gd name="T19" fmla="*/ 666 h 666"/>
                <a:gd name="T20" fmla="*/ 0 w 344"/>
                <a:gd name="T21" fmla="*/ 666 h 666"/>
                <a:gd name="T22" fmla="*/ 0 w 344"/>
                <a:gd name="T23" fmla="*/ 127 h 666"/>
                <a:gd name="T24" fmla="*/ 5 w 344"/>
                <a:gd name="T25" fmla="*/ 97 h 666"/>
                <a:gd name="T26" fmla="*/ 15 w 344"/>
                <a:gd name="T27" fmla="*/ 71 h 666"/>
                <a:gd name="T28" fmla="*/ 32 w 344"/>
                <a:gd name="T29" fmla="*/ 47 h 666"/>
                <a:gd name="T30" fmla="*/ 52 w 344"/>
                <a:gd name="T31" fmla="*/ 28 h 666"/>
                <a:gd name="T32" fmla="*/ 79 w 344"/>
                <a:gd name="T33" fmla="*/ 11 h 666"/>
                <a:gd name="T34" fmla="*/ 109 w 344"/>
                <a:gd name="T35" fmla="*/ 3 h 666"/>
                <a:gd name="T36" fmla="*/ 140 w 344"/>
                <a:gd name="T3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4" h="666">
                  <a:moveTo>
                    <a:pt x="140" y="0"/>
                  </a:moveTo>
                  <a:lnTo>
                    <a:pt x="205" y="0"/>
                  </a:lnTo>
                  <a:lnTo>
                    <a:pt x="237" y="3"/>
                  </a:lnTo>
                  <a:lnTo>
                    <a:pt x="267" y="11"/>
                  </a:lnTo>
                  <a:lnTo>
                    <a:pt x="292" y="28"/>
                  </a:lnTo>
                  <a:lnTo>
                    <a:pt x="313" y="47"/>
                  </a:lnTo>
                  <a:lnTo>
                    <a:pt x="329" y="71"/>
                  </a:lnTo>
                  <a:lnTo>
                    <a:pt x="339" y="97"/>
                  </a:lnTo>
                  <a:lnTo>
                    <a:pt x="344" y="127"/>
                  </a:lnTo>
                  <a:lnTo>
                    <a:pt x="344" y="666"/>
                  </a:lnTo>
                  <a:lnTo>
                    <a:pt x="0" y="666"/>
                  </a:lnTo>
                  <a:lnTo>
                    <a:pt x="0" y="127"/>
                  </a:lnTo>
                  <a:lnTo>
                    <a:pt x="5" y="97"/>
                  </a:lnTo>
                  <a:lnTo>
                    <a:pt x="15" y="71"/>
                  </a:lnTo>
                  <a:lnTo>
                    <a:pt x="32" y="47"/>
                  </a:lnTo>
                  <a:lnTo>
                    <a:pt x="52" y="28"/>
                  </a:lnTo>
                  <a:lnTo>
                    <a:pt x="79" y="11"/>
                  </a:lnTo>
                  <a:lnTo>
                    <a:pt x="109" y="3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" name="Freeform 281"/>
            <p:cNvSpPr>
              <a:spLocks/>
            </p:cNvSpPr>
            <p:nvPr/>
          </p:nvSpPr>
          <p:spPr bwMode="auto">
            <a:xfrm>
              <a:off x="5829300" y="3186113"/>
              <a:ext cx="2555875" cy="2498725"/>
            </a:xfrm>
            <a:custGeom>
              <a:avLst/>
              <a:gdLst>
                <a:gd name="T0" fmla="*/ 2864 w 4829"/>
                <a:gd name="T1" fmla="*/ 41 h 4721"/>
                <a:gd name="T2" fmla="*/ 3549 w 4829"/>
                <a:gd name="T3" fmla="*/ 283 h 4721"/>
                <a:gd name="T4" fmla="*/ 4122 w 4829"/>
                <a:gd name="T5" fmla="*/ 707 h 4721"/>
                <a:gd name="T6" fmla="*/ 4547 w 4829"/>
                <a:gd name="T7" fmla="*/ 1280 h 4721"/>
                <a:gd name="T8" fmla="*/ 4788 w 4829"/>
                <a:gd name="T9" fmla="*/ 1965 h 4721"/>
                <a:gd name="T10" fmla="*/ 4814 w 4829"/>
                <a:gd name="T11" fmla="*/ 2689 h 4721"/>
                <a:gd name="T12" fmla="*/ 4646 w 4829"/>
                <a:gd name="T13" fmla="*/ 3342 h 4721"/>
                <a:gd name="T14" fmla="*/ 4302 w 4829"/>
                <a:gd name="T15" fmla="*/ 3922 h 4721"/>
                <a:gd name="T16" fmla="*/ 4082 w 4829"/>
                <a:gd name="T17" fmla="*/ 4159 h 4721"/>
                <a:gd name="T18" fmla="*/ 3921 w 4829"/>
                <a:gd name="T19" fmla="*/ 4287 h 4721"/>
                <a:gd name="T20" fmla="*/ 3663 w 4829"/>
                <a:gd name="T21" fmla="*/ 4456 h 4721"/>
                <a:gd name="T22" fmla="*/ 3352 w 4829"/>
                <a:gd name="T23" fmla="*/ 4597 h 4721"/>
                <a:gd name="T24" fmla="*/ 3013 w 4829"/>
                <a:gd name="T25" fmla="*/ 4637 h 4721"/>
                <a:gd name="T26" fmla="*/ 2661 w 4829"/>
                <a:gd name="T27" fmla="*/ 4521 h 4721"/>
                <a:gd name="T28" fmla="*/ 2390 w 4829"/>
                <a:gd name="T29" fmla="*/ 4243 h 4721"/>
                <a:gd name="T30" fmla="*/ 2235 w 4829"/>
                <a:gd name="T31" fmla="*/ 3852 h 4721"/>
                <a:gd name="T32" fmla="*/ 2176 w 4829"/>
                <a:gd name="T33" fmla="*/ 3451 h 4721"/>
                <a:gd name="T34" fmla="*/ 2007 w 4829"/>
                <a:gd name="T35" fmla="*/ 3213 h 4721"/>
                <a:gd name="T36" fmla="*/ 1672 w 4829"/>
                <a:gd name="T37" fmla="*/ 3001 h 4721"/>
                <a:gd name="T38" fmla="*/ 1487 w 4829"/>
                <a:gd name="T39" fmla="*/ 2651 h 4721"/>
                <a:gd name="T40" fmla="*/ 3361 w 4829"/>
                <a:gd name="T41" fmla="*/ 2483 h 4721"/>
                <a:gd name="T42" fmla="*/ 3262 w 4829"/>
                <a:gd name="T43" fmla="*/ 2858 h 4721"/>
                <a:gd name="T44" fmla="*/ 3003 w 4829"/>
                <a:gd name="T45" fmla="*/ 3130 h 4721"/>
                <a:gd name="T46" fmla="*/ 2636 w 4829"/>
                <a:gd name="T47" fmla="*/ 3246 h 4721"/>
                <a:gd name="T48" fmla="*/ 2657 w 4829"/>
                <a:gd name="T49" fmla="*/ 3580 h 4721"/>
                <a:gd name="T50" fmla="*/ 2741 w 4829"/>
                <a:gd name="T51" fmla="*/ 3913 h 4721"/>
                <a:gd name="T52" fmla="*/ 2908 w 4829"/>
                <a:gd name="T53" fmla="*/ 4128 h 4721"/>
                <a:gd name="T54" fmla="*/ 3136 w 4829"/>
                <a:gd name="T55" fmla="*/ 4172 h 4721"/>
                <a:gd name="T56" fmla="*/ 3389 w 4829"/>
                <a:gd name="T57" fmla="*/ 4077 h 4721"/>
                <a:gd name="T58" fmla="*/ 3642 w 4829"/>
                <a:gd name="T59" fmla="*/ 3914 h 4721"/>
                <a:gd name="T60" fmla="*/ 3876 w 4829"/>
                <a:gd name="T61" fmla="*/ 3706 h 4721"/>
                <a:gd name="T62" fmla="*/ 4194 w 4829"/>
                <a:gd name="T63" fmla="*/ 3214 h 4721"/>
                <a:gd name="T64" fmla="*/ 4350 w 4829"/>
                <a:gd name="T65" fmla="*/ 2652 h 4721"/>
                <a:gd name="T66" fmla="*/ 4325 w 4829"/>
                <a:gd name="T67" fmla="*/ 2022 h 4721"/>
                <a:gd name="T68" fmla="*/ 4098 w 4829"/>
                <a:gd name="T69" fmla="*/ 1431 h 4721"/>
                <a:gd name="T70" fmla="*/ 3701 w 4829"/>
                <a:gd name="T71" fmla="*/ 952 h 4721"/>
                <a:gd name="T72" fmla="*/ 3173 w 4829"/>
                <a:gd name="T73" fmla="*/ 619 h 4721"/>
                <a:gd name="T74" fmla="*/ 2549 w 4829"/>
                <a:gd name="T75" fmla="*/ 469 h 4721"/>
                <a:gd name="T76" fmla="*/ 1897 w 4829"/>
                <a:gd name="T77" fmla="*/ 534 h 4721"/>
                <a:gd name="T78" fmla="*/ 1326 w 4829"/>
                <a:gd name="T79" fmla="*/ 798 h 4721"/>
                <a:gd name="T80" fmla="*/ 872 w 4829"/>
                <a:gd name="T81" fmla="*/ 1224 h 4721"/>
                <a:gd name="T82" fmla="*/ 573 w 4829"/>
                <a:gd name="T83" fmla="*/ 1774 h 4721"/>
                <a:gd name="T84" fmla="*/ 465 w 4829"/>
                <a:gd name="T85" fmla="*/ 2414 h 4721"/>
                <a:gd name="T86" fmla="*/ 552 w 4829"/>
                <a:gd name="T87" fmla="*/ 2994 h 4721"/>
                <a:gd name="T88" fmla="*/ 807 w 4829"/>
                <a:gd name="T89" fmla="*/ 3516 h 4721"/>
                <a:gd name="T90" fmla="*/ 1205 w 4829"/>
                <a:gd name="T91" fmla="*/ 3943 h 4721"/>
                <a:gd name="T92" fmla="*/ 1701 w 4829"/>
                <a:gd name="T93" fmla="*/ 4230 h 4721"/>
                <a:gd name="T94" fmla="*/ 1934 w 4829"/>
                <a:gd name="T95" fmla="*/ 4366 h 4721"/>
                <a:gd name="T96" fmla="*/ 1958 w 4829"/>
                <a:gd name="T97" fmla="*/ 4561 h 4721"/>
                <a:gd name="T98" fmla="*/ 1817 w 4829"/>
                <a:gd name="T99" fmla="*/ 4706 h 4721"/>
                <a:gd name="T100" fmla="*/ 1545 w 4829"/>
                <a:gd name="T101" fmla="*/ 4668 h 4721"/>
                <a:gd name="T102" fmla="*/ 992 w 4829"/>
                <a:gd name="T103" fmla="*/ 4366 h 4721"/>
                <a:gd name="T104" fmla="*/ 521 w 4829"/>
                <a:gd name="T105" fmla="*/ 3914 h 4721"/>
                <a:gd name="T106" fmla="*/ 182 w 4829"/>
                <a:gd name="T107" fmla="*/ 3336 h 4721"/>
                <a:gd name="T108" fmla="*/ 15 w 4829"/>
                <a:gd name="T109" fmla="*/ 2688 h 4721"/>
                <a:gd name="T110" fmla="*/ 41 w 4829"/>
                <a:gd name="T111" fmla="*/ 1965 h 4721"/>
                <a:gd name="T112" fmla="*/ 283 w 4829"/>
                <a:gd name="T113" fmla="*/ 1280 h 4721"/>
                <a:gd name="T114" fmla="*/ 707 w 4829"/>
                <a:gd name="T115" fmla="*/ 707 h 4721"/>
                <a:gd name="T116" fmla="*/ 1280 w 4829"/>
                <a:gd name="T117" fmla="*/ 283 h 4721"/>
                <a:gd name="T118" fmla="*/ 1965 w 4829"/>
                <a:gd name="T119" fmla="*/ 41 h 4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29" h="4721">
                  <a:moveTo>
                    <a:pt x="2415" y="0"/>
                  </a:moveTo>
                  <a:lnTo>
                    <a:pt x="2415" y="0"/>
                  </a:lnTo>
                  <a:lnTo>
                    <a:pt x="2568" y="4"/>
                  </a:lnTo>
                  <a:lnTo>
                    <a:pt x="2717" y="19"/>
                  </a:lnTo>
                  <a:lnTo>
                    <a:pt x="2864" y="41"/>
                  </a:lnTo>
                  <a:lnTo>
                    <a:pt x="3009" y="74"/>
                  </a:lnTo>
                  <a:lnTo>
                    <a:pt x="3149" y="114"/>
                  </a:lnTo>
                  <a:lnTo>
                    <a:pt x="3287" y="163"/>
                  </a:lnTo>
                  <a:lnTo>
                    <a:pt x="3420" y="219"/>
                  </a:lnTo>
                  <a:lnTo>
                    <a:pt x="3549" y="283"/>
                  </a:lnTo>
                  <a:lnTo>
                    <a:pt x="3673" y="355"/>
                  </a:lnTo>
                  <a:lnTo>
                    <a:pt x="3793" y="434"/>
                  </a:lnTo>
                  <a:lnTo>
                    <a:pt x="3909" y="518"/>
                  </a:lnTo>
                  <a:lnTo>
                    <a:pt x="4018" y="610"/>
                  </a:lnTo>
                  <a:lnTo>
                    <a:pt x="4122" y="707"/>
                  </a:lnTo>
                  <a:lnTo>
                    <a:pt x="4219" y="811"/>
                  </a:lnTo>
                  <a:lnTo>
                    <a:pt x="4311" y="920"/>
                  </a:lnTo>
                  <a:lnTo>
                    <a:pt x="4396" y="1036"/>
                  </a:lnTo>
                  <a:lnTo>
                    <a:pt x="4474" y="1156"/>
                  </a:lnTo>
                  <a:lnTo>
                    <a:pt x="4547" y="1280"/>
                  </a:lnTo>
                  <a:lnTo>
                    <a:pt x="4610" y="1409"/>
                  </a:lnTo>
                  <a:lnTo>
                    <a:pt x="4666" y="1542"/>
                  </a:lnTo>
                  <a:lnTo>
                    <a:pt x="4715" y="1680"/>
                  </a:lnTo>
                  <a:lnTo>
                    <a:pt x="4755" y="1820"/>
                  </a:lnTo>
                  <a:lnTo>
                    <a:pt x="4788" y="1965"/>
                  </a:lnTo>
                  <a:lnTo>
                    <a:pt x="4810" y="2112"/>
                  </a:lnTo>
                  <a:lnTo>
                    <a:pt x="4825" y="2261"/>
                  </a:lnTo>
                  <a:lnTo>
                    <a:pt x="4829" y="2414"/>
                  </a:lnTo>
                  <a:lnTo>
                    <a:pt x="4826" y="2553"/>
                  </a:lnTo>
                  <a:lnTo>
                    <a:pt x="4814" y="2689"/>
                  </a:lnTo>
                  <a:lnTo>
                    <a:pt x="4795" y="2824"/>
                  </a:lnTo>
                  <a:lnTo>
                    <a:pt x="4769" y="2957"/>
                  </a:lnTo>
                  <a:lnTo>
                    <a:pt x="4735" y="3087"/>
                  </a:lnTo>
                  <a:lnTo>
                    <a:pt x="4695" y="3216"/>
                  </a:lnTo>
                  <a:lnTo>
                    <a:pt x="4646" y="3342"/>
                  </a:lnTo>
                  <a:lnTo>
                    <a:pt x="4591" y="3465"/>
                  </a:lnTo>
                  <a:lnTo>
                    <a:pt x="4529" y="3584"/>
                  </a:lnTo>
                  <a:lnTo>
                    <a:pt x="4459" y="3700"/>
                  </a:lnTo>
                  <a:lnTo>
                    <a:pt x="4384" y="3814"/>
                  </a:lnTo>
                  <a:lnTo>
                    <a:pt x="4302" y="3922"/>
                  </a:lnTo>
                  <a:lnTo>
                    <a:pt x="4214" y="4027"/>
                  </a:lnTo>
                  <a:lnTo>
                    <a:pt x="4119" y="4126"/>
                  </a:lnTo>
                  <a:lnTo>
                    <a:pt x="4110" y="4134"/>
                  </a:lnTo>
                  <a:lnTo>
                    <a:pt x="4100" y="4144"/>
                  </a:lnTo>
                  <a:lnTo>
                    <a:pt x="4082" y="4159"/>
                  </a:lnTo>
                  <a:lnTo>
                    <a:pt x="4060" y="4178"/>
                  </a:lnTo>
                  <a:lnTo>
                    <a:pt x="4032" y="4200"/>
                  </a:lnTo>
                  <a:lnTo>
                    <a:pt x="3999" y="4227"/>
                  </a:lnTo>
                  <a:lnTo>
                    <a:pt x="3962" y="4256"/>
                  </a:lnTo>
                  <a:lnTo>
                    <a:pt x="3921" y="4287"/>
                  </a:lnTo>
                  <a:lnTo>
                    <a:pt x="3876" y="4320"/>
                  </a:lnTo>
                  <a:lnTo>
                    <a:pt x="3827" y="4354"/>
                  </a:lnTo>
                  <a:lnTo>
                    <a:pt x="3775" y="4388"/>
                  </a:lnTo>
                  <a:lnTo>
                    <a:pt x="3721" y="4424"/>
                  </a:lnTo>
                  <a:lnTo>
                    <a:pt x="3663" y="4456"/>
                  </a:lnTo>
                  <a:lnTo>
                    <a:pt x="3604" y="4489"/>
                  </a:lnTo>
                  <a:lnTo>
                    <a:pt x="3543" y="4520"/>
                  </a:lnTo>
                  <a:lnTo>
                    <a:pt x="3481" y="4548"/>
                  </a:lnTo>
                  <a:lnTo>
                    <a:pt x="3417" y="4575"/>
                  </a:lnTo>
                  <a:lnTo>
                    <a:pt x="3352" y="4597"/>
                  </a:lnTo>
                  <a:lnTo>
                    <a:pt x="3287" y="4615"/>
                  </a:lnTo>
                  <a:lnTo>
                    <a:pt x="3222" y="4628"/>
                  </a:lnTo>
                  <a:lnTo>
                    <a:pt x="3157" y="4637"/>
                  </a:lnTo>
                  <a:lnTo>
                    <a:pt x="3092" y="4640"/>
                  </a:lnTo>
                  <a:lnTo>
                    <a:pt x="3013" y="4637"/>
                  </a:lnTo>
                  <a:lnTo>
                    <a:pt x="2936" y="4626"/>
                  </a:lnTo>
                  <a:lnTo>
                    <a:pt x="2864" y="4610"/>
                  </a:lnTo>
                  <a:lnTo>
                    <a:pt x="2793" y="4586"/>
                  </a:lnTo>
                  <a:lnTo>
                    <a:pt x="2725" y="4557"/>
                  </a:lnTo>
                  <a:lnTo>
                    <a:pt x="2661" y="4521"/>
                  </a:lnTo>
                  <a:lnTo>
                    <a:pt x="2600" y="4480"/>
                  </a:lnTo>
                  <a:lnTo>
                    <a:pt x="2543" y="4431"/>
                  </a:lnTo>
                  <a:lnTo>
                    <a:pt x="2491" y="4378"/>
                  </a:lnTo>
                  <a:lnTo>
                    <a:pt x="2438" y="4313"/>
                  </a:lnTo>
                  <a:lnTo>
                    <a:pt x="2390" y="4243"/>
                  </a:lnTo>
                  <a:lnTo>
                    <a:pt x="2350" y="4171"/>
                  </a:lnTo>
                  <a:lnTo>
                    <a:pt x="2313" y="4094"/>
                  </a:lnTo>
                  <a:lnTo>
                    <a:pt x="2282" y="4015"/>
                  </a:lnTo>
                  <a:lnTo>
                    <a:pt x="2257" y="3934"/>
                  </a:lnTo>
                  <a:lnTo>
                    <a:pt x="2235" y="3852"/>
                  </a:lnTo>
                  <a:lnTo>
                    <a:pt x="2216" y="3769"/>
                  </a:lnTo>
                  <a:lnTo>
                    <a:pt x="2201" y="3688"/>
                  </a:lnTo>
                  <a:lnTo>
                    <a:pt x="2190" y="3607"/>
                  </a:lnTo>
                  <a:lnTo>
                    <a:pt x="2182" y="3528"/>
                  </a:lnTo>
                  <a:lnTo>
                    <a:pt x="2176" y="3451"/>
                  </a:lnTo>
                  <a:lnTo>
                    <a:pt x="2173" y="3379"/>
                  </a:lnTo>
                  <a:lnTo>
                    <a:pt x="2170" y="3309"/>
                  </a:lnTo>
                  <a:lnTo>
                    <a:pt x="2170" y="3244"/>
                  </a:lnTo>
                  <a:lnTo>
                    <a:pt x="2087" y="3232"/>
                  </a:lnTo>
                  <a:lnTo>
                    <a:pt x="2007" y="3213"/>
                  </a:lnTo>
                  <a:lnTo>
                    <a:pt x="1931" y="3185"/>
                  </a:lnTo>
                  <a:lnTo>
                    <a:pt x="1859" y="3149"/>
                  </a:lnTo>
                  <a:lnTo>
                    <a:pt x="1792" y="3106"/>
                  </a:lnTo>
                  <a:lnTo>
                    <a:pt x="1729" y="3058"/>
                  </a:lnTo>
                  <a:lnTo>
                    <a:pt x="1672" y="3001"/>
                  </a:lnTo>
                  <a:lnTo>
                    <a:pt x="1621" y="2941"/>
                  </a:lnTo>
                  <a:lnTo>
                    <a:pt x="1576" y="2874"/>
                  </a:lnTo>
                  <a:lnTo>
                    <a:pt x="1539" y="2804"/>
                  </a:lnTo>
                  <a:lnTo>
                    <a:pt x="1510" y="2729"/>
                  </a:lnTo>
                  <a:lnTo>
                    <a:pt x="1487" y="2651"/>
                  </a:lnTo>
                  <a:lnTo>
                    <a:pt x="1474" y="2568"/>
                  </a:lnTo>
                  <a:lnTo>
                    <a:pt x="1470" y="2483"/>
                  </a:lnTo>
                  <a:lnTo>
                    <a:pt x="1470" y="1760"/>
                  </a:lnTo>
                  <a:lnTo>
                    <a:pt x="3361" y="1760"/>
                  </a:lnTo>
                  <a:lnTo>
                    <a:pt x="3361" y="2483"/>
                  </a:lnTo>
                  <a:lnTo>
                    <a:pt x="3357" y="2565"/>
                  </a:lnTo>
                  <a:lnTo>
                    <a:pt x="3343" y="2642"/>
                  </a:lnTo>
                  <a:lnTo>
                    <a:pt x="3324" y="2717"/>
                  </a:lnTo>
                  <a:lnTo>
                    <a:pt x="3296" y="2790"/>
                  </a:lnTo>
                  <a:lnTo>
                    <a:pt x="3262" y="2858"/>
                  </a:lnTo>
                  <a:lnTo>
                    <a:pt x="3222" y="2921"/>
                  </a:lnTo>
                  <a:lnTo>
                    <a:pt x="3175" y="2982"/>
                  </a:lnTo>
                  <a:lnTo>
                    <a:pt x="3123" y="3037"/>
                  </a:lnTo>
                  <a:lnTo>
                    <a:pt x="3065" y="3086"/>
                  </a:lnTo>
                  <a:lnTo>
                    <a:pt x="3003" y="3130"/>
                  </a:lnTo>
                  <a:lnTo>
                    <a:pt x="2936" y="3167"/>
                  </a:lnTo>
                  <a:lnTo>
                    <a:pt x="2865" y="3197"/>
                  </a:lnTo>
                  <a:lnTo>
                    <a:pt x="2793" y="3220"/>
                  </a:lnTo>
                  <a:lnTo>
                    <a:pt x="2716" y="3237"/>
                  </a:lnTo>
                  <a:lnTo>
                    <a:pt x="2636" y="3246"/>
                  </a:lnTo>
                  <a:lnTo>
                    <a:pt x="2636" y="3308"/>
                  </a:lnTo>
                  <a:lnTo>
                    <a:pt x="2637" y="3373"/>
                  </a:lnTo>
                  <a:lnTo>
                    <a:pt x="2642" y="3441"/>
                  </a:lnTo>
                  <a:lnTo>
                    <a:pt x="2648" y="3510"/>
                  </a:lnTo>
                  <a:lnTo>
                    <a:pt x="2657" y="3580"/>
                  </a:lnTo>
                  <a:lnTo>
                    <a:pt x="2667" y="3650"/>
                  </a:lnTo>
                  <a:lnTo>
                    <a:pt x="2680" y="3719"/>
                  </a:lnTo>
                  <a:lnTo>
                    <a:pt x="2698" y="3786"/>
                  </a:lnTo>
                  <a:lnTo>
                    <a:pt x="2717" y="3851"/>
                  </a:lnTo>
                  <a:lnTo>
                    <a:pt x="2741" y="3913"/>
                  </a:lnTo>
                  <a:lnTo>
                    <a:pt x="2769" y="3969"/>
                  </a:lnTo>
                  <a:lnTo>
                    <a:pt x="2802" y="4021"/>
                  </a:lnTo>
                  <a:lnTo>
                    <a:pt x="2837" y="4067"/>
                  </a:lnTo>
                  <a:lnTo>
                    <a:pt x="2871" y="4101"/>
                  </a:lnTo>
                  <a:lnTo>
                    <a:pt x="2908" y="4128"/>
                  </a:lnTo>
                  <a:lnTo>
                    <a:pt x="2948" y="4148"/>
                  </a:lnTo>
                  <a:lnTo>
                    <a:pt x="2993" y="4163"/>
                  </a:lnTo>
                  <a:lnTo>
                    <a:pt x="3040" y="4172"/>
                  </a:lnTo>
                  <a:lnTo>
                    <a:pt x="3092" y="4175"/>
                  </a:lnTo>
                  <a:lnTo>
                    <a:pt x="3136" y="4172"/>
                  </a:lnTo>
                  <a:lnTo>
                    <a:pt x="3182" y="4162"/>
                  </a:lnTo>
                  <a:lnTo>
                    <a:pt x="3232" y="4147"/>
                  </a:lnTo>
                  <a:lnTo>
                    <a:pt x="3283" y="4128"/>
                  </a:lnTo>
                  <a:lnTo>
                    <a:pt x="3336" y="4104"/>
                  </a:lnTo>
                  <a:lnTo>
                    <a:pt x="3389" y="4077"/>
                  </a:lnTo>
                  <a:lnTo>
                    <a:pt x="3442" y="4048"/>
                  </a:lnTo>
                  <a:lnTo>
                    <a:pt x="3494" y="4015"/>
                  </a:lnTo>
                  <a:lnTo>
                    <a:pt x="3546" y="3983"/>
                  </a:lnTo>
                  <a:lnTo>
                    <a:pt x="3596" y="3949"/>
                  </a:lnTo>
                  <a:lnTo>
                    <a:pt x="3642" y="3914"/>
                  </a:lnTo>
                  <a:lnTo>
                    <a:pt x="3687" y="3880"/>
                  </a:lnTo>
                  <a:lnTo>
                    <a:pt x="3727" y="3849"/>
                  </a:lnTo>
                  <a:lnTo>
                    <a:pt x="3762" y="3820"/>
                  </a:lnTo>
                  <a:lnTo>
                    <a:pt x="3793" y="3793"/>
                  </a:lnTo>
                  <a:lnTo>
                    <a:pt x="3876" y="3706"/>
                  </a:lnTo>
                  <a:lnTo>
                    <a:pt x="3952" y="3614"/>
                  </a:lnTo>
                  <a:lnTo>
                    <a:pt x="4021" y="3519"/>
                  </a:lnTo>
                  <a:lnTo>
                    <a:pt x="4085" y="3422"/>
                  </a:lnTo>
                  <a:lnTo>
                    <a:pt x="4143" y="3320"/>
                  </a:lnTo>
                  <a:lnTo>
                    <a:pt x="4194" y="3214"/>
                  </a:lnTo>
                  <a:lnTo>
                    <a:pt x="4239" y="3106"/>
                  </a:lnTo>
                  <a:lnTo>
                    <a:pt x="4277" y="2997"/>
                  </a:lnTo>
                  <a:lnTo>
                    <a:pt x="4308" y="2884"/>
                  </a:lnTo>
                  <a:lnTo>
                    <a:pt x="4332" y="2769"/>
                  </a:lnTo>
                  <a:lnTo>
                    <a:pt x="4350" y="2652"/>
                  </a:lnTo>
                  <a:lnTo>
                    <a:pt x="4360" y="2534"/>
                  </a:lnTo>
                  <a:lnTo>
                    <a:pt x="4365" y="2414"/>
                  </a:lnTo>
                  <a:lnTo>
                    <a:pt x="4360" y="2281"/>
                  </a:lnTo>
                  <a:lnTo>
                    <a:pt x="4347" y="2150"/>
                  </a:lnTo>
                  <a:lnTo>
                    <a:pt x="4325" y="2022"/>
                  </a:lnTo>
                  <a:lnTo>
                    <a:pt x="4295" y="1897"/>
                  </a:lnTo>
                  <a:lnTo>
                    <a:pt x="4256" y="1774"/>
                  </a:lnTo>
                  <a:lnTo>
                    <a:pt x="4211" y="1656"/>
                  </a:lnTo>
                  <a:lnTo>
                    <a:pt x="4157" y="1542"/>
                  </a:lnTo>
                  <a:lnTo>
                    <a:pt x="4098" y="1431"/>
                  </a:lnTo>
                  <a:lnTo>
                    <a:pt x="4032" y="1324"/>
                  </a:lnTo>
                  <a:lnTo>
                    <a:pt x="3958" y="1224"/>
                  </a:lnTo>
                  <a:lnTo>
                    <a:pt x="3878" y="1128"/>
                  </a:lnTo>
                  <a:lnTo>
                    <a:pt x="3793" y="1036"/>
                  </a:lnTo>
                  <a:lnTo>
                    <a:pt x="3701" y="952"/>
                  </a:lnTo>
                  <a:lnTo>
                    <a:pt x="3605" y="872"/>
                  </a:lnTo>
                  <a:lnTo>
                    <a:pt x="3505" y="798"/>
                  </a:lnTo>
                  <a:lnTo>
                    <a:pt x="3398" y="731"/>
                  </a:lnTo>
                  <a:lnTo>
                    <a:pt x="3287" y="672"/>
                  </a:lnTo>
                  <a:lnTo>
                    <a:pt x="3173" y="619"/>
                  </a:lnTo>
                  <a:lnTo>
                    <a:pt x="3055" y="573"/>
                  </a:lnTo>
                  <a:lnTo>
                    <a:pt x="2932" y="534"/>
                  </a:lnTo>
                  <a:lnTo>
                    <a:pt x="2808" y="505"/>
                  </a:lnTo>
                  <a:lnTo>
                    <a:pt x="2679" y="482"/>
                  </a:lnTo>
                  <a:lnTo>
                    <a:pt x="2549" y="469"/>
                  </a:lnTo>
                  <a:lnTo>
                    <a:pt x="2415" y="465"/>
                  </a:lnTo>
                  <a:lnTo>
                    <a:pt x="2282" y="469"/>
                  </a:lnTo>
                  <a:lnTo>
                    <a:pt x="2150" y="482"/>
                  </a:lnTo>
                  <a:lnTo>
                    <a:pt x="2023" y="505"/>
                  </a:lnTo>
                  <a:lnTo>
                    <a:pt x="1897" y="534"/>
                  </a:lnTo>
                  <a:lnTo>
                    <a:pt x="1775" y="573"/>
                  </a:lnTo>
                  <a:lnTo>
                    <a:pt x="1656" y="619"/>
                  </a:lnTo>
                  <a:lnTo>
                    <a:pt x="1542" y="672"/>
                  </a:lnTo>
                  <a:lnTo>
                    <a:pt x="1431" y="731"/>
                  </a:lnTo>
                  <a:lnTo>
                    <a:pt x="1326" y="798"/>
                  </a:lnTo>
                  <a:lnTo>
                    <a:pt x="1224" y="872"/>
                  </a:lnTo>
                  <a:lnTo>
                    <a:pt x="1128" y="952"/>
                  </a:lnTo>
                  <a:lnTo>
                    <a:pt x="1037" y="1036"/>
                  </a:lnTo>
                  <a:lnTo>
                    <a:pt x="952" y="1128"/>
                  </a:lnTo>
                  <a:lnTo>
                    <a:pt x="872" y="1224"/>
                  </a:lnTo>
                  <a:lnTo>
                    <a:pt x="799" y="1324"/>
                  </a:lnTo>
                  <a:lnTo>
                    <a:pt x="731" y="1431"/>
                  </a:lnTo>
                  <a:lnTo>
                    <a:pt x="672" y="1542"/>
                  </a:lnTo>
                  <a:lnTo>
                    <a:pt x="619" y="1656"/>
                  </a:lnTo>
                  <a:lnTo>
                    <a:pt x="573" y="1774"/>
                  </a:lnTo>
                  <a:lnTo>
                    <a:pt x="534" y="1897"/>
                  </a:lnTo>
                  <a:lnTo>
                    <a:pt x="505" y="2022"/>
                  </a:lnTo>
                  <a:lnTo>
                    <a:pt x="482" y="2150"/>
                  </a:lnTo>
                  <a:lnTo>
                    <a:pt x="469" y="2281"/>
                  </a:lnTo>
                  <a:lnTo>
                    <a:pt x="465" y="2414"/>
                  </a:lnTo>
                  <a:lnTo>
                    <a:pt x="469" y="2534"/>
                  </a:lnTo>
                  <a:lnTo>
                    <a:pt x="480" y="2652"/>
                  </a:lnTo>
                  <a:lnTo>
                    <a:pt x="497" y="2767"/>
                  </a:lnTo>
                  <a:lnTo>
                    <a:pt x="521" y="2883"/>
                  </a:lnTo>
                  <a:lnTo>
                    <a:pt x="552" y="2994"/>
                  </a:lnTo>
                  <a:lnTo>
                    <a:pt x="591" y="3105"/>
                  </a:lnTo>
                  <a:lnTo>
                    <a:pt x="635" y="3213"/>
                  </a:lnTo>
                  <a:lnTo>
                    <a:pt x="685" y="3317"/>
                  </a:lnTo>
                  <a:lnTo>
                    <a:pt x="743" y="3419"/>
                  </a:lnTo>
                  <a:lnTo>
                    <a:pt x="807" y="3516"/>
                  </a:lnTo>
                  <a:lnTo>
                    <a:pt x="876" y="3613"/>
                  </a:lnTo>
                  <a:lnTo>
                    <a:pt x="952" y="3703"/>
                  </a:lnTo>
                  <a:lnTo>
                    <a:pt x="1033" y="3790"/>
                  </a:lnTo>
                  <a:lnTo>
                    <a:pt x="1116" y="3869"/>
                  </a:lnTo>
                  <a:lnTo>
                    <a:pt x="1205" y="3943"/>
                  </a:lnTo>
                  <a:lnTo>
                    <a:pt x="1296" y="4012"/>
                  </a:lnTo>
                  <a:lnTo>
                    <a:pt x="1393" y="4074"/>
                  </a:lnTo>
                  <a:lnTo>
                    <a:pt x="1493" y="4132"/>
                  </a:lnTo>
                  <a:lnTo>
                    <a:pt x="1595" y="4184"/>
                  </a:lnTo>
                  <a:lnTo>
                    <a:pt x="1701" y="4230"/>
                  </a:lnTo>
                  <a:lnTo>
                    <a:pt x="1809" y="4268"/>
                  </a:lnTo>
                  <a:lnTo>
                    <a:pt x="1847" y="4284"/>
                  </a:lnTo>
                  <a:lnTo>
                    <a:pt x="1881" y="4307"/>
                  </a:lnTo>
                  <a:lnTo>
                    <a:pt x="1911" y="4335"/>
                  </a:lnTo>
                  <a:lnTo>
                    <a:pt x="1934" y="4366"/>
                  </a:lnTo>
                  <a:lnTo>
                    <a:pt x="1952" y="4401"/>
                  </a:lnTo>
                  <a:lnTo>
                    <a:pt x="1964" y="4440"/>
                  </a:lnTo>
                  <a:lnTo>
                    <a:pt x="1968" y="4480"/>
                  </a:lnTo>
                  <a:lnTo>
                    <a:pt x="1967" y="4520"/>
                  </a:lnTo>
                  <a:lnTo>
                    <a:pt x="1958" y="4561"/>
                  </a:lnTo>
                  <a:lnTo>
                    <a:pt x="1940" y="4601"/>
                  </a:lnTo>
                  <a:lnTo>
                    <a:pt x="1917" y="4635"/>
                  </a:lnTo>
                  <a:lnTo>
                    <a:pt x="1887" y="4665"/>
                  </a:lnTo>
                  <a:lnTo>
                    <a:pt x="1854" y="4690"/>
                  </a:lnTo>
                  <a:lnTo>
                    <a:pt x="1817" y="4706"/>
                  </a:lnTo>
                  <a:lnTo>
                    <a:pt x="1777" y="4718"/>
                  </a:lnTo>
                  <a:lnTo>
                    <a:pt x="1736" y="4721"/>
                  </a:lnTo>
                  <a:lnTo>
                    <a:pt x="1701" y="4718"/>
                  </a:lnTo>
                  <a:lnTo>
                    <a:pt x="1664" y="4711"/>
                  </a:lnTo>
                  <a:lnTo>
                    <a:pt x="1545" y="4668"/>
                  </a:lnTo>
                  <a:lnTo>
                    <a:pt x="1428" y="4619"/>
                  </a:lnTo>
                  <a:lnTo>
                    <a:pt x="1314" y="4564"/>
                  </a:lnTo>
                  <a:lnTo>
                    <a:pt x="1203" y="4504"/>
                  </a:lnTo>
                  <a:lnTo>
                    <a:pt x="1095" y="4437"/>
                  </a:lnTo>
                  <a:lnTo>
                    <a:pt x="992" y="4366"/>
                  </a:lnTo>
                  <a:lnTo>
                    <a:pt x="891" y="4287"/>
                  </a:lnTo>
                  <a:lnTo>
                    <a:pt x="795" y="4206"/>
                  </a:lnTo>
                  <a:lnTo>
                    <a:pt x="703" y="4117"/>
                  </a:lnTo>
                  <a:lnTo>
                    <a:pt x="610" y="4018"/>
                  </a:lnTo>
                  <a:lnTo>
                    <a:pt x="521" y="3914"/>
                  </a:lnTo>
                  <a:lnTo>
                    <a:pt x="440" y="3805"/>
                  </a:lnTo>
                  <a:lnTo>
                    <a:pt x="366" y="3694"/>
                  </a:lnTo>
                  <a:lnTo>
                    <a:pt x="297" y="3577"/>
                  </a:lnTo>
                  <a:lnTo>
                    <a:pt x="237" y="3459"/>
                  </a:lnTo>
                  <a:lnTo>
                    <a:pt x="182" y="3336"/>
                  </a:lnTo>
                  <a:lnTo>
                    <a:pt x="135" y="3211"/>
                  </a:lnTo>
                  <a:lnTo>
                    <a:pt x="93" y="3084"/>
                  </a:lnTo>
                  <a:lnTo>
                    <a:pt x="61" y="2954"/>
                  </a:lnTo>
                  <a:lnTo>
                    <a:pt x="34" y="2821"/>
                  </a:lnTo>
                  <a:lnTo>
                    <a:pt x="15" y="2688"/>
                  </a:lnTo>
                  <a:lnTo>
                    <a:pt x="4" y="2551"/>
                  </a:lnTo>
                  <a:lnTo>
                    <a:pt x="0" y="2414"/>
                  </a:lnTo>
                  <a:lnTo>
                    <a:pt x="4" y="2261"/>
                  </a:lnTo>
                  <a:lnTo>
                    <a:pt x="19" y="2112"/>
                  </a:lnTo>
                  <a:lnTo>
                    <a:pt x="41" y="1965"/>
                  </a:lnTo>
                  <a:lnTo>
                    <a:pt x="74" y="1820"/>
                  </a:lnTo>
                  <a:lnTo>
                    <a:pt x="114" y="1680"/>
                  </a:lnTo>
                  <a:lnTo>
                    <a:pt x="163" y="1542"/>
                  </a:lnTo>
                  <a:lnTo>
                    <a:pt x="219" y="1409"/>
                  </a:lnTo>
                  <a:lnTo>
                    <a:pt x="283" y="1280"/>
                  </a:lnTo>
                  <a:lnTo>
                    <a:pt x="355" y="1156"/>
                  </a:lnTo>
                  <a:lnTo>
                    <a:pt x="434" y="1036"/>
                  </a:lnTo>
                  <a:lnTo>
                    <a:pt x="518" y="920"/>
                  </a:lnTo>
                  <a:lnTo>
                    <a:pt x="610" y="811"/>
                  </a:lnTo>
                  <a:lnTo>
                    <a:pt x="707" y="707"/>
                  </a:lnTo>
                  <a:lnTo>
                    <a:pt x="813" y="610"/>
                  </a:lnTo>
                  <a:lnTo>
                    <a:pt x="922" y="518"/>
                  </a:lnTo>
                  <a:lnTo>
                    <a:pt x="1036" y="434"/>
                  </a:lnTo>
                  <a:lnTo>
                    <a:pt x="1156" y="355"/>
                  </a:lnTo>
                  <a:lnTo>
                    <a:pt x="1280" y="283"/>
                  </a:lnTo>
                  <a:lnTo>
                    <a:pt x="1409" y="219"/>
                  </a:lnTo>
                  <a:lnTo>
                    <a:pt x="1544" y="163"/>
                  </a:lnTo>
                  <a:lnTo>
                    <a:pt x="1680" y="114"/>
                  </a:lnTo>
                  <a:lnTo>
                    <a:pt x="1820" y="74"/>
                  </a:lnTo>
                  <a:lnTo>
                    <a:pt x="1965" y="41"/>
                  </a:lnTo>
                  <a:lnTo>
                    <a:pt x="2112" y="19"/>
                  </a:lnTo>
                  <a:lnTo>
                    <a:pt x="2263" y="4"/>
                  </a:lnTo>
                  <a:lnTo>
                    <a:pt x="2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0" name="Freeform 286"/>
          <p:cNvSpPr>
            <a:spLocks noEditPoints="1"/>
          </p:cNvSpPr>
          <p:nvPr/>
        </p:nvSpPr>
        <p:spPr bwMode="auto">
          <a:xfrm>
            <a:off x="9519298" y="4002132"/>
            <a:ext cx="392819" cy="397748"/>
          </a:xfrm>
          <a:custGeom>
            <a:avLst/>
            <a:gdLst>
              <a:gd name="T0" fmla="*/ 1151 w 4143"/>
              <a:gd name="T1" fmla="*/ 1121 h 4194"/>
              <a:gd name="T2" fmla="*/ 897 w 4143"/>
              <a:gd name="T3" fmla="*/ 1452 h 4194"/>
              <a:gd name="T4" fmla="*/ 748 w 4143"/>
              <a:gd name="T5" fmla="*/ 1905 h 4194"/>
              <a:gd name="T6" fmla="*/ 770 w 4143"/>
              <a:gd name="T7" fmla="*/ 2410 h 4194"/>
              <a:gd name="T8" fmla="*/ 969 w 4143"/>
              <a:gd name="T9" fmla="*/ 2867 h 4194"/>
              <a:gd name="T10" fmla="*/ 1314 w 4143"/>
              <a:gd name="T11" fmla="*/ 3216 h 4194"/>
              <a:gd name="T12" fmla="*/ 1765 w 4143"/>
              <a:gd name="T13" fmla="*/ 3419 h 4194"/>
              <a:gd name="T14" fmla="*/ 2278 w 4143"/>
              <a:gd name="T15" fmla="*/ 3439 h 4194"/>
              <a:gd name="T16" fmla="*/ 2746 w 4143"/>
              <a:gd name="T17" fmla="*/ 3269 h 4194"/>
              <a:gd name="T18" fmla="*/ 3115 w 4143"/>
              <a:gd name="T19" fmla="*/ 2947 h 4194"/>
              <a:gd name="T20" fmla="*/ 3347 w 4143"/>
              <a:gd name="T21" fmla="*/ 2509 h 4194"/>
              <a:gd name="T22" fmla="*/ 3407 w 4143"/>
              <a:gd name="T23" fmla="*/ 2003 h 4194"/>
              <a:gd name="T24" fmla="*/ 3290 w 4143"/>
              <a:gd name="T25" fmla="*/ 1538 h 4194"/>
              <a:gd name="T26" fmla="*/ 3018 w 4143"/>
              <a:gd name="T27" fmla="*/ 1143 h 4194"/>
              <a:gd name="T28" fmla="*/ 2863 w 4143"/>
              <a:gd name="T29" fmla="*/ 1086 h 4194"/>
              <a:gd name="T30" fmla="*/ 2718 w 4143"/>
              <a:gd name="T31" fmla="*/ 1171 h 4194"/>
              <a:gd name="T32" fmla="*/ 2689 w 4143"/>
              <a:gd name="T33" fmla="*/ 1334 h 4194"/>
              <a:gd name="T34" fmla="*/ 2847 w 4143"/>
              <a:gd name="T35" fmla="*/ 1554 h 4194"/>
              <a:gd name="T36" fmla="*/ 3001 w 4143"/>
              <a:gd name="T37" fmla="*/ 1933 h 4194"/>
              <a:gd name="T38" fmla="*/ 2982 w 4143"/>
              <a:gd name="T39" fmla="*/ 2354 h 4194"/>
              <a:gd name="T40" fmla="*/ 2794 w 4143"/>
              <a:gd name="T41" fmla="*/ 2716 h 4194"/>
              <a:gd name="T42" fmla="*/ 2476 w 4143"/>
              <a:gd name="T43" fmla="*/ 2964 h 4194"/>
              <a:gd name="T44" fmla="*/ 2072 w 4143"/>
              <a:gd name="T45" fmla="*/ 3056 h 4194"/>
              <a:gd name="T46" fmla="*/ 1668 w 4143"/>
              <a:gd name="T47" fmla="*/ 2964 h 4194"/>
              <a:gd name="T48" fmla="*/ 1350 w 4143"/>
              <a:gd name="T49" fmla="*/ 2716 h 4194"/>
              <a:gd name="T50" fmla="*/ 1161 w 4143"/>
              <a:gd name="T51" fmla="*/ 2354 h 4194"/>
              <a:gd name="T52" fmla="*/ 1142 w 4143"/>
              <a:gd name="T53" fmla="*/ 1933 h 4194"/>
              <a:gd name="T54" fmla="*/ 1297 w 4143"/>
              <a:gd name="T55" fmla="*/ 1553 h 4194"/>
              <a:gd name="T56" fmla="*/ 1455 w 4143"/>
              <a:gd name="T57" fmla="*/ 1334 h 4194"/>
              <a:gd name="T58" fmla="*/ 1427 w 4143"/>
              <a:gd name="T59" fmla="*/ 1171 h 4194"/>
              <a:gd name="T60" fmla="*/ 1296 w 4143"/>
              <a:gd name="T61" fmla="*/ 1087 h 4194"/>
              <a:gd name="T62" fmla="*/ 1968 w 4143"/>
              <a:gd name="T63" fmla="*/ 894 h 4194"/>
              <a:gd name="T64" fmla="*/ 1882 w 4143"/>
              <a:gd name="T65" fmla="*/ 1060 h 4194"/>
              <a:gd name="T66" fmla="*/ 1940 w 4143"/>
              <a:gd name="T67" fmla="*/ 2235 h 4194"/>
              <a:gd name="T68" fmla="*/ 2119 w 4143"/>
              <a:gd name="T69" fmla="*/ 2288 h 4194"/>
              <a:gd name="T70" fmla="*/ 2260 w 4143"/>
              <a:gd name="T71" fmla="*/ 2172 h 4194"/>
              <a:gd name="T72" fmla="*/ 2260 w 4143"/>
              <a:gd name="T73" fmla="*/ 982 h 4194"/>
              <a:gd name="T74" fmla="*/ 2119 w 4143"/>
              <a:gd name="T75" fmla="*/ 864 h 4194"/>
              <a:gd name="T76" fmla="*/ 2457 w 4143"/>
              <a:gd name="T77" fmla="*/ 37 h 4194"/>
              <a:gd name="T78" fmla="*/ 3045 w 4143"/>
              <a:gd name="T79" fmla="*/ 246 h 4194"/>
              <a:gd name="T80" fmla="*/ 3537 w 4143"/>
              <a:gd name="T81" fmla="*/ 615 h 4194"/>
              <a:gd name="T82" fmla="*/ 3901 w 4143"/>
              <a:gd name="T83" fmla="*/ 1112 h 4194"/>
              <a:gd name="T84" fmla="*/ 4108 w 4143"/>
              <a:gd name="T85" fmla="*/ 1706 h 4194"/>
              <a:gd name="T86" fmla="*/ 4128 w 4143"/>
              <a:gd name="T87" fmla="*/ 2359 h 4194"/>
              <a:gd name="T88" fmla="*/ 3955 w 4143"/>
              <a:gd name="T89" fmla="*/ 2969 h 4194"/>
              <a:gd name="T90" fmla="*/ 3620 w 4143"/>
              <a:gd name="T91" fmla="*/ 3488 h 4194"/>
              <a:gd name="T92" fmla="*/ 3152 w 4143"/>
              <a:gd name="T93" fmla="*/ 3886 h 4194"/>
              <a:gd name="T94" fmla="*/ 2581 w 4143"/>
              <a:gd name="T95" fmla="*/ 4130 h 4194"/>
              <a:gd name="T96" fmla="*/ 1941 w 4143"/>
              <a:gd name="T97" fmla="*/ 4189 h 4194"/>
              <a:gd name="T98" fmla="*/ 1324 w 4143"/>
              <a:gd name="T99" fmla="*/ 4052 h 4194"/>
              <a:gd name="T100" fmla="*/ 790 w 4143"/>
              <a:gd name="T101" fmla="*/ 3743 h 4194"/>
              <a:gd name="T102" fmla="*/ 372 w 4143"/>
              <a:gd name="T103" fmla="*/ 3294 h 4194"/>
              <a:gd name="T104" fmla="*/ 98 w 4143"/>
              <a:gd name="T105" fmla="*/ 2734 h 4194"/>
              <a:gd name="T106" fmla="*/ 0 w 4143"/>
              <a:gd name="T107" fmla="*/ 2097 h 4194"/>
              <a:gd name="T108" fmla="*/ 98 w 4143"/>
              <a:gd name="T109" fmla="*/ 1460 h 4194"/>
              <a:gd name="T110" fmla="*/ 372 w 4143"/>
              <a:gd name="T111" fmla="*/ 900 h 4194"/>
              <a:gd name="T112" fmla="*/ 790 w 4143"/>
              <a:gd name="T113" fmla="*/ 451 h 4194"/>
              <a:gd name="T114" fmla="*/ 1324 w 4143"/>
              <a:gd name="T115" fmla="*/ 141 h 4194"/>
              <a:gd name="T116" fmla="*/ 1941 w 4143"/>
              <a:gd name="T117" fmla="*/ 5 h 4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143" h="4194">
                <a:moveTo>
                  <a:pt x="1265" y="1084"/>
                </a:moveTo>
                <a:lnTo>
                  <a:pt x="1235" y="1087"/>
                </a:lnTo>
                <a:lnTo>
                  <a:pt x="1205" y="1094"/>
                </a:lnTo>
                <a:lnTo>
                  <a:pt x="1178" y="1105"/>
                </a:lnTo>
                <a:lnTo>
                  <a:pt x="1151" y="1121"/>
                </a:lnTo>
                <a:lnTo>
                  <a:pt x="1126" y="1142"/>
                </a:lnTo>
                <a:lnTo>
                  <a:pt x="1060" y="1214"/>
                </a:lnTo>
                <a:lnTo>
                  <a:pt x="1000" y="1290"/>
                </a:lnTo>
                <a:lnTo>
                  <a:pt x="945" y="1369"/>
                </a:lnTo>
                <a:lnTo>
                  <a:pt x="897" y="1452"/>
                </a:lnTo>
                <a:lnTo>
                  <a:pt x="854" y="1538"/>
                </a:lnTo>
                <a:lnTo>
                  <a:pt x="818" y="1626"/>
                </a:lnTo>
                <a:lnTo>
                  <a:pt x="788" y="1717"/>
                </a:lnTo>
                <a:lnTo>
                  <a:pt x="764" y="1811"/>
                </a:lnTo>
                <a:lnTo>
                  <a:pt x="748" y="1905"/>
                </a:lnTo>
                <a:lnTo>
                  <a:pt x="737" y="2003"/>
                </a:lnTo>
                <a:lnTo>
                  <a:pt x="733" y="2101"/>
                </a:lnTo>
                <a:lnTo>
                  <a:pt x="738" y="2206"/>
                </a:lnTo>
                <a:lnTo>
                  <a:pt x="750" y="2309"/>
                </a:lnTo>
                <a:lnTo>
                  <a:pt x="770" y="2410"/>
                </a:lnTo>
                <a:lnTo>
                  <a:pt x="795" y="2509"/>
                </a:lnTo>
                <a:lnTo>
                  <a:pt x="829" y="2603"/>
                </a:lnTo>
                <a:lnTo>
                  <a:pt x="871" y="2695"/>
                </a:lnTo>
                <a:lnTo>
                  <a:pt x="917" y="2783"/>
                </a:lnTo>
                <a:lnTo>
                  <a:pt x="969" y="2867"/>
                </a:lnTo>
                <a:lnTo>
                  <a:pt x="1029" y="2947"/>
                </a:lnTo>
                <a:lnTo>
                  <a:pt x="1092" y="3022"/>
                </a:lnTo>
                <a:lnTo>
                  <a:pt x="1161" y="3091"/>
                </a:lnTo>
                <a:lnTo>
                  <a:pt x="1236" y="3157"/>
                </a:lnTo>
                <a:lnTo>
                  <a:pt x="1314" y="3216"/>
                </a:lnTo>
                <a:lnTo>
                  <a:pt x="1397" y="3269"/>
                </a:lnTo>
                <a:lnTo>
                  <a:pt x="1484" y="3317"/>
                </a:lnTo>
                <a:lnTo>
                  <a:pt x="1574" y="3357"/>
                </a:lnTo>
                <a:lnTo>
                  <a:pt x="1668" y="3391"/>
                </a:lnTo>
                <a:lnTo>
                  <a:pt x="1765" y="3419"/>
                </a:lnTo>
                <a:lnTo>
                  <a:pt x="1865" y="3439"/>
                </a:lnTo>
                <a:lnTo>
                  <a:pt x="1967" y="3450"/>
                </a:lnTo>
                <a:lnTo>
                  <a:pt x="2072" y="3454"/>
                </a:lnTo>
                <a:lnTo>
                  <a:pt x="2176" y="3450"/>
                </a:lnTo>
                <a:lnTo>
                  <a:pt x="2278" y="3439"/>
                </a:lnTo>
                <a:lnTo>
                  <a:pt x="2378" y="3419"/>
                </a:lnTo>
                <a:lnTo>
                  <a:pt x="2475" y="3391"/>
                </a:lnTo>
                <a:lnTo>
                  <a:pt x="2570" y="3357"/>
                </a:lnTo>
                <a:lnTo>
                  <a:pt x="2659" y="3317"/>
                </a:lnTo>
                <a:lnTo>
                  <a:pt x="2746" y="3269"/>
                </a:lnTo>
                <a:lnTo>
                  <a:pt x="2829" y="3216"/>
                </a:lnTo>
                <a:lnTo>
                  <a:pt x="2908" y="3157"/>
                </a:lnTo>
                <a:lnTo>
                  <a:pt x="2982" y="3091"/>
                </a:lnTo>
                <a:lnTo>
                  <a:pt x="3052" y="3022"/>
                </a:lnTo>
                <a:lnTo>
                  <a:pt x="3115" y="2947"/>
                </a:lnTo>
                <a:lnTo>
                  <a:pt x="3174" y="2867"/>
                </a:lnTo>
                <a:lnTo>
                  <a:pt x="3227" y="2783"/>
                </a:lnTo>
                <a:lnTo>
                  <a:pt x="3274" y="2695"/>
                </a:lnTo>
                <a:lnTo>
                  <a:pt x="3314" y="2603"/>
                </a:lnTo>
                <a:lnTo>
                  <a:pt x="3347" y="2509"/>
                </a:lnTo>
                <a:lnTo>
                  <a:pt x="3375" y="2410"/>
                </a:lnTo>
                <a:lnTo>
                  <a:pt x="3394" y="2309"/>
                </a:lnTo>
                <a:lnTo>
                  <a:pt x="3406" y="2206"/>
                </a:lnTo>
                <a:lnTo>
                  <a:pt x="3410" y="2101"/>
                </a:lnTo>
                <a:lnTo>
                  <a:pt x="3407" y="2003"/>
                </a:lnTo>
                <a:lnTo>
                  <a:pt x="3397" y="1905"/>
                </a:lnTo>
                <a:lnTo>
                  <a:pt x="3380" y="1811"/>
                </a:lnTo>
                <a:lnTo>
                  <a:pt x="3356" y="1718"/>
                </a:lnTo>
                <a:lnTo>
                  <a:pt x="3325" y="1626"/>
                </a:lnTo>
                <a:lnTo>
                  <a:pt x="3290" y="1538"/>
                </a:lnTo>
                <a:lnTo>
                  <a:pt x="3248" y="1453"/>
                </a:lnTo>
                <a:lnTo>
                  <a:pt x="3198" y="1370"/>
                </a:lnTo>
                <a:lnTo>
                  <a:pt x="3144" y="1290"/>
                </a:lnTo>
                <a:lnTo>
                  <a:pt x="3084" y="1214"/>
                </a:lnTo>
                <a:lnTo>
                  <a:pt x="3018" y="1143"/>
                </a:lnTo>
                <a:lnTo>
                  <a:pt x="2991" y="1120"/>
                </a:lnTo>
                <a:lnTo>
                  <a:pt x="2961" y="1103"/>
                </a:lnTo>
                <a:lnTo>
                  <a:pt x="2929" y="1091"/>
                </a:lnTo>
                <a:lnTo>
                  <a:pt x="2895" y="1086"/>
                </a:lnTo>
                <a:lnTo>
                  <a:pt x="2863" y="1086"/>
                </a:lnTo>
                <a:lnTo>
                  <a:pt x="2829" y="1091"/>
                </a:lnTo>
                <a:lnTo>
                  <a:pt x="2797" y="1103"/>
                </a:lnTo>
                <a:lnTo>
                  <a:pt x="2767" y="1120"/>
                </a:lnTo>
                <a:lnTo>
                  <a:pt x="2740" y="1143"/>
                </a:lnTo>
                <a:lnTo>
                  <a:pt x="2718" y="1171"/>
                </a:lnTo>
                <a:lnTo>
                  <a:pt x="2699" y="1201"/>
                </a:lnTo>
                <a:lnTo>
                  <a:pt x="2689" y="1234"/>
                </a:lnTo>
                <a:lnTo>
                  <a:pt x="2683" y="1267"/>
                </a:lnTo>
                <a:lnTo>
                  <a:pt x="2683" y="1301"/>
                </a:lnTo>
                <a:lnTo>
                  <a:pt x="2689" y="1334"/>
                </a:lnTo>
                <a:lnTo>
                  <a:pt x="2699" y="1366"/>
                </a:lnTo>
                <a:lnTo>
                  <a:pt x="2718" y="1397"/>
                </a:lnTo>
                <a:lnTo>
                  <a:pt x="2740" y="1424"/>
                </a:lnTo>
                <a:lnTo>
                  <a:pt x="2797" y="1487"/>
                </a:lnTo>
                <a:lnTo>
                  <a:pt x="2847" y="1554"/>
                </a:lnTo>
                <a:lnTo>
                  <a:pt x="2891" y="1624"/>
                </a:lnTo>
                <a:lnTo>
                  <a:pt x="2929" y="1697"/>
                </a:lnTo>
                <a:lnTo>
                  <a:pt x="2960" y="1773"/>
                </a:lnTo>
                <a:lnTo>
                  <a:pt x="2985" y="1852"/>
                </a:lnTo>
                <a:lnTo>
                  <a:pt x="3001" y="1933"/>
                </a:lnTo>
                <a:lnTo>
                  <a:pt x="3013" y="2016"/>
                </a:lnTo>
                <a:lnTo>
                  <a:pt x="3016" y="2101"/>
                </a:lnTo>
                <a:lnTo>
                  <a:pt x="3012" y="2187"/>
                </a:lnTo>
                <a:lnTo>
                  <a:pt x="3001" y="2271"/>
                </a:lnTo>
                <a:lnTo>
                  <a:pt x="2982" y="2354"/>
                </a:lnTo>
                <a:lnTo>
                  <a:pt x="2957" y="2434"/>
                </a:lnTo>
                <a:lnTo>
                  <a:pt x="2925" y="2510"/>
                </a:lnTo>
                <a:lnTo>
                  <a:pt x="2887" y="2582"/>
                </a:lnTo>
                <a:lnTo>
                  <a:pt x="2843" y="2652"/>
                </a:lnTo>
                <a:lnTo>
                  <a:pt x="2794" y="2716"/>
                </a:lnTo>
                <a:lnTo>
                  <a:pt x="2740" y="2776"/>
                </a:lnTo>
                <a:lnTo>
                  <a:pt x="2680" y="2831"/>
                </a:lnTo>
                <a:lnTo>
                  <a:pt x="2616" y="2881"/>
                </a:lnTo>
                <a:lnTo>
                  <a:pt x="2548" y="2926"/>
                </a:lnTo>
                <a:lnTo>
                  <a:pt x="2476" y="2964"/>
                </a:lnTo>
                <a:lnTo>
                  <a:pt x="2401" y="2997"/>
                </a:lnTo>
                <a:lnTo>
                  <a:pt x="2322" y="3022"/>
                </a:lnTo>
                <a:lnTo>
                  <a:pt x="2242" y="3040"/>
                </a:lnTo>
                <a:lnTo>
                  <a:pt x="2158" y="3052"/>
                </a:lnTo>
                <a:lnTo>
                  <a:pt x="2072" y="3056"/>
                </a:lnTo>
                <a:lnTo>
                  <a:pt x="1985" y="3052"/>
                </a:lnTo>
                <a:lnTo>
                  <a:pt x="1902" y="3040"/>
                </a:lnTo>
                <a:lnTo>
                  <a:pt x="1821" y="3022"/>
                </a:lnTo>
                <a:lnTo>
                  <a:pt x="1743" y="2997"/>
                </a:lnTo>
                <a:lnTo>
                  <a:pt x="1668" y="2964"/>
                </a:lnTo>
                <a:lnTo>
                  <a:pt x="1595" y="2926"/>
                </a:lnTo>
                <a:lnTo>
                  <a:pt x="1528" y="2881"/>
                </a:lnTo>
                <a:lnTo>
                  <a:pt x="1463" y="2831"/>
                </a:lnTo>
                <a:lnTo>
                  <a:pt x="1405" y="2776"/>
                </a:lnTo>
                <a:lnTo>
                  <a:pt x="1350" y="2716"/>
                </a:lnTo>
                <a:lnTo>
                  <a:pt x="1300" y="2652"/>
                </a:lnTo>
                <a:lnTo>
                  <a:pt x="1257" y="2582"/>
                </a:lnTo>
                <a:lnTo>
                  <a:pt x="1218" y="2510"/>
                </a:lnTo>
                <a:lnTo>
                  <a:pt x="1187" y="2434"/>
                </a:lnTo>
                <a:lnTo>
                  <a:pt x="1161" y="2354"/>
                </a:lnTo>
                <a:lnTo>
                  <a:pt x="1143" y="2271"/>
                </a:lnTo>
                <a:lnTo>
                  <a:pt x="1131" y="2187"/>
                </a:lnTo>
                <a:lnTo>
                  <a:pt x="1127" y="2101"/>
                </a:lnTo>
                <a:lnTo>
                  <a:pt x="1131" y="2016"/>
                </a:lnTo>
                <a:lnTo>
                  <a:pt x="1142" y="1933"/>
                </a:lnTo>
                <a:lnTo>
                  <a:pt x="1160" y="1852"/>
                </a:lnTo>
                <a:lnTo>
                  <a:pt x="1184" y="1773"/>
                </a:lnTo>
                <a:lnTo>
                  <a:pt x="1215" y="1697"/>
                </a:lnTo>
                <a:lnTo>
                  <a:pt x="1253" y="1624"/>
                </a:lnTo>
                <a:lnTo>
                  <a:pt x="1297" y="1553"/>
                </a:lnTo>
                <a:lnTo>
                  <a:pt x="1348" y="1487"/>
                </a:lnTo>
                <a:lnTo>
                  <a:pt x="1405" y="1424"/>
                </a:lnTo>
                <a:lnTo>
                  <a:pt x="1427" y="1397"/>
                </a:lnTo>
                <a:lnTo>
                  <a:pt x="1444" y="1366"/>
                </a:lnTo>
                <a:lnTo>
                  <a:pt x="1455" y="1334"/>
                </a:lnTo>
                <a:lnTo>
                  <a:pt x="1462" y="1301"/>
                </a:lnTo>
                <a:lnTo>
                  <a:pt x="1462" y="1267"/>
                </a:lnTo>
                <a:lnTo>
                  <a:pt x="1455" y="1233"/>
                </a:lnTo>
                <a:lnTo>
                  <a:pt x="1444" y="1201"/>
                </a:lnTo>
                <a:lnTo>
                  <a:pt x="1427" y="1171"/>
                </a:lnTo>
                <a:lnTo>
                  <a:pt x="1405" y="1143"/>
                </a:lnTo>
                <a:lnTo>
                  <a:pt x="1380" y="1123"/>
                </a:lnTo>
                <a:lnTo>
                  <a:pt x="1353" y="1105"/>
                </a:lnTo>
                <a:lnTo>
                  <a:pt x="1324" y="1094"/>
                </a:lnTo>
                <a:lnTo>
                  <a:pt x="1296" y="1087"/>
                </a:lnTo>
                <a:lnTo>
                  <a:pt x="1265" y="1084"/>
                </a:lnTo>
                <a:close/>
                <a:moveTo>
                  <a:pt x="2079" y="860"/>
                </a:moveTo>
                <a:lnTo>
                  <a:pt x="2040" y="864"/>
                </a:lnTo>
                <a:lnTo>
                  <a:pt x="2002" y="876"/>
                </a:lnTo>
                <a:lnTo>
                  <a:pt x="1968" y="894"/>
                </a:lnTo>
                <a:lnTo>
                  <a:pt x="1940" y="918"/>
                </a:lnTo>
                <a:lnTo>
                  <a:pt x="1915" y="948"/>
                </a:lnTo>
                <a:lnTo>
                  <a:pt x="1897" y="982"/>
                </a:lnTo>
                <a:lnTo>
                  <a:pt x="1885" y="1019"/>
                </a:lnTo>
                <a:lnTo>
                  <a:pt x="1882" y="1060"/>
                </a:lnTo>
                <a:lnTo>
                  <a:pt x="1882" y="2094"/>
                </a:lnTo>
                <a:lnTo>
                  <a:pt x="1885" y="2134"/>
                </a:lnTo>
                <a:lnTo>
                  <a:pt x="1897" y="2172"/>
                </a:lnTo>
                <a:lnTo>
                  <a:pt x="1915" y="2205"/>
                </a:lnTo>
                <a:lnTo>
                  <a:pt x="1940" y="2235"/>
                </a:lnTo>
                <a:lnTo>
                  <a:pt x="1968" y="2258"/>
                </a:lnTo>
                <a:lnTo>
                  <a:pt x="2002" y="2277"/>
                </a:lnTo>
                <a:lnTo>
                  <a:pt x="2040" y="2288"/>
                </a:lnTo>
                <a:lnTo>
                  <a:pt x="2079" y="2292"/>
                </a:lnTo>
                <a:lnTo>
                  <a:pt x="2119" y="2288"/>
                </a:lnTo>
                <a:lnTo>
                  <a:pt x="2155" y="2277"/>
                </a:lnTo>
                <a:lnTo>
                  <a:pt x="2189" y="2258"/>
                </a:lnTo>
                <a:lnTo>
                  <a:pt x="2217" y="2235"/>
                </a:lnTo>
                <a:lnTo>
                  <a:pt x="2242" y="2205"/>
                </a:lnTo>
                <a:lnTo>
                  <a:pt x="2260" y="2172"/>
                </a:lnTo>
                <a:lnTo>
                  <a:pt x="2272" y="2134"/>
                </a:lnTo>
                <a:lnTo>
                  <a:pt x="2276" y="2094"/>
                </a:lnTo>
                <a:lnTo>
                  <a:pt x="2276" y="1060"/>
                </a:lnTo>
                <a:lnTo>
                  <a:pt x="2272" y="1019"/>
                </a:lnTo>
                <a:lnTo>
                  <a:pt x="2260" y="982"/>
                </a:lnTo>
                <a:lnTo>
                  <a:pt x="2242" y="948"/>
                </a:lnTo>
                <a:lnTo>
                  <a:pt x="2217" y="918"/>
                </a:lnTo>
                <a:lnTo>
                  <a:pt x="2189" y="894"/>
                </a:lnTo>
                <a:lnTo>
                  <a:pt x="2155" y="876"/>
                </a:lnTo>
                <a:lnTo>
                  <a:pt x="2119" y="864"/>
                </a:lnTo>
                <a:lnTo>
                  <a:pt x="2079" y="860"/>
                </a:lnTo>
                <a:close/>
                <a:moveTo>
                  <a:pt x="2072" y="0"/>
                </a:moveTo>
                <a:lnTo>
                  <a:pt x="2203" y="5"/>
                </a:lnTo>
                <a:lnTo>
                  <a:pt x="2331" y="17"/>
                </a:lnTo>
                <a:lnTo>
                  <a:pt x="2457" y="37"/>
                </a:lnTo>
                <a:lnTo>
                  <a:pt x="2581" y="64"/>
                </a:lnTo>
                <a:lnTo>
                  <a:pt x="2702" y="100"/>
                </a:lnTo>
                <a:lnTo>
                  <a:pt x="2820" y="141"/>
                </a:lnTo>
                <a:lnTo>
                  <a:pt x="2934" y="191"/>
                </a:lnTo>
                <a:lnTo>
                  <a:pt x="3045" y="246"/>
                </a:lnTo>
                <a:lnTo>
                  <a:pt x="3152" y="308"/>
                </a:lnTo>
                <a:lnTo>
                  <a:pt x="3254" y="376"/>
                </a:lnTo>
                <a:lnTo>
                  <a:pt x="3353" y="451"/>
                </a:lnTo>
                <a:lnTo>
                  <a:pt x="3447" y="530"/>
                </a:lnTo>
                <a:lnTo>
                  <a:pt x="3537" y="615"/>
                </a:lnTo>
                <a:lnTo>
                  <a:pt x="3620" y="705"/>
                </a:lnTo>
                <a:lnTo>
                  <a:pt x="3699" y="800"/>
                </a:lnTo>
                <a:lnTo>
                  <a:pt x="3773" y="900"/>
                </a:lnTo>
                <a:lnTo>
                  <a:pt x="3840" y="1004"/>
                </a:lnTo>
                <a:lnTo>
                  <a:pt x="3901" y="1112"/>
                </a:lnTo>
                <a:lnTo>
                  <a:pt x="3955" y="1225"/>
                </a:lnTo>
                <a:lnTo>
                  <a:pt x="4005" y="1340"/>
                </a:lnTo>
                <a:lnTo>
                  <a:pt x="4046" y="1460"/>
                </a:lnTo>
                <a:lnTo>
                  <a:pt x="4081" y="1582"/>
                </a:lnTo>
                <a:lnTo>
                  <a:pt x="4108" y="1706"/>
                </a:lnTo>
                <a:lnTo>
                  <a:pt x="4128" y="1835"/>
                </a:lnTo>
                <a:lnTo>
                  <a:pt x="4139" y="1965"/>
                </a:lnTo>
                <a:lnTo>
                  <a:pt x="4143" y="2097"/>
                </a:lnTo>
                <a:lnTo>
                  <a:pt x="4139" y="2229"/>
                </a:lnTo>
                <a:lnTo>
                  <a:pt x="4128" y="2359"/>
                </a:lnTo>
                <a:lnTo>
                  <a:pt x="4108" y="2488"/>
                </a:lnTo>
                <a:lnTo>
                  <a:pt x="4081" y="2612"/>
                </a:lnTo>
                <a:lnTo>
                  <a:pt x="4046" y="2734"/>
                </a:lnTo>
                <a:lnTo>
                  <a:pt x="4005" y="2854"/>
                </a:lnTo>
                <a:lnTo>
                  <a:pt x="3955" y="2969"/>
                </a:lnTo>
                <a:lnTo>
                  <a:pt x="3901" y="3082"/>
                </a:lnTo>
                <a:lnTo>
                  <a:pt x="3840" y="3189"/>
                </a:lnTo>
                <a:lnTo>
                  <a:pt x="3773" y="3294"/>
                </a:lnTo>
                <a:lnTo>
                  <a:pt x="3699" y="3394"/>
                </a:lnTo>
                <a:lnTo>
                  <a:pt x="3620" y="3488"/>
                </a:lnTo>
                <a:lnTo>
                  <a:pt x="3537" y="3579"/>
                </a:lnTo>
                <a:lnTo>
                  <a:pt x="3447" y="3664"/>
                </a:lnTo>
                <a:lnTo>
                  <a:pt x="3353" y="3743"/>
                </a:lnTo>
                <a:lnTo>
                  <a:pt x="3254" y="3818"/>
                </a:lnTo>
                <a:lnTo>
                  <a:pt x="3152" y="3886"/>
                </a:lnTo>
                <a:lnTo>
                  <a:pt x="3045" y="3948"/>
                </a:lnTo>
                <a:lnTo>
                  <a:pt x="2934" y="4003"/>
                </a:lnTo>
                <a:lnTo>
                  <a:pt x="2820" y="4052"/>
                </a:lnTo>
                <a:lnTo>
                  <a:pt x="2702" y="4094"/>
                </a:lnTo>
                <a:lnTo>
                  <a:pt x="2581" y="4130"/>
                </a:lnTo>
                <a:lnTo>
                  <a:pt x="2457" y="4157"/>
                </a:lnTo>
                <a:lnTo>
                  <a:pt x="2331" y="4177"/>
                </a:lnTo>
                <a:lnTo>
                  <a:pt x="2203" y="4189"/>
                </a:lnTo>
                <a:lnTo>
                  <a:pt x="2072" y="4194"/>
                </a:lnTo>
                <a:lnTo>
                  <a:pt x="1941" y="4189"/>
                </a:lnTo>
                <a:lnTo>
                  <a:pt x="1812" y="4177"/>
                </a:lnTo>
                <a:lnTo>
                  <a:pt x="1686" y="4157"/>
                </a:lnTo>
                <a:lnTo>
                  <a:pt x="1563" y="4130"/>
                </a:lnTo>
                <a:lnTo>
                  <a:pt x="1441" y="4094"/>
                </a:lnTo>
                <a:lnTo>
                  <a:pt x="1324" y="4052"/>
                </a:lnTo>
                <a:lnTo>
                  <a:pt x="1209" y="4003"/>
                </a:lnTo>
                <a:lnTo>
                  <a:pt x="1099" y="3948"/>
                </a:lnTo>
                <a:lnTo>
                  <a:pt x="991" y="3886"/>
                </a:lnTo>
                <a:lnTo>
                  <a:pt x="889" y="3818"/>
                </a:lnTo>
                <a:lnTo>
                  <a:pt x="790" y="3743"/>
                </a:lnTo>
                <a:lnTo>
                  <a:pt x="697" y="3664"/>
                </a:lnTo>
                <a:lnTo>
                  <a:pt x="608" y="3579"/>
                </a:lnTo>
                <a:lnTo>
                  <a:pt x="523" y="3488"/>
                </a:lnTo>
                <a:lnTo>
                  <a:pt x="444" y="3394"/>
                </a:lnTo>
                <a:lnTo>
                  <a:pt x="372" y="3294"/>
                </a:lnTo>
                <a:lnTo>
                  <a:pt x="304" y="3189"/>
                </a:lnTo>
                <a:lnTo>
                  <a:pt x="243" y="3082"/>
                </a:lnTo>
                <a:lnTo>
                  <a:pt x="188" y="2969"/>
                </a:lnTo>
                <a:lnTo>
                  <a:pt x="140" y="2854"/>
                </a:lnTo>
                <a:lnTo>
                  <a:pt x="98" y="2734"/>
                </a:lnTo>
                <a:lnTo>
                  <a:pt x="63" y="2612"/>
                </a:lnTo>
                <a:lnTo>
                  <a:pt x="36" y="2488"/>
                </a:lnTo>
                <a:lnTo>
                  <a:pt x="17" y="2359"/>
                </a:lnTo>
                <a:lnTo>
                  <a:pt x="4" y="2229"/>
                </a:lnTo>
                <a:lnTo>
                  <a:pt x="0" y="2097"/>
                </a:lnTo>
                <a:lnTo>
                  <a:pt x="4" y="1965"/>
                </a:lnTo>
                <a:lnTo>
                  <a:pt x="17" y="1835"/>
                </a:lnTo>
                <a:lnTo>
                  <a:pt x="36" y="1706"/>
                </a:lnTo>
                <a:lnTo>
                  <a:pt x="63" y="1582"/>
                </a:lnTo>
                <a:lnTo>
                  <a:pt x="98" y="1460"/>
                </a:lnTo>
                <a:lnTo>
                  <a:pt x="140" y="1340"/>
                </a:lnTo>
                <a:lnTo>
                  <a:pt x="188" y="1225"/>
                </a:lnTo>
                <a:lnTo>
                  <a:pt x="243" y="1112"/>
                </a:lnTo>
                <a:lnTo>
                  <a:pt x="304" y="1004"/>
                </a:lnTo>
                <a:lnTo>
                  <a:pt x="372" y="900"/>
                </a:lnTo>
                <a:lnTo>
                  <a:pt x="444" y="800"/>
                </a:lnTo>
                <a:lnTo>
                  <a:pt x="523" y="705"/>
                </a:lnTo>
                <a:lnTo>
                  <a:pt x="608" y="615"/>
                </a:lnTo>
                <a:lnTo>
                  <a:pt x="697" y="530"/>
                </a:lnTo>
                <a:lnTo>
                  <a:pt x="790" y="451"/>
                </a:lnTo>
                <a:lnTo>
                  <a:pt x="889" y="376"/>
                </a:lnTo>
                <a:lnTo>
                  <a:pt x="991" y="308"/>
                </a:lnTo>
                <a:lnTo>
                  <a:pt x="1099" y="246"/>
                </a:lnTo>
                <a:lnTo>
                  <a:pt x="1209" y="191"/>
                </a:lnTo>
                <a:lnTo>
                  <a:pt x="1324" y="141"/>
                </a:lnTo>
                <a:lnTo>
                  <a:pt x="1441" y="100"/>
                </a:lnTo>
                <a:lnTo>
                  <a:pt x="1563" y="64"/>
                </a:lnTo>
                <a:lnTo>
                  <a:pt x="1686" y="37"/>
                </a:lnTo>
                <a:lnTo>
                  <a:pt x="1812" y="17"/>
                </a:lnTo>
                <a:lnTo>
                  <a:pt x="1941" y="5"/>
                </a:lnTo>
                <a:lnTo>
                  <a:pt x="207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5" name="Freeform 291"/>
          <p:cNvSpPr>
            <a:spLocks noEditPoints="1"/>
          </p:cNvSpPr>
          <p:nvPr/>
        </p:nvSpPr>
        <p:spPr bwMode="auto">
          <a:xfrm>
            <a:off x="10250398" y="4003957"/>
            <a:ext cx="402167" cy="394099"/>
          </a:xfrm>
          <a:custGeom>
            <a:avLst/>
            <a:gdLst>
              <a:gd name="T0" fmla="*/ 2808 w 3290"/>
              <a:gd name="T1" fmla="*/ 2325 h 3224"/>
              <a:gd name="T2" fmla="*/ 1523 w 3290"/>
              <a:gd name="T3" fmla="*/ 2905 h 3224"/>
              <a:gd name="T4" fmla="*/ 1767 w 3290"/>
              <a:gd name="T5" fmla="*/ 2069 h 3224"/>
              <a:gd name="T6" fmla="*/ 482 w 3290"/>
              <a:gd name="T7" fmla="*/ 1522 h 3224"/>
              <a:gd name="T8" fmla="*/ 482 w 3290"/>
              <a:gd name="T9" fmla="*/ 1522 h 3224"/>
              <a:gd name="T10" fmla="*/ 2066 w 3290"/>
              <a:gd name="T11" fmla="*/ 269 h 3224"/>
              <a:gd name="T12" fmla="*/ 1936 w 3290"/>
              <a:gd name="T13" fmla="*/ 381 h 3224"/>
              <a:gd name="T14" fmla="*/ 1871 w 3290"/>
              <a:gd name="T15" fmla="*/ 522 h 3224"/>
              <a:gd name="T16" fmla="*/ 2034 w 3290"/>
              <a:gd name="T17" fmla="*/ 558 h 3224"/>
              <a:gd name="T18" fmla="*/ 2190 w 3290"/>
              <a:gd name="T19" fmla="*/ 520 h 3224"/>
              <a:gd name="T20" fmla="*/ 2256 w 3290"/>
              <a:gd name="T21" fmla="*/ 451 h 3224"/>
              <a:gd name="T22" fmla="*/ 2262 w 3290"/>
              <a:gd name="T23" fmla="*/ 357 h 3224"/>
              <a:gd name="T24" fmla="*/ 2206 w 3290"/>
              <a:gd name="T25" fmla="*/ 279 h 3224"/>
              <a:gd name="T26" fmla="*/ 1162 w 3290"/>
              <a:gd name="T27" fmla="*/ 255 h 3224"/>
              <a:gd name="T28" fmla="*/ 1067 w 3290"/>
              <a:gd name="T29" fmla="*/ 291 h 3224"/>
              <a:gd name="T30" fmla="*/ 1022 w 3290"/>
              <a:gd name="T31" fmla="*/ 381 h 3224"/>
              <a:gd name="T32" fmla="*/ 1046 w 3290"/>
              <a:gd name="T33" fmla="*/ 471 h 3224"/>
              <a:gd name="T34" fmla="*/ 1133 w 3290"/>
              <a:gd name="T35" fmla="*/ 533 h 3224"/>
              <a:gd name="T36" fmla="*/ 1304 w 3290"/>
              <a:gd name="T37" fmla="*/ 559 h 3224"/>
              <a:gd name="T38" fmla="*/ 1433 w 3290"/>
              <a:gd name="T39" fmla="*/ 495 h 3224"/>
              <a:gd name="T40" fmla="*/ 1323 w 3290"/>
              <a:gd name="T41" fmla="*/ 346 h 3224"/>
              <a:gd name="T42" fmla="*/ 1203 w 3290"/>
              <a:gd name="T43" fmla="*/ 262 h 3224"/>
              <a:gd name="T44" fmla="*/ 1162 w 3290"/>
              <a:gd name="T45" fmla="*/ 0 h 3224"/>
              <a:gd name="T46" fmla="*/ 1336 w 3290"/>
              <a:gd name="T47" fmla="*/ 40 h 3224"/>
              <a:gd name="T48" fmla="*/ 1496 w 3290"/>
              <a:gd name="T49" fmla="*/ 158 h 3224"/>
              <a:gd name="T50" fmla="*/ 1620 w 3290"/>
              <a:gd name="T51" fmla="*/ 311 h 3224"/>
              <a:gd name="T52" fmla="*/ 1728 w 3290"/>
              <a:gd name="T53" fmla="*/ 233 h 3224"/>
              <a:gd name="T54" fmla="*/ 1869 w 3290"/>
              <a:gd name="T55" fmla="*/ 92 h 3224"/>
              <a:gd name="T56" fmla="*/ 2039 w 3290"/>
              <a:gd name="T57" fmla="*/ 10 h 3224"/>
              <a:gd name="T58" fmla="*/ 2173 w 3290"/>
              <a:gd name="T59" fmla="*/ 2 h 3224"/>
              <a:gd name="T60" fmla="*/ 2338 w 3290"/>
              <a:gd name="T61" fmla="*/ 59 h 3224"/>
              <a:gd name="T62" fmla="*/ 2461 w 3290"/>
              <a:gd name="T63" fmla="*/ 181 h 3224"/>
              <a:gd name="T64" fmla="*/ 2521 w 3290"/>
              <a:gd name="T65" fmla="*/ 351 h 3224"/>
              <a:gd name="T66" fmla="*/ 2500 w 3290"/>
              <a:gd name="T67" fmla="*/ 525 h 3224"/>
              <a:gd name="T68" fmla="*/ 3188 w 3290"/>
              <a:gd name="T69" fmla="*/ 607 h 3224"/>
              <a:gd name="T70" fmla="*/ 3269 w 3290"/>
              <a:gd name="T71" fmla="*/ 660 h 3224"/>
              <a:gd name="T72" fmla="*/ 3290 w 3290"/>
              <a:gd name="T73" fmla="*/ 1394 h 3224"/>
              <a:gd name="T74" fmla="*/ 3252 w 3290"/>
              <a:gd name="T75" fmla="*/ 1485 h 3224"/>
              <a:gd name="T76" fmla="*/ 3163 w 3290"/>
              <a:gd name="T77" fmla="*/ 1522 h 3224"/>
              <a:gd name="T78" fmla="*/ 3117 w 3290"/>
              <a:gd name="T79" fmla="*/ 3049 h 3224"/>
              <a:gd name="T80" fmla="*/ 3043 w 3290"/>
              <a:gd name="T81" fmla="*/ 3164 h 3224"/>
              <a:gd name="T82" fmla="*/ 2918 w 3290"/>
              <a:gd name="T83" fmla="*/ 3222 h 3224"/>
              <a:gd name="T84" fmla="*/ 337 w 3290"/>
              <a:gd name="T85" fmla="*/ 3214 h 3224"/>
              <a:gd name="T86" fmla="*/ 223 w 3290"/>
              <a:gd name="T87" fmla="*/ 3139 h 3224"/>
              <a:gd name="T88" fmla="*/ 166 w 3290"/>
              <a:gd name="T89" fmla="*/ 3014 h 3224"/>
              <a:gd name="T90" fmla="*/ 103 w 3290"/>
              <a:gd name="T91" fmla="*/ 1519 h 3224"/>
              <a:gd name="T92" fmla="*/ 22 w 3290"/>
              <a:gd name="T93" fmla="*/ 1465 h 3224"/>
              <a:gd name="T94" fmla="*/ 0 w 3290"/>
              <a:gd name="T95" fmla="*/ 732 h 3224"/>
              <a:gd name="T96" fmla="*/ 38 w 3290"/>
              <a:gd name="T97" fmla="*/ 641 h 3224"/>
              <a:gd name="T98" fmla="*/ 128 w 3290"/>
              <a:gd name="T99" fmla="*/ 605 h 3224"/>
              <a:gd name="T100" fmla="*/ 778 w 3290"/>
              <a:gd name="T101" fmla="*/ 483 h 3224"/>
              <a:gd name="T102" fmla="*/ 777 w 3290"/>
              <a:gd name="T103" fmla="*/ 307 h 3224"/>
              <a:gd name="T104" fmla="*/ 855 w 3290"/>
              <a:gd name="T105" fmla="*/ 145 h 3224"/>
              <a:gd name="T106" fmla="*/ 991 w 3290"/>
              <a:gd name="T107" fmla="*/ 38 h 3224"/>
              <a:gd name="T108" fmla="*/ 1162 w 3290"/>
              <a:gd name="T109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90" h="3224">
                <a:moveTo>
                  <a:pt x="1767" y="2325"/>
                </a:moveTo>
                <a:lnTo>
                  <a:pt x="1767" y="2905"/>
                </a:lnTo>
                <a:lnTo>
                  <a:pt x="2808" y="2905"/>
                </a:lnTo>
                <a:lnTo>
                  <a:pt x="2808" y="2325"/>
                </a:lnTo>
                <a:lnTo>
                  <a:pt x="1767" y="2325"/>
                </a:lnTo>
                <a:close/>
                <a:moveTo>
                  <a:pt x="482" y="2325"/>
                </a:moveTo>
                <a:lnTo>
                  <a:pt x="482" y="2905"/>
                </a:lnTo>
                <a:lnTo>
                  <a:pt x="1523" y="2905"/>
                </a:lnTo>
                <a:lnTo>
                  <a:pt x="1523" y="2325"/>
                </a:lnTo>
                <a:lnTo>
                  <a:pt x="482" y="2325"/>
                </a:lnTo>
                <a:close/>
                <a:moveTo>
                  <a:pt x="1767" y="1522"/>
                </a:moveTo>
                <a:lnTo>
                  <a:pt x="1767" y="2069"/>
                </a:lnTo>
                <a:lnTo>
                  <a:pt x="2808" y="2069"/>
                </a:lnTo>
                <a:lnTo>
                  <a:pt x="2808" y="1522"/>
                </a:lnTo>
                <a:lnTo>
                  <a:pt x="1767" y="1522"/>
                </a:lnTo>
                <a:close/>
                <a:moveTo>
                  <a:pt x="482" y="1522"/>
                </a:moveTo>
                <a:lnTo>
                  <a:pt x="482" y="2069"/>
                </a:lnTo>
                <a:lnTo>
                  <a:pt x="1523" y="2069"/>
                </a:lnTo>
                <a:lnTo>
                  <a:pt x="1523" y="1522"/>
                </a:lnTo>
                <a:lnTo>
                  <a:pt x="482" y="1522"/>
                </a:lnTo>
                <a:close/>
                <a:moveTo>
                  <a:pt x="2138" y="256"/>
                </a:moveTo>
                <a:lnTo>
                  <a:pt x="2114" y="256"/>
                </a:lnTo>
                <a:lnTo>
                  <a:pt x="2090" y="261"/>
                </a:lnTo>
                <a:lnTo>
                  <a:pt x="2066" y="269"/>
                </a:lnTo>
                <a:lnTo>
                  <a:pt x="2032" y="289"/>
                </a:lnTo>
                <a:lnTo>
                  <a:pt x="1999" y="316"/>
                </a:lnTo>
                <a:lnTo>
                  <a:pt x="1967" y="346"/>
                </a:lnTo>
                <a:lnTo>
                  <a:pt x="1936" y="381"/>
                </a:lnTo>
                <a:lnTo>
                  <a:pt x="1908" y="418"/>
                </a:lnTo>
                <a:lnTo>
                  <a:pt x="1881" y="455"/>
                </a:lnTo>
                <a:lnTo>
                  <a:pt x="1857" y="495"/>
                </a:lnTo>
                <a:lnTo>
                  <a:pt x="1871" y="522"/>
                </a:lnTo>
                <a:lnTo>
                  <a:pt x="1881" y="552"/>
                </a:lnTo>
                <a:lnTo>
                  <a:pt x="1933" y="557"/>
                </a:lnTo>
                <a:lnTo>
                  <a:pt x="1986" y="559"/>
                </a:lnTo>
                <a:lnTo>
                  <a:pt x="2034" y="558"/>
                </a:lnTo>
                <a:lnTo>
                  <a:pt x="2078" y="553"/>
                </a:lnTo>
                <a:lnTo>
                  <a:pt x="2119" y="545"/>
                </a:lnTo>
                <a:lnTo>
                  <a:pt x="2157" y="533"/>
                </a:lnTo>
                <a:lnTo>
                  <a:pt x="2190" y="520"/>
                </a:lnTo>
                <a:lnTo>
                  <a:pt x="2212" y="507"/>
                </a:lnTo>
                <a:lnTo>
                  <a:pt x="2230" y="491"/>
                </a:lnTo>
                <a:lnTo>
                  <a:pt x="2245" y="471"/>
                </a:lnTo>
                <a:lnTo>
                  <a:pt x="2256" y="451"/>
                </a:lnTo>
                <a:lnTo>
                  <a:pt x="2263" y="428"/>
                </a:lnTo>
                <a:lnTo>
                  <a:pt x="2268" y="404"/>
                </a:lnTo>
                <a:lnTo>
                  <a:pt x="2268" y="381"/>
                </a:lnTo>
                <a:lnTo>
                  <a:pt x="2262" y="357"/>
                </a:lnTo>
                <a:lnTo>
                  <a:pt x="2253" y="333"/>
                </a:lnTo>
                <a:lnTo>
                  <a:pt x="2241" y="312"/>
                </a:lnTo>
                <a:lnTo>
                  <a:pt x="2225" y="295"/>
                </a:lnTo>
                <a:lnTo>
                  <a:pt x="2206" y="279"/>
                </a:lnTo>
                <a:lnTo>
                  <a:pt x="2184" y="268"/>
                </a:lnTo>
                <a:lnTo>
                  <a:pt x="2162" y="260"/>
                </a:lnTo>
                <a:lnTo>
                  <a:pt x="2138" y="256"/>
                </a:lnTo>
                <a:close/>
                <a:moveTo>
                  <a:pt x="1162" y="255"/>
                </a:moveTo>
                <a:lnTo>
                  <a:pt x="1135" y="258"/>
                </a:lnTo>
                <a:lnTo>
                  <a:pt x="1111" y="265"/>
                </a:lnTo>
                <a:lnTo>
                  <a:pt x="1089" y="276"/>
                </a:lnTo>
                <a:lnTo>
                  <a:pt x="1067" y="291"/>
                </a:lnTo>
                <a:lnTo>
                  <a:pt x="1050" y="311"/>
                </a:lnTo>
                <a:lnTo>
                  <a:pt x="1037" y="333"/>
                </a:lnTo>
                <a:lnTo>
                  <a:pt x="1028" y="357"/>
                </a:lnTo>
                <a:lnTo>
                  <a:pt x="1022" y="381"/>
                </a:lnTo>
                <a:lnTo>
                  <a:pt x="1022" y="404"/>
                </a:lnTo>
                <a:lnTo>
                  <a:pt x="1027" y="428"/>
                </a:lnTo>
                <a:lnTo>
                  <a:pt x="1034" y="451"/>
                </a:lnTo>
                <a:lnTo>
                  <a:pt x="1046" y="471"/>
                </a:lnTo>
                <a:lnTo>
                  <a:pt x="1060" y="491"/>
                </a:lnTo>
                <a:lnTo>
                  <a:pt x="1078" y="507"/>
                </a:lnTo>
                <a:lnTo>
                  <a:pt x="1100" y="520"/>
                </a:lnTo>
                <a:lnTo>
                  <a:pt x="1133" y="533"/>
                </a:lnTo>
                <a:lnTo>
                  <a:pt x="1171" y="545"/>
                </a:lnTo>
                <a:lnTo>
                  <a:pt x="1212" y="553"/>
                </a:lnTo>
                <a:lnTo>
                  <a:pt x="1256" y="558"/>
                </a:lnTo>
                <a:lnTo>
                  <a:pt x="1304" y="559"/>
                </a:lnTo>
                <a:lnTo>
                  <a:pt x="1358" y="557"/>
                </a:lnTo>
                <a:lnTo>
                  <a:pt x="1409" y="552"/>
                </a:lnTo>
                <a:lnTo>
                  <a:pt x="1419" y="522"/>
                </a:lnTo>
                <a:lnTo>
                  <a:pt x="1433" y="495"/>
                </a:lnTo>
                <a:lnTo>
                  <a:pt x="1409" y="455"/>
                </a:lnTo>
                <a:lnTo>
                  <a:pt x="1382" y="418"/>
                </a:lnTo>
                <a:lnTo>
                  <a:pt x="1354" y="381"/>
                </a:lnTo>
                <a:lnTo>
                  <a:pt x="1323" y="346"/>
                </a:lnTo>
                <a:lnTo>
                  <a:pt x="1291" y="316"/>
                </a:lnTo>
                <a:lnTo>
                  <a:pt x="1257" y="289"/>
                </a:lnTo>
                <a:lnTo>
                  <a:pt x="1223" y="269"/>
                </a:lnTo>
                <a:lnTo>
                  <a:pt x="1203" y="262"/>
                </a:lnTo>
                <a:lnTo>
                  <a:pt x="1183" y="257"/>
                </a:lnTo>
                <a:lnTo>
                  <a:pt x="1162" y="255"/>
                </a:lnTo>
                <a:close/>
                <a:moveTo>
                  <a:pt x="1162" y="0"/>
                </a:moveTo>
                <a:lnTo>
                  <a:pt x="1162" y="0"/>
                </a:lnTo>
                <a:lnTo>
                  <a:pt x="1206" y="2"/>
                </a:lnTo>
                <a:lnTo>
                  <a:pt x="1251" y="10"/>
                </a:lnTo>
                <a:lnTo>
                  <a:pt x="1294" y="22"/>
                </a:lnTo>
                <a:lnTo>
                  <a:pt x="1336" y="40"/>
                </a:lnTo>
                <a:lnTo>
                  <a:pt x="1379" y="64"/>
                </a:lnTo>
                <a:lnTo>
                  <a:pt x="1421" y="92"/>
                </a:lnTo>
                <a:lnTo>
                  <a:pt x="1459" y="124"/>
                </a:lnTo>
                <a:lnTo>
                  <a:pt x="1496" y="158"/>
                </a:lnTo>
                <a:lnTo>
                  <a:pt x="1531" y="194"/>
                </a:lnTo>
                <a:lnTo>
                  <a:pt x="1562" y="233"/>
                </a:lnTo>
                <a:lnTo>
                  <a:pt x="1593" y="271"/>
                </a:lnTo>
                <a:lnTo>
                  <a:pt x="1620" y="311"/>
                </a:lnTo>
                <a:lnTo>
                  <a:pt x="1644" y="349"/>
                </a:lnTo>
                <a:lnTo>
                  <a:pt x="1670" y="311"/>
                </a:lnTo>
                <a:lnTo>
                  <a:pt x="1697" y="271"/>
                </a:lnTo>
                <a:lnTo>
                  <a:pt x="1728" y="233"/>
                </a:lnTo>
                <a:lnTo>
                  <a:pt x="1759" y="194"/>
                </a:lnTo>
                <a:lnTo>
                  <a:pt x="1794" y="158"/>
                </a:lnTo>
                <a:lnTo>
                  <a:pt x="1830" y="124"/>
                </a:lnTo>
                <a:lnTo>
                  <a:pt x="1869" y="92"/>
                </a:lnTo>
                <a:lnTo>
                  <a:pt x="1911" y="64"/>
                </a:lnTo>
                <a:lnTo>
                  <a:pt x="1953" y="40"/>
                </a:lnTo>
                <a:lnTo>
                  <a:pt x="1995" y="22"/>
                </a:lnTo>
                <a:lnTo>
                  <a:pt x="2039" y="10"/>
                </a:lnTo>
                <a:lnTo>
                  <a:pt x="2083" y="2"/>
                </a:lnTo>
                <a:lnTo>
                  <a:pt x="2128" y="0"/>
                </a:lnTo>
                <a:lnTo>
                  <a:pt x="2128" y="0"/>
                </a:lnTo>
                <a:lnTo>
                  <a:pt x="2173" y="2"/>
                </a:lnTo>
                <a:lnTo>
                  <a:pt x="2217" y="10"/>
                </a:lnTo>
                <a:lnTo>
                  <a:pt x="2259" y="21"/>
                </a:lnTo>
                <a:lnTo>
                  <a:pt x="2299" y="38"/>
                </a:lnTo>
                <a:lnTo>
                  <a:pt x="2338" y="59"/>
                </a:lnTo>
                <a:lnTo>
                  <a:pt x="2372" y="84"/>
                </a:lnTo>
                <a:lnTo>
                  <a:pt x="2406" y="113"/>
                </a:lnTo>
                <a:lnTo>
                  <a:pt x="2434" y="145"/>
                </a:lnTo>
                <a:lnTo>
                  <a:pt x="2461" y="181"/>
                </a:lnTo>
                <a:lnTo>
                  <a:pt x="2483" y="220"/>
                </a:lnTo>
                <a:lnTo>
                  <a:pt x="2501" y="263"/>
                </a:lnTo>
                <a:lnTo>
                  <a:pt x="2513" y="307"/>
                </a:lnTo>
                <a:lnTo>
                  <a:pt x="2521" y="351"/>
                </a:lnTo>
                <a:lnTo>
                  <a:pt x="2523" y="395"/>
                </a:lnTo>
                <a:lnTo>
                  <a:pt x="2521" y="440"/>
                </a:lnTo>
                <a:lnTo>
                  <a:pt x="2512" y="483"/>
                </a:lnTo>
                <a:lnTo>
                  <a:pt x="2500" y="525"/>
                </a:lnTo>
                <a:lnTo>
                  <a:pt x="2484" y="566"/>
                </a:lnTo>
                <a:lnTo>
                  <a:pt x="2463" y="605"/>
                </a:lnTo>
                <a:lnTo>
                  <a:pt x="3163" y="605"/>
                </a:lnTo>
                <a:lnTo>
                  <a:pt x="3188" y="607"/>
                </a:lnTo>
                <a:lnTo>
                  <a:pt x="3212" y="614"/>
                </a:lnTo>
                <a:lnTo>
                  <a:pt x="3234" y="626"/>
                </a:lnTo>
                <a:lnTo>
                  <a:pt x="3252" y="641"/>
                </a:lnTo>
                <a:lnTo>
                  <a:pt x="3269" y="660"/>
                </a:lnTo>
                <a:lnTo>
                  <a:pt x="3280" y="682"/>
                </a:lnTo>
                <a:lnTo>
                  <a:pt x="3288" y="706"/>
                </a:lnTo>
                <a:lnTo>
                  <a:pt x="3290" y="732"/>
                </a:lnTo>
                <a:lnTo>
                  <a:pt x="3290" y="1394"/>
                </a:lnTo>
                <a:lnTo>
                  <a:pt x="3288" y="1421"/>
                </a:lnTo>
                <a:lnTo>
                  <a:pt x="3280" y="1444"/>
                </a:lnTo>
                <a:lnTo>
                  <a:pt x="3269" y="1465"/>
                </a:lnTo>
                <a:lnTo>
                  <a:pt x="3252" y="1485"/>
                </a:lnTo>
                <a:lnTo>
                  <a:pt x="3234" y="1500"/>
                </a:lnTo>
                <a:lnTo>
                  <a:pt x="3212" y="1512"/>
                </a:lnTo>
                <a:lnTo>
                  <a:pt x="3188" y="1519"/>
                </a:lnTo>
                <a:lnTo>
                  <a:pt x="3163" y="1522"/>
                </a:lnTo>
                <a:lnTo>
                  <a:pt x="3127" y="1522"/>
                </a:lnTo>
                <a:lnTo>
                  <a:pt x="3127" y="2978"/>
                </a:lnTo>
                <a:lnTo>
                  <a:pt x="3125" y="3014"/>
                </a:lnTo>
                <a:lnTo>
                  <a:pt x="3117" y="3049"/>
                </a:lnTo>
                <a:lnTo>
                  <a:pt x="3105" y="3081"/>
                </a:lnTo>
                <a:lnTo>
                  <a:pt x="3088" y="3112"/>
                </a:lnTo>
                <a:lnTo>
                  <a:pt x="3067" y="3139"/>
                </a:lnTo>
                <a:lnTo>
                  <a:pt x="3043" y="3164"/>
                </a:lnTo>
                <a:lnTo>
                  <a:pt x="3016" y="3184"/>
                </a:lnTo>
                <a:lnTo>
                  <a:pt x="2985" y="3201"/>
                </a:lnTo>
                <a:lnTo>
                  <a:pt x="2953" y="3214"/>
                </a:lnTo>
                <a:lnTo>
                  <a:pt x="2918" y="3222"/>
                </a:lnTo>
                <a:lnTo>
                  <a:pt x="2881" y="3224"/>
                </a:lnTo>
                <a:lnTo>
                  <a:pt x="409" y="3224"/>
                </a:lnTo>
                <a:lnTo>
                  <a:pt x="373" y="3222"/>
                </a:lnTo>
                <a:lnTo>
                  <a:pt x="337" y="3214"/>
                </a:lnTo>
                <a:lnTo>
                  <a:pt x="305" y="3201"/>
                </a:lnTo>
                <a:lnTo>
                  <a:pt x="274" y="3184"/>
                </a:lnTo>
                <a:lnTo>
                  <a:pt x="247" y="3164"/>
                </a:lnTo>
                <a:lnTo>
                  <a:pt x="223" y="3139"/>
                </a:lnTo>
                <a:lnTo>
                  <a:pt x="202" y="3112"/>
                </a:lnTo>
                <a:lnTo>
                  <a:pt x="185" y="3081"/>
                </a:lnTo>
                <a:lnTo>
                  <a:pt x="173" y="3049"/>
                </a:lnTo>
                <a:lnTo>
                  <a:pt x="166" y="3014"/>
                </a:lnTo>
                <a:lnTo>
                  <a:pt x="163" y="2978"/>
                </a:lnTo>
                <a:lnTo>
                  <a:pt x="163" y="1522"/>
                </a:lnTo>
                <a:lnTo>
                  <a:pt x="128" y="1522"/>
                </a:lnTo>
                <a:lnTo>
                  <a:pt x="103" y="1519"/>
                </a:lnTo>
                <a:lnTo>
                  <a:pt x="78" y="1512"/>
                </a:lnTo>
                <a:lnTo>
                  <a:pt x="57" y="1500"/>
                </a:lnTo>
                <a:lnTo>
                  <a:pt x="38" y="1485"/>
                </a:lnTo>
                <a:lnTo>
                  <a:pt x="22" y="1465"/>
                </a:lnTo>
                <a:lnTo>
                  <a:pt x="10" y="1444"/>
                </a:lnTo>
                <a:lnTo>
                  <a:pt x="3" y="1421"/>
                </a:lnTo>
                <a:lnTo>
                  <a:pt x="0" y="1394"/>
                </a:lnTo>
                <a:lnTo>
                  <a:pt x="0" y="732"/>
                </a:lnTo>
                <a:lnTo>
                  <a:pt x="3" y="706"/>
                </a:lnTo>
                <a:lnTo>
                  <a:pt x="10" y="682"/>
                </a:lnTo>
                <a:lnTo>
                  <a:pt x="22" y="660"/>
                </a:lnTo>
                <a:lnTo>
                  <a:pt x="38" y="641"/>
                </a:lnTo>
                <a:lnTo>
                  <a:pt x="57" y="626"/>
                </a:lnTo>
                <a:lnTo>
                  <a:pt x="78" y="614"/>
                </a:lnTo>
                <a:lnTo>
                  <a:pt x="103" y="607"/>
                </a:lnTo>
                <a:lnTo>
                  <a:pt x="128" y="605"/>
                </a:lnTo>
                <a:lnTo>
                  <a:pt x="827" y="605"/>
                </a:lnTo>
                <a:lnTo>
                  <a:pt x="806" y="566"/>
                </a:lnTo>
                <a:lnTo>
                  <a:pt x="790" y="525"/>
                </a:lnTo>
                <a:lnTo>
                  <a:pt x="778" y="483"/>
                </a:lnTo>
                <a:lnTo>
                  <a:pt x="769" y="440"/>
                </a:lnTo>
                <a:lnTo>
                  <a:pt x="766" y="395"/>
                </a:lnTo>
                <a:lnTo>
                  <a:pt x="769" y="351"/>
                </a:lnTo>
                <a:lnTo>
                  <a:pt x="777" y="307"/>
                </a:lnTo>
                <a:lnTo>
                  <a:pt x="789" y="263"/>
                </a:lnTo>
                <a:lnTo>
                  <a:pt x="807" y="220"/>
                </a:lnTo>
                <a:lnTo>
                  <a:pt x="829" y="181"/>
                </a:lnTo>
                <a:lnTo>
                  <a:pt x="855" y="145"/>
                </a:lnTo>
                <a:lnTo>
                  <a:pt x="884" y="113"/>
                </a:lnTo>
                <a:lnTo>
                  <a:pt x="917" y="84"/>
                </a:lnTo>
                <a:lnTo>
                  <a:pt x="952" y="59"/>
                </a:lnTo>
                <a:lnTo>
                  <a:pt x="991" y="38"/>
                </a:lnTo>
                <a:lnTo>
                  <a:pt x="1031" y="21"/>
                </a:lnTo>
                <a:lnTo>
                  <a:pt x="1073" y="10"/>
                </a:lnTo>
                <a:lnTo>
                  <a:pt x="1117" y="2"/>
                </a:lnTo>
                <a:lnTo>
                  <a:pt x="116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32" name="Группа 331"/>
          <p:cNvGrpSpPr/>
          <p:nvPr/>
        </p:nvGrpSpPr>
        <p:grpSpPr>
          <a:xfrm>
            <a:off x="10990842" y="4004861"/>
            <a:ext cx="289258" cy="392292"/>
            <a:chOff x="5891213" y="3165475"/>
            <a:chExt cx="2522537" cy="3421063"/>
          </a:xfrm>
          <a:solidFill>
            <a:schemeClr val="bg2">
              <a:lumMod val="25000"/>
            </a:schemeClr>
          </a:solidFill>
        </p:grpSpPr>
        <p:sp>
          <p:nvSpPr>
            <p:cNvPr id="330" name="Freeform 296"/>
            <p:cNvSpPr>
              <a:spLocks/>
            </p:cNvSpPr>
            <p:nvPr/>
          </p:nvSpPr>
          <p:spPr bwMode="auto">
            <a:xfrm>
              <a:off x="6900863" y="3165475"/>
              <a:ext cx="503237" cy="312738"/>
            </a:xfrm>
            <a:custGeom>
              <a:avLst/>
              <a:gdLst>
                <a:gd name="T0" fmla="*/ 127 w 634"/>
                <a:gd name="T1" fmla="*/ 0 h 394"/>
                <a:gd name="T2" fmla="*/ 507 w 634"/>
                <a:gd name="T3" fmla="*/ 0 h 394"/>
                <a:gd name="T4" fmla="*/ 530 w 634"/>
                <a:gd name="T5" fmla="*/ 0 h 394"/>
                <a:gd name="T6" fmla="*/ 551 w 634"/>
                <a:gd name="T7" fmla="*/ 4 h 394"/>
                <a:gd name="T8" fmla="*/ 570 w 634"/>
                <a:gd name="T9" fmla="*/ 10 h 394"/>
                <a:gd name="T10" fmla="*/ 588 w 634"/>
                <a:gd name="T11" fmla="*/ 18 h 394"/>
                <a:gd name="T12" fmla="*/ 604 w 634"/>
                <a:gd name="T13" fmla="*/ 30 h 394"/>
                <a:gd name="T14" fmla="*/ 616 w 634"/>
                <a:gd name="T15" fmla="*/ 45 h 394"/>
                <a:gd name="T16" fmla="*/ 626 w 634"/>
                <a:gd name="T17" fmla="*/ 63 h 394"/>
                <a:gd name="T18" fmla="*/ 631 w 634"/>
                <a:gd name="T19" fmla="*/ 86 h 394"/>
                <a:gd name="T20" fmla="*/ 634 w 634"/>
                <a:gd name="T21" fmla="*/ 113 h 394"/>
                <a:gd name="T22" fmla="*/ 634 w 634"/>
                <a:gd name="T23" fmla="*/ 316 h 394"/>
                <a:gd name="T24" fmla="*/ 630 w 634"/>
                <a:gd name="T25" fmla="*/ 340 h 394"/>
                <a:gd name="T26" fmla="*/ 622 w 634"/>
                <a:gd name="T27" fmla="*/ 362 h 394"/>
                <a:gd name="T28" fmla="*/ 608 w 634"/>
                <a:gd name="T29" fmla="*/ 379 h 394"/>
                <a:gd name="T30" fmla="*/ 591 w 634"/>
                <a:gd name="T31" fmla="*/ 390 h 394"/>
                <a:gd name="T32" fmla="*/ 570 w 634"/>
                <a:gd name="T33" fmla="*/ 394 h 394"/>
                <a:gd name="T34" fmla="*/ 64 w 634"/>
                <a:gd name="T35" fmla="*/ 394 h 394"/>
                <a:gd name="T36" fmla="*/ 43 w 634"/>
                <a:gd name="T37" fmla="*/ 390 h 394"/>
                <a:gd name="T38" fmla="*/ 26 w 634"/>
                <a:gd name="T39" fmla="*/ 379 h 394"/>
                <a:gd name="T40" fmla="*/ 12 w 634"/>
                <a:gd name="T41" fmla="*/ 362 h 394"/>
                <a:gd name="T42" fmla="*/ 4 w 634"/>
                <a:gd name="T43" fmla="*/ 340 h 394"/>
                <a:gd name="T44" fmla="*/ 0 w 634"/>
                <a:gd name="T45" fmla="*/ 316 h 394"/>
                <a:gd name="T46" fmla="*/ 0 w 634"/>
                <a:gd name="T47" fmla="*/ 113 h 394"/>
                <a:gd name="T48" fmla="*/ 3 w 634"/>
                <a:gd name="T49" fmla="*/ 86 h 394"/>
                <a:gd name="T50" fmla="*/ 8 w 634"/>
                <a:gd name="T51" fmla="*/ 63 h 394"/>
                <a:gd name="T52" fmla="*/ 18 w 634"/>
                <a:gd name="T53" fmla="*/ 46 h 394"/>
                <a:gd name="T54" fmla="*/ 30 w 634"/>
                <a:gd name="T55" fmla="*/ 30 h 394"/>
                <a:gd name="T56" fmla="*/ 46 w 634"/>
                <a:gd name="T57" fmla="*/ 19 h 394"/>
                <a:gd name="T58" fmla="*/ 64 w 634"/>
                <a:gd name="T59" fmla="*/ 10 h 394"/>
                <a:gd name="T60" fmla="*/ 83 w 634"/>
                <a:gd name="T61" fmla="*/ 4 h 394"/>
                <a:gd name="T62" fmla="*/ 104 w 634"/>
                <a:gd name="T63" fmla="*/ 0 h 394"/>
                <a:gd name="T64" fmla="*/ 127 w 634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4" h="394">
                  <a:moveTo>
                    <a:pt x="127" y="0"/>
                  </a:moveTo>
                  <a:lnTo>
                    <a:pt x="507" y="0"/>
                  </a:lnTo>
                  <a:lnTo>
                    <a:pt x="530" y="0"/>
                  </a:lnTo>
                  <a:lnTo>
                    <a:pt x="551" y="4"/>
                  </a:lnTo>
                  <a:lnTo>
                    <a:pt x="570" y="10"/>
                  </a:lnTo>
                  <a:lnTo>
                    <a:pt x="588" y="18"/>
                  </a:lnTo>
                  <a:lnTo>
                    <a:pt x="604" y="30"/>
                  </a:lnTo>
                  <a:lnTo>
                    <a:pt x="616" y="45"/>
                  </a:lnTo>
                  <a:lnTo>
                    <a:pt x="626" y="63"/>
                  </a:lnTo>
                  <a:lnTo>
                    <a:pt x="631" y="86"/>
                  </a:lnTo>
                  <a:lnTo>
                    <a:pt x="634" y="113"/>
                  </a:lnTo>
                  <a:lnTo>
                    <a:pt x="634" y="316"/>
                  </a:lnTo>
                  <a:lnTo>
                    <a:pt x="630" y="340"/>
                  </a:lnTo>
                  <a:lnTo>
                    <a:pt x="622" y="362"/>
                  </a:lnTo>
                  <a:lnTo>
                    <a:pt x="608" y="379"/>
                  </a:lnTo>
                  <a:lnTo>
                    <a:pt x="591" y="390"/>
                  </a:lnTo>
                  <a:lnTo>
                    <a:pt x="570" y="394"/>
                  </a:lnTo>
                  <a:lnTo>
                    <a:pt x="64" y="394"/>
                  </a:lnTo>
                  <a:lnTo>
                    <a:pt x="43" y="390"/>
                  </a:lnTo>
                  <a:lnTo>
                    <a:pt x="26" y="379"/>
                  </a:lnTo>
                  <a:lnTo>
                    <a:pt x="12" y="362"/>
                  </a:lnTo>
                  <a:lnTo>
                    <a:pt x="4" y="340"/>
                  </a:lnTo>
                  <a:lnTo>
                    <a:pt x="0" y="316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8" y="63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9"/>
                  </a:lnTo>
                  <a:lnTo>
                    <a:pt x="64" y="10"/>
                  </a:lnTo>
                  <a:lnTo>
                    <a:pt x="83" y="4"/>
                  </a:lnTo>
                  <a:lnTo>
                    <a:pt x="104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297"/>
            <p:cNvSpPr>
              <a:spLocks noEditPoints="1"/>
            </p:cNvSpPr>
            <p:nvPr/>
          </p:nvSpPr>
          <p:spPr bwMode="auto">
            <a:xfrm>
              <a:off x="5891213" y="3359150"/>
              <a:ext cx="2522537" cy="3227388"/>
            </a:xfrm>
            <a:custGeom>
              <a:avLst/>
              <a:gdLst>
                <a:gd name="T0" fmla="*/ 317 w 3178"/>
                <a:gd name="T1" fmla="*/ 2871 h 4066"/>
                <a:gd name="T2" fmla="*/ 2861 w 3178"/>
                <a:gd name="T3" fmla="*/ 782 h 4066"/>
                <a:gd name="T4" fmla="*/ 0 w 3178"/>
                <a:gd name="T5" fmla="*/ 0 h 4066"/>
                <a:gd name="T6" fmla="*/ 1114 w 3178"/>
                <a:gd name="T7" fmla="*/ 72 h 4066"/>
                <a:gd name="T8" fmla="*/ 1127 w 3178"/>
                <a:gd name="T9" fmla="*/ 154 h 4066"/>
                <a:gd name="T10" fmla="*/ 1166 w 3178"/>
                <a:gd name="T11" fmla="*/ 224 h 4066"/>
                <a:gd name="T12" fmla="*/ 1223 w 3178"/>
                <a:gd name="T13" fmla="*/ 276 h 4066"/>
                <a:gd name="T14" fmla="*/ 1296 w 3178"/>
                <a:gd name="T15" fmla="*/ 305 h 4066"/>
                <a:gd name="T16" fmla="*/ 1842 w 3178"/>
                <a:gd name="T17" fmla="*/ 309 h 4066"/>
                <a:gd name="T18" fmla="*/ 1920 w 3178"/>
                <a:gd name="T19" fmla="*/ 294 h 4066"/>
                <a:gd name="T20" fmla="*/ 1985 w 3178"/>
                <a:gd name="T21" fmla="*/ 252 h 4066"/>
                <a:gd name="T22" fmla="*/ 2033 w 3178"/>
                <a:gd name="T23" fmla="*/ 190 h 4066"/>
                <a:gd name="T24" fmla="*/ 2060 w 3178"/>
                <a:gd name="T25" fmla="*/ 114 h 4066"/>
                <a:gd name="T26" fmla="*/ 2064 w 3178"/>
                <a:gd name="T27" fmla="*/ 0 h 4066"/>
                <a:gd name="T28" fmla="*/ 3178 w 3178"/>
                <a:gd name="T29" fmla="*/ 2871 h 4066"/>
                <a:gd name="T30" fmla="*/ 3162 w 3178"/>
                <a:gd name="T31" fmla="*/ 2970 h 4066"/>
                <a:gd name="T32" fmla="*/ 3117 w 3178"/>
                <a:gd name="T33" fmla="*/ 3056 h 4066"/>
                <a:gd name="T34" fmla="*/ 3048 w 3178"/>
                <a:gd name="T35" fmla="*/ 3125 h 4066"/>
                <a:gd name="T36" fmla="*/ 2961 w 3178"/>
                <a:gd name="T37" fmla="*/ 3171 h 4066"/>
                <a:gd name="T38" fmla="*/ 2861 w 3178"/>
                <a:gd name="T39" fmla="*/ 3187 h 4066"/>
                <a:gd name="T40" fmla="*/ 2614 w 3178"/>
                <a:gd name="T41" fmla="*/ 3727 h 4066"/>
                <a:gd name="T42" fmla="*/ 2652 w 3178"/>
                <a:gd name="T43" fmla="*/ 3778 h 4066"/>
                <a:gd name="T44" fmla="*/ 2667 w 3178"/>
                <a:gd name="T45" fmla="*/ 3836 h 4066"/>
                <a:gd name="T46" fmla="*/ 2658 w 3178"/>
                <a:gd name="T47" fmla="*/ 3896 h 4066"/>
                <a:gd name="T48" fmla="*/ 2625 w 3178"/>
                <a:gd name="T49" fmla="*/ 3950 h 4066"/>
                <a:gd name="T50" fmla="*/ 2575 w 3178"/>
                <a:gd name="T51" fmla="*/ 3987 h 4066"/>
                <a:gd name="T52" fmla="*/ 2516 w 3178"/>
                <a:gd name="T53" fmla="*/ 4001 h 4066"/>
                <a:gd name="T54" fmla="*/ 2456 w 3178"/>
                <a:gd name="T55" fmla="*/ 3993 h 4066"/>
                <a:gd name="T56" fmla="*/ 2402 w 3178"/>
                <a:gd name="T57" fmla="*/ 3961 h 4066"/>
                <a:gd name="T58" fmla="*/ 1747 w 3178"/>
                <a:gd name="T59" fmla="*/ 3907 h 4066"/>
                <a:gd name="T60" fmla="*/ 1733 w 3178"/>
                <a:gd name="T61" fmla="*/ 3977 h 4066"/>
                <a:gd name="T62" fmla="*/ 1688 w 3178"/>
                <a:gd name="T63" fmla="*/ 4031 h 4066"/>
                <a:gd name="T64" fmla="*/ 1626 w 3178"/>
                <a:gd name="T65" fmla="*/ 4062 h 4066"/>
                <a:gd name="T66" fmla="*/ 1552 w 3178"/>
                <a:gd name="T67" fmla="*/ 4062 h 4066"/>
                <a:gd name="T68" fmla="*/ 1490 w 3178"/>
                <a:gd name="T69" fmla="*/ 4031 h 4066"/>
                <a:gd name="T70" fmla="*/ 1445 w 3178"/>
                <a:gd name="T71" fmla="*/ 3977 h 4066"/>
                <a:gd name="T72" fmla="*/ 1431 w 3178"/>
                <a:gd name="T73" fmla="*/ 3907 h 4066"/>
                <a:gd name="T74" fmla="*/ 801 w 3178"/>
                <a:gd name="T75" fmla="*/ 3961 h 4066"/>
                <a:gd name="T76" fmla="*/ 750 w 3178"/>
                <a:gd name="T77" fmla="*/ 3991 h 4066"/>
                <a:gd name="T78" fmla="*/ 694 w 3178"/>
                <a:gd name="T79" fmla="*/ 4001 h 4066"/>
                <a:gd name="T80" fmla="*/ 631 w 3178"/>
                <a:gd name="T81" fmla="*/ 3989 h 4066"/>
                <a:gd name="T82" fmla="*/ 577 w 3178"/>
                <a:gd name="T83" fmla="*/ 3950 h 4066"/>
                <a:gd name="T84" fmla="*/ 545 w 3178"/>
                <a:gd name="T85" fmla="*/ 3896 h 4066"/>
                <a:gd name="T86" fmla="*/ 535 w 3178"/>
                <a:gd name="T87" fmla="*/ 3836 h 4066"/>
                <a:gd name="T88" fmla="*/ 550 w 3178"/>
                <a:gd name="T89" fmla="*/ 3778 h 4066"/>
                <a:gd name="T90" fmla="*/ 587 w 3178"/>
                <a:gd name="T91" fmla="*/ 3727 h 4066"/>
                <a:gd name="T92" fmla="*/ 317 w 3178"/>
                <a:gd name="T93" fmla="*/ 3185 h 4066"/>
                <a:gd name="T94" fmla="*/ 217 w 3178"/>
                <a:gd name="T95" fmla="*/ 3169 h 4066"/>
                <a:gd name="T96" fmla="*/ 130 w 3178"/>
                <a:gd name="T97" fmla="*/ 3125 h 4066"/>
                <a:gd name="T98" fmla="*/ 61 w 3178"/>
                <a:gd name="T99" fmla="*/ 3056 h 4066"/>
                <a:gd name="T100" fmla="*/ 16 w 3178"/>
                <a:gd name="T101" fmla="*/ 2970 h 4066"/>
                <a:gd name="T102" fmla="*/ 0 w 3178"/>
                <a:gd name="T103" fmla="*/ 2871 h 4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78" h="4066">
                  <a:moveTo>
                    <a:pt x="317" y="782"/>
                  </a:moveTo>
                  <a:lnTo>
                    <a:pt x="317" y="2871"/>
                  </a:lnTo>
                  <a:lnTo>
                    <a:pt x="2861" y="2871"/>
                  </a:lnTo>
                  <a:lnTo>
                    <a:pt x="2861" y="782"/>
                  </a:lnTo>
                  <a:lnTo>
                    <a:pt x="317" y="782"/>
                  </a:lnTo>
                  <a:close/>
                  <a:moveTo>
                    <a:pt x="0" y="0"/>
                  </a:moveTo>
                  <a:lnTo>
                    <a:pt x="1114" y="0"/>
                  </a:lnTo>
                  <a:lnTo>
                    <a:pt x="1114" y="72"/>
                  </a:lnTo>
                  <a:lnTo>
                    <a:pt x="1116" y="114"/>
                  </a:lnTo>
                  <a:lnTo>
                    <a:pt x="1127" y="154"/>
                  </a:lnTo>
                  <a:lnTo>
                    <a:pt x="1143" y="190"/>
                  </a:lnTo>
                  <a:lnTo>
                    <a:pt x="1166" y="224"/>
                  </a:lnTo>
                  <a:lnTo>
                    <a:pt x="1192" y="252"/>
                  </a:lnTo>
                  <a:lnTo>
                    <a:pt x="1223" y="276"/>
                  </a:lnTo>
                  <a:lnTo>
                    <a:pt x="1258" y="294"/>
                  </a:lnTo>
                  <a:lnTo>
                    <a:pt x="1296" y="305"/>
                  </a:lnTo>
                  <a:lnTo>
                    <a:pt x="1336" y="309"/>
                  </a:lnTo>
                  <a:lnTo>
                    <a:pt x="1842" y="309"/>
                  </a:lnTo>
                  <a:lnTo>
                    <a:pt x="1882" y="305"/>
                  </a:lnTo>
                  <a:lnTo>
                    <a:pt x="1920" y="294"/>
                  </a:lnTo>
                  <a:lnTo>
                    <a:pt x="1955" y="276"/>
                  </a:lnTo>
                  <a:lnTo>
                    <a:pt x="1985" y="252"/>
                  </a:lnTo>
                  <a:lnTo>
                    <a:pt x="2012" y="224"/>
                  </a:lnTo>
                  <a:lnTo>
                    <a:pt x="2033" y="190"/>
                  </a:lnTo>
                  <a:lnTo>
                    <a:pt x="2051" y="154"/>
                  </a:lnTo>
                  <a:lnTo>
                    <a:pt x="2060" y="114"/>
                  </a:lnTo>
                  <a:lnTo>
                    <a:pt x="2064" y="72"/>
                  </a:lnTo>
                  <a:lnTo>
                    <a:pt x="2064" y="0"/>
                  </a:lnTo>
                  <a:lnTo>
                    <a:pt x="3178" y="0"/>
                  </a:lnTo>
                  <a:lnTo>
                    <a:pt x="3178" y="2871"/>
                  </a:lnTo>
                  <a:lnTo>
                    <a:pt x="3174" y="2922"/>
                  </a:lnTo>
                  <a:lnTo>
                    <a:pt x="3162" y="2970"/>
                  </a:lnTo>
                  <a:lnTo>
                    <a:pt x="3143" y="3016"/>
                  </a:lnTo>
                  <a:lnTo>
                    <a:pt x="3117" y="3056"/>
                  </a:lnTo>
                  <a:lnTo>
                    <a:pt x="3086" y="3094"/>
                  </a:lnTo>
                  <a:lnTo>
                    <a:pt x="3048" y="3125"/>
                  </a:lnTo>
                  <a:lnTo>
                    <a:pt x="3006" y="3150"/>
                  </a:lnTo>
                  <a:lnTo>
                    <a:pt x="2961" y="3171"/>
                  </a:lnTo>
                  <a:lnTo>
                    <a:pt x="2912" y="3183"/>
                  </a:lnTo>
                  <a:lnTo>
                    <a:pt x="2861" y="3187"/>
                  </a:lnTo>
                  <a:lnTo>
                    <a:pt x="2020" y="3187"/>
                  </a:lnTo>
                  <a:lnTo>
                    <a:pt x="2614" y="3727"/>
                  </a:lnTo>
                  <a:lnTo>
                    <a:pt x="2636" y="3751"/>
                  </a:lnTo>
                  <a:lnTo>
                    <a:pt x="2652" y="3778"/>
                  </a:lnTo>
                  <a:lnTo>
                    <a:pt x="2663" y="3806"/>
                  </a:lnTo>
                  <a:lnTo>
                    <a:pt x="2667" y="3836"/>
                  </a:lnTo>
                  <a:lnTo>
                    <a:pt x="2666" y="3867"/>
                  </a:lnTo>
                  <a:lnTo>
                    <a:pt x="2658" y="3896"/>
                  </a:lnTo>
                  <a:lnTo>
                    <a:pt x="2646" y="3925"/>
                  </a:lnTo>
                  <a:lnTo>
                    <a:pt x="2625" y="3950"/>
                  </a:lnTo>
                  <a:lnTo>
                    <a:pt x="2602" y="3972"/>
                  </a:lnTo>
                  <a:lnTo>
                    <a:pt x="2575" y="3987"/>
                  </a:lnTo>
                  <a:lnTo>
                    <a:pt x="2547" y="3997"/>
                  </a:lnTo>
                  <a:lnTo>
                    <a:pt x="2516" y="4001"/>
                  </a:lnTo>
                  <a:lnTo>
                    <a:pt x="2486" y="4000"/>
                  </a:lnTo>
                  <a:lnTo>
                    <a:pt x="2456" y="3993"/>
                  </a:lnTo>
                  <a:lnTo>
                    <a:pt x="2428" y="3980"/>
                  </a:lnTo>
                  <a:lnTo>
                    <a:pt x="2402" y="3961"/>
                  </a:lnTo>
                  <a:lnTo>
                    <a:pt x="1747" y="3366"/>
                  </a:lnTo>
                  <a:lnTo>
                    <a:pt x="1747" y="3907"/>
                  </a:lnTo>
                  <a:lnTo>
                    <a:pt x="1743" y="3944"/>
                  </a:lnTo>
                  <a:lnTo>
                    <a:pt x="1733" y="3977"/>
                  </a:lnTo>
                  <a:lnTo>
                    <a:pt x="1714" y="4007"/>
                  </a:lnTo>
                  <a:lnTo>
                    <a:pt x="1688" y="4031"/>
                  </a:lnTo>
                  <a:lnTo>
                    <a:pt x="1659" y="4050"/>
                  </a:lnTo>
                  <a:lnTo>
                    <a:pt x="1626" y="4062"/>
                  </a:lnTo>
                  <a:lnTo>
                    <a:pt x="1589" y="4066"/>
                  </a:lnTo>
                  <a:lnTo>
                    <a:pt x="1552" y="4062"/>
                  </a:lnTo>
                  <a:lnTo>
                    <a:pt x="1519" y="4050"/>
                  </a:lnTo>
                  <a:lnTo>
                    <a:pt x="1490" y="4031"/>
                  </a:lnTo>
                  <a:lnTo>
                    <a:pt x="1464" y="4007"/>
                  </a:lnTo>
                  <a:lnTo>
                    <a:pt x="1445" y="3977"/>
                  </a:lnTo>
                  <a:lnTo>
                    <a:pt x="1435" y="3944"/>
                  </a:lnTo>
                  <a:lnTo>
                    <a:pt x="1431" y="3907"/>
                  </a:lnTo>
                  <a:lnTo>
                    <a:pt x="1431" y="3391"/>
                  </a:lnTo>
                  <a:lnTo>
                    <a:pt x="801" y="3961"/>
                  </a:lnTo>
                  <a:lnTo>
                    <a:pt x="776" y="3978"/>
                  </a:lnTo>
                  <a:lnTo>
                    <a:pt x="750" y="3991"/>
                  </a:lnTo>
                  <a:lnTo>
                    <a:pt x="722" y="3999"/>
                  </a:lnTo>
                  <a:lnTo>
                    <a:pt x="694" y="4001"/>
                  </a:lnTo>
                  <a:lnTo>
                    <a:pt x="661" y="3999"/>
                  </a:lnTo>
                  <a:lnTo>
                    <a:pt x="631" y="3989"/>
                  </a:lnTo>
                  <a:lnTo>
                    <a:pt x="601" y="3973"/>
                  </a:lnTo>
                  <a:lnTo>
                    <a:pt x="577" y="3950"/>
                  </a:lnTo>
                  <a:lnTo>
                    <a:pt x="557" y="3925"/>
                  </a:lnTo>
                  <a:lnTo>
                    <a:pt x="545" y="3896"/>
                  </a:lnTo>
                  <a:lnTo>
                    <a:pt x="536" y="3867"/>
                  </a:lnTo>
                  <a:lnTo>
                    <a:pt x="535" y="3836"/>
                  </a:lnTo>
                  <a:lnTo>
                    <a:pt x="539" y="3806"/>
                  </a:lnTo>
                  <a:lnTo>
                    <a:pt x="550" y="3778"/>
                  </a:lnTo>
                  <a:lnTo>
                    <a:pt x="565" y="3751"/>
                  </a:lnTo>
                  <a:lnTo>
                    <a:pt x="587" y="3727"/>
                  </a:lnTo>
                  <a:lnTo>
                    <a:pt x="1185" y="3185"/>
                  </a:lnTo>
                  <a:lnTo>
                    <a:pt x="317" y="3185"/>
                  </a:lnTo>
                  <a:lnTo>
                    <a:pt x="266" y="3181"/>
                  </a:lnTo>
                  <a:lnTo>
                    <a:pt x="217" y="3169"/>
                  </a:lnTo>
                  <a:lnTo>
                    <a:pt x="172" y="3150"/>
                  </a:lnTo>
                  <a:lnTo>
                    <a:pt x="130" y="3125"/>
                  </a:lnTo>
                  <a:lnTo>
                    <a:pt x="92" y="3094"/>
                  </a:lnTo>
                  <a:lnTo>
                    <a:pt x="61" y="3056"/>
                  </a:lnTo>
                  <a:lnTo>
                    <a:pt x="35" y="3016"/>
                  </a:lnTo>
                  <a:lnTo>
                    <a:pt x="16" y="2970"/>
                  </a:lnTo>
                  <a:lnTo>
                    <a:pt x="4" y="2922"/>
                  </a:lnTo>
                  <a:lnTo>
                    <a:pt x="0" y="28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9" name="Группа 338"/>
          <p:cNvGrpSpPr/>
          <p:nvPr/>
        </p:nvGrpSpPr>
        <p:grpSpPr>
          <a:xfrm>
            <a:off x="878760" y="3261953"/>
            <a:ext cx="392093" cy="393335"/>
            <a:chOff x="5846763" y="3214688"/>
            <a:chExt cx="2505075" cy="2513013"/>
          </a:xfrm>
          <a:solidFill>
            <a:schemeClr val="bg2">
              <a:lumMod val="25000"/>
            </a:schemeClr>
          </a:solidFill>
        </p:grpSpPr>
        <p:sp>
          <p:nvSpPr>
            <p:cNvPr id="337" name="Freeform 302"/>
            <p:cNvSpPr>
              <a:spLocks/>
            </p:cNvSpPr>
            <p:nvPr/>
          </p:nvSpPr>
          <p:spPr bwMode="auto">
            <a:xfrm>
              <a:off x="6559550" y="3214688"/>
              <a:ext cx="1087438" cy="1054100"/>
            </a:xfrm>
            <a:custGeom>
              <a:avLst/>
              <a:gdLst>
                <a:gd name="T0" fmla="*/ 751 w 1370"/>
                <a:gd name="T1" fmla="*/ 6 h 1991"/>
                <a:gd name="T2" fmla="*/ 876 w 1370"/>
                <a:gd name="T3" fmla="*/ 42 h 1991"/>
                <a:gd name="T4" fmla="*/ 994 w 1370"/>
                <a:gd name="T5" fmla="*/ 111 h 1991"/>
                <a:gd name="T6" fmla="*/ 1098 w 1370"/>
                <a:gd name="T7" fmla="*/ 210 h 1991"/>
                <a:gd name="T8" fmla="*/ 1190 w 1370"/>
                <a:gd name="T9" fmla="*/ 335 h 1991"/>
                <a:gd name="T10" fmla="*/ 1265 w 1370"/>
                <a:gd name="T11" fmla="*/ 481 h 1991"/>
                <a:gd name="T12" fmla="*/ 1321 w 1370"/>
                <a:gd name="T13" fmla="*/ 648 h 1991"/>
                <a:gd name="T14" fmla="*/ 1356 w 1370"/>
                <a:gd name="T15" fmla="*/ 829 h 1991"/>
                <a:gd name="T16" fmla="*/ 1370 w 1370"/>
                <a:gd name="T17" fmla="*/ 1022 h 1991"/>
                <a:gd name="T18" fmla="*/ 1367 w 1370"/>
                <a:gd name="T19" fmla="*/ 1833 h 1991"/>
                <a:gd name="T20" fmla="*/ 1346 w 1370"/>
                <a:gd name="T21" fmla="*/ 1905 h 1991"/>
                <a:gd name="T22" fmla="*/ 1310 w 1370"/>
                <a:gd name="T23" fmla="*/ 1957 h 1991"/>
                <a:gd name="T24" fmla="*/ 1263 w 1370"/>
                <a:gd name="T25" fmla="*/ 1987 h 1991"/>
                <a:gd name="T26" fmla="*/ 1210 w 1370"/>
                <a:gd name="T27" fmla="*/ 1987 h 1991"/>
                <a:gd name="T28" fmla="*/ 1163 w 1370"/>
                <a:gd name="T29" fmla="*/ 1957 h 1991"/>
                <a:gd name="T30" fmla="*/ 1126 w 1370"/>
                <a:gd name="T31" fmla="*/ 1905 h 1991"/>
                <a:gd name="T32" fmla="*/ 1106 w 1370"/>
                <a:gd name="T33" fmla="*/ 1833 h 1991"/>
                <a:gd name="T34" fmla="*/ 1104 w 1370"/>
                <a:gd name="T35" fmla="*/ 1022 h 1991"/>
                <a:gd name="T36" fmla="*/ 1093 w 1370"/>
                <a:gd name="T37" fmla="*/ 878 h 1991"/>
                <a:gd name="T38" fmla="*/ 1061 w 1370"/>
                <a:gd name="T39" fmla="*/ 748 h 1991"/>
                <a:gd name="T40" fmla="*/ 1012 w 1370"/>
                <a:gd name="T41" fmla="*/ 631 h 1991"/>
                <a:gd name="T42" fmla="*/ 947 w 1370"/>
                <a:gd name="T43" fmla="*/ 534 h 1991"/>
                <a:gd name="T44" fmla="*/ 869 w 1370"/>
                <a:gd name="T45" fmla="*/ 460 h 1991"/>
                <a:gd name="T46" fmla="*/ 781 w 1370"/>
                <a:gd name="T47" fmla="*/ 412 h 1991"/>
                <a:gd name="T48" fmla="*/ 684 w 1370"/>
                <a:gd name="T49" fmla="*/ 396 h 1991"/>
                <a:gd name="T50" fmla="*/ 589 w 1370"/>
                <a:gd name="T51" fmla="*/ 412 h 1991"/>
                <a:gd name="T52" fmla="*/ 500 w 1370"/>
                <a:gd name="T53" fmla="*/ 460 h 1991"/>
                <a:gd name="T54" fmla="*/ 422 w 1370"/>
                <a:gd name="T55" fmla="*/ 534 h 1991"/>
                <a:gd name="T56" fmla="*/ 358 w 1370"/>
                <a:gd name="T57" fmla="*/ 631 h 1991"/>
                <a:gd name="T58" fmla="*/ 308 w 1370"/>
                <a:gd name="T59" fmla="*/ 748 h 1991"/>
                <a:gd name="T60" fmla="*/ 276 w 1370"/>
                <a:gd name="T61" fmla="*/ 878 h 1991"/>
                <a:gd name="T62" fmla="*/ 265 w 1370"/>
                <a:gd name="T63" fmla="*/ 1022 h 1991"/>
                <a:gd name="T64" fmla="*/ 262 w 1370"/>
                <a:gd name="T65" fmla="*/ 1833 h 1991"/>
                <a:gd name="T66" fmla="*/ 242 w 1370"/>
                <a:gd name="T67" fmla="*/ 1905 h 1991"/>
                <a:gd name="T68" fmla="*/ 207 w 1370"/>
                <a:gd name="T69" fmla="*/ 1957 h 1991"/>
                <a:gd name="T70" fmla="*/ 159 w 1370"/>
                <a:gd name="T71" fmla="*/ 1987 h 1991"/>
                <a:gd name="T72" fmla="*/ 106 w 1370"/>
                <a:gd name="T73" fmla="*/ 1987 h 1991"/>
                <a:gd name="T74" fmla="*/ 58 w 1370"/>
                <a:gd name="T75" fmla="*/ 1957 h 1991"/>
                <a:gd name="T76" fmla="*/ 22 w 1370"/>
                <a:gd name="T77" fmla="*/ 1905 h 1991"/>
                <a:gd name="T78" fmla="*/ 3 w 1370"/>
                <a:gd name="T79" fmla="*/ 1833 h 1991"/>
                <a:gd name="T80" fmla="*/ 0 w 1370"/>
                <a:gd name="T81" fmla="*/ 1022 h 1991"/>
                <a:gd name="T82" fmla="*/ 12 w 1370"/>
                <a:gd name="T83" fmla="*/ 829 h 1991"/>
                <a:gd name="T84" fmla="*/ 48 w 1370"/>
                <a:gd name="T85" fmla="*/ 648 h 1991"/>
                <a:gd name="T86" fmla="*/ 105 w 1370"/>
                <a:gd name="T87" fmla="*/ 481 h 1991"/>
                <a:gd name="T88" fmla="*/ 179 w 1370"/>
                <a:gd name="T89" fmla="*/ 335 h 1991"/>
                <a:gd name="T90" fmla="*/ 270 w 1370"/>
                <a:gd name="T91" fmla="*/ 210 h 1991"/>
                <a:gd name="T92" fmla="*/ 376 w 1370"/>
                <a:gd name="T93" fmla="*/ 111 h 1991"/>
                <a:gd name="T94" fmla="*/ 492 w 1370"/>
                <a:gd name="T95" fmla="*/ 42 h 1991"/>
                <a:gd name="T96" fmla="*/ 619 w 1370"/>
                <a:gd name="T97" fmla="*/ 6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0" h="1991">
                  <a:moveTo>
                    <a:pt x="684" y="0"/>
                  </a:moveTo>
                  <a:lnTo>
                    <a:pt x="751" y="6"/>
                  </a:lnTo>
                  <a:lnTo>
                    <a:pt x="815" y="20"/>
                  </a:lnTo>
                  <a:lnTo>
                    <a:pt x="876" y="42"/>
                  </a:lnTo>
                  <a:lnTo>
                    <a:pt x="937" y="72"/>
                  </a:lnTo>
                  <a:lnTo>
                    <a:pt x="994" y="111"/>
                  </a:lnTo>
                  <a:lnTo>
                    <a:pt x="1048" y="156"/>
                  </a:lnTo>
                  <a:lnTo>
                    <a:pt x="1098" y="210"/>
                  </a:lnTo>
                  <a:lnTo>
                    <a:pt x="1146" y="269"/>
                  </a:lnTo>
                  <a:lnTo>
                    <a:pt x="1190" y="335"/>
                  </a:lnTo>
                  <a:lnTo>
                    <a:pt x="1230" y="405"/>
                  </a:lnTo>
                  <a:lnTo>
                    <a:pt x="1265" y="481"/>
                  </a:lnTo>
                  <a:lnTo>
                    <a:pt x="1295" y="562"/>
                  </a:lnTo>
                  <a:lnTo>
                    <a:pt x="1321" y="648"/>
                  </a:lnTo>
                  <a:lnTo>
                    <a:pt x="1342" y="736"/>
                  </a:lnTo>
                  <a:lnTo>
                    <a:pt x="1356" y="829"/>
                  </a:lnTo>
                  <a:lnTo>
                    <a:pt x="1367" y="925"/>
                  </a:lnTo>
                  <a:lnTo>
                    <a:pt x="1370" y="1022"/>
                  </a:lnTo>
                  <a:lnTo>
                    <a:pt x="1370" y="1794"/>
                  </a:lnTo>
                  <a:lnTo>
                    <a:pt x="1367" y="1833"/>
                  </a:lnTo>
                  <a:lnTo>
                    <a:pt x="1358" y="1870"/>
                  </a:lnTo>
                  <a:lnTo>
                    <a:pt x="1346" y="1905"/>
                  </a:lnTo>
                  <a:lnTo>
                    <a:pt x="1330" y="1933"/>
                  </a:lnTo>
                  <a:lnTo>
                    <a:pt x="1310" y="1957"/>
                  </a:lnTo>
                  <a:lnTo>
                    <a:pt x="1288" y="1977"/>
                  </a:lnTo>
                  <a:lnTo>
                    <a:pt x="1263" y="1987"/>
                  </a:lnTo>
                  <a:lnTo>
                    <a:pt x="1237" y="1991"/>
                  </a:lnTo>
                  <a:lnTo>
                    <a:pt x="1210" y="1987"/>
                  </a:lnTo>
                  <a:lnTo>
                    <a:pt x="1185" y="1977"/>
                  </a:lnTo>
                  <a:lnTo>
                    <a:pt x="1163" y="1957"/>
                  </a:lnTo>
                  <a:lnTo>
                    <a:pt x="1142" y="1933"/>
                  </a:lnTo>
                  <a:lnTo>
                    <a:pt x="1126" y="1905"/>
                  </a:lnTo>
                  <a:lnTo>
                    <a:pt x="1114" y="1870"/>
                  </a:lnTo>
                  <a:lnTo>
                    <a:pt x="1106" y="1833"/>
                  </a:lnTo>
                  <a:lnTo>
                    <a:pt x="1104" y="1794"/>
                  </a:lnTo>
                  <a:lnTo>
                    <a:pt x="1104" y="1022"/>
                  </a:lnTo>
                  <a:lnTo>
                    <a:pt x="1101" y="949"/>
                  </a:lnTo>
                  <a:lnTo>
                    <a:pt x="1093" y="878"/>
                  </a:lnTo>
                  <a:lnTo>
                    <a:pt x="1079" y="811"/>
                  </a:lnTo>
                  <a:lnTo>
                    <a:pt x="1061" y="748"/>
                  </a:lnTo>
                  <a:lnTo>
                    <a:pt x="1038" y="687"/>
                  </a:lnTo>
                  <a:lnTo>
                    <a:pt x="1012" y="631"/>
                  </a:lnTo>
                  <a:lnTo>
                    <a:pt x="981" y="580"/>
                  </a:lnTo>
                  <a:lnTo>
                    <a:pt x="947" y="534"/>
                  </a:lnTo>
                  <a:lnTo>
                    <a:pt x="909" y="495"/>
                  </a:lnTo>
                  <a:lnTo>
                    <a:pt x="869" y="460"/>
                  </a:lnTo>
                  <a:lnTo>
                    <a:pt x="826" y="433"/>
                  </a:lnTo>
                  <a:lnTo>
                    <a:pt x="781" y="412"/>
                  </a:lnTo>
                  <a:lnTo>
                    <a:pt x="734" y="400"/>
                  </a:lnTo>
                  <a:lnTo>
                    <a:pt x="684" y="396"/>
                  </a:lnTo>
                  <a:lnTo>
                    <a:pt x="636" y="400"/>
                  </a:lnTo>
                  <a:lnTo>
                    <a:pt x="589" y="412"/>
                  </a:lnTo>
                  <a:lnTo>
                    <a:pt x="544" y="433"/>
                  </a:lnTo>
                  <a:lnTo>
                    <a:pt x="500" y="460"/>
                  </a:lnTo>
                  <a:lnTo>
                    <a:pt x="460" y="495"/>
                  </a:lnTo>
                  <a:lnTo>
                    <a:pt x="422" y="534"/>
                  </a:lnTo>
                  <a:lnTo>
                    <a:pt x="388" y="580"/>
                  </a:lnTo>
                  <a:lnTo>
                    <a:pt x="358" y="631"/>
                  </a:lnTo>
                  <a:lnTo>
                    <a:pt x="331" y="687"/>
                  </a:lnTo>
                  <a:lnTo>
                    <a:pt x="308" y="748"/>
                  </a:lnTo>
                  <a:lnTo>
                    <a:pt x="290" y="811"/>
                  </a:lnTo>
                  <a:lnTo>
                    <a:pt x="276" y="878"/>
                  </a:lnTo>
                  <a:lnTo>
                    <a:pt x="268" y="949"/>
                  </a:lnTo>
                  <a:lnTo>
                    <a:pt x="265" y="1022"/>
                  </a:lnTo>
                  <a:lnTo>
                    <a:pt x="265" y="1794"/>
                  </a:lnTo>
                  <a:lnTo>
                    <a:pt x="262" y="1833"/>
                  </a:lnTo>
                  <a:lnTo>
                    <a:pt x="254" y="1870"/>
                  </a:lnTo>
                  <a:lnTo>
                    <a:pt x="242" y="1905"/>
                  </a:lnTo>
                  <a:lnTo>
                    <a:pt x="226" y="1933"/>
                  </a:lnTo>
                  <a:lnTo>
                    <a:pt x="207" y="1957"/>
                  </a:lnTo>
                  <a:lnTo>
                    <a:pt x="184" y="1977"/>
                  </a:lnTo>
                  <a:lnTo>
                    <a:pt x="159" y="1987"/>
                  </a:lnTo>
                  <a:lnTo>
                    <a:pt x="133" y="1991"/>
                  </a:lnTo>
                  <a:lnTo>
                    <a:pt x="106" y="1987"/>
                  </a:lnTo>
                  <a:lnTo>
                    <a:pt x="81" y="1977"/>
                  </a:lnTo>
                  <a:lnTo>
                    <a:pt x="58" y="1957"/>
                  </a:lnTo>
                  <a:lnTo>
                    <a:pt x="38" y="1933"/>
                  </a:lnTo>
                  <a:lnTo>
                    <a:pt x="22" y="1905"/>
                  </a:lnTo>
                  <a:lnTo>
                    <a:pt x="10" y="1870"/>
                  </a:lnTo>
                  <a:lnTo>
                    <a:pt x="3" y="1833"/>
                  </a:lnTo>
                  <a:lnTo>
                    <a:pt x="0" y="1794"/>
                  </a:lnTo>
                  <a:lnTo>
                    <a:pt x="0" y="1022"/>
                  </a:lnTo>
                  <a:lnTo>
                    <a:pt x="3" y="925"/>
                  </a:lnTo>
                  <a:lnTo>
                    <a:pt x="12" y="829"/>
                  </a:lnTo>
                  <a:lnTo>
                    <a:pt x="27" y="736"/>
                  </a:lnTo>
                  <a:lnTo>
                    <a:pt x="48" y="648"/>
                  </a:lnTo>
                  <a:lnTo>
                    <a:pt x="73" y="562"/>
                  </a:lnTo>
                  <a:lnTo>
                    <a:pt x="105" y="481"/>
                  </a:lnTo>
                  <a:lnTo>
                    <a:pt x="140" y="405"/>
                  </a:lnTo>
                  <a:lnTo>
                    <a:pt x="179" y="335"/>
                  </a:lnTo>
                  <a:lnTo>
                    <a:pt x="223" y="269"/>
                  </a:lnTo>
                  <a:lnTo>
                    <a:pt x="270" y="210"/>
                  </a:lnTo>
                  <a:lnTo>
                    <a:pt x="322" y="156"/>
                  </a:lnTo>
                  <a:lnTo>
                    <a:pt x="376" y="111"/>
                  </a:lnTo>
                  <a:lnTo>
                    <a:pt x="433" y="72"/>
                  </a:lnTo>
                  <a:lnTo>
                    <a:pt x="492" y="42"/>
                  </a:lnTo>
                  <a:lnTo>
                    <a:pt x="555" y="20"/>
                  </a:lnTo>
                  <a:lnTo>
                    <a:pt x="619" y="6"/>
                  </a:lnTo>
                  <a:lnTo>
                    <a:pt x="6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303"/>
            <p:cNvSpPr>
              <a:spLocks/>
            </p:cNvSpPr>
            <p:nvPr/>
          </p:nvSpPr>
          <p:spPr bwMode="auto">
            <a:xfrm>
              <a:off x="5846763" y="4033838"/>
              <a:ext cx="2505075" cy="1693863"/>
            </a:xfrm>
            <a:custGeom>
              <a:avLst/>
              <a:gdLst>
                <a:gd name="T0" fmla="*/ 765 w 3156"/>
                <a:gd name="T1" fmla="*/ 0 h 3200"/>
                <a:gd name="T2" fmla="*/ 768 w 3156"/>
                <a:gd name="T3" fmla="*/ 305 h 3200"/>
                <a:gd name="T4" fmla="*/ 789 w 3156"/>
                <a:gd name="T5" fmla="*/ 413 h 3200"/>
                <a:gd name="T6" fmla="*/ 830 w 3156"/>
                <a:gd name="T7" fmla="*/ 506 h 3200"/>
                <a:gd name="T8" fmla="*/ 885 w 3156"/>
                <a:gd name="T9" fmla="*/ 578 h 3200"/>
                <a:gd name="T10" fmla="*/ 953 w 3156"/>
                <a:gd name="T11" fmla="*/ 624 h 3200"/>
                <a:gd name="T12" fmla="*/ 1030 w 3156"/>
                <a:gd name="T13" fmla="*/ 642 h 3200"/>
                <a:gd name="T14" fmla="*/ 1106 w 3156"/>
                <a:gd name="T15" fmla="*/ 624 h 3200"/>
                <a:gd name="T16" fmla="*/ 1174 w 3156"/>
                <a:gd name="T17" fmla="*/ 578 h 3200"/>
                <a:gd name="T18" fmla="*/ 1230 w 3156"/>
                <a:gd name="T19" fmla="*/ 506 h 3200"/>
                <a:gd name="T20" fmla="*/ 1270 w 3156"/>
                <a:gd name="T21" fmla="*/ 413 h 3200"/>
                <a:gd name="T22" fmla="*/ 1292 w 3156"/>
                <a:gd name="T23" fmla="*/ 305 h 3200"/>
                <a:gd name="T24" fmla="*/ 1295 w 3156"/>
                <a:gd name="T25" fmla="*/ 0 h 3200"/>
                <a:gd name="T26" fmla="*/ 1869 w 3156"/>
                <a:gd name="T27" fmla="*/ 247 h 3200"/>
                <a:gd name="T28" fmla="*/ 1880 w 3156"/>
                <a:gd name="T29" fmla="*/ 361 h 3200"/>
                <a:gd name="T30" fmla="*/ 1911 w 3156"/>
                <a:gd name="T31" fmla="*/ 461 h 3200"/>
                <a:gd name="T32" fmla="*/ 1960 w 3156"/>
                <a:gd name="T33" fmla="*/ 545 h 3200"/>
                <a:gd name="T34" fmla="*/ 2021 w 3156"/>
                <a:gd name="T35" fmla="*/ 605 h 3200"/>
                <a:gd name="T36" fmla="*/ 2095 w 3156"/>
                <a:gd name="T37" fmla="*/ 638 h 3200"/>
                <a:gd name="T38" fmla="*/ 2173 w 3156"/>
                <a:gd name="T39" fmla="*/ 638 h 3200"/>
                <a:gd name="T40" fmla="*/ 2245 w 3156"/>
                <a:gd name="T41" fmla="*/ 605 h 3200"/>
                <a:gd name="T42" fmla="*/ 2308 w 3156"/>
                <a:gd name="T43" fmla="*/ 545 h 3200"/>
                <a:gd name="T44" fmla="*/ 2356 w 3156"/>
                <a:gd name="T45" fmla="*/ 461 h 3200"/>
                <a:gd name="T46" fmla="*/ 2387 w 3156"/>
                <a:gd name="T47" fmla="*/ 361 h 3200"/>
                <a:gd name="T48" fmla="*/ 2399 w 3156"/>
                <a:gd name="T49" fmla="*/ 247 h 3200"/>
                <a:gd name="T50" fmla="*/ 3103 w 3156"/>
                <a:gd name="T51" fmla="*/ 0 h 3200"/>
                <a:gd name="T52" fmla="*/ 3135 w 3156"/>
                <a:gd name="T53" fmla="*/ 13 h 3200"/>
                <a:gd name="T54" fmla="*/ 3153 w 3156"/>
                <a:gd name="T55" fmla="*/ 47 h 3200"/>
                <a:gd name="T56" fmla="*/ 3154 w 3156"/>
                <a:gd name="T57" fmla="*/ 95 h 3200"/>
                <a:gd name="T58" fmla="*/ 2677 w 3156"/>
                <a:gd name="T59" fmla="*/ 2964 h 3200"/>
                <a:gd name="T60" fmla="*/ 2636 w 3156"/>
                <a:gd name="T61" fmla="*/ 3059 h 3200"/>
                <a:gd name="T62" fmla="*/ 2580 w 3156"/>
                <a:gd name="T63" fmla="*/ 3132 h 3200"/>
                <a:gd name="T64" fmla="*/ 2513 w 3156"/>
                <a:gd name="T65" fmla="*/ 3182 h 3200"/>
                <a:gd name="T66" fmla="*/ 2440 w 3156"/>
                <a:gd name="T67" fmla="*/ 3200 h 3200"/>
                <a:gd name="T68" fmla="*/ 679 w 3156"/>
                <a:gd name="T69" fmla="*/ 3195 h 3200"/>
                <a:gd name="T70" fmla="*/ 609 w 3156"/>
                <a:gd name="T71" fmla="*/ 3161 h 3200"/>
                <a:gd name="T72" fmla="*/ 546 w 3156"/>
                <a:gd name="T73" fmla="*/ 3098 h 3200"/>
                <a:gd name="T74" fmla="*/ 496 w 3156"/>
                <a:gd name="T75" fmla="*/ 3014 h 3200"/>
                <a:gd name="T76" fmla="*/ 466 w 3156"/>
                <a:gd name="T77" fmla="*/ 2913 h 3200"/>
                <a:gd name="T78" fmla="*/ 0 w 3156"/>
                <a:gd name="T79" fmla="*/ 70 h 3200"/>
                <a:gd name="T80" fmla="*/ 10 w 3156"/>
                <a:gd name="T81" fmla="*/ 28 h 3200"/>
                <a:gd name="T82" fmla="*/ 35 w 3156"/>
                <a:gd name="T83" fmla="*/ 3 h 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6" h="3200">
                  <a:moveTo>
                    <a:pt x="52" y="0"/>
                  </a:moveTo>
                  <a:lnTo>
                    <a:pt x="765" y="0"/>
                  </a:lnTo>
                  <a:lnTo>
                    <a:pt x="765" y="247"/>
                  </a:lnTo>
                  <a:lnTo>
                    <a:pt x="768" y="305"/>
                  </a:lnTo>
                  <a:lnTo>
                    <a:pt x="776" y="361"/>
                  </a:lnTo>
                  <a:lnTo>
                    <a:pt x="789" y="413"/>
                  </a:lnTo>
                  <a:lnTo>
                    <a:pt x="807" y="461"/>
                  </a:lnTo>
                  <a:lnTo>
                    <a:pt x="830" y="506"/>
                  </a:lnTo>
                  <a:lnTo>
                    <a:pt x="856" y="545"/>
                  </a:lnTo>
                  <a:lnTo>
                    <a:pt x="885" y="578"/>
                  </a:lnTo>
                  <a:lnTo>
                    <a:pt x="918" y="605"/>
                  </a:lnTo>
                  <a:lnTo>
                    <a:pt x="953" y="624"/>
                  </a:lnTo>
                  <a:lnTo>
                    <a:pt x="991" y="638"/>
                  </a:lnTo>
                  <a:lnTo>
                    <a:pt x="1030" y="642"/>
                  </a:lnTo>
                  <a:lnTo>
                    <a:pt x="1069" y="638"/>
                  </a:lnTo>
                  <a:lnTo>
                    <a:pt x="1106" y="624"/>
                  </a:lnTo>
                  <a:lnTo>
                    <a:pt x="1141" y="605"/>
                  </a:lnTo>
                  <a:lnTo>
                    <a:pt x="1174" y="578"/>
                  </a:lnTo>
                  <a:lnTo>
                    <a:pt x="1204" y="545"/>
                  </a:lnTo>
                  <a:lnTo>
                    <a:pt x="1230" y="506"/>
                  </a:lnTo>
                  <a:lnTo>
                    <a:pt x="1252" y="461"/>
                  </a:lnTo>
                  <a:lnTo>
                    <a:pt x="1270" y="413"/>
                  </a:lnTo>
                  <a:lnTo>
                    <a:pt x="1284" y="361"/>
                  </a:lnTo>
                  <a:lnTo>
                    <a:pt x="1292" y="305"/>
                  </a:lnTo>
                  <a:lnTo>
                    <a:pt x="1295" y="247"/>
                  </a:lnTo>
                  <a:lnTo>
                    <a:pt x="1295" y="0"/>
                  </a:lnTo>
                  <a:lnTo>
                    <a:pt x="1869" y="0"/>
                  </a:lnTo>
                  <a:lnTo>
                    <a:pt x="1869" y="247"/>
                  </a:lnTo>
                  <a:lnTo>
                    <a:pt x="1872" y="305"/>
                  </a:lnTo>
                  <a:lnTo>
                    <a:pt x="1880" y="361"/>
                  </a:lnTo>
                  <a:lnTo>
                    <a:pt x="1893" y="413"/>
                  </a:lnTo>
                  <a:lnTo>
                    <a:pt x="1911" y="461"/>
                  </a:lnTo>
                  <a:lnTo>
                    <a:pt x="1934" y="506"/>
                  </a:lnTo>
                  <a:lnTo>
                    <a:pt x="1960" y="545"/>
                  </a:lnTo>
                  <a:lnTo>
                    <a:pt x="1989" y="578"/>
                  </a:lnTo>
                  <a:lnTo>
                    <a:pt x="2021" y="605"/>
                  </a:lnTo>
                  <a:lnTo>
                    <a:pt x="2057" y="624"/>
                  </a:lnTo>
                  <a:lnTo>
                    <a:pt x="2095" y="638"/>
                  </a:lnTo>
                  <a:lnTo>
                    <a:pt x="2134" y="642"/>
                  </a:lnTo>
                  <a:lnTo>
                    <a:pt x="2173" y="638"/>
                  </a:lnTo>
                  <a:lnTo>
                    <a:pt x="2210" y="624"/>
                  </a:lnTo>
                  <a:lnTo>
                    <a:pt x="2245" y="605"/>
                  </a:lnTo>
                  <a:lnTo>
                    <a:pt x="2278" y="578"/>
                  </a:lnTo>
                  <a:lnTo>
                    <a:pt x="2308" y="545"/>
                  </a:lnTo>
                  <a:lnTo>
                    <a:pt x="2334" y="506"/>
                  </a:lnTo>
                  <a:lnTo>
                    <a:pt x="2356" y="461"/>
                  </a:lnTo>
                  <a:lnTo>
                    <a:pt x="2374" y="413"/>
                  </a:lnTo>
                  <a:lnTo>
                    <a:pt x="2387" y="361"/>
                  </a:lnTo>
                  <a:lnTo>
                    <a:pt x="2396" y="305"/>
                  </a:lnTo>
                  <a:lnTo>
                    <a:pt x="2399" y="247"/>
                  </a:lnTo>
                  <a:lnTo>
                    <a:pt x="2399" y="0"/>
                  </a:lnTo>
                  <a:lnTo>
                    <a:pt x="3103" y="0"/>
                  </a:lnTo>
                  <a:lnTo>
                    <a:pt x="3119" y="3"/>
                  </a:lnTo>
                  <a:lnTo>
                    <a:pt x="3135" y="13"/>
                  </a:lnTo>
                  <a:lnTo>
                    <a:pt x="3145" y="28"/>
                  </a:lnTo>
                  <a:lnTo>
                    <a:pt x="3153" y="47"/>
                  </a:lnTo>
                  <a:lnTo>
                    <a:pt x="3156" y="70"/>
                  </a:lnTo>
                  <a:lnTo>
                    <a:pt x="3154" y="95"/>
                  </a:lnTo>
                  <a:lnTo>
                    <a:pt x="2689" y="2913"/>
                  </a:lnTo>
                  <a:lnTo>
                    <a:pt x="2677" y="2964"/>
                  </a:lnTo>
                  <a:lnTo>
                    <a:pt x="2659" y="3014"/>
                  </a:lnTo>
                  <a:lnTo>
                    <a:pt x="2636" y="3059"/>
                  </a:lnTo>
                  <a:lnTo>
                    <a:pt x="2610" y="3098"/>
                  </a:lnTo>
                  <a:lnTo>
                    <a:pt x="2580" y="3132"/>
                  </a:lnTo>
                  <a:lnTo>
                    <a:pt x="2547" y="3161"/>
                  </a:lnTo>
                  <a:lnTo>
                    <a:pt x="2513" y="3182"/>
                  </a:lnTo>
                  <a:lnTo>
                    <a:pt x="2476" y="3195"/>
                  </a:lnTo>
                  <a:lnTo>
                    <a:pt x="2440" y="3200"/>
                  </a:lnTo>
                  <a:lnTo>
                    <a:pt x="715" y="3200"/>
                  </a:lnTo>
                  <a:lnTo>
                    <a:pt x="679" y="3195"/>
                  </a:lnTo>
                  <a:lnTo>
                    <a:pt x="643" y="3182"/>
                  </a:lnTo>
                  <a:lnTo>
                    <a:pt x="609" y="3161"/>
                  </a:lnTo>
                  <a:lnTo>
                    <a:pt x="576" y="3132"/>
                  </a:lnTo>
                  <a:lnTo>
                    <a:pt x="546" y="3098"/>
                  </a:lnTo>
                  <a:lnTo>
                    <a:pt x="518" y="3059"/>
                  </a:lnTo>
                  <a:lnTo>
                    <a:pt x="496" y="3014"/>
                  </a:lnTo>
                  <a:lnTo>
                    <a:pt x="478" y="2964"/>
                  </a:lnTo>
                  <a:lnTo>
                    <a:pt x="466" y="2913"/>
                  </a:lnTo>
                  <a:lnTo>
                    <a:pt x="2" y="95"/>
                  </a:lnTo>
                  <a:lnTo>
                    <a:pt x="0" y="70"/>
                  </a:lnTo>
                  <a:lnTo>
                    <a:pt x="3" y="47"/>
                  </a:lnTo>
                  <a:lnTo>
                    <a:pt x="10" y="28"/>
                  </a:lnTo>
                  <a:lnTo>
                    <a:pt x="21" y="13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6" name="Группа 345"/>
          <p:cNvGrpSpPr/>
          <p:nvPr/>
        </p:nvGrpSpPr>
        <p:grpSpPr>
          <a:xfrm>
            <a:off x="1600335" y="3258690"/>
            <a:ext cx="301180" cy="399863"/>
            <a:chOff x="5899151" y="3219450"/>
            <a:chExt cx="2049462" cy="2720975"/>
          </a:xfrm>
          <a:solidFill>
            <a:schemeClr val="bg2">
              <a:lumMod val="25000"/>
            </a:schemeClr>
          </a:solidFill>
        </p:grpSpPr>
        <p:sp>
          <p:nvSpPr>
            <p:cNvPr id="344" name="Freeform 308"/>
            <p:cNvSpPr>
              <a:spLocks/>
            </p:cNvSpPr>
            <p:nvPr/>
          </p:nvSpPr>
          <p:spPr bwMode="auto">
            <a:xfrm>
              <a:off x="6357938" y="3219450"/>
              <a:ext cx="1119187" cy="1536700"/>
            </a:xfrm>
            <a:custGeom>
              <a:avLst/>
              <a:gdLst>
                <a:gd name="T0" fmla="*/ 822 w 1409"/>
                <a:gd name="T1" fmla="*/ 73 h 1937"/>
                <a:gd name="T2" fmla="*/ 743 w 1409"/>
                <a:gd name="T3" fmla="*/ 178 h 1937"/>
                <a:gd name="T4" fmla="*/ 714 w 1409"/>
                <a:gd name="T5" fmla="*/ 278 h 1937"/>
                <a:gd name="T6" fmla="*/ 729 w 1409"/>
                <a:gd name="T7" fmla="*/ 374 h 1937"/>
                <a:gd name="T8" fmla="*/ 771 w 1409"/>
                <a:gd name="T9" fmla="*/ 468 h 1937"/>
                <a:gd name="T10" fmla="*/ 833 w 1409"/>
                <a:gd name="T11" fmla="*/ 562 h 1937"/>
                <a:gd name="T12" fmla="*/ 900 w 1409"/>
                <a:gd name="T13" fmla="*/ 655 h 1937"/>
                <a:gd name="T14" fmla="*/ 964 w 1409"/>
                <a:gd name="T15" fmla="*/ 751 h 1937"/>
                <a:gd name="T16" fmla="*/ 1013 w 1409"/>
                <a:gd name="T17" fmla="*/ 851 h 1937"/>
                <a:gd name="T18" fmla="*/ 1035 w 1409"/>
                <a:gd name="T19" fmla="*/ 954 h 1937"/>
                <a:gd name="T20" fmla="*/ 1018 w 1409"/>
                <a:gd name="T21" fmla="*/ 1064 h 1937"/>
                <a:gd name="T22" fmla="*/ 1038 w 1409"/>
                <a:gd name="T23" fmla="*/ 1052 h 1937"/>
                <a:gd name="T24" fmla="*/ 1090 w 1409"/>
                <a:gd name="T25" fmla="*/ 1016 h 1937"/>
                <a:gd name="T26" fmla="*/ 1161 w 1409"/>
                <a:gd name="T27" fmla="*/ 958 h 1937"/>
                <a:gd name="T28" fmla="*/ 1238 w 1409"/>
                <a:gd name="T29" fmla="*/ 876 h 1937"/>
                <a:gd name="T30" fmla="*/ 1306 w 1409"/>
                <a:gd name="T31" fmla="*/ 843 h 1937"/>
                <a:gd name="T32" fmla="*/ 1358 w 1409"/>
                <a:gd name="T33" fmla="*/ 962 h 1937"/>
                <a:gd name="T34" fmla="*/ 1395 w 1409"/>
                <a:gd name="T35" fmla="*/ 1111 h 1937"/>
                <a:gd name="T36" fmla="*/ 1409 w 1409"/>
                <a:gd name="T37" fmla="*/ 1295 h 1937"/>
                <a:gd name="T38" fmla="*/ 1375 w 1409"/>
                <a:gd name="T39" fmla="*/ 1476 h 1937"/>
                <a:gd name="T40" fmla="*/ 1292 w 1409"/>
                <a:gd name="T41" fmla="*/ 1637 h 1937"/>
                <a:gd name="T42" fmla="*/ 1167 w 1409"/>
                <a:gd name="T43" fmla="*/ 1770 h 1937"/>
                <a:gd name="T44" fmla="*/ 1011 w 1409"/>
                <a:gd name="T45" fmla="*/ 1868 h 1937"/>
                <a:gd name="T46" fmla="*/ 832 w 1409"/>
                <a:gd name="T47" fmla="*/ 1926 h 1937"/>
                <a:gd name="T48" fmla="*/ 637 w 1409"/>
                <a:gd name="T49" fmla="*/ 1933 h 1937"/>
                <a:gd name="T50" fmla="*/ 445 w 1409"/>
                <a:gd name="T51" fmla="*/ 1888 h 1937"/>
                <a:gd name="T52" fmla="*/ 278 w 1409"/>
                <a:gd name="T53" fmla="*/ 1793 h 1937"/>
                <a:gd name="T54" fmla="*/ 144 w 1409"/>
                <a:gd name="T55" fmla="*/ 1658 h 1937"/>
                <a:gd name="T56" fmla="*/ 50 w 1409"/>
                <a:gd name="T57" fmla="*/ 1491 h 1937"/>
                <a:gd name="T58" fmla="*/ 4 w 1409"/>
                <a:gd name="T59" fmla="*/ 1299 h 1937"/>
                <a:gd name="T60" fmla="*/ 13 w 1409"/>
                <a:gd name="T61" fmla="*/ 1078 h 1937"/>
                <a:gd name="T62" fmla="*/ 75 w 1409"/>
                <a:gd name="T63" fmla="*/ 864 h 1937"/>
                <a:gd name="T64" fmla="*/ 158 w 1409"/>
                <a:gd name="T65" fmla="*/ 703 h 1937"/>
                <a:gd name="T66" fmla="*/ 217 w 1409"/>
                <a:gd name="T67" fmla="*/ 632 h 1937"/>
                <a:gd name="T68" fmla="*/ 273 w 1409"/>
                <a:gd name="T69" fmla="*/ 588 h 1937"/>
                <a:gd name="T70" fmla="*/ 304 w 1409"/>
                <a:gd name="T71" fmla="*/ 568 h 1937"/>
                <a:gd name="T72" fmla="*/ 304 w 1409"/>
                <a:gd name="T73" fmla="*/ 580 h 1937"/>
                <a:gd name="T74" fmla="*/ 299 w 1409"/>
                <a:gd name="T75" fmla="*/ 644 h 1937"/>
                <a:gd name="T76" fmla="*/ 299 w 1409"/>
                <a:gd name="T77" fmla="*/ 744 h 1937"/>
                <a:gd name="T78" fmla="*/ 316 w 1409"/>
                <a:gd name="T79" fmla="*/ 865 h 1937"/>
                <a:gd name="T80" fmla="*/ 352 w 1409"/>
                <a:gd name="T81" fmla="*/ 960 h 1937"/>
                <a:gd name="T82" fmla="*/ 404 w 1409"/>
                <a:gd name="T83" fmla="*/ 1041 h 1937"/>
                <a:gd name="T84" fmla="*/ 458 w 1409"/>
                <a:gd name="T85" fmla="*/ 1107 h 1937"/>
                <a:gd name="T86" fmla="*/ 501 w 1409"/>
                <a:gd name="T87" fmla="*/ 1149 h 1937"/>
                <a:gd name="T88" fmla="*/ 518 w 1409"/>
                <a:gd name="T89" fmla="*/ 1164 h 1937"/>
                <a:gd name="T90" fmla="*/ 589 w 1409"/>
                <a:gd name="T91" fmla="*/ 1038 h 1937"/>
                <a:gd name="T92" fmla="*/ 612 w 1409"/>
                <a:gd name="T93" fmla="*/ 927 h 1937"/>
                <a:gd name="T94" fmla="*/ 603 w 1409"/>
                <a:gd name="T95" fmla="*/ 826 h 1937"/>
                <a:gd name="T96" fmla="*/ 572 w 1409"/>
                <a:gd name="T97" fmla="*/ 733 h 1937"/>
                <a:gd name="T98" fmla="*/ 533 w 1409"/>
                <a:gd name="T99" fmla="*/ 645 h 1937"/>
                <a:gd name="T100" fmla="*/ 498 w 1409"/>
                <a:gd name="T101" fmla="*/ 559 h 1937"/>
                <a:gd name="T102" fmla="*/ 480 w 1409"/>
                <a:gd name="T103" fmla="*/ 471 h 1937"/>
                <a:gd name="T104" fmla="*/ 490 w 1409"/>
                <a:gd name="T105" fmla="*/ 380 h 1937"/>
                <a:gd name="T106" fmla="*/ 542 w 1409"/>
                <a:gd name="T107" fmla="*/ 280 h 1937"/>
                <a:gd name="T108" fmla="*/ 644 w 1409"/>
                <a:gd name="T109" fmla="*/ 178 h 1937"/>
                <a:gd name="T110" fmla="*/ 752 w 1409"/>
                <a:gd name="T111" fmla="*/ 98 h 1937"/>
                <a:gd name="T112" fmla="*/ 838 w 1409"/>
                <a:gd name="T113" fmla="*/ 42 h 1937"/>
                <a:gd name="T114" fmla="*/ 894 w 1409"/>
                <a:gd name="T115" fmla="*/ 9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9" h="1937">
                  <a:moveTo>
                    <a:pt x="909" y="0"/>
                  </a:moveTo>
                  <a:lnTo>
                    <a:pt x="862" y="37"/>
                  </a:lnTo>
                  <a:lnTo>
                    <a:pt x="822" y="73"/>
                  </a:lnTo>
                  <a:lnTo>
                    <a:pt x="788" y="109"/>
                  </a:lnTo>
                  <a:lnTo>
                    <a:pt x="762" y="144"/>
                  </a:lnTo>
                  <a:lnTo>
                    <a:pt x="743" y="178"/>
                  </a:lnTo>
                  <a:lnTo>
                    <a:pt x="727" y="211"/>
                  </a:lnTo>
                  <a:lnTo>
                    <a:pt x="719" y="245"/>
                  </a:lnTo>
                  <a:lnTo>
                    <a:pt x="714" y="278"/>
                  </a:lnTo>
                  <a:lnTo>
                    <a:pt x="716" y="310"/>
                  </a:lnTo>
                  <a:lnTo>
                    <a:pt x="720" y="342"/>
                  </a:lnTo>
                  <a:lnTo>
                    <a:pt x="729" y="374"/>
                  </a:lnTo>
                  <a:lnTo>
                    <a:pt x="739" y="406"/>
                  </a:lnTo>
                  <a:lnTo>
                    <a:pt x="755" y="436"/>
                  </a:lnTo>
                  <a:lnTo>
                    <a:pt x="771" y="468"/>
                  </a:lnTo>
                  <a:lnTo>
                    <a:pt x="790" y="500"/>
                  </a:lnTo>
                  <a:lnTo>
                    <a:pt x="811" y="530"/>
                  </a:lnTo>
                  <a:lnTo>
                    <a:pt x="833" y="562"/>
                  </a:lnTo>
                  <a:lnTo>
                    <a:pt x="854" y="593"/>
                  </a:lnTo>
                  <a:lnTo>
                    <a:pt x="877" y="624"/>
                  </a:lnTo>
                  <a:lnTo>
                    <a:pt x="900" y="655"/>
                  </a:lnTo>
                  <a:lnTo>
                    <a:pt x="923" y="687"/>
                  </a:lnTo>
                  <a:lnTo>
                    <a:pt x="945" y="719"/>
                  </a:lnTo>
                  <a:lnTo>
                    <a:pt x="964" y="751"/>
                  </a:lnTo>
                  <a:lnTo>
                    <a:pt x="983" y="784"/>
                  </a:lnTo>
                  <a:lnTo>
                    <a:pt x="999" y="817"/>
                  </a:lnTo>
                  <a:lnTo>
                    <a:pt x="1013" y="851"/>
                  </a:lnTo>
                  <a:lnTo>
                    <a:pt x="1024" y="885"/>
                  </a:lnTo>
                  <a:lnTo>
                    <a:pt x="1031" y="919"/>
                  </a:lnTo>
                  <a:lnTo>
                    <a:pt x="1035" y="954"/>
                  </a:lnTo>
                  <a:lnTo>
                    <a:pt x="1034" y="990"/>
                  </a:lnTo>
                  <a:lnTo>
                    <a:pt x="1028" y="1027"/>
                  </a:lnTo>
                  <a:lnTo>
                    <a:pt x="1018" y="1064"/>
                  </a:lnTo>
                  <a:lnTo>
                    <a:pt x="1021" y="1063"/>
                  </a:lnTo>
                  <a:lnTo>
                    <a:pt x="1027" y="1059"/>
                  </a:lnTo>
                  <a:lnTo>
                    <a:pt x="1038" y="1052"/>
                  </a:lnTo>
                  <a:lnTo>
                    <a:pt x="1053" y="1044"/>
                  </a:lnTo>
                  <a:lnTo>
                    <a:pt x="1070" y="1032"/>
                  </a:lnTo>
                  <a:lnTo>
                    <a:pt x="1090" y="1016"/>
                  </a:lnTo>
                  <a:lnTo>
                    <a:pt x="1112" y="999"/>
                  </a:lnTo>
                  <a:lnTo>
                    <a:pt x="1136" y="979"/>
                  </a:lnTo>
                  <a:lnTo>
                    <a:pt x="1161" y="958"/>
                  </a:lnTo>
                  <a:lnTo>
                    <a:pt x="1187" y="933"/>
                  </a:lnTo>
                  <a:lnTo>
                    <a:pt x="1212" y="905"/>
                  </a:lnTo>
                  <a:lnTo>
                    <a:pt x="1238" y="876"/>
                  </a:lnTo>
                  <a:lnTo>
                    <a:pt x="1261" y="843"/>
                  </a:lnTo>
                  <a:lnTo>
                    <a:pt x="1285" y="809"/>
                  </a:lnTo>
                  <a:lnTo>
                    <a:pt x="1306" y="843"/>
                  </a:lnTo>
                  <a:lnTo>
                    <a:pt x="1324" y="880"/>
                  </a:lnTo>
                  <a:lnTo>
                    <a:pt x="1342" y="919"/>
                  </a:lnTo>
                  <a:lnTo>
                    <a:pt x="1358" y="962"/>
                  </a:lnTo>
                  <a:lnTo>
                    <a:pt x="1372" y="1009"/>
                  </a:lnTo>
                  <a:lnTo>
                    <a:pt x="1384" y="1058"/>
                  </a:lnTo>
                  <a:lnTo>
                    <a:pt x="1395" y="1111"/>
                  </a:lnTo>
                  <a:lnTo>
                    <a:pt x="1403" y="1169"/>
                  </a:lnTo>
                  <a:lnTo>
                    <a:pt x="1408" y="1231"/>
                  </a:lnTo>
                  <a:lnTo>
                    <a:pt x="1409" y="1295"/>
                  </a:lnTo>
                  <a:lnTo>
                    <a:pt x="1404" y="1358"/>
                  </a:lnTo>
                  <a:lnTo>
                    <a:pt x="1393" y="1419"/>
                  </a:lnTo>
                  <a:lnTo>
                    <a:pt x="1375" y="1476"/>
                  </a:lnTo>
                  <a:lnTo>
                    <a:pt x="1353" y="1533"/>
                  </a:lnTo>
                  <a:lnTo>
                    <a:pt x="1324" y="1586"/>
                  </a:lnTo>
                  <a:lnTo>
                    <a:pt x="1292" y="1637"/>
                  </a:lnTo>
                  <a:lnTo>
                    <a:pt x="1254" y="1685"/>
                  </a:lnTo>
                  <a:lnTo>
                    <a:pt x="1213" y="1730"/>
                  </a:lnTo>
                  <a:lnTo>
                    <a:pt x="1167" y="1770"/>
                  </a:lnTo>
                  <a:lnTo>
                    <a:pt x="1118" y="1807"/>
                  </a:lnTo>
                  <a:lnTo>
                    <a:pt x="1066" y="1840"/>
                  </a:lnTo>
                  <a:lnTo>
                    <a:pt x="1011" y="1868"/>
                  </a:lnTo>
                  <a:lnTo>
                    <a:pt x="953" y="1892"/>
                  </a:lnTo>
                  <a:lnTo>
                    <a:pt x="894" y="1912"/>
                  </a:lnTo>
                  <a:lnTo>
                    <a:pt x="832" y="1926"/>
                  </a:lnTo>
                  <a:lnTo>
                    <a:pt x="769" y="1933"/>
                  </a:lnTo>
                  <a:lnTo>
                    <a:pt x="705" y="1937"/>
                  </a:lnTo>
                  <a:lnTo>
                    <a:pt x="637" y="1933"/>
                  </a:lnTo>
                  <a:lnTo>
                    <a:pt x="571" y="1924"/>
                  </a:lnTo>
                  <a:lnTo>
                    <a:pt x="507" y="1908"/>
                  </a:lnTo>
                  <a:lnTo>
                    <a:pt x="445" y="1888"/>
                  </a:lnTo>
                  <a:lnTo>
                    <a:pt x="387" y="1861"/>
                  </a:lnTo>
                  <a:lnTo>
                    <a:pt x="331" y="1829"/>
                  </a:lnTo>
                  <a:lnTo>
                    <a:pt x="278" y="1793"/>
                  </a:lnTo>
                  <a:lnTo>
                    <a:pt x="229" y="1752"/>
                  </a:lnTo>
                  <a:lnTo>
                    <a:pt x="185" y="1707"/>
                  </a:lnTo>
                  <a:lnTo>
                    <a:pt x="144" y="1658"/>
                  </a:lnTo>
                  <a:lnTo>
                    <a:pt x="108" y="1605"/>
                  </a:lnTo>
                  <a:lnTo>
                    <a:pt x="76" y="1549"/>
                  </a:lnTo>
                  <a:lnTo>
                    <a:pt x="50" y="1491"/>
                  </a:lnTo>
                  <a:lnTo>
                    <a:pt x="29" y="1429"/>
                  </a:lnTo>
                  <a:lnTo>
                    <a:pt x="13" y="1366"/>
                  </a:lnTo>
                  <a:lnTo>
                    <a:pt x="4" y="1299"/>
                  </a:lnTo>
                  <a:lnTo>
                    <a:pt x="0" y="1231"/>
                  </a:lnTo>
                  <a:lnTo>
                    <a:pt x="4" y="1153"/>
                  </a:lnTo>
                  <a:lnTo>
                    <a:pt x="13" y="1078"/>
                  </a:lnTo>
                  <a:lnTo>
                    <a:pt x="30" y="1004"/>
                  </a:lnTo>
                  <a:lnTo>
                    <a:pt x="50" y="934"/>
                  </a:lnTo>
                  <a:lnTo>
                    <a:pt x="75" y="864"/>
                  </a:lnTo>
                  <a:lnTo>
                    <a:pt x="106" y="797"/>
                  </a:lnTo>
                  <a:lnTo>
                    <a:pt x="140" y="732"/>
                  </a:lnTo>
                  <a:lnTo>
                    <a:pt x="158" y="703"/>
                  </a:lnTo>
                  <a:lnTo>
                    <a:pt x="177" y="676"/>
                  </a:lnTo>
                  <a:lnTo>
                    <a:pt x="198" y="653"/>
                  </a:lnTo>
                  <a:lnTo>
                    <a:pt x="217" y="632"/>
                  </a:lnTo>
                  <a:lnTo>
                    <a:pt x="238" y="615"/>
                  </a:lnTo>
                  <a:lnTo>
                    <a:pt x="256" y="600"/>
                  </a:lnTo>
                  <a:lnTo>
                    <a:pt x="273" y="588"/>
                  </a:lnTo>
                  <a:lnTo>
                    <a:pt x="287" y="578"/>
                  </a:lnTo>
                  <a:lnTo>
                    <a:pt x="298" y="571"/>
                  </a:lnTo>
                  <a:lnTo>
                    <a:pt x="304" y="568"/>
                  </a:lnTo>
                  <a:lnTo>
                    <a:pt x="306" y="567"/>
                  </a:lnTo>
                  <a:lnTo>
                    <a:pt x="306" y="570"/>
                  </a:lnTo>
                  <a:lnTo>
                    <a:pt x="304" y="580"/>
                  </a:lnTo>
                  <a:lnTo>
                    <a:pt x="303" y="596"/>
                  </a:lnTo>
                  <a:lnTo>
                    <a:pt x="301" y="618"/>
                  </a:lnTo>
                  <a:lnTo>
                    <a:pt x="299" y="644"/>
                  </a:lnTo>
                  <a:lnTo>
                    <a:pt x="298" y="675"/>
                  </a:lnTo>
                  <a:lnTo>
                    <a:pt x="298" y="708"/>
                  </a:lnTo>
                  <a:lnTo>
                    <a:pt x="299" y="744"/>
                  </a:lnTo>
                  <a:lnTo>
                    <a:pt x="302" y="784"/>
                  </a:lnTo>
                  <a:lnTo>
                    <a:pt x="309" y="824"/>
                  </a:lnTo>
                  <a:lnTo>
                    <a:pt x="316" y="865"/>
                  </a:lnTo>
                  <a:lnTo>
                    <a:pt x="326" y="898"/>
                  </a:lnTo>
                  <a:lnTo>
                    <a:pt x="338" y="929"/>
                  </a:lnTo>
                  <a:lnTo>
                    <a:pt x="352" y="960"/>
                  </a:lnTo>
                  <a:lnTo>
                    <a:pt x="368" y="988"/>
                  </a:lnTo>
                  <a:lnTo>
                    <a:pt x="386" y="1015"/>
                  </a:lnTo>
                  <a:lnTo>
                    <a:pt x="404" y="1041"/>
                  </a:lnTo>
                  <a:lnTo>
                    <a:pt x="423" y="1065"/>
                  </a:lnTo>
                  <a:lnTo>
                    <a:pt x="441" y="1087"/>
                  </a:lnTo>
                  <a:lnTo>
                    <a:pt x="458" y="1107"/>
                  </a:lnTo>
                  <a:lnTo>
                    <a:pt x="475" y="1123"/>
                  </a:lnTo>
                  <a:lnTo>
                    <a:pt x="489" y="1137"/>
                  </a:lnTo>
                  <a:lnTo>
                    <a:pt x="501" y="1149"/>
                  </a:lnTo>
                  <a:lnTo>
                    <a:pt x="510" y="1157"/>
                  </a:lnTo>
                  <a:lnTo>
                    <a:pt x="517" y="1162"/>
                  </a:lnTo>
                  <a:lnTo>
                    <a:pt x="518" y="1164"/>
                  </a:lnTo>
                  <a:lnTo>
                    <a:pt x="547" y="1121"/>
                  </a:lnTo>
                  <a:lnTo>
                    <a:pt x="571" y="1078"/>
                  </a:lnTo>
                  <a:lnTo>
                    <a:pt x="589" y="1038"/>
                  </a:lnTo>
                  <a:lnTo>
                    <a:pt x="600" y="1000"/>
                  </a:lnTo>
                  <a:lnTo>
                    <a:pt x="608" y="963"/>
                  </a:lnTo>
                  <a:lnTo>
                    <a:pt x="612" y="927"/>
                  </a:lnTo>
                  <a:lnTo>
                    <a:pt x="612" y="892"/>
                  </a:lnTo>
                  <a:lnTo>
                    <a:pt x="609" y="859"/>
                  </a:lnTo>
                  <a:lnTo>
                    <a:pt x="603" y="826"/>
                  </a:lnTo>
                  <a:lnTo>
                    <a:pt x="594" y="794"/>
                  </a:lnTo>
                  <a:lnTo>
                    <a:pt x="584" y="764"/>
                  </a:lnTo>
                  <a:lnTo>
                    <a:pt x="572" y="733"/>
                  </a:lnTo>
                  <a:lnTo>
                    <a:pt x="560" y="704"/>
                  </a:lnTo>
                  <a:lnTo>
                    <a:pt x="547" y="675"/>
                  </a:lnTo>
                  <a:lnTo>
                    <a:pt x="533" y="645"/>
                  </a:lnTo>
                  <a:lnTo>
                    <a:pt x="521" y="617"/>
                  </a:lnTo>
                  <a:lnTo>
                    <a:pt x="509" y="588"/>
                  </a:lnTo>
                  <a:lnTo>
                    <a:pt x="498" y="559"/>
                  </a:lnTo>
                  <a:lnTo>
                    <a:pt x="490" y="530"/>
                  </a:lnTo>
                  <a:lnTo>
                    <a:pt x="483" y="501"/>
                  </a:lnTo>
                  <a:lnTo>
                    <a:pt x="480" y="471"/>
                  </a:lnTo>
                  <a:lnTo>
                    <a:pt x="480" y="442"/>
                  </a:lnTo>
                  <a:lnTo>
                    <a:pt x="483" y="411"/>
                  </a:lnTo>
                  <a:lnTo>
                    <a:pt x="490" y="380"/>
                  </a:lnTo>
                  <a:lnTo>
                    <a:pt x="502" y="347"/>
                  </a:lnTo>
                  <a:lnTo>
                    <a:pt x="519" y="315"/>
                  </a:lnTo>
                  <a:lnTo>
                    <a:pt x="542" y="280"/>
                  </a:lnTo>
                  <a:lnTo>
                    <a:pt x="570" y="245"/>
                  </a:lnTo>
                  <a:lnTo>
                    <a:pt x="605" y="208"/>
                  </a:lnTo>
                  <a:lnTo>
                    <a:pt x="644" y="178"/>
                  </a:lnTo>
                  <a:lnTo>
                    <a:pt x="682" y="148"/>
                  </a:lnTo>
                  <a:lnTo>
                    <a:pt x="718" y="122"/>
                  </a:lnTo>
                  <a:lnTo>
                    <a:pt x="752" y="98"/>
                  </a:lnTo>
                  <a:lnTo>
                    <a:pt x="784" y="77"/>
                  </a:lnTo>
                  <a:lnTo>
                    <a:pt x="812" y="58"/>
                  </a:lnTo>
                  <a:lnTo>
                    <a:pt x="838" y="42"/>
                  </a:lnTo>
                  <a:lnTo>
                    <a:pt x="861" y="29"/>
                  </a:lnTo>
                  <a:lnTo>
                    <a:pt x="879" y="17"/>
                  </a:lnTo>
                  <a:lnTo>
                    <a:pt x="894" y="9"/>
                  </a:lnTo>
                  <a:lnTo>
                    <a:pt x="903" y="2"/>
                  </a:lnTo>
                  <a:lnTo>
                    <a:pt x="9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309"/>
            <p:cNvSpPr>
              <a:spLocks/>
            </p:cNvSpPr>
            <p:nvPr/>
          </p:nvSpPr>
          <p:spPr bwMode="auto">
            <a:xfrm>
              <a:off x="5899151" y="4864100"/>
              <a:ext cx="2049462" cy="1076325"/>
            </a:xfrm>
            <a:custGeom>
              <a:avLst/>
              <a:gdLst>
                <a:gd name="T0" fmla="*/ 176 w 2581"/>
                <a:gd name="T1" fmla="*/ 0 h 1355"/>
                <a:gd name="T2" fmla="*/ 2405 w 2581"/>
                <a:gd name="T3" fmla="*/ 0 h 1355"/>
                <a:gd name="T4" fmla="*/ 2436 w 2581"/>
                <a:gd name="T5" fmla="*/ 2 h 1355"/>
                <a:gd name="T6" fmla="*/ 2466 w 2581"/>
                <a:gd name="T7" fmla="*/ 10 h 1355"/>
                <a:gd name="T8" fmla="*/ 2494 w 2581"/>
                <a:gd name="T9" fmla="*/ 21 h 1355"/>
                <a:gd name="T10" fmla="*/ 2518 w 2581"/>
                <a:gd name="T11" fmla="*/ 37 h 1355"/>
                <a:gd name="T12" fmla="*/ 2540 w 2581"/>
                <a:gd name="T13" fmla="*/ 56 h 1355"/>
                <a:gd name="T14" fmla="*/ 2557 w 2581"/>
                <a:gd name="T15" fmla="*/ 79 h 1355"/>
                <a:gd name="T16" fmla="*/ 2570 w 2581"/>
                <a:gd name="T17" fmla="*/ 104 h 1355"/>
                <a:gd name="T18" fmla="*/ 2578 w 2581"/>
                <a:gd name="T19" fmla="*/ 131 h 1355"/>
                <a:gd name="T20" fmla="*/ 2581 w 2581"/>
                <a:gd name="T21" fmla="*/ 160 h 1355"/>
                <a:gd name="T22" fmla="*/ 2581 w 2581"/>
                <a:gd name="T23" fmla="*/ 409 h 1355"/>
                <a:gd name="T24" fmla="*/ 2417 w 2581"/>
                <a:gd name="T25" fmla="*/ 409 h 1355"/>
                <a:gd name="T26" fmla="*/ 2392 w 2581"/>
                <a:gd name="T27" fmla="*/ 494 h 1355"/>
                <a:gd name="T28" fmla="*/ 2362 w 2581"/>
                <a:gd name="T29" fmla="*/ 576 h 1355"/>
                <a:gd name="T30" fmla="*/ 2327 w 2581"/>
                <a:gd name="T31" fmla="*/ 656 h 1355"/>
                <a:gd name="T32" fmla="*/ 2287 w 2581"/>
                <a:gd name="T33" fmla="*/ 732 h 1355"/>
                <a:gd name="T34" fmla="*/ 2243 w 2581"/>
                <a:gd name="T35" fmla="*/ 805 h 1355"/>
                <a:gd name="T36" fmla="*/ 2196 w 2581"/>
                <a:gd name="T37" fmla="*/ 874 h 1355"/>
                <a:gd name="T38" fmla="*/ 2143 w 2581"/>
                <a:gd name="T39" fmla="*/ 941 h 1355"/>
                <a:gd name="T40" fmla="*/ 2087 w 2581"/>
                <a:gd name="T41" fmla="*/ 1003 h 1355"/>
                <a:gd name="T42" fmla="*/ 2028 w 2581"/>
                <a:gd name="T43" fmla="*/ 1060 h 1355"/>
                <a:gd name="T44" fmla="*/ 1965 w 2581"/>
                <a:gd name="T45" fmla="*/ 1113 h 1355"/>
                <a:gd name="T46" fmla="*/ 1899 w 2581"/>
                <a:gd name="T47" fmla="*/ 1162 h 1355"/>
                <a:gd name="T48" fmla="*/ 1831 w 2581"/>
                <a:gd name="T49" fmla="*/ 1205 h 1355"/>
                <a:gd name="T50" fmla="*/ 1759 w 2581"/>
                <a:gd name="T51" fmla="*/ 1243 h 1355"/>
                <a:gd name="T52" fmla="*/ 1685 w 2581"/>
                <a:gd name="T53" fmla="*/ 1277 h 1355"/>
                <a:gd name="T54" fmla="*/ 1608 w 2581"/>
                <a:gd name="T55" fmla="*/ 1304 h 1355"/>
                <a:gd name="T56" fmla="*/ 1530 w 2581"/>
                <a:gd name="T57" fmla="*/ 1327 h 1355"/>
                <a:gd name="T58" fmla="*/ 1449 w 2581"/>
                <a:gd name="T59" fmla="*/ 1342 h 1355"/>
                <a:gd name="T60" fmla="*/ 1366 w 2581"/>
                <a:gd name="T61" fmla="*/ 1352 h 1355"/>
                <a:gd name="T62" fmla="*/ 1283 w 2581"/>
                <a:gd name="T63" fmla="*/ 1355 h 1355"/>
                <a:gd name="T64" fmla="*/ 1198 w 2581"/>
                <a:gd name="T65" fmla="*/ 1352 h 1355"/>
                <a:gd name="T66" fmla="*/ 1116 w 2581"/>
                <a:gd name="T67" fmla="*/ 1342 h 1355"/>
                <a:gd name="T68" fmla="*/ 1035 w 2581"/>
                <a:gd name="T69" fmla="*/ 1327 h 1355"/>
                <a:gd name="T70" fmla="*/ 956 w 2581"/>
                <a:gd name="T71" fmla="*/ 1304 h 1355"/>
                <a:gd name="T72" fmla="*/ 879 w 2581"/>
                <a:gd name="T73" fmla="*/ 1277 h 1355"/>
                <a:gd name="T74" fmla="*/ 805 w 2581"/>
                <a:gd name="T75" fmla="*/ 1243 h 1355"/>
                <a:gd name="T76" fmla="*/ 734 w 2581"/>
                <a:gd name="T77" fmla="*/ 1205 h 1355"/>
                <a:gd name="T78" fmla="*/ 665 w 2581"/>
                <a:gd name="T79" fmla="*/ 1162 h 1355"/>
                <a:gd name="T80" fmla="*/ 599 w 2581"/>
                <a:gd name="T81" fmla="*/ 1113 h 1355"/>
                <a:gd name="T82" fmla="*/ 536 w 2581"/>
                <a:gd name="T83" fmla="*/ 1060 h 1355"/>
                <a:gd name="T84" fmla="*/ 477 w 2581"/>
                <a:gd name="T85" fmla="*/ 1003 h 1355"/>
                <a:gd name="T86" fmla="*/ 421 w 2581"/>
                <a:gd name="T87" fmla="*/ 941 h 1355"/>
                <a:gd name="T88" fmla="*/ 369 w 2581"/>
                <a:gd name="T89" fmla="*/ 874 h 1355"/>
                <a:gd name="T90" fmla="*/ 321 w 2581"/>
                <a:gd name="T91" fmla="*/ 805 h 1355"/>
                <a:gd name="T92" fmla="*/ 278 w 2581"/>
                <a:gd name="T93" fmla="*/ 732 h 1355"/>
                <a:gd name="T94" fmla="*/ 238 w 2581"/>
                <a:gd name="T95" fmla="*/ 656 h 1355"/>
                <a:gd name="T96" fmla="*/ 203 w 2581"/>
                <a:gd name="T97" fmla="*/ 576 h 1355"/>
                <a:gd name="T98" fmla="*/ 174 w 2581"/>
                <a:gd name="T99" fmla="*/ 494 h 1355"/>
                <a:gd name="T100" fmla="*/ 148 w 2581"/>
                <a:gd name="T101" fmla="*/ 409 h 1355"/>
                <a:gd name="T102" fmla="*/ 0 w 2581"/>
                <a:gd name="T103" fmla="*/ 409 h 1355"/>
                <a:gd name="T104" fmla="*/ 0 w 2581"/>
                <a:gd name="T105" fmla="*/ 160 h 1355"/>
                <a:gd name="T106" fmla="*/ 3 w 2581"/>
                <a:gd name="T107" fmla="*/ 131 h 1355"/>
                <a:gd name="T108" fmla="*/ 12 w 2581"/>
                <a:gd name="T109" fmla="*/ 104 h 1355"/>
                <a:gd name="T110" fmla="*/ 25 w 2581"/>
                <a:gd name="T111" fmla="*/ 79 h 1355"/>
                <a:gd name="T112" fmla="*/ 42 w 2581"/>
                <a:gd name="T113" fmla="*/ 56 h 1355"/>
                <a:gd name="T114" fmla="*/ 63 w 2581"/>
                <a:gd name="T115" fmla="*/ 37 h 1355"/>
                <a:gd name="T116" fmla="*/ 88 w 2581"/>
                <a:gd name="T117" fmla="*/ 21 h 1355"/>
                <a:gd name="T118" fmla="*/ 115 w 2581"/>
                <a:gd name="T119" fmla="*/ 10 h 1355"/>
                <a:gd name="T120" fmla="*/ 144 w 2581"/>
                <a:gd name="T121" fmla="*/ 2 h 1355"/>
                <a:gd name="T122" fmla="*/ 176 w 2581"/>
                <a:gd name="T123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1" h="1355">
                  <a:moveTo>
                    <a:pt x="176" y="0"/>
                  </a:moveTo>
                  <a:lnTo>
                    <a:pt x="2405" y="0"/>
                  </a:lnTo>
                  <a:lnTo>
                    <a:pt x="2436" y="2"/>
                  </a:lnTo>
                  <a:lnTo>
                    <a:pt x="2466" y="10"/>
                  </a:lnTo>
                  <a:lnTo>
                    <a:pt x="2494" y="21"/>
                  </a:lnTo>
                  <a:lnTo>
                    <a:pt x="2518" y="37"/>
                  </a:lnTo>
                  <a:lnTo>
                    <a:pt x="2540" y="56"/>
                  </a:lnTo>
                  <a:lnTo>
                    <a:pt x="2557" y="79"/>
                  </a:lnTo>
                  <a:lnTo>
                    <a:pt x="2570" y="104"/>
                  </a:lnTo>
                  <a:lnTo>
                    <a:pt x="2578" y="131"/>
                  </a:lnTo>
                  <a:lnTo>
                    <a:pt x="2581" y="160"/>
                  </a:lnTo>
                  <a:lnTo>
                    <a:pt x="2581" y="409"/>
                  </a:lnTo>
                  <a:lnTo>
                    <a:pt x="2417" y="409"/>
                  </a:lnTo>
                  <a:lnTo>
                    <a:pt x="2392" y="494"/>
                  </a:lnTo>
                  <a:lnTo>
                    <a:pt x="2362" y="576"/>
                  </a:lnTo>
                  <a:lnTo>
                    <a:pt x="2327" y="656"/>
                  </a:lnTo>
                  <a:lnTo>
                    <a:pt x="2287" y="732"/>
                  </a:lnTo>
                  <a:lnTo>
                    <a:pt x="2243" y="805"/>
                  </a:lnTo>
                  <a:lnTo>
                    <a:pt x="2196" y="874"/>
                  </a:lnTo>
                  <a:lnTo>
                    <a:pt x="2143" y="941"/>
                  </a:lnTo>
                  <a:lnTo>
                    <a:pt x="2087" y="1003"/>
                  </a:lnTo>
                  <a:lnTo>
                    <a:pt x="2028" y="1060"/>
                  </a:lnTo>
                  <a:lnTo>
                    <a:pt x="1965" y="1113"/>
                  </a:lnTo>
                  <a:lnTo>
                    <a:pt x="1899" y="1162"/>
                  </a:lnTo>
                  <a:lnTo>
                    <a:pt x="1831" y="1205"/>
                  </a:lnTo>
                  <a:lnTo>
                    <a:pt x="1759" y="1243"/>
                  </a:lnTo>
                  <a:lnTo>
                    <a:pt x="1685" y="1277"/>
                  </a:lnTo>
                  <a:lnTo>
                    <a:pt x="1608" y="1304"/>
                  </a:lnTo>
                  <a:lnTo>
                    <a:pt x="1530" y="1327"/>
                  </a:lnTo>
                  <a:lnTo>
                    <a:pt x="1449" y="1342"/>
                  </a:lnTo>
                  <a:lnTo>
                    <a:pt x="1366" y="1352"/>
                  </a:lnTo>
                  <a:lnTo>
                    <a:pt x="1283" y="1355"/>
                  </a:lnTo>
                  <a:lnTo>
                    <a:pt x="1198" y="1352"/>
                  </a:lnTo>
                  <a:lnTo>
                    <a:pt x="1116" y="1342"/>
                  </a:lnTo>
                  <a:lnTo>
                    <a:pt x="1035" y="1327"/>
                  </a:lnTo>
                  <a:lnTo>
                    <a:pt x="956" y="1304"/>
                  </a:lnTo>
                  <a:lnTo>
                    <a:pt x="879" y="1277"/>
                  </a:lnTo>
                  <a:lnTo>
                    <a:pt x="805" y="1243"/>
                  </a:lnTo>
                  <a:lnTo>
                    <a:pt x="734" y="1205"/>
                  </a:lnTo>
                  <a:lnTo>
                    <a:pt x="665" y="1162"/>
                  </a:lnTo>
                  <a:lnTo>
                    <a:pt x="599" y="1113"/>
                  </a:lnTo>
                  <a:lnTo>
                    <a:pt x="536" y="1060"/>
                  </a:lnTo>
                  <a:lnTo>
                    <a:pt x="477" y="1003"/>
                  </a:lnTo>
                  <a:lnTo>
                    <a:pt x="421" y="941"/>
                  </a:lnTo>
                  <a:lnTo>
                    <a:pt x="369" y="874"/>
                  </a:lnTo>
                  <a:lnTo>
                    <a:pt x="321" y="805"/>
                  </a:lnTo>
                  <a:lnTo>
                    <a:pt x="278" y="732"/>
                  </a:lnTo>
                  <a:lnTo>
                    <a:pt x="238" y="656"/>
                  </a:lnTo>
                  <a:lnTo>
                    <a:pt x="203" y="576"/>
                  </a:lnTo>
                  <a:lnTo>
                    <a:pt x="174" y="494"/>
                  </a:lnTo>
                  <a:lnTo>
                    <a:pt x="148" y="409"/>
                  </a:lnTo>
                  <a:lnTo>
                    <a:pt x="0" y="409"/>
                  </a:lnTo>
                  <a:lnTo>
                    <a:pt x="0" y="160"/>
                  </a:lnTo>
                  <a:lnTo>
                    <a:pt x="3" y="131"/>
                  </a:lnTo>
                  <a:lnTo>
                    <a:pt x="12" y="104"/>
                  </a:lnTo>
                  <a:lnTo>
                    <a:pt x="25" y="79"/>
                  </a:lnTo>
                  <a:lnTo>
                    <a:pt x="42" y="56"/>
                  </a:lnTo>
                  <a:lnTo>
                    <a:pt x="63" y="37"/>
                  </a:lnTo>
                  <a:lnTo>
                    <a:pt x="88" y="21"/>
                  </a:lnTo>
                  <a:lnTo>
                    <a:pt x="115" y="10"/>
                  </a:lnTo>
                  <a:lnTo>
                    <a:pt x="144" y="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1" name="Freeform 314"/>
          <p:cNvSpPr>
            <a:spLocks/>
          </p:cNvSpPr>
          <p:nvPr/>
        </p:nvSpPr>
        <p:spPr bwMode="auto">
          <a:xfrm>
            <a:off x="2230996" y="3263974"/>
            <a:ext cx="339901" cy="389294"/>
          </a:xfrm>
          <a:custGeom>
            <a:avLst/>
            <a:gdLst>
              <a:gd name="T0" fmla="*/ 3948 w 3948"/>
              <a:gd name="T1" fmla="*/ 0 h 4523"/>
              <a:gd name="T2" fmla="*/ 3945 w 3948"/>
              <a:gd name="T3" fmla="*/ 3131 h 4523"/>
              <a:gd name="T4" fmla="*/ 3915 w 3948"/>
              <a:gd name="T5" fmla="*/ 3287 h 4523"/>
              <a:gd name="T6" fmla="*/ 3856 w 3948"/>
              <a:gd name="T7" fmla="*/ 3428 h 4523"/>
              <a:gd name="T8" fmla="*/ 3771 w 3948"/>
              <a:gd name="T9" fmla="*/ 3555 h 4523"/>
              <a:gd name="T10" fmla="*/ 3664 w 3948"/>
              <a:gd name="T11" fmla="*/ 3662 h 4523"/>
              <a:gd name="T12" fmla="*/ 3539 w 3948"/>
              <a:gd name="T13" fmla="*/ 3748 h 4523"/>
              <a:gd name="T14" fmla="*/ 3398 w 3948"/>
              <a:gd name="T15" fmla="*/ 3810 h 4523"/>
              <a:gd name="T16" fmla="*/ 3244 w 3948"/>
              <a:gd name="T17" fmla="*/ 3841 h 4523"/>
              <a:gd name="T18" fmla="*/ 3083 w 3948"/>
              <a:gd name="T19" fmla="*/ 3841 h 4523"/>
              <a:gd name="T20" fmla="*/ 2929 w 3948"/>
              <a:gd name="T21" fmla="*/ 3810 h 4523"/>
              <a:gd name="T22" fmla="*/ 2787 w 3948"/>
              <a:gd name="T23" fmla="*/ 3750 h 4523"/>
              <a:gd name="T24" fmla="*/ 2663 w 3948"/>
              <a:gd name="T25" fmla="*/ 3665 h 4523"/>
              <a:gd name="T26" fmla="*/ 2556 w 3948"/>
              <a:gd name="T27" fmla="*/ 3558 h 4523"/>
              <a:gd name="T28" fmla="*/ 2471 w 3948"/>
              <a:gd name="T29" fmla="*/ 3433 h 4523"/>
              <a:gd name="T30" fmla="*/ 2412 w 3948"/>
              <a:gd name="T31" fmla="*/ 3291 h 4523"/>
              <a:gd name="T32" fmla="*/ 2381 w 3948"/>
              <a:gd name="T33" fmla="*/ 3138 h 4523"/>
              <a:gd name="T34" fmla="*/ 2381 w 3948"/>
              <a:gd name="T35" fmla="*/ 2977 h 4523"/>
              <a:gd name="T36" fmla="*/ 2412 w 3948"/>
              <a:gd name="T37" fmla="*/ 2824 h 4523"/>
              <a:gd name="T38" fmla="*/ 2471 w 3948"/>
              <a:gd name="T39" fmla="*/ 2683 h 4523"/>
              <a:gd name="T40" fmla="*/ 2556 w 3948"/>
              <a:gd name="T41" fmla="*/ 2557 h 4523"/>
              <a:gd name="T42" fmla="*/ 2663 w 3948"/>
              <a:gd name="T43" fmla="*/ 2450 h 4523"/>
              <a:gd name="T44" fmla="*/ 2787 w 3948"/>
              <a:gd name="T45" fmla="*/ 2366 h 4523"/>
              <a:gd name="T46" fmla="*/ 2929 w 3948"/>
              <a:gd name="T47" fmla="*/ 2306 h 4523"/>
              <a:gd name="T48" fmla="*/ 3083 w 3948"/>
              <a:gd name="T49" fmla="*/ 2275 h 4523"/>
              <a:gd name="T50" fmla="*/ 3237 w 3948"/>
              <a:gd name="T51" fmla="*/ 2275 h 4523"/>
              <a:gd name="T52" fmla="*/ 3379 w 3948"/>
              <a:gd name="T53" fmla="*/ 2302 h 4523"/>
              <a:gd name="T54" fmla="*/ 3510 w 3948"/>
              <a:gd name="T55" fmla="*/ 2353 h 4523"/>
              <a:gd name="T56" fmla="*/ 3572 w 3948"/>
              <a:gd name="T57" fmla="*/ 1041 h 4523"/>
              <a:gd name="T58" fmla="*/ 1572 w 3948"/>
              <a:gd name="T59" fmla="*/ 3737 h 4523"/>
              <a:gd name="T60" fmla="*/ 1557 w 3948"/>
              <a:gd name="T61" fmla="*/ 3895 h 4523"/>
              <a:gd name="T62" fmla="*/ 1511 w 3948"/>
              <a:gd name="T63" fmla="*/ 4044 h 4523"/>
              <a:gd name="T64" fmla="*/ 1438 w 3948"/>
              <a:gd name="T65" fmla="*/ 4178 h 4523"/>
              <a:gd name="T66" fmla="*/ 1343 w 3948"/>
              <a:gd name="T67" fmla="*/ 4294 h 4523"/>
              <a:gd name="T68" fmla="*/ 1226 w 3948"/>
              <a:gd name="T69" fmla="*/ 4389 h 4523"/>
              <a:gd name="T70" fmla="*/ 1092 w 3948"/>
              <a:gd name="T71" fmla="*/ 4462 h 4523"/>
              <a:gd name="T72" fmla="*/ 945 w 3948"/>
              <a:gd name="T73" fmla="*/ 4508 h 4523"/>
              <a:gd name="T74" fmla="*/ 787 w 3948"/>
              <a:gd name="T75" fmla="*/ 4523 h 4523"/>
              <a:gd name="T76" fmla="*/ 628 w 3948"/>
              <a:gd name="T77" fmla="*/ 4508 h 4523"/>
              <a:gd name="T78" fmla="*/ 480 w 3948"/>
              <a:gd name="T79" fmla="*/ 4462 h 4523"/>
              <a:gd name="T80" fmla="*/ 348 w 3948"/>
              <a:gd name="T81" fmla="*/ 4389 h 4523"/>
              <a:gd name="T82" fmla="*/ 231 w 3948"/>
              <a:gd name="T83" fmla="*/ 4294 h 4523"/>
              <a:gd name="T84" fmla="*/ 135 w 3948"/>
              <a:gd name="T85" fmla="*/ 4177 h 4523"/>
              <a:gd name="T86" fmla="*/ 62 w 3948"/>
              <a:gd name="T87" fmla="*/ 4044 h 4523"/>
              <a:gd name="T88" fmla="*/ 17 w 3948"/>
              <a:gd name="T89" fmla="*/ 3895 h 4523"/>
              <a:gd name="T90" fmla="*/ 0 w 3948"/>
              <a:gd name="T91" fmla="*/ 3737 h 4523"/>
              <a:gd name="T92" fmla="*/ 17 w 3948"/>
              <a:gd name="T93" fmla="*/ 3578 h 4523"/>
              <a:gd name="T94" fmla="*/ 62 w 3948"/>
              <a:gd name="T95" fmla="*/ 3431 h 4523"/>
              <a:gd name="T96" fmla="*/ 135 w 3948"/>
              <a:gd name="T97" fmla="*/ 3297 h 4523"/>
              <a:gd name="T98" fmla="*/ 231 w 3948"/>
              <a:gd name="T99" fmla="*/ 3180 h 4523"/>
              <a:gd name="T100" fmla="*/ 348 w 3948"/>
              <a:gd name="T101" fmla="*/ 3084 h 4523"/>
              <a:gd name="T102" fmla="*/ 480 w 3948"/>
              <a:gd name="T103" fmla="*/ 3011 h 4523"/>
              <a:gd name="T104" fmla="*/ 628 w 3948"/>
              <a:gd name="T105" fmla="*/ 2966 h 4523"/>
              <a:gd name="T106" fmla="*/ 787 w 3948"/>
              <a:gd name="T107" fmla="*/ 2950 h 4523"/>
              <a:gd name="T108" fmla="*/ 934 w 3948"/>
              <a:gd name="T109" fmla="*/ 2964 h 4523"/>
              <a:gd name="T110" fmla="*/ 1071 w 3948"/>
              <a:gd name="T111" fmla="*/ 3004 h 4523"/>
              <a:gd name="T112" fmla="*/ 1196 w 3948"/>
              <a:gd name="T113" fmla="*/ 3066 h 4523"/>
              <a:gd name="T114" fmla="*/ 3948 w 3948"/>
              <a:gd name="T115" fmla="*/ 0 h 4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48" h="4523">
                <a:moveTo>
                  <a:pt x="3948" y="0"/>
                </a:moveTo>
                <a:lnTo>
                  <a:pt x="3948" y="0"/>
                </a:lnTo>
                <a:lnTo>
                  <a:pt x="3948" y="3131"/>
                </a:lnTo>
                <a:lnTo>
                  <a:pt x="3945" y="3131"/>
                </a:lnTo>
                <a:lnTo>
                  <a:pt x="3934" y="3210"/>
                </a:lnTo>
                <a:lnTo>
                  <a:pt x="3915" y="3287"/>
                </a:lnTo>
                <a:lnTo>
                  <a:pt x="3888" y="3360"/>
                </a:lnTo>
                <a:lnTo>
                  <a:pt x="3856" y="3428"/>
                </a:lnTo>
                <a:lnTo>
                  <a:pt x="3817" y="3494"/>
                </a:lnTo>
                <a:lnTo>
                  <a:pt x="3771" y="3555"/>
                </a:lnTo>
                <a:lnTo>
                  <a:pt x="3721" y="3612"/>
                </a:lnTo>
                <a:lnTo>
                  <a:pt x="3664" y="3662"/>
                </a:lnTo>
                <a:lnTo>
                  <a:pt x="3605" y="3710"/>
                </a:lnTo>
                <a:lnTo>
                  <a:pt x="3539" y="3748"/>
                </a:lnTo>
                <a:lnTo>
                  <a:pt x="3471" y="3782"/>
                </a:lnTo>
                <a:lnTo>
                  <a:pt x="3398" y="3810"/>
                </a:lnTo>
                <a:lnTo>
                  <a:pt x="3322" y="3828"/>
                </a:lnTo>
                <a:lnTo>
                  <a:pt x="3244" y="3841"/>
                </a:lnTo>
                <a:lnTo>
                  <a:pt x="3162" y="3845"/>
                </a:lnTo>
                <a:lnTo>
                  <a:pt x="3083" y="3841"/>
                </a:lnTo>
                <a:lnTo>
                  <a:pt x="3004" y="3830"/>
                </a:lnTo>
                <a:lnTo>
                  <a:pt x="2929" y="3810"/>
                </a:lnTo>
                <a:lnTo>
                  <a:pt x="2857" y="3782"/>
                </a:lnTo>
                <a:lnTo>
                  <a:pt x="2787" y="3750"/>
                </a:lnTo>
                <a:lnTo>
                  <a:pt x="2723" y="3711"/>
                </a:lnTo>
                <a:lnTo>
                  <a:pt x="2663" y="3665"/>
                </a:lnTo>
                <a:lnTo>
                  <a:pt x="2606" y="3614"/>
                </a:lnTo>
                <a:lnTo>
                  <a:pt x="2556" y="3558"/>
                </a:lnTo>
                <a:lnTo>
                  <a:pt x="2511" y="3498"/>
                </a:lnTo>
                <a:lnTo>
                  <a:pt x="2471" y="3433"/>
                </a:lnTo>
                <a:lnTo>
                  <a:pt x="2438" y="3364"/>
                </a:lnTo>
                <a:lnTo>
                  <a:pt x="2412" y="3291"/>
                </a:lnTo>
                <a:lnTo>
                  <a:pt x="2392" y="3216"/>
                </a:lnTo>
                <a:lnTo>
                  <a:pt x="2381" y="3138"/>
                </a:lnTo>
                <a:lnTo>
                  <a:pt x="2377" y="3057"/>
                </a:lnTo>
                <a:lnTo>
                  <a:pt x="2381" y="2977"/>
                </a:lnTo>
                <a:lnTo>
                  <a:pt x="2392" y="2899"/>
                </a:lnTo>
                <a:lnTo>
                  <a:pt x="2412" y="2824"/>
                </a:lnTo>
                <a:lnTo>
                  <a:pt x="2438" y="2751"/>
                </a:lnTo>
                <a:lnTo>
                  <a:pt x="2471" y="2683"/>
                </a:lnTo>
                <a:lnTo>
                  <a:pt x="2511" y="2617"/>
                </a:lnTo>
                <a:lnTo>
                  <a:pt x="2556" y="2557"/>
                </a:lnTo>
                <a:lnTo>
                  <a:pt x="2606" y="2502"/>
                </a:lnTo>
                <a:lnTo>
                  <a:pt x="2663" y="2450"/>
                </a:lnTo>
                <a:lnTo>
                  <a:pt x="2723" y="2405"/>
                </a:lnTo>
                <a:lnTo>
                  <a:pt x="2787" y="2366"/>
                </a:lnTo>
                <a:lnTo>
                  <a:pt x="2857" y="2333"/>
                </a:lnTo>
                <a:lnTo>
                  <a:pt x="2929" y="2306"/>
                </a:lnTo>
                <a:lnTo>
                  <a:pt x="3004" y="2286"/>
                </a:lnTo>
                <a:lnTo>
                  <a:pt x="3083" y="2275"/>
                </a:lnTo>
                <a:lnTo>
                  <a:pt x="3162" y="2270"/>
                </a:lnTo>
                <a:lnTo>
                  <a:pt x="3237" y="2275"/>
                </a:lnTo>
                <a:lnTo>
                  <a:pt x="3309" y="2285"/>
                </a:lnTo>
                <a:lnTo>
                  <a:pt x="3379" y="2302"/>
                </a:lnTo>
                <a:lnTo>
                  <a:pt x="3446" y="2325"/>
                </a:lnTo>
                <a:lnTo>
                  <a:pt x="3510" y="2353"/>
                </a:lnTo>
                <a:lnTo>
                  <a:pt x="3572" y="2387"/>
                </a:lnTo>
                <a:lnTo>
                  <a:pt x="3572" y="1041"/>
                </a:lnTo>
                <a:lnTo>
                  <a:pt x="1572" y="1616"/>
                </a:lnTo>
                <a:lnTo>
                  <a:pt x="1572" y="3737"/>
                </a:lnTo>
                <a:lnTo>
                  <a:pt x="1568" y="3818"/>
                </a:lnTo>
                <a:lnTo>
                  <a:pt x="1557" y="3895"/>
                </a:lnTo>
                <a:lnTo>
                  <a:pt x="1537" y="3971"/>
                </a:lnTo>
                <a:lnTo>
                  <a:pt x="1511" y="4044"/>
                </a:lnTo>
                <a:lnTo>
                  <a:pt x="1477" y="4112"/>
                </a:lnTo>
                <a:lnTo>
                  <a:pt x="1438" y="4178"/>
                </a:lnTo>
                <a:lnTo>
                  <a:pt x="1393" y="4238"/>
                </a:lnTo>
                <a:lnTo>
                  <a:pt x="1343" y="4294"/>
                </a:lnTo>
                <a:lnTo>
                  <a:pt x="1286" y="4345"/>
                </a:lnTo>
                <a:lnTo>
                  <a:pt x="1226" y="4389"/>
                </a:lnTo>
                <a:lnTo>
                  <a:pt x="1162" y="4429"/>
                </a:lnTo>
                <a:lnTo>
                  <a:pt x="1092" y="4462"/>
                </a:lnTo>
                <a:lnTo>
                  <a:pt x="1021" y="4489"/>
                </a:lnTo>
                <a:lnTo>
                  <a:pt x="945" y="4508"/>
                </a:lnTo>
                <a:lnTo>
                  <a:pt x="867" y="4521"/>
                </a:lnTo>
                <a:lnTo>
                  <a:pt x="787" y="4523"/>
                </a:lnTo>
                <a:lnTo>
                  <a:pt x="707" y="4521"/>
                </a:lnTo>
                <a:lnTo>
                  <a:pt x="628" y="4508"/>
                </a:lnTo>
                <a:lnTo>
                  <a:pt x="553" y="4489"/>
                </a:lnTo>
                <a:lnTo>
                  <a:pt x="480" y="4462"/>
                </a:lnTo>
                <a:lnTo>
                  <a:pt x="412" y="4429"/>
                </a:lnTo>
                <a:lnTo>
                  <a:pt x="348" y="4389"/>
                </a:lnTo>
                <a:lnTo>
                  <a:pt x="286" y="4345"/>
                </a:lnTo>
                <a:lnTo>
                  <a:pt x="231" y="4294"/>
                </a:lnTo>
                <a:lnTo>
                  <a:pt x="179" y="4238"/>
                </a:lnTo>
                <a:lnTo>
                  <a:pt x="135" y="4177"/>
                </a:lnTo>
                <a:lnTo>
                  <a:pt x="95" y="4112"/>
                </a:lnTo>
                <a:lnTo>
                  <a:pt x="62" y="4044"/>
                </a:lnTo>
                <a:lnTo>
                  <a:pt x="35" y="3971"/>
                </a:lnTo>
                <a:lnTo>
                  <a:pt x="17" y="3895"/>
                </a:lnTo>
                <a:lnTo>
                  <a:pt x="4" y="3817"/>
                </a:lnTo>
                <a:lnTo>
                  <a:pt x="0" y="3737"/>
                </a:lnTo>
                <a:lnTo>
                  <a:pt x="4" y="3657"/>
                </a:lnTo>
                <a:lnTo>
                  <a:pt x="17" y="3578"/>
                </a:lnTo>
                <a:lnTo>
                  <a:pt x="35" y="3503"/>
                </a:lnTo>
                <a:lnTo>
                  <a:pt x="62" y="3431"/>
                </a:lnTo>
                <a:lnTo>
                  <a:pt x="95" y="3361"/>
                </a:lnTo>
                <a:lnTo>
                  <a:pt x="135" y="3297"/>
                </a:lnTo>
                <a:lnTo>
                  <a:pt x="179" y="3237"/>
                </a:lnTo>
                <a:lnTo>
                  <a:pt x="231" y="3180"/>
                </a:lnTo>
                <a:lnTo>
                  <a:pt x="286" y="3130"/>
                </a:lnTo>
                <a:lnTo>
                  <a:pt x="348" y="3084"/>
                </a:lnTo>
                <a:lnTo>
                  <a:pt x="412" y="3046"/>
                </a:lnTo>
                <a:lnTo>
                  <a:pt x="480" y="3011"/>
                </a:lnTo>
                <a:lnTo>
                  <a:pt x="553" y="2986"/>
                </a:lnTo>
                <a:lnTo>
                  <a:pt x="628" y="2966"/>
                </a:lnTo>
                <a:lnTo>
                  <a:pt x="707" y="2954"/>
                </a:lnTo>
                <a:lnTo>
                  <a:pt x="787" y="2950"/>
                </a:lnTo>
                <a:lnTo>
                  <a:pt x="861" y="2953"/>
                </a:lnTo>
                <a:lnTo>
                  <a:pt x="934" y="2964"/>
                </a:lnTo>
                <a:lnTo>
                  <a:pt x="1003" y="2981"/>
                </a:lnTo>
                <a:lnTo>
                  <a:pt x="1071" y="3004"/>
                </a:lnTo>
                <a:lnTo>
                  <a:pt x="1135" y="3033"/>
                </a:lnTo>
                <a:lnTo>
                  <a:pt x="1196" y="3066"/>
                </a:lnTo>
                <a:lnTo>
                  <a:pt x="1196" y="791"/>
                </a:lnTo>
                <a:lnTo>
                  <a:pt x="394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59" name="Группа 358"/>
          <p:cNvGrpSpPr/>
          <p:nvPr/>
        </p:nvGrpSpPr>
        <p:grpSpPr>
          <a:xfrm>
            <a:off x="2900377" y="3260117"/>
            <a:ext cx="277858" cy="397009"/>
            <a:chOff x="5905500" y="3163888"/>
            <a:chExt cx="1828800" cy="2613025"/>
          </a:xfrm>
          <a:solidFill>
            <a:schemeClr val="bg2">
              <a:lumMod val="25000"/>
            </a:schemeClr>
          </a:solidFill>
        </p:grpSpPr>
        <p:sp>
          <p:nvSpPr>
            <p:cNvPr id="356" name="Freeform 319"/>
            <p:cNvSpPr>
              <a:spLocks noEditPoints="1"/>
            </p:cNvSpPr>
            <p:nvPr/>
          </p:nvSpPr>
          <p:spPr bwMode="auto">
            <a:xfrm>
              <a:off x="6313488" y="3163888"/>
              <a:ext cx="1011238" cy="2411412"/>
            </a:xfrm>
            <a:custGeom>
              <a:avLst/>
              <a:gdLst>
                <a:gd name="T0" fmla="*/ 576 w 1273"/>
                <a:gd name="T1" fmla="*/ 371 h 3038"/>
                <a:gd name="T2" fmla="*/ 476 w 1273"/>
                <a:gd name="T3" fmla="*/ 529 h 3038"/>
                <a:gd name="T4" fmla="*/ 378 w 1273"/>
                <a:gd name="T5" fmla="*/ 737 h 3038"/>
                <a:gd name="T6" fmla="*/ 391 w 1273"/>
                <a:gd name="T7" fmla="*/ 915 h 3038"/>
                <a:gd name="T8" fmla="*/ 629 w 1273"/>
                <a:gd name="T9" fmla="*/ 932 h 3038"/>
                <a:gd name="T10" fmla="*/ 832 w 1273"/>
                <a:gd name="T11" fmla="*/ 920 h 3038"/>
                <a:gd name="T12" fmla="*/ 926 w 1273"/>
                <a:gd name="T13" fmla="*/ 815 h 3038"/>
                <a:gd name="T14" fmla="*/ 832 w 1273"/>
                <a:gd name="T15" fmla="*/ 591 h 3038"/>
                <a:gd name="T16" fmla="*/ 731 w 1273"/>
                <a:gd name="T17" fmla="*/ 417 h 3038"/>
                <a:gd name="T18" fmla="*/ 638 w 1273"/>
                <a:gd name="T19" fmla="*/ 291 h 3038"/>
                <a:gd name="T20" fmla="*/ 643 w 1273"/>
                <a:gd name="T21" fmla="*/ 6 h 3038"/>
                <a:gd name="T22" fmla="*/ 678 w 1273"/>
                <a:gd name="T23" fmla="*/ 36 h 3038"/>
                <a:gd name="T24" fmla="*/ 736 w 1273"/>
                <a:gd name="T25" fmla="*/ 93 h 3038"/>
                <a:gd name="T26" fmla="*/ 810 w 1273"/>
                <a:gd name="T27" fmla="*/ 180 h 3038"/>
                <a:gd name="T28" fmla="*/ 895 w 1273"/>
                <a:gd name="T29" fmla="*/ 296 h 3038"/>
                <a:gd name="T30" fmla="*/ 985 w 1273"/>
                <a:gd name="T31" fmla="*/ 444 h 3038"/>
                <a:gd name="T32" fmla="*/ 1072 w 1273"/>
                <a:gd name="T33" fmla="*/ 625 h 3038"/>
                <a:gd name="T34" fmla="*/ 1151 w 1273"/>
                <a:gd name="T35" fmla="*/ 839 h 3038"/>
                <a:gd name="T36" fmla="*/ 1215 w 1273"/>
                <a:gd name="T37" fmla="*/ 1088 h 3038"/>
                <a:gd name="T38" fmla="*/ 1258 w 1273"/>
                <a:gd name="T39" fmla="*/ 1374 h 3038"/>
                <a:gd name="T40" fmla="*/ 1273 w 1273"/>
                <a:gd name="T41" fmla="*/ 1698 h 3038"/>
                <a:gd name="T42" fmla="*/ 1258 w 1273"/>
                <a:gd name="T43" fmla="*/ 2026 h 3038"/>
                <a:gd name="T44" fmla="*/ 1214 w 1273"/>
                <a:gd name="T45" fmla="*/ 2314 h 3038"/>
                <a:gd name="T46" fmla="*/ 1146 w 1273"/>
                <a:gd name="T47" fmla="*/ 2556 h 3038"/>
                <a:gd name="T48" fmla="*/ 1054 w 1273"/>
                <a:gd name="T49" fmla="*/ 2754 h 3038"/>
                <a:gd name="T50" fmla="*/ 945 w 1273"/>
                <a:gd name="T51" fmla="*/ 2903 h 3038"/>
                <a:gd name="T52" fmla="*/ 821 w 1273"/>
                <a:gd name="T53" fmla="*/ 3001 h 3038"/>
                <a:gd name="T54" fmla="*/ 732 w 1273"/>
                <a:gd name="T55" fmla="*/ 2259 h 3038"/>
                <a:gd name="T56" fmla="*/ 710 w 1273"/>
                <a:gd name="T57" fmla="*/ 2201 h 3038"/>
                <a:gd name="T58" fmla="*/ 658 w 1273"/>
                <a:gd name="T59" fmla="*/ 2168 h 3038"/>
                <a:gd name="T60" fmla="*/ 595 w 1273"/>
                <a:gd name="T61" fmla="*/ 2175 h 3038"/>
                <a:gd name="T62" fmla="*/ 552 w 1273"/>
                <a:gd name="T63" fmla="*/ 2218 h 3038"/>
                <a:gd name="T64" fmla="*/ 541 w 1273"/>
                <a:gd name="T65" fmla="*/ 3038 h 3038"/>
                <a:gd name="T66" fmla="*/ 410 w 1273"/>
                <a:gd name="T67" fmla="*/ 2975 h 3038"/>
                <a:gd name="T68" fmla="*/ 289 w 1273"/>
                <a:gd name="T69" fmla="*/ 2859 h 3038"/>
                <a:gd name="T70" fmla="*/ 186 w 1273"/>
                <a:gd name="T71" fmla="*/ 2693 h 3038"/>
                <a:gd name="T72" fmla="*/ 103 w 1273"/>
                <a:gd name="T73" fmla="*/ 2480 h 3038"/>
                <a:gd name="T74" fmla="*/ 42 w 1273"/>
                <a:gd name="T75" fmla="*/ 2223 h 3038"/>
                <a:gd name="T76" fmla="*/ 7 w 1273"/>
                <a:gd name="T77" fmla="*/ 1922 h 3038"/>
                <a:gd name="T78" fmla="*/ 2 w 1273"/>
                <a:gd name="T79" fmla="*/ 1587 h 3038"/>
                <a:gd name="T80" fmla="*/ 28 w 1273"/>
                <a:gd name="T81" fmla="*/ 1279 h 3038"/>
                <a:gd name="T82" fmla="*/ 78 w 1273"/>
                <a:gd name="T83" fmla="*/ 1006 h 3038"/>
                <a:gd name="T84" fmla="*/ 148 w 1273"/>
                <a:gd name="T85" fmla="*/ 770 h 3038"/>
                <a:gd name="T86" fmla="*/ 229 w 1273"/>
                <a:gd name="T87" fmla="*/ 566 h 3038"/>
                <a:gd name="T88" fmla="*/ 318 w 1273"/>
                <a:gd name="T89" fmla="*/ 396 h 3038"/>
                <a:gd name="T90" fmla="*/ 406 w 1273"/>
                <a:gd name="T91" fmla="*/ 258 h 3038"/>
                <a:gd name="T92" fmla="*/ 489 w 1273"/>
                <a:gd name="T93" fmla="*/ 151 h 3038"/>
                <a:gd name="T94" fmla="*/ 559 w 1273"/>
                <a:gd name="T95" fmla="*/ 73 h 3038"/>
                <a:gd name="T96" fmla="*/ 609 w 1273"/>
                <a:gd name="T97" fmla="*/ 24 h 3038"/>
                <a:gd name="T98" fmla="*/ 635 w 1273"/>
                <a:gd name="T99" fmla="*/ 1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3" h="3038">
                  <a:moveTo>
                    <a:pt x="638" y="291"/>
                  </a:moveTo>
                  <a:lnTo>
                    <a:pt x="608" y="328"/>
                  </a:lnTo>
                  <a:lnTo>
                    <a:pt x="576" y="371"/>
                  </a:lnTo>
                  <a:lnTo>
                    <a:pt x="543" y="419"/>
                  </a:lnTo>
                  <a:lnTo>
                    <a:pt x="510" y="471"/>
                  </a:lnTo>
                  <a:lnTo>
                    <a:pt x="476" y="529"/>
                  </a:lnTo>
                  <a:lnTo>
                    <a:pt x="444" y="594"/>
                  </a:lnTo>
                  <a:lnTo>
                    <a:pt x="411" y="662"/>
                  </a:lnTo>
                  <a:lnTo>
                    <a:pt x="378" y="737"/>
                  </a:lnTo>
                  <a:lnTo>
                    <a:pt x="348" y="818"/>
                  </a:lnTo>
                  <a:lnTo>
                    <a:pt x="319" y="904"/>
                  </a:lnTo>
                  <a:lnTo>
                    <a:pt x="391" y="915"/>
                  </a:lnTo>
                  <a:lnTo>
                    <a:pt x="468" y="925"/>
                  </a:lnTo>
                  <a:lnTo>
                    <a:pt x="547" y="930"/>
                  </a:lnTo>
                  <a:lnTo>
                    <a:pt x="629" y="932"/>
                  </a:lnTo>
                  <a:lnTo>
                    <a:pt x="698" y="931"/>
                  </a:lnTo>
                  <a:lnTo>
                    <a:pt x="766" y="927"/>
                  </a:lnTo>
                  <a:lnTo>
                    <a:pt x="832" y="920"/>
                  </a:lnTo>
                  <a:lnTo>
                    <a:pt x="894" y="912"/>
                  </a:lnTo>
                  <a:lnTo>
                    <a:pt x="955" y="901"/>
                  </a:lnTo>
                  <a:lnTo>
                    <a:pt x="926" y="815"/>
                  </a:lnTo>
                  <a:lnTo>
                    <a:pt x="896" y="735"/>
                  </a:lnTo>
                  <a:lnTo>
                    <a:pt x="865" y="660"/>
                  </a:lnTo>
                  <a:lnTo>
                    <a:pt x="832" y="591"/>
                  </a:lnTo>
                  <a:lnTo>
                    <a:pt x="798" y="527"/>
                  </a:lnTo>
                  <a:lnTo>
                    <a:pt x="765" y="470"/>
                  </a:lnTo>
                  <a:lnTo>
                    <a:pt x="731" y="417"/>
                  </a:lnTo>
                  <a:lnTo>
                    <a:pt x="699" y="370"/>
                  </a:lnTo>
                  <a:lnTo>
                    <a:pt x="667" y="328"/>
                  </a:lnTo>
                  <a:lnTo>
                    <a:pt x="638" y="291"/>
                  </a:lnTo>
                  <a:close/>
                  <a:moveTo>
                    <a:pt x="636" y="0"/>
                  </a:moveTo>
                  <a:lnTo>
                    <a:pt x="638" y="1"/>
                  </a:lnTo>
                  <a:lnTo>
                    <a:pt x="643" y="6"/>
                  </a:lnTo>
                  <a:lnTo>
                    <a:pt x="652" y="12"/>
                  </a:lnTo>
                  <a:lnTo>
                    <a:pt x="664" y="23"/>
                  </a:lnTo>
                  <a:lnTo>
                    <a:pt x="678" y="36"/>
                  </a:lnTo>
                  <a:lnTo>
                    <a:pt x="695" y="52"/>
                  </a:lnTo>
                  <a:lnTo>
                    <a:pt x="714" y="72"/>
                  </a:lnTo>
                  <a:lnTo>
                    <a:pt x="736" y="93"/>
                  </a:lnTo>
                  <a:lnTo>
                    <a:pt x="760" y="119"/>
                  </a:lnTo>
                  <a:lnTo>
                    <a:pt x="784" y="148"/>
                  </a:lnTo>
                  <a:lnTo>
                    <a:pt x="810" y="180"/>
                  </a:lnTo>
                  <a:lnTo>
                    <a:pt x="838" y="215"/>
                  </a:lnTo>
                  <a:lnTo>
                    <a:pt x="867" y="254"/>
                  </a:lnTo>
                  <a:lnTo>
                    <a:pt x="895" y="296"/>
                  </a:lnTo>
                  <a:lnTo>
                    <a:pt x="925" y="342"/>
                  </a:lnTo>
                  <a:lnTo>
                    <a:pt x="955" y="391"/>
                  </a:lnTo>
                  <a:lnTo>
                    <a:pt x="985" y="444"/>
                  </a:lnTo>
                  <a:lnTo>
                    <a:pt x="1014" y="501"/>
                  </a:lnTo>
                  <a:lnTo>
                    <a:pt x="1044" y="560"/>
                  </a:lnTo>
                  <a:lnTo>
                    <a:pt x="1072" y="625"/>
                  </a:lnTo>
                  <a:lnTo>
                    <a:pt x="1099" y="692"/>
                  </a:lnTo>
                  <a:lnTo>
                    <a:pt x="1125" y="764"/>
                  </a:lnTo>
                  <a:lnTo>
                    <a:pt x="1151" y="839"/>
                  </a:lnTo>
                  <a:lnTo>
                    <a:pt x="1173" y="917"/>
                  </a:lnTo>
                  <a:lnTo>
                    <a:pt x="1195" y="1001"/>
                  </a:lnTo>
                  <a:lnTo>
                    <a:pt x="1215" y="1088"/>
                  </a:lnTo>
                  <a:lnTo>
                    <a:pt x="1231" y="1179"/>
                  </a:lnTo>
                  <a:lnTo>
                    <a:pt x="1246" y="1275"/>
                  </a:lnTo>
                  <a:lnTo>
                    <a:pt x="1258" y="1374"/>
                  </a:lnTo>
                  <a:lnTo>
                    <a:pt x="1266" y="1478"/>
                  </a:lnTo>
                  <a:lnTo>
                    <a:pt x="1271" y="1586"/>
                  </a:lnTo>
                  <a:lnTo>
                    <a:pt x="1273" y="1698"/>
                  </a:lnTo>
                  <a:lnTo>
                    <a:pt x="1271" y="1812"/>
                  </a:lnTo>
                  <a:lnTo>
                    <a:pt x="1266" y="1922"/>
                  </a:lnTo>
                  <a:lnTo>
                    <a:pt x="1258" y="2026"/>
                  </a:lnTo>
                  <a:lnTo>
                    <a:pt x="1247" y="2126"/>
                  </a:lnTo>
                  <a:lnTo>
                    <a:pt x="1231" y="2223"/>
                  </a:lnTo>
                  <a:lnTo>
                    <a:pt x="1214" y="2314"/>
                  </a:lnTo>
                  <a:lnTo>
                    <a:pt x="1194" y="2400"/>
                  </a:lnTo>
                  <a:lnTo>
                    <a:pt x="1170" y="2480"/>
                  </a:lnTo>
                  <a:lnTo>
                    <a:pt x="1146" y="2556"/>
                  </a:lnTo>
                  <a:lnTo>
                    <a:pt x="1117" y="2628"/>
                  </a:lnTo>
                  <a:lnTo>
                    <a:pt x="1087" y="2693"/>
                  </a:lnTo>
                  <a:lnTo>
                    <a:pt x="1054" y="2754"/>
                  </a:lnTo>
                  <a:lnTo>
                    <a:pt x="1020" y="2809"/>
                  </a:lnTo>
                  <a:lnTo>
                    <a:pt x="984" y="2859"/>
                  </a:lnTo>
                  <a:lnTo>
                    <a:pt x="945" y="2903"/>
                  </a:lnTo>
                  <a:lnTo>
                    <a:pt x="906" y="2942"/>
                  </a:lnTo>
                  <a:lnTo>
                    <a:pt x="864" y="2975"/>
                  </a:lnTo>
                  <a:lnTo>
                    <a:pt x="821" y="3001"/>
                  </a:lnTo>
                  <a:lnTo>
                    <a:pt x="777" y="3023"/>
                  </a:lnTo>
                  <a:lnTo>
                    <a:pt x="732" y="3038"/>
                  </a:lnTo>
                  <a:lnTo>
                    <a:pt x="732" y="2259"/>
                  </a:lnTo>
                  <a:lnTo>
                    <a:pt x="729" y="2238"/>
                  </a:lnTo>
                  <a:lnTo>
                    <a:pt x="721" y="2218"/>
                  </a:lnTo>
                  <a:lnTo>
                    <a:pt x="710" y="2201"/>
                  </a:lnTo>
                  <a:lnTo>
                    <a:pt x="696" y="2186"/>
                  </a:lnTo>
                  <a:lnTo>
                    <a:pt x="678" y="2175"/>
                  </a:lnTo>
                  <a:lnTo>
                    <a:pt x="658" y="2168"/>
                  </a:lnTo>
                  <a:lnTo>
                    <a:pt x="636" y="2165"/>
                  </a:lnTo>
                  <a:lnTo>
                    <a:pt x="614" y="2168"/>
                  </a:lnTo>
                  <a:lnTo>
                    <a:pt x="595" y="2175"/>
                  </a:lnTo>
                  <a:lnTo>
                    <a:pt x="577" y="2186"/>
                  </a:lnTo>
                  <a:lnTo>
                    <a:pt x="563" y="2201"/>
                  </a:lnTo>
                  <a:lnTo>
                    <a:pt x="552" y="2218"/>
                  </a:lnTo>
                  <a:lnTo>
                    <a:pt x="544" y="2238"/>
                  </a:lnTo>
                  <a:lnTo>
                    <a:pt x="541" y="2259"/>
                  </a:lnTo>
                  <a:lnTo>
                    <a:pt x="541" y="3038"/>
                  </a:lnTo>
                  <a:lnTo>
                    <a:pt x="496" y="3023"/>
                  </a:lnTo>
                  <a:lnTo>
                    <a:pt x="452" y="3001"/>
                  </a:lnTo>
                  <a:lnTo>
                    <a:pt x="410" y="2975"/>
                  </a:lnTo>
                  <a:lnTo>
                    <a:pt x="367" y="2942"/>
                  </a:lnTo>
                  <a:lnTo>
                    <a:pt x="328" y="2903"/>
                  </a:lnTo>
                  <a:lnTo>
                    <a:pt x="289" y="2859"/>
                  </a:lnTo>
                  <a:lnTo>
                    <a:pt x="253" y="2809"/>
                  </a:lnTo>
                  <a:lnTo>
                    <a:pt x="219" y="2754"/>
                  </a:lnTo>
                  <a:lnTo>
                    <a:pt x="186" y="2693"/>
                  </a:lnTo>
                  <a:lnTo>
                    <a:pt x="156" y="2628"/>
                  </a:lnTo>
                  <a:lnTo>
                    <a:pt x="127" y="2556"/>
                  </a:lnTo>
                  <a:lnTo>
                    <a:pt x="103" y="2480"/>
                  </a:lnTo>
                  <a:lnTo>
                    <a:pt x="79" y="2400"/>
                  </a:lnTo>
                  <a:lnTo>
                    <a:pt x="59" y="2314"/>
                  </a:lnTo>
                  <a:lnTo>
                    <a:pt x="42" y="2223"/>
                  </a:lnTo>
                  <a:lnTo>
                    <a:pt x="27" y="2126"/>
                  </a:lnTo>
                  <a:lnTo>
                    <a:pt x="15" y="2026"/>
                  </a:lnTo>
                  <a:lnTo>
                    <a:pt x="7" y="1922"/>
                  </a:lnTo>
                  <a:lnTo>
                    <a:pt x="2" y="1812"/>
                  </a:lnTo>
                  <a:lnTo>
                    <a:pt x="0" y="1698"/>
                  </a:lnTo>
                  <a:lnTo>
                    <a:pt x="2" y="1587"/>
                  </a:lnTo>
                  <a:lnTo>
                    <a:pt x="7" y="1480"/>
                  </a:lnTo>
                  <a:lnTo>
                    <a:pt x="15" y="1377"/>
                  </a:lnTo>
                  <a:lnTo>
                    <a:pt x="28" y="1279"/>
                  </a:lnTo>
                  <a:lnTo>
                    <a:pt x="42" y="1184"/>
                  </a:lnTo>
                  <a:lnTo>
                    <a:pt x="58" y="1093"/>
                  </a:lnTo>
                  <a:lnTo>
                    <a:pt x="78" y="1006"/>
                  </a:lnTo>
                  <a:lnTo>
                    <a:pt x="100" y="924"/>
                  </a:lnTo>
                  <a:lnTo>
                    <a:pt x="122" y="845"/>
                  </a:lnTo>
                  <a:lnTo>
                    <a:pt x="148" y="770"/>
                  </a:lnTo>
                  <a:lnTo>
                    <a:pt x="174" y="698"/>
                  </a:lnTo>
                  <a:lnTo>
                    <a:pt x="202" y="631"/>
                  </a:lnTo>
                  <a:lnTo>
                    <a:pt x="229" y="566"/>
                  </a:lnTo>
                  <a:lnTo>
                    <a:pt x="259" y="507"/>
                  </a:lnTo>
                  <a:lnTo>
                    <a:pt x="288" y="450"/>
                  </a:lnTo>
                  <a:lnTo>
                    <a:pt x="318" y="396"/>
                  </a:lnTo>
                  <a:lnTo>
                    <a:pt x="348" y="347"/>
                  </a:lnTo>
                  <a:lnTo>
                    <a:pt x="378" y="301"/>
                  </a:lnTo>
                  <a:lnTo>
                    <a:pt x="406" y="258"/>
                  </a:lnTo>
                  <a:lnTo>
                    <a:pt x="435" y="219"/>
                  </a:lnTo>
                  <a:lnTo>
                    <a:pt x="462" y="183"/>
                  </a:lnTo>
                  <a:lnTo>
                    <a:pt x="489" y="151"/>
                  </a:lnTo>
                  <a:lnTo>
                    <a:pt x="514" y="122"/>
                  </a:lnTo>
                  <a:lnTo>
                    <a:pt x="537" y="95"/>
                  </a:lnTo>
                  <a:lnTo>
                    <a:pt x="559" y="73"/>
                  </a:lnTo>
                  <a:lnTo>
                    <a:pt x="577" y="53"/>
                  </a:lnTo>
                  <a:lnTo>
                    <a:pt x="595" y="37"/>
                  </a:lnTo>
                  <a:lnTo>
                    <a:pt x="609" y="24"/>
                  </a:lnTo>
                  <a:lnTo>
                    <a:pt x="621" y="13"/>
                  </a:lnTo>
                  <a:lnTo>
                    <a:pt x="629" y="6"/>
                  </a:lnTo>
                  <a:lnTo>
                    <a:pt x="635" y="1"/>
                  </a:lnTo>
                  <a:lnTo>
                    <a:pt x="6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320"/>
            <p:cNvSpPr>
              <a:spLocks/>
            </p:cNvSpPr>
            <p:nvPr/>
          </p:nvSpPr>
          <p:spPr bwMode="auto">
            <a:xfrm>
              <a:off x="5905500" y="4935538"/>
              <a:ext cx="493713" cy="841375"/>
            </a:xfrm>
            <a:custGeom>
              <a:avLst/>
              <a:gdLst>
                <a:gd name="T0" fmla="*/ 344 w 623"/>
                <a:gd name="T1" fmla="*/ 0 h 1059"/>
                <a:gd name="T2" fmla="*/ 421 w 623"/>
                <a:gd name="T3" fmla="*/ 0 h 1059"/>
                <a:gd name="T4" fmla="*/ 438 w 623"/>
                <a:gd name="T5" fmla="*/ 88 h 1059"/>
                <a:gd name="T6" fmla="*/ 457 w 623"/>
                <a:gd name="T7" fmla="*/ 173 h 1059"/>
                <a:gd name="T8" fmla="*/ 479 w 623"/>
                <a:gd name="T9" fmla="*/ 255 h 1059"/>
                <a:gd name="T10" fmla="*/ 502 w 623"/>
                <a:gd name="T11" fmla="*/ 331 h 1059"/>
                <a:gd name="T12" fmla="*/ 529 w 623"/>
                <a:gd name="T13" fmla="*/ 405 h 1059"/>
                <a:gd name="T14" fmla="*/ 558 w 623"/>
                <a:gd name="T15" fmla="*/ 475 h 1059"/>
                <a:gd name="T16" fmla="*/ 590 w 623"/>
                <a:gd name="T17" fmla="*/ 540 h 1059"/>
                <a:gd name="T18" fmla="*/ 623 w 623"/>
                <a:gd name="T19" fmla="*/ 601 h 1059"/>
                <a:gd name="T20" fmla="*/ 0 w 623"/>
                <a:gd name="T21" fmla="*/ 1059 h 1059"/>
                <a:gd name="T22" fmla="*/ 0 w 623"/>
                <a:gd name="T23" fmla="*/ 291 h 1059"/>
                <a:gd name="T24" fmla="*/ 3 w 623"/>
                <a:gd name="T25" fmla="*/ 252 h 1059"/>
                <a:gd name="T26" fmla="*/ 12 w 623"/>
                <a:gd name="T27" fmla="*/ 214 h 1059"/>
                <a:gd name="T28" fmla="*/ 27 w 623"/>
                <a:gd name="T29" fmla="*/ 178 h 1059"/>
                <a:gd name="T30" fmla="*/ 46 w 623"/>
                <a:gd name="T31" fmla="*/ 144 h 1059"/>
                <a:gd name="T32" fmla="*/ 71 w 623"/>
                <a:gd name="T33" fmla="*/ 113 h 1059"/>
                <a:gd name="T34" fmla="*/ 101 w 623"/>
                <a:gd name="T35" fmla="*/ 85 h 1059"/>
                <a:gd name="T36" fmla="*/ 134 w 623"/>
                <a:gd name="T37" fmla="*/ 60 h 1059"/>
                <a:gd name="T38" fmla="*/ 170 w 623"/>
                <a:gd name="T39" fmla="*/ 40 h 1059"/>
                <a:gd name="T40" fmla="*/ 210 w 623"/>
                <a:gd name="T41" fmla="*/ 22 h 1059"/>
                <a:gd name="T42" fmla="*/ 252 w 623"/>
                <a:gd name="T43" fmla="*/ 10 h 1059"/>
                <a:gd name="T44" fmla="*/ 298 w 623"/>
                <a:gd name="T45" fmla="*/ 2 h 1059"/>
                <a:gd name="T46" fmla="*/ 344 w 623"/>
                <a:gd name="T47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3" h="1059">
                  <a:moveTo>
                    <a:pt x="344" y="0"/>
                  </a:moveTo>
                  <a:lnTo>
                    <a:pt x="421" y="0"/>
                  </a:lnTo>
                  <a:lnTo>
                    <a:pt x="438" y="88"/>
                  </a:lnTo>
                  <a:lnTo>
                    <a:pt x="457" y="173"/>
                  </a:lnTo>
                  <a:lnTo>
                    <a:pt x="479" y="255"/>
                  </a:lnTo>
                  <a:lnTo>
                    <a:pt x="502" y="331"/>
                  </a:lnTo>
                  <a:lnTo>
                    <a:pt x="529" y="405"/>
                  </a:lnTo>
                  <a:lnTo>
                    <a:pt x="558" y="475"/>
                  </a:lnTo>
                  <a:lnTo>
                    <a:pt x="590" y="540"/>
                  </a:lnTo>
                  <a:lnTo>
                    <a:pt x="623" y="601"/>
                  </a:lnTo>
                  <a:lnTo>
                    <a:pt x="0" y="1059"/>
                  </a:lnTo>
                  <a:lnTo>
                    <a:pt x="0" y="291"/>
                  </a:lnTo>
                  <a:lnTo>
                    <a:pt x="3" y="252"/>
                  </a:lnTo>
                  <a:lnTo>
                    <a:pt x="12" y="214"/>
                  </a:lnTo>
                  <a:lnTo>
                    <a:pt x="27" y="178"/>
                  </a:lnTo>
                  <a:lnTo>
                    <a:pt x="46" y="144"/>
                  </a:lnTo>
                  <a:lnTo>
                    <a:pt x="71" y="113"/>
                  </a:lnTo>
                  <a:lnTo>
                    <a:pt x="101" y="85"/>
                  </a:lnTo>
                  <a:lnTo>
                    <a:pt x="134" y="60"/>
                  </a:lnTo>
                  <a:lnTo>
                    <a:pt x="170" y="40"/>
                  </a:lnTo>
                  <a:lnTo>
                    <a:pt x="210" y="22"/>
                  </a:lnTo>
                  <a:lnTo>
                    <a:pt x="252" y="10"/>
                  </a:lnTo>
                  <a:lnTo>
                    <a:pt x="298" y="2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321"/>
            <p:cNvSpPr>
              <a:spLocks/>
            </p:cNvSpPr>
            <p:nvPr/>
          </p:nvSpPr>
          <p:spPr bwMode="auto">
            <a:xfrm>
              <a:off x="7239000" y="4935538"/>
              <a:ext cx="495300" cy="841375"/>
            </a:xfrm>
            <a:custGeom>
              <a:avLst/>
              <a:gdLst>
                <a:gd name="T0" fmla="*/ 202 w 623"/>
                <a:gd name="T1" fmla="*/ 0 h 1059"/>
                <a:gd name="T2" fmla="*/ 279 w 623"/>
                <a:gd name="T3" fmla="*/ 0 h 1059"/>
                <a:gd name="T4" fmla="*/ 326 w 623"/>
                <a:gd name="T5" fmla="*/ 2 h 1059"/>
                <a:gd name="T6" fmla="*/ 371 w 623"/>
                <a:gd name="T7" fmla="*/ 10 h 1059"/>
                <a:gd name="T8" fmla="*/ 413 w 623"/>
                <a:gd name="T9" fmla="*/ 22 h 1059"/>
                <a:gd name="T10" fmla="*/ 453 w 623"/>
                <a:gd name="T11" fmla="*/ 40 h 1059"/>
                <a:gd name="T12" fmla="*/ 489 w 623"/>
                <a:gd name="T13" fmla="*/ 60 h 1059"/>
                <a:gd name="T14" fmla="*/ 522 w 623"/>
                <a:gd name="T15" fmla="*/ 85 h 1059"/>
                <a:gd name="T16" fmla="*/ 551 w 623"/>
                <a:gd name="T17" fmla="*/ 113 h 1059"/>
                <a:gd name="T18" fmla="*/ 576 w 623"/>
                <a:gd name="T19" fmla="*/ 144 h 1059"/>
                <a:gd name="T20" fmla="*/ 596 w 623"/>
                <a:gd name="T21" fmla="*/ 178 h 1059"/>
                <a:gd name="T22" fmla="*/ 611 w 623"/>
                <a:gd name="T23" fmla="*/ 214 h 1059"/>
                <a:gd name="T24" fmla="*/ 620 w 623"/>
                <a:gd name="T25" fmla="*/ 252 h 1059"/>
                <a:gd name="T26" fmla="*/ 623 w 623"/>
                <a:gd name="T27" fmla="*/ 291 h 1059"/>
                <a:gd name="T28" fmla="*/ 623 w 623"/>
                <a:gd name="T29" fmla="*/ 1059 h 1059"/>
                <a:gd name="T30" fmla="*/ 0 w 623"/>
                <a:gd name="T31" fmla="*/ 601 h 1059"/>
                <a:gd name="T32" fmla="*/ 33 w 623"/>
                <a:gd name="T33" fmla="*/ 540 h 1059"/>
                <a:gd name="T34" fmla="*/ 65 w 623"/>
                <a:gd name="T35" fmla="*/ 475 h 1059"/>
                <a:gd name="T36" fmla="*/ 94 w 623"/>
                <a:gd name="T37" fmla="*/ 405 h 1059"/>
                <a:gd name="T38" fmla="*/ 121 w 623"/>
                <a:gd name="T39" fmla="*/ 331 h 1059"/>
                <a:gd name="T40" fmla="*/ 144 w 623"/>
                <a:gd name="T41" fmla="*/ 255 h 1059"/>
                <a:gd name="T42" fmla="*/ 166 w 623"/>
                <a:gd name="T43" fmla="*/ 173 h 1059"/>
                <a:gd name="T44" fmla="*/ 186 w 623"/>
                <a:gd name="T45" fmla="*/ 88 h 1059"/>
                <a:gd name="T46" fmla="*/ 202 w 623"/>
                <a:gd name="T47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3" h="1059">
                  <a:moveTo>
                    <a:pt x="202" y="0"/>
                  </a:moveTo>
                  <a:lnTo>
                    <a:pt x="279" y="0"/>
                  </a:lnTo>
                  <a:lnTo>
                    <a:pt x="326" y="2"/>
                  </a:lnTo>
                  <a:lnTo>
                    <a:pt x="371" y="10"/>
                  </a:lnTo>
                  <a:lnTo>
                    <a:pt x="413" y="22"/>
                  </a:lnTo>
                  <a:lnTo>
                    <a:pt x="453" y="40"/>
                  </a:lnTo>
                  <a:lnTo>
                    <a:pt x="489" y="60"/>
                  </a:lnTo>
                  <a:lnTo>
                    <a:pt x="522" y="85"/>
                  </a:lnTo>
                  <a:lnTo>
                    <a:pt x="551" y="113"/>
                  </a:lnTo>
                  <a:lnTo>
                    <a:pt x="576" y="144"/>
                  </a:lnTo>
                  <a:lnTo>
                    <a:pt x="596" y="178"/>
                  </a:lnTo>
                  <a:lnTo>
                    <a:pt x="611" y="214"/>
                  </a:lnTo>
                  <a:lnTo>
                    <a:pt x="620" y="252"/>
                  </a:lnTo>
                  <a:lnTo>
                    <a:pt x="623" y="291"/>
                  </a:lnTo>
                  <a:lnTo>
                    <a:pt x="623" y="1059"/>
                  </a:lnTo>
                  <a:lnTo>
                    <a:pt x="0" y="601"/>
                  </a:lnTo>
                  <a:lnTo>
                    <a:pt x="33" y="540"/>
                  </a:lnTo>
                  <a:lnTo>
                    <a:pt x="65" y="475"/>
                  </a:lnTo>
                  <a:lnTo>
                    <a:pt x="94" y="405"/>
                  </a:lnTo>
                  <a:lnTo>
                    <a:pt x="121" y="331"/>
                  </a:lnTo>
                  <a:lnTo>
                    <a:pt x="144" y="255"/>
                  </a:lnTo>
                  <a:lnTo>
                    <a:pt x="166" y="173"/>
                  </a:lnTo>
                  <a:lnTo>
                    <a:pt x="186" y="8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6" name="Группа 365"/>
          <p:cNvGrpSpPr/>
          <p:nvPr/>
        </p:nvGrpSpPr>
        <p:grpSpPr>
          <a:xfrm>
            <a:off x="3507716" y="3261593"/>
            <a:ext cx="471920" cy="394056"/>
            <a:chOff x="5824538" y="3263900"/>
            <a:chExt cx="3636963" cy="3036887"/>
          </a:xfrm>
          <a:solidFill>
            <a:schemeClr val="bg2">
              <a:lumMod val="25000"/>
            </a:schemeClr>
          </a:solidFill>
        </p:grpSpPr>
        <p:sp>
          <p:nvSpPr>
            <p:cNvPr id="364" name="Freeform 326"/>
            <p:cNvSpPr>
              <a:spLocks/>
            </p:cNvSpPr>
            <p:nvPr/>
          </p:nvSpPr>
          <p:spPr bwMode="auto">
            <a:xfrm>
              <a:off x="7146926" y="3263900"/>
              <a:ext cx="2314575" cy="2311400"/>
            </a:xfrm>
            <a:custGeom>
              <a:avLst/>
              <a:gdLst>
                <a:gd name="T0" fmla="*/ 244 w 2916"/>
                <a:gd name="T1" fmla="*/ 0 h 2912"/>
                <a:gd name="T2" fmla="*/ 2672 w 2916"/>
                <a:gd name="T3" fmla="*/ 0 h 2912"/>
                <a:gd name="T4" fmla="*/ 2716 w 2916"/>
                <a:gd name="T5" fmla="*/ 5 h 2912"/>
                <a:gd name="T6" fmla="*/ 2757 w 2916"/>
                <a:gd name="T7" fmla="*/ 16 h 2912"/>
                <a:gd name="T8" fmla="*/ 2796 w 2916"/>
                <a:gd name="T9" fmla="*/ 33 h 2912"/>
                <a:gd name="T10" fmla="*/ 2830 w 2916"/>
                <a:gd name="T11" fmla="*/ 57 h 2912"/>
                <a:gd name="T12" fmla="*/ 2858 w 2916"/>
                <a:gd name="T13" fmla="*/ 87 h 2912"/>
                <a:gd name="T14" fmla="*/ 2882 w 2916"/>
                <a:gd name="T15" fmla="*/ 121 h 2912"/>
                <a:gd name="T16" fmla="*/ 2901 w 2916"/>
                <a:gd name="T17" fmla="*/ 159 h 2912"/>
                <a:gd name="T18" fmla="*/ 2912 w 2916"/>
                <a:gd name="T19" fmla="*/ 199 h 2912"/>
                <a:gd name="T20" fmla="*/ 2916 w 2916"/>
                <a:gd name="T21" fmla="*/ 243 h 2912"/>
                <a:gd name="T22" fmla="*/ 2916 w 2916"/>
                <a:gd name="T23" fmla="*/ 2184 h 2912"/>
                <a:gd name="T24" fmla="*/ 2912 w 2916"/>
                <a:gd name="T25" fmla="*/ 2220 h 2912"/>
                <a:gd name="T26" fmla="*/ 2902 w 2916"/>
                <a:gd name="T27" fmla="*/ 2254 h 2912"/>
                <a:gd name="T28" fmla="*/ 2885 w 2916"/>
                <a:gd name="T29" fmla="*/ 2286 h 2912"/>
                <a:gd name="T30" fmla="*/ 2862 w 2916"/>
                <a:gd name="T31" fmla="*/ 2312 h 2912"/>
                <a:gd name="T32" fmla="*/ 2835 w 2916"/>
                <a:gd name="T33" fmla="*/ 2335 h 2912"/>
                <a:gd name="T34" fmla="*/ 2804 w 2916"/>
                <a:gd name="T35" fmla="*/ 2352 h 2912"/>
                <a:gd name="T36" fmla="*/ 2770 w 2916"/>
                <a:gd name="T37" fmla="*/ 2362 h 2912"/>
                <a:gd name="T38" fmla="*/ 2733 w 2916"/>
                <a:gd name="T39" fmla="*/ 2366 h 2912"/>
                <a:gd name="T40" fmla="*/ 1847 w 2916"/>
                <a:gd name="T41" fmla="*/ 2366 h 2912"/>
                <a:gd name="T42" fmla="*/ 2020 w 2916"/>
                <a:gd name="T43" fmla="*/ 2800 h 2912"/>
                <a:gd name="T44" fmla="*/ 2027 w 2916"/>
                <a:gd name="T45" fmla="*/ 2825 h 2912"/>
                <a:gd name="T46" fmla="*/ 2028 w 2916"/>
                <a:gd name="T47" fmla="*/ 2849 h 2912"/>
                <a:gd name="T48" fmla="*/ 2023 w 2916"/>
                <a:gd name="T49" fmla="*/ 2869 h 2912"/>
                <a:gd name="T50" fmla="*/ 2010 w 2916"/>
                <a:gd name="T51" fmla="*/ 2888 h 2912"/>
                <a:gd name="T52" fmla="*/ 1993 w 2916"/>
                <a:gd name="T53" fmla="*/ 2900 h 2912"/>
                <a:gd name="T54" fmla="*/ 1970 w 2916"/>
                <a:gd name="T55" fmla="*/ 2909 h 2912"/>
                <a:gd name="T56" fmla="*/ 1943 w 2916"/>
                <a:gd name="T57" fmla="*/ 2912 h 2912"/>
                <a:gd name="T58" fmla="*/ 1417 w 2916"/>
                <a:gd name="T59" fmla="*/ 2912 h 2912"/>
                <a:gd name="T60" fmla="*/ 1417 w 2916"/>
                <a:gd name="T61" fmla="*/ 1113 h 2912"/>
                <a:gd name="T62" fmla="*/ 1414 w 2916"/>
                <a:gd name="T63" fmla="*/ 1062 h 2912"/>
                <a:gd name="T64" fmla="*/ 1403 w 2916"/>
                <a:gd name="T65" fmla="*/ 1012 h 2912"/>
                <a:gd name="T66" fmla="*/ 1385 w 2916"/>
                <a:gd name="T67" fmla="*/ 967 h 2912"/>
                <a:gd name="T68" fmla="*/ 1362 w 2916"/>
                <a:gd name="T69" fmla="*/ 923 h 2912"/>
                <a:gd name="T70" fmla="*/ 1332 w 2916"/>
                <a:gd name="T71" fmla="*/ 884 h 2912"/>
                <a:gd name="T72" fmla="*/ 1298 w 2916"/>
                <a:gd name="T73" fmla="*/ 850 h 2912"/>
                <a:gd name="T74" fmla="*/ 1258 w 2916"/>
                <a:gd name="T75" fmla="*/ 821 h 2912"/>
                <a:gd name="T76" fmla="*/ 1216 w 2916"/>
                <a:gd name="T77" fmla="*/ 797 h 2912"/>
                <a:gd name="T78" fmla="*/ 1169 w 2916"/>
                <a:gd name="T79" fmla="*/ 780 h 2912"/>
                <a:gd name="T80" fmla="*/ 1121 w 2916"/>
                <a:gd name="T81" fmla="*/ 768 h 2912"/>
                <a:gd name="T82" fmla="*/ 1070 w 2916"/>
                <a:gd name="T83" fmla="*/ 764 h 2912"/>
                <a:gd name="T84" fmla="*/ 0 w 2916"/>
                <a:gd name="T85" fmla="*/ 764 h 2912"/>
                <a:gd name="T86" fmla="*/ 0 w 2916"/>
                <a:gd name="T87" fmla="*/ 243 h 2912"/>
                <a:gd name="T88" fmla="*/ 5 w 2916"/>
                <a:gd name="T89" fmla="*/ 199 h 2912"/>
                <a:gd name="T90" fmla="*/ 16 w 2916"/>
                <a:gd name="T91" fmla="*/ 159 h 2912"/>
                <a:gd name="T92" fmla="*/ 34 w 2916"/>
                <a:gd name="T93" fmla="*/ 121 h 2912"/>
                <a:gd name="T94" fmla="*/ 59 w 2916"/>
                <a:gd name="T95" fmla="*/ 87 h 2912"/>
                <a:gd name="T96" fmla="*/ 87 w 2916"/>
                <a:gd name="T97" fmla="*/ 57 h 2912"/>
                <a:gd name="T98" fmla="*/ 121 w 2916"/>
                <a:gd name="T99" fmla="*/ 33 h 2912"/>
                <a:gd name="T100" fmla="*/ 159 w 2916"/>
                <a:gd name="T101" fmla="*/ 16 h 2912"/>
                <a:gd name="T102" fmla="*/ 200 w 2916"/>
                <a:gd name="T103" fmla="*/ 5 h 2912"/>
                <a:gd name="T104" fmla="*/ 244 w 2916"/>
                <a:gd name="T105" fmla="*/ 0 h 2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16" h="2912">
                  <a:moveTo>
                    <a:pt x="244" y="0"/>
                  </a:moveTo>
                  <a:lnTo>
                    <a:pt x="2672" y="0"/>
                  </a:lnTo>
                  <a:lnTo>
                    <a:pt x="2716" y="5"/>
                  </a:lnTo>
                  <a:lnTo>
                    <a:pt x="2757" y="16"/>
                  </a:lnTo>
                  <a:lnTo>
                    <a:pt x="2796" y="33"/>
                  </a:lnTo>
                  <a:lnTo>
                    <a:pt x="2830" y="57"/>
                  </a:lnTo>
                  <a:lnTo>
                    <a:pt x="2858" y="87"/>
                  </a:lnTo>
                  <a:lnTo>
                    <a:pt x="2882" y="121"/>
                  </a:lnTo>
                  <a:lnTo>
                    <a:pt x="2901" y="159"/>
                  </a:lnTo>
                  <a:lnTo>
                    <a:pt x="2912" y="199"/>
                  </a:lnTo>
                  <a:lnTo>
                    <a:pt x="2916" y="243"/>
                  </a:lnTo>
                  <a:lnTo>
                    <a:pt x="2916" y="2184"/>
                  </a:lnTo>
                  <a:lnTo>
                    <a:pt x="2912" y="2220"/>
                  </a:lnTo>
                  <a:lnTo>
                    <a:pt x="2902" y="2254"/>
                  </a:lnTo>
                  <a:lnTo>
                    <a:pt x="2885" y="2286"/>
                  </a:lnTo>
                  <a:lnTo>
                    <a:pt x="2862" y="2312"/>
                  </a:lnTo>
                  <a:lnTo>
                    <a:pt x="2835" y="2335"/>
                  </a:lnTo>
                  <a:lnTo>
                    <a:pt x="2804" y="2352"/>
                  </a:lnTo>
                  <a:lnTo>
                    <a:pt x="2770" y="2362"/>
                  </a:lnTo>
                  <a:lnTo>
                    <a:pt x="2733" y="2366"/>
                  </a:lnTo>
                  <a:lnTo>
                    <a:pt x="1847" y="2366"/>
                  </a:lnTo>
                  <a:lnTo>
                    <a:pt x="2020" y="2800"/>
                  </a:lnTo>
                  <a:lnTo>
                    <a:pt x="2027" y="2825"/>
                  </a:lnTo>
                  <a:lnTo>
                    <a:pt x="2028" y="2849"/>
                  </a:lnTo>
                  <a:lnTo>
                    <a:pt x="2023" y="2869"/>
                  </a:lnTo>
                  <a:lnTo>
                    <a:pt x="2010" y="2888"/>
                  </a:lnTo>
                  <a:lnTo>
                    <a:pt x="1993" y="2900"/>
                  </a:lnTo>
                  <a:lnTo>
                    <a:pt x="1970" y="2909"/>
                  </a:lnTo>
                  <a:lnTo>
                    <a:pt x="1943" y="2912"/>
                  </a:lnTo>
                  <a:lnTo>
                    <a:pt x="1417" y="2912"/>
                  </a:lnTo>
                  <a:lnTo>
                    <a:pt x="1417" y="1113"/>
                  </a:lnTo>
                  <a:lnTo>
                    <a:pt x="1414" y="1062"/>
                  </a:lnTo>
                  <a:lnTo>
                    <a:pt x="1403" y="1012"/>
                  </a:lnTo>
                  <a:lnTo>
                    <a:pt x="1385" y="967"/>
                  </a:lnTo>
                  <a:lnTo>
                    <a:pt x="1362" y="923"/>
                  </a:lnTo>
                  <a:lnTo>
                    <a:pt x="1332" y="884"/>
                  </a:lnTo>
                  <a:lnTo>
                    <a:pt x="1298" y="850"/>
                  </a:lnTo>
                  <a:lnTo>
                    <a:pt x="1258" y="821"/>
                  </a:lnTo>
                  <a:lnTo>
                    <a:pt x="1216" y="797"/>
                  </a:lnTo>
                  <a:lnTo>
                    <a:pt x="1169" y="780"/>
                  </a:lnTo>
                  <a:lnTo>
                    <a:pt x="1121" y="768"/>
                  </a:lnTo>
                  <a:lnTo>
                    <a:pt x="1070" y="764"/>
                  </a:lnTo>
                  <a:lnTo>
                    <a:pt x="0" y="764"/>
                  </a:lnTo>
                  <a:lnTo>
                    <a:pt x="0" y="243"/>
                  </a:lnTo>
                  <a:lnTo>
                    <a:pt x="5" y="199"/>
                  </a:lnTo>
                  <a:lnTo>
                    <a:pt x="16" y="159"/>
                  </a:lnTo>
                  <a:lnTo>
                    <a:pt x="34" y="121"/>
                  </a:lnTo>
                  <a:lnTo>
                    <a:pt x="59" y="87"/>
                  </a:lnTo>
                  <a:lnTo>
                    <a:pt x="87" y="57"/>
                  </a:lnTo>
                  <a:lnTo>
                    <a:pt x="121" y="33"/>
                  </a:lnTo>
                  <a:lnTo>
                    <a:pt x="159" y="16"/>
                  </a:lnTo>
                  <a:lnTo>
                    <a:pt x="200" y="5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327"/>
            <p:cNvSpPr>
              <a:spLocks noEditPoints="1"/>
            </p:cNvSpPr>
            <p:nvPr/>
          </p:nvSpPr>
          <p:spPr bwMode="auto">
            <a:xfrm>
              <a:off x="5824538" y="3990975"/>
              <a:ext cx="2312988" cy="2309812"/>
            </a:xfrm>
            <a:custGeom>
              <a:avLst/>
              <a:gdLst>
                <a:gd name="T0" fmla="*/ 1428 w 2914"/>
                <a:gd name="T1" fmla="*/ 1955 h 2911"/>
                <a:gd name="T2" fmla="*/ 1377 w 2914"/>
                <a:gd name="T3" fmla="*/ 1980 h 2911"/>
                <a:gd name="T4" fmla="*/ 1342 w 2914"/>
                <a:gd name="T5" fmla="*/ 2024 h 2911"/>
                <a:gd name="T6" fmla="*/ 1329 w 2914"/>
                <a:gd name="T7" fmla="*/ 2081 h 2911"/>
                <a:gd name="T8" fmla="*/ 1342 w 2914"/>
                <a:gd name="T9" fmla="*/ 2137 h 2911"/>
                <a:gd name="T10" fmla="*/ 1377 w 2914"/>
                <a:gd name="T11" fmla="*/ 2181 h 2911"/>
                <a:gd name="T12" fmla="*/ 1428 w 2914"/>
                <a:gd name="T13" fmla="*/ 2205 h 2911"/>
                <a:gd name="T14" fmla="*/ 1486 w 2914"/>
                <a:gd name="T15" fmla="*/ 2205 h 2911"/>
                <a:gd name="T16" fmla="*/ 1537 w 2914"/>
                <a:gd name="T17" fmla="*/ 2181 h 2911"/>
                <a:gd name="T18" fmla="*/ 1573 w 2914"/>
                <a:gd name="T19" fmla="*/ 2137 h 2911"/>
                <a:gd name="T20" fmla="*/ 1586 w 2914"/>
                <a:gd name="T21" fmla="*/ 2081 h 2911"/>
                <a:gd name="T22" fmla="*/ 1573 w 2914"/>
                <a:gd name="T23" fmla="*/ 2024 h 2911"/>
                <a:gd name="T24" fmla="*/ 1537 w 2914"/>
                <a:gd name="T25" fmla="*/ 1980 h 2911"/>
                <a:gd name="T26" fmla="*/ 1486 w 2914"/>
                <a:gd name="T27" fmla="*/ 1955 h 2911"/>
                <a:gd name="T28" fmla="*/ 349 w 2914"/>
                <a:gd name="T29" fmla="*/ 347 h 2911"/>
                <a:gd name="T30" fmla="*/ 2565 w 2914"/>
                <a:gd name="T31" fmla="*/ 1758 h 2911"/>
                <a:gd name="T32" fmla="*/ 349 w 2914"/>
                <a:gd name="T33" fmla="*/ 347 h 2911"/>
                <a:gd name="T34" fmla="*/ 2672 w 2914"/>
                <a:gd name="T35" fmla="*/ 0 h 2911"/>
                <a:gd name="T36" fmla="*/ 2757 w 2914"/>
                <a:gd name="T37" fmla="*/ 15 h 2911"/>
                <a:gd name="T38" fmla="*/ 2828 w 2914"/>
                <a:gd name="T39" fmla="*/ 56 h 2911"/>
                <a:gd name="T40" fmla="*/ 2882 w 2914"/>
                <a:gd name="T41" fmla="*/ 120 h 2911"/>
                <a:gd name="T42" fmla="*/ 2912 w 2914"/>
                <a:gd name="T43" fmla="*/ 198 h 2911"/>
                <a:gd name="T44" fmla="*/ 2914 w 2914"/>
                <a:gd name="T45" fmla="*/ 2183 h 2911"/>
                <a:gd name="T46" fmla="*/ 2900 w 2914"/>
                <a:gd name="T47" fmla="*/ 2254 h 2911"/>
                <a:gd name="T48" fmla="*/ 2862 w 2914"/>
                <a:gd name="T49" fmla="*/ 2312 h 2911"/>
                <a:gd name="T50" fmla="*/ 2804 w 2914"/>
                <a:gd name="T51" fmla="*/ 2350 h 2911"/>
                <a:gd name="T52" fmla="*/ 2733 w 2914"/>
                <a:gd name="T53" fmla="*/ 2365 h 2911"/>
                <a:gd name="T54" fmla="*/ 2019 w 2914"/>
                <a:gd name="T55" fmla="*/ 2799 h 2911"/>
                <a:gd name="T56" fmla="*/ 2027 w 2914"/>
                <a:gd name="T57" fmla="*/ 2849 h 2911"/>
                <a:gd name="T58" fmla="*/ 2010 w 2914"/>
                <a:gd name="T59" fmla="*/ 2887 h 2911"/>
                <a:gd name="T60" fmla="*/ 1970 w 2914"/>
                <a:gd name="T61" fmla="*/ 2908 h 2911"/>
                <a:gd name="T62" fmla="*/ 971 w 2914"/>
                <a:gd name="T63" fmla="*/ 2911 h 2911"/>
                <a:gd name="T64" fmla="*/ 923 w 2914"/>
                <a:gd name="T65" fmla="*/ 2900 h 2911"/>
                <a:gd name="T66" fmla="*/ 893 w 2914"/>
                <a:gd name="T67" fmla="*/ 2868 h 2911"/>
                <a:gd name="T68" fmla="*/ 888 w 2914"/>
                <a:gd name="T69" fmla="*/ 2824 h 2911"/>
                <a:gd name="T70" fmla="*/ 1069 w 2914"/>
                <a:gd name="T71" fmla="*/ 2365 h 2911"/>
                <a:gd name="T72" fmla="*/ 145 w 2914"/>
                <a:gd name="T73" fmla="*/ 2361 h 2911"/>
                <a:gd name="T74" fmla="*/ 81 w 2914"/>
                <a:gd name="T75" fmla="*/ 2334 h 2911"/>
                <a:gd name="T76" fmla="*/ 31 w 2914"/>
                <a:gd name="T77" fmla="*/ 2285 h 2911"/>
                <a:gd name="T78" fmla="*/ 4 w 2914"/>
                <a:gd name="T79" fmla="*/ 2220 h 2911"/>
                <a:gd name="T80" fmla="*/ 0 w 2914"/>
                <a:gd name="T81" fmla="*/ 242 h 2911"/>
                <a:gd name="T82" fmla="*/ 16 w 2914"/>
                <a:gd name="T83" fmla="*/ 157 h 2911"/>
                <a:gd name="T84" fmla="*/ 57 w 2914"/>
                <a:gd name="T85" fmla="*/ 86 h 2911"/>
                <a:gd name="T86" fmla="*/ 121 w 2914"/>
                <a:gd name="T87" fmla="*/ 32 h 2911"/>
                <a:gd name="T88" fmla="*/ 199 w 2914"/>
                <a:gd name="T89" fmla="*/ 4 h 2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14" h="2911">
                  <a:moveTo>
                    <a:pt x="1458" y="1952"/>
                  </a:moveTo>
                  <a:lnTo>
                    <a:pt x="1428" y="1955"/>
                  </a:lnTo>
                  <a:lnTo>
                    <a:pt x="1401" y="1965"/>
                  </a:lnTo>
                  <a:lnTo>
                    <a:pt x="1377" y="1980"/>
                  </a:lnTo>
                  <a:lnTo>
                    <a:pt x="1357" y="2000"/>
                  </a:lnTo>
                  <a:lnTo>
                    <a:pt x="1342" y="2024"/>
                  </a:lnTo>
                  <a:lnTo>
                    <a:pt x="1332" y="2051"/>
                  </a:lnTo>
                  <a:lnTo>
                    <a:pt x="1329" y="2081"/>
                  </a:lnTo>
                  <a:lnTo>
                    <a:pt x="1332" y="2110"/>
                  </a:lnTo>
                  <a:lnTo>
                    <a:pt x="1342" y="2137"/>
                  </a:lnTo>
                  <a:lnTo>
                    <a:pt x="1357" y="2161"/>
                  </a:lnTo>
                  <a:lnTo>
                    <a:pt x="1377" y="2181"/>
                  </a:lnTo>
                  <a:lnTo>
                    <a:pt x="1401" y="2195"/>
                  </a:lnTo>
                  <a:lnTo>
                    <a:pt x="1428" y="2205"/>
                  </a:lnTo>
                  <a:lnTo>
                    <a:pt x="1458" y="2210"/>
                  </a:lnTo>
                  <a:lnTo>
                    <a:pt x="1486" y="2205"/>
                  </a:lnTo>
                  <a:lnTo>
                    <a:pt x="1515" y="2195"/>
                  </a:lnTo>
                  <a:lnTo>
                    <a:pt x="1537" y="2181"/>
                  </a:lnTo>
                  <a:lnTo>
                    <a:pt x="1557" y="2161"/>
                  </a:lnTo>
                  <a:lnTo>
                    <a:pt x="1573" y="2137"/>
                  </a:lnTo>
                  <a:lnTo>
                    <a:pt x="1583" y="2110"/>
                  </a:lnTo>
                  <a:lnTo>
                    <a:pt x="1586" y="2081"/>
                  </a:lnTo>
                  <a:lnTo>
                    <a:pt x="1583" y="2051"/>
                  </a:lnTo>
                  <a:lnTo>
                    <a:pt x="1573" y="2024"/>
                  </a:lnTo>
                  <a:lnTo>
                    <a:pt x="1557" y="2000"/>
                  </a:lnTo>
                  <a:lnTo>
                    <a:pt x="1537" y="1980"/>
                  </a:lnTo>
                  <a:lnTo>
                    <a:pt x="1515" y="1965"/>
                  </a:lnTo>
                  <a:lnTo>
                    <a:pt x="1486" y="1955"/>
                  </a:lnTo>
                  <a:lnTo>
                    <a:pt x="1458" y="1952"/>
                  </a:lnTo>
                  <a:close/>
                  <a:moveTo>
                    <a:pt x="349" y="347"/>
                  </a:moveTo>
                  <a:lnTo>
                    <a:pt x="349" y="1758"/>
                  </a:lnTo>
                  <a:lnTo>
                    <a:pt x="2565" y="1758"/>
                  </a:lnTo>
                  <a:lnTo>
                    <a:pt x="2565" y="347"/>
                  </a:lnTo>
                  <a:lnTo>
                    <a:pt x="349" y="347"/>
                  </a:lnTo>
                  <a:close/>
                  <a:moveTo>
                    <a:pt x="243" y="0"/>
                  </a:moveTo>
                  <a:lnTo>
                    <a:pt x="2672" y="0"/>
                  </a:lnTo>
                  <a:lnTo>
                    <a:pt x="2716" y="4"/>
                  </a:lnTo>
                  <a:lnTo>
                    <a:pt x="2757" y="15"/>
                  </a:lnTo>
                  <a:lnTo>
                    <a:pt x="2794" y="32"/>
                  </a:lnTo>
                  <a:lnTo>
                    <a:pt x="2828" y="56"/>
                  </a:lnTo>
                  <a:lnTo>
                    <a:pt x="2858" y="86"/>
                  </a:lnTo>
                  <a:lnTo>
                    <a:pt x="2882" y="120"/>
                  </a:lnTo>
                  <a:lnTo>
                    <a:pt x="2900" y="157"/>
                  </a:lnTo>
                  <a:lnTo>
                    <a:pt x="2912" y="198"/>
                  </a:lnTo>
                  <a:lnTo>
                    <a:pt x="2914" y="242"/>
                  </a:lnTo>
                  <a:lnTo>
                    <a:pt x="2914" y="2183"/>
                  </a:lnTo>
                  <a:lnTo>
                    <a:pt x="2912" y="2220"/>
                  </a:lnTo>
                  <a:lnTo>
                    <a:pt x="2900" y="2254"/>
                  </a:lnTo>
                  <a:lnTo>
                    <a:pt x="2883" y="2285"/>
                  </a:lnTo>
                  <a:lnTo>
                    <a:pt x="2862" y="2312"/>
                  </a:lnTo>
                  <a:lnTo>
                    <a:pt x="2835" y="2334"/>
                  </a:lnTo>
                  <a:lnTo>
                    <a:pt x="2804" y="2350"/>
                  </a:lnTo>
                  <a:lnTo>
                    <a:pt x="2770" y="2361"/>
                  </a:lnTo>
                  <a:lnTo>
                    <a:pt x="2733" y="2365"/>
                  </a:lnTo>
                  <a:lnTo>
                    <a:pt x="1846" y="2365"/>
                  </a:lnTo>
                  <a:lnTo>
                    <a:pt x="2019" y="2799"/>
                  </a:lnTo>
                  <a:lnTo>
                    <a:pt x="2027" y="2824"/>
                  </a:lnTo>
                  <a:lnTo>
                    <a:pt x="2027" y="2849"/>
                  </a:lnTo>
                  <a:lnTo>
                    <a:pt x="2021" y="2868"/>
                  </a:lnTo>
                  <a:lnTo>
                    <a:pt x="2010" y="2887"/>
                  </a:lnTo>
                  <a:lnTo>
                    <a:pt x="1993" y="2900"/>
                  </a:lnTo>
                  <a:lnTo>
                    <a:pt x="1970" y="2908"/>
                  </a:lnTo>
                  <a:lnTo>
                    <a:pt x="1943" y="2911"/>
                  </a:lnTo>
                  <a:lnTo>
                    <a:pt x="971" y="2911"/>
                  </a:lnTo>
                  <a:lnTo>
                    <a:pt x="945" y="2908"/>
                  </a:lnTo>
                  <a:lnTo>
                    <a:pt x="923" y="2900"/>
                  </a:lnTo>
                  <a:lnTo>
                    <a:pt x="905" y="2887"/>
                  </a:lnTo>
                  <a:lnTo>
                    <a:pt x="893" y="2868"/>
                  </a:lnTo>
                  <a:lnTo>
                    <a:pt x="888" y="2849"/>
                  </a:lnTo>
                  <a:lnTo>
                    <a:pt x="888" y="2824"/>
                  </a:lnTo>
                  <a:lnTo>
                    <a:pt x="895" y="2799"/>
                  </a:lnTo>
                  <a:lnTo>
                    <a:pt x="1069" y="2365"/>
                  </a:lnTo>
                  <a:lnTo>
                    <a:pt x="182" y="2365"/>
                  </a:lnTo>
                  <a:lnTo>
                    <a:pt x="145" y="2361"/>
                  </a:lnTo>
                  <a:lnTo>
                    <a:pt x="111" y="2350"/>
                  </a:lnTo>
                  <a:lnTo>
                    <a:pt x="81" y="2334"/>
                  </a:lnTo>
                  <a:lnTo>
                    <a:pt x="54" y="2312"/>
                  </a:lnTo>
                  <a:lnTo>
                    <a:pt x="31" y="2285"/>
                  </a:lnTo>
                  <a:lnTo>
                    <a:pt x="14" y="2254"/>
                  </a:lnTo>
                  <a:lnTo>
                    <a:pt x="4" y="2220"/>
                  </a:lnTo>
                  <a:lnTo>
                    <a:pt x="0" y="2183"/>
                  </a:lnTo>
                  <a:lnTo>
                    <a:pt x="0" y="242"/>
                  </a:lnTo>
                  <a:lnTo>
                    <a:pt x="4" y="198"/>
                  </a:lnTo>
                  <a:lnTo>
                    <a:pt x="16" y="157"/>
                  </a:lnTo>
                  <a:lnTo>
                    <a:pt x="33" y="120"/>
                  </a:lnTo>
                  <a:lnTo>
                    <a:pt x="57" y="86"/>
                  </a:lnTo>
                  <a:lnTo>
                    <a:pt x="87" y="56"/>
                  </a:lnTo>
                  <a:lnTo>
                    <a:pt x="121" y="32"/>
                  </a:lnTo>
                  <a:lnTo>
                    <a:pt x="157" y="15"/>
                  </a:lnTo>
                  <a:lnTo>
                    <a:pt x="199" y="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1" name="Freeform 332"/>
          <p:cNvSpPr>
            <a:spLocks/>
          </p:cNvSpPr>
          <p:nvPr/>
        </p:nvSpPr>
        <p:spPr bwMode="auto">
          <a:xfrm>
            <a:off x="4309117" y="3262722"/>
            <a:ext cx="400953" cy="391798"/>
          </a:xfrm>
          <a:custGeom>
            <a:avLst/>
            <a:gdLst>
              <a:gd name="T0" fmla="*/ 3972 w 4600"/>
              <a:gd name="T1" fmla="*/ 16 h 4494"/>
              <a:gd name="T2" fmla="*/ 4188 w 4600"/>
              <a:gd name="T3" fmla="*/ 95 h 4494"/>
              <a:gd name="T4" fmla="*/ 4370 w 4600"/>
              <a:gd name="T5" fmla="*/ 229 h 4494"/>
              <a:gd name="T6" fmla="*/ 4506 w 4600"/>
              <a:gd name="T7" fmla="*/ 410 h 4494"/>
              <a:gd name="T8" fmla="*/ 4585 w 4600"/>
              <a:gd name="T9" fmla="*/ 626 h 4494"/>
              <a:gd name="T10" fmla="*/ 4596 w 4600"/>
              <a:gd name="T11" fmla="*/ 864 h 4494"/>
              <a:gd name="T12" fmla="*/ 4539 w 4600"/>
              <a:gd name="T13" fmla="*/ 1087 h 4494"/>
              <a:gd name="T14" fmla="*/ 4421 w 4600"/>
              <a:gd name="T15" fmla="*/ 1280 h 4494"/>
              <a:gd name="T16" fmla="*/ 4254 w 4600"/>
              <a:gd name="T17" fmla="*/ 1431 h 4494"/>
              <a:gd name="T18" fmla="*/ 4048 w 4600"/>
              <a:gd name="T19" fmla="*/ 1529 h 4494"/>
              <a:gd name="T20" fmla="*/ 3813 w 4600"/>
              <a:gd name="T21" fmla="*/ 1565 h 4494"/>
              <a:gd name="T22" fmla="*/ 3571 w 4600"/>
              <a:gd name="T23" fmla="*/ 1528 h 4494"/>
              <a:gd name="T24" fmla="*/ 3359 w 4600"/>
              <a:gd name="T25" fmla="*/ 1421 h 4494"/>
              <a:gd name="T26" fmla="*/ 1567 w 4600"/>
              <a:gd name="T27" fmla="*/ 2125 h 4494"/>
              <a:gd name="T28" fmla="*/ 1572 w 4600"/>
              <a:gd name="T29" fmla="*/ 2299 h 4494"/>
              <a:gd name="T30" fmla="*/ 3300 w 4600"/>
              <a:gd name="T31" fmla="*/ 3119 h 4494"/>
              <a:gd name="T32" fmla="*/ 3497 w 4600"/>
              <a:gd name="T33" fmla="*/ 2995 h 4494"/>
              <a:gd name="T34" fmla="*/ 3730 w 4600"/>
              <a:gd name="T35" fmla="*/ 2934 h 4494"/>
              <a:gd name="T36" fmla="*/ 3972 w 4600"/>
              <a:gd name="T37" fmla="*/ 2945 h 4494"/>
              <a:gd name="T38" fmla="*/ 4188 w 4600"/>
              <a:gd name="T39" fmla="*/ 3023 h 4494"/>
              <a:gd name="T40" fmla="*/ 4370 w 4600"/>
              <a:gd name="T41" fmla="*/ 3158 h 4494"/>
              <a:gd name="T42" fmla="*/ 4506 w 4600"/>
              <a:gd name="T43" fmla="*/ 3338 h 4494"/>
              <a:gd name="T44" fmla="*/ 4585 w 4600"/>
              <a:gd name="T45" fmla="*/ 3554 h 4494"/>
              <a:gd name="T46" fmla="*/ 4596 w 4600"/>
              <a:gd name="T47" fmla="*/ 3792 h 4494"/>
              <a:gd name="T48" fmla="*/ 4539 w 4600"/>
              <a:gd name="T49" fmla="*/ 4016 h 4494"/>
              <a:gd name="T50" fmla="*/ 4421 w 4600"/>
              <a:gd name="T51" fmla="*/ 4208 h 4494"/>
              <a:gd name="T52" fmla="*/ 4254 w 4600"/>
              <a:gd name="T53" fmla="*/ 4361 h 4494"/>
              <a:gd name="T54" fmla="*/ 4048 w 4600"/>
              <a:gd name="T55" fmla="*/ 4459 h 4494"/>
              <a:gd name="T56" fmla="*/ 3813 w 4600"/>
              <a:gd name="T57" fmla="*/ 4494 h 4494"/>
              <a:gd name="T58" fmla="*/ 3579 w 4600"/>
              <a:gd name="T59" fmla="*/ 4459 h 4494"/>
              <a:gd name="T60" fmla="*/ 3373 w 4600"/>
              <a:gd name="T61" fmla="*/ 4361 h 4494"/>
              <a:gd name="T62" fmla="*/ 3205 w 4600"/>
              <a:gd name="T63" fmla="*/ 4208 h 4494"/>
              <a:gd name="T64" fmla="*/ 3088 w 4600"/>
              <a:gd name="T65" fmla="*/ 4016 h 4494"/>
              <a:gd name="T66" fmla="*/ 3029 w 4600"/>
              <a:gd name="T67" fmla="*/ 3792 h 4494"/>
              <a:gd name="T68" fmla="*/ 3035 w 4600"/>
              <a:gd name="T69" fmla="*/ 3594 h 4494"/>
              <a:gd name="T70" fmla="*/ 1240 w 4600"/>
              <a:gd name="T71" fmla="*/ 2880 h 4494"/>
              <a:gd name="T72" fmla="*/ 1029 w 4600"/>
              <a:gd name="T73" fmla="*/ 2985 h 4494"/>
              <a:gd name="T74" fmla="*/ 787 w 4600"/>
              <a:gd name="T75" fmla="*/ 3022 h 4494"/>
              <a:gd name="T76" fmla="*/ 554 w 4600"/>
              <a:gd name="T77" fmla="*/ 2988 h 4494"/>
              <a:gd name="T78" fmla="*/ 348 w 4600"/>
              <a:gd name="T79" fmla="*/ 2888 h 4494"/>
              <a:gd name="T80" fmla="*/ 180 w 4600"/>
              <a:gd name="T81" fmla="*/ 2737 h 4494"/>
              <a:gd name="T82" fmla="*/ 61 w 4600"/>
              <a:gd name="T83" fmla="*/ 2545 h 4494"/>
              <a:gd name="T84" fmla="*/ 4 w 4600"/>
              <a:gd name="T85" fmla="*/ 2320 h 4494"/>
              <a:gd name="T86" fmla="*/ 15 w 4600"/>
              <a:gd name="T87" fmla="*/ 2083 h 4494"/>
              <a:gd name="T88" fmla="*/ 96 w 4600"/>
              <a:gd name="T89" fmla="*/ 1867 h 4494"/>
              <a:gd name="T90" fmla="*/ 230 w 4600"/>
              <a:gd name="T91" fmla="*/ 1687 h 4494"/>
              <a:gd name="T92" fmla="*/ 412 w 4600"/>
              <a:gd name="T93" fmla="*/ 1552 h 4494"/>
              <a:gd name="T94" fmla="*/ 628 w 4600"/>
              <a:gd name="T95" fmla="*/ 1474 h 4494"/>
              <a:gd name="T96" fmla="*/ 872 w 4600"/>
              <a:gd name="T97" fmla="*/ 1463 h 4494"/>
              <a:gd name="T98" fmla="*/ 1105 w 4600"/>
              <a:gd name="T99" fmla="*/ 1524 h 4494"/>
              <a:gd name="T100" fmla="*/ 1303 w 4600"/>
              <a:gd name="T101" fmla="*/ 1649 h 4494"/>
              <a:gd name="T102" fmla="*/ 3028 w 4600"/>
              <a:gd name="T103" fmla="*/ 841 h 4494"/>
              <a:gd name="T104" fmla="*/ 3042 w 4600"/>
              <a:gd name="T105" fmla="*/ 626 h 4494"/>
              <a:gd name="T106" fmla="*/ 3121 w 4600"/>
              <a:gd name="T107" fmla="*/ 410 h 4494"/>
              <a:gd name="T108" fmla="*/ 3255 w 4600"/>
              <a:gd name="T109" fmla="*/ 229 h 4494"/>
              <a:gd name="T110" fmla="*/ 3437 w 4600"/>
              <a:gd name="T111" fmla="*/ 95 h 4494"/>
              <a:gd name="T112" fmla="*/ 3654 w 4600"/>
              <a:gd name="T113" fmla="*/ 16 h 4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00" h="4494">
                <a:moveTo>
                  <a:pt x="3813" y="0"/>
                </a:moveTo>
                <a:lnTo>
                  <a:pt x="3893" y="4"/>
                </a:lnTo>
                <a:lnTo>
                  <a:pt x="3972" y="16"/>
                </a:lnTo>
                <a:lnTo>
                  <a:pt x="4048" y="36"/>
                </a:lnTo>
                <a:lnTo>
                  <a:pt x="4119" y="63"/>
                </a:lnTo>
                <a:lnTo>
                  <a:pt x="4188" y="95"/>
                </a:lnTo>
                <a:lnTo>
                  <a:pt x="4254" y="134"/>
                </a:lnTo>
                <a:lnTo>
                  <a:pt x="4314" y="179"/>
                </a:lnTo>
                <a:lnTo>
                  <a:pt x="4370" y="229"/>
                </a:lnTo>
                <a:lnTo>
                  <a:pt x="4421" y="284"/>
                </a:lnTo>
                <a:lnTo>
                  <a:pt x="4466" y="346"/>
                </a:lnTo>
                <a:lnTo>
                  <a:pt x="4506" y="410"/>
                </a:lnTo>
                <a:lnTo>
                  <a:pt x="4539" y="478"/>
                </a:lnTo>
                <a:lnTo>
                  <a:pt x="4566" y="551"/>
                </a:lnTo>
                <a:lnTo>
                  <a:pt x="4585" y="626"/>
                </a:lnTo>
                <a:lnTo>
                  <a:pt x="4596" y="703"/>
                </a:lnTo>
                <a:lnTo>
                  <a:pt x="4600" y="782"/>
                </a:lnTo>
                <a:lnTo>
                  <a:pt x="4596" y="864"/>
                </a:lnTo>
                <a:lnTo>
                  <a:pt x="4585" y="940"/>
                </a:lnTo>
                <a:lnTo>
                  <a:pt x="4566" y="1016"/>
                </a:lnTo>
                <a:lnTo>
                  <a:pt x="4539" y="1087"/>
                </a:lnTo>
                <a:lnTo>
                  <a:pt x="4506" y="1155"/>
                </a:lnTo>
                <a:lnTo>
                  <a:pt x="4466" y="1221"/>
                </a:lnTo>
                <a:lnTo>
                  <a:pt x="4421" y="1280"/>
                </a:lnTo>
                <a:lnTo>
                  <a:pt x="4370" y="1336"/>
                </a:lnTo>
                <a:lnTo>
                  <a:pt x="4314" y="1387"/>
                </a:lnTo>
                <a:lnTo>
                  <a:pt x="4254" y="1431"/>
                </a:lnTo>
                <a:lnTo>
                  <a:pt x="4188" y="1471"/>
                </a:lnTo>
                <a:lnTo>
                  <a:pt x="4119" y="1504"/>
                </a:lnTo>
                <a:lnTo>
                  <a:pt x="4048" y="1529"/>
                </a:lnTo>
                <a:lnTo>
                  <a:pt x="3972" y="1549"/>
                </a:lnTo>
                <a:lnTo>
                  <a:pt x="3893" y="1561"/>
                </a:lnTo>
                <a:lnTo>
                  <a:pt x="3813" y="1565"/>
                </a:lnTo>
                <a:lnTo>
                  <a:pt x="3730" y="1561"/>
                </a:lnTo>
                <a:lnTo>
                  <a:pt x="3648" y="1548"/>
                </a:lnTo>
                <a:lnTo>
                  <a:pt x="3571" y="1528"/>
                </a:lnTo>
                <a:lnTo>
                  <a:pt x="3496" y="1499"/>
                </a:lnTo>
                <a:lnTo>
                  <a:pt x="3424" y="1464"/>
                </a:lnTo>
                <a:lnTo>
                  <a:pt x="3359" y="1421"/>
                </a:lnTo>
                <a:lnTo>
                  <a:pt x="3297" y="1373"/>
                </a:lnTo>
                <a:lnTo>
                  <a:pt x="3241" y="1319"/>
                </a:lnTo>
                <a:lnTo>
                  <a:pt x="1567" y="2125"/>
                </a:lnTo>
                <a:lnTo>
                  <a:pt x="1572" y="2182"/>
                </a:lnTo>
                <a:lnTo>
                  <a:pt x="1575" y="2241"/>
                </a:lnTo>
                <a:lnTo>
                  <a:pt x="1572" y="2299"/>
                </a:lnTo>
                <a:lnTo>
                  <a:pt x="1565" y="2357"/>
                </a:lnTo>
                <a:lnTo>
                  <a:pt x="3242" y="3173"/>
                </a:lnTo>
                <a:lnTo>
                  <a:pt x="3300" y="3119"/>
                </a:lnTo>
                <a:lnTo>
                  <a:pt x="3361" y="3072"/>
                </a:lnTo>
                <a:lnTo>
                  <a:pt x="3427" y="3029"/>
                </a:lnTo>
                <a:lnTo>
                  <a:pt x="3497" y="2995"/>
                </a:lnTo>
                <a:lnTo>
                  <a:pt x="3572" y="2966"/>
                </a:lnTo>
                <a:lnTo>
                  <a:pt x="3649" y="2946"/>
                </a:lnTo>
                <a:lnTo>
                  <a:pt x="3730" y="2934"/>
                </a:lnTo>
                <a:lnTo>
                  <a:pt x="3813" y="2929"/>
                </a:lnTo>
                <a:lnTo>
                  <a:pt x="3893" y="2932"/>
                </a:lnTo>
                <a:lnTo>
                  <a:pt x="3972" y="2945"/>
                </a:lnTo>
                <a:lnTo>
                  <a:pt x="4048" y="2963"/>
                </a:lnTo>
                <a:lnTo>
                  <a:pt x="4119" y="2991"/>
                </a:lnTo>
                <a:lnTo>
                  <a:pt x="4188" y="3023"/>
                </a:lnTo>
                <a:lnTo>
                  <a:pt x="4254" y="3063"/>
                </a:lnTo>
                <a:lnTo>
                  <a:pt x="4314" y="3107"/>
                </a:lnTo>
                <a:lnTo>
                  <a:pt x="4370" y="3158"/>
                </a:lnTo>
                <a:lnTo>
                  <a:pt x="4421" y="3214"/>
                </a:lnTo>
                <a:lnTo>
                  <a:pt x="4466" y="3274"/>
                </a:lnTo>
                <a:lnTo>
                  <a:pt x="4506" y="3338"/>
                </a:lnTo>
                <a:lnTo>
                  <a:pt x="4539" y="3406"/>
                </a:lnTo>
                <a:lnTo>
                  <a:pt x="4566" y="3479"/>
                </a:lnTo>
                <a:lnTo>
                  <a:pt x="4585" y="3554"/>
                </a:lnTo>
                <a:lnTo>
                  <a:pt x="4596" y="3631"/>
                </a:lnTo>
                <a:lnTo>
                  <a:pt x="4600" y="3710"/>
                </a:lnTo>
                <a:lnTo>
                  <a:pt x="4596" y="3792"/>
                </a:lnTo>
                <a:lnTo>
                  <a:pt x="4585" y="3868"/>
                </a:lnTo>
                <a:lnTo>
                  <a:pt x="4566" y="3944"/>
                </a:lnTo>
                <a:lnTo>
                  <a:pt x="4539" y="4016"/>
                </a:lnTo>
                <a:lnTo>
                  <a:pt x="4506" y="4085"/>
                </a:lnTo>
                <a:lnTo>
                  <a:pt x="4466" y="4149"/>
                </a:lnTo>
                <a:lnTo>
                  <a:pt x="4421" y="4208"/>
                </a:lnTo>
                <a:lnTo>
                  <a:pt x="4370" y="4264"/>
                </a:lnTo>
                <a:lnTo>
                  <a:pt x="4314" y="4315"/>
                </a:lnTo>
                <a:lnTo>
                  <a:pt x="4254" y="4361"/>
                </a:lnTo>
                <a:lnTo>
                  <a:pt x="4188" y="4399"/>
                </a:lnTo>
                <a:lnTo>
                  <a:pt x="4119" y="4432"/>
                </a:lnTo>
                <a:lnTo>
                  <a:pt x="4048" y="4459"/>
                </a:lnTo>
                <a:lnTo>
                  <a:pt x="3972" y="4477"/>
                </a:lnTo>
                <a:lnTo>
                  <a:pt x="3893" y="4490"/>
                </a:lnTo>
                <a:lnTo>
                  <a:pt x="3813" y="4494"/>
                </a:lnTo>
                <a:lnTo>
                  <a:pt x="3732" y="4490"/>
                </a:lnTo>
                <a:lnTo>
                  <a:pt x="3654" y="4477"/>
                </a:lnTo>
                <a:lnTo>
                  <a:pt x="3579" y="4459"/>
                </a:lnTo>
                <a:lnTo>
                  <a:pt x="3506" y="4432"/>
                </a:lnTo>
                <a:lnTo>
                  <a:pt x="3437" y="4399"/>
                </a:lnTo>
                <a:lnTo>
                  <a:pt x="3373" y="4361"/>
                </a:lnTo>
                <a:lnTo>
                  <a:pt x="3311" y="4315"/>
                </a:lnTo>
                <a:lnTo>
                  <a:pt x="3255" y="4264"/>
                </a:lnTo>
                <a:lnTo>
                  <a:pt x="3205" y="4208"/>
                </a:lnTo>
                <a:lnTo>
                  <a:pt x="3159" y="4149"/>
                </a:lnTo>
                <a:lnTo>
                  <a:pt x="3121" y="4085"/>
                </a:lnTo>
                <a:lnTo>
                  <a:pt x="3088" y="4016"/>
                </a:lnTo>
                <a:lnTo>
                  <a:pt x="3061" y="3944"/>
                </a:lnTo>
                <a:lnTo>
                  <a:pt x="3042" y="3868"/>
                </a:lnTo>
                <a:lnTo>
                  <a:pt x="3029" y="3792"/>
                </a:lnTo>
                <a:lnTo>
                  <a:pt x="3025" y="3710"/>
                </a:lnTo>
                <a:lnTo>
                  <a:pt x="3028" y="3652"/>
                </a:lnTo>
                <a:lnTo>
                  <a:pt x="3035" y="3594"/>
                </a:lnTo>
                <a:lnTo>
                  <a:pt x="1357" y="2779"/>
                </a:lnTo>
                <a:lnTo>
                  <a:pt x="1302" y="2833"/>
                </a:lnTo>
                <a:lnTo>
                  <a:pt x="1240" y="2880"/>
                </a:lnTo>
                <a:lnTo>
                  <a:pt x="1174" y="2922"/>
                </a:lnTo>
                <a:lnTo>
                  <a:pt x="1103" y="2956"/>
                </a:lnTo>
                <a:lnTo>
                  <a:pt x="1029" y="2985"/>
                </a:lnTo>
                <a:lnTo>
                  <a:pt x="952" y="3005"/>
                </a:lnTo>
                <a:lnTo>
                  <a:pt x="870" y="3018"/>
                </a:lnTo>
                <a:lnTo>
                  <a:pt x="787" y="3022"/>
                </a:lnTo>
                <a:lnTo>
                  <a:pt x="707" y="3019"/>
                </a:lnTo>
                <a:lnTo>
                  <a:pt x="628" y="3006"/>
                </a:lnTo>
                <a:lnTo>
                  <a:pt x="554" y="2988"/>
                </a:lnTo>
                <a:lnTo>
                  <a:pt x="481" y="2961"/>
                </a:lnTo>
                <a:lnTo>
                  <a:pt x="412" y="2928"/>
                </a:lnTo>
                <a:lnTo>
                  <a:pt x="348" y="2888"/>
                </a:lnTo>
                <a:lnTo>
                  <a:pt x="286" y="2844"/>
                </a:lnTo>
                <a:lnTo>
                  <a:pt x="230" y="2793"/>
                </a:lnTo>
                <a:lnTo>
                  <a:pt x="180" y="2737"/>
                </a:lnTo>
                <a:lnTo>
                  <a:pt x="134" y="2678"/>
                </a:lnTo>
                <a:lnTo>
                  <a:pt x="96" y="2613"/>
                </a:lnTo>
                <a:lnTo>
                  <a:pt x="61" y="2545"/>
                </a:lnTo>
                <a:lnTo>
                  <a:pt x="35" y="2473"/>
                </a:lnTo>
                <a:lnTo>
                  <a:pt x="15" y="2397"/>
                </a:lnTo>
                <a:lnTo>
                  <a:pt x="4" y="2320"/>
                </a:lnTo>
                <a:lnTo>
                  <a:pt x="0" y="2241"/>
                </a:lnTo>
                <a:lnTo>
                  <a:pt x="4" y="2160"/>
                </a:lnTo>
                <a:lnTo>
                  <a:pt x="15" y="2083"/>
                </a:lnTo>
                <a:lnTo>
                  <a:pt x="35" y="2007"/>
                </a:lnTo>
                <a:lnTo>
                  <a:pt x="61" y="1935"/>
                </a:lnTo>
                <a:lnTo>
                  <a:pt x="96" y="1867"/>
                </a:lnTo>
                <a:lnTo>
                  <a:pt x="134" y="1803"/>
                </a:lnTo>
                <a:lnTo>
                  <a:pt x="180" y="1743"/>
                </a:lnTo>
                <a:lnTo>
                  <a:pt x="230" y="1687"/>
                </a:lnTo>
                <a:lnTo>
                  <a:pt x="286" y="1636"/>
                </a:lnTo>
                <a:lnTo>
                  <a:pt x="348" y="1591"/>
                </a:lnTo>
                <a:lnTo>
                  <a:pt x="412" y="1552"/>
                </a:lnTo>
                <a:lnTo>
                  <a:pt x="481" y="1519"/>
                </a:lnTo>
                <a:lnTo>
                  <a:pt x="554" y="1492"/>
                </a:lnTo>
                <a:lnTo>
                  <a:pt x="628" y="1474"/>
                </a:lnTo>
                <a:lnTo>
                  <a:pt x="707" y="1461"/>
                </a:lnTo>
                <a:lnTo>
                  <a:pt x="787" y="1457"/>
                </a:lnTo>
                <a:lnTo>
                  <a:pt x="872" y="1463"/>
                </a:lnTo>
                <a:lnTo>
                  <a:pt x="952" y="1475"/>
                </a:lnTo>
                <a:lnTo>
                  <a:pt x="1031" y="1495"/>
                </a:lnTo>
                <a:lnTo>
                  <a:pt x="1105" y="1524"/>
                </a:lnTo>
                <a:lnTo>
                  <a:pt x="1176" y="1559"/>
                </a:lnTo>
                <a:lnTo>
                  <a:pt x="1241" y="1602"/>
                </a:lnTo>
                <a:lnTo>
                  <a:pt x="1303" y="1649"/>
                </a:lnTo>
                <a:lnTo>
                  <a:pt x="1360" y="1703"/>
                </a:lnTo>
                <a:lnTo>
                  <a:pt x="3035" y="896"/>
                </a:lnTo>
                <a:lnTo>
                  <a:pt x="3028" y="841"/>
                </a:lnTo>
                <a:lnTo>
                  <a:pt x="3025" y="782"/>
                </a:lnTo>
                <a:lnTo>
                  <a:pt x="3029" y="703"/>
                </a:lnTo>
                <a:lnTo>
                  <a:pt x="3042" y="626"/>
                </a:lnTo>
                <a:lnTo>
                  <a:pt x="3061" y="551"/>
                </a:lnTo>
                <a:lnTo>
                  <a:pt x="3088" y="478"/>
                </a:lnTo>
                <a:lnTo>
                  <a:pt x="3121" y="410"/>
                </a:lnTo>
                <a:lnTo>
                  <a:pt x="3159" y="346"/>
                </a:lnTo>
                <a:lnTo>
                  <a:pt x="3205" y="284"/>
                </a:lnTo>
                <a:lnTo>
                  <a:pt x="3255" y="229"/>
                </a:lnTo>
                <a:lnTo>
                  <a:pt x="3311" y="179"/>
                </a:lnTo>
                <a:lnTo>
                  <a:pt x="3373" y="134"/>
                </a:lnTo>
                <a:lnTo>
                  <a:pt x="3437" y="95"/>
                </a:lnTo>
                <a:lnTo>
                  <a:pt x="3506" y="63"/>
                </a:lnTo>
                <a:lnTo>
                  <a:pt x="3579" y="36"/>
                </a:lnTo>
                <a:lnTo>
                  <a:pt x="3654" y="16"/>
                </a:lnTo>
                <a:lnTo>
                  <a:pt x="3732" y="4"/>
                </a:lnTo>
                <a:lnTo>
                  <a:pt x="381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80" name="Группа 379"/>
          <p:cNvGrpSpPr/>
          <p:nvPr/>
        </p:nvGrpSpPr>
        <p:grpSpPr>
          <a:xfrm>
            <a:off x="5039550" y="3264020"/>
            <a:ext cx="432740" cy="389201"/>
            <a:chOff x="5834063" y="3221038"/>
            <a:chExt cx="2335212" cy="2100262"/>
          </a:xfrm>
          <a:solidFill>
            <a:schemeClr val="bg2">
              <a:lumMod val="25000"/>
            </a:schemeClr>
          </a:solidFill>
        </p:grpSpPr>
        <p:sp>
          <p:nvSpPr>
            <p:cNvPr id="376" name="Freeform 337"/>
            <p:cNvSpPr>
              <a:spLocks/>
            </p:cNvSpPr>
            <p:nvPr/>
          </p:nvSpPr>
          <p:spPr bwMode="auto">
            <a:xfrm>
              <a:off x="6699250" y="3617913"/>
              <a:ext cx="1470025" cy="768350"/>
            </a:xfrm>
            <a:custGeom>
              <a:avLst/>
              <a:gdLst>
                <a:gd name="T0" fmla="*/ 113 w 2777"/>
                <a:gd name="T1" fmla="*/ 0 h 1453"/>
                <a:gd name="T2" fmla="*/ 2686 w 2777"/>
                <a:gd name="T3" fmla="*/ 0 h 1453"/>
                <a:gd name="T4" fmla="*/ 2713 w 2777"/>
                <a:gd name="T5" fmla="*/ 2 h 1453"/>
                <a:gd name="T6" fmla="*/ 2736 w 2777"/>
                <a:gd name="T7" fmla="*/ 10 h 1453"/>
                <a:gd name="T8" fmla="*/ 2753 w 2777"/>
                <a:gd name="T9" fmla="*/ 25 h 1453"/>
                <a:gd name="T10" fmla="*/ 2767 w 2777"/>
                <a:gd name="T11" fmla="*/ 43 h 1453"/>
                <a:gd name="T12" fmla="*/ 2775 w 2777"/>
                <a:gd name="T13" fmla="*/ 65 h 1453"/>
                <a:gd name="T14" fmla="*/ 2777 w 2777"/>
                <a:gd name="T15" fmla="*/ 89 h 1453"/>
                <a:gd name="T16" fmla="*/ 2771 w 2777"/>
                <a:gd name="T17" fmla="*/ 116 h 1453"/>
                <a:gd name="T18" fmla="*/ 2416 w 2777"/>
                <a:gd name="T19" fmla="*/ 1337 h 1453"/>
                <a:gd name="T20" fmla="*/ 2403 w 2777"/>
                <a:gd name="T21" fmla="*/ 1368 h 1453"/>
                <a:gd name="T22" fmla="*/ 2381 w 2777"/>
                <a:gd name="T23" fmla="*/ 1396 h 1453"/>
                <a:gd name="T24" fmla="*/ 2356 w 2777"/>
                <a:gd name="T25" fmla="*/ 1419 h 1453"/>
                <a:gd name="T26" fmla="*/ 2324 w 2777"/>
                <a:gd name="T27" fmla="*/ 1438 h 1453"/>
                <a:gd name="T28" fmla="*/ 2292 w 2777"/>
                <a:gd name="T29" fmla="*/ 1449 h 1453"/>
                <a:gd name="T30" fmla="*/ 2258 w 2777"/>
                <a:gd name="T31" fmla="*/ 1453 h 1453"/>
                <a:gd name="T32" fmla="*/ 571 w 2777"/>
                <a:gd name="T33" fmla="*/ 1453 h 1453"/>
                <a:gd name="T34" fmla="*/ 538 w 2777"/>
                <a:gd name="T35" fmla="*/ 1449 h 1453"/>
                <a:gd name="T36" fmla="*/ 505 w 2777"/>
                <a:gd name="T37" fmla="*/ 1438 h 1453"/>
                <a:gd name="T38" fmla="*/ 475 w 2777"/>
                <a:gd name="T39" fmla="*/ 1419 h 1453"/>
                <a:gd name="T40" fmla="*/ 448 w 2777"/>
                <a:gd name="T41" fmla="*/ 1396 h 1453"/>
                <a:gd name="T42" fmla="*/ 428 w 2777"/>
                <a:gd name="T43" fmla="*/ 1368 h 1453"/>
                <a:gd name="T44" fmla="*/ 413 w 2777"/>
                <a:gd name="T45" fmla="*/ 1337 h 1453"/>
                <a:gd name="T46" fmla="*/ 7 w 2777"/>
                <a:gd name="T47" fmla="*/ 145 h 1453"/>
                <a:gd name="T48" fmla="*/ 0 w 2777"/>
                <a:gd name="T49" fmla="*/ 115 h 1453"/>
                <a:gd name="T50" fmla="*/ 0 w 2777"/>
                <a:gd name="T51" fmla="*/ 88 h 1453"/>
                <a:gd name="T52" fmla="*/ 7 w 2777"/>
                <a:gd name="T53" fmla="*/ 63 h 1453"/>
                <a:gd name="T54" fmla="*/ 19 w 2777"/>
                <a:gd name="T55" fmla="*/ 42 h 1453"/>
                <a:gd name="T56" fmla="*/ 35 w 2777"/>
                <a:gd name="T57" fmla="*/ 24 h 1453"/>
                <a:gd name="T58" fmla="*/ 57 w 2777"/>
                <a:gd name="T59" fmla="*/ 10 h 1453"/>
                <a:gd name="T60" fmla="*/ 83 w 2777"/>
                <a:gd name="T61" fmla="*/ 2 h 1453"/>
                <a:gd name="T62" fmla="*/ 113 w 2777"/>
                <a:gd name="T63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77" h="1453">
                  <a:moveTo>
                    <a:pt x="113" y="0"/>
                  </a:moveTo>
                  <a:lnTo>
                    <a:pt x="2686" y="0"/>
                  </a:lnTo>
                  <a:lnTo>
                    <a:pt x="2713" y="2"/>
                  </a:lnTo>
                  <a:lnTo>
                    <a:pt x="2736" y="10"/>
                  </a:lnTo>
                  <a:lnTo>
                    <a:pt x="2753" y="25"/>
                  </a:lnTo>
                  <a:lnTo>
                    <a:pt x="2767" y="43"/>
                  </a:lnTo>
                  <a:lnTo>
                    <a:pt x="2775" y="65"/>
                  </a:lnTo>
                  <a:lnTo>
                    <a:pt x="2777" y="89"/>
                  </a:lnTo>
                  <a:lnTo>
                    <a:pt x="2771" y="116"/>
                  </a:lnTo>
                  <a:lnTo>
                    <a:pt x="2416" y="1337"/>
                  </a:lnTo>
                  <a:lnTo>
                    <a:pt x="2403" y="1368"/>
                  </a:lnTo>
                  <a:lnTo>
                    <a:pt x="2381" y="1396"/>
                  </a:lnTo>
                  <a:lnTo>
                    <a:pt x="2356" y="1419"/>
                  </a:lnTo>
                  <a:lnTo>
                    <a:pt x="2324" y="1438"/>
                  </a:lnTo>
                  <a:lnTo>
                    <a:pt x="2292" y="1449"/>
                  </a:lnTo>
                  <a:lnTo>
                    <a:pt x="2258" y="1453"/>
                  </a:lnTo>
                  <a:lnTo>
                    <a:pt x="571" y="1453"/>
                  </a:lnTo>
                  <a:lnTo>
                    <a:pt x="538" y="1449"/>
                  </a:lnTo>
                  <a:lnTo>
                    <a:pt x="505" y="1438"/>
                  </a:lnTo>
                  <a:lnTo>
                    <a:pt x="475" y="1419"/>
                  </a:lnTo>
                  <a:lnTo>
                    <a:pt x="448" y="1396"/>
                  </a:lnTo>
                  <a:lnTo>
                    <a:pt x="428" y="1368"/>
                  </a:lnTo>
                  <a:lnTo>
                    <a:pt x="413" y="1337"/>
                  </a:lnTo>
                  <a:lnTo>
                    <a:pt x="7" y="145"/>
                  </a:lnTo>
                  <a:lnTo>
                    <a:pt x="0" y="115"/>
                  </a:lnTo>
                  <a:lnTo>
                    <a:pt x="0" y="88"/>
                  </a:lnTo>
                  <a:lnTo>
                    <a:pt x="7" y="63"/>
                  </a:lnTo>
                  <a:lnTo>
                    <a:pt x="19" y="42"/>
                  </a:lnTo>
                  <a:lnTo>
                    <a:pt x="35" y="24"/>
                  </a:lnTo>
                  <a:lnTo>
                    <a:pt x="57" y="10"/>
                  </a:lnTo>
                  <a:lnTo>
                    <a:pt x="83" y="2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338"/>
            <p:cNvSpPr>
              <a:spLocks/>
            </p:cNvSpPr>
            <p:nvPr/>
          </p:nvSpPr>
          <p:spPr bwMode="auto">
            <a:xfrm>
              <a:off x="6678613" y="4911725"/>
              <a:ext cx="406400" cy="406400"/>
            </a:xfrm>
            <a:custGeom>
              <a:avLst/>
              <a:gdLst>
                <a:gd name="T0" fmla="*/ 384 w 769"/>
                <a:gd name="T1" fmla="*/ 0 h 769"/>
                <a:gd name="T2" fmla="*/ 441 w 769"/>
                <a:gd name="T3" fmla="*/ 4 h 769"/>
                <a:gd name="T4" fmla="*/ 495 w 769"/>
                <a:gd name="T5" fmla="*/ 16 h 769"/>
                <a:gd name="T6" fmla="*/ 547 w 769"/>
                <a:gd name="T7" fmla="*/ 35 h 769"/>
                <a:gd name="T8" fmla="*/ 594 w 769"/>
                <a:gd name="T9" fmla="*/ 61 h 769"/>
                <a:gd name="T10" fmla="*/ 636 w 769"/>
                <a:gd name="T11" fmla="*/ 93 h 769"/>
                <a:gd name="T12" fmla="*/ 675 w 769"/>
                <a:gd name="T13" fmla="*/ 131 h 769"/>
                <a:gd name="T14" fmla="*/ 708 w 769"/>
                <a:gd name="T15" fmla="*/ 174 h 769"/>
                <a:gd name="T16" fmla="*/ 734 w 769"/>
                <a:gd name="T17" fmla="*/ 222 h 769"/>
                <a:gd name="T18" fmla="*/ 753 w 769"/>
                <a:gd name="T19" fmla="*/ 273 h 769"/>
                <a:gd name="T20" fmla="*/ 765 w 769"/>
                <a:gd name="T21" fmla="*/ 328 h 769"/>
                <a:gd name="T22" fmla="*/ 769 w 769"/>
                <a:gd name="T23" fmla="*/ 384 h 769"/>
                <a:gd name="T24" fmla="*/ 765 w 769"/>
                <a:gd name="T25" fmla="*/ 441 h 769"/>
                <a:gd name="T26" fmla="*/ 753 w 769"/>
                <a:gd name="T27" fmla="*/ 496 h 769"/>
                <a:gd name="T28" fmla="*/ 734 w 769"/>
                <a:gd name="T29" fmla="*/ 547 h 769"/>
                <a:gd name="T30" fmla="*/ 708 w 769"/>
                <a:gd name="T31" fmla="*/ 594 h 769"/>
                <a:gd name="T32" fmla="*/ 675 w 769"/>
                <a:gd name="T33" fmla="*/ 636 h 769"/>
                <a:gd name="T34" fmla="*/ 636 w 769"/>
                <a:gd name="T35" fmla="*/ 674 h 769"/>
                <a:gd name="T36" fmla="*/ 594 w 769"/>
                <a:gd name="T37" fmla="*/ 707 h 769"/>
                <a:gd name="T38" fmla="*/ 547 w 769"/>
                <a:gd name="T39" fmla="*/ 734 h 769"/>
                <a:gd name="T40" fmla="*/ 495 w 769"/>
                <a:gd name="T41" fmla="*/ 753 h 769"/>
                <a:gd name="T42" fmla="*/ 441 w 769"/>
                <a:gd name="T43" fmla="*/ 765 h 769"/>
                <a:gd name="T44" fmla="*/ 384 w 769"/>
                <a:gd name="T45" fmla="*/ 769 h 769"/>
                <a:gd name="T46" fmla="*/ 328 w 769"/>
                <a:gd name="T47" fmla="*/ 765 h 769"/>
                <a:gd name="T48" fmla="*/ 273 w 769"/>
                <a:gd name="T49" fmla="*/ 753 h 769"/>
                <a:gd name="T50" fmla="*/ 222 w 769"/>
                <a:gd name="T51" fmla="*/ 734 h 769"/>
                <a:gd name="T52" fmla="*/ 175 w 769"/>
                <a:gd name="T53" fmla="*/ 707 h 769"/>
                <a:gd name="T54" fmla="*/ 133 w 769"/>
                <a:gd name="T55" fmla="*/ 674 h 769"/>
                <a:gd name="T56" fmla="*/ 95 w 769"/>
                <a:gd name="T57" fmla="*/ 636 h 769"/>
                <a:gd name="T58" fmla="*/ 62 w 769"/>
                <a:gd name="T59" fmla="*/ 594 h 769"/>
                <a:gd name="T60" fmla="*/ 35 w 769"/>
                <a:gd name="T61" fmla="*/ 547 h 769"/>
                <a:gd name="T62" fmla="*/ 16 w 769"/>
                <a:gd name="T63" fmla="*/ 496 h 769"/>
                <a:gd name="T64" fmla="*/ 4 w 769"/>
                <a:gd name="T65" fmla="*/ 441 h 769"/>
                <a:gd name="T66" fmla="*/ 0 w 769"/>
                <a:gd name="T67" fmla="*/ 384 h 769"/>
                <a:gd name="T68" fmla="*/ 4 w 769"/>
                <a:gd name="T69" fmla="*/ 328 h 769"/>
                <a:gd name="T70" fmla="*/ 16 w 769"/>
                <a:gd name="T71" fmla="*/ 273 h 769"/>
                <a:gd name="T72" fmla="*/ 35 w 769"/>
                <a:gd name="T73" fmla="*/ 222 h 769"/>
                <a:gd name="T74" fmla="*/ 62 w 769"/>
                <a:gd name="T75" fmla="*/ 174 h 769"/>
                <a:gd name="T76" fmla="*/ 95 w 769"/>
                <a:gd name="T77" fmla="*/ 131 h 769"/>
                <a:gd name="T78" fmla="*/ 133 w 769"/>
                <a:gd name="T79" fmla="*/ 93 h 769"/>
                <a:gd name="T80" fmla="*/ 175 w 769"/>
                <a:gd name="T81" fmla="*/ 61 h 769"/>
                <a:gd name="T82" fmla="*/ 222 w 769"/>
                <a:gd name="T83" fmla="*/ 35 h 769"/>
                <a:gd name="T84" fmla="*/ 273 w 769"/>
                <a:gd name="T85" fmla="*/ 16 h 769"/>
                <a:gd name="T86" fmla="*/ 328 w 769"/>
                <a:gd name="T87" fmla="*/ 4 h 769"/>
                <a:gd name="T88" fmla="*/ 384 w 769"/>
                <a:gd name="T89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69">
                  <a:moveTo>
                    <a:pt x="384" y="0"/>
                  </a:moveTo>
                  <a:lnTo>
                    <a:pt x="441" y="4"/>
                  </a:lnTo>
                  <a:lnTo>
                    <a:pt x="495" y="16"/>
                  </a:lnTo>
                  <a:lnTo>
                    <a:pt x="547" y="35"/>
                  </a:lnTo>
                  <a:lnTo>
                    <a:pt x="594" y="61"/>
                  </a:lnTo>
                  <a:lnTo>
                    <a:pt x="636" y="93"/>
                  </a:lnTo>
                  <a:lnTo>
                    <a:pt x="675" y="131"/>
                  </a:lnTo>
                  <a:lnTo>
                    <a:pt x="708" y="174"/>
                  </a:lnTo>
                  <a:lnTo>
                    <a:pt x="734" y="222"/>
                  </a:lnTo>
                  <a:lnTo>
                    <a:pt x="753" y="273"/>
                  </a:lnTo>
                  <a:lnTo>
                    <a:pt x="765" y="328"/>
                  </a:lnTo>
                  <a:lnTo>
                    <a:pt x="769" y="384"/>
                  </a:lnTo>
                  <a:lnTo>
                    <a:pt x="765" y="441"/>
                  </a:lnTo>
                  <a:lnTo>
                    <a:pt x="753" y="496"/>
                  </a:lnTo>
                  <a:lnTo>
                    <a:pt x="734" y="547"/>
                  </a:lnTo>
                  <a:lnTo>
                    <a:pt x="708" y="594"/>
                  </a:lnTo>
                  <a:lnTo>
                    <a:pt x="675" y="636"/>
                  </a:lnTo>
                  <a:lnTo>
                    <a:pt x="636" y="674"/>
                  </a:lnTo>
                  <a:lnTo>
                    <a:pt x="594" y="707"/>
                  </a:lnTo>
                  <a:lnTo>
                    <a:pt x="547" y="734"/>
                  </a:lnTo>
                  <a:lnTo>
                    <a:pt x="495" y="753"/>
                  </a:lnTo>
                  <a:lnTo>
                    <a:pt x="441" y="765"/>
                  </a:lnTo>
                  <a:lnTo>
                    <a:pt x="384" y="769"/>
                  </a:lnTo>
                  <a:lnTo>
                    <a:pt x="328" y="765"/>
                  </a:lnTo>
                  <a:lnTo>
                    <a:pt x="273" y="753"/>
                  </a:lnTo>
                  <a:lnTo>
                    <a:pt x="222" y="734"/>
                  </a:lnTo>
                  <a:lnTo>
                    <a:pt x="175" y="707"/>
                  </a:lnTo>
                  <a:lnTo>
                    <a:pt x="133" y="674"/>
                  </a:lnTo>
                  <a:lnTo>
                    <a:pt x="95" y="636"/>
                  </a:lnTo>
                  <a:lnTo>
                    <a:pt x="62" y="594"/>
                  </a:lnTo>
                  <a:lnTo>
                    <a:pt x="35" y="547"/>
                  </a:lnTo>
                  <a:lnTo>
                    <a:pt x="16" y="496"/>
                  </a:lnTo>
                  <a:lnTo>
                    <a:pt x="4" y="441"/>
                  </a:lnTo>
                  <a:lnTo>
                    <a:pt x="0" y="384"/>
                  </a:lnTo>
                  <a:lnTo>
                    <a:pt x="4" y="328"/>
                  </a:lnTo>
                  <a:lnTo>
                    <a:pt x="16" y="273"/>
                  </a:lnTo>
                  <a:lnTo>
                    <a:pt x="35" y="222"/>
                  </a:lnTo>
                  <a:lnTo>
                    <a:pt x="62" y="174"/>
                  </a:lnTo>
                  <a:lnTo>
                    <a:pt x="95" y="131"/>
                  </a:lnTo>
                  <a:lnTo>
                    <a:pt x="133" y="93"/>
                  </a:lnTo>
                  <a:lnTo>
                    <a:pt x="175" y="61"/>
                  </a:lnTo>
                  <a:lnTo>
                    <a:pt x="222" y="35"/>
                  </a:lnTo>
                  <a:lnTo>
                    <a:pt x="273" y="16"/>
                  </a:lnTo>
                  <a:lnTo>
                    <a:pt x="328" y="4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339"/>
            <p:cNvSpPr>
              <a:spLocks/>
            </p:cNvSpPr>
            <p:nvPr/>
          </p:nvSpPr>
          <p:spPr bwMode="auto">
            <a:xfrm>
              <a:off x="7540625" y="4913313"/>
              <a:ext cx="406400" cy="407987"/>
            </a:xfrm>
            <a:custGeom>
              <a:avLst/>
              <a:gdLst>
                <a:gd name="T0" fmla="*/ 385 w 769"/>
                <a:gd name="T1" fmla="*/ 0 h 771"/>
                <a:gd name="T2" fmla="*/ 442 w 769"/>
                <a:gd name="T3" fmla="*/ 4 h 771"/>
                <a:gd name="T4" fmla="*/ 496 w 769"/>
                <a:gd name="T5" fmla="*/ 16 h 771"/>
                <a:gd name="T6" fmla="*/ 547 w 769"/>
                <a:gd name="T7" fmla="*/ 36 h 771"/>
                <a:gd name="T8" fmla="*/ 595 w 769"/>
                <a:gd name="T9" fmla="*/ 62 h 771"/>
                <a:gd name="T10" fmla="*/ 638 w 769"/>
                <a:gd name="T11" fmla="*/ 95 h 771"/>
                <a:gd name="T12" fmla="*/ 676 w 769"/>
                <a:gd name="T13" fmla="*/ 133 h 771"/>
                <a:gd name="T14" fmla="*/ 708 w 769"/>
                <a:gd name="T15" fmla="*/ 176 h 771"/>
                <a:gd name="T16" fmla="*/ 734 w 769"/>
                <a:gd name="T17" fmla="*/ 223 h 771"/>
                <a:gd name="T18" fmla="*/ 753 w 769"/>
                <a:gd name="T19" fmla="*/ 273 h 771"/>
                <a:gd name="T20" fmla="*/ 765 w 769"/>
                <a:gd name="T21" fmla="*/ 328 h 771"/>
                <a:gd name="T22" fmla="*/ 769 w 769"/>
                <a:gd name="T23" fmla="*/ 384 h 771"/>
                <a:gd name="T24" fmla="*/ 765 w 769"/>
                <a:gd name="T25" fmla="*/ 441 h 771"/>
                <a:gd name="T26" fmla="*/ 753 w 769"/>
                <a:gd name="T27" fmla="*/ 497 h 771"/>
                <a:gd name="T28" fmla="*/ 734 w 769"/>
                <a:gd name="T29" fmla="*/ 547 h 771"/>
                <a:gd name="T30" fmla="*/ 708 w 769"/>
                <a:gd name="T31" fmla="*/ 594 h 771"/>
                <a:gd name="T32" fmla="*/ 676 w 769"/>
                <a:gd name="T33" fmla="*/ 638 h 771"/>
                <a:gd name="T34" fmla="*/ 638 w 769"/>
                <a:gd name="T35" fmla="*/ 676 h 771"/>
                <a:gd name="T36" fmla="*/ 595 w 769"/>
                <a:gd name="T37" fmla="*/ 708 h 771"/>
                <a:gd name="T38" fmla="*/ 547 w 769"/>
                <a:gd name="T39" fmla="*/ 734 h 771"/>
                <a:gd name="T40" fmla="*/ 496 w 769"/>
                <a:gd name="T41" fmla="*/ 754 h 771"/>
                <a:gd name="T42" fmla="*/ 442 w 769"/>
                <a:gd name="T43" fmla="*/ 767 h 771"/>
                <a:gd name="T44" fmla="*/ 385 w 769"/>
                <a:gd name="T45" fmla="*/ 771 h 771"/>
                <a:gd name="T46" fmla="*/ 328 w 769"/>
                <a:gd name="T47" fmla="*/ 767 h 771"/>
                <a:gd name="T48" fmla="*/ 274 w 769"/>
                <a:gd name="T49" fmla="*/ 754 h 771"/>
                <a:gd name="T50" fmla="*/ 222 w 769"/>
                <a:gd name="T51" fmla="*/ 734 h 771"/>
                <a:gd name="T52" fmla="*/ 175 w 769"/>
                <a:gd name="T53" fmla="*/ 708 h 771"/>
                <a:gd name="T54" fmla="*/ 133 w 769"/>
                <a:gd name="T55" fmla="*/ 676 h 771"/>
                <a:gd name="T56" fmla="*/ 95 w 769"/>
                <a:gd name="T57" fmla="*/ 638 h 771"/>
                <a:gd name="T58" fmla="*/ 63 w 769"/>
                <a:gd name="T59" fmla="*/ 594 h 771"/>
                <a:gd name="T60" fmla="*/ 36 w 769"/>
                <a:gd name="T61" fmla="*/ 547 h 771"/>
                <a:gd name="T62" fmla="*/ 17 w 769"/>
                <a:gd name="T63" fmla="*/ 497 h 771"/>
                <a:gd name="T64" fmla="*/ 4 w 769"/>
                <a:gd name="T65" fmla="*/ 441 h 771"/>
                <a:gd name="T66" fmla="*/ 0 w 769"/>
                <a:gd name="T67" fmla="*/ 384 h 771"/>
                <a:gd name="T68" fmla="*/ 4 w 769"/>
                <a:gd name="T69" fmla="*/ 328 h 771"/>
                <a:gd name="T70" fmla="*/ 17 w 769"/>
                <a:gd name="T71" fmla="*/ 273 h 771"/>
                <a:gd name="T72" fmla="*/ 36 w 769"/>
                <a:gd name="T73" fmla="*/ 223 h 771"/>
                <a:gd name="T74" fmla="*/ 63 w 769"/>
                <a:gd name="T75" fmla="*/ 176 h 771"/>
                <a:gd name="T76" fmla="*/ 95 w 769"/>
                <a:gd name="T77" fmla="*/ 133 h 771"/>
                <a:gd name="T78" fmla="*/ 133 w 769"/>
                <a:gd name="T79" fmla="*/ 95 h 771"/>
                <a:gd name="T80" fmla="*/ 175 w 769"/>
                <a:gd name="T81" fmla="*/ 62 h 771"/>
                <a:gd name="T82" fmla="*/ 222 w 769"/>
                <a:gd name="T83" fmla="*/ 36 h 771"/>
                <a:gd name="T84" fmla="*/ 274 w 769"/>
                <a:gd name="T85" fmla="*/ 16 h 771"/>
                <a:gd name="T86" fmla="*/ 328 w 769"/>
                <a:gd name="T87" fmla="*/ 4 h 771"/>
                <a:gd name="T88" fmla="*/ 385 w 769"/>
                <a:gd name="T89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71">
                  <a:moveTo>
                    <a:pt x="385" y="0"/>
                  </a:moveTo>
                  <a:lnTo>
                    <a:pt x="442" y="4"/>
                  </a:lnTo>
                  <a:lnTo>
                    <a:pt x="496" y="16"/>
                  </a:lnTo>
                  <a:lnTo>
                    <a:pt x="547" y="36"/>
                  </a:lnTo>
                  <a:lnTo>
                    <a:pt x="595" y="62"/>
                  </a:lnTo>
                  <a:lnTo>
                    <a:pt x="638" y="95"/>
                  </a:lnTo>
                  <a:lnTo>
                    <a:pt x="676" y="133"/>
                  </a:lnTo>
                  <a:lnTo>
                    <a:pt x="708" y="176"/>
                  </a:lnTo>
                  <a:lnTo>
                    <a:pt x="734" y="223"/>
                  </a:lnTo>
                  <a:lnTo>
                    <a:pt x="753" y="273"/>
                  </a:lnTo>
                  <a:lnTo>
                    <a:pt x="765" y="328"/>
                  </a:lnTo>
                  <a:lnTo>
                    <a:pt x="769" y="384"/>
                  </a:lnTo>
                  <a:lnTo>
                    <a:pt x="765" y="441"/>
                  </a:lnTo>
                  <a:lnTo>
                    <a:pt x="753" y="497"/>
                  </a:lnTo>
                  <a:lnTo>
                    <a:pt x="734" y="547"/>
                  </a:lnTo>
                  <a:lnTo>
                    <a:pt x="708" y="594"/>
                  </a:lnTo>
                  <a:lnTo>
                    <a:pt x="676" y="638"/>
                  </a:lnTo>
                  <a:lnTo>
                    <a:pt x="638" y="676"/>
                  </a:lnTo>
                  <a:lnTo>
                    <a:pt x="595" y="708"/>
                  </a:lnTo>
                  <a:lnTo>
                    <a:pt x="547" y="734"/>
                  </a:lnTo>
                  <a:lnTo>
                    <a:pt x="496" y="754"/>
                  </a:lnTo>
                  <a:lnTo>
                    <a:pt x="442" y="767"/>
                  </a:lnTo>
                  <a:lnTo>
                    <a:pt x="385" y="771"/>
                  </a:lnTo>
                  <a:lnTo>
                    <a:pt x="328" y="767"/>
                  </a:lnTo>
                  <a:lnTo>
                    <a:pt x="274" y="754"/>
                  </a:lnTo>
                  <a:lnTo>
                    <a:pt x="222" y="734"/>
                  </a:lnTo>
                  <a:lnTo>
                    <a:pt x="175" y="708"/>
                  </a:lnTo>
                  <a:lnTo>
                    <a:pt x="133" y="676"/>
                  </a:lnTo>
                  <a:lnTo>
                    <a:pt x="95" y="638"/>
                  </a:lnTo>
                  <a:lnTo>
                    <a:pt x="63" y="594"/>
                  </a:lnTo>
                  <a:lnTo>
                    <a:pt x="36" y="547"/>
                  </a:lnTo>
                  <a:lnTo>
                    <a:pt x="17" y="497"/>
                  </a:lnTo>
                  <a:lnTo>
                    <a:pt x="4" y="441"/>
                  </a:lnTo>
                  <a:lnTo>
                    <a:pt x="0" y="384"/>
                  </a:lnTo>
                  <a:lnTo>
                    <a:pt x="4" y="328"/>
                  </a:lnTo>
                  <a:lnTo>
                    <a:pt x="17" y="273"/>
                  </a:lnTo>
                  <a:lnTo>
                    <a:pt x="36" y="223"/>
                  </a:lnTo>
                  <a:lnTo>
                    <a:pt x="63" y="176"/>
                  </a:lnTo>
                  <a:lnTo>
                    <a:pt x="95" y="133"/>
                  </a:lnTo>
                  <a:lnTo>
                    <a:pt x="133" y="95"/>
                  </a:lnTo>
                  <a:lnTo>
                    <a:pt x="175" y="62"/>
                  </a:lnTo>
                  <a:lnTo>
                    <a:pt x="222" y="36"/>
                  </a:lnTo>
                  <a:lnTo>
                    <a:pt x="274" y="16"/>
                  </a:lnTo>
                  <a:lnTo>
                    <a:pt x="328" y="4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340"/>
            <p:cNvSpPr>
              <a:spLocks/>
            </p:cNvSpPr>
            <p:nvPr/>
          </p:nvSpPr>
          <p:spPr bwMode="auto">
            <a:xfrm>
              <a:off x="5834063" y="3221038"/>
              <a:ext cx="2270125" cy="1603375"/>
            </a:xfrm>
            <a:custGeom>
              <a:avLst/>
              <a:gdLst>
                <a:gd name="T0" fmla="*/ 218 w 4290"/>
                <a:gd name="T1" fmla="*/ 0 h 3031"/>
                <a:gd name="T2" fmla="*/ 919 w 4290"/>
                <a:gd name="T3" fmla="*/ 0 h 3031"/>
                <a:gd name="T4" fmla="*/ 1821 w 4290"/>
                <a:gd name="T5" fmla="*/ 2596 h 3031"/>
                <a:gd name="T6" fmla="*/ 4072 w 4290"/>
                <a:gd name="T7" fmla="*/ 2596 h 3031"/>
                <a:gd name="T8" fmla="*/ 4110 w 4290"/>
                <a:gd name="T9" fmla="*/ 2599 h 3031"/>
                <a:gd name="T10" fmla="*/ 4148 w 4290"/>
                <a:gd name="T11" fmla="*/ 2610 h 3031"/>
                <a:gd name="T12" fmla="*/ 4181 w 4290"/>
                <a:gd name="T13" fmla="*/ 2626 h 3031"/>
                <a:gd name="T14" fmla="*/ 4211 w 4290"/>
                <a:gd name="T15" fmla="*/ 2646 h 3031"/>
                <a:gd name="T16" fmla="*/ 4238 w 4290"/>
                <a:gd name="T17" fmla="*/ 2673 h 3031"/>
                <a:gd name="T18" fmla="*/ 4260 w 4290"/>
                <a:gd name="T19" fmla="*/ 2703 h 3031"/>
                <a:gd name="T20" fmla="*/ 4275 w 4290"/>
                <a:gd name="T21" fmla="*/ 2737 h 3031"/>
                <a:gd name="T22" fmla="*/ 4286 w 4290"/>
                <a:gd name="T23" fmla="*/ 2775 h 3031"/>
                <a:gd name="T24" fmla="*/ 4290 w 4290"/>
                <a:gd name="T25" fmla="*/ 2813 h 3031"/>
                <a:gd name="T26" fmla="*/ 4286 w 4290"/>
                <a:gd name="T27" fmla="*/ 2852 h 3031"/>
                <a:gd name="T28" fmla="*/ 4275 w 4290"/>
                <a:gd name="T29" fmla="*/ 2890 h 3031"/>
                <a:gd name="T30" fmla="*/ 4260 w 4290"/>
                <a:gd name="T31" fmla="*/ 2924 h 3031"/>
                <a:gd name="T32" fmla="*/ 4238 w 4290"/>
                <a:gd name="T33" fmla="*/ 2954 h 3031"/>
                <a:gd name="T34" fmla="*/ 4211 w 4290"/>
                <a:gd name="T35" fmla="*/ 2981 h 3031"/>
                <a:gd name="T36" fmla="*/ 4181 w 4290"/>
                <a:gd name="T37" fmla="*/ 3003 h 3031"/>
                <a:gd name="T38" fmla="*/ 4148 w 4290"/>
                <a:gd name="T39" fmla="*/ 3018 h 3031"/>
                <a:gd name="T40" fmla="*/ 4110 w 4290"/>
                <a:gd name="T41" fmla="*/ 3028 h 3031"/>
                <a:gd name="T42" fmla="*/ 4072 w 4290"/>
                <a:gd name="T43" fmla="*/ 3031 h 3031"/>
                <a:gd name="T44" fmla="*/ 1511 w 4290"/>
                <a:gd name="T45" fmla="*/ 3031 h 3031"/>
                <a:gd name="T46" fmla="*/ 609 w 4290"/>
                <a:gd name="T47" fmla="*/ 437 h 3031"/>
                <a:gd name="T48" fmla="*/ 218 w 4290"/>
                <a:gd name="T49" fmla="*/ 437 h 3031"/>
                <a:gd name="T50" fmla="*/ 179 w 4290"/>
                <a:gd name="T51" fmla="*/ 434 h 3031"/>
                <a:gd name="T52" fmla="*/ 142 w 4290"/>
                <a:gd name="T53" fmla="*/ 423 h 3031"/>
                <a:gd name="T54" fmla="*/ 108 w 4290"/>
                <a:gd name="T55" fmla="*/ 407 h 3031"/>
                <a:gd name="T56" fmla="*/ 77 w 4290"/>
                <a:gd name="T57" fmla="*/ 387 h 3031"/>
                <a:gd name="T58" fmla="*/ 51 w 4290"/>
                <a:gd name="T59" fmla="*/ 359 h 3031"/>
                <a:gd name="T60" fmla="*/ 30 w 4290"/>
                <a:gd name="T61" fmla="*/ 330 h 3031"/>
                <a:gd name="T62" fmla="*/ 14 w 4290"/>
                <a:gd name="T63" fmla="*/ 296 h 3031"/>
                <a:gd name="T64" fmla="*/ 4 w 4290"/>
                <a:gd name="T65" fmla="*/ 258 h 3031"/>
                <a:gd name="T66" fmla="*/ 0 w 4290"/>
                <a:gd name="T67" fmla="*/ 219 h 3031"/>
                <a:gd name="T68" fmla="*/ 4 w 4290"/>
                <a:gd name="T69" fmla="*/ 181 h 3031"/>
                <a:gd name="T70" fmla="*/ 14 w 4290"/>
                <a:gd name="T71" fmla="*/ 143 h 3031"/>
                <a:gd name="T72" fmla="*/ 30 w 4290"/>
                <a:gd name="T73" fmla="*/ 109 h 3031"/>
                <a:gd name="T74" fmla="*/ 51 w 4290"/>
                <a:gd name="T75" fmla="*/ 79 h 3031"/>
                <a:gd name="T76" fmla="*/ 77 w 4290"/>
                <a:gd name="T77" fmla="*/ 52 h 3031"/>
                <a:gd name="T78" fmla="*/ 108 w 4290"/>
                <a:gd name="T79" fmla="*/ 30 h 3031"/>
                <a:gd name="T80" fmla="*/ 142 w 4290"/>
                <a:gd name="T81" fmla="*/ 15 h 3031"/>
                <a:gd name="T82" fmla="*/ 179 w 4290"/>
                <a:gd name="T83" fmla="*/ 4 h 3031"/>
                <a:gd name="T84" fmla="*/ 218 w 4290"/>
                <a:gd name="T85" fmla="*/ 0 h 3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90" h="3031">
                  <a:moveTo>
                    <a:pt x="218" y="0"/>
                  </a:moveTo>
                  <a:lnTo>
                    <a:pt x="919" y="0"/>
                  </a:lnTo>
                  <a:lnTo>
                    <a:pt x="1821" y="2596"/>
                  </a:lnTo>
                  <a:lnTo>
                    <a:pt x="4072" y="2596"/>
                  </a:lnTo>
                  <a:lnTo>
                    <a:pt x="4110" y="2599"/>
                  </a:lnTo>
                  <a:lnTo>
                    <a:pt x="4148" y="2610"/>
                  </a:lnTo>
                  <a:lnTo>
                    <a:pt x="4181" y="2626"/>
                  </a:lnTo>
                  <a:lnTo>
                    <a:pt x="4211" y="2646"/>
                  </a:lnTo>
                  <a:lnTo>
                    <a:pt x="4238" y="2673"/>
                  </a:lnTo>
                  <a:lnTo>
                    <a:pt x="4260" y="2703"/>
                  </a:lnTo>
                  <a:lnTo>
                    <a:pt x="4275" y="2737"/>
                  </a:lnTo>
                  <a:lnTo>
                    <a:pt x="4286" y="2775"/>
                  </a:lnTo>
                  <a:lnTo>
                    <a:pt x="4290" y="2813"/>
                  </a:lnTo>
                  <a:lnTo>
                    <a:pt x="4286" y="2852"/>
                  </a:lnTo>
                  <a:lnTo>
                    <a:pt x="4275" y="2890"/>
                  </a:lnTo>
                  <a:lnTo>
                    <a:pt x="4260" y="2924"/>
                  </a:lnTo>
                  <a:lnTo>
                    <a:pt x="4238" y="2954"/>
                  </a:lnTo>
                  <a:lnTo>
                    <a:pt x="4211" y="2981"/>
                  </a:lnTo>
                  <a:lnTo>
                    <a:pt x="4181" y="3003"/>
                  </a:lnTo>
                  <a:lnTo>
                    <a:pt x="4148" y="3018"/>
                  </a:lnTo>
                  <a:lnTo>
                    <a:pt x="4110" y="3028"/>
                  </a:lnTo>
                  <a:lnTo>
                    <a:pt x="4072" y="3031"/>
                  </a:lnTo>
                  <a:lnTo>
                    <a:pt x="1511" y="3031"/>
                  </a:lnTo>
                  <a:lnTo>
                    <a:pt x="609" y="437"/>
                  </a:lnTo>
                  <a:lnTo>
                    <a:pt x="218" y="437"/>
                  </a:lnTo>
                  <a:lnTo>
                    <a:pt x="179" y="434"/>
                  </a:lnTo>
                  <a:lnTo>
                    <a:pt x="142" y="423"/>
                  </a:lnTo>
                  <a:lnTo>
                    <a:pt x="108" y="407"/>
                  </a:lnTo>
                  <a:lnTo>
                    <a:pt x="77" y="387"/>
                  </a:lnTo>
                  <a:lnTo>
                    <a:pt x="51" y="359"/>
                  </a:lnTo>
                  <a:lnTo>
                    <a:pt x="30" y="330"/>
                  </a:lnTo>
                  <a:lnTo>
                    <a:pt x="14" y="296"/>
                  </a:lnTo>
                  <a:lnTo>
                    <a:pt x="4" y="258"/>
                  </a:lnTo>
                  <a:lnTo>
                    <a:pt x="0" y="219"/>
                  </a:lnTo>
                  <a:lnTo>
                    <a:pt x="4" y="181"/>
                  </a:lnTo>
                  <a:lnTo>
                    <a:pt x="14" y="143"/>
                  </a:lnTo>
                  <a:lnTo>
                    <a:pt x="30" y="109"/>
                  </a:lnTo>
                  <a:lnTo>
                    <a:pt x="51" y="79"/>
                  </a:lnTo>
                  <a:lnTo>
                    <a:pt x="77" y="52"/>
                  </a:lnTo>
                  <a:lnTo>
                    <a:pt x="108" y="30"/>
                  </a:lnTo>
                  <a:lnTo>
                    <a:pt x="142" y="15"/>
                  </a:lnTo>
                  <a:lnTo>
                    <a:pt x="179" y="4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87" name="Группа 386"/>
          <p:cNvGrpSpPr/>
          <p:nvPr/>
        </p:nvGrpSpPr>
        <p:grpSpPr>
          <a:xfrm>
            <a:off x="5801772" y="3257980"/>
            <a:ext cx="434295" cy="401283"/>
            <a:chOff x="5824538" y="3181350"/>
            <a:chExt cx="2151063" cy="1987550"/>
          </a:xfrm>
          <a:solidFill>
            <a:schemeClr val="bg2">
              <a:lumMod val="25000"/>
            </a:schemeClr>
          </a:solidFill>
        </p:grpSpPr>
        <p:sp>
          <p:nvSpPr>
            <p:cNvPr id="385" name="Freeform 345"/>
            <p:cNvSpPr>
              <a:spLocks/>
            </p:cNvSpPr>
            <p:nvPr/>
          </p:nvSpPr>
          <p:spPr bwMode="auto">
            <a:xfrm>
              <a:off x="6356351" y="3181350"/>
              <a:ext cx="1619250" cy="1963737"/>
            </a:xfrm>
            <a:custGeom>
              <a:avLst/>
              <a:gdLst>
                <a:gd name="T0" fmla="*/ 1641 w 3062"/>
                <a:gd name="T1" fmla="*/ 4 h 3712"/>
                <a:gd name="T2" fmla="*/ 1852 w 3062"/>
                <a:gd name="T3" fmla="*/ 34 h 3712"/>
                <a:gd name="T4" fmla="*/ 2055 w 3062"/>
                <a:gd name="T5" fmla="*/ 92 h 3712"/>
                <a:gd name="T6" fmla="*/ 2243 w 3062"/>
                <a:gd name="T7" fmla="*/ 176 h 3712"/>
                <a:gd name="T8" fmla="*/ 2418 w 3062"/>
                <a:gd name="T9" fmla="*/ 283 h 3712"/>
                <a:gd name="T10" fmla="*/ 2577 w 3062"/>
                <a:gd name="T11" fmla="*/ 412 h 3712"/>
                <a:gd name="T12" fmla="*/ 2716 w 3062"/>
                <a:gd name="T13" fmla="*/ 562 h 3712"/>
                <a:gd name="T14" fmla="*/ 2835 w 3062"/>
                <a:gd name="T15" fmla="*/ 728 h 3712"/>
                <a:gd name="T16" fmla="*/ 2932 w 3062"/>
                <a:gd name="T17" fmla="*/ 911 h 3712"/>
                <a:gd name="T18" fmla="*/ 3002 w 3062"/>
                <a:gd name="T19" fmla="*/ 1107 h 3712"/>
                <a:gd name="T20" fmla="*/ 3046 w 3062"/>
                <a:gd name="T21" fmla="*/ 1314 h 3712"/>
                <a:gd name="T22" fmla="*/ 3062 w 3062"/>
                <a:gd name="T23" fmla="*/ 1531 h 3712"/>
                <a:gd name="T24" fmla="*/ 3046 w 3062"/>
                <a:gd name="T25" fmla="*/ 1751 h 3712"/>
                <a:gd name="T26" fmla="*/ 3000 w 3062"/>
                <a:gd name="T27" fmla="*/ 1962 h 3712"/>
                <a:gd name="T28" fmla="*/ 2925 w 3062"/>
                <a:gd name="T29" fmla="*/ 2162 h 3712"/>
                <a:gd name="T30" fmla="*/ 2826 w 3062"/>
                <a:gd name="T31" fmla="*/ 2347 h 3712"/>
                <a:gd name="T32" fmla="*/ 2703 w 3062"/>
                <a:gd name="T33" fmla="*/ 2516 h 3712"/>
                <a:gd name="T34" fmla="*/ 2558 w 3062"/>
                <a:gd name="T35" fmla="*/ 2666 h 3712"/>
                <a:gd name="T36" fmla="*/ 1511 w 3062"/>
                <a:gd name="T37" fmla="*/ 3061 h 3712"/>
                <a:gd name="T38" fmla="*/ 1297 w 3062"/>
                <a:gd name="T39" fmla="*/ 3043 h 3712"/>
                <a:gd name="T40" fmla="*/ 1092 w 3062"/>
                <a:gd name="T41" fmla="*/ 2997 h 3712"/>
                <a:gd name="T42" fmla="*/ 900 w 3062"/>
                <a:gd name="T43" fmla="*/ 2925 h 3712"/>
                <a:gd name="T44" fmla="*/ 718 w 3062"/>
                <a:gd name="T45" fmla="*/ 2828 h 3712"/>
                <a:gd name="T46" fmla="*/ 555 w 3062"/>
                <a:gd name="T47" fmla="*/ 2708 h 3712"/>
                <a:gd name="T48" fmla="*/ 408 w 3062"/>
                <a:gd name="T49" fmla="*/ 2570 h 3712"/>
                <a:gd name="T50" fmla="*/ 279 w 3062"/>
                <a:gd name="T51" fmla="*/ 2412 h 3712"/>
                <a:gd name="T52" fmla="*/ 174 w 3062"/>
                <a:gd name="T53" fmla="*/ 2238 h 3712"/>
                <a:gd name="T54" fmla="*/ 91 w 3062"/>
                <a:gd name="T55" fmla="*/ 2049 h 3712"/>
                <a:gd name="T56" fmla="*/ 34 w 3062"/>
                <a:gd name="T57" fmla="*/ 1849 h 3712"/>
                <a:gd name="T58" fmla="*/ 4 w 3062"/>
                <a:gd name="T59" fmla="*/ 1639 h 3712"/>
                <a:gd name="T60" fmla="*/ 4 w 3062"/>
                <a:gd name="T61" fmla="*/ 1421 h 3712"/>
                <a:gd name="T62" fmla="*/ 34 w 3062"/>
                <a:gd name="T63" fmla="*/ 1209 h 3712"/>
                <a:gd name="T64" fmla="*/ 92 w 3062"/>
                <a:gd name="T65" fmla="*/ 1008 h 3712"/>
                <a:gd name="T66" fmla="*/ 176 w 3062"/>
                <a:gd name="T67" fmla="*/ 818 h 3712"/>
                <a:gd name="T68" fmla="*/ 283 w 3062"/>
                <a:gd name="T69" fmla="*/ 643 h 3712"/>
                <a:gd name="T70" fmla="*/ 413 w 3062"/>
                <a:gd name="T71" fmla="*/ 485 h 3712"/>
                <a:gd name="T72" fmla="*/ 562 w 3062"/>
                <a:gd name="T73" fmla="*/ 346 h 3712"/>
                <a:gd name="T74" fmla="*/ 730 w 3062"/>
                <a:gd name="T75" fmla="*/ 226 h 3712"/>
                <a:gd name="T76" fmla="*/ 911 w 3062"/>
                <a:gd name="T77" fmla="*/ 131 h 3712"/>
                <a:gd name="T78" fmla="*/ 1107 w 3062"/>
                <a:gd name="T79" fmla="*/ 59 h 3712"/>
                <a:gd name="T80" fmla="*/ 1315 w 3062"/>
                <a:gd name="T81" fmla="*/ 15 h 3712"/>
                <a:gd name="T82" fmla="*/ 1531 w 3062"/>
                <a:gd name="T83" fmla="*/ 0 h 3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62" h="3712">
                  <a:moveTo>
                    <a:pt x="1531" y="0"/>
                  </a:moveTo>
                  <a:lnTo>
                    <a:pt x="1641" y="4"/>
                  </a:lnTo>
                  <a:lnTo>
                    <a:pt x="1748" y="15"/>
                  </a:lnTo>
                  <a:lnTo>
                    <a:pt x="1852" y="34"/>
                  </a:lnTo>
                  <a:lnTo>
                    <a:pt x="1955" y="59"/>
                  </a:lnTo>
                  <a:lnTo>
                    <a:pt x="2055" y="92"/>
                  </a:lnTo>
                  <a:lnTo>
                    <a:pt x="2150" y="131"/>
                  </a:lnTo>
                  <a:lnTo>
                    <a:pt x="2243" y="176"/>
                  </a:lnTo>
                  <a:lnTo>
                    <a:pt x="2333" y="226"/>
                  </a:lnTo>
                  <a:lnTo>
                    <a:pt x="2418" y="283"/>
                  </a:lnTo>
                  <a:lnTo>
                    <a:pt x="2500" y="346"/>
                  </a:lnTo>
                  <a:lnTo>
                    <a:pt x="2577" y="412"/>
                  </a:lnTo>
                  <a:lnTo>
                    <a:pt x="2649" y="485"/>
                  </a:lnTo>
                  <a:lnTo>
                    <a:pt x="2716" y="562"/>
                  </a:lnTo>
                  <a:lnTo>
                    <a:pt x="2778" y="643"/>
                  </a:lnTo>
                  <a:lnTo>
                    <a:pt x="2835" y="728"/>
                  </a:lnTo>
                  <a:lnTo>
                    <a:pt x="2886" y="818"/>
                  </a:lnTo>
                  <a:lnTo>
                    <a:pt x="2932" y="911"/>
                  </a:lnTo>
                  <a:lnTo>
                    <a:pt x="2971" y="1008"/>
                  </a:lnTo>
                  <a:lnTo>
                    <a:pt x="3002" y="1107"/>
                  </a:lnTo>
                  <a:lnTo>
                    <a:pt x="3028" y="1209"/>
                  </a:lnTo>
                  <a:lnTo>
                    <a:pt x="3046" y="1314"/>
                  </a:lnTo>
                  <a:lnTo>
                    <a:pt x="3059" y="1421"/>
                  </a:lnTo>
                  <a:lnTo>
                    <a:pt x="3062" y="1531"/>
                  </a:lnTo>
                  <a:lnTo>
                    <a:pt x="3057" y="1642"/>
                  </a:lnTo>
                  <a:lnTo>
                    <a:pt x="3046" y="1751"/>
                  </a:lnTo>
                  <a:lnTo>
                    <a:pt x="3027" y="1859"/>
                  </a:lnTo>
                  <a:lnTo>
                    <a:pt x="3000" y="1962"/>
                  </a:lnTo>
                  <a:lnTo>
                    <a:pt x="2967" y="2064"/>
                  </a:lnTo>
                  <a:lnTo>
                    <a:pt x="2925" y="2162"/>
                  </a:lnTo>
                  <a:lnTo>
                    <a:pt x="2879" y="2257"/>
                  </a:lnTo>
                  <a:lnTo>
                    <a:pt x="2826" y="2347"/>
                  </a:lnTo>
                  <a:lnTo>
                    <a:pt x="2767" y="2434"/>
                  </a:lnTo>
                  <a:lnTo>
                    <a:pt x="2703" y="2516"/>
                  </a:lnTo>
                  <a:lnTo>
                    <a:pt x="2632" y="2594"/>
                  </a:lnTo>
                  <a:lnTo>
                    <a:pt x="2558" y="2666"/>
                  </a:lnTo>
                  <a:lnTo>
                    <a:pt x="1511" y="3712"/>
                  </a:lnTo>
                  <a:lnTo>
                    <a:pt x="1511" y="3061"/>
                  </a:lnTo>
                  <a:lnTo>
                    <a:pt x="1403" y="3056"/>
                  </a:lnTo>
                  <a:lnTo>
                    <a:pt x="1297" y="3043"/>
                  </a:lnTo>
                  <a:lnTo>
                    <a:pt x="1194" y="3023"/>
                  </a:lnTo>
                  <a:lnTo>
                    <a:pt x="1092" y="2997"/>
                  </a:lnTo>
                  <a:lnTo>
                    <a:pt x="994" y="2964"/>
                  </a:lnTo>
                  <a:lnTo>
                    <a:pt x="900" y="2925"/>
                  </a:lnTo>
                  <a:lnTo>
                    <a:pt x="808" y="2880"/>
                  </a:lnTo>
                  <a:lnTo>
                    <a:pt x="718" y="2828"/>
                  </a:lnTo>
                  <a:lnTo>
                    <a:pt x="634" y="2771"/>
                  </a:lnTo>
                  <a:lnTo>
                    <a:pt x="555" y="2708"/>
                  </a:lnTo>
                  <a:lnTo>
                    <a:pt x="478" y="2642"/>
                  </a:lnTo>
                  <a:lnTo>
                    <a:pt x="408" y="2570"/>
                  </a:lnTo>
                  <a:lnTo>
                    <a:pt x="341" y="2493"/>
                  </a:lnTo>
                  <a:lnTo>
                    <a:pt x="279" y="2412"/>
                  </a:lnTo>
                  <a:lnTo>
                    <a:pt x="224" y="2327"/>
                  </a:lnTo>
                  <a:lnTo>
                    <a:pt x="174" y="2238"/>
                  </a:lnTo>
                  <a:lnTo>
                    <a:pt x="130" y="2146"/>
                  </a:lnTo>
                  <a:lnTo>
                    <a:pt x="91" y="2049"/>
                  </a:lnTo>
                  <a:lnTo>
                    <a:pt x="59" y="1951"/>
                  </a:lnTo>
                  <a:lnTo>
                    <a:pt x="34" y="1849"/>
                  </a:lnTo>
                  <a:lnTo>
                    <a:pt x="15" y="1745"/>
                  </a:lnTo>
                  <a:lnTo>
                    <a:pt x="4" y="1639"/>
                  </a:lnTo>
                  <a:lnTo>
                    <a:pt x="0" y="1531"/>
                  </a:lnTo>
                  <a:lnTo>
                    <a:pt x="4" y="1421"/>
                  </a:lnTo>
                  <a:lnTo>
                    <a:pt x="15" y="1314"/>
                  </a:lnTo>
                  <a:lnTo>
                    <a:pt x="34" y="1209"/>
                  </a:lnTo>
                  <a:lnTo>
                    <a:pt x="60" y="1107"/>
                  </a:lnTo>
                  <a:lnTo>
                    <a:pt x="92" y="1008"/>
                  </a:lnTo>
                  <a:lnTo>
                    <a:pt x="131" y="911"/>
                  </a:lnTo>
                  <a:lnTo>
                    <a:pt x="176" y="818"/>
                  </a:lnTo>
                  <a:lnTo>
                    <a:pt x="227" y="728"/>
                  </a:lnTo>
                  <a:lnTo>
                    <a:pt x="283" y="643"/>
                  </a:lnTo>
                  <a:lnTo>
                    <a:pt x="346" y="562"/>
                  </a:lnTo>
                  <a:lnTo>
                    <a:pt x="413" y="485"/>
                  </a:lnTo>
                  <a:lnTo>
                    <a:pt x="486" y="412"/>
                  </a:lnTo>
                  <a:lnTo>
                    <a:pt x="562" y="346"/>
                  </a:lnTo>
                  <a:lnTo>
                    <a:pt x="644" y="283"/>
                  </a:lnTo>
                  <a:lnTo>
                    <a:pt x="730" y="226"/>
                  </a:lnTo>
                  <a:lnTo>
                    <a:pt x="819" y="176"/>
                  </a:lnTo>
                  <a:lnTo>
                    <a:pt x="911" y="131"/>
                  </a:lnTo>
                  <a:lnTo>
                    <a:pt x="1008" y="92"/>
                  </a:lnTo>
                  <a:lnTo>
                    <a:pt x="1107" y="59"/>
                  </a:lnTo>
                  <a:lnTo>
                    <a:pt x="1209" y="34"/>
                  </a:lnTo>
                  <a:lnTo>
                    <a:pt x="1315" y="15"/>
                  </a:lnTo>
                  <a:lnTo>
                    <a:pt x="1422" y="4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346"/>
            <p:cNvSpPr>
              <a:spLocks/>
            </p:cNvSpPr>
            <p:nvPr/>
          </p:nvSpPr>
          <p:spPr bwMode="auto">
            <a:xfrm>
              <a:off x="5824538" y="3670300"/>
              <a:ext cx="901700" cy="1498600"/>
            </a:xfrm>
            <a:custGeom>
              <a:avLst/>
              <a:gdLst>
                <a:gd name="T0" fmla="*/ 935 w 1705"/>
                <a:gd name="T1" fmla="*/ 81 h 2831"/>
                <a:gd name="T2" fmla="*/ 888 w 1705"/>
                <a:gd name="T3" fmla="*/ 248 h 2831"/>
                <a:gd name="T4" fmla="*/ 804 w 1705"/>
                <a:gd name="T5" fmla="*/ 359 h 2831"/>
                <a:gd name="T6" fmla="*/ 677 w 1705"/>
                <a:gd name="T7" fmla="*/ 426 h 2831"/>
                <a:gd name="T8" fmla="*/ 564 w 1705"/>
                <a:gd name="T9" fmla="*/ 514 h 2831"/>
                <a:gd name="T10" fmla="*/ 468 w 1705"/>
                <a:gd name="T11" fmla="*/ 619 h 2831"/>
                <a:gd name="T12" fmla="*/ 393 w 1705"/>
                <a:gd name="T13" fmla="*/ 741 h 2831"/>
                <a:gd name="T14" fmla="*/ 340 w 1705"/>
                <a:gd name="T15" fmla="*/ 876 h 2831"/>
                <a:gd name="T16" fmla="*/ 312 w 1705"/>
                <a:gd name="T17" fmla="*/ 1022 h 2831"/>
                <a:gd name="T18" fmla="*/ 312 w 1705"/>
                <a:gd name="T19" fmla="*/ 1174 h 2831"/>
                <a:gd name="T20" fmla="*/ 341 w 1705"/>
                <a:gd name="T21" fmla="*/ 1320 h 2831"/>
                <a:gd name="T22" fmla="*/ 394 w 1705"/>
                <a:gd name="T23" fmla="*/ 1456 h 2831"/>
                <a:gd name="T24" fmla="*/ 471 w 1705"/>
                <a:gd name="T25" fmla="*/ 1578 h 2831"/>
                <a:gd name="T26" fmla="*/ 566 w 1705"/>
                <a:gd name="T27" fmla="*/ 1684 h 2831"/>
                <a:gd name="T28" fmla="*/ 679 w 1705"/>
                <a:gd name="T29" fmla="*/ 1772 h 2831"/>
                <a:gd name="T30" fmla="*/ 808 w 1705"/>
                <a:gd name="T31" fmla="*/ 1839 h 2831"/>
                <a:gd name="T32" fmla="*/ 949 w 1705"/>
                <a:gd name="T33" fmla="*/ 1881 h 2831"/>
                <a:gd name="T34" fmla="*/ 1098 w 1705"/>
                <a:gd name="T35" fmla="*/ 1898 h 2831"/>
                <a:gd name="T36" fmla="*/ 1252 w 1705"/>
                <a:gd name="T37" fmla="*/ 2085 h 2831"/>
                <a:gd name="T38" fmla="*/ 1530 w 1705"/>
                <a:gd name="T39" fmla="*/ 1954 h 2831"/>
                <a:gd name="T40" fmla="*/ 1705 w 1705"/>
                <a:gd name="T41" fmla="*/ 2069 h 2831"/>
                <a:gd name="T42" fmla="*/ 942 w 1705"/>
                <a:gd name="T43" fmla="*/ 2195 h 2831"/>
                <a:gd name="T44" fmla="*/ 770 w 1705"/>
                <a:gd name="T45" fmla="*/ 2153 h 2831"/>
                <a:gd name="T46" fmla="*/ 609 w 1705"/>
                <a:gd name="T47" fmla="*/ 2086 h 2831"/>
                <a:gd name="T48" fmla="*/ 462 w 1705"/>
                <a:gd name="T49" fmla="*/ 1997 h 2831"/>
                <a:gd name="T50" fmla="*/ 331 w 1705"/>
                <a:gd name="T51" fmla="*/ 1885 h 2831"/>
                <a:gd name="T52" fmla="*/ 218 w 1705"/>
                <a:gd name="T53" fmla="*/ 1755 h 2831"/>
                <a:gd name="T54" fmla="*/ 126 w 1705"/>
                <a:gd name="T55" fmla="*/ 1610 h 2831"/>
                <a:gd name="T56" fmla="*/ 58 w 1705"/>
                <a:gd name="T57" fmla="*/ 1450 h 2831"/>
                <a:gd name="T58" fmla="*/ 15 w 1705"/>
                <a:gd name="T59" fmla="*/ 1279 h 2831"/>
                <a:gd name="T60" fmla="*/ 0 w 1705"/>
                <a:gd name="T61" fmla="*/ 1099 h 2831"/>
                <a:gd name="T62" fmla="*/ 15 w 1705"/>
                <a:gd name="T63" fmla="*/ 915 h 2831"/>
                <a:gd name="T64" fmla="*/ 59 w 1705"/>
                <a:gd name="T65" fmla="*/ 741 h 2831"/>
                <a:gd name="T66" fmla="*/ 130 w 1705"/>
                <a:gd name="T67" fmla="*/ 579 h 2831"/>
                <a:gd name="T68" fmla="*/ 223 w 1705"/>
                <a:gd name="T69" fmla="*/ 432 h 2831"/>
                <a:gd name="T70" fmla="*/ 338 w 1705"/>
                <a:gd name="T71" fmla="*/ 302 h 2831"/>
                <a:gd name="T72" fmla="*/ 472 w 1705"/>
                <a:gd name="T73" fmla="*/ 192 h 2831"/>
                <a:gd name="T74" fmla="*/ 623 w 1705"/>
                <a:gd name="T75" fmla="*/ 102 h 2831"/>
                <a:gd name="T76" fmla="*/ 788 w 1705"/>
                <a:gd name="T77" fmla="*/ 38 h 2831"/>
                <a:gd name="T78" fmla="*/ 964 w 1705"/>
                <a:gd name="T79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5" h="2831">
                  <a:moveTo>
                    <a:pt x="964" y="0"/>
                  </a:moveTo>
                  <a:lnTo>
                    <a:pt x="935" y="81"/>
                  </a:lnTo>
                  <a:lnTo>
                    <a:pt x="910" y="164"/>
                  </a:lnTo>
                  <a:lnTo>
                    <a:pt x="888" y="248"/>
                  </a:lnTo>
                  <a:lnTo>
                    <a:pt x="872" y="334"/>
                  </a:lnTo>
                  <a:lnTo>
                    <a:pt x="804" y="359"/>
                  </a:lnTo>
                  <a:lnTo>
                    <a:pt x="739" y="389"/>
                  </a:lnTo>
                  <a:lnTo>
                    <a:pt x="677" y="426"/>
                  </a:lnTo>
                  <a:lnTo>
                    <a:pt x="618" y="467"/>
                  </a:lnTo>
                  <a:lnTo>
                    <a:pt x="564" y="514"/>
                  </a:lnTo>
                  <a:lnTo>
                    <a:pt x="513" y="564"/>
                  </a:lnTo>
                  <a:lnTo>
                    <a:pt x="468" y="619"/>
                  </a:lnTo>
                  <a:lnTo>
                    <a:pt x="428" y="679"/>
                  </a:lnTo>
                  <a:lnTo>
                    <a:pt x="393" y="741"/>
                  </a:lnTo>
                  <a:lnTo>
                    <a:pt x="364" y="808"/>
                  </a:lnTo>
                  <a:lnTo>
                    <a:pt x="340" y="876"/>
                  </a:lnTo>
                  <a:lnTo>
                    <a:pt x="323" y="948"/>
                  </a:lnTo>
                  <a:lnTo>
                    <a:pt x="312" y="1022"/>
                  </a:lnTo>
                  <a:lnTo>
                    <a:pt x="310" y="1099"/>
                  </a:lnTo>
                  <a:lnTo>
                    <a:pt x="312" y="1174"/>
                  </a:lnTo>
                  <a:lnTo>
                    <a:pt x="323" y="1248"/>
                  </a:lnTo>
                  <a:lnTo>
                    <a:pt x="341" y="1320"/>
                  </a:lnTo>
                  <a:lnTo>
                    <a:pt x="364" y="1389"/>
                  </a:lnTo>
                  <a:lnTo>
                    <a:pt x="394" y="1456"/>
                  </a:lnTo>
                  <a:lnTo>
                    <a:pt x="429" y="1519"/>
                  </a:lnTo>
                  <a:lnTo>
                    <a:pt x="471" y="1578"/>
                  </a:lnTo>
                  <a:lnTo>
                    <a:pt x="516" y="1633"/>
                  </a:lnTo>
                  <a:lnTo>
                    <a:pt x="566" y="1684"/>
                  </a:lnTo>
                  <a:lnTo>
                    <a:pt x="622" y="1730"/>
                  </a:lnTo>
                  <a:lnTo>
                    <a:pt x="679" y="1772"/>
                  </a:lnTo>
                  <a:lnTo>
                    <a:pt x="742" y="1808"/>
                  </a:lnTo>
                  <a:lnTo>
                    <a:pt x="808" y="1839"/>
                  </a:lnTo>
                  <a:lnTo>
                    <a:pt x="877" y="1864"/>
                  </a:lnTo>
                  <a:lnTo>
                    <a:pt x="949" y="1881"/>
                  </a:lnTo>
                  <a:lnTo>
                    <a:pt x="1023" y="1893"/>
                  </a:lnTo>
                  <a:lnTo>
                    <a:pt x="1098" y="1898"/>
                  </a:lnTo>
                  <a:lnTo>
                    <a:pt x="1252" y="1900"/>
                  </a:lnTo>
                  <a:lnTo>
                    <a:pt x="1252" y="2085"/>
                  </a:lnTo>
                  <a:lnTo>
                    <a:pt x="1448" y="1889"/>
                  </a:lnTo>
                  <a:lnTo>
                    <a:pt x="1530" y="1954"/>
                  </a:lnTo>
                  <a:lnTo>
                    <a:pt x="1616" y="2013"/>
                  </a:lnTo>
                  <a:lnTo>
                    <a:pt x="1705" y="2069"/>
                  </a:lnTo>
                  <a:lnTo>
                    <a:pt x="942" y="2831"/>
                  </a:lnTo>
                  <a:lnTo>
                    <a:pt x="942" y="2195"/>
                  </a:lnTo>
                  <a:lnTo>
                    <a:pt x="854" y="2177"/>
                  </a:lnTo>
                  <a:lnTo>
                    <a:pt x="770" y="2153"/>
                  </a:lnTo>
                  <a:lnTo>
                    <a:pt x="688" y="2123"/>
                  </a:lnTo>
                  <a:lnTo>
                    <a:pt x="609" y="2086"/>
                  </a:lnTo>
                  <a:lnTo>
                    <a:pt x="533" y="2045"/>
                  </a:lnTo>
                  <a:lnTo>
                    <a:pt x="462" y="1997"/>
                  </a:lnTo>
                  <a:lnTo>
                    <a:pt x="394" y="1944"/>
                  </a:lnTo>
                  <a:lnTo>
                    <a:pt x="331" y="1885"/>
                  </a:lnTo>
                  <a:lnTo>
                    <a:pt x="272" y="1822"/>
                  </a:lnTo>
                  <a:lnTo>
                    <a:pt x="218" y="1755"/>
                  </a:lnTo>
                  <a:lnTo>
                    <a:pt x="170" y="1685"/>
                  </a:lnTo>
                  <a:lnTo>
                    <a:pt x="126" y="1610"/>
                  </a:lnTo>
                  <a:lnTo>
                    <a:pt x="89" y="1532"/>
                  </a:lnTo>
                  <a:lnTo>
                    <a:pt x="58" y="1450"/>
                  </a:lnTo>
                  <a:lnTo>
                    <a:pt x="33" y="1365"/>
                  </a:lnTo>
                  <a:lnTo>
                    <a:pt x="15" y="1279"/>
                  </a:lnTo>
                  <a:lnTo>
                    <a:pt x="4" y="1189"/>
                  </a:lnTo>
                  <a:lnTo>
                    <a:pt x="0" y="1099"/>
                  </a:lnTo>
                  <a:lnTo>
                    <a:pt x="4" y="1006"/>
                  </a:lnTo>
                  <a:lnTo>
                    <a:pt x="15" y="915"/>
                  </a:lnTo>
                  <a:lnTo>
                    <a:pt x="34" y="827"/>
                  </a:lnTo>
                  <a:lnTo>
                    <a:pt x="59" y="741"/>
                  </a:lnTo>
                  <a:lnTo>
                    <a:pt x="91" y="658"/>
                  </a:lnTo>
                  <a:lnTo>
                    <a:pt x="130" y="579"/>
                  </a:lnTo>
                  <a:lnTo>
                    <a:pt x="174" y="504"/>
                  </a:lnTo>
                  <a:lnTo>
                    <a:pt x="223" y="432"/>
                  </a:lnTo>
                  <a:lnTo>
                    <a:pt x="278" y="365"/>
                  </a:lnTo>
                  <a:lnTo>
                    <a:pt x="338" y="302"/>
                  </a:lnTo>
                  <a:lnTo>
                    <a:pt x="403" y="245"/>
                  </a:lnTo>
                  <a:lnTo>
                    <a:pt x="472" y="192"/>
                  </a:lnTo>
                  <a:lnTo>
                    <a:pt x="546" y="144"/>
                  </a:lnTo>
                  <a:lnTo>
                    <a:pt x="623" y="102"/>
                  </a:lnTo>
                  <a:lnTo>
                    <a:pt x="703" y="67"/>
                  </a:lnTo>
                  <a:lnTo>
                    <a:pt x="788" y="38"/>
                  </a:lnTo>
                  <a:lnTo>
                    <a:pt x="874" y="16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2" name="Freeform 351"/>
          <p:cNvSpPr>
            <a:spLocks noEditPoints="1"/>
          </p:cNvSpPr>
          <p:nvPr/>
        </p:nvSpPr>
        <p:spPr bwMode="auto">
          <a:xfrm>
            <a:off x="6565548" y="3263245"/>
            <a:ext cx="385863" cy="390751"/>
          </a:xfrm>
          <a:custGeom>
            <a:avLst/>
            <a:gdLst>
              <a:gd name="T0" fmla="*/ 1614 w 3316"/>
              <a:gd name="T1" fmla="*/ 771 h 3357"/>
              <a:gd name="T2" fmla="*/ 1574 w 3316"/>
              <a:gd name="T3" fmla="*/ 823 h 3357"/>
              <a:gd name="T4" fmla="*/ 771 w 3316"/>
              <a:gd name="T5" fmla="*/ 1396 h 3357"/>
              <a:gd name="T6" fmla="*/ 718 w 3316"/>
              <a:gd name="T7" fmla="*/ 1438 h 3357"/>
              <a:gd name="T8" fmla="*/ 708 w 3316"/>
              <a:gd name="T9" fmla="*/ 1505 h 3357"/>
              <a:gd name="T10" fmla="*/ 743 w 3316"/>
              <a:gd name="T11" fmla="*/ 1556 h 3357"/>
              <a:gd name="T12" fmla="*/ 1034 w 3316"/>
              <a:gd name="T13" fmla="*/ 2494 h 3357"/>
              <a:gd name="T14" fmla="*/ 1046 w 3316"/>
              <a:gd name="T15" fmla="*/ 2554 h 3357"/>
              <a:gd name="T16" fmla="*/ 1098 w 3316"/>
              <a:gd name="T17" fmla="*/ 2596 h 3357"/>
              <a:gd name="T18" fmla="*/ 1159 w 3316"/>
              <a:gd name="T19" fmla="*/ 2590 h 3357"/>
              <a:gd name="T20" fmla="*/ 2142 w 3316"/>
              <a:gd name="T21" fmla="*/ 2581 h 3357"/>
              <a:gd name="T22" fmla="*/ 2195 w 3316"/>
              <a:gd name="T23" fmla="*/ 2599 h 3357"/>
              <a:gd name="T24" fmla="*/ 2251 w 3316"/>
              <a:gd name="T25" fmla="*/ 2579 h 3357"/>
              <a:gd name="T26" fmla="*/ 2281 w 3316"/>
              <a:gd name="T27" fmla="*/ 2529 h 3357"/>
              <a:gd name="T28" fmla="*/ 2280 w 3316"/>
              <a:gd name="T29" fmla="*/ 2479 h 3357"/>
              <a:gd name="T30" fmla="*/ 2590 w 3316"/>
              <a:gd name="T31" fmla="*/ 1543 h 3357"/>
              <a:gd name="T32" fmla="*/ 2612 w 3316"/>
              <a:gd name="T33" fmla="*/ 1483 h 3357"/>
              <a:gd name="T34" fmla="*/ 2585 w 3316"/>
              <a:gd name="T35" fmla="*/ 1419 h 3357"/>
              <a:gd name="T36" fmla="*/ 2523 w 3316"/>
              <a:gd name="T37" fmla="*/ 1392 h 3357"/>
              <a:gd name="T38" fmla="*/ 1734 w 3316"/>
              <a:gd name="T39" fmla="*/ 802 h 3357"/>
              <a:gd name="T40" fmla="*/ 1681 w 3316"/>
              <a:gd name="T41" fmla="*/ 762 h 3357"/>
              <a:gd name="T42" fmla="*/ 1763 w 3316"/>
              <a:gd name="T43" fmla="*/ 3 h 3357"/>
              <a:gd name="T44" fmla="*/ 2066 w 3316"/>
              <a:gd name="T45" fmla="*/ 52 h 3357"/>
              <a:gd name="T46" fmla="*/ 2348 w 3316"/>
              <a:gd name="T47" fmla="*/ 152 h 3357"/>
              <a:gd name="T48" fmla="*/ 2605 w 3316"/>
              <a:gd name="T49" fmla="*/ 301 h 3357"/>
              <a:gd name="T50" fmla="*/ 2831 w 3316"/>
              <a:gd name="T51" fmla="*/ 493 h 3357"/>
              <a:gd name="T52" fmla="*/ 3019 w 3316"/>
              <a:gd name="T53" fmla="*/ 720 h 3357"/>
              <a:gd name="T54" fmla="*/ 3166 w 3316"/>
              <a:gd name="T55" fmla="*/ 980 h 3357"/>
              <a:gd name="T56" fmla="*/ 3266 w 3316"/>
              <a:gd name="T57" fmla="*/ 1266 h 3357"/>
              <a:gd name="T58" fmla="*/ 3313 w 3316"/>
              <a:gd name="T59" fmla="*/ 1573 h 3357"/>
              <a:gd name="T60" fmla="*/ 3304 w 3316"/>
              <a:gd name="T61" fmla="*/ 1889 h 3357"/>
              <a:gd name="T62" fmla="*/ 3238 w 3316"/>
              <a:gd name="T63" fmla="*/ 2189 h 3357"/>
              <a:gd name="T64" fmla="*/ 3122 w 3316"/>
              <a:gd name="T65" fmla="*/ 2468 h 3357"/>
              <a:gd name="T66" fmla="*/ 2960 w 3316"/>
              <a:gd name="T67" fmla="*/ 2716 h 3357"/>
              <a:gd name="T68" fmla="*/ 2759 w 3316"/>
              <a:gd name="T69" fmla="*/ 2933 h 3357"/>
              <a:gd name="T70" fmla="*/ 2523 w 3316"/>
              <a:gd name="T71" fmla="*/ 3111 h 3357"/>
              <a:gd name="T72" fmla="*/ 2257 w 3316"/>
              <a:gd name="T73" fmla="*/ 3245 h 3357"/>
              <a:gd name="T74" fmla="*/ 1967 w 3316"/>
              <a:gd name="T75" fmla="*/ 3329 h 3357"/>
              <a:gd name="T76" fmla="*/ 1659 w 3316"/>
              <a:gd name="T77" fmla="*/ 3357 h 3357"/>
              <a:gd name="T78" fmla="*/ 1349 w 3316"/>
              <a:gd name="T79" fmla="*/ 3329 h 3357"/>
              <a:gd name="T80" fmla="*/ 1060 w 3316"/>
              <a:gd name="T81" fmla="*/ 3245 h 3357"/>
              <a:gd name="T82" fmla="*/ 793 w 3316"/>
              <a:gd name="T83" fmla="*/ 3111 h 3357"/>
              <a:gd name="T84" fmla="*/ 558 w 3316"/>
              <a:gd name="T85" fmla="*/ 2933 h 3357"/>
              <a:gd name="T86" fmla="*/ 356 w 3316"/>
              <a:gd name="T87" fmla="*/ 2716 h 3357"/>
              <a:gd name="T88" fmla="*/ 195 w 3316"/>
              <a:gd name="T89" fmla="*/ 2468 h 3357"/>
              <a:gd name="T90" fmla="*/ 79 w 3316"/>
              <a:gd name="T91" fmla="*/ 2189 h 3357"/>
              <a:gd name="T92" fmla="*/ 13 w 3316"/>
              <a:gd name="T93" fmla="*/ 1889 h 3357"/>
              <a:gd name="T94" fmla="*/ 3 w 3316"/>
              <a:gd name="T95" fmla="*/ 1573 h 3357"/>
              <a:gd name="T96" fmla="*/ 51 w 3316"/>
              <a:gd name="T97" fmla="*/ 1266 h 3357"/>
              <a:gd name="T98" fmla="*/ 150 w 3316"/>
              <a:gd name="T99" fmla="*/ 980 h 3357"/>
              <a:gd name="T100" fmla="*/ 298 w 3316"/>
              <a:gd name="T101" fmla="*/ 720 h 3357"/>
              <a:gd name="T102" fmla="*/ 486 w 3316"/>
              <a:gd name="T103" fmla="*/ 493 h 3357"/>
              <a:gd name="T104" fmla="*/ 712 w 3316"/>
              <a:gd name="T105" fmla="*/ 301 h 3357"/>
              <a:gd name="T106" fmla="*/ 968 w 3316"/>
              <a:gd name="T107" fmla="*/ 152 h 3357"/>
              <a:gd name="T108" fmla="*/ 1251 w 3316"/>
              <a:gd name="T109" fmla="*/ 52 h 3357"/>
              <a:gd name="T110" fmla="*/ 1554 w 3316"/>
              <a:gd name="T11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16" h="3357">
                <a:moveTo>
                  <a:pt x="1659" y="759"/>
                </a:moveTo>
                <a:lnTo>
                  <a:pt x="1635" y="762"/>
                </a:lnTo>
                <a:lnTo>
                  <a:pt x="1614" y="771"/>
                </a:lnTo>
                <a:lnTo>
                  <a:pt x="1596" y="784"/>
                </a:lnTo>
                <a:lnTo>
                  <a:pt x="1583" y="802"/>
                </a:lnTo>
                <a:lnTo>
                  <a:pt x="1574" y="823"/>
                </a:lnTo>
                <a:lnTo>
                  <a:pt x="1389" y="1392"/>
                </a:lnTo>
                <a:lnTo>
                  <a:pt x="795" y="1392"/>
                </a:lnTo>
                <a:lnTo>
                  <a:pt x="771" y="1396"/>
                </a:lnTo>
                <a:lnTo>
                  <a:pt x="750" y="1405"/>
                </a:lnTo>
                <a:lnTo>
                  <a:pt x="731" y="1419"/>
                </a:lnTo>
                <a:lnTo>
                  <a:pt x="718" y="1438"/>
                </a:lnTo>
                <a:lnTo>
                  <a:pt x="708" y="1459"/>
                </a:lnTo>
                <a:lnTo>
                  <a:pt x="705" y="1483"/>
                </a:lnTo>
                <a:lnTo>
                  <a:pt x="708" y="1505"/>
                </a:lnTo>
                <a:lnTo>
                  <a:pt x="716" y="1525"/>
                </a:lnTo>
                <a:lnTo>
                  <a:pt x="727" y="1543"/>
                </a:lnTo>
                <a:lnTo>
                  <a:pt x="743" y="1556"/>
                </a:lnTo>
                <a:lnTo>
                  <a:pt x="1223" y="1908"/>
                </a:lnTo>
                <a:lnTo>
                  <a:pt x="1037" y="2479"/>
                </a:lnTo>
                <a:lnTo>
                  <a:pt x="1034" y="2494"/>
                </a:lnTo>
                <a:lnTo>
                  <a:pt x="1033" y="2509"/>
                </a:lnTo>
                <a:lnTo>
                  <a:pt x="1036" y="2532"/>
                </a:lnTo>
                <a:lnTo>
                  <a:pt x="1046" y="2554"/>
                </a:lnTo>
                <a:lnTo>
                  <a:pt x="1059" y="2572"/>
                </a:lnTo>
                <a:lnTo>
                  <a:pt x="1078" y="2586"/>
                </a:lnTo>
                <a:lnTo>
                  <a:pt x="1098" y="2596"/>
                </a:lnTo>
                <a:lnTo>
                  <a:pt x="1122" y="2599"/>
                </a:lnTo>
                <a:lnTo>
                  <a:pt x="1141" y="2597"/>
                </a:lnTo>
                <a:lnTo>
                  <a:pt x="1159" y="2590"/>
                </a:lnTo>
                <a:lnTo>
                  <a:pt x="1174" y="2581"/>
                </a:lnTo>
                <a:lnTo>
                  <a:pt x="1659" y="2227"/>
                </a:lnTo>
                <a:lnTo>
                  <a:pt x="2142" y="2581"/>
                </a:lnTo>
                <a:lnTo>
                  <a:pt x="2158" y="2590"/>
                </a:lnTo>
                <a:lnTo>
                  <a:pt x="2175" y="2597"/>
                </a:lnTo>
                <a:lnTo>
                  <a:pt x="2195" y="2599"/>
                </a:lnTo>
                <a:lnTo>
                  <a:pt x="2215" y="2596"/>
                </a:lnTo>
                <a:lnTo>
                  <a:pt x="2234" y="2589"/>
                </a:lnTo>
                <a:lnTo>
                  <a:pt x="2251" y="2579"/>
                </a:lnTo>
                <a:lnTo>
                  <a:pt x="2264" y="2564"/>
                </a:lnTo>
                <a:lnTo>
                  <a:pt x="2275" y="2547"/>
                </a:lnTo>
                <a:lnTo>
                  <a:pt x="2281" y="2529"/>
                </a:lnTo>
                <a:lnTo>
                  <a:pt x="2284" y="2509"/>
                </a:lnTo>
                <a:lnTo>
                  <a:pt x="2283" y="2494"/>
                </a:lnTo>
                <a:lnTo>
                  <a:pt x="2280" y="2479"/>
                </a:lnTo>
                <a:lnTo>
                  <a:pt x="2094" y="1908"/>
                </a:lnTo>
                <a:lnTo>
                  <a:pt x="2574" y="1556"/>
                </a:lnTo>
                <a:lnTo>
                  <a:pt x="2590" y="1543"/>
                </a:lnTo>
                <a:lnTo>
                  <a:pt x="2601" y="1525"/>
                </a:lnTo>
                <a:lnTo>
                  <a:pt x="2609" y="1505"/>
                </a:lnTo>
                <a:lnTo>
                  <a:pt x="2612" y="1483"/>
                </a:lnTo>
                <a:lnTo>
                  <a:pt x="2609" y="1459"/>
                </a:lnTo>
                <a:lnTo>
                  <a:pt x="2599" y="1438"/>
                </a:lnTo>
                <a:lnTo>
                  <a:pt x="2585" y="1419"/>
                </a:lnTo>
                <a:lnTo>
                  <a:pt x="2567" y="1405"/>
                </a:lnTo>
                <a:lnTo>
                  <a:pt x="2545" y="1396"/>
                </a:lnTo>
                <a:lnTo>
                  <a:pt x="2523" y="1392"/>
                </a:lnTo>
                <a:lnTo>
                  <a:pt x="1928" y="1392"/>
                </a:lnTo>
                <a:lnTo>
                  <a:pt x="1744" y="823"/>
                </a:lnTo>
                <a:lnTo>
                  <a:pt x="1734" y="802"/>
                </a:lnTo>
                <a:lnTo>
                  <a:pt x="1721" y="784"/>
                </a:lnTo>
                <a:lnTo>
                  <a:pt x="1703" y="771"/>
                </a:lnTo>
                <a:lnTo>
                  <a:pt x="1681" y="762"/>
                </a:lnTo>
                <a:lnTo>
                  <a:pt x="1659" y="759"/>
                </a:lnTo>
                <a:close/>
                <a:moveTo>
                  <a:pt x="1659" y="0"/>
                </a:moveTo>
                <a:lnTo>
                  <a:pt x="1763" y="3"/>
                </a:lnTo>
                <a:lnTo>
                  <a:pt x="1866" y="14"/>
                </a:lnTo>
                <a:lnTo>
                  <a:pt x="1967" y="30"/>
                </a:lnTo>
                <a:lnTo>
                  <a:pt x="2066" y="52"/>
                </a:lnTo>
                <a:lnTo>
                  <a:pt x="2163" y="80"/>
                </a:lnTo>
                <a:lnTo>
                  <a:pt x="2257" y="114"/>
                </a:lnTo>
                <a:lnTo>
                  <a:pt x="2348" y="152"/>
                </a:lnTo>
                <a:lnTo>
                  <a:pt x="2438" y="198"/>
                </a:lnTo>
                <a:lnTo>
                  <a:pt x="2523" y="247"/>
                </a:lnTo>
                <a:lnTo>
                  <a:pt x="2605" y="301"/>
                </a:lnTo>
                <a:lnTo>
                  <a:pt x="2683" y="361"/>
                </a:lnTo>
                <a:lnTo>
                  <a:pt x="2759" y="424"/>
                </a:lnTo>
                <a:lnTo>
                  <a:pt x="2831" y="493"/>
                </a:lnTo>
                <a:lnTo>
                  <a:pt x="2897" y="565"/>
                </a:lnTo>
                <a:lnTo>
                  <a:pt x="2960" y="641"/>
                </a:lnTo>
                <a:lnTo>
                  <a:pt x="3019" y="720"/>
                </a:lnTo>
                <a:lnTo>
                  <a:pt x="3073" y="803"/>
                </a:lnTo>
                <a:lnTo>
                  <a:pt x="3122" y="891"/>
                </a:lnTo>
                <a:lnTo>
                  <a:pt x="3166" y="980"/>
                </a:lnTo>
                <a:lnTo>
                  <a:pt x="3205" y="1073"/>
                </a:lnTo>
                <a:lnTo>
                  <a:pt x="3238" y="1168"/>
                </a:lnTo>
                <a:lnTo>
                  <a:pt x="3266" y="1266"/>
                </a:lnTo>
                <a:lnTo>
                  <a:pt x="3288" y="1366"/>
                </a:lnTo>
                <a:lnTo>
                  <a:pt x="3304" y="1468"/>
                </a:lnTo>
                <a:lnTo>
                  <a:pt x="3313" y="1573"/>
                </a:lnTo>
                <a:lnTo>
                  <a:pt x="3316" y="1679"/>
                </a:lnTo>
                <a:lnTo>
                  <a:pt x="3313" y="1785"/>
                </a:lnTo>
                <a:lnTo>
                  <a:pt x="3304" y="1889"/>
                </a:lnTo>
                <a:lnTo>
                  <a:pt x="3288" y="1991"/>
                </a:lnTo>
                <a:lnTo>
                  <a:pt x="3266" y="2092"/>
                </a:lnTo>
                <a:lnTo>
                  <a:pt x="3238" y="2189"/>
                </a:lnTo>
                <a:lnTo>
                  <a:pt x="3205" y="2285"/>
                </a:lnTo>
                <a:lnTo>
                  <a:pt x="3166" y="2377"/>
                </a:lnTo>
                <a:lnTo>
                  <a:pt x="3122" y="2468"/>
                </a:lnTo>
                <a:lnTo>
                  <a:pt x="3073" y="2554"/>
                </a:lnTo>
                <a:lnTo>
                  <a:pt x="3019" y="2637"/>
                </a:lnTo>
                <a:lnTo>
                  <a:pt x="2960" y="2716"/>
                </a:lnTo>
                <a:lnTo>
                  <a:pt x="2897" y="2793"/>
                </a:lnTo>
                <a:lnTo>
                  <a:pt x="2831" y="2866"/>
                </a:lnTo>
                <a:lnTo>
                  <a:pt x="2759" y="2933"/>
                </a:lnTo>
                <a:lnTo>
                  <a:pt x="2683" y="2997"/>
                </a:lnTo>
                <a:lnTo>
                  <a:pt x="2605" y="3057"/>
                </a:lnTo>
                <a:lnTo>
                  <a:pt x="2523" y="3111"/>
                </a:lnTo>
                <a:lnTo>
                  <a:pt x="2438" y="3161"/>
                </a:lnTo>
                <a:lnTo>
                  <a:pt x="2348" y="3205"/>
                </a:lnTo>
                <a:lnTo>
                  <a:pt x="2257" y="3245"/>
                </a:lnTo>
                <a:lnTo>
                  <a:pt x="2163" y="3278"/>
                </a:lnTo>
                <a:lnTo>
                  <a:pt x="2066" y="3307"/>
                </a:lnTo>
                <a:lnTo>
                  <a:pt x="1967" y="3329"/>
                </a:lnTo>
                <a:lnTo>
                  <a:pt x="1866" y="3344"/>
                </a:lnTo>
                <a:lnTo>
                  <a:pt x="1763" y="3354"/>
                </a:lnTo>
                <a:lnTo>
                  <a:pt x="1659" y="3357"/>
                </a:lnTo>
                <a:lnTo>
                  <a:pt x="1554" y="3354"/>
                </a:lnTo>
                <a:lnTo>
                  <a:pt x="1450" y="3344"/>
                </a:lnTo>
                <a:lnTo>
                  <a:pt x="1349" y="3329"/>
                </a:lnTo>
                <a:lnTo>
                  <a:pt x="1251" y="3307"/>
                </a:lnTo>
                <a:lnTo>
                  <a:pt x="1153" y="3278"/>
                </a:lnTo>
                <a:lnTo>
                  <a:pt x="1060" y="3245"/>
                </a:lnTo>
                <a:lnTo>
                  <a:pt x="968" y="3205"/>
                </a:lnTo>
                <a:lnTo>
                  <a:pt x="880" y="3161"/>
                </a:lnTo>
                <a:lnTo>
                  <a:pt x="793" y="3111"/>
                </a:lnTo>
                <a:lnTo>
                  <a:pt x="712" y="3057"/>
                </a:lnTo>
                <a:lnTo>
                  <a:pt x="633" y="2997"/>
                </a:lnTo>
                <a:lnTo>
                  <a:pt x="558" y="2933"/>
                </a:lnTo>
                <a:lnTo>
                  <a:pt x="486" y="2866"/>
                </a:lnTo>
                <a:lnTo>
                  <a:pt x="419" y="2793"/>
                </a:lnTo>
                <a:lnTo>
                  <a:pt x="356" y="2716"/>
                </a:lnTo>
                <a:lnTo>
                  <a:pt x="298" y="2637"/>
                </a:lnTo>
                <a:lnTo>
                  <a:pt x="244" y="2554"/>
                </a:lnTo>
                <a:lnTo>
                  <a:pt x="195" y="2468"/>
                </a:lnTo>
                <a:lnTo>
                  <a:pt x="150" y="2377"/>
                </a:lnTo>
                <a:lnTo>
                  <a:pt x="112" y="2285"/>
                </a:lnTo>
                <a:lnTo>
                  <a:pt x="79" y="2189"/>
                </a:lnTo>
                <a:lnTo>
                  <a:pt x="51" y="2092"/>
                </a:lnTo>
                <a:lnTo>
                  <a:pt x="29" y="1991"/>
                </a:lnTo>
                <a:lnTo>
                  <a:pt x="13" y="1889"/>
                </a:lnTo>
                <a:lnTo>
                  <a:pt x="3" y="1785"/>
                </a:lnTo>
                <a:lnTo>
                  <a:pt x="0" y="1679"/>
                </a:lnTo>
                <a:lnTo>
                  <a:pt x="3" y="1573"/>
                </a:lnTo>
                <a:lnTo>
                  <a:pt x="13" y="1468"/>
                </a:lnTo>
                <a:lnTo>
                  <a:pt x="29" y="1366"/>
                </a:lnTo>
                <a:lnTo>
                  <a:pt x="51" y="1266"/>
                </a:lnTo>
                <a:lnTo>
                  <a:pt x="79" y="1168"/>
                </a:lnTo>
                <a:lnTo>
                  <a:pt x="112" y="1073"/>
                </a:lnTo>
                <a:lnTo>
                  <a:pt x="150" y="980"/>
                </a:lnTo>
                <a:lnTo>
                  <a:pt x="195" y="891"/>
                </a:lnTo>
                <a:lnTo>
                  <a:pt x="244" y="803"/>
                </a:lnTo>
                <a:lnTo>
                  <a:pt x="298" y="720"/>
                </a:lnTo>
                <a:lnTo>
                  <a:pt x="356" y="641"/>
                </a:lnTo>
                <a:lnTo>
                  <a:pt x="419" y="565"/>
                </a:lnTo>
                <a:lnTo>
                  <a:pt x="486" y="493"/>
                </a:lnTo>
                <a:lnTo>
                  <a:pt x="558" y="424"/>
                </a:lnTo>
                <a:lnTo>
                  <a:pt x="633" y="361"/>
                </a:lnTo>
                <a:lnTo>
                  <a:pt x="712" y="301"/>
                </a:lnTo>
                <a:lnTo>
                  <a:pt x="793" y="247"/>
                </a:lnTo>
                <a:lnTo>
                  <a:pt x="880" y="198"/>
                </a:lnTo>
                <a:lnTo>
                  <a:pt x="968" y="152"/>
                </a:lnTo>
                <a:lnTo>
                  <a:pt x="1060" y="114"/>
                </a:lnTo>
                <a:lnTo>
                  <a:pt x="1153" y="80"/>
                </a:lnTo>
                <a:lnTo>
                  <a:pt x="1251" y="52"/>
                </a:lnTo>
                <a:lnTo>
                  <a:pt x="1349" y="30"/>
                </a:lnTo>
                <a:lnTo>
                  <a:pt x="1450" y="14"/>
                </a:lnTo>
                <a:lnTo>
                  <a:pt x="1554" y="3"/>
                </a:lnTo>
                <a:lnTo>
                  <a:pt x="165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99" name="Группа 398"/>
          <p:cNvGrpSpPr/>
          <p:nvPr/>
        </p:nvGrpSpPr>
        <p:grpSpPr>
          <a:xfrm>
            <a:off x="7280892" y="3262846"/>
            <a:ext cx="338969" cy="391549"/>
            <a:chOff x="5886450" y="3211513"/>
            <a:chExt cx="1535113" cy="1773238"/>
          </a:xfrm>
          <a:solidFill>
            <a:schemeClr val="bg2">
              <a:lumMod val="25000"/>
            </a:schemeClr>
          </a:solidFill>
        </p:grpSpPr>
        <p:sp>
          <p:nvSpPr>
            <p:cNvPr id="397" name="Freeform 356"/>
            <p:cNvSpPr>
              <a:spLocks noEditPoints="1"/>
            </p:cNvSpPr>
            <p:nvPr/>
          </p:nvSpPr>
          <p:spPr bwMode="auto">
            <a:xfrm>
              <a:off x="5886450" y="3211513"/>
              <a:ext cx="1531938" cy="773113"/>
            </a:xfrm>
            <a:custGeom>
              <a:avLst/>
              <a:gdLst>
                <a:gd name="T0" fmla="*/ 628 w 2895"/>
                <a:gd name="T1" fmla="*/ 277 h 1460"/>
                <a:gd name="T2" fmla="*/ 483 w 2895"/>
                <a:gd name="T3" fmla="*/ 336 h 1460"/>
                <a:gd name="T4" fmla="*/ 369 w 2895"/>
                <a:gd name="T5" fmla="*/ 438 h 1460"/>
                <a:gd name="T6" fmla="*/ 293 w 2895"/>
                <a:gd name="T7" fmla="*/ 573 h 1460"/>
                <a:gd name="T8" fmla="*/ 266 w 2895"/>
                <a:gd name="T9" fmla="*/ 730 h 1460"/>
                <a:gd name="T10" fmla="*/ 293 w 2895"/>
                <a:gd name="T11" fmla="*/ 888 h 1460"/>
                <a:gd name="T12" fmla="*/ 369 w 2895"/>
                <a:gd name="T13" fmla="*/ 1021 h 1460"/>
                <a:gd name="T14" fmla="*/ 483 w 2895"/>
                <a:gd name="T15" fmla="*/ 1123 h 1460"/>
                <a:gd name="T16" fmla="*/ 628 w 2895"/>
                <a:gd name="T17" fmla="*/ 1184 h 1460"/>
                <a:gd name="T18" fmla="*/ 789 w 2895"/>
                <a:gd name="T19" fmla="*/ 1193 h 1460"/>
                <a:gd name="T20" fmla="*/ 941 w 2895"/>
                <a:gd name="T21" fmla="*/ 1149 h 1460"/>
                <a:gd name="T22" fmla="*/ 1066 w 2895"/>
                <a:gd name="T23" fmla="*/ 1060 h 1460"/>
                <a:gd name="T24" fmla="*/ 1156 w 2895"/>
                <a:gd name="T25" fmla="*/ 935 h 1460"/>
                <a:gd name="T26" fmla="*/ 1201 w 2895"/>
                <a:gd name="T27" fmla="*/ 785 h 1460"/>
                <a:gd name="T28" fmla="*/ 1191 w 2895"/>
                <a:gd name="T29" fmla="*/ 623 h 1460"/>
                <a:gd name="T30" fmla="*/ 1131 w 2895"/>
                <a:gd name="T31" fmla="*/ 480 h 1460"/>
                <a:gd name="T32" fmla="*/ 1028 w 2895"/>
                <a:gd name="T33" fmla="*/ 366 h 1460"/>
                <a:gd name="T34" fmla="*/ 893 w 2895"/>
                <a:gd name="T35" fmla="*/ 291 h 1460"/>
                <a:gd name="T36" fmla="*/ 734 w 2895"/>
                <a:gd name="T37" fmla="*/ 264 h 1460"/>
                <a:gd name="T38" fmla="*/ 2231 w 2895"/>
                <a:gd name="T39" fmla="*/ 3 h 1460"/>
                <a:gd name="T40" fmla="*/ 2431 w 2895"/>
                <a:gd name="T41" fmla="*/ 51 h 1460"/>
                <a:gd name="T42" fmla="*/ 2605 w 2895"/>
                <a:gd name="T43" fmla="*/ 149 h 1460"/>
                <a:gd name="T44" fmla="*/ 2745 w 2895"/>
                <a:gd name="T45" fmla="*/ 289 h 1460"/>
                <a:gd name="T46" fmla="*/ 2844 w 2895"/>
                <a:gd name="T47" fmla="*/ 462 h 1460"/>
                <a:gd name="T48" fmla="*/ 2892 w 2895"/>
                <a:gd name="T49" fmla="*/ 659 h 1460"/>
                <a:gd name="T50" fmla="*/ 2882 w 2895"/>
                <a:gd name="T51" fmla="*/ 868 h 1460"/>
                <a:gd name="T52" fmla="*/ 2817 w 2895"/>
                <a:gd name="T53" fmla="*/ 1060 h 1460"/>
                <a:gd name="T54" fmla="*/ 2704 w 2895"/>
                <a:gd name="T55" fmla="*/ 1222 h 1460"/>
                <a:gd name="T56" fmla="*/ 2551 w 2895"/>
                <a:gd name="T57" fmla="*/ 1348 h 1460"/>
                <a:gd name="T58" fmla="*/ 2367 w 2895"/>
                <a:gd name="T59" fmla="*/ 1431 h 1460"/>
                <a:gd name="T60" fmla="*/ 2161 w 2895"/>
                <a:gd name="T61" fmla="*/ 1460 h 1460"/>
                <a:gd name="T62" fmla="*/ 595 w 2895"/>
                <a:gd name="T63" fmla="*/ 1447 h 1460"/>
                <a:gd name="T64" fmla="*/ 403 w 2895"/>
                <a:gd name="T65" fmla="*/ 1381 h 1460"/>
                <a:gd name="T66" fmla="*/ 239 w 2895"/>
                <a:gd name="T67" fmla="*/ 1269 h 1460"/>
                <a:gd name="T68" fmla="*/ 111 w 2895"/>
                <a:gd name="T69" fmla="*/ 1117 h 1460"/>
                <a:gd name="T70" fmla="*/ 29 w 2895"/>
                <a:gd name="T71" fmla="*/ 935 h 1460"/>
                <a:gd name="T72" fmla="*/ 0 w 2895"/>
                <a:gd name="T73" fmla="*/ 730 h 1460"/>
                <a:gd name="T74" fmla="*/ 29 w 2895"/>
                <a:gd name="T75" fmla="*/ 525 h 1460"/>
                <a:gd name="T76" fmla="*/ 111 w 2895"/>
                <a:gd name="T77" fmla="*/ 343 h 1460"/>
                <a:gd name="T78" fmla="*/ 239 w 2895"/>
                <a:gd name="T79" fmla="*/ 191 h 1460"/>
                <a:gd name="T80" fmla="*/ 403 w 2895"/>
                <a:gd name="T81" fmla="*/ 78 h 1460"/>
                <a:gd name="T82" fmla="*/ 595 w 2895"/>
                <a:gd name="T83" fmla="*/ 14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5" h="1460">
                  <a:moveTo>
                    <a:pt x="734" y="264"/>
                  </a:moveTo>
                  <a:lnTo>
                    <a:pt x="680" y="267"/>
                  </a:lnTo>
                  <a:lnTo>
                    <a:pt x="628" y="277"/>
                  </a:lnTo>
                  <a:lnTo>
                    <a:pt x="576" y="291"/>
                  </a:lnTo>
                  <a:lnTo>
                    <a:pt x="528" y="311"/>
                  </a:lnTo>
                  <a:lnTo>
                    <a:pt x="483" y="336"/>
                  </a:lnTo>
                  <a:lnTo>
                    <a:pt x="442" y="366"/>
                  </a:lnTo>
                  <a:lnTo>
                    <a:pt x="403" y="400"/>
                  </a:lnTo>
                  <a:lnTo>
                    <a:pt x="369" y="438"/>
                  </a:lnTo>
                  <a:lnTo>
                    <a:pt x="339" y="480"/>
                  </a:lnTo>
                  <a:lnTo>
                    <a:pt x="313" y="525"/>
                  </a:lnTo>
                  <a:lnTo>
                    <a:pt x="293" y="573"/>
                  </a:lnTo>
                  <a:lnTo>
                    <a:pt x="278" y="623"/>
                  </a:lnTo>
                  <a:lnTo>
                    <a:pt x="269" y="675"/>
                  </a:lnTo>
                  <a:lnTo>
                    <a:pt x="266" y="730"/>
                  </a:lnTo>
                  <a:lnTo>
                    <a:pt x="269" y="785"/>
                  </a:lnTo>
                  <a:lnTo>
                    <a:pt x="278" y="837"/>
                  </a:lnTo>
                  <a:lnTo>
                    <a:pt x="293" y="888"/>
                  </a:lnTo>
                  <a:lnTo>
                    <a:pt x="313" y="935"/>
                  </a:lnTo>
                  <a:lnTo>
                    <a:pt x="339" y="980"/>
                  </a:lnTo>
                  <a:lnTo>
                    <a:pt x="369" y="1021"/>
                  </a:lnTo>
                  <a:lnTo>
                    <a:pt x="403" y="1060"/>
                  </a:lnTo>
                  <a:lnTo>
                    <a:pt x="442" y="1094"/>
                  </a:lnTo>
                  <a:lnTo>
                    <a:pt x="483" y="1123"/>
                  </a:lnTo>
                  <a:lnTo>
                    <a:pt x="528" y="1149"/>
                  </a:lnTo>
                  <a:lnTo>
                    <a:pt x="576" y="1169"/>
                  </a:lnTo>
                  <a:lnTo>
                    <a:pt x="628" y="1184"/>
                  </a:lnTo>
                  <a:lnTo>
                    <a:pt x="680" y="1193"/>
                  </a:lnTo>
                  <a:lnTo>
                    <a:pt x="734" y="1196"/>
                  </a:lnTo>
                  <a:lnTo>
                    <a:pt x="789" y="1193"/>
                  </a:lnTo>
                  <a:lnTo>
                    <a:pt x="842" y="1184"/>
                  </a:lnTo>
                  <a:lnTo>
                    <a:pt x="893" y="1169"/>
                  </a:lnTo>
                  <a:lnTo>
                    <a:pt x="941" y="1149"/>
                  </a:lnTo>
                  <a:lnTo>
                    <a:pt x="986" y="1123"/>
                  </a:lnTo>
                  <a:lnTo>
                    <a:pt x="1028" y="1094"/>
                  </a:lnTo>
                  <a:lnTo>
                    <a:pt x="1066" y="1060"/>
                  </a:lnTo>
                  <a:lnTo>
                    <a:pt x="1101" y="1021"/>
                  </a:lnTo>
                  <a:lnTo>
                    <a:pt x="1131" y="980"/>
                  </a:lnTo>
                  <a:lnTo>
                    <a:pt x="1156" y="935"/>
                  </a:lnTo>
                  <a:lnTo>
                    <a:pt x="1176" y="888"/>
                  </a:lnTo>
                  <a:lnTo>
                    <a:pt x="1191" y="837"/>
                  </a:lnTo>
                  <a:lnTo>
                    <a:pt x="1201" y="785"/>
                  </a:lnTo>
                  <a:lnTo>
                    <a:pt x="1204" y="730"/>
                  </a:lnTo>
                  <a:lnTo>
                    <a:pt x="1201" y="675"/>
                  </a:lnTo>
                  <a:lnTo>
                    <a:pt x="1191" y="623"/>
                  </a:lnTo>
                  <a:lnTo>
                    <a:pt x="1176" y="573"/>
                  </a:lnTo>
                  <a:lnTo>
                    <a:pt x="1156" y="525"/>
                  </a:lnTo>
                  <a:lnTo>
                    <a:pt x="1131" y="480"/>
                  </a:lnTo>
                  <a:lnTo>
                    <a:pt x="1101" y="438"/>
                  </a:lnTo>
                  <a:lnTo>
                    <a:pt x="1066" y="400"/>
                  </a:lnTo>
                  <a:lnTo>
                    <a:pt x="1028" y="366"/>
                  </a:lnTo>
                  <a:lnTo>
                    <a:pt x="986" y="336"/>
                  </a:lnTo>
                  <a:lnTo>
                    <a:pt x="941" y="311"/>
                  </a:lnTo>
                  <a:lnTo>
                    <a:pt x="893" y="291"/>
                  </a:lnTo>
                  <a:lnTo>
                    <a:pt x="842" y="277"/>
                  </a:lnTo>
                  <a:lnTo>
                    <a:pt x="789" y="267"/>
                  </a:lnTo>
                  <a:lnTo>
                    <a:pt x="734" y="264"/>
                  </a:lnTo>
                  <a:close/>
                  <a:moveTo>
                    <a:pt x="734" y="0"/>
                  </a:moveTo>
                  <a:lnTo>
                    <a:pt x="2161" y="0"/>
                  </a:lnTo>
                  <a:lnTo>
                    <a:pt x="2231" y="3"/>
                  </a:lnTo>
                  <a:lnTo>
                    <a:pt x="2300" y="14"/>
                  </a:lnTo>
                  <a:lnTo>
                    <a:pt x="2367" y="30"/>
                  </a:lnTo>
                  <a:lnTo>
                    <a:pt x="2431" y="51"/>
                  </a:lnTo>
                  <a:lnTo>
                    <a:pt x="2492" y="78"/>
                  </a:lnTo>
                  <a:lnTo>
                    <a:pt x="2551" y="111"/>
                  </a:lnTo>
                  <a:lnTo>
                    <a:pt x="2605" y="149"/>
                  </a:lnTo>
                  <a:lnTo>
                    <a:pt x="2657" y="191"/>
                  </a:lnTo>
                  <a:lnTo>
                    <a:pt x="2703" y="238"/>
                  </a:lnTo>
                  <a:lnTo>
                    <a:pt x="2745" y="289"/>
                  </a:lnTo>
                  <a:lnTo>
                    <a:pt x="2784" y="343"/>
                  </a:lnTo>
                  <a:lnTo>
                    <a:pt x="2817" y="400"/>
                  </a:lnTo>
                  <a:lnTo>
                    <a:pt x="2844" y="462"/>
                  </a:lnTo>
                  <a:lnTo>
                    <a:pt x="2866" y="525"/>
                  </a:lnTo>
                  <a:lnTo>
                    <a:pt x="2882" y="591"/>
                  </a:lnTo>
                  <a:lnTo>
                    <a:pt x="2892" y="659"/>
                  </a:lnTo>
                  <a:lnTo>
                    <a:pt x="2895" y="730"/>
                  </a:lnTo>
                  <a:lnTo>
                    <a:pt x="2892" y="801"/>
                  </a:lnTo>
                  <a:lnTo>
                    <a:pt x="2882" y="868"/>
                  </a:lnTo>
                  <a:lnTo>
                    <a:pt x="2866" y="935"/>
                  </a:lnTo>
                  <a:lnTo>
                    <a:pt x="2844" y="999"/>
                  </a:lnTo>
                  <a:lnTo>
                    <a:pt x="2817" y="1060"/>
                  </a:lnTo>
                  <a:lnTo>
                    <a:pt x="2784" y="1117"/>
                  </a:lnTo>
                  <a:lnTo>
                    <a:pt x="2745" y="1171"/>
                  </a:lnTo>
                  <a:lnTo>
                    <a:pt x="2704" y="1222"/>
                  </a:lnTo>
                  <a:lnTo>
                    <a:pt x="2657" y="1269"/>
                  </a:lnTo>
                  <a:lnTo>
                    <a:pt x="2605" y="1311"/>
                  </a:lnTo>
                  <a:lnTo>
                    <a:pt x="2551" y="1348"/>
                  </a:lnTo>
                  <a:lnTo>
                    <a:pt x="2492" y="1381"/>
                  </a:lnTo>
                  <a:lnTo>
                    <a:pt x="2431" y="1409"/>
                  </a:lnTo>
                  <a:lnTo>
                    <a:pt x="2367" y="1431"/>
                  </a:lnTo>
                  <a:lnTo>
                    <a:pt x="2301" y="1447"/>
                  </a:lnTo>
                  <a:lnTo>
                    <a:pt x="2231" y="1457"/>
                  </a:lnTo>
                  <a:lnTo>
                    <a:pt x="2161" y="1460"/>
                  </a:lnTo>
                  <a:lnTo>
                    <a:pt x="734" y="1460"/>
                  </a:lnTo>
                  <a:lnTo>
                    <a:pt x="664" y="1457"/>
                  </a:lnTo>
                  <a:lnTo>
                    <a:pt x="595" y="1447"/>
                  </a:lnTo>
                  <a:lnTo>
                    <a:pt x="528" y="1431"/>
                  </a:lnTo>
                  <a:lnTo>
                    <a:pt x="464" y="1409"/>
                  </a:lnTo>
                  <a:lnTo>
                    <a:pt x="403" y="1381"/>
                  </a:lnTo>
                  <a:lnTo>
                    <a:pt x="344" y="1348"/>
                  </a:lnTo>
                  <a:lnTo>
                    <a:pt x="290" y="1311"/>
                  </a:lnTo>
                  <a:lnTo>
                    <a:pt x="239" y="1269"/>
                  </a:lnTo>
                  <a:lnTo>
                    <a:pt x="192" y="1222"/>
                  </a:lnTo>
                  <a:lnTo>
                    <a:pt x="150" y="1171"/>
                  </a:lnTo>
                  <a:lnTo>
                    <a:pt x="111" y="1117"/>
                  </a:lnTo>
                  <a:lnTo>
                    <a:pt x="79" y="1060"/>
                  </a:lnTo>
                  <a:lnTo>
                    <a:pt x="51" y="999"/>
                  </a:lnTo>
                  <a:lnTo>
                    <a:pt x="29" y="935"/>
                  </a:lnTo>
                  <a:lnTo>
                    <a:pt x="13" y="868"/>
                  </a:lnTo>
                  <a:lnTo>
                    <a:pt x="3" y="801"/>
                  </a:lnTo>
                  <a:lnTo>
                    <a:pt x="0" y="730"/>
                  </a:lnTo>
                  <a:lnTo>
                    <a:pt x="3" y="659"/>
                  </a:lnTo>
                  <a:lnTo>
                    <a:pt x="13" y="591"/>
                  </a:lnTo>
                  <a:lnTo>
                    <a:pt x="29" y="525"/>
                  </a:lnTo>
                  <a:lnTo>
                    <a:pt x="51" y="462"/>
                  </a:lnTo>
                  <a:lnTo>
                    <a:pt x="79" y="400"/>
                  </a:lnTo>
                  <a:lnTo>
                    <a:pt x="111" y="343"/>
                  </a:lnTo>
                  <a:lnTo>
                    <a:pt x="150" y="289"/>
                  </a:lnTo>
                  <a:lnTo>
                    <a:pt x="192" y="238"/>
                  </a:lnTo>
                  <a:lnTo>
                    <a:pt x="239" y="191"/>
                  </a:lnTo>
                  <a:lnTo>
                    <a:pt x="290" y="149"/>
                  </a:lnTo>
                  <a:lnTo>
                    <a:pt x="344" y="111"/>
                  </a:lnTo>
                  <a:lnTo>
                    <a:pt x="403" y="78"/>
                  </a:lnTo>
                  <a:lnTo>
                    <a:pt x="464" y="51"/>
                  </a:lnTo>
                  <a:lnTo>
                    <a:pt x="528" y="30"/>
                  </a:lnTo>
                  <a:lnTo>
                    <a:pt x="595" y="14"/>
                  </a:lnTo>
                  <a:lnTo>
                    <a:pt x="664" y="3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357"/>
            <p:cNvSpPr>
              <a:spLocks noEditPoints="1"/>
            </p:cNvSpPr>
            <p:nvPr/>
          </p:nvSpPr>
          <p:spPr bwMode="auto">
            <a:xfrm>
              <a:off x="5889625" y="4211638"/>
              <a:ext cx="1531938" cy="773113"/>
            </a:xfrm>
            <a:custGeom>
              <a:avLst/>
              <a:gdLst>
                <a:gd name="T0" fmla="*/ 2053 w 2895"/>
                <a:gd name="T1" fmla="*/ 276 h 1460"/>
                <a:gd name="T2" fmla="*/ 1910 w 2895"/>
                <a:gd name="T3" fmla="*/ 337 h 1460"/>
                <a:gd name="T4" fmla="*/ 1795 w 2895"/>
                <a:gd name="T5" fmla="*/ 438 h 1460"/>
                <a:gd name="T6" fmla="*/ 1719 w 2895"/>
                <a:gd name="T7" fmla="*/ 572 h 1460"/>
                <a:gd name="T8" fmla="*/ 1692 w 2895"/>
                <a:gd name="T9" fmla="*/ 729 h 1460"/>
                <a:gd name="T10" fmla="*/ 1719 w 2895"/>
                <a:gd name="T11" fmla="*/ 887 h 1460"/>
                <a:gd name="T12" fmla="*/ 1795 w 2895"/>
                <a:gd name="T13" fmla="*/ 1020 h 1460"/>
                <a:gd name="T14" fmla="*/ 1910 w 2895"/>
                <a:gd name="T15" fmla="*/ 1122 h 1460"/>
                <a:gd name="T16" fmla="*/ 2053 w 2895"/>
                <a:gd name="T17" fmla="*/ 1183 h 1460"/>
                <a:gd name="T18" fmla="*/ 2216 w 2895"/>
                <a:gd name="T19" fmla="*/ 1192 h 1460"/>
                <a:gd name="T20" fmla="*/ 2367 w 2895"/>
                <a:gd name="T21" fmla="*/ 1148 h 1460"/>
                <a:gd name="T22" fmla="*/ 2492 w 2895"/>
                <a:gd name="T23" fmla="*/ 1059 h 1460"/>
                <a:gd name="T24" fmla="*/ 2582 w 2895"/>
                <a:gd name="T25" fmla="*/ 934 h 1460"/>
                <a:gd name="T26" fmla="*/ 2627 w 2895"/>
                <a:gd name="T27" fmla="*/ 784 h 1460"/>
                <a:gd name="T28" fmla="*/ 2617 w 2895"/>
                <a:gd name="T29" fmla="*/ 622 h 1460"/>
                <a:gd name="T30" fmla="*/ 2557 w 2895"/>
                <a:gd name="T31" fmla="*/ 480 h 1460"/>
                <a:gd name="T32" fmla="*/ 2454 w 2895"/>
                <a:gd name="T33" fmla="*/ 366 h 1460"/>
                <a:gd name="T34" fmla="*/ 2319 w 2895"/>
                <a:gd name="T35" fmla="*/ 291 h 1460"/>
                <a:gd name="T36" fmla="*/ 2161 w 2895"/>
                <a:gd name="T37" fmla="*/ 263 h 1460"/>
                <a:gd name="T38" fmla="*/ 2232 w 2895"/>
                <a:gd name="T39" fmla="*/ 3 h 1460"/>
                <a:gd name="T40" fmla="*/ 2431 w 2895"/>
                <a:gd name="T41" fmla="*/ 51 h 1460"/>
                <a:gd name="T42" fmla="*/ 2606 w 2895"/>
                <a:gd name="T43" fmla="*/ 149 h 1460"/>
                <a:gd name="T44" fmla="*/ 2746 w 2895"/>
                <a:gd name="T45" fmla="*/ 288 h 1460"/>
                <a:gd name="T46" fmla="*/ 2844 w 2895"/>
                <a:gd name="T47" fmla="*/ 461 h 1460"/>
                <a:gd name="T48" fmla="*/ 2892 w 2895"/>
                <a:gd name="T49" fmla="*/ 659 h 1460"/>
                <a:gd name="T50" fmla="*/ 2883 w 2895"/>
                <a:gd name="T51" fmla="*/ 868 h 1460"/>
                <a:gd name="T52" fmla="*/ 2817 w 2895"/>
                <a:gd name="T53" fmla="*/ 1059 h 1460"/>
                <a:gd name="T54" fmla="*/ 2704 w 2895"/>
                <a:gd name="T55" fmla="*/ 1222 h 1460"/>
                <a:gd name="T56" fmla="*/ 2551 w 2895"/>
                <a:gd name="T57" fmla="*/ 1348 h 1460"/>
                <a:gd name="T58" fmla="*/ 2367 w 2895"/>
                <a:gd name="T59" fmla="*/ 1430 h 1460"/>
                <a:gd name="T60" fmla="*/ 2161 w 2895"/>
                <a:gd name="T61" fmla="*/ 1460 h 1460"/>
                <a:gd name="T62" fmla="*/ 596 w 2895"/>
                <a:gd name="T63" fmla="*/ 1446 h 1460"/>
                <a:gd name="T64" fmla="*/ 403 w 2895"/>
                <a:gd name="T65" fmla="*/ 1381 h 1460"/>
                <a:gd name="T66" fmla="*/ 240 w 2895"/>
                <a:gd name="T67" fmla="*/ 1269 h 1460"/>
                <a:gd name="T68" fmla="*/ 113 w 2895"/>
                <a:gd name="T69" fmla="*/ 1117 h 1460"/>
                <a:gd name="T70" fmla="*/ 29 w 2895"/>
                <a:gd name="T71" fmla="*/ 934 h 1460"/>
                <a:gd name="T72" fmla="*/ 0 w 2895"/>
                <a:gd name="T73" fmla="*/ 729 h 1460"/>
                <a:gd name="T74" fmla="*/ 29 w 2895"/>
                <a:gd name="T75" fmla="*/ 524 h 1460"/>
                <a:gd name="T76" fmla="*/ 113 w 2895"/>
                <a:gd name="T77" fmla="*/ 342 h 1460"/>
                <a:gd name="T78" fmla="*/ 240 w 2895"/>
                <a:gd name="T79" fmla="*/ 191 h 1460"/>
                <a:gd name="T80" fmla="*/ 403 w 2895"/>
                <a:gd name="T81" fmla="*/ 79 h 1460"/>
                <a:gd name="T82" fmla="*/ 596 w 2895"/>
                <a:gd name="T83" fmla="*/ 13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5" h="1460">
                  <a:moveTo>
                    <a:pt x="2161" y="263"/>
                  </a:moveTo>
                  <a:lnTo>
                    <a:pt x="2106" y="266"/>
                  </a:lnTo>
                  <a:lnTo>
                    <a:pt x="2053" y="276"/>
                  </a:lnTo>
                  <a:lnTo>
                    <a:pt x="2003" y="291"/>
                  </a:lnTo>
                  <a:lnTo>
                    <a:pt x="1955" y="311"/>
                  </a:lnTo>
                  <a:lnTo>
                    <a:pt x="1910" y="337"/>
                  </a:lnTo>
                  <a:lnTo>
                    <a:pt x="1868" y="366"/>
                  </a:lnTo>
                  <a:lnTo>
                    <a:pt x="1830" y="400"/>
                  </a:lnTo>
                  <a:lnTo>
                    <a:pt x="1795" y="438"/>
                  </a:lnTo>
                  <a:lnTo>
                    <a:pt x="1765" y="480"/>
                  </a:lnTo>
                  <a:lnTo>
                    <a:pt x="1740" y="524"/>
                  </a:lnTo>
                  <a:lnTo>
                    <a:pt x="1719" y="572"/>
                  </a:lnTo>
                  <a:lnTo>
                    <a:pt x="1705" y="622"/>
                  </a:lnTo>
                  <a:lnTo>
                    <a:pt x="1695" y="675"/>
                  </a:lnTo>
                  <a:lnTo>
                    <a:pt x="1692" y="729"/>
                  </a:lnTo>
                  <a:lnTo>
                    <a:pt x="1695" y="784"/>
                  </a:lnTo>
                  <a:lnTo>
                    <a:pt x="1705" y="837"/>
                  </a:lnTo>
                  <a:lnTo>
                    <a:pt x="1719" y="887"/>
                  </a:lnTo>
                  <a:lnTo>
                    <a:pt x="1740" y="934"/>
                  </a:lnTo>
                  <a:lnTo>
                    <a:pt x="1765" y="979"/>
                  </a:lnTo>
                  <a:lnTo>
                    <a:pt x="1795" y="1020"/>
                  </a:lnTo>
                  <a:lnTo>
                    <a:pt x="1830" y="1059"/>
                  </a:lnTo>
                  <a:lnTo>
                    <a:pt x="1868" y="1093"/>
                  </a:lnTo>
                  <a:lnTo>
                    <a:pt x="1910" y="1122"/>
                  </a:lnTo>
                  <a:lnTo>
                    <a:pt x="1955" y="1148"/>
                  </a:lnTo>
                  <a:lnTo>
                    <a:pt x="2003" y="1168"/>
                  </a:lnTo>
                  <a:lnTo>
                    <a:pt x="2053" y="1183"/>
                  </a:lnTo>
                  <a:lnTo>
                    <a:pt x="2106" y="1192"/>
                  </a:lnTo>
                  <a:lnTo>
                    <a:pt x="2161" y="1196"/>
                  </a:lnTo>
                  <a:lnTo>
                    <a:pt x="2216" y="1192"/>
                  </a:lnTo>
                  <a:lnTo>
                    <a:pt x="2269" y="1183"/>
                  </a:lnTo>
                  <a:lnTo>
                    <a:pt x="2319" y="1168"/>
                  </a:lnTo>
                  <a:lnTo>
                    <a:pt x="2367" y="1148"/>
                  </a:lnTo>
                  <a:lnTo>
                    <a:pt x="2412" y="1122"/>
                  </a:lnTo>
                  <a:lnTo>
                    <a:pt x="2454" y="1093"/>
                  </a:lnTo>
                  <a:lnTo>
                    <a:pt x="2492" y="1059"/>
                  </a:lnTo>
                  <a:lnTo>
                    <a:pt x="2527" y="1020"/>
                  </a:lnTo>
                  <a:lnTo>
                    <a:pt x="2557" y="979"/>
                  </a:lnTo>
                  <a:lnTo>
                    <a:pt x="2582" y="934"/>
                  </a:lnTo>
                  <a:lnTo>
                    <a:pt x="2603" y="887"/>
                  </a:lnTo>
                  <a:lnTo>
                    <a:pt x="2617" y="837"/>
                  </a:lnTo>
                  <a:lnTo>
                    <a:pt x="2627" y="784"/>
                  </a:lnTo>
                  <a:lnTo>
                    <a:pt x="2630" y="729"/>
                  </a:lnTo>
                  <a:lnTo>
                    <a:pt x="2627" y="675"/>
                  </a:lnTo>
                  <a:lnTo>
                    <a:pt x="2617" y="622"/>
                  </a:lnTo>
                  <a:lnTo>
                    <a:pt x="2603" y="572"/>
                  </a:lnTo>
                  <a:lnTo>
                    <a:pt x="2582" y="524"/>
                  </a:lnTo>
                  <a:lnTo>
                    <a:pt x="2557" y="480"/>
                  </a:lnTo>
                  <a:lnTo>
                    <a:pt x="2527" y="438"/>
                  </a:lnTo>
                  <a:lnTo>
                    <a:pt x="2492" y="400"/>
                  </a:lnTo>
                  <a:lnTo>
                    <a:pt x="2454" y="366"/>
                  </a:lnTo>
                  <a:lnTo>
                    <a:pt x="2412" y="337"/>
                  </a:lnTo>
                  <a:lnTo>
                    <a:pt x="2367" y="311"/>
                  </a:lnTo>
                  <a:lnTo>
                    <a:pt x="2319" y="291"/>
                  </a:lnTo>
                  <a:lnTo>
                    <a:pt x="2269" y="276"/>
                  </a:lnTo>
                  <a:lnTo>
                    <a:pt x="2216" y="266"/>
                  </a:lnTo>
                  <a:lnTo>
                    <a:pt x="2161" y="263"/>
                  </a:lnTo>
                  <a:close/>
                  <a:moveTo>
                    <a:pt x="735" y="0"/>
                  </a:moveTo>
                  <a:lnTo>
                    <a:pt x="2161" y="0"/>
                  </a:lnTo>
                  <a:lnTo>
                    <a:pt x="2232" y="3"/>
                  </a:lnTo>
                  <a:lnTo>
                    <a:pt x="2301" y="13"/>
                  </a:lnTo>
                  <a:lnTo>
                    <a:pt x="2367" y="29"/>
                  </a:lnTo>
                  <a:lnTo>
                    <a:pt x="2431" y="51"/>
                  </a:lnTo>
                  <a:lnTo>
                    <a:pt x="2492" y="79"/>
                  </a:lnTo>
                  <a:lnTo>
                    <a:pt x="2551" y="110"/>
                  </a:lnTo>
                  <a:lnTo>
                    <a:pt x="2606" y="149"/>
                  </a:lnTo>
                  <a:lnTo>
                    <a:pt x="2657" y="191"/>
                  </a:lnTo>
                  <a:lnTo>
                    <a:pt x="2704" y="237"/>
                  </a:lnTo>
                  <a:lnTo>
                    <a:pt x="2746" y="288"/>
                  </a:lnTo>
                  <a:lnTo>
                    <a:pt x="2784" y="342"/>
                  </a:lnTo>
                  <a:lnTo>
                    <a:pt x="2817" y="400"/>
                  </a:lnTo>
                  <a:lnTo>
                    <a:pt x="2844" y="461"/>
                  </a:lnTo>
                  <a:lnTo>
                    <a:pt x="2867" y="524"/>
                  </a:lnTo>
                  <a:lnTo>
                    <a:pt x="2883" y="590"/>
                  </a:lnTo>
                  <a:lnTo>
                    <a:pt x="2892" y="659"/>
                  </a:lnTo>
                  <a:lnTo>
                    <a:pt x="2895" y="729"/>
                  </a:lnTo>
                  <a:lnTo>
                    <a:pt x="2892" y="799"/>
                  </a:lnTo>
                  <a:lnTo>
                    <a:pt x="2883" y="868"/>
                  </a:lnTo>
                  <a:lnTo>
                    <a:pt x="2867" y="934"/>
                  </a:lnTo>
                  <a:lnTo>
                    <a:pt x="2844" y="998"/>
                  </a:lnTo>
                  <a:lnTo>
                    <a:pt x="2817" y="1059"/>
                  </a:lnTo>
                  <a:lnTo>
                    <a:pt x="2784" y="1117"/>
                  </a:lnTo>
                  <a:lnTo>
                    <a:pt x="2746" y="1171"/>
                  </a:lnTo>
                  <a:lnTo>
                    <a:pt x="2704" y="1222"/>
                  </a:lnTo>
                  <a:lnTo>
                    <a:pt x="2657" y="1269"/>
                  </a:lnTo>
                  <a:lnTo>
                    <a:pt x="2606" y="1310"/>
                  </a:lnTo>
                  <a:lnTo>
                    <a:pt x="2551" y="1348"/>
                  </a:lnTo>
                  <a:lnTo>
                    <a:pt x="2492" y="1381"/>
                  </a:lnTo>
                  <a:lnTo>
                    <a:pt x="2431" y="1408"/>
                  </a:lnTo>
                  <a:lnTo>
                    <a:pt x="2367" y="1430"/>
                  </a:lnTo>
                  <a:lnTo>
                    <a:pt x="2301" y="1446"/>
                  </a:lnTo>
                  <a:lnTo>
                    <a:pt x="2232" y="1456"/>
                  </a:lnTo>
                  <a:lnTo>
                    <a:pt x="2161" y="1460"/>
                  </a:lnTo>
                  <a:lnTo>
                    <a:pt x="735" y="1460"/>
                  </a:lnTo>
                  <a:lnTo>
                    <a:pt x="664" y="1456"/>
                  </a:lnTo>
                  <a:lnTo>
                    <a:pt x="596" y="1446"/>
                  </a:lnTo>
                  <a:lnTo>
                    <a:pt x="529" y="1430"/>
                  </a:lnTo>
                  <a:lnTo>
                    <a:pt x="464" y="1408"/>
                  </a:lnTo>
                  <a:lnTo>
                    <a:pt x="403" y="1381"/>
                  </a:lnTo>
                  <a:lnTo>
                    <a:pt x="346" y="1348"/>
                  </a:lnTo>
                  <a:lnTo>
                    <a:pt x="290" y="1310"/>
                  </a:lnTo>
                  <a:lnTo>
                    <a:pt x="240" y="1269"/>
                  </a:lnTo>
                  <a:lnTo>
                    <a:pt x="193" y="1222"/>
                  </a:lnTo>
                  <a:lnTo>
                    <a:pt x="150" y="1171"/>
                  </a:lnTo>
                  <a:lnTo>
                    <a:pt x="113" y="1117"/>
                  </a:lnTo>
                  <a:lnTo>
                    <a:pt x="80" y="1059"/>
                  </a:lnTo>
                  <a:lnTo>
                    <a:pt x="52" y="998"/>
                  </a:lnTo>
                  <a:lnTo>
                    <a:pt x="29" y="934"/>
                  </a:lnTo>
                  <a:lnTo>
                    <a:pt x="13" y="868"/>
                  </a:lnTo>
                  <a:lnTo>
                    <a:pt x="4" y="799"/>
                  </a:lnTo>
                  <a:lnTo>
                    <a:pt x="0" y="729"/>
                  </a:lnTo>
                  <a:lnTo>
                    <a:pt x="4" y="659"/>
                  </a:lnTo>
                  <a:lnTo>
                    <a:pt x="13" y="590"/>
                  </a:lnTo>
                  <a:lnTo>
                    <a:pt x="29" y="524"/>
                  </a:lnTo>
                  <a:lnTo>
                    <a:pt x="52" y="461"/>
                  </a:lnTo>
                  <a:lnTo>
                    <a:pt x="80" y="400"/>
                  </a:lnTo>
                  <a:lnTo>
                    <a:pt x="113" y="342"/>
                  </a:lnTo>
                  <a:lnTo>
                    <a:pt x="150" y="288"/>
                  </a:lnTo>
                  <a:lnTo>
                    <a:pt x="193" y="237"/>
                  </a:lnTo>
                  <a:lnTo>
                    <a:pt x="240" y="191"/>
                  </a:lnTo>
                  <a:lnTo>
                    <a:pt x="290" y="149"/>
                  </a:lnTo>
                  <a:lnTo>
                    <a:pt x="346" y="110"/>
                  </a:lnTo>
                  <a:lnTo>
                    <a:pt x="403" y="79"/>
                  </a:lnTo>
                  <a:lnTo>
                    <a:pt x="464" y="51"/>
                  </a:lnTo>
                  <a:lnTo>
                    <a:pt x="529" y="29"/>
                  </a:lnTo>
                  <a:lnTo>
                    <a:pt x="596" y="13"/>
                  </a:lnTo>
                  <a:lnTo>
                    <a:pt x="664" y="3"/>
                  </a:lnTo>
                  <a:lnTo>
                    <a:pt x="7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07" name="Группа 406"/>
          <p:cNvGrpSpPr/>
          <p:nvPr/>
        </p:nvGrpSpPr>
        <p:grpSpPr>
          <a:xfrm>
            <a:off x="7949342" y="3264895"/>
            <a:ext cx="379436" cy="387450"/>
            <a:chOff x="5853113" y="3217863"/>
            <a:chExt cx="2179638" cy="2225675"/>
          </a:xfrm>
          <a:solidFill>
            <a:schemeClr val="bg2">
              <a:lumMod val="25000"/>
            </a:schemeClr>
          </a:solidFill>
        </p:grpSpPr>
        <p:sp>
          <p:nvSpPr>
            <p:cNvPr id="404" name="Freeform 362"/>
            <p:cNvSpPr>
              <a:spLocks noEditPoints="1"/>
            </p:cNvSpPr>
            <p:nvPr/>
          </p:nvSpPr>
          <p:spPr bwMode="auto">
            <a:xfrm>
              <a:off x="5924551" y="3779838"/>
              <a:ext cx="2035175" cy="1663700"/>
            </a:xfrm>
            <a:custGeom>
              <a:avLst/>
              <a:gdLst>
                <a:gd name="T0" fmla="*/ 1378 w 3846"/>
                <a:gd name="T1" fmla="*/ 963 h 3144"/>
                <a:gd name="T2" fmla="*/ 1347 w 3846"/>
                <a:gd name="T3" fmla="*/ 995 h 3144"/>
                <a:gd name="T4" fmla="*/ 446 w 3846"/>
                <a:gd name="T5" fmla="*/ 2705 h 3144"/>
                <a:gd name="T6" fmla="*/ 3400 w 3846"/>
                <a:gd name="T7" fmla="*/ 1826 h 3144"/>
                <a:gd name="T8" fmla="*/ 2482 w 3846"/>
                <a:gd name="T9" fmla="*/ 979 h 3144"/>
                <a:gd name="T10" fmla="*/ 1378 w 3846"/>
                <a:gd name="T11" fmla="*/ 963 h 3144"/>
                <a:gd name="T12" fmla="*/ 1555 w 3846"/>
                <a:gd name="T13" fmla="*/ 4 h 3144"/>
                <a:gd name="T14" fmla="*/ 1618 w 3846"/>
                <a:gd name="T15" fmla="*/ 31 h 3144"/>
                <a:gd name="T16" fmla="*/ 1667 w 3846"/>
                <a:gd name="T17" fmla="*/ 79 h 3144"/>
                <a:gd name="T18" fmla="*/ 1694 w 3846"/>
                <a:gd name="T19" fmla="*/ 141 h 3144"/>
                <a:gd name="T20" fmla="*/ 1696 w 3846"/>
                <a:gd name="T21" fmla="*/ 523 h 3144"/>
                <a:gd name="T22" fmla="*/ 2150 w 3846"/>
                <a:gd name="T23" fmla="*/ 177 h 3144"/>
                <a:gd name="T24" fmla="*/ 2163 w 3846"/>
                <a:gd name="T25" fmla="*/ 108 h 3144"/>
                <a:gd name="T26" fmla="*/ 2201 w 3846"/>
                <a:gd name="T27" fmla="*/ 52 h 3144"/>
                <a:gd name="T28" fmla="*/ 2258 w 3846"/>
                <a:gd name="T29" fmla="*/ 15 h 3144"/>
                <a:gd name="T30" fmla="*/ 2328 w 3846"/>
                <a:gd name="T31" fmla="*/ 0 h 3144"/>
                <a:gd name="T32" fmla="*/ 2397 w 3846"/>
                <a:gd name="T33" fmla="*/ 15 h 3144"/>
                <a:gd name="T34" fmla="*/ 2453 w 3846"/>
                <a:gd name="T35" fmla="*/ 52 h 3144"/>
                <a:gd name="T36" fmla="*/ 2491 w 3846"/>
                <a:gd name="T37" fmla="*/ 108 h 3144"/>
                <a:gd name="T38" fmla="*/ 2506 w 3846"/>
                <a:gd name="T39" fmla="*/ 177 h 3144"/>
                <a:gd name="T40" fmla="*/ 2581 w 3846"/>
                <a:gd name="T41" fmla="*/ 523 h 3144"/>
                <a:gd name="T42" fmla="*/ 2625 w 3846"/>
                <a:gd name="T43" fmla="*/ 533 h 3144"/>
                <a:gd name="T44" fmla="*/ 2672 w 3846"/>
                <a:gd name="T45" fmla="*/ 558 h 3144"/>
                <a:gd name="T46" fmla="*/ 2715 w 3846"/>
                <a:gd name="T47" fmla="*/ 590 h 3144"/>
                <a:gd name="T48" fmla="*/ 2754 w 3846"/>
                <a:gd name="T49" fmla="*/ 625 h 3144"/>
                <a:gd name="T50" fmla="*/ 2784 w 3846"/>
                <a:gd name="T51" fmla="*/ 654 h 3144"/>
                <a:gd name="T52" fmla="*/ 2801 w 3846"/>
                <a:gd name="T53" fmla="*/ 671 h 3144"/>
                <a:gd name="T54" fmla="*/ 3778 w 3846"/>
                <a:gd name="T55" fmla="*/ 1573 h 3144"/>
                <a:gd name="T56" fmla="*/ 3812 w 3846"/>
                <a:gd name="T57" fmla="*/ 1614 h 3144"/>
                <a:gd name="T58" fmla="*/ 3836 w 3846"/>
                <a:gd name="T59" fmla="*/ 1665 h 3144"/>
                <a:gd name="T60" fmla="*/ 3846 w 3846"/>
                <a:gd name="T61" fmla="*/ 1713 h 3144"/>
                <a:gd name="T62" fmla="*/ 3842 w 3846"/>
                <a:gd name="T63" fmla="*/ 2870 h 3144"/>
                <a:gd name="T64" fmla="*/ 3815 w 3846"/>
                <a:gd name="T65" fmla="*/ 2958 h 3144"/>
                <a:gd name="T66" fmla="*/ 3765 w 3846"/>
                <a:gd name="T67" fmla="*/ 3034 h 3144"/>
                <a:gd name="T68" fmla="*/ 3696 w 3846"/>
                <a:gd name="T69" fmla="*/ 3093 h 3144"/>
                <a:gd name="T70" fmla="*/ 3612 w 3846"/>
                <a:gd name="T71" fmla="*/ 3131 h 3144"/>
                <a:gd name="T72" fmla="*/ 3518 w 3846"/>
                <a:gd name="T73" fmla="*/ 3144 h 3144"/>
                <a:gd name="T74" fmla="*/ 280 w 3846"/>
                <a:gd name="T75" fmla="*/ 3142 h 3144"/>
                <a:gd name="T76" fmla="*/ 191 w 3846"/>
                <a:gd name="T77" fmla="*/ 3115 h 3144"/>
                <a:gd name="T78" fmla="*/ 114 w 3846"/>
                <a:gd name="T79" fmla="*/ 3066 h 3144"/>
                <a:gd name="T80" fmla="*/ 53 w 3846"/>
                <a:gd name="T81" fmla="*/ 2998 h 3144"/>
                <a:gd name="T82" fmla="*/ 15 w 3846"/>
                <a:gd name="T83" fmla="*/ 2915 h 3144"/>
                <a:gd name="T84" fmla="*/ 0 w 3846"/>
                <a:gd name="T85" fmla="*/ 2822 h 3144"/>
                <a:gd name="T86" fmla="*/ 3 w 3846"/>
                <a:gd name="T87" fmla="*/ 1690 h 3144"/>
                <a:gd name="T88" fmla="*/ 21 w 3846"/>
                <a:gd name="T89" fmla="*/ 1640 h 3144"/>
                <a:gd name="T90" fmla="*/ 50 w 3846"/>
                <a:gd name="T91" fmla="*/ 1592 h 3144"/>
                <a:gd name="T92" fmla="*/ 1043 w 3846"/>
                <a:gd name="T93" fmla="*/ 674 h 3144"/>
                <a:gd name="T94" fmla="*/ 1051 w 3846"/>
                <a:gd name="T95" fmla="*/ 665 h 3144"/>
                <a:gd name="T96" fmla="*/ 1076 w 3846"/>
                <a:gd name="T97" fmla="*/ 641 h 3144"/>
                <a:gd name="T98" fmla="*/ 1109 w 3846"/>
                <a:gd name="T99" fmla="*/ 607 h 3144"/>
                <a:gd name="T100" fmla="*/ 1153 w 3846"/>
                <a:gd name="T101" fmla="*/ 573 h 3144"/>
                <a:gd name="T102" fmla="*/ 1197 w 3846"/>
                <a:gd name="T103" fmla="*/ 543 h 3144"/>
                <a:gd name="T104" fmla="*/ 1243 w 3846"/>
                <a:gd name="T105" fmla="*/ 526 h 3144"/>
                <a:gd name="T106" fmla="*/ 1340 w 3846"/>
                <a:gd name="T107" fmla="*/ 523 h 3144"/>
                <a:gd name="T108" fmla="*/ 1344 w 3846"/>
                <a:gd name="T109" fmla="*/ 141 h 3144"/>
                <a:gd name="T110" fmla="*/ 1371 w 3846"/>
                <a:gd name="T111" fmla="*/ 79 h 3144"/>
                <a:gd name="T112" fmla="*/ 1418 w 3846"/>
                <a:gd name="T113" fmla="*/ 31 h 3144"/>
                <a:gd name="T114" fmla="*/ 1482 w 3846"/>
                <a:gd name="T115" fmla="*/ 4 h 3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46" h="3144">
                  <a:moveTo>
                    <a:pt x="1378" y="963"/>
                  </a:moveTo>
                  <a:lnTo>
                    <a:pt x="1378" y="963"/>
                  </a:lnTo>
                  <a:lnTo>
                    <a:pt x="1363" y="982"/>
                  </a:lnTo>
                  <a:lnTo>
                    <a:pt x="1347" y="995"/>
                  </a:lnTo>
                  <a:lnTo>
                    <a:pt x="446" y="1826"/>
                  </a:lnTo>
                  <a:lnTo>
                    <a:pt x="446" y="2705"/>
                  </a:lnTo>
                  <a:lnTo>
                    <a:pt x="3400" y="2705"/>
                  </a:lnTo>
                  <a:lnTo>
                    <a:pt x="3400" y="1826"/>
                  </a:lnTo>
                  <a:lnTo>
                    <a:pt x="2499" y="995"/>
                  </a:lnTo>
                  <a:lnTo>
                    <a:pt x="2482" y="979"/>
                  </a:lnTo>
                  <a:lnTo>
                    <a:pt x="2468" y="963"/>
                  </a:lnTo>
                  <a:lnTo>
                    <a:pt x="1378" y="963"/>
                  </a:lnTo>
                  <a:close/>
                  <a:moveTo>
                    <a:pt x="1518" y="0"/>
                  </a:moveTo>
                  <a:lnTo>
                    <a:pt x="1555" y="4"/>
                  </a:lnTo>
                  <a:lnTo>
                    <a:pt x="1588" y="15"/>
                  </a:lnTo>
                  <a:lnTo>
                    <a:pt x="1618" y="31"/>
                  </a:lnTo>
                  <a:lnTo>
                    <a:pt x="1645" y="52"/>
                  </a:lnTo>
                  <a:lnTo>
                    <a:pt x="1667" y="79"/>
                  </a:lnTo>
                  <a:lnTo>
                    <a:pt x="1683" y="108"/>
                  </a:lnTo>
                  <a:lnTo>
                    <a:pt x="1694" y="141"/>
                  </a:lnTo>
                  <a:lnTo>
                    <a:pt x="1696" y="177"/>
                  </a:lnTo>
                  <a:lnTo>
                    <a:pt x="1696" y="523"/>
                  </a:lnTo>
                  <a:lnTo>
                    <a:pt x="2150" y="523"/>
                  </a:lnTo>
                  <a:lnTo>
                    <a:pt x="2150" y="177"/>
                  </a:lnTo>
                  <a:lnTo>
                    <a:pt x="2152" y="141"/>
                  </a:lnTo>
                  <a:lnTo>
                    <a:pt x="2163" y="108"/>
                  </a:lnTo>
                  <a:lnTo>
                    <a:pt x="2179" y="79"/>
                  </a:lnTo>
                  <a:lnTo>
                    <a:pt x="2201" y="52"/>
                  </a:lnTo>
                  <a:lnTo>
                    <a:pt x="2228" y="31"/>
                  </a:lnTo>
                  <a:lnTo>
                    <a:pt x="2258" y="15"/>
                  </a:lnTo>
                  <a:lnTo>
                    <a:pt x="2291" y="4"/>
                  </a:lnTo>
                  <a:lnTo>
                    <a:pt x="2328" y="0"/>
                  </a:lnTo>
                  <a:lnTo>
                    <a:pt x="2363" y="4"/>
                  </a:lnTo>
                  <a:lnTo>
                    <a:pt x="2397" y="15"/>
                  </a:lnTo>
                  <a:lnTo>
                    <a:pt x="2428" y="31"/>
                  </a:lnTo>
                  <a:lnTo>
                    <a:pt x="2453" y="52"/>
                  </a:lnTo>
                  <a:lnTo>
                    <a:pt x="2475" y="79"/>
                  </a:lnTo>
                  <a:lnTo>
                    <a:pt x="2491" y="108"/>
                  </a:lnTo>
                  <a:lnTo>
                    <a:pt x="2502" y="141"/>
                  </a:lnTo>
                  <a:lnTo>
                    <a:pt x="2506" y="177"/>
                  </a:lnTo>
                  <a:lnTo>
                    <a:pt x="2506" y="523"/>
                  </a:lnTo>
                  <a:lnTo>
                    <a:pt x="2581" y="523"/>
                  </a:lnTo>
                  <a:lnTo>
                    <a:pt x="2603" y="526"/>
                  </a:lnTo>
                  <a:lnTo>
                    <a:pt x="2625" y="533"/>
                  </a:lnTo>
                  <a:lnTo>
                    <a:pt x="2648" y="543"/>
                  </a:lnTo>
                  <a:lnTo>
                    <a:pt x="2672" y="558"/>
                  </a:lnTo>
                  <a:lnTo>
                    <a:pt x="2693" y="573"/>
                  </a:lnTo>
                  <a:lnTo>
                    <a:pt x="2715" y="590"/>
                  </a:lnTo>
                  <a:lnTo>
                    <a:pt x="2737" y="607"/>
                  </a:lnTo>
                  <a:lnTo>
                    <a:pt x="2754" y="625"/>
                  </a:lnTo>
                  <a:lnTo>
                    <a:pt x="2770" y="641"/>
                  </a:lnTo>
                  <a:lnTo>
                    <a:pt x="2784" y="654"/>
                  </a:lnTo>
                  <a:lnTo>
                    <a:pt x="2795" y="665"/>
                  </a:lnTo>
                  <a:lnTo>
                    <a:pt x="2801" y="671"/>
                  </a:lnTo>
                  <a:lnTo>
                    <a:pt x="2803" y="674"/>
                  </a:lnTo>
                  <a:lnTo>
                    <a:pt x="3778" y="1573"/>
                  </a:lnTo>
                  <a:lnTo>
                    <a:pt x="3796" y="1592"/>
                  </a:lnTo>
                  <a:lnTo>
                    <a:pt x="3812" y="1614"/>
                  </a:lnTo>
                  <a:lnTo>
                    <a:pt x="3825" y="1640"/>
                  </a:lnTo>
                  <a:lnTo>
                    <a:pt x="3836" y="1665"/>
                  </a:lnTo>
                  <a:lnTo>
                    <a:pt x="3843" y="1690"/>
                  </a:lnTo>
                  <a:lnTo>
                    <a:pt x="3846" y="1713"/>
                  </a:lnTo>
                  <a:lnTo>
                    <a:pt x="3846" y="2822"/>
                  </a:lnTo>
                  <a:lnTo>
                    <a:pt x="3842" y="2870"/>
                  </a:lnTo>
                  <a:lnTo>
                    <a:pt x="3831" y="2915"/>
                  </a:lnTo>
                  <a:lnTo>
                    <a:pt x="3815" y="2958"/>
                  </a:lnTo>
                  <a:lnTo>
                    <a:pt x="3792" y="2998"/>
                  </a:lnTo>
                  <a:lnTo>
                    <a:pt x="3765" y="3034"/>
                  </a:lnTo>
                  <a:lnTo>
                    <a:pt x="3732" y="3066"/>
                  </a:lnTo>
                  <a:lnTo>
                    <a:pt x="3696" y="3093"/>
                  </a:lnTo>
                  <a:lnTo>
                    <a:pt x="3655" y="3115"/>
                  </a:lnTo>
                  <a:lnTo>
                    <a:pt x="3612" y="3131"/>
                  </a:lnTo>
                  <a:lnTo>
                    <a:pt x="3566" y="3142"/>
                  </a:lnTo>
                  <a:lnTo>
                    <a:pt x="3518" y="3144"/>
                  </a:lnTo>
                  <a:lnTo>
                    <a:pt x="328" y="3144"/>
                  </a:lnTo>
                  <a:lnTo>
                    <a:pt x="280" y="3142"/>
                  </a:lnTo>
                  <a:lnTo>
                    <a:pt x="234" y="3131"/>
                  </a:lnTo>
                  <a:lnTo>
                    <a:pt x="191" y="3115"/>
                  </a:lnTo>
                  <a:lnTo>
                    <a:pt x="150" y="3093"/>
                  </a:lnTo>
                  <a:lnTo>
                    <a:pt x="114" y="3066"/>
                  </a:lnTo>
                  <a:lnTo>
                    <a:pt x="81" y="3034"/>
                  </a:lnTo>
                  <a:lnTo>
                    <a:pt x="53" y="2998"/>
                  </a:lnTo>
                  <a:lnTo>
                    <a:pt x="31" y="2958"/>
                  </a:lnTo>
                  <a:lnTo>
                    <a:pt x="15" y="2915"/>
                  </a:lnTo>
                  <a:lnTo>
                    <a:pt x="4" y="2870"/>
                  </a:lnTo>
                  <a:lnTo>
                    <a:pt x="0" y="2822"/>
                  </a:lnTo>
                  <a:lnTo>
                    <a:pt x="0" y="1713"/>
                  </a:lnTo>
                  <a:lnTo>
                    <a:pt x="3" y="1690"/>
                  </a:lnTo>
                  <a:lnTo>
                    <a:pt x="10" y="1665"/>
                  </a:lnTo>
                  <a:lnTo>
                    <a:pt x="21" y="1640"/>
                  </a:lnTo>
                  <a:lnTo>
                    <a:pt x="34" y="1614"/>
                  </a:lnTo>
                  <a:lnTo>
                    <a:pt x="50" y="1592"/>
                  </a:lnTo>
                  <a:lnTo>
                    <a:pt x="69" y="1573"/>
                  </a:lnTo>
                  <a:lnTo>
                    <a:pt x="1043" y="674"/>
                  </a:lnTo>
                  <a:lnTo>
                    <a:pt x="1046" y="671"/>
                  </a:lnTo>
                  <a:lnTo>
                    <a:pt x="1051" y="665"/>
                  </a:lnTo>
                  <a:lnTo>
                    <a:pt x="1062" y="654"/>
                  </a:lnTo>
                  <a:lnTo>
                    <a:pt x="1076" y="641"/>
                  </a:lnTo>
                  <a:lnTo>
                    <a:pt x="1092" y="625"/>
                  </a:lnTo>
                  <a:lnTo>
                    <a:pt x="1109" y="607"/>
                  </a:lnTo>
                  <a:lnTo>
                    <a:pt x="1131" y="590"/>
                  </a:lnTo>
                  <a:lnTo>
                    <a:pt x="1153" y="573"/>
                  </a:lnTo>
                  <a:lnTo>
                    <a:pt x="1174" y="558"/>
                  </a:lnTo>
                  <a:lnTo>
                    <a:pt x="1197" y="543"/>
                  </a:lnTo>
                  <a:lnTo>
                    <a:pt x="1221" y="533"/>
                  </a:lnTo>
                  <a:lnTo>
                    <a:pt x="1243" y="526"/>
                  </a:lnTo>
                  <a:lnTo>
                    <a:pt x="1265" y="523"/>
                  </a:lnTo>
                  <a:lnTo>
                    <a:pt x="1340" y="523"/>
                  </a:lnTo>
                  <a:lnTo>
                    <a:pt x="1340" y="177"/>
                  </a:lnTo>
                  <a:lnTo>
                    <a:pt x="1344" y="141"/>
                  </a:lnTo>
                  <a:lnTo>
                    <a:pt x="1355" y="108"/>
                  </a:lnTo>
                  <a:lnTo>
                    <a:pt x="1371" y="79"/>
                  </a:lnTo>
                  <a:lnTo>
                    <a:pt x="1393" y="52"/>
                  </a:lnTo>
                  <a:lnTo>
                    <a:pt x="1418" y="31"/>
                  </a:lnTo>
                  <a:lnTo>
                    <a:pt x="1449" y="15"/>
                  </a:lnTo>
                  <a:lnTo>
                    <a:pt x="1482" y="4"/>
                  </a:lnTo>
                  <a:lnTo>
                    <a:pt x="15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363"/>
            <p:cNvSpPr>
              <a:spLocks/>
            </p:cNvSpPr>
            <p:nvPr/>
          </p:nvSpPr>
          <p:spPr bwMode="auto">
            <a:xfrm>
              <a:off x="5853113" y="3217863"/>
              <a:ext cx="2179638" cy="838200"/>
            </a:xfrm>
            <a:custGeom>
              <a:avLst/>
              <a:gdLst>
                <a:gd name="T0" fmla="*/ 2783 w 4119"/>
                <a:gd name="T1" fmla="*/ 0 h 1584"/>
                <a:gd name="T2" fmla="*/ 2990 w 4119"/>
                <a:gd name="T3" fmla="*/ 16 h 1584"/>
                <a:gd name="T4" fmla="*/ 3187 w 4119"/>
                <a:gd name="T5" fmla="*/ 61 h 1584"/>
                <a:gd name="T6" fmla="*/ 3372 w 4119"/>
                <a:gd name="T7" fmla="*/ 134 h 1584"/>
                <a:gd name="T8" fmla="*/ 3540 w 4119"/>
                <a:gd name="T9" fmla="*/ 231 h 1584"/>
                <a:gd name="T10" fmla="*/ 3693 w 4119"/>
                <a:gd name="T11" fmla="*/ 353 h 1584"/>
                <a:gd name="T12" fmla="*/ 3826 w 4119"/>
                <a:gd name="T13" fmla="*/ 494 h 1584"/>
                <a:gd name="T14" fmla="*/ 3937 w 4119"/>
                <a:gd name="T15" fmla="*/ 654 h 1584"/>
                <a:gd name="T16" fmla="*/ 4025 w 4119"/>
                <a:gd name="T17" fmla="*/ 828 h 1584"/>
                <a:gd name="T18" fmla="*/ 4084 w 4119"/>
                <a:gd name="T19" fmla="*/ 1016 h 1584"/>
                <a:gd name="T20" fmla="*/ 4115 w 4119"/>
                <a:gd name="T21" fmla="*/ 1216 h 1584"/>
                <a:gd name="T22" fmla="*/ 4119 w 4119"/>
                <a:gd name="T23" fmla="*/ 1495 h 1584"/>
                <a:gd name="T24" fmla="*/ 4107 w 4119"/>
                <a:gd name="T25" fmla="*/ 1540 h 1584"/>
                <a:gd name="T26" fmla="*/ 4074 w 4119"/>
                <a:gd name="T27" fmla="*/ 1572 h 1584"/>
                <a:gd name="T28" fmla="*/ 4029 w 4119"/>
                <a:gd name="T29" fmla="*/ 1584 h 1584"/>
                <a:gd name="T30" fmla="*/ 3168 w 4119"/>
                <a:gd name="T31" fmla="*/ 1580 h 1584"/>
                <a:gd name="T32" fmla="*/ 3096 w 4119"/>
                <a:gd name="T33" fmla="*/ 1554 h 1584"/>
                <a:gd name="T34" fmla="*/ 3038 w 4119"/>
                <a:gd name="T35" fmla="*/ 1506 h 1584"/>
                <a:gd name="T36" fmla="*/ 2999 w 4119"/>
                <a:gd name="T37" fmla="*/ 1442 h 1584"/>
                <a:gd name="T38" fmla="*/ 2986 w 4119"/>
                <a:gd name="T39" fmla="*/ 1365 h 1584"/>
                <a:gd name="T40" fmla="*/ 2982 w 4119"/>
                <a:gd name="T41" fmla="*/ 872 h 1584"/>
                <a:gd name="T42" fmla="*/ 2955 w 4119"/>
                <a:gd name="T43" fmla="*/ 801 h 1584"/>
                <a:gd name="T44" fmla="*/ 2906 w 4119"/>
                <a:gd name="T45" fmla="*/ 744 h 1584"/>
                <a:gd name="T46" fmla="*/ 2840 w 4119"/>
                <a:gd name="T47" fmla="*/ 705 h 1584"/>
                <a:gd name="T48" fmla="*/ 2763 w 4119"/>
                <a:gd name="T49" fmla="*/ 692 h 1584"/>
                <a:gd name="T50" fmla="*/ 1317 w 4119"/>
                <a:gd name="T51" fmla="*/ 696 h 1584"/>
                <a:gd name="T52" fmla="*/ 1245 w 4119"/>
                <a:gd name="T53" fmla="*/ 721 h 1584"/>
                <a:gd name="T54" fmla="*/ 1187 w 4119"/>
                <a:gd name="T55" fmla="*/ 771 h 1584"/>
                <a:gd name="T56" fmla="*/ 1148 w 4119"/>
                <a:gd name="T57" fmla="*/ 835 h 1584"/>
                <a:gd name="T58" fmla="*/ 1134 w 4119"/>
                <a:gd name="T59" fmla="*/ 912 h 1584"/>
                <a:gd name="T60" fmla="*/ 1130 w 4119"/>
                <a:gd name="T61" fmla="*/ 1405 h 1584"/>
                <a:gd name="T62" fmla="*/ 1103 w 4119"/>
                <a:gd name="T63" fmla="*/ 1475 h 1584"/>
                <a:gd name="T64" fmla="*/ 1055 w 4119"/>
                <a:gd name="T65" fmla="*/ 1533 h 1584"/>
                <a:gd name="T66" fmla="*/ 990 w 4119"/>
                <a:gd name="T67" fmla="*/ 1571 h 1584"/>
                <a:gd name="T68" fmla="*/ 912 w 4119"/>
                <a:gd name="T69" fmla="*/ 1584 h 1584"/>
                <a:gd name="T70" fmla="*/ 67 w 4119"/>
                <a:gd name="T71" fmla="*/ 1582 h 1584"/>
                <a:gd name="T72" fmla="*/ 27 w 4119"/>
                <a:gd name="T73" fmla="*/ 1558 h 1584"/>
                <a:gd name="T74" fmla="*/ 4 w 4119"/>
                <a:gd name="T75" fmla="*/ 1519 h 1584"/>
                <a:gd name="T76" fmla="*/ 0 w 4119"/>
                <a:gd name="T77" fmla="*/ 1318 h 1584"/>
                <a:gd name="T78" fmla="*/ 16 w 4119"/>
                <a:gd name="T79" fmla="*/ 1114 h 1584"/>
                <a:gd name="T80" fmla="*/ 62 w 4119"/>
                <a:gd name="T81" fmla="*/ 921 h 1584"/>
                <a:gd name="T82" fmla="*/ 136 w 4119"/>
                <a:gd name="T83" fmla="*/ 739 h 1584"/>
                <a:gd name="T84" fmla="*/ 236 w 4119"/>
                <a:gd name="T85" fmla="*/ 571 h 1584"/>
                <a:gd name="T86" fmla="*/ 357 w 4119"/>
                <a:gd name="T87" fmla="*/ 420 h 1584"/>
                <a:gd name="T88" fmla="*/ 500 w 4119"/>
                <a:gd name="T89" fmla="*/ 290 h 1584"/>
                <a:gd name="T90" fmla="*/ 662 w 4119"/>
                <a:gd name="T91" fmla="*/ 179 h 1584"/>
                <a:gd name="T92" fmla="*/ 839 w 4119"/>
                <a:gd name="T93" fmla="*/ 94 h 1584"/>
                <a:gd name="T94" fmla="*/ 1031 w 4119"/>
                <a:gd name="T95" fmla="*/ 34 h 1584"/>
                <a:gd name="T96" fmla="*/ 1232 w 4119"/>
                <a:gd name="T97" fmla="*/ 4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19" h="1584">
                  <a:moveTo>
                    <a:pt x="1337" y="0"/>
                  </a:moveTo>
                  <a:lnTo>
                    <a:pt x="2783" y="0"/>
                  </a:lnTo>
                  <a:lnTo>
                    <a:pt x="2888" y="4"/>
                  </a:lnTo>
                  <a:lnTo>
                    <a:pt x="2990" y="16"/>
                  </a:lnTo>
                  <a:lnTo>
                    <a:pt x="3090" y="34"/>
                  </a:lnTo>
                  <a:lnTo>
                    <a:pt x="3187" y="61"/>
                  </a:lnTo>
                  <a:lnTo>
                    <a:pt x="3281" y="94"/>
                  </a:lnTo>
                  <a:lnTo>
                    <a:pt x="3372" y="134"/>
                  </a:lnTo>
                  <a:lnTo>
                    <a:pt x="3458" y="179"/>
                  </a:lnTo>
                  <a:lnTo>
                    <a:pt x="3540" y="231"/>
                  </a:lnTo>
                  <a:lnTo>
                    <a:pt x="3620" y="290"/>
                  </a:lnTo>
                  <a:lnTo>
                    <a:pt x="3693" y="353"/>
                  </a:lnTo>
                  <a:lnTo>
                    <a:pt x="3763" y="420"/>
                  </a:lnTo>
                  <a:lnTo>
                    <a:pt x="3826" y="494"/>
                  </a:lnTo>
                  <a:lnTo>
                    <a:pt x="3884" y="571"/>
                  </a:lnTo>
                  <a:lnTo>
                    <a:pt x="3937" y="654"/>
                  </a:lnTo>
                  <a:lnTo>
                    <a:pt x="3984" y="739"/>
                  </a:lnTo>
                  <a:lnTo>
                    <a:pt x="4025" y="828"/>
                  </a:lnTo>
                  <a:lnTo>
                    <a:pt x="4057" y="921"/>
                  </a:lnTo>
                  <a:lnTo>
                    <a:pt x="4084" y="1016"/>
                  </a:lnTo>
                  <a:lnTo>
                    <a:pt x="4104" y="1114"/>
                  </a:lnTo>
                  <a:lnTo>
                    <a:pt x="4115" y="1216"/>
                  </a:lnTo>
                  <a:lnTo>
                    <a:pt x="4119" y="1318"/>
                  </a:lnTo>
                  <a:lnTo>
                    <a:pt x="4119" y="1495"/>
                  </a:lnTo>
                  <a:lnTo>
                    <a:pt x="4116" y="1519"/>
                  </a:lnTo>
                  <a:lnTo>
                    <a:pt x="4107" y="1540"/>
                  </a:lnTo>
                  <a:lnTo>
                    <a:pt x="4093" y="1558"/>
                  </a:lnTo>
                  <a:lnTo>
                    <a:pt x="4074" y="1572"/>
                  </a:lnTo>
                  <a:lnTo>
                    <a:pt x="4053" y="1582"/>
                  </a:lnTo>
                  <a:lnTo>
                    <a:pt x="4029" y="1584"/>
                  </a:lnTo>
                  <a:lnTo>
                    <a:pt x="3208" y="1584"/>
                  </a:lnTo>
                  <a:lnTo>
                    <a:pt x="3168" y="1580"/>
                  </a:lnTo>
                  <a:lnTo>
                    <a:pt x="3130" y="1571"/>
                  </a:lnTo>
                  <a:lnTo>
                    <a:pt x="3096" y="1554"/>
                  </a:lnTo>
                  <a:lnTo>
                    <a:pt x="3064" y="1533"/>
                  </a:lnTo>
                  <a:lnTo>
                    <a:pt x="3038" y="1506"/>
                  </a:lnTo>
                  <a:lnTo>
                    <a:pt x="3015" y="1475"/>
                  </a:lnTo>
                  <a:lnTo>
                    <a:pt x="2999" y="1442"/>
                  </a:lnTo>
                  <a:lnTo>
                    <a:pt x="2988" y="1405"/>
                  </a:lnTo>
                  <a:lnTo>
                    <a:pt x="2986" y="1365"/>
                  </a:lnTo>
                  <a:lnTo>
                    <a:pt x="2986" y="912"/>
                  </a:lnTo>
                  <a:lnTo>
                    <a:pt x="2982" y="872"/>
                  </a:lnTo>
                  <a:lnTo>
                    <a:pt x="2972" y="835"/>
                  </a:lnTo>
                  <a:lnTo>
                    <a:pt x="2955" y="801"/>
                  </a:lnTo>
                  <a:lnTo>
                    <a:pt x="2933" y="771"/>
                  </a:lnTo>
                  <a:lnTo>
                    <a:pt x="2906" y="744"/>
                  </a:lnTo>
                  <a:lnTo>
                    <a:pt x="2875" y="721"/>
                  </a:lnTo>
                  <a:lnTo>
                    <a:pt x="2840" y="705"/>
                  </a:lnTo>
                  <a:lnTo>
                    <a:pt x="2803" y="696"/>
                  </a:lnTo>
                  <a:lnTo>
                    <a:pt x="2763" y="692"/>
                  </a:lnTo>
                  <a:lnTo>
                    <a:pt x="1357" y="692"/>
                  </a:lnTo>
                  <a:lnTo>
                    <a:pt x="1317" y="696"/>
                  </a:lnTo>
                  <a:lnTo>
                    <a:pt x="1280" y="705"/>
                  </a:lnTo>
                  <a:lnTo>
                    <a:pt x="1245" y="721"/>
                  </a:lnTo>
                  <a:lnTo>
                    <a:pt x="1214" y="744"/>
                  </a:lnTo>
                  <a:lnTo>
                    <a:pt x="1187" y="771"/>
                  </a:lnTo>
                  <a:lnTo>
                    <a:pt x="1165" y="801"/>
                  </a:lnTo>
                  <a:lnTo>
                    <a:pt x="1148" y="835"/>
                  </a:lnTo>
                  <a:lnTo>
                    <a:pt x="1138" y="872"/>
                  </a:lnTo>
                  <a:lnTo>
                    <a:pt x="1134" y="912"/>
                  </a:lnTo>
                  <a:lnTo>
                    <a:pt x="1134" y="1365"/>
                  </a:lnTo>
                  <a:lnTo>
                    <a:pt x="1130" y="1405"/>
                  </a:lnTo>
                  <a:lnTo>
                    <a:pt x="1121" y="1442"/>
                  </a:lnTo>
                  <a:lnTo>
                    <a:pt x="1103" y="1475"/>
                  </a:lnTo>
                  <a:lnTo>
                    <a:pt x="1082" y="1506"/>
                  </a:lnTo>
                  <a:lnTo>
                    <a:pt x="1055" y="1533"/>
                  </a:lnTo>
                  <a:lnTo>
                    <a:pt x="1024" y="1554"/>
                  </a:lnTo>
                  <a:lnTo>
                    <a:pt x="990" y="1571"/>
                  </a:lnTo>
                  <a:lnTo>
                    <a:pt x="952" y="1580"/>
                  </a:lnTo>
                  <a:lnTo>
                    <a:pt x="912" y="1584"/>
                  </a:lnTo>
                  <a:lnTo>
                    <a:pt x="91" y="1584"/>
                  </a:lnTo>
                  <a:lnTo>
                    <a:pt x="67" y="1582"/>
                  </a:lnTo>
                  <a:lnTo>
                    <a:pt x="46" y="1572"/>
                  </a:lnTo>
                  <a:lnTo>
                    <a:pt x="27" y="1558"/>
                  </a:lnTo>
                  <a:lnTo>
                    <a:pt x="13" y="1540"/>
                  </a:lnTo>
                  <a:lnTo>
                    <a:pt x="4" y="1519"/>
                  </a:lnTo>
                  <a:lnTo>
                    <a:pt x="0" y="1495"/>
                  </a:lnTo>
                  <a:lnTo>
                    <a:pt x="0" y="1318"/>
                  </a:lnTo>
                  <a:lnTo>
                    <a:pt x="4" y="1216"/>
                  </a:lnTo>
                  <a:lnTo>
                    <a:pt x="16" y="1114"/>
                  </a:lnTo>
                  <a:lnTo>
                    <a:pt x="36" y="1016"/>
                  </a:lnTo>
                  <a:lnTo>
                    <a:pt x="62" y="921"/>
                  </a:lnTo>
                  <a:lnTo>
                    <a:pt x="95" y="828"/>
                  </a:lnTo>
                  <a:lnTo>
                    <a:pt x="136" y="739"/>
                  </a:lnTo>
                  <a:lnTo>
                    <a:pt x="183" y="654"/>
                  </a:lnTo>
                  <a:lnTo>
                    <a:pt x="236" y="571"/>
                  </a:lnTo>
                  <a:lnTo>
                    <a:pt x="294" y="494"/>
                  </a:lnTo>
                  <a:lnTo>
                    <a:pt x="357" y="420"/>
                  </a:lnTo>
                  <a:lnTo>
                    <a:pt x="427" y="353"/>
                  </a:lnTo>
                  <a:lnTo>
                    <a:pt x="500" y="290"/>
                  </a:lnTo>
                  <a:lnTo>
                    <a:pt x="580" y="231"/>
                  </a:lnTo>
                  <a:lnTo>
                    <a:pt x="662" y="179"/>
                  </a:lnTo>
                  <a:lnTo>
                    <a:pt x="749" y="134"/>
                  </a:lnTo>
                  <a:lnTo>
                    <a:pt x="839" y="94"/>
                  </a:lnTo>
                  <a:lnTo>
                    <a:pt x="933" y="61"/>
                  </a:lnTo>
                  <a:lnTo>
                    <a:pt x="1031" y="34"/>
                  </a:lnTo>
                  <a:lnTo>
                    <a:pt x="1129" y="16"/>
                  </a:lnTo>
                  <a:lnTo>
                    <a:pt x="1232" y="4"/>
                  </a:lnTo>
                  <a:lnTo>
                    <a:pt x="1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364"/>
            <p:cNvSpPr>
              <a:spLocks noEditPoints="1"/>
            </p:cNvSpPr>
            <p:nvPr/>
          </p:nvSpPr>
          <p:spPr bwMode="auto">
            <a:xfrm>
              <a:off x="6583363" y="4408488"/>
              <a:ext cx="719138" cy="709612"/>
            </a:xfrm>
            <a:custGeom>
              <a:avLst/>
              <a:gdLst>
                <a:gd name="T0" fmla="*/ 646 w 1360"/>
                <a:gd name="T1" fmla="*/ 510 h 1341"/>
                <a:gd name="T2" fmla="*/ 587 w 1360"/>
                <a:gd name="T3" fmla="*/ 534 h 1341"/>
                <a:gd name="T4" fmla="*/ 542 w 1360"/>
                <a:gd name="T5" fmla="*/ 578 h 1341"/>
                <a:gd name="T6" fmla="*/ 517 w 1360"/>
                <a:gd name="T7" fmla="*/ 636 h 1341"/>
                <a:gd name="T8" fmla="*/ 517 w 1360"/>
                <a:gd name="T9" fmla="*/ 703 h 1341"/>
                <a:gd name="T10" fmla="*/ 542 w 1360"/>
                <a:gd name="T11" fmla="*/ 761 h 1341"/>
                <a:gd name="T12" fmla="*/ 587 w 1360"/>
                <a:gd name="T13" fmla="*/ 805 h 1341"/>
                <a:gd name="T14" fmla="*/ 646 w 1360"/>
                <a:gd name="T15" fmla="*/ 831 h 1341"/>
                <a:gd name="T16" fmla="*/ 714 w 1360"/>
                <a:gd name="T17" fmla="*/ 831 h 1341"/>
                <a:gd name="T18" fmla="*/ 773 w 1360"/>
                <a:gd name="T19" fmla="*/ 805 h 1341"/>
                <a:gd name="T20" fmla="*/ 818 w 1360"/>
                <a:gd name="T21" fmla="*/ 761 h 1341"/>
                <a:gd name="T22" fmla="*/ 842 w 1360"/>
                <a:gd name="T23" fmla="*/ 703 h 1341"/>
                <a:gd name="T24" fmla="*/ 842 w 1360"/>
                <a:gd name="T25" fmla="*/ 636 h 1341"/>
                <a:gd name="T26" fmla="*/ 818 w 1360"/>
                <a:gd name="T27" fmla="*/ 578 h 1341"/>
                <a:gd name="T28" fmla="*/ 773 w 1360"/>
                <a:gd name="T29" fmla="*/ 534 h 1341"/>
                <a:gd name="T30" fmla="*/ 714 w 1360"/>
                <a:gd name="T31" fmla="*/ 510 h 1341"/>
                <a:gd name="T32" fmla="*/ 680 w 1360"/>
                <a:gd name="T33" fmla="*/ 0 h 1341"/>
                <a:gd name="T34" fmla="*/ 826 w 1360"/>
                <a:gd name="T35" fmla="*/ 14 h 1341"/>
                <a:gd name="T36" fmla="*/ 961 w 1360"/>
                <a:gd name="T37" fmla="*/ 58 h 1341"/>
                <a:gd name="T38" fmla="*/ 1082 w 1360"/>
                <a:gd name="T39" fmla="*/ 129 h 1341"/>
                <a:gd name="T40" fmla="*/ 1185 w 1360"/>
                <a:gd name="T41" fmla="*/ 221 h 1341"/>
                <a:gd name="T42" fmla="*/ 1267 w 1360"/>
                <a:gd name="T43" fmla="*/ 331 h 1341"/>
                <a:gd name="T44" fmla="*/ 1325 w 1360"/>
                <a:gd name="T45" fmla="*/ 458 h 1341"/>
                <a:gd name="T46" fmla="*/ 1356 w 1360"/>
                <a:gd name="T47" fmla="*/ 596 h 1341"/>
                <a:gd name="T48" fmla="*/ 1356 w 1360"/>
                <a:gd name="T49" fmla="*/ 743 h 1341"/>
                <a:gd name="T50" fmla="*/ 1325 w 1360"/>
                <a:gd name="T51" fmla="*/ 881 h 1341"/>
                <a:gd name="T52" fmla="*/ 1267 w 1360"/>
                <a:gd name="T53" fmla="*/ 1008 h 1341"/>
                <a:gd name="T54" fmla="*/ 1185 w 1360"/>
                <a:gd name="T55" fmla="*/ 1120 h 1341"/>
                <a:gd name="T56" fmla="*/ 1082 w 1360"/>
                <a:gd name="T57" fmla="*/ 1212 h 1341"/>
                <a:gd name="T58" fmla="*/ 961 w 1360"/>
                <a:gd name="T59" fmla="*/ 1281 h 1341"/>
                <a:gd name="T60" fmla="*/ 826 w 1360"/>
                <a:gd name="T61" fmla="*/ 1325 h 1341"/>
                <a:gd name="T62" fmla="*/ 680 w 1360"/>
                <a:gd name="T63" fmla="*/ 1341 h 1341"/>
                <a:gd name="T64" fmla="*/ 534 w 1360"/>
                <a:gd name="T65" fmla="*/ 1325 h 1341"/>
                <a:gd name="T66" fmla="*/ 399 w 1360"/>
                <a:gd name="T67" fmla="*/ 1281 h 1341"/>
                <a:gd name="T68" fmla="*/ 279 w 1360"/>
                <a:gd name="T69" fmla="*/ 1212 h 1341"/>
                <a:gd name="T70" fmla="*/ 175 w 1360"/>
                <a:gd name="T71" fmla="*/ 1120 h 1341"/>
                <a:gd name="T72" fmla="*/ 93 w 1360"/>
                <a:gd name="T73" fmla="*/ 1008 h 1341"/>
                <a:gd name="T74" fmla="*/ 35 w 1360"/>
                <a:gd name="T75" fmla="*/ 881 h 1341"/>
                <a:gd name="T76" fmla="*/ 4 w 1360"/>
                <a:gd name="T77" fmla="*/ 743 h 1341"/>
                <a:gd name="T78" fmla="*/ 4 w 1360"/>
                <a:gd name="T79" fmla="*/ 596 h 1341"/>
                <a:gd name="T80" fmla="*/ 35 w 1360"/>
                <a:gd name="T81" fmla="*/ 458 h 1341"/>
                <a:gd name="T82" fmla="*/ 93 w 1360"/>
                <a:gd name="T83" fmla="*/ 331 h 1341"/>
                <a:gd name="T84" fmla="*/ 175 w 1360"/>
                <a:gd name="T85" fmla="*/ 221 h 1341"/>
                <a:gd name="T86" fmla="*/ 279 w 1360"/>
                <a:gd name="T87" fmla="*/ 129 h 1341"/>
                <a:gd name="T88" fmla="*/ 399 w 1360"/>
                <a:gd name="T89" fmla="*/ 58 h 1341"/>
                <a:gd name="T90" fmla="*/ 534 w 1360"/>
                <a:gd name="T91" fmla="*/ 14 h 1341"/>
                <a:gd name="T92" fmla="*/ 680 w 1360"/>
                <a:gd name="T93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60" h="1341">
                  <a:moveTo>
                    <a:pt x="680" y="506"/>
                  </a:moveTo>
                  <a:lnTo>
                    <a:pt x="646" y="510"/>
                  </a:lnTo>
                  <a:lnTo>
                    <a:pt x="615" y="519"/>
                  </a:lnTo>
                  <a:lnTo>
                    <a:pt x="587" y="534"/>
                  </a:lnTo>
                  <a:lnTo>
                    <a:pt x="563" y="554"/>
                  </a:lnTo>
                  <a:lnTo>
                    <a:pt x="542" y="578"/>
                  </a:lnTo>
                  <a:lnTo>
                    <a:pt x="528" y="606"/>
                  </a:lnTo>
                  <a:lnTo>
                    <a:pt x="517" y="636"/>
                  </a:lnTo>
                  <a:lnTo>
                    <a:pt x="514" y="670"/>
                  </a:lnTo>
                  <a:lnTo>
                    <a:pt x="517" y="703"/>
                  </a:lnTo>
                  <a:lnTo>
                    <a:pt x="528" y="734"/>
                  </a:lnTo>
                  <a:lnTo>
                    <a:pt x="542" y="761"/>
                  </a:lnTo>
                  <a:lnTo>
                    <a:pt x="563" y="785"/>
                  </a:lnTo>
                  <a:lnTo>
                    <a:pt x="587" y="805"/>
                  </a:lnTo>
                  <a:lnTo>
                    <a:pt x="615" y="820"/>
                  </a:lnTo>
                  <a:lnTo>
                    <a:pt x="646" y="831"/>
                  </a:lnTo>
                  <a:lnTo>
                    <a:pt x="680" y="833"/>
                  </a:lnTo>
                  <a:lnTo>
                    <a:pt x="714" y="831"/>
                  </a:lnTo>
                  <a:lnTo>
                    <a:pt x="745" y="820"/>
                  </a:lnTo>
                  <a:lnTo>
                    <a:pt x="773" y="805"/>
                  </a:lnTo>
                  <a:lnTo>
                    <a:pt x="797" y="785"/>
                  </a:lnTo>
                  <a:lnTo>
                    <a:pt x="818" y="761"/>
                  </a:lnTo>
                  <a:lnTo>
                    <a:pt x="832" y="734"/>
                  </a:lnTo>
                  <a:lnTo>
                    <a:pt x="842" y="703"/>
                  </a:lnTo>
                  <a:lnTo>
                    <a:pt x="846" y="670"/>
                  </a:lnTo>
                  <a:lnTo>
                    <a:pt x="842" y="636"/>
                  </a:lnTo>
                  <a:lnTo>
                    <a:pt x="832" y="606"/>
                  </a:lnTo>
                  <a:lnTo>
                    <a:pt x="818" y="578"/>
                  </a:lnTo>
                  <a:lnTo>
                    <a:pt x="797" y="554"/>
                  </a:lnTo>
                  <a:lnTo>
                    <a:pt x="773" y="534"/>
                  </a:lnTo>
                  <a:lnTo>
                    <a:pt x="745" y="519"/>
                  </a:lnTo>
                  <a:lnTo>
                    <a:pt x="714" y="510"/>
                  </a:lnTo>
                  <a:lnTo>
                    <a:pt x="680" y="506"/>
                  </a:lnTo>
                  <a:close/>
                  <a:moveTo>
                    <a:pt x="680" y="0"/>
                  </a:moveTo>
                  <a:lnTo>
                    <a:pt x="754" y="2"/>
                  </a:lnTo>
                  <a:lnTo>
                    <a:pt x="826" y="14"/>
                  </a:lnTo>
                  <a:lnTo>
                    <a:pt x="895" y="33"/>
                  </a:lnTo>
                  <a:lnTo>
                    <a:pt x="961" y="58"/>
                  </a:lnTo>
                  <a:lnTo>
                    <a:pt x="1023" y="90"/>
                  </a:lnTo>
                  <a:lnTo>
                    <a:pt x="1082" y="129"/>
                  </a:lnTo>
                  <a:lnTo>
                    <a:pt x="1136" y="171"/>
                  </a:lnTo>
                  <a:lnTo>
                    <a:pt x="1185" y="221"/>
                  </a:lnTo>
                  <a:lnTo>
                    <a:pt x="1229" y="274"/>
                  </a:lnTo>
                  <a:lnTo>
                    <a:pt x="1267" y="331"/>
                  </a:lnTo>
                  <a:lnTo>
                    <a:pt x="1299" y="393"/>
                  </a:lnTo>
                  <a:lnTo>
                    <a:pt x="1325" y="458"/>
                  </a:lnTo>
                  <a:lnTo>
                    <a:pt x="1344" y="526"/>
                  </a:lnTo>
                  <a:lnTo>
                    <a:pt x="1356" y="596"/>
                  </a:lnTo>
                  <a:lnTo>
                    <a:pt x="1360" y="670"/>
                  </a:lnTo>
                  <a:lnTo>
                    <a:pt x="1356" y="743"/>
                  </a:lnTo>
                  <a:lnTo>
                    <a:pt x="1344" y="813"/>
                  </a:lnTo>
                  <a:lnTo>
                    <a:pt x="1325" y="881"/>
                  </a:lnTo>
                  <a:lnTo>
                    <a:pt x="1299" y="947"/>
                  </a:lnTo>
                  <a:lnTo>
                    <a:pt x="1267" y="1008"/>
                  </a:lnTo>
                  <a:lnTo>
                    <a:pt x="1229" y="1066"/>
                  </a:lnTo>
                  <a:lnTo>
                    <a:pt x="1185" y="1120"/>
                  </a:lnTo>
                  <a:lnTo>
                    <a:pt x="1136" y="1168"/>
                  </a:lnTo>
                  <a:lnTo>
                    <a:pt x="1082" y="1212"/>
                  </a:lnTo>
                  <a:lnTo>
                    <a:pt x="1023" y="1249"/>
                  </a:lnTo>
                  <a:lnTo>
                    <a:pt x="961" y="1281"/>
                  </a:lnTo>
                  <a:lnTo>
                    <a:pt x="895" y="1306"/>
                  </a:lnTo>
                  <a:lnTo>
                    <a:pt x="826" y="1325"/>
                  </a:lnTo>
                  <a:lnTo>
                    <a:pt x="754" y="1337"/>
                  </a:lnTo>
                  <a:lnTo>
                    <a:pt x="680" y="1341"/>
                  </a:lnTo>
                  <a:lnTo>
                    <a:pt x="606" y="1337"/>
                  </a:lnTo>
                  <a:lnTo>
                    <a:pt x="534" y="1325"/>
                  </a:lnTo>
                  <a:lnTo>
                    <a:pt x="465" y="1306"/>
                  </a:lnTo>
                  <a:lnTo>
                    <a:pt x="399" y="1281"/>
                  </a:lnTo>
                  <a:lnTo>
                    <a:pt x="337" y="1249"/>
                  </a:lnTo>
                  <a:lnTo>
                    <a:pt x="279" y="1212"/>
                  </a:lnTo>
                  <a:lnTo>
                    <a:pt x="225" y="1168"/>
                  </a:lnTo>
                  <a:lnTo>
                    <a:pt x="175" y="1120"/>
                  </a:lnTo>
                  <a:lnTo>
                    <a:pt x="132" y="1066"/>
                  </a:lnTo>
                  <a:lnTo>
                    <a:pt x="93" y="1008"/>
                  </a:lnTo>
                  <a:lnTo>
                    <a:pt x="61" y="947"/>
                  </a:lnTo>
                  <a:lnTo>
                    <a:pt x="35" y="881"/>
                  </a:lnTo>
                  <a:lnTo>
                    <a:pt x="16" y="813"/>
                  </a:lnTo>
                  <a:lnTo>
                    <a:pt x="4" y="743"/>
                  </a:lnTo>
                  <a:lnTo>
                    <a:pt x="0" y="670"/>
                  </a:lnTo>
                  <a:lnTo>
                    <a:pt x="4" y="596"/>
                  </a:lnTo>
                  <a:lnTo>
                    <a:pt x="16" y="526"/>
                  </a:lnTo>
                  <a:lnTo>
                    <a:pt x="35" y="458"/>
                  </a:lnTo>
                  <a:lnTo>
                    <a:pt x="61" y="393"/>
                  </a:lnTo>
                  <a:lnTo>
                    <a:pt x="93" y="331"/>
                  </a:lnTo>
                  <a:lnTo>
                    <a:pt x="132" y="274"/>
                  </a:lnTo>
                  <a:lnTo>
                    <a:pt x="175" y="221"/>
                  </a:lnTo>
                  <a:lnTo>
                    <a:pt x="225" y="171"/>
                  </a:lnTo>
                  <a:lnTo>
                    <a:pt x="279" y="129"/>
                  </a:lnTo>
                  <a:lnTo>
                    <a:pt x="337" y="90"/>
                  </a:lnTo>
                  <a:lnTo>
                    <a:pt x="399" y="58"/>
                  </a:lnTo>
                  <a:lnTo>
                    <a:pt x="465" y="33"/>
                  </a:lnTo>
                  <a:lnTo>
                    <a:pt x="534" y="14"/>
                  </a:lnTo>
                  <a:lnTo>
                    <a:pt x="606" y="2"/>
                  </a:lnTo>
                  <a:lnTo>
                    <a:pt x="6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5" name="Группа 414"/>
          <p:cNvGrpSpPr/>
          <p:nvPr/>
        </p:nvGrpSpPr>
        <p:grpSpPr>
          <a:xfrm>
            <a:off x="8658258" y="3261218"/>
            <a:ext cx="346237" cy="394806"/>
            <a:chOff x="5880101" y="3230563"/>
            <a:chExt cx="2195512" cy="2503488"/>
          </a:xfrm>
          <a:solidFill>
            <a:schemeClr val="bg2">
              <a:lumMod val="25000"/>
            </a:schemeClr>
          </a:solidFill>
        </p:grpSpPr>
        <p:sp>
          <p:nvSpPr>
            <p:cNvPr id="412" name="Freeform 369"/>
            <p:cNvSpPr>
              <a:spLocks/>
            </p:cNvSpPr>
            <p:nvPr/>
          </p:nvSpPr>
          <p:spPr bwMode="auto">
            <a:xfrm>
              <a:off x="6740525" y="3230563"/>
              <a:ext cx="482600" cy="223838"/>
            </a:xfrm>
            <a:custGeom>
              <a:avLst/>
              <a:gdLst>
                <a:gd name="T0" fmla="*/ 79 w 610"/>
                <a:gd name="T1" fmla="*/ 0 h 282"/>
                <a:gd name="T2" fmla="*/ 531 w 610"/>
                <a:gd name="T3" fmla="*/ 0 h 282"/>
                <a:gd name="T4" fmla="*/ 552 w 610"/>
                <a:gd name="T5" fmla="*/ 3 h 282"/>
                <a:gd name="T6" fmla="*/ 571 w 610"/>
                <a:gd name="T7" fmla="*/ 11 h 282"/>
                <a:gd name="T8" fmla="*/ 587 w 610"/>
                <a:gd name="T9" fmla="*/ 23 h 282"/>
                <a:gd name="T10" fmla="*/ 600 w 610"/>
                <a:gd name="T11" fmla="*/ 40 h 282"/>
                <a:gd name="T12" fmla="*/ 608 w 610"/>
                <a:gd name="T13" fmla="*/ 58 h 282"/>
                <a:gd name="T14" fmla="*/ 610 w 610"/>
                <a:gd name="T15" fmla="*/ 79 h 282"/>
                <a:gd name="T16" fmla="*/ 610 w 610"/>
                <a:gd name="T17" fmla="*/ 203 h 282"/>
                <a:gd name="T18" fmla="*/ 608 w 610"/>
                <a:gd name="T19" fmla="*/ 224 h 282"/>
                <a:gd name="T20" fmla="*/ 600 w 610"/>
                <a:gd name="T21" fmla="*/ 243 h 282"/>
                <a:gd name="T22" fmla="*/ 587 w 610"/>
                <a:gd name="T23" fmla="*/ 259 h 282"/>
                <a:gd name="T24" fmla="*/ 571 w 610"/>
                <a:gd name="T25" fmla="*/ 272 h 282"/>
                <a:gd name="T26" fmla="*/ 552 w 610"/>
                <a:gd name="T27" fmla="*/ 280 h 282"/>
                <a:gd name="T28" fmla="*/ 531 w 610"/>
                <a:gd name="T29" fmla="*/ 282 h 282"/>
                <a:gd name="T30" fmla="*/ 79 w 610"/>
                <a:gd name="T31" fmla="*/ 282 h 282"/>
                <a:gd name="T32" fmla="*/ 58 w 610"/>
                <a:gd name="T33" fmla="*/ 280 h 282"/>
                <a:gd name="T34" fmla="*/ 39 w 610"/>
                <a:gd name="T35" fmla="*/ 272 h 282"/>
                <a:gd name="T36" fmla="*/ 23 w 610"/>
                <a:gd name="T37" fmla="*/ 259 h 282"/>
                <a:gd name="T38" fmla="*/ 11 w 610"/>
                <a:gd name="T39" fmla="*/ 243 h 282"/>
                <a:gd name="T40" fmla="*/ 3 w 610"/>
                <a:gd name="T41" fmla="*/ 224 h 282"/>
                <a:gd name="T42" fmla="*/ 0 w 610"/>
                <a:gd name="T43" fmla="*/ 203 h 282"/>
                <a:gd name="T44" fmla="*/ 0 w 610"/>
                <a:gd name="T45" fmla="*/ 79 h 282"/>
                <a:gd name="T46" fmla="*/ 3 w 610"/>
                <a:gd name="T47" fmla="*/ 58 h 282"/>
                <a:gd name="T48" fmla="*/ 11 w 610"/>
                <a:gd name="T49" fmla="*/ 40 h 282"/>
                <a:gd name="T50" fmla="*/ 23 w 610"/>
                <a:gd name="T51" fmla="*/ 23 h 282"/>
                <a:gd name="T52" fmla="*/ 39 w 610"/>
                <a:gd name="T53" fmla="*/ 11 h 282"/>
                <a:gd name="T54" fmla="*/ 58 w 610"/>
                <a:gd name="T55" fmla="*/ 3 h 282"/>
                <a:gd name="T56" fmla="*/ 79 w 610"/>
                <a:gd name="T5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0" h="282">
                  <a:moveTo>
                    <a:pt x="79" y="0"/>
                  </a:moveTo>
                  <a:lnTo>
                    <a:pt x="531" y="0"/>
                  </a:lnTo>
                  <a:lnTo>
                    <a:pt x="552" y="3"/>
                  </a:lnTo>
                  <a:lnTo>
                    <a:pt x="571" y="11"/>
                  </a:lnTo>
                  <a:lnTo>
                    <a:pt x="587" y="23"/>
                  </a:lnTo>
                  <a:lnTo>
                    <a:pt x="600" y="40"/>
                  </a:lnTo>
                  <a:lnTo>
                    <a:pt x="608" y="58"/>
                  </a:lnTo>
                  <a:lnTo>
                    <a:pt x="610" y="79"/>
                  </a:lnTo>
                  <a:lnTo>
                    <a:pt x="610" y="203"/>
                  </a:lnTo>
                  <a:lnTo>
                    <a:pt x="608" y="224"/>
                  </a:lnTo>
                  <a:lnTo>
                    <a:pt x="600" y="243"/>
                  </a:lnTo>
                  <a:lnTo>
                    <a:pt x="587" y="259"/>
                  </a:lnTo>
                  <a:lnTo>
                    <a:pt x="571" y="272"/>
                  </a:lnTo>
                  <a:lnTo>
                    <a:pt x="552" y="280"/>
                  </a:lnTo>
                  <a:lnTo>
                    <a:pt x="531" y="282"/>
                  </a:lnTo>
                  <a:lnTo>
                    <a:pt x="79" y="282"/>
                  </a:lnTo>
                  <a:lnTo>
                    <a:pt x="58" y="280"/>
                  </a:lnTo>
                  <a:lnTo>
                    <a:pt x="39" y="272"/>
                  </a:lnTo>
                  <a:lnTo>
                    <a:pt x="23" y="259"/>
                  </a:lnTo>
                  <a:lnTo>
                    <a:pt x="11" y="243"/>
                  </a:lnTo>
                  <a:lnTo>
                    <a:pt x="3" y="224"/>
                  </a:lnTo>
                  <a:lnTo>
                    <a:pt x="0" y="203"/>
                  </a:lnTo>
                  <a:lnTo>
                    <a:pt x="0" y="79"/>
                  </a:lnTo>
                  <a:lnTo>
                    <a:pt x="3" y="58"/>
                  </a:lnTo>
                  <a:lnTo>
                    <a:pt x="11" y="40"/>
                  </a:lnTo>
                  <a:lnTo>
                    <a:pt x="23" y="23"/>
                  </a:lnTo>
                  <a:lnTo>
                    <a:pt x="39" y="11"/>
                  </a:lnTo>
                  <a:lnTo>
                    <a:pt x="58" y="3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370"/>
            <p:cNvSpPr>
              <a:spLocks/>
            </p:cNvSpPr>
            <p:nvPr/>
          </p:nvSpPr>
          <p:spPr bwMode="auto">
            <a:xfrm>
              <a:off x="5880101" y="3535363"/>
              <a:ext cx="2195512" cy="2198688"/>
            </a:xfrm>
            <a:custGeom>
              <a:avLst/>
              <a:gdLst>
                <a:gd name="T0" fmla="*/ 1571 w 2766"/>
                <a:gd name="T1" fmla="*/ 13 h 2769"/>
                <a:gd name="T2" fmla="*/ 1838 w 2766"/>
                <a:gd name="T3" fmla="*/ 77 h 2769"/>
                <a:gd name="T4" fmla="*/ 2081 w 2766"/>
                <a:gd name="T5" fmla="*/ 189 h 2769"/>
                <a:gd name="T6" fmla="*/ 2296 w 2766"/>
                <a:gd name="T7" fmla="*/ 345 h 2769"/>
                <a:gd name="T8" fmla="*/ 2478 w 2766"/>
                <a:gd name="T9" fmla="*/ 539 h 2769"/>
                <a:gd name="T10" fmla="*/ 2620 w 2766"/>
                <a:gd name="T11" fmla="*/ 764 h 2769"/>
                <a:gd name="T12" fmla="*/ 2717 w 2766"/>
                <a:gd name="T13" fmla="*/ 1017 h 2769"/>
                <a:gd name="T14" fmla="*/ 2763 w 2766"/>
                <a:gd name="T15" fmla="*/ 1290 h 2769"/>
                <a:gd name="T16" fmla="*/ 2754 w 2766"/>
                <a:gd name="T17" fmla="*/ 1571 h 2769"/>
                <a:gd name="T18" fmla="*/ 2690 w 2766"/>
                <a:gd name="T19" fmla="*/ 1839 h 2769"/>
                <a:gd name="T20" fmla="*/ 2577 w 2766"/>
                <a:gd name="T21" fmla="*/ 2082 h 2769"/>
                <a:gd name="T22" fmla="*/ 2421 w 2766"/>
                <a:gd name="T23" fmla="*/ 2298 h 2769"/>
                <a:gd name="T24" fmla="*/ 2228 w 2766"/>
                <a:gd name="T25" fmla="*/ 2480 h 2769"/>
                <a:gd name="T26" fmla="*/ 2003 w 2766"/>
                <a:gd name="T27" fmla="*/ 2622 h 2769"/>
                <a:gd name="T28" fmla="*/ 1751 w 2766"/>
                <a:gd name="T29" fmla="*/ 2719 h 2769"/>
                <a:gd name="T30" fmla="*/ 1479 w 2766"/>
                <a:gd name="T31" fmla="*/ 2765 h 2769"/>
                <a:gd name="T32" fmla="*/ 1196 w 2766"/>
                <a:gd name="T33" fmla="*/ 2756 h 2769"/>
                <a:gd name="T34" fmla="*/ 929 w 2766"/>
                <a:gd name="T35" fmla="*/ 2692 h 2769"/>
                <a:gd name="T36" fmla="*/ 686 w 2766"/>
                <a:gd name="T37" fmla="*/ 2580 h 2769"/>
                <a:gd name="T38" fmla="*/ 470 w 2766"/>
                <a:gd name="T39" fmla="*/ 2423 h 2769"/>
                <a:gd name="T40" fmla="*/ 289 w 2766"/>
                <a:gd name="T41" fmla="*/ 2229 h 2769"/>
                <a:gd name="T42" fmla="*/ 147 w 2766"/>
                <a:gd name="T43" fmla="*/ 2004 h 2769"/>
                <a:gd name="T44" fmla="*/ 50 w 2766"/>
                <a:gd name="T45" fmla="*/ 1752 h 2769"/>
                <a:gd name="T46" fmla="*/ 4 w 2766"/>
                <a:gd name="T47" fmla="*/ 1479 h 2769"/>
                <a:gd name="T48" fmla="*/ 12 w 2766"/>
                <a:gd name="T49" fmla="*/ 1204 h 2769"/>
                <a:gd name="T50" fmla="*/ 72 w 2766"/>
                <a:gd name="T51" fmla="*/ 947 h 2769"/>
                <a:gd name="T52" fmla="*/ 177 w 2766"/>
                <a:gd name="T53" fmla="*/ 710 h 2769"/>
                <a:gd name="T54" fmla="*/ 322 w 2766"/>
                <a:gd name="T55" fmla="*/ 500 h 2769"/>
                <a:gd name="T56" fmla="*/ 561 w 2766"/>
                <a:gd name="T57" fmla="*/ 783 h 2769"/>
                <a:gd name="T58" fmla="*/ 456 w 2766"/>
                <a:gd name="T59" fmla="*/ 964 h 2769"/>
                <a:gd name="T60" fmla="*/ 389 w 2766"/>
                <a:gd name="T61" fmla="*/ 1166 h 2769"/>
                <a:gd name="T62" fmla="*/ 365 w 2766"/>
                <a:gd name="T63" fmla="*/ 1384 h 2769"/>
                <a:gd name="T64" fmla="*/ 392 w 2766"/>
                <a:gd name="T65" fmla="*/ 1619 h 2769"/>
                <a:gd name="T66" fmla="*/ 469 w 2766"/>
                <a:gd name="T67" fmla="*/ 1834 h 2769"/>
                <a:gd name="T68" fmla="*/ 590 w 2766"/>
                <a:gd name="T69" fmla="*/ 2023 h 2769"/>
                <a:gd name="T70" fmla="*/ 748 w 2766"/>
                <a:gd name="T71" fmla="*/ 2182 h 2769"/>
                <a:gd name="T72" fmla="*/ 938 w 2766"/>
                <a:gd name="T73" fmla="*/ 2302 h 2769"/>
                <a:gd name="T74" fmla="*/ 1153 w 2766"/>
                <a:gd name="T75" fmla="*/ 2379 h 2769"/>
                <a:gd name="T76" fmla="*/ 1387 w 2766"/>
                <a:gd name="T77" fmla="*/ 2406 h 2769"/>
                <a:gd name="T78" fmla="*/ 1622 w 2766"/>
                <a:gd name="T79" fmla="*/ 2379 h 2769"/>
                <a:gd name="T80" fmla="*/ 1837 w 2766"/>
                <a:gd name="T81" fmla="*/ 2302 h 2769"/>
                <a:gd name="T82" fmla="*/ 2026 w 2766"/>
                <a:gd name="T83" fmla="*/ 2182 h 2769"/>
                <a:gd name="T84" fmla="*/ 2184 w 2766"/>
                <a:gd name="T85" fmla="*/ 2023 h 2769"/>
                <a:gd name="T86" fmla="*/ 2305 w 2766"/>
                <a:gd name="T87" fmla="*/ 1834 h 2769"/>
                <a:gd name="T88" fmla="*/ 2382 w 2766"/>
                <a:gd name="T89" fmla="*/ 1619 h 2769"/>
                <a:gd name="T90" fmla="*/ 2409 w 2766"/>
                <a:gd name="T91" fmla="*/ 1384 h 2769"/>
                <a:gd name="T92" fmla="*/ 2382 w 2766"/>
                <a:gd name="T93" fmla="*/ 1150 h 2769"/>
                <a:gd name="T94" fmla="*/ 2305 w 2766"/>
                <a:gd name="T95" fmla="*/ 935 h 2769"/>
                <a:gd name="T96" fmla="*/ 2184 w 2766"/>
                <a:gd name="T97" fmla="*/ 744 h 2769"/>
                <a:gd name="T98" fmla="*/ 2026 w 2766"/>
                <a:gd name="T99" fmla="*/ 586 h 2769"/>
                <a:gd name="T100" fmla="*/ 1837 w 2766"/>
                <a:gd name="T101" fmla="*/ 465 h 2769"/>
                <a:gd name="T102" fmla="*/ 1622 w 2766"/>
                <a:gd name="T103" fmla="*/ 388 h 2769"/>
                <a:gd name="T104" fmla="*/ 1387 w 2766"/>
                <a:gd name="T105" fmla="*/ 361 h 2769"/>
                <a:gd name="T106" fmla="*/ 1158 w 2766"/>
                <a:gd name="T107" fmla="*/ 388 h 2769"/>
                <a:gd name="T108" fmla="*/ 947 w 2766"/>
                <a:gd name="T109" fmla="*/ 462 h 2769"/>
                <a:gd name="T110" fmla="*/ 760 w 2766"/>
                <a:gd name="T111" fmla="*/ 579 h 2769"/>
                <a:gd name="T112" fmla="*/ 463 w 2766"/>
                <a:gd name="T113" fmla="*/ 352 h 2769"/>
                <a:gd name="T114" fmla="*/ 660 w 2766"/>
                <a:gd name="T115" fmla="*/ 205 h 2769"/>
                <a:gd name="T116" fmla="*/ 882 w 2766"/>
                <a:gd name="T117" fmla="*/ 94 h 2769"/>
                <a:gd name="T118" fmla="*/ 1125 w 2766"/>
                <a:gd name="T119" fmla="*/ 25 h 2769"/>
                <a:gd name="T120" fmla="*/ 1383 w 2766"/>
                <a:gd name="T121" fmla="*/ 0 h 2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6" h="2769">
                  <a:moveTo>
                    <a:pt x="1383" y="0"/>
                  </a:moveTo>
                  <a:lnTo>
                    <a:pt x="1479" y="3"/>
                  </a:lnTo>
                  <a:lnTo>
                    <a:pt x="1571" y="13"/>
                  </a:lnTo>
                  <a:lnTo>
                    <a:pt x="1662" y="28"/>
                  </a:lnTo>
                  <a:lnTo>
                    <a:pt x="1751" y="50"/>
                  </a:lnTo>
                  <a:lnTo>
                    <a:pt x="1838" y="77"/>
                  </a:lnTo>
                  <a:lnTo>
                    <a:pt x="1922" y="109"/>
                  </a:lnTo>
                  <a:lnTo>
                    <a:pt x="2003" y="147"/>
                  </a:lnTo>
                  <a:lnTo>
                    <a:pt x="2081" y="189"/>
                  </a:lnTo>
                  <a:lnTo>
                    <a:pt x="2156" y="237"/>
                  </a:lnTo>
                  <a:lnTo>
                    <a:pt x="2228" y="289"/>
                  </a:lnTo>
                  <a:lnTo>
                    <a:pt x="2296" y="345"/>
                  </a:lnTo>
                  <a:lnTo>
                    <a:pt x="2361" y="406"/>
                  </a:lnTo>
                  <a:lnTo>
                    <a:pt x="2421" y="470"/>
                  </a:lnTo>
                  <a:lnTo>
                    <a:pt x="2478" y="539"/>
                  </a:lnTo>
                  <a:lnTo>
                    <a:pt x="2530" y="610"/>
                  </a:lnTo>
                  <a:lnTo>
                    <a:pt x="2577" y="686"/>
                  </a:lnTo>
                  <a:lnTo>
                    <a:pt x="2620" y="764"/>
                  </a:lnTo>
                  <a:lnTo>
                    <a:pt x="2657" y="846"/>
                  </a:lnTo>
                  <a:lnTo>
                    <a:pt x="2690" y="930"/>
                  </a:lnTo>
                  <a:lnTo>
                    <a:pt x="2717" y="1017"/>
                  </a:lnTo>
                  <a:lnTo>
                    <a:pt x="2738" y="1106"/>
                  </a:lnTo>
                  <a:lnTo>
                    <a:pt x="2754" y="1197"/>
                  </a:lnTo>
                  <a:lnTo>
                    <a:pt x="2763" y="1290"/>
                  </a:lnTo>
                  <a:lnTo>
                    <a:pt x="2766" y="1384"/>
                  </a:lnTo>
                  <a:lnTo>
                    <a:pt x="2763" y="1479"/>
                  </a:lnTo>
                  <a:lnTo>
                    <a:pt x="2754" y="1571"/>
                  </a:lnTo>
                  <a:lnTo>
                    <a:pt x="2738" y="1663"/>
                  </a:lnTo>
                  <a:lnTo>
                    <a:pt x="2717" y="1752"/>
                  </a:lnTo>
                  <a:lnTo>
                    <a:pt x="2690" y="1839"/>
                  </a:lnTo>
                  <a:lnTo>
                    <a:pt x="2657" y="1923"/>
                  </a:lnTo>
                  <a:lnTo>
                    <a:pt x="2620" y="2004"/>
                  </a:lnTo>
                  <a:lnTo>
                    <a:pt x="2577" y="2082"/>
                  </a:lnTo>
                  <a:lnTo>
                    <a:pt x="2530" y="2157"/>
                  </a:lnTo>
                  <a:lnTo>
                    <a:pt x="2478" y="2229"/>
                  </a:lnTo>
                  <a:lnTo>
                    <a:pt x="2421" y="2298"/>
                  </a:lnTo>
                  <a:lnTo>
                    <a:pt x="2361" y="2362"/>
                  </a:lnTo>
                  <a:lnTo>
                    <a:pt x="2296" y="2423"/>
                  </a:lnTo>
                  <a:lnTo>
                    <a:pt x="2228" y="2480"/>
                  </a:lnTo>
                  <a:lnTo>
                    <a:pt x="2156" y="2532"/>
                  </a:lnTo>
                  <a:lnTo>
                    <a:pt x="2081" y="2580"/>
                  </a:lnTo>
                  <a:lnTo>
                    <a:pt x="2003" y="2622"/>
                  </a:lnTo>
                  <a:lnTo>
                    <a:pt x="1922" y="2660"/>
                  </a:lnTo>
                  <a:lnTo>
                    <a:pt x="1838" y="2692"/>
                  </a:lnTo>
                  <a:lnTo>
                    <a:pt x="1751" y="2719"/>
                  </a:lnTo>
                  <a:lnTo>
                    <a:pt x="1662" y="2740"/>
                  </a:lnTo>
                  <a:lnTo>
                    <a:pt x="1571" y="2756"/>
                  </a:lnTo>
                  <a:lnTo>
                    <a:pt x="1479" y="2765"/>
                  </a:lnTo>
                  <a:lnTo>
                    <a:pt x="1383" y="2769"/>
                  </a:lnTo>
                  <a:lnTo>
                    <a:pt x="1289" y="2765"/>
                  </a:lnTo>
                  <a:lnTo>
                    <a:pt x="1196" y="2756"/>
                  </a:lnTo>
                  <a:lnTo>
                    <a:pt x="1105" y="2740"/>
                  </a:lnTo>
                  <a:lnTo>
                    <a:pt x="1016" y="2719"/>
                  </a:lnTo>
                  <a:lnTo>
                    <a:pt x="929" y="2692"/>
                  </a:lnTo>
                  <a:lnTo>
                    <a:pt x="845" y="2660"/>
                  </a:lnTo>
                  <a:lnTo>
                    <a:pt x="764" y="2622"/>
                  </a:lnTo>
                  <a:lnTo>
                    <a:pt x="686" y="2580"/>
                  </a:lnTo>
                  <a:lnTo>
                    <a:pt x="611" y="2532"/>
                  </a:lnTo>
                  <a:lnTo>
                    <a:pt x="539" y="2480"/>
                  </a:lnTo>
                  <a:lnTo>
                    <a:pt x="470" y="2423"/>
                  </a:lnTo>
                  <a:lnTo>
                    <a:pt x="406" y="2362"/>
                  </a:lnTo>
                  <a:lnTo>
                    <a:pt x="345" y="2298"/>
                  </a:lnTo>
                  <a:lnTo>
                    <a:pt x="289" y="2229"/>
                  </a:lnTo>
                  <a:lnTo>
                    <a:pt x="237" y="2157"/>
                  </a:lnTo>
                  <a:lnTo>
                    <a:pt x="189" y="2082"/>
                  </a:lnTo>
                  <a:lnTo>
                    <a:pt x="147" y="2004"/>
                  </a:lnTo>
                  <a:lnTo>
                    <a:pt x="109" y="1923"/>
                  </a:lnTo>
                  <a:lnTo>
                    <a:pt x="77" y="1839"/>
                  </a:lnTo>
                  <a:lnTo>
                    <a:pt x="50" y="1752"/>
                  </a:lnTo>
                  <a:lnTo>
                    <a:pt x="29" y="1663"/>
                  </a:lnTo>
                  <a:lnTo>
                    <a:pt x="13" y="1571"/>
                  </a:lnTo>
                  <a:lnTo>
                    <a:pt x="4" y="1479"/>
                  </a:lnTo>
                  <a:lnTo>
                    <a:pt x="0" y="1384"/>
                  </a:lnTo>
                  <a:lnTo>
                    <a:pt x="3" y="1293"/>
                  </a:lnTo>
                  <a:lnTo>
                    <a:pt x="12" y="1204"/>
                  </a:lnTo>
                  <a:lnTo>
                    <a:pt x="27" y="1116"/>
                  </a:lnTo>
                  <a:lnTo>
                    <a:pt x="47" y="1031"/>
                  </a:lnTo>
                  <a:lnTo>
                    <a:pt x="72" y="947"/>
                  </a:lnTo>
                  <a:lnTo>
                    <a:pt x="102" y="866"/>
                  </a:lnTo>
                  <a:lnTo>
                    <a:pt x="137" y="787"/>
                  </a:lnTo>
                  <a:lnTo>
                    <a:pt x="177" y="710"/>
                  </a:lnTo>
                  <a:lnTo>
                    <a:pt x="221" y="637"/>
                  </a:lnTo>
                  <a:lnTo>
                    <a:pt x="269" y="567"/>
                  </a:lnTo>
                  <a:lnTo>
                    <a:pt x="322" y="500"/>
                  </a:lnTo>
                  <a:lnTo>
                    <a:pt x="379" y="436"/>
                  </a:lnTo>
                  <a:lnTo>
                    <a:pt x="604" y="728"/>
                  </a:lnTo>
                  <a:lnTo>
                    <a:pt x="561" y="783"/>
                  </a:lnTo>
                  <a:lnTo>
                    <a:pt x="522" y="841"/>
                  </a:lnTo>
                  <a:lnTo>
                    <a:pt x="487" y="902"/>
                  </a:lnTo>
                  <a:lnTo>
                    <a:pt x="456" y="964"/>
                  </a:lnTo>
                  <a:lnTo>
                    <a:pt x="429" y="1030"/>
                  </a:lnTo>
                  <a:lnTo>
                    <a:pt x="406" y="1097"/>
                  </a:lnTo>
                  <a:lnTo>
                    <a:pt x="389" y="1166"/>
                  </a:lnTo>
                  <a:lnTo>
                    <a:pt x="376" y="1237"/>
                  </a:lnTo>
                  <a:lnTo>
                    <a:pt x="368" y="1310"/>
                  </a:lnTo>
                  <a:lnTo>
                    <a:pt x="365" y="1384"/>
                  </a:lnTo>
                  <a:lnTo>
                    <a:pt x="368" y="1464"/>
                  </a:lnTo>
                  <a:lnTo>
                    <a:pt x="377" y="1542"/>
                  </a:lnTo>
                  <a:lnTo>
                    <a:pt x="392" y="1619"/>
                  </a:lnTo>
                  <a:lnTo>
                    <a:pt x="413" y="1693"/>
                  </a:lnTo>
                  <a:lnTo>
                    <a:pt x="438" y="1765"/>
                  </a:lnTo>
                  <a:lnTo>
                    <a:pt x="469" y="1834"/>
                  </a:lnTo>
                  <a:lnTo>
                    <a:pt x="505" y="1900"/>
                  </a:lnTo>
                  <a:lnTo>
                    <a:pt x="545" y="1963"/>
                  </a:lnTo>
                  <a:lnTo>
                    <a:pt x="590" y="2023"/>
                  </a:lnTo>
                  <a:lnTo>
                    <a:pt x="639" y="2080"/>
                  </a:lnTo>
                  <a:lnTo>
                    <a:pt x="692" y="2133"/>
                  </a:lnTo>
                  <a:lnTo>
                    <a:pt x="748" y="2182"/>
                  </a:lnTo>
                  <a:lnTo>
                    <a:pt x="808" y="2226"/>
                  </a:lnTo>
                  <a:lnTo>
                    <a:pt x="872" y="2267"/>
                  </a:lnTo>
                  <a:lnTo>
                    <a:pt x="938" y="2302"/>
                  </a:lnTo>
                  <a:lnTo>
                    <a:pt x="1007" y="2333"/>
                  </a:lnTo>
                  <a:lnTo>
                    <a:pt x="1079" y="2359"/>
                  </a:lnTo>
                  <a:lnTo>
                    <a:pt x="1153" y="2379"/>
                  </a:lnTo>
                  <a:lnTo>
                    <a:pt x="1229" y="2394"/>
                  </a:lnTo>
                  <a:lnTo>
                    <a:pt x="1307" y="2403"/>
                  </a:lnTo>
                  <a:lnTo>
                    <a:pt x="1387" y="2406"/>
                  </a:lnTo>
                  <a:lnTo>
                    <a:pt x="1468" y="2403"/>
                  </a:lnTo>
                  <a:lnTo>
                    <a:pt x="1546" y="2394"/>
                  </a:lnTo>
                  <a:lnTo>
                    <a:pt x="1622" y="2379"/>
                  </a:lnTo>
                  <a:lnTo>
                    <a:pt x="1696" y="2359"/>
                  </a:lnTo>
                  <a:lnTo>
                    <a:pt x="1767" y="2333"/>
                  </a:lnTo>
                  <a:lnTo>
                    <a:pt x="1837" y="2302"/>
                  </a:lnTo>
                  <a:lnTo>
                    <a:pt x="1903" y="2267"/>
                  </a:lnTo>
                  <a:lnTo>
                    <a:pt x="1966" y="2226"/>
                  </a:lnTo>
                  <a:lnTo>
                    <a:pt x="2026" y="2182"/>
                  </a:lnTo>
                  <a:lnTo>
                    <a:pt x="2083" y="2133"/>
                  </a:lnTo>
                  <a:lnTo>
                    <a:pt x="2136" y="2080"/>
                  </a:lnTo>
                  <a:lnTo>
                    <a:pt x="2184" y="2023"/>
                  </a:lnTo>
                  <a:lnTo>
                    <a:pt x="2229" y="1963"/>
                  </a:lnTo>
                  <a:lnTo>
                    <a:pt x="2270" y="1900"/>
                  </a:lnTo>
                  <a:lnTo>
                    <a:pt x="2305" y="1834"/>
                  </a:lnTo>
                  <a:lnTo>
                    <a:pt x="2336" y="1765"/>
                  </a:lnTo>
                  <a:lnTo>
                    <a:pt x="2362" y="1693"/>
                  </a:lnTo>
                  <a:lnTo>
                    <a:pt x="2382" y="1619"/>
                  </a:lnTo>
                  <a:lnTo>
                    <a:pt x="2397" y="1542"/>
                  </a:lnTo>
                  <a:lnTo>
                    <a:pt x="2406" y="1464"/>
                  </a:lnTo>
                  <a:lnTo>
                    <a:pt x="2409" y="1384"/>
                  </a:lnTo>
                  <a:lnTo>
                    <a:pt x="2406" y="1304"/>
                  </a:lnTo>
                  <a:lnTo>
                    <a:pt x="2397" y="1226"/>
                  </a:lnTo>
                  <a:lnTo>
                    <a:pt x="2382" y="1150"/>
                  </a:lnTo>
                  <a:lnTo>
                    <a:pt x="2362" y="1076"/>
                  </a:lnTo>
                  <a:lnTo>
                    <a:pt x="2336" y="1004"/>
                  </a:lnTo>
                  <a:lnTo>
                    <a:pt x="2305" y="935"/>
                  </a:lnTo>
                  <a:lnTo>
                    <a:pt x="2270" y="869"/>
                  </a:lnTo>
                  <a:lnTo>
                    <a:pt x="2229" y="806"/>
                  </a:lnTo>
                  <a:lnTo>
                    <a:pt x="2184" y="744"/>
                  </a:lnTo>
                  <a:lnTo>
                    <a:pt x="2136" y="688"/>
                  </a:lnTo>
                  <a:lnTo>
                    <a:pt x="2083" y="635"/>
                  </a:lnTo>
                  <a:lnTo>
                    <a:pt x="2026" y="586"/>
                  </a:lnTo>
                  <a:lnTo>
                    <a:pt x="1966" y="541"/>
                  </a:lnTo>
                  <a:lnTo>
                    <a:pt x="1903" y="501"/>
                  </a:lnTo>
                  <a:lnTo>
                    <a:pt x="1837" y="465"/>
                  </a:lnTo>
                  <a:lnTo>
                    <a:pt x="1767" y="435"/>
                  </a:lnTo>
                  <a:lnTo>
                    <a:pt x="1696" y="409"/>
                  </a:lnTo>
                  <a:lnTo>
                    <a:pt x="1622" y="388"/>
                  </a:lnTo>
                  <a:lnTo>
                    <a:pt x="1546" y="374"/>
                  </a:lnTo>
                  <a:lnTo>
                    <a:pt x="1468" y="365"/>
                  </a:lnTo>
                  <a:lnTo>
                    <a:pt x="1387" y="361"/>
                  </a:lnTo>
                  <a:lnTo>
                    <a:pt x="1309" y="364"/>
                  </a:lnTo>
                  <a:lnTo>
                    <a:pt x="1232" y="373"/>
                  </a:lnTo>
                  <a:lnTo>
                    <a:pt x="1158" y="388"/>
                  </a:lnTo>
                  <a:lnTo>
                    <a:pt x="1085" y="407"/>
                  </a:lnTo>
                  <a:lnTo>
                    <a:pt x="1015" y="432"/>
                  </a:lnTo>
                  <a:lnTo>
                    <a:pt x="947" y="462"/>
                  </a:lnTo>
                  <a:lnTo>
                    <a:pt x="881" y="496"/>
                  </a:lnTo>
                  <a:lnTo>
                    <a:pt x="819" y="535"/>
                  </a:lnTo>
                  <a:lnTo>
                    <a:pt x="760" y="579"/>
                  </a:lnTo>
                  <a:lnTo>
                    <a:pt x="704" y="626"/>
                  </a:lnTo>
                  <a:lnTo>
                    <a:pt x="403" y="409"/>
                  </a:lnTo>
                  <a:lnTo>
                    <a:pt x="463" y="352"/>
                  </a:lnTo>
                  <a:lnTo>
                    <a:pt x="525" y="300"/>
                  </a:lnTo>
                  <a:lnTo>
                    <a:pt x="591" y="250"/>
                  </a:lnTo>
                  <a:lnTo>
                    <a:pt x="660" y="205"/>
                  </a:lnTo>
                  <a:lnTo>
                    <a:pt x="731" y="164"/>
                  </a:lnTo>
                  <a:lnTo>
                    <a:pt x="806" y="127"/>
                  </a:lnTo>
                  <a:lnTo>
                    <a:pt x="882" y="94"/>
                  </a:lnTo>
                  <a:lnTo>
                    <a:pt x="961" y="66"/>
                  </a:lnTo>
                  <a:lnTo>
                    <a:pt x="1042" y="43"/>
                  </a:lnTo>
                  <a:lnTo>
                    <a:pt x="1125" y="25"/>
                  </a:lnTo>
                  <a:lnTo>
                    <a:pt x="1209" y="11"/>
                  </a:lnTo>
                  <a:lnTo>
                    <a:pt x="1295" y="3"/>
                  </a:lnTo>
                  <a:lnTo>
                    <a:pt x="1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371"/>
            <p:cNvSpPr>
              <a:spLocks/>
            </p:cNvSpPr>
            <p:nvPr/>
          </p:nvSpPr>
          <p:spPr bwMode="auto">
            <a:xfrm>
              <a:off x="6319838" y="3971926"/>
              <a:ext cx="1325562" cy="1327150"/>
            </a:xfrm>
            <a:custGeom>
              <a:avLst/>
              <a:gdLst>
                <a:gd name="T0" fmla="*/ 908 w 1671"/>
                <a:gd name="T1" fmla="*/ 3 h 1672"/>
                <a:gd name="T2" fmla="*/ 1046 w 1671"/>
                <a:gd name="T3" fmla="*/ 27 h 1672"/>
                <a:gd name="T4" fmla="*/ 1176 w 1671"/>
                <a:gd name="T5" fmla="*/ 72 h 1672"/>
                <a:gd name="T6" fmla="*/ 1295 w 1671"/>
                <a:gd name="T7" fmla="*/ 138 h 1672"/>
                <a:gd name="T8" fmla="*/ 1401 w 1671"/>
                <a:gd name="T9" fmla="*/ 221 h 1672"/>
                <a:gd name="T10" fmla="*/ 1493 w 1671"/>
                <a:gd name="T11" fmla="*/ 321 h 1672"/>
                <a:gd name="T12" fmla="*/ 1568 w 1671"/>
                <a:gd name="T13" fmla="*/ 434 h 1672"/>
                <a:gd name="T14" fmla="*/ 1623 w 1671"/>
                <a:gd name="T15" fmla="*/ 559 h 1672"/>
                <a:gd name="T16" fmla="*/ 1658 w 1671"/>
                <a:gd name="T17" fmla="*/ 694 h 1672"/>
                <a:gd name="T18" fmla="*/ 1671 w 1671"/>
                <a:gd name="T19" fmla="*/ 836 h 1672"/>
                <a:gd name="T20" fmla="*/ 1658 w 1671"/>
                <a:gd name="T21" fmla="*/ 978 h 1672"/>
                <a:gd name="T22" fmla="*/ 1623 w 1671"/>
                <a:gd name="T23" fmla="*/ 1113 h 1672"/>
                <a:gd name="T24" fmla="*/ 1568 w 1671"/>
                <a:gd name="T25" fmla="*/ 1238 h 1672"/>
                <a:gd name="T26" fmla="*/ 1493 w 1671"/>
                <a:gd name="T27" fmla="*/ 1351 h 1672"/>
                <a:gd name="T28" fmla="*/ 1401 w 1671"/>
                <a:gd name="T29" fmla="*/ 1450 h 1672"/>
                <a:gd name="T30" fmla="*/ 1295 w 1671"/>
                <a:gd name="T31" fmla="*/ 1534 h 1672"/>
                <a:gd name="T32" fmla="*/ 1176 w 1671"/>
                <a:gd name="T33" fmla="*/ 1599 h 1672"/>
                <a:gd name="T34" fmla="*/ 1046 w 1671"/>
                <a:gd name="T35" fmla="*/ 1645 h 1672"/>
                <a:gd name="T36" fmla="*/ 908 w 1671"/>
                <a:gd name="T37" fmla="*/ 1669 h 1672"/>
                <a:gd name="T38" fmla="*/ 763 w 1671"/>
                <a:gd name="T39" fmla="*/ 1669 h 1672"/>
                <a:gd name="T40" fmla="*/ 624 w 1671"/>
                <a:gd name="T41" fmla="*/ 1645 h 1672"/>
                <a:gd name="T42" fmla="*/ 494 w 1671"/>
                <a:gd name="T43" fmla="*/ 1599 h 1672"/>
                <a:gd name="T44" fmla="*/ 375 w 1671"/>
                <a:gd name="T45" fmla="*/ 1534 h 1672"/>
                <a:gd name="T46" fmla="*/ 269 w 1671"/>
                <a:gd name="T47" fmla="*/ 1450 h 1672"/>
                <a:gd name="T48" fmla="*/ 177 w 1671"/>
                <a:gd name="T49" fmla="*/ 1351 h 1672"/>
                <a:gd name="T50" fmla="*/ 103 w 1671"/>
                <a:gd name="T51" fmla="*/ 1238 h 1672"/>
                <a:gd name="T52" fmla="*/ 47 w 1671"/>
                <a:gd name="T53" fmla="*/ 1113 h 1672"/>
                <a:gd name="T54" fmla="*/ 12 w 1671"/>
                <a:gd name="T55" fmla="*/ 978 h 1672"/>
                <a:gd name="T56" fmla="*/ 0 w 1671"/>
                <a:gd name="T57" fmla="*/ 836 h 1672"/>
                <a:gd name="T58" fmla="*/ 11 w 1671"/>
                <a:gd name="T59" fmla="*/ 697 h 1672"/>
                <a:gd name="T60" fmla="*/ 45 w 1671"/>
                <a:gd name="T61" fmla="*/ 566 h 1672"/>
                <a:gd name="T62" fmla="*/ 98 w 1671"/>
                <a:gd name="T63" fmla="*/ 444 h 1672"/>
                <a:gd name="T64" fmla="*/ 170 w 1671"/>
                <a:gd name="T65" fmla="*/ 333 h 1672"/>
                <a:gd name="T66" fmla="*/ 670 w 1671"/>
                <a:gd name="T67" fmla="*/ 979 h 1672"/>
                <a:gd name="T68" fmla="*/ 716 w 1671"/>
                <a:gd name="T69" fmla="*/ 1023 h 1672"/>
                <a:gd name="T70" fmla="*/ 775 w 1671"/>
                <a:gd name="T71" fmla="*/ 1053 h 1672"/>
                <a:gd name="T72" fmla="*/ 841 w 1671"/>
                <a:gd name="T73" fmla="*/ 1063 h 1672"/>
                <a:gd name="T74" fmla="*/ 911 w 1671"/>
                <a:gd name="T75" fmla="*/ 1052 h 1672"/>
                <a:gd name="T76" fmla="*/ 971 w 1671"/>
                <a:gd name="T77" fmla="*/ 1021 h 1672"/>
                <a:gd name="T78" fmla="*/ 1019 w 1671"/>
                <a:gd name="T79" fmla="*/ 974 h 1672"/>
                <a:gd name="T80" fmla="*/ 1050 w 1671"/>
                <a:gd name="T81" fmla="*/ 914 h 1672"/>
                <a:gd name="T82" fmla="*/ 1061 w 1671"/>
                <a:gd name="T83" fmla="*/ 845 h 1672"/>
                <a:gd name="T84" fmla="*/ 1051 w 1671"/>
                <a:gd name="T85" fmla="*/ 780 h 1672"/>
                <a:gd name="T86" fmla="*/ 1023 w 1671"/>
                <a:gd name="T87" fmla="*/ 723 h 1672"/>
                <a:gd name="T88" fmla="*/ 980 w 1671"/>
                <a:gd name="T89" fmla="*/ 677 h 1672"/>
                <a:gd name="T90" fmla="*/ 955 w 1671"/>
                <a:gd name="T91" fmla="*/ 658 h 1672"/>
                <a:gd name="T92" fmla="*/ 356 w 1671"/>
                <a:gd name="T93" fmla="*/ 152 h 1672"/>
                <a:gd name="T94" fmla="*/ 463 w 1671"/>
                <a:gd name="T95" fmla="*/ 88 h 1672"/>
                <a:gd name="T96" fmla="*/ 579 w 1671"/>
                <a:gd name="T97" fmla="*/ 40 h 1672"/>
                <a:gd name="T98" fmla="*/ 704 w 1671"/>
                <a:gd name="T99" fmla="*/ 10 h 1672"/>
                <a:gd name="T100" fmla="*/ 835 w 1671"/>
                <a:gd name="T101" fmla="*/ 0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1" h="1672">
                  <a:moveTo>
                    <a:pt x="835" y="0"/>
                  </a:moveTo>
                  <a:lnTo>
                    <a:pt x="908" y="3"/>
                  </a:lnTo>
                  <a:lnTo>
                    <a:pt x="978" y="12"/>
                  </a:lnTo>
                  <a:lnTo>
                    <a:pt x="1046" y="27"/>
                  </a:lnTo>
                  <a:lnTo>
                    <a:pt x="1112" y="47"/>
                  </a:lnTo>
                  <a:lnTo>
                    <a:pt x="1176" y="72"/>
                  </a:lnTo>
                  <a:lnTo>
                    <a:pt x="1237" y="103"/>
                  </a:lnTo>
                  <a:lnTo>
                    <a:pt x="1295" y="138"/>
                  </a:lnTo>
                  <a:lnTo>
                    <a:pt x="1350" y="177"/>
                  </a:lnTo>
                  <a:lnTo>
                    <a:pt x="1401" y="221"/>
                  </a:lnTo>
                  <a:lnTo>
                    <a:pt x="1449" y="270"/>
                  </a:lnTo>
                  <a:lnTo>
                    <a:pt x="1493" y="321"/>
                  </a:lnTo>
                  <a:lnTo>
                    <a:pt x="1533" y="376"/>
                  </a:lnTo>
                  <a:lnTo>
                    <a:pt x="1568" y="434"/>
                  </a:lnTo>
                  <a:lnTo>
                    <a:pt x="1598" y="495"/>
                  </a:lnTo>
                  <a:lnTo>
                    <a:pt x="1623" y="559"/>
                  </a:lnTo>
                  <a:lnTo>
                    <a:pt x="1644" y="625"/>
                  </a:lnTo>
                  <a:lnTo>
                    <a:pt x="1658" y="694"/>
                  </a:lnTo>
                  <a:lnTo>
                    <a:pt x="1667" y="764"/>
                  </a:lnTo>
                  <a:lnTo>
                    <a:pt x="1671" y="836"/>
                  </a:lnTo>
                  <a:lnTo>
                    <a:pt x="1667" y="908"/>
                  </a:lnTo>
                  <a:lnTo>
                    <a:pt x="1658" y="978"/>
                  </a:lnTo>
                  <a:lnTo>
                    <a:pt x="1644" y="1046"/>
                  </a:lnTo>
                  <a:lnTo>
                    <a:pt x="1623" y="1113"/>
                  </a:lnTo>
                  <a:lnTo>
                    <a:pt x="1598" y="1177"/>
                  </a:lnTo>
                  <a:lnTo>
                    <a:pt x="1568" y="1238"/>
                  </a:lnTo>
                  <a:lnTo>
                    <a:pt x="1533" y="1296"/>
                  </a:lnTo>
                  <a:lnTo>
                    <a:pt x="1493" y="1351"/>
                  </a:lnTo>
                  <a:lnTo>
                    <a:pt x="1449" y="1403"/>
                  </a:lnTo>
                  <a:lnTo>
                    <a:pt x="1401" y="1450"/>
                  </a:lnTo>
                  <a:lnTo>
                    <a:pt x="1350" y="1494"/>
                  </a:lnTo>
                  <a:lnTo>
                    <a:pt x="1295" y="1534"/>
                  </a:lnTo>
                  <a:lnTo>
                    <a:pt x="1237" y="1569"/>
                  </a:lnTo>
                  <a:lnTo>
                    <a:pt x="1176" y="1599"/>
                  </a:lnTo>
                  <a:lnTo>
                    <a:pt x="1112" y="1625"/>
                  </a:lnTo>
                  <a:lnTo>
                    <a:pt x="1046" y="1645"/>
                  </a:lnTo>
                  <a:lnTo>
                    <a:pt x="978" y="1660"/>
                  </a:lnTo>
                  <a:lnTo>
                    <a:pt x="908" y="1669"/>
                  </a:lnTo>
                  <a:lnTo>
                    <a:pt x="835" y="1672"/>
                  </a:lnTo>
                  <a:lnTo>
                    <a:pt x="763" y="1669"/>
                  </a:lnTo>
                  <a:lnTo>
                    <a:pt x="692" y="1660"/>
                  </a:lnTo>
                  <a:lnTo>
                    <a:pt x="624" y="1645"/>
                  </a:lnTo>
                  <a:lnTo>
                    <a:pt x="558" y="1625"/>
                  </a:lnTo>
                  <a:lnTo>
                    <a:pt x="494" y="1599"/>
                  </a:lnTo>
                  <a:lnTo>
                    <a:pt x="433" y="1569"/>
                  </a:lnTo>
                  <a:lnTo>
                    <a:pt x="375" y="1534"/>
                  </a:lnTo>
                  <a:lnTo>
                    <a:pt x="320" y="1494"/>
                  </a:lnTo>
                  <a:lnTo>
                    <a:pt x="269" y="1450"/>
                  </a:lnTo>
                  <a:lnTo>
                    <a:pt x="221" y="1403"/>
                  </a:lnTo>
                  <a:lnTo>
                    <a:pt x="177" y="1351"/>
                  </a:lnTo>
                  <a:lnTo>
                    <a:pt x="138" y="1296"/>
                  </a:lnTo>
                  <a:lnTo>
                    <a:pt x="103" y="1238"/>
                  </a:lnTo>
                  <a:lnTo>
                    <a:pt x="72" y="1177"/>
                  </a:lnTo>
                  <a:lnTo>
                    <a:pt x="47" y="1113"/>
                  </a:lnTo>
                  <a:lnTo>
                    <a:pt x="26" y="1046"/>
                  </a:lnTo>
                  <a:lnTo>
                    <a:pt x="12" y="978"/>
                  </a:lnTo>
                  <a:lnTo>
                    <a:pt x="3" y="908"/>
                  </a:lnTo>
                  <a:lnTo>
                    <a:pt x="0" y="836"/>
                  </a:lnTo>
                  <a:lnTo>
                    <a:pt x="3" y="766"/>
                  </a:lnTo>
                  <a:lnTo>
                    <a:pt x="11" y="697"/>
                  </a:lnTo>
                  <a:lnTo>
                    <a:pt x="25" y="631"/>
                  </a:lnTo>
                  <a:lnTo>
                    <a:pt x="45" y="566"/>
                  </a:lnTo>
                  <a:lnTo>
                    <a:pt x="69" y="504"/>
                  </a:lnTo>
                  <a:lnTo>
                    <a:pt x="98" y="444"/>
                  </a:lnTo>
                  <a:lnTo>
                    <a:pt x="132" y="387"/>
                  </a:lnTo>
                  <a:lnTo>
                    <a:pt x="170" y="333"/>
                  </a:lnTo>
                  <a:lnTo>
                    <a:pt x="669" y="979"/>
                  </a:lnTo>
                  <a:lnTo>
                    <a:pt x="670" y="979"/>
                  </a:lnTo>
                  <a:lnTo>
                    <a:pt x="691" y="1003"/>
                  </a:lnTo>
                  <a:lnTo>
                    <a:pt x="716" y="1023"/>
                  </a:lnTo>
                  <a:lnTo>
                    <a:pt x="744" y="1040"/>
                  </a:lnTo>
                  <a:lnTo>
                    <a:pt x="775" y="1053"/>
                  </a:lnTo>
                  <a:lnTo>
                    <a:pt x="807" y="1061"/>
                  </a:lnTo>
                  <a:lnTo>
                    <a:pt x="841" y="1063"/>
                  </a:lnTo>
                  <a:lnTo>
                    <a:pt x="878" y="1060"/>
                  </a:lnTo>
                  <a:lnTo>
                    <a:pt x="911" y="1052"/>
                  </a:lnTo>
                  <a:lnTo>
                    <a:pt x="943" y="1039"/>
                  </a:lnTo>
                  <a:lnTo>
                    <a:pt x="971" y="1021"/>
                  </a:lnTo>
                  <a:lnTo>
                    <a:pt x="997" y="999"/>
                  </a:lnTo>
                  <a:lnTo>
                    <a:pt x="1019" y="974"/>
                  </a:lnTo>
                  <a:lnTo>
                    <a:pt x="1036" y="945"/>
                  </a:lnTo>
                  <a:lnTo>
                    <a:pt x="1050" y="914"/>
                  </a:lnTo>
                  <a:lnTo>
                    <a:pt x="1058" y="880"/>
                  </a:lnTo>
                  <a:lnTo>
                    <a:pt x="1061" y="845"/>
                  </a:lnTo>
                  <a:lnTo>
                    <a:pt x="1058" y="812"/>
                  </a:lnTo>
                  <a:lnTo>
                    <a:pt x="1051" y="780"/>
                  </a:lnTo>
                  <a:lnTo>
                    <a:pt x="1039" y="750"/>
                  </a:lnTo>
                  <a:lnTo>
                    <a:pt x="1023" y="723"/>
                  </a:lnTo>
                  <a:lnTo>
                    <a:pt x="1003" y="698"/>
                  </a:lnTo>
                  <a:lnTo>
                    <a:pt x="980" y="677"/>
                  </a:lnTo>
                  <a:lnTo>
                    <a:pt x="954" y="659"/>
                  </a:lnTo>
                  <a:lnTo>
                    <a:pt x="955" y="658"/>
                  </a:lnTo>
                  <a:lnTo>
                    <a:pt x="306" y="189"/>
                  </a:lnTo>
                  <a:lnTo>
                    <a:pt x="356" y="152"/>
                  </a:lnTo>
                  <a:lnTo>
                    <a:pt x="408" y="118"/>
                  </a:lnTo>
                  <a:lnTo>
                    <a:pt x="463" y="88"/>
                  </a:lnTo>
                  <a:lnTo>
                    <a:pt x="520" y="62"/>
                  </a:lnTo>
                  <a:lnTo>
                    <a:pt x="579" y="40"/>
                  </a:lnTo>
                  <a:lnTo>
                    <a:pt x="640" y="23"/>
                  </a:lnTo>
                  <a:lnTo>
                    <a:pt x="704" y="10"/>
                  </a:lnTo>
                  <a:lnTo>
                    <a:pt x="768" y="2"/>
                  </a:lnTo>
                  <a:lnTo>
                    <a:pt x="8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23" name="Группа 422"/>
          <p:cNvGrpSpPr/>
          <p:nvPr/>
        </p:nvGrpSpPr>
        <p:grpSpPr>
          <a:xfrm>
            <a:off x="9333977" y="3261745"/>
            <a:ext cx="519751" cy="393751"/>
            <a:chOff x="6124380" y="3367896"/>
            <a:chExt cx="2514600" cy="1905000"/>
          </a:xfrm>
          <a:solidFill>
            <a:schemeClr val="bg2">
              <a:lumMod val="25000"/>
            </a:schemeClr>
          </a:solidFill>
        </p:grpSpPr>
        <p:sp>
          <p:nvSpPr>
            <p:cNvPr id="420" name="Freeform 376"/>
            <p:cNvSpPr>
              <a:spLocks noEditPoints="1"/>
            </p:cNvSpPr>
            <p:nvPr/>
          </p:nvSpPr>
          <p:spPr bwMode="auto">
            <a:xfrm>
              <a:off x="6446642" y="4777596"/>
              <a:ext cx="495300" cy="495300"/>
            </a:xfrm>
            <a:custGeom>
              <a:avLst/>
              <a:gdLst>
                <a:gd name="T0" fmla="*/ 432 w 936"/>
                <a:gd name="T1" fmla="*/ 317 h 936"/>
                <a:gd name="T2" fmla="*/ 371 w 936"/>
                <a:gd name="T3" fmla="*/ 347 h 936"/>
                <a:gd name="T4" fmla="*/ 329 w 936"/>
                <a:gd name="T5" fmla="*/ 400 h 936"/>
                <a:gd name="T6" fmla="*/ 313 w 936"/>
                <a:gd name="T7" fmla="*/ 468 h 936"/>
                <a:gd name="T8" fmla="*/ 329 w 936"/>
                <a:gd name="T9" fmla="*/ 537 h 936"/>
                <a:gd name="T10" fmla="*/ 371 w 936"/>
                <a:gd name="T11" fmla="*/ 591 h 936"/>
                <a:gd name="T12" fmla="*/ 432 w 936"/>
                <a:gd name="T13" fmla="*/ 620 h 936"/>
                <a:gd name="T14" fmla="*/ 503 w 936"/>
                <a:gd name="T15" fmla="*/ 620 h 936"/>
                <a:gd name="T16" fmla="*/ 566 w 936"/>
                <a:gd name="T17" fmla="*/ 591 h 936"/>
                <a:gd name="T18" fmla="*/ 608 w 936"/>
                <a:gd name="T19" fmla="*/ 537 h 936"/>
                <a:gd name="T20" fmla="*/ 624 w 936"/>
                <a:gd name="T21" fmla="*/ 468 h 936"/>
                <a:gd name="T22" fmla="*/ 608 w 936"/>
                <a:gd name="T23" fmla="*/ 400 h 936"/>
                <a:gd name="T24" fmla="*/ 566 w 936"/>
                <a:gd name="T25" fmla="*/ 347 h 936"/>
                <a:gd name="T26" fmla="*/ 503 w 936"/>
                <a:gd name="T27" fmla="*/ 317 h 936"/>
                <a:gd name="T28" fmla="*/ 468 w 936"/>
                <a:gd name="T29" fmla="*/ 0 h 936"/>
                <a:gd name="T30" fmla="*/ 592 w 936"/>
                <a:gd name="T31" fmla="*/ 16 h 936"/>
                <a:gd name="T32" fmla="*/ 704 w 936"/>
                <a:gd name="T33" fmla="*/ 64 h 936"/>
                <a:gd name="T34" fmla="*/ 799 w 936"/>
                <a:gd name="T35" fmla="*/ 137 h 936"/>
                <a:gd name="T36" fmla="*/ 872 w 936"/>
                <a:gd name="T37" fmla="*/ 232 h 936"/>
                <a:gd name="T38" fmla="*/ 920 w 936"/>
                <a:gd name="T39" fmla="*/ 344 h 936"/>
                <a:gd name="T40" fmla="*/ 936 w 936"/>
                <a:gd name="T41" fmla="*/ 468 h 936"/>
                <a:gd name="T42" fmla="*/ 920 w 936"/>
                <a:gd name="T43" fmla="*/ 593 h 936"/>
                <a:gd name="T44" fmla="*/ 872 w 936"/>
                <a:gd name="T45" fmla="*/ 704 h 936"/>
                <a:gd name="T46" fmla="*/ 799 w 936"/>
                <a:gd name="T47" fmla="*/ 799 h 936"/>
                <a:gd name="T48" fmla="*/ 704 w 936"/>
                <a:gd name="T49" fmla="*/ 873 h 936"/>
                <a:gd name="T50" fmla="*/ 592 w 936"/>
                <a:gd name="T51" fmla="*/ 920 h 936"/>
                <a:gd name="T52" fmla="*/ 468 w 936"/>
                <a:gd name="T53" fmla="*/ 936 h 936"/>
                <a:gd name="T54" fmla="*/ 343 w 936"/>
                <a:gd name="T55" fmla="*/ 920 h 936"/>
                <a:gd name="T56" fmla="*/ 231 w 936"/>
                <a:gd name="T57" fmla="*/ 873 h 936"/>
                <a:gd name="T58" fmla="*/ 137 w 936"/>
                <a:gd name="T59" fmla="*/ 799 h 936"/>
                <a:gd name="T60" fmla="*/ 64 w 936"/>
                <a:gd name="T61" fmla="*/ 704 h 936"/>
                <a:gd name="T62" fmla="*/ 17 w 936"/>
                <a:gd name="T63" fmla="*/ 593 h 936"/>
                <a:gd name="T64" fmla="*/ 0 w 936"/>
                <a:gd name="T65" fmla="*/ 468 h 936"/>
                <a:gd name="T66" fmla="*/ 17 w 936"/>
                <a:gd name="T67" fmla="*/ 344 h 936"/>
                <a:gd name="T68" fmla="*/ 64 w 936"/>
                <a:gd name="T69" fmla="*/ 232 h 936"/>
                <a:gd name="T70" fmla="*/ 137 w 936"/>
                <a:gd name="T71" fmla="*/ 137 h 936"/>
                <a:gd name="T72" fmla="*/ 231 w 936"/>
                <a:gd name="T73" fmla="*/ 64 h 936"/>
                <a:gd name="T74" fmla="*/ 343 w 936"/>
                <a:gd name="T75" fmla="*/ 16 h 936"/>
                <a:gd name="T76" fmla="*/ 468 w 936"/>
                <a:gd name="T77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6" h="936">
                  <a:moveTo>
                    <a:pt x="468" y="312"/>
                  </a:moveTo>
                  <a:lnTo>
                    <a:pt x="432" y="317"/>
                  </a:lnTo>
                  <a:lnTo>
                    <a:pt x="400" y="328"/>
                  </a:lnTo>
                  <a:lnTo>
                    <a:pt x="371" y="347"/>
                  </a:lnTo>
                  <a:lnTo>
                    <a:pt x="346" y="370"/>
                  </a:lnTo>
                  <a:lnTo>
                    <a:pt x="329" y="400"/>
                  </a:lnTo>
                  <a:lnTo>
                    <a:pt x="317" y="433"/>
                  </a:lnTo>
                  <a:lnTo>
                    <a:pt x="313" y="468"/>
                  </a:lnTo>
                  <a:lnTo>
                    <a:pt x="317" y="505"/>
                  </a:lnTo>
                  <a:lnTo>
                    <a:pt x="329" y="537"/>
                  </a:lnTo>
                  <a:lnTo>
                    <a:pt x="346" y="566"/>
                  </a:lnTo>
                  <a:lnTo>
                    <a:pt x="371" y="591"/>
                  </a:lnTo>
                  <a:lnTo>
                    <a:pt x="400" y="608"/>
                  </a:lnTo>
                  <a:lnTo>
                    <a:pt x="432" y="620"/>
                  </a:lnTo>
                  <a:lnTo>
                    <a:pt x="468" y="624"/>
                  </a:lnTo>
                  <a:lnTo>
                    <a:pt x="503" y="620"/>
                  </a:lnTo>
                  <a:lnTo>
                    <a:pt x="537" y="608"/>
                  </a:lnTo>
                  <a:lnTo>
                    <a:pt x="566" y="591"/>
                  </a:lnTo>
                  <a:lnTo>
                    <a:pt x="589" y="566"/>
                  </a:lnTo>
                  <a:lnTo>
                    <a:pt x="608" y="537"/>
                  </a:lnTo>
                  <a:lnTo>
                    <a:pt x="620" y="505"/>
                  </a:lnTo>
                  <a:lnTo>
                    <a:pt x="624" y="468"/>
                  </a:lnTo>
                  <a:lnTo>
                    <a:pt x="620" y="433"/>
                  </a:lnTo>
                  <a:lnTo>
                    <a:pt x="608" y="400"/>
                  </a:lnTo>
                  <a:lnTo>
                    <a:pt x="589" y="370"/>
                  </a:lnTo>
                  <a:lnTo>
                    <a:pt x="566" y="347"/>
                  </a:lnTo>
                  <a:lnTo>
                    <a:pt x="537" y="328"/>
                  </a:lnTo>
                  <a:lnTo>
                    <a:pt x="503" y="317"/>
                  </a:lnTo>
                  <a:lnTo>
                    <a:pt x="468" y="312"/>
                  </a:lnTo>
                  <a:close/>
                  <a:moveTo>
                    <a:pt x="468" y="0"/>
                  </a:moveTo>
                  <a:lnTo>
                    <a:pt x="531" y="5"/>
                  </a:lnTo>
                  <a:lnTo>
                    <a:pt x="592" y="16"/>
                  </a:lnTo>
                  <a:lnTo>
                    <a:pt x="650" y="37"/>
                  </a:lnTo>
                  <a:lnTo>
                    <a:pt x="704" y="64"/>
                  </a:lnTo>
                  <a:lnTo>
                    <a:pt x="754" y="98"/>
                  </a:lnTo>
                  <a:lnTo>
                    <a:pt x="799" y="137"/>
                  </a:lnTo>
                  <a:lnTo>
                    <a:pt x="838" y="182"/>
                  </a:lnTo>
                  <a:lnTo>
                    <a:pt x="872" y="232"/>
                  </a:lnTo>
                  <a:lnTo>
                    <a:pt x="899" y="286"/>
                  </a:lnTo>
                  <a:lnTo>
                    <a:pt x="920" y="344"/>
                  </a:lnTo>
                  <a:lnTo>
                    <a:pt x="931" y="405"/>
                  </a:lnTo>
                  <a:lnTo>
                    <a:pt x="936" y="468"/>
                  </a:lnTo>
                  <a:lnTo>
                    <a:pt x="931" y="532"/>
                  </a:lnTo>
                  <a:lnTo>
                    <a:pt x="920" y="593"/>
                  </a:lnTo>
                  <a:lnTo>
                    <a:pt x="899" y="650"/>
                  </a:lnTo>
                  <a:lnTo>
                    <a:pt x="872" y="704"/>
                  </a:lnTo>
                  <a:lnTo>
                    <a:pt x="838" y="755"/>
                  </a:lnTo>
                  <a:lnTo>
                    <a:pt x="799" y="799"/>
                  </a:lnTo>
                  <a:lnTo>
                    <a:pt x="754" y="840"/>
                  </a:lnTo>
                  <a:lnTo>
                    <a:pt x="704" y="873"/>
                  </a:lnTo>
                  <a:lnTo>
                    <a:pt x="650" y="900"/>
                  </a:lnTo>
                  <a:lnTo>
                    <a:pt x="592" y="920"/>
                  </a:lnTo>
                  <a:lnTo>
                    <a:pt x="531" y="932"/>
                  </a:lnTo>
                  <a:lnTo>
                    <a:pt x="468" y="936"/>
                  </a:lnTo>
                  <a:lnTo>
                    <a:pt x="404" y="932"/>
                  </a:lnTo>
                  <a:lnTo>
                    <a:pt x="343" y="920"/>
                  </a:lnTo>
                  <a:lnTo>
                    <a:pt x="287" y="900"/>
                  </a:lnTo>
                  <a:lnTo>
                    <a:pt x="231" y="873"/>
                  </a:lnTo>
                  <a:lnTo>
                    <a:pt x="182" y="840"/>
                  </a:lnTo>
                  <a:lnTo>
                    <a:pt x="137" y="799"/>
                  </a:lnTo>
                  <a:lnTo>
                    <a:pt x="97" y="755"/>
                  </a:lnTo>
                  <a:lnTo>
                    <a:pt x="64" y="704"/>
                  </a:lnTo>
                  <a:lnTo>
                    <a:pt x="38" y="650"/>
                  </a:lnTo>
                  <a:lnTo>
                    <a:pt x="17" y="593"/>
                  </a:lnTo>
                  <a:lnTo>
                    <a:pt x="4" y="532"/>
                  </a:lnTo>
                  <a:lnTo>
                    <a:pt x="0" y="468"/>
                  </a:lnTo>
                  <a:lnTo>
                    <a:pt x="4" y="405"/>
                  </a:lnTo>
                  <a:lnTo>
                    <a:pt x="17" y="344"/>
                  </a:lnTo>
                  <a:lnTo>
                    <a:pt x="38" y="286"/>
                  </a:lnTo>
                  <a:lnTo>
                    <a:pt x="64" y="232"/>
                  </a:lnTo>
                  <a:lnTo>
                    <a:pt x="97" y="182"/>
                  </a:lnTo>
                  <a:lnTo>
                    <a:pt x="137" y="137"/>
                  </a:lnTo>
                  <a:lnTo>
                    <a:pt x="182" y="98"/>
                  </a:lnTo>
                  <a:lnTo>
                    <a:pt x="231" y="64"/>
                  </a:lnTo>
                  <a:lnTo>
                    <a:pt x="287" y="37"/>
                  </a:lnTo>
                  <a:lnTo>
                    <a:pt x="343" y="16"/>
                  </a:lnTo>
                  <a:lnTo>
                    <a:pt x="404" y="5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Freeform 377"/>
            <p:cNvSpPr>
              <a:spLocks noEditPoints="1"/>
            </p:cNvSpPr>
            <p:nvPr/>
          </p:nvSpPr>
          <p:spPr bwMode="auto">
            <a:xfrm>
              <a:off x="7837292" y="4777596"/>
              <a:ext cx="493712" cy="495300"/>
            </a:xfrm>
            <a:custGeom>
              <a:avLst/>
              <a:gdLst>
                <a:gd name="T0" fmla="*/ 432 w 934"/>
                <a:gd name="T1" fmla="*/ 317 h 936"/>
                <a:gd name="T2" fmla="*/ 370 w 934"/>
                <a:gd name="T3" fmla="*/ 347 h 936"/>
                <a:gd name="T4" fmla="*/ 327 w 934"/>
                <a:gd name="T5" fmla="*/ 400 h 936"/>
                <a:gd name="T6" fmla="*/ 311 w 934"/>
                <a:gd name="T7" fmla="*/ 468 h 936"/>
                <a:gd name="T8" fmla="*/ 327 w 934"/>
                <a:gd name="T9" fmla="*/ 537 h 936"/>
                <a:gd name="T10" fmla="*/ 370 w 934"/>
                <a:gd name="T11" fmla="*/ 591 h 936"/>
                <a:gd name="T12" fmla="*/ 432 w 934"/>
                <a:gd name="T13" fmla="*/ 620 h 936"/>
                <a:gd name="T14" fmla="*/ 504 w 934"/>
                <a:gd name="T15" fmla="*/ 620 h 936"/>
                <a:gd name="T16" fmla="*/ 565 w 934"/>
                <a:gd name="T17" fmla="*/ 591 h 936"/>
                <a:gd name="T18" fmla="*/ 607 w 934"/>
                <a:gd name="T19" fmla="*/ 537 h 936"/>
                <a:gd name="T20" fmla="*/ 623 w 934"/>
                <a:gd name="T21" fmla="*/ 468 h 936"/>
                <a:gd name="T22" fmla="*/ 607 w 934"/>
                <a:gd name="T23" fmla="*/ 400 h 936"/>
                <a:gd name="T24" fmla="*/ 565 w 934"/>
                <a:gd name="T25" fmla="*/ 347 h 936"/>
                <a:gd name="T26" fmla="*/ 504 w 934"/>
                <a:gd name="T27" fmla="*/ 317 h 936"/>
                <a:gd name="T28" fmla="*/ 467 w 934"/>
                <a:gd name="T29" fmla="*/ 0 h 936"/>
                <a:gd name="T30" fmla="*/ 591 w 934"/>
                <a:gd name="T31" fmla="*/ 16 h 936"/>
                <a:gd name="T32" fmla="*/ 703 w 934"/>
                <a:gd name="T33" fmla="*/ 64 h 936"/>
                <a:gd name="T34" fmla="*/ 798 w 934"/>
                <a:gd name="T35" fmla="*/ 137 h 936"/>
                <a:gd name="T36" fmla="*/ 870 w 934"/>
                <a:gd name="T37" fmla="*/ 232 h 936"/>
                <a:gd name="T38" fmla="*/ 918 w 934"/>
                <a:gd name="T39" fmla="*/ 344 h 936"/>
                <a:gd name="T40" fmla="*/ 934 w 934"/>
                <a:gd name="T41" fmla="*/ 468 h 936"/>
                <a:gd name="T42" fmla="*/ 918 w 934"/>
                <a:gd name="T43" fmla="*/ 593 h 936"/>
                <a:gd name="T44" fmla="*/ 870 w 934"/>
                <a:gd name="T45" fmla="*/ 704 h 936"/>
                <a:gd name="T46" fmla="*/ 798 w 934"/>
                <a:gd name="T47" fmla="*/ 799 h 936"/>
                <a:gd name="T48" fmla="*/ 703 w 934"/>
                <a:gd name="T49" fmla="*/ 873 h 936"/>
                <a:gd name="T50" fmla="*/ 591 w 934"/>
                <a:gd name="T51" fmla="*/ 920 h 936"/>
                <a:gd name="T52" fmla="*/ 467 w 934"/>
                <a:gd name="T53" fmla="*/ 936 h 936"/>
                <a:gd name="T54" fmla="*/ 343 w 934"/>
                <a:gd name="T55" fmla="*/ 920 h 936"/>
                <a:gd name="T56" fmla="*/ 231 w 934"/>
                <a:gd name="T57" fmla="*/ 873 h 936"/>
                <a:gd name="T58" fmla="*/ 137 w 934"/>
                <a:gd name="T59" fmla="*/ 799 h 936"/>
                <a:gd name="T60" fmla="*/ 64 w 934"/>
                <a:gd name="T61" fmla="*/ 704 h 936"/>
                <a:gd name="T62" fmla="*/ 16 w 934"/>
                <a:gd name="T63" fmla="*/ 593 h 936"/>
                <a:gd name="T64" fmla="*/ 0 w 934"/>
                <a:gd name="T65" fmla="*/ 468 h 936"/>
                <a:gd name="T66" fmla="*/ 16 w 934"/>
                <a:gd name="T67" fmla="*/ 344 h 936"/>
                <a:gd name="T68" fmla="*/ 64 w 934"/>
                <a:gd name="T69" fmla="*/ 232 h 936"/>
                <a:gd name="T70" fmla="*/ 137 w 934"/>
                <a:gd name="T71" fmla="*/ 137 h 936"/>
                <a:gd name="T72" fmla="*/ 231 w 934"/>
                <a:gd name="T73" fmla="*/ 64 h 936"/>
                <a:gd name="T74" fmla="*/ 343 w 934"/>
                <a:gd name="T75" fmla="*/ 16 h 936"/>
                <a:gd name="T76" fmla="*/ 467 w 934"/>
                <a:gd name="T77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4" h="936">
                  <a:moveTo>
                    <a:pt x="467" y="312"/>
                  </a:moveTo>
                  <a:lnTo>
                    <a:pt x="432" y="317"/>
                  </a:lnTo>
                  <a:lnTo>
                    <a:pt x="399" y="328"/>
                  </a:lnTo>
                  <a:lnTo>
                    <a:pt x="370" y="347"/>
                  </a:lnTo>
                  <a:lnTo>
                    <a:pt x="346" y="370"/>
                  </a:lnTo>
                  <a:lnTo>
                    <a:pt x="327" y="400"/>
                  </a:lnTo>
                  <a:lnTo>
                    <a:pt x="316" y="433"/>
                  </a:lnTo>
                  <a:lnTo>
                    <a:pt x="311" y="468"/>
                  </a:lnTo>
                  <a:lnTo>
                    <a:pt x="316" y="505"/>
                  </a:lnTo>
                  <a:lnTo>
                    <a:pt x="327" y="537"/>
                  </a:lnTo>
                  <a:lnTo>
                    <a:pt x="346" y="566"/>
                  </a:lnTo>
                  <a:lnTo>
                    <a:pt x="370" y="591"/>
                  </a:lnTo>
                  <a:lnTo>
                    <a:pt x="399" y="608"/>
                  </a:lnTo>
                  <a:lnTo>
                    <a:pt x="432" y="620"/>
                  </a:lnTo>
                  <a:lnTo>
                    <a:pt x="467" y="624"/>
                  </a:lnTo>
                  <a:lnTo>
                    <a:pt x="504" y="620"/>
                  </a:lnTo>
                  <a:lnTo>
                    <a:pt x="536" y="608"/>
                  </a:lnTo>
                  <a:lnTo>
                    <a:pt x="565" y="591"/>
                  </a:lnTo>
                  <a:lnTo>
                    <a:pt x="588" y="566"/>
                  </a:lnTo>
                  <a:lnTo>
                    <a:pt x="607" y="537"/>
                  </a:lnTo>
                  <a:lnTo>
                    <a:pt x="618" y="505"/>
                  </a:lnTo>
                  <a:lnTo>
                    <a:pt x="623" y="468"/>
                  </a:lnTo>
                  <a:lnTo>
                    <a:pt x="618" y="433"/>
                  </a:lnTo>
                  <a:lnTo>
                    <a:pt x="607" y="400"/>
                  </a:lnTo>
                  <a:lnTo>
                    <a:pt x="588" y="370"/>
                  </a:lnTo>
                  <a:lnTo>
                    <a:pt x="565" y="347"/>
                  </a:lnTo>
                  <a:lnTo>
                    <a:pt x="536" y="328"/>
                  </a:lnTo>
                  <a:lnTo>
                    <a:pt x="504" y="317"/>
                  </a:lnTo>
                  <a:lnTo>
                    <a:pt x="467" y="312"/>
                  </a:lnTo>
                  <a:close/>
                  <a:moveTo>
                    <a:pt x="467" y="0"/>
                  </a:moveTo>
                  <a:lnTo>
                    <a:pt x="531" y="5"/>
                  </a:lnTo>
                  <a:lnTo>
                    <a:pt x="591" y="16"/>
                  </a:lnTo>
                  <a:lnTo>
                    <a:pt x="649" y="37"/>
                  </a:lnTo>
                  <a:lnTo>
                    <a:pt x="703" y="64"/>
                  </a:lnTo>
                  <a:lnTo>
                    <a:pt x="752" y="98"/>
                  </a:lnTo>
                  <a:lnTo>
                    <a:pt x="798" y="137"/>
                  </a:lnTo>
                  <a:lnTo>
                    <a:pt x="837" y="182"/>
                  </a:lnTo>
                  <a:lnTo>
                    <a:pt x="870" y="232"/>
                  </a:lnTo>
                  <a:lnTo>
                    <a:pt x="898" y="286"/>
                  </a:lnTo>
                  <a:lnTo>
                    <a:pt x="918" y="344"/>
                  </a:lnTo>
                  <a:lnTo>
                    <a:pt x="930" y="405"/>
                  </a:lnTo>
                  <a:lnTo>
                    <a:pt x="934" y="468"/>
                  </a:lnTo>
                  <a:lnTo>
                    <a:pt x="930" y="532"/>
                  </a:lnTo>
                  <a:lnTo>
                    <a:pt x="918" y="593"/>
                  </a:lnTo>
                  <a:lnTo>
                    <a:pt x="898" y="650"/>
                  </a:lnTo>
                  <a:lnTo>
                    <a:pt x="870" y="704"/>
                  </a:lnTo>
                  <a:lnTo>
                    <a:pt x="837" y="755"/>
                  </a:lnTo>
                  <a:lnTo>
                    <a:pt x="798" y="799"/>
                  </a:lnTo>
                  <a:lnTo>
                    <a:pt x="752" y="840"/>
                  </a:lnTo>
                  <a:lnTo>
                    <a:pt x="703" y="873"/>
                  </a:lnTo>
                  <a:lnTo>
                    <a:pt x="649" y="900"/>
                  </a:lnTo>
                  <a:lnTo>
                    <a:pt x="591" y="920"/>
                  </a:lnTo>
                  <a:lnTo>
                    <a:pt x="531" y="932"/>
                  </a:lnTo>
                  <a:lnTo>
                    <a:pt x="467" y="936"/>
                  </a:lnTo>
                  <a:lnTo>
                    <a:pt x="403" y="932"/>
                  </a:lnTo>
                  <a:lnTo>
                    <a:pt x="343" y="920"/>
                  </a:lnTo>
                  <a:lnTo>
                    <a:pt x="285" y="900"/>
                  </a:lnTo>
                  <a:lnTo>
                    <a:pt x="231" y="873"/>
                  </a:lnTo>
                  <a:lnTo>
                    <a:pt x="182" y="840"/>
                  </a:lnTo>
                  <a:lnTo>
                    <a:pt x="137" y="799"/>
                  </a:lnTo>
                  <a:lnTo>
                    <a:pt x="97" y="755"/>
                  </a:lnTo>
                  <a:lnTo>
                    <a:pt x="64" y="704"/>
                  </a:lnTo>
                  <a:lnTo>
                    <a:pt x="36" y="650"/>
                  </a:lnTo>
                  <a:lnTo>
                    <a:pt x="16" y="593"/>
                  </a:lnTo>
                  <a:lnTo>
                    <a:pt x="4" y="532"/>
                  </a:lnTo>
                  <a:lnTo>
                    <a:pt x="0" y="468"/>
                  </a:lnTo>
                  <a:lnTo>
                    <a:pt x="4" y="405"/>
                  </a:lnTo>
                  <a:lnTo>
                    <a:pt x="16" y="344"/>
                  </a:lnTo>
                  <a:lnTo>
                    <a:pt x="36" y="286"/>
                  </a:lnTo>
                  <a:lnTo>
                    <a:pt x="64" y="232"/>
                  </a:lnTo>
                  <a:lnTo>
                    <a:pt x="97" y="182"/>
                  </a:lnTo>
                  <a:lnTo>
                    <a:pt x="137" y="137"/>
                  </a:lnTo>
                  <a:lnTo>
                    <a:pt x="182" y="98"/>
                  </a:lnTo>
                  <a:lnTo>
                    <a:pt x="231" y="64"/>
                  </a:lnTo>
                  <a:lnTo>
                    <a:pt x="285" y="37"/>
                  </a:lnTo>
                  <a:lnTo>
                    <a:pt x="343" y="16"/>
                  </a:lnTo>
                  <a:lnTo>
                    <a:pt x="403" y="5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Freeform 378"/>
            <p:cNvSpPr>
              <a:spLocks noEditPoints="1"/>
            </p:cNvSpPr>
            <p:nvPr/>
          </p:nvSpPr>
          <p:spPr bwMode="auto">
            <a:xfrm>
              <a:off x="6124380" y="3367896"/>
              <a:ext cx="2514600" cy="1657350"/>
            </a:xfrm>
            <a:custGeom>
              <a:avLst/>
              <a:gdLst>
                <a:gd name="T0" fmla="*/ 4164 w 4751"/>
                <a:gd name="T1" fmla="*/ 1420 h 3132"/>
                <a:gd name="T2" fmla="*/ 3758 w 4751"/>
                <a:gd name="T3" fmla="*/ 889 h 3132"/>
                <a:gd name="T4" fmla="*/ 3662 w 4751"/>
                <a:gd name="T5" fmla="*/ 860 h 3132"/>
                <a:gd name="T6" fmla="*/ 2923 w 4751"/>
                <a:gd name="T7" fmla="*/ 0 h 3132"/>
                <a:gd name="T8" fmla="*/ 2991 w 4751"/>
                <a:gd name="T9" fmla="*/ 28 h 3132"/>
                <a:gd name="T10" fmla="*/ 3019 w 4751"/>
                <a:gd name="T11" fmla="*/ 96 h 3132"/>
                <a:gd name="T12" fmla="*/ 3909 w 4751"/>
                <a:gd name="T13" fmla="*/ 498 h 3132"/>
                <a:gd name="T14" fmla="*/ 3994 w 4751"/>
                <a:gd name="T15" fmla="*/ 533 h 3132"/>
                <a:gd name="T16" fmla="*/ 4567 w 4751"/>
                <a:gd name="T17" fmla="*/ 1272 h 3132"/>
                <a:gd name="T18" fmla="*/ 4608 w 4751"/>
                <a:gd name="T19" fmla="*/ 1354 h 3132"/>
                <a:gd name="T20" fmla="*/ 4625 w 4751"/>
                <a:gd name="T21" fmla="*/ 1444 h 3132"/>
                <a:gd name="T22" fmla="*/ 4682 w 4751"/>
                <a:gd name="T23" fmla="*/ 2610 h 3132"/>
                <a:gd name="T24" fmla="*/ 4738 w 4751"/>
                <a:gd name="T25" fmla="*/ 2653 h 3132"/>
                <a:gd name="T26" fmla="*/ 4751 w 4751"/>
                <a:gd name="T27" fmla="*/ 3036 h 3132"/>
                <a:gd name="T28" fmla="*/ 4723 w 4751"/>
                <a:gd name="T29" fmla="*/ 3104 h 3132"/>
                <a:gd name="T30" fmla="*/ 4655 w 4751"/>
                <a:gd name="T31" fmla="*/ 3132 h 3132"/>
                <a:gd name="T32" fmla="*/ 4342 w 4751"/>
                <a:gd name="T33" fmla="*/ 2982 h 3132"/>
                <a:gd name="T34" fmla="*/ 4257 w 4751"/>
                <a:gd name="T35" fmla="*/ 2781 h 3132"/>
                <a:gd name="T36" fmla="*/ 4113 w 4751"/>
                <a:gd name="T37" fmla="*/ 2621 h 3132"/>
                <a:gd name="T38" fmla="*/ 3925 w 4751"/>
                <a:gd name="T39" fmla="*/ 2514 h 3132"/>
                <a:gd name="T40" fmla="*/ 3704 w 4751"/>
                <a:gd name="T41" fmla="*/ 2476 h 3132"/>
                <a:gd name="T42" fmla="*/ 3483 w 4751"/>
                <a:gd name="T43" fmla="*/ 2514 h 3132"/>
                <a:gd name="T44" fmla="*/ 3295 w 4751"/>
                <a:gd name="T45" fmla="*/ 2621 h 3132"/>
                <a:gd name="T46" fmla="*/ 3151 w 4751"/>
                <a:gd name="T47" fmla="*/ 2781 h 3132"/>
                <a:gd name="T48" fmla="*/ 3067 w 4751"/>
                <a:gd name="T49" fmla="*/ 2982 h 3132"/>
                <a:gd name="T50" fmla="*/ 1733 w 4751"/>
                <a:gd name="T51" fmla="*/ 3132 h 3132"/>
                <a:gd name="T52" fmla="*/ 1694 w 4751"/>
                <a:gd name="T53" fmla="*/ 2912 h 3132"/>
                <a:gd name="T54" fmla="*/ 1589 w 4751"/>
                <a:gd name="T55" fmla="*/ 2723 h 3132"/>
                <a:gd name="T56" fmla="*/ 1429 w 4751"/>
                <a:gd name="T57" fmla="*/ 2578 h 3132"/>
                <a:gd name="T58" fmla="*/ 1228 w 4751"/>
                <a:gd name="T59" fmla="*/ 2494 h 3132"/>
                <a:gd name="T60" fmla="*/ 1001 w 4751"/>
                <a:gd name="T61" fmla="*/ 2481 h 3132"/>
                <a:gd name="T62" fmla="*/ 790 w 4751"/>
                <a:gd name="T63" fmla="*/ 2543 h 3132"/>
                <a:gd name="T64" fmla="*/ 616 w 4751"/>
                <a:gd name="T65" fmla="*/ 2669 h 3132"/>
                <a:gd name="T66" fmla="*/ 489 w 4751"/>
                <a:gd name="T67" fmla="*/ 2844 h 3132"/>
                <a:gd name="T68" fmla="*/ 428 w 4751"/>
                <a:gd name="T69" fmla="*/ 3056 h 3132"/>
                <a:gd name="T70" fmla="*/ 70 w 4751"/>
                <a:gd name="T71" fmla="*/ 3129 h 3132"/>
                <a:gd name="T72" fmla="*/ 13 w 4751"/>
                <a:gd name="T73" fmla="*/ 3084 h 3132"/>
                <a:gd name="T74" fmla="*/ 0 w 4751"/>
                <a:gd name="T75" fmla="*/ 2701 h 3132"/>
                <a:gd name="T76" fmla="*/ 28 w 4751"/>
                <a:gd name="T77" fmla="*/ 2634 h 3132"/>
                <a:gd name="T78" fmla="*/ 93 w 4751"/>
                <a:gd name="T79" fmla="*/ 2606 h 3132"/>
                <a:gd name="T80" fmla="*/ 148 w 4751"/>
                <a:gd name="T81" fmla="*/ 326 h 3132"/>
                <a:gd name="T82" fmla="*/ 205 w 4751"/>
                <a:gd name="T83" fmla="*/ 173 h 3132"/>
                <a:gd name="T84" fmla="*/ 319 w 4751"/>
                <a:gd name="T85" fmla="*/ 61 h 3132"/>
                <a:gd name="T86" fmla="*/ 470 w 4751"/>
                <a:gd name="T87" fmla="*/ 3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51" h="3132">
                  <a:moveTo>
                    <a:pt x="3262" y="860"/>
                  </a:moveTo>
                  <a:lnTo>
                    <a:pt x="3262" y="1420"/>
                  </a:lnTo>
                  <a:lnTo>
                    <a:pt x="4164" y="1420"/>
                  </a:lnTo>
                  <a:lnTo>
                    <a:pt x="3807" y="933"/>
                  </a:lnTo>
                  <a:lnTo>
                    <a:pt x="3786" y="909"/>
                  </a:lnTo>
                  <a:lnTo>
                    <a:pt x="3758" y="889"/>
                  </a:lnTo>
                  <a:lnTo>
                    <a:pt x="3726" y="873"/>
                  </a:lnTo>
                  <a:lnTo>
                    <a:pt x="3692" y="863"/>
                  </a:lnTo>
                  <a:lnTo>
                    <a:pt x="3662" y="860"/>
                  </a:lnTo>
                  <a:lnTo>
                    <a:pt x="3262" y="860"/>
                  </a:lnTo>
                  <a:close/>
                  <a:moveTo>
                    <a:pt x="527" y="0"/>
                  </a:moveTo>
                  <a:lnTo>
                    <a:pt x="2923" y="0"/>
                  </a:lnTo>
                  <a:lnTo>
                    <a:pt x="2949" y="3"/>
                  </a:lnTo>
                  <a:lnTo>
                    <a:pt x="2972" y="13"/>
                  </a:lnTo>
                  <a:lnTo>
                    <a:pt x="2991" y="28"/>
                  </a:lnTo>
                  <a:lnTo>
                    <a:pt x="3006" y="47"/>
                  </a:lnTo>
                  <a:lnTo>
                    <a:pt x="3016" y="70"/>
                  </a:lnTo>
                  <a:lnTo>
                    <a:pt x="3019" y="96"/>
                  </a:lnTo>
                  <a:lnTo>
                    <a:pt x="3019" y="497"/>
                  </a:lnTo>
                  <a:lnTo>
                    <a:pt x="3882" y="497"/>
                  </a:lnTo>
                  <a:lnTo>
                    <a:pt x="3909" y="498"/>
                  </a:lnTo>
                  <a:lnTo>
                    <a:pt x="3938" y="507"/>
                  </a:lnTo>
                  <a:lnTo>
                    <a:pt x="3968" y="519"/>
                  </a:lnTo>
                  <a:lnTo>
                    <a:pt x="3994" y="533"/>
                  </a:lnTo>
                  <a:lnTo>
                    <a:pt x="4017" y="552"/>
                  </a:lnTo>
                  <a:lnTo>
                    <a:pt x="4036" y="573"/>
                  </a:lnTo>
                  <a:lnTo>
                    <a:pt x="4567" y="1272"/>
                  </a:lnTo>
                  <a:lnTo>
                    <a:pt x="4583" y="1296"/>
                  </a:lnTo>
                  <a:lnTo>
                    <a:pt x="4596" y="1323"/>
                  </a:lnTo>
                  <a:lnTo>
                    <a:pt x="4608" y="1354"/>
                  </a:lnTo>
                  <a:lnTo>
                    <a:pt x="4617" y="1385"/>
                  </a:lnTo>
                  <a:lnTo>
                    <a:pt x="4623" y="1415"/>
                  </a:lnTo>
                  <a:lnTo>
                    <a:pt x="4625" y="1444"/>
                  </a:lnTo>
                  <a:lnTo>
                    <a:pt x="4625" y="2606"/>
                  </a:lnTo>
                  <a:lnTo>
                    <a:pt x="4657" y="2606"/>
                  </a:lnTo>
                  <a:lnTo>
                    <a:pt x="4682" y="2610"/>
                  </a:lnTo>
                  <a:lnTo>
                    <a:pt x="4704" y="2619"/>
                  </a:lnTo>
                  <a:lnTo>
                    <a:pt x="4723" y="2634"/>
                  </a:lnTo>
                  <a:lnTo>
                    <a:pt x="4738" y="2653"/>
                  </a:lnTo>
                  <a:lnTo>
                    <a:pt x="4748" y="2676"/>
                  </a:lnTo>
                  <a:lnTo>
                    <a:pt x="4751" y="2701"/>
                  </a:lnTo>
                  <a:lnTo>
                    <a:pt x="4751" y="3036"/>
                  </a:lnTo>
                  <a:lnTo>
                    <a:pt x="4748" y="3062"/>
                  </a:lnTo>
                  <a:lnTo>
                    <a:pt x="4738" y="3084"/>
                  </a:lnTo>
                  <a:lnTo>
                    <a:pt x="4723" y="3104"/>
                  </a:lnTo>
                  <a:lnTo>
                    <a:pt x="4703" y="3119"/>
                  </a:lnTo>
                  <a:lnTo>
                    <a:pt x="4681" y="3129"/>
                  </a:lnTo>
                  <a:lnTo>
                    <a:pt x="4655" y="3132"/>
                  </a:lnTo>
                  <a:lnTo>
                    <a:pt x="4359" y="3132"/>
                  </a:lnTo>
                  <a:lnTo>
                    <a:pt x="4355" y="3056"/>
                  </a:lnTo>
                  <a:lnTo>
                    <a:pt x="4342" y="2982"/>
                  </a:lnTo>
                  <a:lnTo>
                    <a:pt x="4321" y="2912"/>
                  </a:lnTo>
                  <a:lnTo>
                    <a:pt x="4292" y="2844"/>
                  </a:lnTo>
                  <a:lnTo>
                    <a:pt x="4257" y="2781"/>
                  </a:lnTo>
                  <a:lnTo>
                    <a:pt x="4215" y="2723"/>
                  </a:lnTo>
                  <a:lnTo>
                    <a:pt x="4167" y="2669"/>
                  </a:lnTo>
                  <a:lnTo>
                    <a:pt x="4113" y="2621"/>
                  </a:lnTo>
                  <a:lnTo>
                    <a:pt x="4055" y="2578"/>
                  </a:lnTo>
                  <a:lnTo>
                    <a:pt x="3992" y="2543"/>
                  </a:lnTo>
                  <a:lnTo>
                    <a:pt x="3925" y="2514"/>
                  </a:lnTo>
                  <a:lnTo>
                    <a:pt x="3854" y="2494"/>
                  </a:lnTo>
                  <a:lnTo>
                    <a:pt x="3780" y="2481"/>
                  </a:lnTo>
                  <a:lnTo>
                    <a:pt x="3704" y="2476"/>
                  </a:lnTo>
                  <a:lnTo>
                    <a:pt x="3627" y="2481"/>
                  </a:lnTo>
                  <a:lnTo>
                    <a:pt x="3554" y="2494"/>
                  </a:lnTo>
                  <a:lnTo>
                    <a:pt x="3483" y="2514"/>
                  </a:lnTo>
                  <a:lnTo>
                    <a:pt x="3416" y="2543"/>
                  </a:lnTo>
                  <a:lnTo>
                    <a:pt x="3353" y="2578"/>
                  </a:lnTo>
                  <a:lnTo>
                    <a:pt x="3295" y="2621"/>
                  </a:lnTo>
                  <a:lnTo>
                    <a:pt x="3241" y="2669"/>
                  </a:lnTo>
                  <a:lnTo>
                    <a:pt x="3193" y="2723"/>
                  </a:lnTo>
                  <a:lnTo>
                    <a:pt x="3151" y="2781"/>
                  </a:lnTo>
                  <a:lnTo>
                    <a:pt x="3116" y="2844"/>
                  </a:lnTo>
                  <a:lnTo>
                    <a:pt x="3087" y="2912"/>
                  </a:lnTo>
                  <a:lnTo>
                    <a:pt x="3067" y="2982"/>
                  </a:lnTo>
                  <a:lnTo>
                    <a:pt x="3054" y="3056"/>
                  </a:lnTo>
                  <a:lnTo>
                    <a:pt x="3049" y="3132"/>
                  </a:lnTo>
                  <a:lnTo>
                    <a:pt x="1733" y="3132"/>
                  </a:lnTo>
                  <a:lnTo>
                    <a:pt x="1729" y="3056"/>
                  </a:lnTo>
                  <a:lnTo>
                    <a:pt x="1716" y="2982"/>
                  </a:lnTo>
                  <a:lnTo>
                    <a:pt x="1694" y="2912"/>
                  </a:lnTo>
                  <a:lnTo>
                    <a:pt x="1666" y="2844"/>
                  </a:lnTo>
                  <a:lnTo>
                    <a:pt x="1632" y="2781"/>
                  </a:lnTo>
                  <a:lnTo>
                    <a:pt x="1589" y="2723"/>
                  </a:lnTo>
                  <a:lnTo>
                    <a:pt x="1541" y="2669"/>
                  </a:lnTo>
                  <a:lnTo>
                    <a:pt x="1487" y="2621"/>
                  </a:lnTo>
                  <a:lnTo>
                    <a:pt x="1429" y="2578"/>
                  </a:lnTo>
                  <a:lnTo>
                    <a:pt x="1365" y="2543"/>
                  </a:lnTo>
                  <a:lnTo>
                    <a:pt x="1298" y="2514"/>
                  </a:lnTo>
                  <a:lnTo>
                    <a:pt x="1228" y="2494"/>
                  </a:lnTo>
                  <a:lnTo>
                    <a:pt x="1154" y="2481"/>
                  </a:lnTo>
                  <a:lnTo>
                    <a:pt x="1078" y="2476"/>
                  </a:lnTo>
                  <a:lnTo>
                    <a:pt x="1001" y="2481"/>
                  </a:lnTo>
                  <a:lnTo>
                    <a:pt x="929" y="2494"/>
                  </a:lnTo>
                  <a:lnTo>
                    <a:pt x="857" y="2514"/>
                  </a:lnTo>
                  <a:lnTo>
                    <a:pt x="790" y="2543"/>
                  </a:lnTo>
                  <a:lnTo>
                    <a:pt x="728" y="2578"/>
                  </a:lnTo>
                  <a:lnTo>
                    <a:pt x="668" y="2621"/>
                  </a:lnTo>
                  <a:lnTo>
                    <a:pt x="616" y="2669"/>
                  </a:lnTo>
                  <a:lnTo>
                    <a:pt x="568" y="2723"/>
                  </a:lnTo>
                  <a:lnTo>
                    <a:pt x="525" y="2781"/>
                  </a:lnTo>
                  <a:lnTo>
                    <a:pt x="489" y="2844"/>
                  </a:lnTo>
                  <a:lnTo>
                    <a:pt x="461" y="2912"/>
                  </a:lnTo>
                  <a:lnTo>
                    <a:pt x="440" y="2982"/>
                  </a:lnTo>
                  <a:lnTo>
                    <a:pt x="428" y="3056"/>
                  </a:lnTo>
                  <a:lnTo>
                    <a:pt x="422" y="3132"/>
                  </a:lnTo>
                  <a:lnTo>
                    <a:pt x="96" y="3132"/>
                  </a:lnTo>
                  <a:lnTo>
                    <a:pt x="70" y="3129"/>
                  </a:lnTo>
                  <a:lnTo>
                    <a:pt x="48" y="3119"/>
                  </a:lnTo>
                  <a:lnTo>
                    <a:pt x="28" y="3104"/>
                  </a:lnTo>
                  <a:lnTo>
                    <a:pt x="13" y="3084"/>
                  </a:lnTo>
                  <a:lnTo>
                    <a:pt x="3" y="3062"/>
                  </a:lnTo>
                  <a:lnTo>
                    <a:pt x="0" y="3036"/>
                  </a:lnTo>
                  <a:lnTo>
                    <a:pt x="0" y="2701"/>
                  </a:lnTo>
                  <a:lnTo>
                    <a:pt x="3" y="2676"/>
                  </a:lnTo>
                  <a:lnTo>
                    <a:pt x="13" y="2653"/>
                  </a:lnTo>
                  <a:lnTo>
                    <a:pt x="28" y="2634"/>
                  </a:lnTo>
                  <a:lnTo>
                    <a:pt x="47" y="2619"/>
                  </a:lnTo>
                  <a:lnTo>
                    <a:pt x="68" y="2610"/>
                  </a:lnTo>
                  <a:lnTo>
                    <a:pt x="93" y="2606"/>
                  </a:lnTo>
                  <a:lnTo>
                    <a:pt x="144" y="2606"/>
                  </a:lnTo>
                  <a:lnTo>
                    <a:pt x="144" y="383"/>
                  </a:lnTo>
                  <a:lnTo>
                    <a:pt x="148" y="326"/>
                  </a:lnTo>
                  <a:lnTo>
                    <a:pt x="160" y="273"/>
                  </a:lnTo>
                  <a:lnTo>
                    <a:pt x="179" y="222"/>
                  </a:lnTo>
                  <a:lnTo>
                    <a:pt x="205" y="173"/>
                  </a:lnTo>
                  <a:lnTo>
                    <a:pt x="237" y="131"/>
                  </a:lnTo>
                  <a:lnTo>
                    <a:pt x="275" y="93"/>
                  </a:lnTo>
                  <a:lnTo>
                    <a:pt x="319" y="61"/>
                  </a:lnTo>
                  <a:lnTo>
                    <a:pt x="365" y="35"/>
                  </a:lnTo>
                  <a:lnTo>
                    <a:pt x="416" y="16"/>
                  </a:lnTo>
                  <a:lnTo>
                    <a:pt x="470" y="3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8" name="Freeform 383"/>
          <p:cNvSpPr>
            <a:spLocks noEditPoints="1"/>
          </p:cNvSpPr>
          <p:nvPr/>
        </p:nvSpPr>
        <p:spPr bwMode="auto">
          <a:xfrm>
            <a:off x="10183209" y="3263662"/>
            <a:ext cx="384869" cy="389918"/>
          </a:xfrm>
          <a:custGeom>
            <a:avLst/>
            <a:gdLst>
              <a:gd name="T0" fmla="*/ 1540 w 3506"/>
              <a:gd name="T1" fmla="*/ 909 h 3551"/>
              <a:gd name="T2" fmla="*/ 1492 w 3506"/>
              <a:gd name="T3" fmla="*/ 1043 h 3551"/>
              <a:gd name="T4" fmla="*/ 1401 w 3506"/>
              <a:gd name="T5" fmla="*/ 1173 h 3551"/>
              <a:gd name="T6" fmla="*/ 1300 w 3506"/>
              <a:gd name="T7" fmla="*/ 1252 h 3551"/>
              <a:gd name="T8" fmla="*/ 1186 w 3506"/>
              <a:gd name="T9" fmla="*/ 1302 h 3551"/>
              <a:gd name="T10" fmla="*/ 1408 w 3506"/>
              <a:gd name="T11" fmla="*/ 1588 h 3551"/>
              <a:gd name="T12" fmla="*/ 1412 w 3506"/>
              <a:gd name="T13" fmla="*/ 2361 h 3551"/>
              <a:gd name="T14" fmla="*/ 1435 w 3506"/>
              <a:gd name="T15" fmla="*/ 2466 h 3551"/>
              <a:gd name="T16" fmla="*/ 1501 w 3506"/>
              <a:gd name="T17" fmla="*/ 2566 h 3551"/>
              <a:gd name="T18" fmla="*/ 1612 w 3506"/>
              <a:gd name="T19" fmla="*/ 2653 h 3551"/>
              <a:gd name="T20" fmla="*/ 1737 w 3506"/>
              <a:gd name="T21" fmla="*/ 2704 h 3551"/>
              <a:gd name="T22" fmla="*/ 1833 w 3506"/>
              <a:gd name="T23" fmla="*/ 2723 h 3551"/>
              <a:gd name="T24" fmla="*/ 1967 w 3506"/>
              <a:gd name="T25" fmla="*/ 2725 h 3551"/>
              <a:gd name="T26" fmla="*/ 2124 w 3506"/>
              <a:gd name="T27" fmla="*/ 2704 h 3551"/>
              <a:gd name="T28" fmla="*/ 2286 w 3506"/>
              <a:gd name="T29" fmla="*/ 2648 h 3551"/>
              <a:gd name="T30" fmla="*/ 2289 w 3506"/>
              <a:gd name="T31" fmla="*/ 2352 h 3551"/>
              <a:gd name="T32" fmla="*/ 2115 w 3506"/>
              <a:gd name="T33" fmla="*/ 2409 h 3551"/>
              <a:gd name="T34" fmla="*/ 1980 w 3506"/>
              <a:gd name="T35" fmla="*/ 2403 h 3551"/>
              <a:gd name="T36" fmla="*/ 1889 w 3506"/>
              <a:gd name="T37" fmla="*/ 2358 h 3551"/>
              <a:gd name="T38" fmla="*/ 1841 w 3506"/>
              <a:gd name="T39" fmla="*/ 2291 h 3551"/>
              <a:gd name="T40" fmla="*/ 1831 w 3506"/>
              <a:gd name="T41" fmla="*/ 2217 h 3551"/>
              <a:gd name="T42" fmla="*/ 1830 w 3506"/>
              <a:gd name="T43" fmla="*/ 2083 h 3551"/>
              <a:gd name="T44" fmla="*/ 2271 w 3506"/>
              <a:gd name="T45" fmla="*/ 1243 h 3551"/>
              <a:gd name="T46" fmla="*/ 1559 w 3506"/>
              <a:gd name="T47" fmla="*/ 798 h 3551"/>
              <a:gd name="T48" fmla="*/ 1973 w 3506"/>
              <a:gd name="T49" fmla="*/ 15 h 3551"/>
              <a:gd name="T50" fmla="*/ 2286 w 3506"/>
              <a:gd name="T51" fmla="*/ 85 h 3551"/>
              <a:gd name="T52" fmla="*/ 2577 w 3506"/>
              <a:gd name="T53" fmla="*/ 209 h 3551"/>
              <a:gd name="T54" fmla="*/ 2837 w 3506"/>
              <a:gd name="T55" fmla="*/ 382 h 3551"/>
              <a:gd name="T56" fmla="*/ 3063 w 3506"/>
              <a:gd name="T57" fmla="*/ 598 h 3551"/>
              <a:gd name="T58" fmla="*/ 3249 w 3506"/>
              <a:gd name="T59" fmla="*/ 851 h 3551"/>
              <a:gd name="T60" fmla="*/ 3388 w 3506"/>
              <a:gd name="T61" fmla="*/ 1135 h 3551"/>
              <a:gd name="T62" fmla="*/ 3476 w 3506"/>
              <a:gd name="T63" fmla="*/ 1445 h 3551"/>
              <a:gd name="T64" fmla="*/ 3506 w 3506"/>
              <a:gd name="T65" fmla="*/ 1776 h 3551"/>
              <a:gd name="T66" fmla="*/ 3476 w 3506"/>
              <a:gd name="T67" fmla="*/ 2107 h 3551"/>
              <a:gd name="T68" fmla="*/ 3388 w 3506"/>
              <a:gd name="T69" fmla="*/ 2416 h 3551"/>
              <a:gd name="T70" fmla="*/ 3249 w 3506"/>
              <a:gd name="T71" fmla="*/ 2701 h 3551"/>
              <a:gd name="T72" fmla="*/ 3063 w 3506"/>
              <a:gd name="T73" fmla="*/ 2954 h 3551"/>
              <a:gd name="T74" fmla="*/ 2837 w 3506"/>
              <a:gd name="T75" fmla="*/ 3169 h 3551"/>
              <a:gd name="T76" fmla="*/ 2577 w 3506"/>
              <a:gd name="T77" fmla="*/ 3342 h 3551"/>
              <a:gd name="T78" fmla="*/ 2286 w 3506"/>
              <a:gd name="T79" fmla="*/ 3467 h 3551"/>
              <a:gd name="T80" fmla="*/ 1973 w 3506"/>
              <a:gd name="T81" fmla="*/ 3537 h 3551"/>
              <a:gd name="T82" fmla="*/ 1643 w 3506"/>
              <a:gd name="T83" fmla="*/ 3547 h 3551"/>
              <a:gd name="T84" fmla="*/ 1322 w 3506"/>
              <a:gd name="T85" fmla="*/ 3497 h 3551"/>
              <a:gd name="T86" fmla="*/ 1023 w 3506"/>
              <a:gd name="T87" fmla="*/ 3389 h 3551"/>
              <a:gd name="T88" fmla="*/ 752 w 3506"/>
              <a:gd name="T89" fmla="*/ 3233 h 3551"/>
              <a:gd name="T90" fmla="*/ 514 w 3506"/>
              <a:gd name="T91" fmla="*/ 3030 h 3551"/>
              <a:gd name="T92" fmla="*/ 315 w 3506"/>
              <a:gd name="T93" fmla="*/ 2790 h 3551"/>
              <a:gd name="T94" fmla="*/ 159 w 3506"/>
              <a:gd name="T95" fmla="*/ 2514 h 3551"/>
              <a:gd name="T96" fmla="*/ 54 w 3506"/>
              <a:gd name="T97" fmla="*/ 2212 h 3551"/>
              <a:gd name="T98" fmla="*/ 3 w 3506"/>
              <a:gd name="T99" fmla="*/ 1888 h 3551"/>
              <a:gd name="T100" fmla="*/ 14 w 3506"/>
              <a:gd name="T101" fmla="*/ 1554 h 3551"/>
              <a:gd name="T102" fmla="*/ 83 w 3506"/>
              <a:gd name="T103" fmla="*/ 1236 h 3551"/>
              <a:gd name="T104" fmla="*/ 206 w 3506"/>
              <a:gd name="T105" fmla="*/ 942 h 3551"/>
              <a:gd name="T106" fmla="*/ 376 w 3506"/>
              <a:gd name="T107" fmla="*/ 678 h 3551"/>
              <a:gd name="T108" fmla="*/ 590 w 3506"/>
              <a:gd name="T109" fmla="*/ 449 h 3551"/>
              <a:gd name="T110" fmla="*/ 839 w 3506"/>
              <a:gd name="T111" fmla="*/ 261 h 3551"/>
              <a:gd name="T112" fmla="*/ 1121 w 3506"/>
              <a:gd name="T113" fmla="*/ 120 h 3551"/>
              <a:gd name="T114" fmla="*/ 1427 w 3506"/>
              <a:gd name="T115" fmla="*/ 32 h 3551"/>
              <a:gd name="T116" fmla="*/ 1753 w 3506"/>
              <a:gd name="T117" fmla="*/ 0 h 3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6" h="3551">
                <a:moveTo>
                  <a:pt x="1559" y="798"/>
                </a:moveTo>
                <a:lnTo>
                  <a:pt x="1551" y="854"/>
                </a:lnTo>
                <a:lnTo>
                  <a:pt x="1540" y="909"/>
                </a:lnTo>
                <a:lnTo>
                  <a:pt x="1526" y="958"/>
                </a:lnTo>
                <a:lnTo>
                  <a:pt x="1510" y="1002"/>
                </a:lnTo>
                <a:lnTo>
                  <a:pt x="1492" y="1043"/>
                </a:lnTo>
                <a:lnTo>
                  <a:pt x="1466" y="1090"/>
                </a:lnTo>
                <a:lnTo>
                  <a:pt x="1436" y="1133"/>
                </a:lnTo>
                <a:lnTo>
                  <a:pt x="1401" y="1173"/>
                </a:lnTo>
                <a:lnTo>
                  <a:pt x="1364" y="1208"/>
                </a:lnTo>
                <a:lnTo>
                  <a:pt x="1334" y="1231"/>
                </a:lnTo>
                <a:lnTo>
                  <a:pt x="1300" y="1252"/>
                </a:lnTo>
                <a:lnTo>
                  <a:pt x="1264" y="1270"/>
                </a:lnTo>
                <a:lnTo>
                  <a:pt x="1226" y="1286"/>
                </a:lnTo>
                <a:lnTo>
                  <a:pt x="1186" y="1302"/>
                </a:lnTo>
                <a:lnTo>
                  <a:pt x="1149" y="1315"/>
                </a:lnTo>
                <a:lnTo>
                  <a:pt x="1149" y="1588"/>
                </a:lnTo>
                <a:lnTo>
                  <a:pt x="1408" y="1588"/>
                </a:lnTo>
                <a:lnTo>
                  <a:pt x="1408" y="2264"/>
                </a:lnTo>
                <a:lnTo>
                  <a:pt x="1409" y="2315"/>
                </a:lnTo>
                <a:lnTo>
                  <a:pt x="1412" y="2361"/>
                </a:lnTo>
                <a:lnTo>
                  <a:pt x="1418" y="2401"/>
                </a:lnTo>
                <a:lnTo>
                  <a:pt x="1426" y="2436"/>
                </a:lnTo>
                <a:lnTo>
                  <a:pt x="1435" y="2466"/>
                </a:lnTo>
                <a:lnTo>
                  <a:pt x="1452" y="2501"/>
                </a:lnTo>
                <a:lnTo>
                  <a:pt x="1474" y="2534"/>
                </a:lnTo>
                <a:lnTo>
                  <a:pt x="1501" y="2566"/>
                </a:lnTo>
                <a:lnTo>
                  <a:pt x="1533" y="2599"/>
                </a:lnTo>
                <a:lnTo>
                  <a:pt x="1570" y="2627"/>
                </a:lnTo>
                <a:lnTo>
                  <a:pt x="1612" y="2653"/>
                </a:lnTo>
                <a:lnTo>
                  <a:pt x="1657" y="2675"/>
                </a:lnTo>
                <a:lnTo>
                  <a:pt x="1705" y="2694"/>
                </a:lnTo>
                <a:lnTo>
                  <a:pt x="1737" y="2704"/>
                </a:lnTo>
                <a:lnTo>
                  <a:pt x="1769" y="2712"/>
                </a:lnTo>
                <a:lnTo>
                  <a:pt x="1801" y="2718"/>
                </a:lnTo>
                <a:lnTo>
                  <a:pt x="1833" y="2723"/>
                </a:lnTo>
                <a:lnTo>
                  <a:pt x="1870" y="2726"/>
                </a:lnTo>
                <a:lnTo>
                  <a:pt x="1910" y="2727"/>
                </a:lnTo>
                <a:lnTo>
                  <a:pt x="1967" y="2725"/>
                </a:lnTo>
                <a:lnTo>
                  <a:pt x="2021" y="2721"/>
                </a:lnTo>
                <a:lnTo>
                  <a:pt x="2074" y="2714"/>
                </a:lnTo>
                <a:lnTo>
                  <a:pt x="2124" y="2704"/>
                </a:lnTo>
                <a:lnTo>
                  <a:pt x="2176" y="2690"/>
                </a:lnTo>
                <a:lnTo>
                  <a:pt x="2229" y="2672"/>
                </a:lnTo>
                <a:lnTo>
                  <a:pt x="2286" y="2648"/>
                </a:lnTo>
                <a:lnTo>
                  <a:pt x="2346" y="2622"/>
                </a:lnTo>
                <a:lnTo>
                  <a:pt x="2346" y="2318"/>
                </a:lnTo>
                <a:lnTo>
                  <a:pt x="2289" y="2352"/>
                </a:lnTo>
                <a:lnTo>
                  <a:pt x="2230" y="2379"/>
                </a:lnTo>
                <a:lnTo>
                  <a:pt x="2173" y="2398"/>
                </a:lnTo>
                <a:lnTo>
                  <a:pt x="2115" y="2409"/>
                </a:lnTo>
                <a:lnTo>
                  <a:pt x="2057" y="2413"/>
                </a:lnTo>
                <a:lnTo>
                  <a:pt x="2018" y="2410"/>
                </a:lnTo>
                <a:lnTo>
                  <a:pt x="1980" y="2403"/>
                </a:lnTo>
                <a:lnTo>
                  <a:pt x="1946" y="2391"/>
                </a:lnTo>
                <a:lnTo>
                  <a:pt x="1913" y="2374"/>
                </a:lnTo>
                <a:lnTo>
                  <a:pt x="1889" y="2358"/>
                </a:lnTo>
                <a:lnTo>
                  <a:pt x="1870" y="2338"/>
                </a:lnTo>
                <a:lnTo>
                  <a:pt x="1852" y="2314"/>
                </a:lnTo>
                <a:lnTo>
                  <a:pt x="1841" y="2291"/>
                </a:lnTo>
                <a:lnTo>
                  <a:pt x="1836" y="2272"/>
                </a:lnTo>
                <a:lnTo>
                  <a:pt x="1832" y="2248"/>
                </a:lnTo>
                <a:lnTo>
                  <a:pt x="1831" y="2217"/>
                </a:lnTo>
                <a:lnTo>
                  <a:pt x="1830" y="2180"/>
                </a:lnTo>
                <a:lnTo>
                  <a:pt x="1830" y="2134"/>
                </a:lnTo>
                <a:lnTo>
                  <a:pt x="1830" y="2083"/>
                </a:lnTo>
                <a:lnTo>
                  <a:pt x="1830" y="1588"/>
                </a:lnTo>
                <a:lnTo>
                  <a:pt x="2271" y="1588"/>
                </a:lnTo>
                <a:lnTo>
                  <a:pt x="2271" y="1243"/>
                </a:lnTo>
                <a:lnTo>
                  <a:pt x="1830" y="1243"/>
                </a:lnTo>
                <a:lnTo>
                  <a:pt x="1830" y="798"/>
                </a:lnTo>
                <a:lnTo>
                  <a:pt x="1559" y="798"/>
                </a:lnTo>
                <a:close/>
                <a:moveTo>
                  <a:pt x="1753" y="0"/>
                </a:moveTo>
                <a:lnTo>
                  <a:pt x="1864" y="5"/>
                </a:lnTo>
                <a:lnTo>
                  <a:pt x="1973" y="15"/>
                </a:lnTo>
                <a:lnTo>
                  <a:pt x="2079" y="32"/>
                </a:lnTo>
                <a:lnTo>
                  <a:pt x="2184" y="55"/>
                </a:lnTo>
                <a:lnTo>
                  <a:pt x="2286" y="85"/>
                </a:lnTo>
                <a:lnTo>
                  <a:pt x="2386" y="120"/>
                </a:lnTo>
                <a:lnTo>
                  <a:pt x="2483" y="163"/>
                </a:lnTo>
                <a:lnTo>
                  <a:pt x="2577" y="209"/>
                </a:lnTo>
                <a:lnTo>
                  <a:pt x="2667" y="261"/>
                </a:lnTo>
                <a:lnTo>
                  <a:pt x="2754" y="319"/>
                </a:lnTo>
                <a:lnTo>
                  <a:pt x="2837" y="382"/>
                </a:lnTo>
                <a:lnTo>
                  <a:pt x="2917" y="449"/>
                </a:lnTo>
                <a:lnTo>
                  <a:pt x="2993" y="521"/>
                </a:lnTo>
                <a:lnTo>
                  <a:pt x="3063" y="598"/>
                </a:lnTo>
                <a:lnTo>
                  <a:pt x="3130" y="678"/>
                </a:lnTo>
                <a:lnTo>
                  <a:pt x="3192" y="762"/>
                </a:lnTo>
                <a:lnTo>
                  <a:pt x="3249" y="851"/>
                </a:lnTo>
                <a:lnTo>
                  <a:pt x="3301" y="942"/>
                </a:lnTo>
                <a:lnTo>
                  <a:pt x="3347" y="1037"/>
                </a:lnTo>
                <a:lnTo>
                  <a:pt x="3388" y="1135"/>
                </a:lnTo>
                <a:lnTo>
                  <a:pt x="3424" y="1236"/>
                </a:lnTo>
                <a:lnTo>
                  <a:pt x="3453" y="1339"/>
                </a:lnTo>
                <a:lnTo>
                  <a:pt x="3476" y="1445"/>
                </a:lnTo>
                <a:lnTo>
                  <a:pt x="3493" y="1554"/>
                </a:lnTo>
                <a:lnTo>
                  <a:pt x="3502" y="1664"/>
                </a:lnTo>
                <a:lnTo>
                  <a:pt x="3506" y="1776"/>
                </a:lnTo>
                <a:lnTo>
                  <a:pt x="3502" y="1888"/>
                </a:lnTo>
                <a:lnTo>
                  <a:pt x="3493" y="1998"/>
                </a:lnTo>
                <a:lnTo>
                  <a:pt x="3476" y="2107"/>
                </a:lnTo>
                <a:lnTo>
                  <a:pt x="3453" y="2212"/>
                </a:lnTo>
                <a:lnTo>
                  <a:pt x="3424" y="2315"/>
                </a:lnTo>
                <a:lnTo>
                  <a:pt x="3388" y="2416"/>
                </a:lnTo>
                <a:lnTo>
                  <a:pt x="3347" y="2514"/>
                </a:lnTo>
                <a:lnTo>
                  <a:pt x="3301" y="2610"/>
                </a:lnTo>
                <a:lnTo>
                  <a:pt x="3249" y="2701"/>
                </a:lnTo>
                <a:lnTo>
                  <a:pt x="3192" y="2790"/>
                </a:lnTo>
                <a:lnTo>
                  <a:pt x="3130" y="2874"/>
                </a:lnTo>
                <a:lnTo>
                  <a:pt x="3063" y="2954"/>
                </a:lnTo>
                <a:lnTo>
                  <a:pt x="2993" y="3030"/>
                </a:lnTo>
                <a:lnTo>
                  <a:pt x="2917" y="3103"/>
                </a:lnTo>
                <a:lnTo>
                  <a:pt x="2837" y="3169"/>
                </a:lnTo>
                <a:lnTo>
                  <a:pt x="2754" y="3233"/>
                </a:lnTo>
                <a:lnTo>
                  <a:pt x="2667" y="3290"/>
                </a:lnTo>
                <a:lnTo>
                  <a:pt x="2577" y="3342"/>
                </a:lnTo>
                <a:lnTo>
                  <a:pt x="2483" y="3389"/>
                </a:lnTo>
                <a:lnTo>
                  <a:pt x="2386" y="3431"/>
                </a:lnTo>
                <a:lnTo>
                  <a:pt x="2286" y="3467"/>
                </a:lnTo>
                <a:lnTo>
                  <a:pt x="2184" y="3497"/>
                </a:lnTo>
                <a:lnTo>
                  <a:pt x="2079" y="3520"/>
                </a:lnTo>
                <a:lnTo>
                  <a:pt x="1973" y="3537"/>
                </a:lnTo>
                <a:lnTo>
                  <a:pt x="1864" y="3547"/>
                </a:lnTo>
                <a:lnTo>
                  <a:pt x="1753" y="3551"/>
                </a:lnTo>
                <a:lnTo>
                  <a:pt x="1643" y="3547"/>
                </a:lnTo>
                <a:lnTo>
                  <a:pt x="1533" y="3537"/>
                </a:lnTo>
                <a:lnTo>
                  <a:pt x="1427" y="3520"/>
                </a:lnTo>
                <a:lnTo>
                  <a:pt x="1322" y="3497"/>
                </a:lnTo>
                <a:lnTo>
                  <a:pt x="1219" y="3467"/>
                </a:lnTo>
                <a:lnTo>
                  <a:pt x="1121" y="3431"/>
                </a:lnTo>
                <a:lnTo>
                  <a:pt x="1023" y="3389"/>
                </a:lnTo>
                <a:lnTo>
                  <a:pt x="930" y="3342"/>
                </a:lnTo>
                <a:lnTo>
                  <a:pt x="839" y="3290"/>
                </a:lnTo>
                <a:lnTo>
                  <a:pt x="752" y="3233"/>
                </a:lnTo>
                <a:lnTo>
                  <a:pt x="669" y="3169"/>
                </a:lnTo>
                <a:lnTo>
                  <a:pt x="590" y="3103"/>
                </a:lnTo>
                <a:lnTo>
                  <a:pt x="514" y="3030"/>
                </a:lnTo>
                <a:lnTo>
                  <a:pt x="443" y="2954"/>
                </a:lnTo>
                <a:lnTo>
                  <a:pt x="376" y="2874"/>
                </a:lnTo>
                <a:lnTo>
                  <a:pt x="315" y="2790"/>
                </a:lnTo>
                <a:lnTo>
                  <a:pt x="258" y="2701"/>
                </a:lnTo>
                <a:lnTo>
                  <a:pt x="206" y="2610"/>
                </a:lnTo>
                <a:lnTo>
                  <a:pt x="159" y="2514"/>
                </a:lnTo>
                <a:lnTo>
                  <a:pt x="118" y="2416"/>
                </a:lnTo>
                <a:lnTo>
                  <a:pt x="83" y="2315"/>
                </a:lnTo>
                <a:lnTo>
                  <a:pt x="54" y="2212"/>
                </a:lnTo>
                <a:lnTo>
                  <a:pt x="31" y="2107"/>
                </a:lnTo>
                <a:lnTo>
                  <a:pt x="14" y="1998"/>
                </a:lnTo>
                <a:lnTo>
                  <a:pt x="3" y="1888"/>
                </a:lnTo>
                <a:lnTo>
                  <a:pt x="0" y="1776"/>
                </a:lnTo>
                <a:lnTo>
                  <a:pt x="3" y="1664"/>
                </a:lnTo>
                <a:lnTo>
                  <a:pt x="14" y="1554"/>
                </a:lnTo>
                <a:lnTo>
                  <a:pt x="31" y="1445"/>
                </a:lnTo>
                <a:lnTo>
                  <a:pt x="54" y="1339"/>
                </a:lnTo>
                <a:lnTo>
                  <a:pt x="83" y="1236"/>
                </a:lnTo>
                <a:lnTo>
                  <a:pt x="118" y="1135"/>
                </a:lnTo>
                <a:lnTo>
                  <a:pt x="159" y="1037"/>
                </a:lnTo>
                <a:lnTo>
                  <a:pt x="206" y="942"/>
                </a:lnTo>
                <a:lnTo>
                  <a:pt x="258" y="851"/>
                </a:lnTo>
                <a:lnTo>
                  <a:pt x="315" y="762"/>
                </a:lnTo>
                <a:lnTo>
                  <a:pt x="376" y="678"/>
                </a:lnTo>
                <a:lnTo>
                  <a:pt x="443" y="598"/>
                </a:lnTo>
                <a:lnTo>
                  <a:pt x="514" y="521"/>
                </a:lnTo>
                <a:lnTo>
                  <a:pt x="590" y="449"/>
                </a:lnTo>
                <a:lnTo>
                  <a:pt x="669" y="382"/>
                </a:lnTo>
                <a:lnTo>
                  <a:pt x="752" y="319"/>
                </a:lnTo>
                <a:lnTo>
                  <a:pt x="839" y="261"/>
                </a:lnTo>
                <a:lnTo>
                  <a:pt x="930" y="209"/>
                </a:lnTo>
                <a:lnTo>
                  <a:pt x="1023" y="163"/>
                </a:lnTo>
                <a:lnTo>
                  <a:pt x="1121" y="120"/>
                </a:lnTo>
                <a:lnTo>
                  <a:pt x="1219" y="85"/>
                </a:lnTo>
                <a:lnTo>
                  <a:pt x="1322" y="55"/>
                </a:lnTo>
                <a:lnTo>
                  <a:pt x="1427" y="32"/>
                </a:lnTo>
                <a:lnTo>
                  <a:pt x="1533" y="15"/>
                </a:lnTo>
                <a:lnTo>
                  <a:pt x="1643" y="5"/>
                </a:lnTo>
                <a:lnTo>
                  <a:pt x="175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3" name="Freeform 388"/>
          <p:cNvSpPr>
            <a:spLocks noEditPoints="1"/>
          </p:cNvSpPr>
          <p:nvPr/>
        </p:nvSpPr>
        <p:spPr bwMode="auto">
          <a:xfrm>
            <a:off x="10897556" y="3265226"/>
            <a:ext cx="381996" cy="386791"/>
          </a:xfrm>
          <a:custGeom>
            <a:avLst/>
            <a:gdLst>
              <a:gd name="T0" fmla="*/ 1895 w 3345"/>
              <a:gd name="T1" fmla="*/ 948 h 3388"/>
              <a:gd name="T2" fmla="*/ 1746 w 3345"/>
              <a:gd name="T3" fmla="*/ 1053 h 3388"/>
              <a:gd name="T4" fmla="*/ 1660 w 3345"/>
              <a:gd name="T5" fmla="*/ 1216 h 3388"/>
              <a:gd name="T6" fmla="*/ 1658 w 3345"/>
              <a:gd name="T7" fmla="*/ 1401 h 3388"/>
              <a:gd name="T8" fmla="*/ 1353 w 3345"/>
              <a:gd name="T9" fmla="*/ 1340 h 3388"/>
              <a:gd name="T10" fmla="*/ 1084 w 3345"/>
              <a:gd name="T11" fmla="*/ 1201 h 3388"/>
              <a:gd name="T12" fmla="*/ 865 w 3345"/>
              <a:gd name="T13" fmla="*/ 994 h 3388"/>
              <a:gd name="T14" fmla="*/ 815 w 3345"/>
              <a:gd name="T15" fmla="*/ 1148 h 3388"/>
              <a:gd name="T16" fmla="*/ 840 w 3345"/>
              <a:gd name="T17" fmla="*/ 1333 h 3388"/>
              <a:gd name="T18" fmla="*/ 948 w 3345"/>
              <a:gd name="T19" fmla="*/ 1486 h 3388"/>
              <a:gd name="T20" fmla="*/ 851 w 3345"/>
              <a:gd name="T21" fmla="*/ 1485 h 3388"/>
              <a:gd name="T22" fmla="*/ 813 w 3345"/>
              <a:gd name="T23" fmla="*/ 1521 h 3388"/>
              <a:gd name="T24" fmla="*/ 884 w 3345"/>
              <a:gd name="T25" fmla="*/ 1700 h 3388"/>
              <a:gd name="T26" fmla="*/ 1027 w 3345"/>
              <a:gd name="T27" fmla="*/ 1821 h 3388"/>
              <a:gd name="T28" fmla="*/ 1051 w 3345"/>
              <a:gd name="T29" fmla="*/ 1865 h 3388"/>
              <a:gd name="T30" fmla="*/ 963 w 3345"/>
              <a:gd name="T31" fmla="*/ 1904 h 3388"/>
              <a:gd name="T32" fmla="*/ 1080 w 3345"/>
              <a:gd name="T33" fmla="*/ 2051 h 3388"/>
              <a:gd name="T34" fmla="*/ 1254 w 3345"/>
              <a:gd name="T35" fmla="*/ 2125 h 3388"/>
              <a:gd name="T36" fmla="*/ 1142 w 3345"/>
              <a:gd name="T37" fmla="*/ 2228 h 3388"/>
              <a:gd name="T38" fmla="*/ 893 w 3345"/>
              <a:gd name="T39" fmla="*/ 2294 h 3388"/>
              <a:gd name="T40" fmla="*/ 799 w 3345"/>
              <a:gd name="T41" fmla="*/ 2330 h 3388"/>
              <a:gd name="T42" fmla="*/ 1087 w 3345"/>
              <a:gd name="T43" fmla="*/ 2440 h 3388"/>
              <a:gd name="T44" fmla="*/ 1405 w 3345"/>
              <a:gd name="T45" fmla="*/ 2463 h 3388"/>
              <a:gd name="T46" fmla="*/ 1697 w 3345"/>
              <a:gd name="T47" fmla="*/ 2405 h 3388"/>
              <a:gd name="T48" fmla="*/ 1942 w 3345"/>
              <a:gd name="T49" fmla="*/ 2280 h 3388"/>
              <a:gd name="T50" fmla="*/ 2138 w 3345"/>
              <a:gd name="T51" fmla="*/ 2105 h 3388"/>
              <a:gd name="T52" fmla="*/ 2284 w 3345"/>
              <a:gd name="T53" fmla="*/ 1892 h 3388"/>
              <a:gd name="T54" fmla="*/ 2377 w 3345"/>
              <a:gd name="T55" fmla="*/ 1658 h 3388"/>
              <a:gd name="T56" fmla="*/ 2418 w 3345"/>
              <a:gd name="T57" fmla="*/ 1417 h 3388"/>
              <a:gd name="T58" fmla="*/ 2504 w 3345"/>
              <a:gd name="T59" fmla="*/ 1235 h 3388"/>
              <a:gd name="T60" fmla="*/ 2558 w 3345"/>
              <a:gd name="T61" fmla="*/ 1126 h 3388"/>
              <a:gd name="T62" fmla="*/ 2428 w 3345"/>
              <a:gd name="T63" fmla="*/ 1140 h 3388"/>
              <a:gd name="T64" fmla="*/ 2542 w 3345"/>
              <a:gd name="T65" fmla="*/ 995 h 3388"/>
              <a:gd name="T66" fmla="*/ 2379 w 3345"/>
              <a:gd name="T67" fmla="*/ 1029 h 3388"/>
              <a:gd name="T68" fmla="*/ 2210 w 3345"/>
              <a:gd name="T69" fmla="*/ 965 h 3388"/>
              <a:gd name="T70" fmla="*/ 2034 w 3345"/>
              <a:gd name="T71" fmla="*/ 922 h 3388"/>
              <a:gd name="T72" fmla="*/ 1984 w 3345"/>
              <a:gd name="T73" fmla="*/ 30 h 3388"/>
              <a:gd name="T74" fmla="*/ 2369 w 3345"/>
              <a:gd name="T75" fmla="*/ 155 h 3388"/>
              <a:gd name="T76" fmla="*/ 2707 w 3345"/>
              <a:gd name="T77" fmla="*/ 365 h 3388"/>
              <a:gd name="T78" fmla="*/ 2986 w 3345"/>
              <a:gd name="T79" fmla="*/ 647 h 3388"/>
              <a:gd name="T80" fmla="*/ 3193 w 3345"/>
              <a:gd name="T81" fmla="*/ 990 h 3388"/>
              <a:gd name="T82" fmla="*/ 3317 w 3345"/>
              <a:gd name="T83" fmla="*/ 1379 h 3388"/>
              <a:gd name="T84" fmla="*/ 3342 w 3345"/>
              <a:gd name="T85" fmla="*/ 1801 h 3388"/>
              <a:gd name="T86" fmla="*/ 3266 w 3345"/>
              <a:gd name="T87" fmla="*/ 2209 h 3388"/>
              <a:gd name="T88" fmla="*/ 3100 w 3345"/>
              <a:gd name="T89" fmla="*/ 2577 h 3388"/>
              <a:gd name="T90" fmla="*/ 2855 w 3345"/>
              <a:gd name="T91" fmla="*/ 2891 h 3388"/>
              <a:gd name="T92" fmla="*/ 2545 w 3345"/>
              <a:gd name="T93" fmla="*/ 3139 h 3388"/>
              <a:gd name="T94" fmla="*/ 2181 w 3345"/>
              <a:gd name="T95" fmla="*/ 3308 h 3388"/>
              <a:gd name="T96" fmla="*/ 1779 w 3345"/>
              <a:gd name="T97" fmla="*/ 3384 h 3388"/>
              <a:gd name="T98" fmla="*/ 1361 w 3345"/>
              <a:gd name="T99" fmla="*/ 3359 h 3388"/>
              <a:gd name="T100" fmla="*/ 976 w 3345"/>
              <a:gd name="T101" fmla="*/ 3234 h 3388"/>
              <a:gd name="T102" fmla="*/ 638 w 3345"/>
              <a:gd name="T103" fmla="*/ 3024 h 3388"/>
              <a:gd name="T104" fmla="*/ 359 w 3345"/>
              <a:gd name="T105" fmla="*/ 2742 h 3388"/>
              <a:gd name="T106" fmla="*/ 152 w 3345"/>
              <a:gd name="T107" fmla="*/ 2399 h 3388"/>
              <a:gd name="T108" fmla="*/ 29 w 3345"/>
              <a:gd name="T109" fmla="*/ 2010 h 3388"/>
              <a:gd name="T110" fmla="*/ 3 w 3345"/>
              <a:gd name="T111" fmla="*/ 1587 h 3388"/>
              <a:gd name="T112" fmla="*/ 79 w 3345"/>
              <a:gd name="T113" fmla="*/ 1179 h 3388"/>
              <a:gd name="T114" fmla="*/ 246 w 3345"/>
              <a:gd name="T115" fmla="*/ 812 h 3388"/>
              <a:gd name="T116" fmla="*/ 491 w 3345"/>
              <a:gd name="T117" fmla="*/ 497 h 3388"/>
              <a:gd name="T118" fmla="*/ 800 w 3345"/>
              <a:gd name="T119" fmla="*/ 249 h 3388"/>
              <a:gd name="T120" fmla="*/ 1163 w 3345"/>
              <a:gd name="T121" fmla="*/ 81 h 3388"/>
              <a:gd name="T122" fmla="*/ 1567 w 3345"/>
              <a:gd name="T123" fmla="*/ 5 h 3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45" h="3388">
                <a:moveTo>
                  <a:pt x="2034" y="922"/>
                </a:moveTo>
                <a:lnTo>
                  <a:pt x="1985" y="925"/>
                </a:lnTo>
                <a:lnTo>
                  <a:pt x="1939" y="935"/>
                </a:lnTo>
                <a:lnTo>
                  <a:pt x="1895" y="948"/>
                </a:lnTo>
                <a:lnTo>
                  <a:pt x="1853" y="968"/>
                </a:lnTo>
                <a:lnTo>
                  <a:pt x="1813" y="992"/>
                </a:lnTo>
                <a:lnTo>
                  <a:pt x="1778" y="1021"/>
                </a:lnTo>
                <a:lnTo>
                  <a:pt x="1746" y="1053"/>
                </a:lnTo>
                <a:lnTo>
                  <a:pt x="1718" y="1089"/>
                </a:lnTo>
                <a:lnTo>
                  <a:pt x="1694" y="1129"/>
                </a:lnTo>
                <a:lnTo>
                  <a:pt x="1674" y="1171"/>
                </a:lnTo>
                <a:lnTo>
                  <a:pt x="1660" y="1216"/>
                </a:lnTo>
                <a:lnTo>
                  <a:pt x="1652" y="1263"/>
                </a:lnTo>
                <a:lnTo>
                  <a:pt x="1649" y="1312"/>
                </a:lnTo>
                <a:lnTo>
                  <a:pt x="1651" y="1357"/>
                </a:lnTo>
                <a:lnTo>
                  <a:pt x="1658" y="1401"/>
                </a:lnTo>
                <a:lnTo>
                  <a:pt x="1579" y="1394"/>
                </a:lnTo>
                <a:lnTo>
                  <a:pt x="1501" y="1382"/>
                </a:lnTo>
                <a:lnTo>
                  <a:pt x="1426" y="1364"/>
                </a:lnTo>
                <a:lnTo>
                  <a:pt x="1353" y="1340"/>
                </a:lnTo>
                <a:lnTo>
                  <a:pt x="1282" y="1313"/>
                </a:lnTo>
                <a:lnTo>
                  <a:pt x="1213" y="1280"/>
                </a:lnTo>
                <a:lnTo>
                  <a:pt x="1147" y="1242"/>
                </a:lnTo>
                <a:lnTo>
                  <a:pt x="1084" y="1201"/>
                </a:lnTo>
                <a:lnTo>
                  <a:pt x="1024" y="1154"/>
                </a:lnTo>
                <a:lnTo>
                  <a:pt x="968" y="1104"/>
                </a:lnTo>
                <a:lnTo>
                  <a:pt x="914" y="1051"/>
                </a:lnTo>
                <a:lnTo>
                  <a:pt x="865" y="994"/>
                </a:lnTo>
                <a:lnTo>
                  <a:pt x="847" y="1029"/>
                </a:lnTo>
                <a:lnTo>
                  <a:pt x="833" y="1067"/>
                </a:lnTo>
                <a:lnTo>
                  <a:pt x="822" y="1106"/>
                </a:lnTo>
                <a:lnTo>
                  <a:pt x="815" y="1148"/>
                </a:lnTo>
                <a:lnTo>
                  <a:pt x="813" y="1190"/>
                </a:lnTo>
                <a:lnTo>
                  <a:pt x="816" y="1240"/>
                </a:lnTo>
                <a:lnTo>
                  <a:pt x="825" y="1287"/>
                </a:lnTo>
                <a:lnTo>
                  <a:pt x="840" y="1333"/>
                </a:lnTo>
                <a:lnTo>
                  <a:pt x="860" y="1376"/>
                </a:lnTo>
                <a:lnTo>
                  <a:pt x="885" y="1417"/>
                </a:lnTo>
                <a:lnTo>
                  <a:pt x="914" y="1453"/>
                </a:lnTo>
                <a:lnTo>
                  <a:pt x="948" y="1486"/>
                </a:lnTo>
                <a:lnTo>
                  <a:pt x="985" y="1514"/>
                </a:lnTo>
                <a:lnTo>
                  <a:pt x="937" y="1510"/>
                </a:lnTo>
                <a:lnTo>
                  <a:pt x="893" y="1499"/>
                </a:lnTo>
                <a:lnTo>
                  <a:pt x="851" y="1485"/>
                </a:lnTo>
                <a:lnTo>
                  <a:pt x="810" y="1465"/>
                </a:lnTo>
                <a:lnTo>
                  <a:pt x="810" y="1468"/>
                </a:lnTo>
                <a:lnTo>
                  <a:pt x="810" y="1471"/>
                </a:lnTo>
                <a:lnTo>
                  <a:pt x="813" y="1521"/>
                </a:lnTo>
                <a:lnTo>
                  <a:pt x="822" y="1569"/>
                </a:lnTo>
                <a:lnTo>
                  <a:pt x="838" y="1616"/>
                </a:lnTo>
                <a:lnTo>
                  <a:pt x="858" y="1659"/>
                </a:lnTo>
                <a:lnTo>
                  <a:pt x="884" y="1700"/>
                </a:lnTo>
                <a:lnTo>
                  <a:pt x="913" y="1737"/>
                </a:lnTo>
                <a:lnTo>
                  <a:pt x="948" y="1769"/>
                </a:lnTo>
                <a:lnTo>
                  <a:pt x="987" y="1798"/>
                </a:lnTo>
                <a:lnTo>
                  <a:pt x="1027" y="1821"/>
                </a:lnTo>
                <a:lnTo>
                  <a:pt x="1071" y="1839"/>
                </a:lnTo>
                <a:lnTo>
                  <a:pt x="1118" y="1852"/>
                </a:lnTo>
                <a:lnTo>
                  <a:pt x="1086" y="1860"/>
                </a:lnTo>
                <a:lnTo>
                  <a:pt x="1051" y="1865"/>
                </a:lnTo>
                <a:lnTo>
                  <a:pt x="1017" y="1866"/>
                </a:lnTo>
                <a:lnTo>
                  <a:pt x="980" y="1864"/>
                </a:lnTo>
                <a:lnTo>
                  <a:pt x="945" y="1858"/>
                </a:lnTo>
                <a:lnTo>
                  <a:pt x="963" y="1904"/>
                </a:lnTo>
                <a:lnTo>
                  <a:pt x="986" y="1946"/>
                </a:lnTo>
                <a:lnTo>
                  <a:pt x="1013" y="1986"/>
                </a:lnTo>
                <a:lnTo>
                  <a:pt x="1044" y="2021"/>
                </a:lnTo>
                <a:lnTo>
                  <a:pt x="1080" y="2051"/>
                </a:lnTo>
                <a:lnTo>
                  <a:pt x="1119" y="2078"/>
                </a:lnTo>
                <a:lnTo>
                  <a:pt x="1161" y="2099"/>
                </a:lnTo>
                <a:lnTo>
                  <a:pt x="1207" y="2115"/>
                </a:lnTo>
                <a:lnTo>
                  <a:pt x="1254" y="2125"/>
                </a:lnTo>
                <a:lnTo>
                  <a:pt x="1305" y="2130"/>
                </a:lnTo>
                <a:lnTo>
                  <a:pt x="1253" y="2167"/>
                </a:lnTo>
                <a:lnTo>
                  <a:pt x="1200" y="2200"/>
                </a:lnTo>
                <a:lnTo>
                  <a:pt x="1142" y="2228"/>
                </a:lnTo>
                <a:lnTo>
                  <a:pt x="1084" y="2253"/>
                </a:lnTo>
                <a:lnTo>
                  <a:pt x="1022" y="2272"/>
                </a:lnTo>
                <a:lnTo>
                  <a:pt x="958" y="2285"/>
                </a:lnTo>
                <a:lnTo>
                  <a:pt x="893" y="2294"/>
                </a:lnTo>
                <a:lnTo>
                  <a:pt x="827" y="2297"/>
                </a:lnTo>
                <a:lnTo>
                  <a:pt x="780" y="2295"/>
                </a:lnTo>
                <a:lnTo>
                  <a:pt x="734" y="2291"/>
                </a:lnTo>
                <a:lnTo>
                  <a:pt x="799" y="2330"/>
                </a:lnTo>
                <a:lnTo>
                  <a:pt x="868" y="2365"/>
                </a:lnTo>
                <a:lnTo>
                  <a:pt x="938" y="2396"/>
                </a:lnTo>
                <a:lnTo>
                  <a:pt x="1012" y="2420"/>
                </a:lnTo>
                <a:lnTo>
                  <a:pt x="1087" y="2440"/>
                </a:lnTo>
                <a:lnTo>
                  <a:pt x="1164" y="2454"/>
                </a:lnTo>
                <a:lnTo>
                  <a:pt x="1244" y="2463"/>
                </a:lnTo>
                <a:lnTo>
                  <a:pt x="1325" y="2467"/>
                </a:lnTo>
                <a:lnTo>
                  <a:pt x="1405" y="2463"/>
                </a:lnTo>
                <a:lnTo>
                  <a:pt x="1483" y="2456"/>
                </a:lnTo>
                <a:lnTo>
                  <a:pt x="1557" y="2443"/>
                </a:lnTo>
                <a:lnTo>
                  <a:pt x="1628" y="2426"/>
                </a:lnTo>
                <a:lnTo>
                  <a:pt x="1697" y="2405"/>
                </a:lnTo>
                <a:lnTo>
                  <a:pt x="1763" y="2380"/>
                </a:lnTo>
                <a:lnTo>
                  <a:pt x="1826" y="2350"/>
                </a:lnTo>
                <a:lnTo>
                  <a:pt x="1885" y="2317"/>
                </a:lnTo>
                <a:lnTo>
                  <a:pt x="1942" y="2280"/>
                </a:lnTo>
                <a:lnTo>
                  <a:pt x="1995" y="2241"/>
                </a:lnTo>
                <a:lnTo>
                  <a:pt x="2046" y="2199"/>
                </a:lnTo>
                <a:lnTo>
                  <a:pt x="2094" y="2153"/>
                </a:lnTo>
                <a:lnTo>
                  <a:pt x="2138" y="2105"/>
                </a:lnTo>
                <a:lnTo>
                  <a:pt x="2179" y="2054"/>
                </a:lnTo>
                <a:lnTo>
                  <a:pt x="2217" y="2003"/>
                </a:lnTo>
                <a:lnTo>
                  <a:pt x="2252" y="1949"/>
                </a:lnTo>
                <a:lnTo>
                  <a:pt x="2284" y="1892"/>
                </a:lnTo>
                <a:lnTo>
                  <a:pt x="2312" y="1835"/>
                </a:lnTo>
                <a:lnTo>
                  <a:pt x="2337" y="1777"/>
                </a:lnTo>
                <a:lnTo>
                  <a:pt x="2359" y="1719"/>
                </a:lnTo>
                <a:lnTo>
                  <a:pt x="2377" y="1658"/>
                </a:lnTo>
                <a:lnTo>
                  <a:pt x="2393" y="1598"/>
                </a:lnTo>
                <a:lnTo>
                  <a:pt x="2404" y="1537"/>
                </a:lnTo>
                <a:lnTo>
                  <a:pt x="2413" y="1477"/>
                </a:lnTo>
                <a:lnTo>
                  <a:pt x="2418" y="1417"/>
                </a:lnTo>
                <a:lnTo>
                  <a:pt x="2420" y="1357"/>
                </a:lnTo>
                <a:lnTo>
                  <a:pt x="2419" y="1307"/>
                </a:lnTo>
                <a:lnTo>
                  <a:pt x="2463" y="1273"/>
                </a:lnTo>
                <a:lnTo>
                  <a:pt x="2504" y="1235"/>
                </a:lnTo>
                <a:lnTo>
                  <a:pt x="2542" y="1194"/>
                </a:lnTo>
                <a:lnTo>
                  <a:pt x="2578" y="1151"/>
                </a:lnTo>
                <a:lnTo>
                  <a:pt x="2610" y="1105"/>
                </a:lnTo>
                <a:lnTo>
                  <a:pt x="2558" y="1126"/>
                </a:lnTo>
                <a:lnTo>
                  <a:pt x="2504" y="1144"/>
                </a:lnTo>
                <a:lnTo>
                  <a:pt x="2447" y="1157"/>
                </a:lnTo>
                <a:lnTo>
                  <a:pt x="2390" y="1167"/>
                </a:lnTo>
                <a:lnTo>
                  <a:pt x="2428" y="1140"/>
                </a:lnTo>
                <a:lnTo>
                  <a:pt x="2463" y="1109"/>
                </a:lnTo>
                <a:lnTo>
                  <a:pt x="2493" y="1075"/>
                </a:lnTo>
                <a:lnTo>
                  <a:pt x="2520" y="1036"/>
                </a:lnTo>
                <a:lnTo>
                  <a:pt x="2542" y="995"/>
                </a:lnTo>
                <a:lnTo>
                  <a:pt x="2559" y="951"/>
                </a:lnTo>
                <a:lnTo>
                  <a:pt x="2502" y="982"/>
                </a:lnTo>
                <a:lnTo>
                  <a:pt x="2442" y="1008"/>
                </a:lnTo>
                <a:lnTo>
                  <a:pt x="2379" y="1029"/>
                </a:lnTo>
                <a:lnTo>
                  <a:pt x="2314" y="1045"/>
                </a:lnTo>
                <a:lnTo>
                  <a:pt x="2283" y="1014"/>
                </a:lnTo>
                <a:lnTo>
                  <a:pt x="2247" y="988"/>
                </a:lnTo>
                <a:lnTo>
                  <a:pt x="2210" y="965"/>
                </a:lnTo>
                <a:lnTo>
                  <a:pt x="2169" y="947"/>
                </a:lnTo>
                <a:lnTo>
                  <a:pt x="2125" y="934"/>
                </a:lnTo>
                <a:lnTo>
                  <a:pt x="2080" y="925"/>
                </a:lnTo>
                <a:lnTo>
                  <a:pt x="2034" y="922"/>
                </a:lnTo>
                <a:close/>
                <a:moveTo>
                  <a:pt x="1673" y="0"/>
                </a:moveTo>
                <a:lnTo>
                  <a:pt x="1779" y="5"/>
                </a:lnTo>
                <a:lnTo>
                  <a:pt x="1882" y="14"/>
                </a:lnTo>
                <a:lnTo>
                  <a:pt x="1984" y="30"/>
                </a:lnTo>
                <a:lnTo>
                  <a:pt x="2084" y="52"/>
                </a:lnTo>
                <a:lnTo>
                  <a:pt x="2181" y="81"/>
                </a:lnTo>
                <a:lnTo>
                  <a:pt x="2277" y="115"/>
                </a:lnTo>
                <a:lnTo>
                  <a:pt x="2369" y="155"/>
                </a:lnTo>
                <a:lnTo>
                  <a:pt x="2459" y="199"/>
                </a:lnTo>
                <a:lnTo>
                  <a:pt x="2545" y="249"/>
                </a:lnTo>
                <a:lnTo>
                  <a:pt x="2627" y="304"/>
                </a:lnTo>
                <a:lnTo>
                  <a:pt x="2707" y="365"/>
                </a:lnTo>
                <a:lnTo>
                  <a:pt x="2783" y="428"/>
                </a:lnTo>
                <a:lnTo>
                  <a:pt x="2855" y="497"/>
                </a:lnTo>
                <a:lnTo>
                  <a:pt x="2922" y="570"/>
                </a:lnTo>
                <a:lnTo>
                  <a:pt x="2986" y="647"/>
                </a:lnTo>
                <a:lnTo>
                  <a:pt x="3046" y="727"/>
                </a:lnTo>
                <a:lnTo>
                  <a:pt x="3100" y="812"/>
                </a:lnTo>
                <a:lnTo>
                  <a:pt x="3149" y="899"/>
                </a:lnTo>
                <a:lnTo>
                  <a:pt x="3193" y="990"/>
                </a:lnTo>
                <a:lnTo>
                  <a:pt x="3233" y="1083"/>
                </a:lnTo>
                <a:lnTo>
                  <a:pt x="3266" y="1179"/>
                </a:lnTo>
                <a:lnTo>
                  <a:pt x="3295" y="1278"/>
                </a:lnTo>
                <a:lnTo>
                  <a:pt x="3317" y="1379"/>
                </a:lnTo>
                <a:lnTo>
                  <a:pt x="3332" y="1482"/>
                </a:lnTo>
                <a:lnTo>
                  <a:pt x="3342" y="1587"/>
                </a:lnTo>
                <a:lnTo>
                  <a:pt x="3345" y="1694"/>
                </a:lnTo>
                <a:lnTo>
                  <a:pt x="3342" y="1801"/>
                </a:lnTo>
                <a:lnTo>
                  <a:pt x="3332" y="1906"/>
                </a:lnTo>
                <a:lnTo>
                  <a:pt x="3317" y="2010"/>
                </a:lnTo>
                <a:lnTo>
                  <a:pt x="3295" y="2111"/>
                </a:lnTo>
                <a:lnTo>
                  <a:pt x="3266" y="2209"/>
                </a:lnTo>
                <a:lnTo>
                  <a:pt x="3233" y="2306"/>
                </a:lnTo>
                <a:lnTo>
                  <a:pt x="3193" y="2399"/>
                </a:lnTo>
                <a:lnTo>
                  <a:pt x="3149" y="2490"/>
                </a:lnTo>
                <a:lnTo>
                  <a:pt x="3100" y="2577"/>
                </a:lnTo>
                <a:lnTo>
                  <a:pt x="3046" y="2662"/>
                </a:lnTo>
                <a:lnTo>
                  <a:pt x="2986" y="2742"/>
                </a:lnTo>
                <a:lnTo>
                  <a:pt x="2922" y="2818"/>
                </a:lnTo>
                <a:lnTo>
                  <a:pt x="2855" y="2891"/>
                </a:lnTo>
                <a:lnTo>
                  <a:pt x="2783" y="2960"/>
                </a:lnTo>
                <a:lnTo>
                  <a:pt x="2707" y="3024"/>
                </a:lnTo>
                <a:lnTo>
                  <a:pt x="2627" y="3084"/>
                </a:lnTo>
                <a:lnTo>
                  <a:pt x="2545" y="3139"/>
                </a:lnTo>
                <a:lnTo>
                  <a:pt x="2459" y="3189"/>
                </a:lnTo>
                <a:lnTo>
                  <a:pt x="2369" y="3234"/>
                </a:lnTo>
                <a:lnTo>
                  <a:pt x="2277" y="3274"/>
                </a:lnTo>
                <a:lnTo>
                  <a:pt x="2181" y="3308"/>
                </a:lnTo>
                <a:lnTo>
                  <a:pt x="2084" y="3336"/>
                </a:lnTo>
                <a:lnTo>
                  <a:pt x="1984" y="3359"/>
                </a:lnTo>
                <a:lnTo>
                  <a:pt x="1882" y="3374"/>
                </a:lnTo>
                <a:lnTo>
                  <a:pt x="1779" y="3384"/>
                </a:lnTo>
                <a:lnTo>
                  <a:pt x="1673" y="3388"/>
                </a:lnTo>
                <a:lnTo>
                  <a:pt x="1567" y="3384"/>
                </a:lnTo>
                <a:lnTo>
                  <a:pt x="1463" y="3374"/>
                </a:lnTo>
                <a:lnTo>
                  <a:pt x="1361" y="3359"/>
                </a:lnTo>
                <a:lnTo>
                  <a:pt x="1262" y="3336"/>
                </a:lnTo>
                <a:lnTo>
                  <a:pt x="1163" y="3308"/>
                </a:lnTo>
                <a:lnTo>
                  <a:pt x="1069" y="3274"/>
                </a:lnTo>
                <a:lnTo>
                  <a:pt x="976" y="3234"/>
                </a:lnTo>
                <a:lnTo>
                  <a:pt x="887" y="3189"/>
                </a:lnTo>
                <a:lnTo>
                  <a:pt x="800" y="3139"/>
                </a:lnTo>
                <a:lnTo>
                  <a:pt x="718" y="3084"/>
                </a:lnTo>
                <a:lnTo>
                  <a:pt x="638" y="3024"/>
                </a:lnTo>
                <a:lnTo>
                  <a:pt x="563" y="2960"/>
                </a:lnTo>
                <a:lnTo>
                  <a:pt x="491" y="2891"/>
                </a:lnTo>
                <a:lnTo>
                  <a:pt x="423" y="2818"/>
                </a:lnTo>
                <a:lnTo>
                  <a:pt x="359" y="2742"/>
                </a:lnTo>
                <a:lnTo>
                  <a:pt x="300" y="2662"/>
                </a:lnTo>
                <a:lnTo>
                  <a:pt x="246" y="2577"/>
                </a:lnTo>
                <a:lnTo>
                  <a:pt x="197" y="2490"/>
                </a:lnTo>
                <a:lnTo>
                  <a:pt x="152" y="2399"/>
                </a:lnTo>
                <a:lnTo>
                  <a:pt x="113" y="2306"/>
                </a:lnTo>
                <a:lnTo>
                  <a:pt x="79" y="2209"/>
                </a:lnTo>
                <a:lnTo>
                  <a:pt x="51" y="2111"/>
                </a:lnTo>
                <a:lnTo>
                  <a:pt x="29" y="2010"/>
                </a:lnTo>
                <a:lnTo>
                  <a:pt x="14" y="1906"/>
                </a:lnTo>
                <a:lnTo>
                  <a:pt x="3" y="1801"/>
                </a:lnTo>
                <a:lnTo>
                  <a:pt x="0" y="1694"/>
                </a:lnTo>
                <a:lnTo>
                  <a:pt x="3" y="1587"/>
                </a:lnTo>
                <a:lnTo>
                  <a:pt x="14" y="1482"/>
                </a:lnTo>
                <a:lnTo>
                  <a:pt x="29" y="1379"/>
                </a:lnTo>
                <a:lnTo>
                  <a:pt x="51" y="1278"/>
                </a:lnTo>
                <a:lnTo>
                  <a:pt x="79" y="1179"/>
                </a:lnTo>
                <a:lnTo>
                  <a:pt x="113" y="1083"/>
                </a:lnTo>
                <a:lnTo>
                  <a:pt x="152" y="990"/>
                </a:lnTo>
                <a:lnTo>
                  <a:pt x="197" y="899"/>
                </a:lnTo>
                <a:lnTo>
                  <a:pt x="246" y="812"/>
                </a:lnTo>
                <a:lnTo>
                  <a:pt x="300" y="727"/>
                </a:lnTo>
                <a:lnTo>
                  <a:pt x="359" y="647"/>
                </a:lnTo>
                <a:lnTo>
                  <a:pt x="423" y="570"/>
                </a:lnTo>
                <a:lnTo>
                  <a:pt x="491" y="497"/>
                </a:lnTo>
                <a:lnTo>
                  <a:pt x="563" y="428"/>
                </a:lnTo>
                <a:lnTo>
                  <a:pt x="638" y="365"/>
                </a:lnTo>
                <a:lnTo>
                  <a:pt x="718" y="304"/>
                </a:lnTo>
                <a:lnTo>
                  <a:pt x="800" y="249"/>
                </a:lnTo>
                <a:lnTo>
                  <a:pt x="887" y="199"/>
                </a:lnTo>
                <a:lnTo>
                  <a:pt x="976" y="155"/>
                </a:lnTo>
                <a:lnTo>
                  <a:pt x="1069" y="115"/>
                </a:lnTo>
                <a:lnTo>
                  <a:pt x="1163" y="81"/>
                </a:lnTo>
                <a:lnTo>
                  <a:pt x="1262" y="52"/>
                </a:lnTo>
                <a:lnTo>
                  <a:pt x="1361" y="30"/>
                </a:lnTo>
                <a:lnTo>
                  <a:pt x="1463" y="14"/>
                </a:lnTo>
                <a:lnTo>
                  <a:pt x="1567" y="5"/>
                </a:lnTo>
                <a:lnTo>
                  <a:pt x="167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41" name="Группа 440"/>
          <p:cNvGrpSpPr/>
          <p:nvPr/>
        </p:nvGrpSpPr>
        <p:grpSpPr>
          <a:xfrm>
            <a:off x="899537" y="4742752"/>
            <a:ext cx="375324" cy="393550"/>
            <a:chOff x="5843588" y="3189288"/>
            <a:chExt cx="1765300" cy="1851025"/>
          </a:xfrm>
          <a:solidFill>
            <a:schemeClr val="bg2">
              <a:lumMod val="25000"/>
            </a:schemeClr>
          </a:solidFill>
        </p:grpSpPr>
        <p:sp>
          <p:nvSpPr>
            <p:cNvPr id="438" name="Freeform 393"/>
            <p:cNvSpPr>
              <a:spLocks/>
            </p:cNvSpPr>
            <p:nvPr/>
          </p:nvSpPr>
          <p:spPr bwMode="auto">
            <a:xfrm>
              <a:off x="6102350" y="3189288"/>
              <a:ext cx="260350" cy="366713"/>
            </a:xfrm>
            <a:custGeom>
              <a:avLst/>
              <a:gdLst>
                <a:gd name="T0" fmla="*/ 246 w 491"/>
                <a:gd name="T1" fmla="*/ 0 h 694"/>
                <a:gd name="T2" fmla="*/ 247 w 491"/>
                <a:gd name="T3" fmla="*/ 2 h 694"/>
                <a:gd name="T4" fmla="*/ 253 w 491"/>
                <a:gd name="T5" fmla="*/ 8 h 694"/>
                <a:gd name="T6" fmla="*/ 261 w 491"/>
                <a:gd name="T7" fmla="*/ 18 h 694"/>
                <a:gd name="T8" fmla="*/ 274 w 491"/>
                <a:gd name="T9" fmla="*/ 33 h 694"/>
                <a:gd name="T10" fmla="*/ 288 w 491"/>
                <a:gd name="T11" fmla="*/ 50 h 694"/>
                <a:gd name="T12" fmla="*/ 303 w 491"/>
                <a:gd name="T13" fmla="*/ 70 h 694"/>
                <a:gd name="T14" fmla="*/ 321 w 491"/>
                <a:gd name="T15" fmla="*/ 92 h 694"/>
                <a:gd name="T16" fmla="*/ 340 w 491"/>
                <a:gd name="T17" fmla="*/ 118 h 694"/>
                <a:gd name="T18" fmla="*/ 359 w 491"/>
                <a:gd name="T19" fmla="*/ 144 h 694"/>
                <a:gd name="T20" fmla="*/ 378 w 491"/>
                <a:gd name="T21" fmla="*/ 173 h 694"/>
                <a:gd name="T22" fmla="*/ 397 w 491"/>
                <a:gd name="T23" fmla="*/ 203 h 694"/>
                <a:gd name="T24" fmla="*/ 416 w 491"/>
                <a:gd name="T25" fmla="*/ 234 h 694"/>
                <a:gd name="T26" fmla="*/ 434 w 491"/>
                <a:gd name="T27" fmla="*/ 266 h 694"/>
                <a:gd name="T28" fmla="*/ 449 w 491"/>
                <a:gd name="T29" fmla="*/ 296 h 694"/>
                <a:gd name="T30" fmla="*/ 463 w 491"/>
                <a:gd name="T31" fmla="*/ 328 h 694"/>
                <a:gd name="T32" fmla="*/ 474 w 491"/>
                <a:gd name="T33" fmla="*/ 360 h 694"/>
                <a:gd name="T34" fmla="*/ 483 w 491"/>
                <a:gd name="T35" fmla="*/ 390 h 694"/>
                <a:gd name="T36" fmla="*/ 489 w 491"/>
                <a:gd name="T37" fmla="*/ 420 h 694"/>
                <a:gd name="T38" fmla="*/ 491 w 491"/>
                <a:gd name="T39" fmla="*/ 449 h 694"/>
                <a:gd name="T40" fmla="*/ 488 w 491"/>
                <a:gd name="T41" fmla="*/ 489 h 694"/>
                <a:gd name="T42" fmla="*/ 479 w 491"/>
                <a:gd name="T43" fmla="*/ 526 h 694"/>
                <a:gd name="T44" fmla="*/ 463 w 491"/>
                <a:gd name="T45" fmla="*/ 561 h 694"/>
                <a:gd name="T46" fmla="*/ 444 w 491"/>
                <a:gd name="T47" fmla="*/ 593 h 694"/>
                <a:gd name="T48" fmla="*/ 419 w 491"/>
                <a:gd name="T49" fmla="*/ 622 h 694"/>
                <a:gd name="T50" fmla="*/ 391 w 491"/>
                <a:gd name="T51" fmla="*/ 647 h 694"/>
                <a:gd name="T52" fmla="*/ 359 w 491"/>
                <a:gd name="T53" fmla="*/ 667 h 694"/>
                <a:gd name="T54" fmla="*/ 323 w 491"/>
                <a:gd name="T55" fmla="*/ 682 h 694"/>
                <a:gd name="T56" fmla="*/ 286 w 491"/>
                <a:gd name="T57" fmla="*/ 692 h 694"/>
                <a:gd name="T58" fmla="*/ 246 w 491"/>
                <a:gd name="T59" fmla="*/ 694 h 694"/>
                <a:gd name="T60" fmla="*/ 205 w 491"/>
                <a:gd name="T61" fmla="*/ 692 h 694"/>
                <a:gd name="T62" fmla="*/ 168 w 491"/>
                <a:gd name="T63" fmla="*/ 682 h 694"/>
                <a:gd name="T64" fmla="*/ 132 w 491"/>
                <a:gd name="T65" fmla="*/ 667 h 694"/>
                <a:gd name="T66" fmla="*/ 100 w 491"/>
                <a:gd name="T67" fmla="*/ 647 h 694"/>
                <a:gd name="T68" fmla="*/ 72 w 491"/>
                <a:gd name="T69" fmla="*/ 622 h 694"/>
                <a:gd name="T70" fmla="*/ 47 w 491"/>
                <a:gd name="T71" fmla="*/ 593 h 694"/>
                <a:gd name="T72" fmla="*/ 27 w 491"/>
                <a:gd name="T73" fmla="*/ 561 h 694"/>
                <a:gd name="T74" fmla="*/ 12 w 491"/>
                <a:gd name="T75" fmla="*/ 526 h 694"/>
                <a:gd name="T76" fmla="*/ 3 w 491"/>
                <a:gd name="T77" fmla="*/ 489 h 694"/>
                <a:gd name="T78" fmla="*/ 0 w 491"/>
                <a:gd name="T79" fmla="*/ 449 h 694"/>
                <a:gd name="T80" fmla="*/ 2 w 491"/>
                <a:gd name="T81" fmla="*/ 420 h 694"/>
                <a:gd name="T82" fmla="*/ 8 w 491"/>
                <a:gd name="T83" fmla="*/ 390 h 694"/>
                <a:gd name="T84" fmla="*/ 16 w 491"/>
                <a:gd name="T85" fmla="*/ 360 h 694"/>
                <a:gd name="T86" fmla="*/ 29 w 491"/>
                <a:gd name="T87" fmla="*/ 328 h 694"/>
                <a:gd name="T88" fmla="*/ 42 w 491"/>
                <a:gd name="T89" fmla="*/ 296 h 694"/>
                <a:gd name="T90" fmla="*/ 58 w 491"/>
                <a:gd name="T91" fmla="*/ 266 h 694"/>
                <a:gd name="T92" fmla="*/ 75 w 491"/>
                <a:gd name="T93" fmla="*/ 234 h 694"/>
                <a:gd name="T94" fmla="*/ 94 w 491"/>
                <a:gd name="T95" fmla="*/ 203 h 694"/>
                <a:gd name="T96" fmla="*/ 114 w 491"/>
                <a:gd name="T97" fmla="*/ 173 h 694"/>
                <a:gd name="T98" fmla="*/ 132 w 491"/>
                <a:gd name="T99" fmla="*/ 144 h 694"/>
                <a:gd name="T100" fmla="*/ 151 w 491"/>
                <a:gd name="T101" fmla="*/ 118 h 694"/>
                <a:gd name="T102" fmla="*/ 170 w 491"/>
                <a:gd name="T103" fmla="*/ 92 h 694"/>
                <a:gd name="T104" fmla="*/ 188 w 491"/>
                <a:gd name="T105" fmla="*/ 70 h 694"/>
                <a:gd name="T106" fmla="*/ 203 w 491"/>
                <a:gd name="T107" fmla="*/ 50 h 694"/>
                <a:gd name="T108" fmla="*/ 217 w 491"/>
                <a:gd name="T109" fmla="*/ 33 h 694"/>
                <a:gd name="T110" fmla="*/ 229 w 491"/>
                <a:gd name="T111" fmla="*/ 18 h 694"/>
                <a:gd name="T112" fmla="*/ 238 w 491"/>
                <a:gd name="T113" fmla="*/ 8 h 694"/>
                <a:gd name="T114" fmla="*/ 244 w 491"/>
                <a:gd name="T115" fmla="*/ 2 h 694"/>
                <a:gd name="T116" fmla="*/ 246 w 491"/>
                <a:gd name="T117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1" h="694">
                  <a:moveTo>
                    <a:pt x="246" y="0"/>
                  </a:moveTo>
                  <a:lnTo>
                    <a:pt x="247" y="2"/>
                  </a:lnTo>
                  <a:lnTo>
                    <a:pt x="253" y="8"/>
                  </a:lnTo>
                  <a:lnTo>
                    <a:pt x="261" y="18"/>
                  </a:lnTo>
                  <a:lnTo>
                    <a:pt x="274" y="33"/>
                  </a:lnTo>
                  <a:lnTo>
                    <a:pt x="288" y="50"/>
                  </a:lnTo>
                  <a:lnTo>
                    <a:pt x="303" y="70"/>
                  </a:lnTo>
                  <a:lnTo>
                    <a:pt x="321" y="92"/>
                  </a:lnTo>
                  <a:lnTo>
                    <a:pt x="340" y="118"/>
                  </a:lnTo>
                  <a:lnTo>
                    <a:pt x="359" y="144"/>
                  </a:lnTo>
                  <a:lnTo>
                    <a:pt x="378" y="173"/>
                  </a:lnTo>
                  <a:lnTo>
                    <a:pt x="397" y="203"/>
                  </a:lnTo>
                  <a:lnTo>
                    <a:pt x="416" y="234"/>
                  </a:lnTo>
                  <a:lnTo>
                    <a:pt x="434" y="266"/>
                  </a:lnTo>
                  <a:lnTo>
                    <a:pt x="449" y="296"/>
                  </a:lnTo>
                  <a:lnTo>
                    <a:pt x="463" y="328"/>
                  </a:lnTo>
                  <a:lnTo>
                    <a:pt x="474" y="360"/>
                  </a:lnTo>
                  <a:lnTo>
                    <a:pt x="483" y="390"/>
                  </a:lnTo>
                  <a:lnTo>
                    <a:pt x="489" y="420"/>
                  </a:lnTo>
                  <a:lnTo>
                    <a:pt x="491" y="449"/>
                  </a:lnTo>
                  <a:lnTo>
                    <a:pt x="488" y="489"/>
                  </a:lnTo>
                  <a:lnTo>
                    <a:pt x="479" y="526"/>
                  </a:lnTo>
                  <a:lnTo>
                    <a:pt x="463" y="561"/>
                  </a:lnTo>
                  <a:lnTo>
                    <a:pt x="444" y="593"/>
                  </a:lnTo>
                  <a:lnTo>
                    <a:pt x="419" y="622"/>
                  </a:lnTo>
                  <a:lnTo>
                    <a:pt x="391" y="647"/>
                  </a:lnTo>
                  <a:lnTo>
                    <a:pt x="359" y="667"/>
                  </a:lnTo>
                  <a:lnTo>
                    <a:pt x="323" y="682"/>
                  </a:lnTo>
                  <a:lnTo>
                    <a:pt x="286" y="692"/>
                  </a:lnTo>
                  <a:lnTo>
                    <a:pt x="246" y="694"/>
                  </a:lnTo>
                  <a:lnTo>
                    <a:pt x="205" y="692"/>
                  </a:lnTo>
                  <a:lnTo>
                    <a:pt x="168" y="682"/>
                  </a:lnTo>
                  <a:lnTo>
                    <a:pt x="132" y="667"/>
                  </a:lnTo>
                  <a:lnTo>
                    <a:pt x="100" y="647"/>
                  </a:lnTo>
                  <a:lnTo>
                    <a:pt x="72" y="622"/>
                  </a:lnTo>
                  <a:lnTo>
                    <a:pt x="47" y="593"/>
                  </a:lnTo>
                  <a:lnTo>
                    <a:pt x="27" y="561"/>
                  </a:lnTo>
                  <a:lnTo>
                    <a:pt x="12" y="526"/>
                  </a:lnTo>
                  <a:lnTo>
                    <a:pt x="3" y="489"/>
                  </a:lnTo>
                  <a:lnTo>
                    <a:pt x="0" y="449"/>
                  </a:lnTo>
                  <a:lnTo>
                    <a:pt x="2" y="420"/>
                  </a:lnTo>
                  <a:lnTo>
                    <a:pt x="8" y="390"/>
                  </a:lnTo>
                  <a:lnTo>
                    <a:pt x="16" y="360"/>
                  </a:lnTo>
                  <a:lnTo>
                    <a:pt x="29" y="328"/>
                  </a:lnTo>
                  <a:lnTo>
                    <a:pt x="42" y="296"/>
                  </a:lnTo>
                  <a:lnTo>
                    <a:pt x="58" y="266"/>
                  </a:lnTo>
                  <a:lnTo>
                    <a:pt x="75" y="234"/>
                  </a:lnTo>
                  <a:lnTo>
                    <a:pt x="94" y="203"/>
                  </a:lnTo>
                  <a:lnTo>
                    <a:pt x="114" y="173"/>
                  </a:lnTo>
                  <a:lnTo>
                    <a:pt x="132" y="144"/>
                  </a:lnTo>
                  <a:lnTo>
                    <a:pt x="151" y="118"/>
                  </a:lnTo>
                  <a:lnTo>
                    <a:pt x="170" y="92"/>
                  </a:lnTo>
                  <a:lnTo>
                    <a:pt x="188" y="70"/>
                  </a:lnTo>
                  <a:lnTo>
                    <a:pt x="203" y="50"/>
                  </a:lnTo>
                  <a:lnTo>
                    <a:pt x="217" y="33"/>
                  </a:lnTo>
                  <a:lnTo>
                    <a:pt x="229" y="18"/>
                  </a:lnTo>
                  <a:lnTo>
                    <a:pt x="238" y="8"/>
                  </a:lnTo>
                  <a:lnTo>
                    <a:pt x="244" y="2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Freeform 394"/>
            <p:cNvSpPr>
              <a:spLocks/>
            </p:cNvSpPr>
            <p:nvPr/>
          </p:nvSpPr>
          <p:spPr bwMode="auto">
            <a:xfrm>
              <a:off x="5843588" y="3189288"/>
              <a:ext cx="157162" cy="223838"/>
            </a:xfrm>
            <a:custGeom>
              <a:avLst/>
              <a:gdLst>
                <a:gd name="T0" fmla="*/ 150 w 299"/>
                <a:gd name="T1" fmla="*/ 0 h 423"/>
                <a:gd name="T2" fmla="*/ 151 w 299"/>
                <a:gd name="T3" fmla="*/ 2 h 423"/>
                <a:gd name="T4" fmla="*/ 157 w 299"/>
                <a:gd name="T5" fmla="*/ 8 h 423"/>
                <a:gd name="T6" fmla="*/ 165 w 299"/>
                <a:gd name="T7" fmla="*/ 18 h 423"/>
                <a:gd name="T8" fmla="*/ 175 w 299"/>
                <a:gd name="T9" fmla="*/ 32 h 423"/>
                <a:gd name="T10" fmla="*/ 189 w 299"/>
                <a:gd name="T11" fmla="*/ 47 h 423"/>
                <a:gd name="T12" fmla="*/ 202 w 299"/>
                <a:gd name="T13" fmla="*/ 66 h 423"/>
                <a:gd name="T14" fmla="*/ 217 w 299"/>
                <a:gd name="T15" fmla="*/ 86 h 423"/>
                <a:gd name="T16" fmla="*/ 232 w 299"/>
                <a:gd name="T17" fmla="*/ 108 h 423"/>
                <a:gd name="T18" fmla="*/ 247 w 299"/>
                <a:gd name="T19" fmla="*/ 131 h 423"/>
                <a:gd name="T20" fmla="*/ 260 w 299"/>
                <a:gd name="T21" fmla="*/ 155 h 423"/>
                <a:gd name="T22" fmla="*/ 274 w 299"/>
                <a:gd name="T23" fmla="*/ 179 h 423"/>
                <a:gd name="T24" fmla="*/ 284 w 299"/>
                <a:gd name="T25" fmla="*/ 204 h 423"/>
                <a:gd name="T26" fmla="*/ 292 w 299"/>
                <a:gd name="T27" fmla="*/ 228 h 423"/>
                <a:gd name="T28" fmla="*/ 298 w 299"/>
                <a:gd name="T29" fmla="*/ 251 h 423"/>
                <a:gd name="T30" fmla="*/ 299 w 299"/>
                <a:gd name="T31" fmla="*/ 273 h 423"/>
                <a:gd name="T32" fmla="*/ 297 w 299"/>
                <a:gd name="T33" fmla="*/ 303 h 423"/>
                <a:gd name="T34" fmla="*/ 288 w 299"/>
                <a:gd name="T35" fmla="*/ 332 h 423"/>
                <a:gd name="T36" fmla="*/ 274 w 299"/>
                <a:gd name="T37" fmla="*/ 357 h 423"/>
                <a:gd name="T38" fmla="*/ 256 w 299"/>
                <a:gd name="T39" fmla="*/ 379 h 423"/>
                <a:gd name="T40" fmla="*/ 234 w 299"/>
                <a:gd name="T41" fmla="*/ 397 h 423"/>
                <a:gd name="T42" fmla="*/ 207 w 299"/>
                <a:gd name="T43" fmla="*/ 411 h 423"/>
                <a:gd name="T44" fmla="*/ 180 w 299"/>
                <a:gd name="T45" fmla="*/ 420 h 423"/>
                <a:gd name="T46" fmla="*/ 150 w 299"/>
                <a:gd name="T47" fmla="*/ 423 h 423"/>
                <a:gd name="T48" fmla="*/ 119 w 299"/>
                <a:gd name="T49" fmla="*/ 420 h 423"/>
                <a:gd name="T50" fmla="*/ 91 w 299"/>
                <a:gd name="T51" fmla="*/ 411 h 423"/>
                <a:gd name="T52" fmla="*/ 66 w 299"/>
                <a:gd name="T53" fmla="*/ 397 h 423"/>
                <a:gd name="T54" fmla="*/ 44 w 299"/>
                <a:gd name="T55" fmla="*/ 379 h 423"/>
                <a:gd name="T56" fmla="*/ 25 w 299"/>
                <a:gd name="T57" fmla="*/ 357 h 423"/>
                <a:gd name="T58" fmla="*/ 12 w 299"/>
                <a:gd name="T59" fmla="*/ 332 h 423"/>
                <a:gd name="T60" fmla="*/ 3 w 299"/>
                <a:gd name="T61" fmla="*/ 303 h 423"/>
                <a:gd name="T62" fmla="*/ 0 w 299"/>
                <a:gd name="T63" fmla="*/ 273 h 423"/>
                <a:gd name="T64" fmla="*/ 0 w 299"/>
                <a:gd name="T65" fmla="*/ 273 h 423"/>
                <a:gd name="T66" fmla="*/ 2 w 299"/>
                <a:gd name="T67" fmla="*/ 251 h 423"/>
                <a:gd name="T68" fmla="*/ 8 w 299"/>
                <a:gd name="T69" fmla="*/ 228 h 423"/>
                <a:gd name="T70" fmla="*/ 15 w 299"/>
                <a:gd name="T71" fmla="*/ 204 h 423"/>
                <a:gd name="T72" fmla="*/ 26 w 299"/>
                <a:gd name="T73" fmla="*/ 179 h 423"/>
                <a:gd name="T74" fmla="*/ 39 w 299"/>
                <a:gd name="T75" fmla="*/ 155 h 423"/>
                <a:gd name="T76" fmla="*/ 53 w 299"/>
                <a:gd name="T77" fmla="*/ 131 h 423"/>
                <a:gd name="T78" fmla="*/ 67 w 299"/>
                <a:gd name="T79" fmla="*/ 108 h 423"/>
                <a:gd name="T80" fmla="*/ 83 w 299"/>
                <a:gd name="T81" fmla="*/ 86 h 423"/>
                <a:gd name="T82" fmla="*/ 97 w 299"/>
                <a:gd name="T83" fmla="*/ 66 h 423"/>
                <a:gd name="T84" fmla="*/ 111 w 299"/>
                <a:gd name="T85" fmla="*/ 47 h 423"/>
                <a:gd name="T86" fmla="*/ 124 w 299"/>
                <a:gd name="T87" fmla="*/ 32 h 423"/>
                <a:gd name="T88" fmla="*/ 135 w 299"/>
                <a:gd name="T89" fmla="*/ 18 h 423"/>
                <a:gd name="T90" fmla="*/ 142 w 299"/>
                <a:gd name="T91" fmla="*/ 8 h 423"/>
                <a:gd name="T92" fmla="*/ 148 w 299"/>
                <a:gd name="T93" fmla="*/ 2 h 423"/>
                <a:gd name="T94" fmla="*/ 150 w 299"/>
                <a:gd name="T9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9" h="423">
                  <a:moveTo>
                    <a:pt x="150" y="0"/>
                  </a:moveTo>
                  <a:lnTo>
                    <a:pt x="151" y="2"/>
                  </a:lnTo>
                  <a:lnTo>
                    <a:pt x="157" y="8"/>
                  </a:lnTo>
                  <a:lnTo>
                    <a:pt x="165" y="18"/>
                  </a:lnTo>
                  <a:lnTo>
                    <a:pt x="175" y="32"/>
                  </a:lnTo>
                  <a:lnTo>
                    <a:pt x="189" y="47"/>
                  </a:lnTo>
                  <a:lnTo>
                    <a:pt x="202" y="66"/>
                  </a:lnTo>
                  <a:lnTo>
                    <a:pt x="217" y="86"/>
                  </a:lnTo>
                  <a:lnTo>
                    <a:pt x="232" y="108"/>
                  </a:lnTo>
                  <a:lnTo>
                    <a:pt x="247" y="131"/>
                  </a:lnTo>
                  <a:lnTo>
                    <a:pt x="260" y="155"/>
                  </a:lnTo>
                  <a:lnTo>
                    <a:pt x="274" y="179"/>
                  </a:lnTo>
                  <a:lnTo>
                    <a:pt x="284" y="204"/>
                  </a:lnTo>
                  <a:lnTo>
                    <a:pt x="292" y="228"/>
                  </a:lnTo>
                  <a:lnTo>
                    <a:pt x="298" y="251"/>
                  </a:lnTo>
                  <a:lnTo>
                    <a:pt x="299" y="273"/>
                  </a:lnTo>
                  <a:lnTo>
                    <a:pt x="297" y="303"/>
                  </a:lnTo>
                  <a:lnTo>
                    <a:pt x="288" y="332"/>
                  </a:lnTo>
                  <a:lnTo>
                    <a:pt x="274" y="357"/>
                  </a:lnTo>
                  <a:lnTo>
                    <a:pt x="256" y="379"/>
                  </a:lnTo>
                  <a:lnTo>
                    <a:pt x="234" y="397"/>
                  </a:lnTo>
                  <a:lnTo>
                    <a:pt x="207" y="411"/>
                  </a:lnTo>
                  <a:lnTo>
                    <a:pt x="180" y="420"/>
                  </a:lnTo>
                  <a:lnTo>
                    <a:pt x="150" y="423"/>
                  </a:lnTo>
                  <a:lnTo>
                    <a:pt x="119" y="420"/>
                  </a:lnTo>
                  <a:lnTo>
                    <a:pt x="91" y="411"/>
                  </a:lnTo>
                  <a:lnTo>
                    <a:pt x="66" y="397"/>
                  </a:lnTo>
                  <a:lnTo>
                    <a:pt x="44" y="379"/>
                  </a:lnTo>
                  <a:lnTo>
                    <a:pt x="25" y="357"/>
                  </a:lnTo>
                  <a:lnTo>
                    <a:pt x="12" y="332"/>
                  </a:lnTo>
                  <a:lnTo>
                    <a:pt x="3" y="30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2" y="251"/>
                  </a:lnTo>
                  <a:lnTo>
                    <a:pt x="8" y="228"/>
                  </a:lnTo>
                  <a:lnTo>
                    <a:pt x="15" y="204"/>
                  </a:lnTo>
                  <a:lnTo>
                    <a:pt x="26" y="179"/>
                  </a:lnTo>
                  <a:lnTo>
                    <a:pt x="39" y="155"/>
                  </a:lnTo>
                  <a:lnTo>
                    <a:pt x="53" y="131"/>
                  </a:lnTo>
                  <a:lnTo>
                    <a:pt x="67" y="108"/>
                  </a:lnTo>
                  <a:lnTo>
                    <a:pt x="83" y="86"/>
                  </a:lnTo>
                  <a:lnTo>
                    <a:pt x="97" y="66"/>
                  </a:lnTo>
                  <a:lnTo>
                    <a:pt x="111" y="47"/>
                  </a:lnTo>
                  <a:lnTo>
                    <a:pt x="124" y="32"/>
                  </a:lnTo>
                  <a:lnTo>
                    <a:pt x="135" y="18"/>
                  </a:lnTo>
                  <a:lnTo>
                    <a:pt x="142" y="8"/>
                  </a:lnTo>
                  <a:lnTo>
                    <a:pt x="148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Freeform 395"/>
            <p:cNvSpPr>
              <a:spLocks/>
            </p:cNvSpPr>
            <p:nvPr/>
          </p:nvSpPr>
          <p:spPr bwMode="auto">
            <a:xfrm>
              <a:off x="5922963" y="3221038"/>
              <a:ext cx="1685925" cy="1819275"/>
            </a:xfrm>
            <a:custGeom>
              <a:avLst/>
              <a:gdLst>
                <a:gd name="T0" fmla="*/ 1668 w 3187"/>
                <a:gd name="T1" fmla="*/ 26 h 3437"/>
                <a:gd name="T2" fmla="*/ 1713 w 3187"/>
                <a:gd name="T3" fmla="*/ 117 h 3437"/>
                <a:gd name="T4" fmla="*/ 2013 w 3187"/>
                <a:gd name="T5" fmla="*/ 187 h 3437"/>
                <a:gd name="T6" fmla="*/ 2378 w 3187"/>
                <a:gd name="T7" fmla="*/ 337 h 3437"/>
                <a:gd name="T8" fmla="*/ 2691 w 3187"/>
                <a:gd name="T9" fmla="*/ 569 h 3437"/>
                <a:gd name="T10" fmla="*/ 2939 w 3187"/>
                <a:gd name="T11" fmla="*/ 869 h 3437"/>
                <a:gd name="T12" fmla="*/ 3107 w 3187"/>
                <a:gd name="T13" fmla="*/ 1223 h 3437"/>
                <a:gd name="T14" fmla="*/ 3184 w 3187"/>
                <a:gd name="T15" fmla="*/ 1620 h 3437"/>
                <a:gd name="T16" fmla="*/ 3187 w 3187"/>
                <a:gd name="T17" fmla="*/ 1721 h 3437"/>
                <a:gd name="T18" fmla="*/ 3174 w 3187"/>
                <a:gd name="T19" fmla="*/ 1618 h 3437"/>
                <a:gd name="T20" fmla="*/ 3086 w 3187"/>
                <a:gd name="T21" fmla="*/ 1452 h 3437"/>
                <a:gd name="T22" fmla="*/ 2932 w 3187"/>
                <a:gd name="T23" fmla="*/ 1345 h 3437"/>
                <a:gd name="T24" fmla="*/ 2738 w 3187"/>
                <a:gd name="T25" fmla="*/ 1321 h 3437"/>
                <a:gd name="T26" fmla="*/ 2560 w 3187"/>
                <a:gd name="T27" fmla="*/ 1390 h 3437"/>
                <a:gd name="T28" fmla="*/ 2437 w 3187"/>
                <a:gd name="T29" fmla="*/ 1529 h 3437"/>
                <a:gd name="T30" fmla="*/ 2389 w 3187"/>
                <a:gd name="T31" fmla="*/ 1716 h 3437"/>
                <a:gd name="T32" fmla="*/ 2343 w 3187"/>
                <a:gd name="T33" fmla="*/ 1529 h 3437"/>
                <a:gd name="T34" fmla="*/ 2219 w 3187"/>
                <a:gd name="T35" fmla="*/ 1390 h 3437"/>
                <a:gd name="T36" fmla="*/ 2042 w 3187"/>
                <a:gd name="T37" fmla="*/ 1321 h 3437"/>
                <a:gd name="T38" fmla="*/ 1843 w 3187"/>
                <a:gd name="T39" fmla="*/ 1347 h 3437"/>
                <a:gd name="T40" fmla="*/ 1760 w 3187"/>
                <a:gd name="T41" fmla="*/ 2999 h 3437"/>
                <a:gd name="T42" fmla="*/ 1825 w 3187"/>
                <a:gd name="T43" fmla="*/ 3084 h 3437"/>
                <a:gd name="T44" fmla="*/ 1934 w 3187"/>
                <a:gd name="T45" fmla="*/ 3084 h 3437"/>
                <a:gd name="T46" fmla="*/ 1999 w 3187"/>
                <a:gd name="T47" fmla="*/ 2999 h 3437"/>
                <a:gd name="T48" fmla="*/ 2031 w 3187"/>
                <a:gd name="T49" fmla="*/ 2875 h 3437"/>
                <a:gd name="T50" fmla="*/ 2138 w 3187"/>
                <a:gd name="T51" fmla="*/ 2805 h 3437"/>
                <a:gd name="T52" fmla="*/ 2267 w 3187"/>
                <a:gd name="T53" fmla="*/ 2830 h 3437"/>
                <a:gd name="T54" fmla="*/ 2337 w 3187"/>
                <a:gd name="T55" fmla="*/ 2936 h 3437"/>
                <a:gd name="T56" fmla="*/ 2314 w 3187"/>
                <a:gd name="T57" fmla="*/ 3126 h 3437"/>
                <a:gd name="T58" fmla="*/ 2208 w 3187"/>
                <a:gd name="T59" fmla="*/ 3297 h 3437"/>
                <a:gd name="T60" fmla="*/ 2039 w 3187"/>
                <a:gd name="T61" fmla="*/ 3407 h 3437"/>
                <a:gd name="T62" fmla="*/ 1874 w 3187"/>
                <a:gd name="T63" fmla="*/ 3437 h 3437"/>
                <a:gd name="T64" fmla="*/ 1673 w 3187"/>
                <a:gd name="T65" fmla="*/ 3386 h 3437"/>
                <a:gd name="T66" fmla="*/ 1519 w 3187"/>
                <a:gd name="T67" fmla="*/ 3258 h 3437"/>
                <a:gd name="T68" fmla="*/ 1430 w 3187"/>
                <a:gd name="T69" fmla="*/ 3075 h 3437"/>
                <a:gd name="T70" fmla="*/ 1378 w 3187"/>
                <a:gd name="T71" fmla="*/ 1363 h 3437"/>
                <a:gd name="T72" fmla="*/ 1194 w 3187"/>
                <a:gd name="T73" fmla="*/ 1318 h 3437"/>
                <a:gd name="T74" fmla="*/ 1008 w 3187"/>
                <a:gd name="T75" fmla="*/ 1364 h 3437"/>
                <a:gd name="T76" fmla="*/ 867 w 3187"/>
                <a:gd name="T77" fmla="*/ 1489 h 3437"/>
                <a:gd name="T78" fmla="*/ 799 w 3187"/>
                <a:gd name="T79" fmla="*/ 1667 h 3437"/>
                <a:gd name="T80" fmla="*/ 769 w 3187"/>
                <a:gd name="T81" fmla="*/ 1572 h 3437"/>
                <a:gd name="T82" fmla="*/ 662 w 3187"/>
                <a:gd name="T83" fmla="*/ 1418 h 3437"/>
                <a:gd name="T84" fmla="*/ 496 w 3187"/>
                <a:gd name="T85" fmla="*/ 1330 h 3437"/>
                <a:gd name="T86" fmla="*/ 301 w 3187"/>
                <a:gd name="T87" fmla="*/ 1330 h 3437"/>
                <a:gd name="T88" fmla="*/ 136 w 3187"/>
                <a:gd name="T89" fmla="*/ 1416 h 3437"/>
                <a:gd name="T90" fmla="*/ 29 w 3187"/>
                <a:gd name="T91" fmla="*/ 1567 h 3437"/>
                <a:gd name="T92" fmla="*/ 4 w 3187"/>
                <a:gd name="T93" fmla="*/ 1605 h 3437"/>
                <a:gd name="T94" fmla="*/ 85 w 3187"/>
                <a:gd name="T95" fmla="*/ 1211 h 3437"/>
                <a:gd name="T96" fmla="*/ 256 w 3187"/>
                <a:gd name="T97" fmla="*/ 860 h 3437"/>
                <a:gd name="T98" fmla="*/ 450 w 3187"/>
                <a:gd name="T99" fmla="*/ 745 h 3437"/>
                <a:gd name="T100" fmla="*/ 638 w 3187"/>
                <a:gd name="T101" fmla="*/ 766 h 3437"/>
                <a:gd name="T102" fmla="*/ 819 w 3187"/>
                <a:gd name="T103" fmla="*/ 690 h 3437"/>
                <a:gd name="T104" fmla="*/ 937 w 3187"/>
                <a:gd name="T105" fmla="*/ 537 h 3437"/>
                <a:gd name="T106" fmla="*/ 965 w 3187"/>
                <a:gd name="T107" fmla="*/ 349 h 3437"/>
                <a:gd name="T108" fmla="*/ 1114 w 3187"/>
                <a:gd name="T109" fmla="*/ 206 h 3437"/>
                <a:gd name="T110" fmla="*/ 1472 w 3187"/>
                <a:gd name="T111" fmla="*/ 135 h 3437"/>
                <a:gd name="T112" fmla="*/ 1499 w 3187"/>
                <a:gd name="T113" fmla="*/ 44 h 3437"/>
                <a:gd name="T114" fmla="*/ 1593 w 3187"/>
                <a:gd name="T115" fmla="*/ 0 h 3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7" h="3437">
                  <a:moveTo>
                    <a:pt x="1593" y="0"/>
                  </a:moveTo>
                  <a:lnTo>
                    <a:pt x="1620" y="4"/>
                  </a:lnTo>
                  <a:lnTo>
                    <a:pt x="1645" y="12"/>
                  </a:lnTo>
                  <a:lnTo>
                    <a:pt x="1668" y="26"/>
                  </a:lnTo>
                  <a:lnTo>
                    <a:pt x="1686" y="44"/>
                  </a:lnTo>
                  <a:lnTo>
                    <a:pt x="1701" y="67"/>
                  </a:lnTo>
                  <a:lnTo>
                    <a:pt x="1709" y="91"/>
                  </a:lnTo>
                  <a:lnTo>
                    <a:pt x="1713" y="117"/>
                  </a:lnTo>
                  <a:lnTo>
                    <a:pt x="1713" y="135"/>
                  </a:lnTo>
                  <a:lnTo>
                    <a:pt x="1815" y="146"/>
                  </a:lnTo>
                  <a:lnTo>
                    <a:pt x="1915" y="164"/>
                  </a:lnTo>
                  <a:lnTo>
                    <a:pt x="2013" y="187"/>
                  </a:lnTo>
                  <a:lnTo>
                    <a:pt x="2109" y="216"/>
                  </a:lnTo>
                  <a:lnTo>
                    <a:pt x="2202" y="251"/>
                  </a:lnTo>
                  <a:lnTo>
                    <a:pt x="2291" y="291"/>
                  </a:lnTo>
                  <a:lnTo>
                    <a:pt x="2378" y="337"/>
                  </a:lnTo>
                  <a:lnTo>
                    <a:pt x="2462" y="388"/>
                  </a:lnTo>
                  <a:lnTo>
                    <a:pt x="2542" y="443"/>
                  </a:lnTo>
                  <a:lnTo>
                    <a:pt x="2619" y="504"/>
                  </a:lnTo>
                  <a:lnTo>
                    <a:pt x="2691" y="569"/>
                  </a:lnTo>
                  <a:lnTo>
                    <a:pt x="2759" y="637"/>
                  </a:lnTo>
                  <a:lnTo>
                    <a:pt x="2824" y="711"/>
                  </a:lnTo>
                  <a:lnTo>
                    <a:pt x="2884" y="787"/>
                  </a:lnTo>
                  <a:lnTo>
                    <a:pt x="2939" y="869"/>
                  </a:lnTo>
                  <a:lnTo>
                    <a:pt x="2989" y="953"/>
                  </a:lnTo>
                  <a:lnTo>
                    <a:pt x="3034" y="1040"/>
                  </a:lnTo>
                  <a:lnTo>
                    <a:pt x="3074" y="1130"/>
                  </a:lnTo>
                  <a:lnTo>
                    <a:pt x="3107" y="1223"/>
                  </a:lnTo>
                  <a:lnTo>
                    <a:pt x="3135" y="1319"/>
                  </a:lnTo>
                  <a:lnTo>
                    <a:pt x="3159" y="1417"/>
                  </a:lnTo>
                  <a:lnTo>
                    <a:pt x="3174" y="1518"/>
                  </a:lnTo>
                  <a:lnTo>
                    <a:pt x="3184" y="1620"/>
                  </a:lnTo>
                  <a:lnTo>
                    <a:pt x="3187" y="1724"/>
                  </a:lnTo>
                  <a:lnTo>
                    <a:pt x="3187" y="1723"/>
                  </a:lnTo>
                  <a:lnTo>
                    <a:pt x="3187" y="1722"/>
                  </a:lnTo>
                  <a:lnTo>
                    <a:pt x="3187" y="1721"/>
                  </a:lnTo>
                  <a:lnTo>
                    <a:pt x="3186" y="1719"/>
                  </a:lnTo>
                  <a:lnTo>
                    <a:pt x="3186" y="1716"/>
                  </a:lnTo>
                  <a:lnTo>
                    <a:pt x="3183" y="1667"/>
                  </a:lnTo>
                  <a:lnTo>
                    <a:pt x="3174" y="1618"/>
                  </a:lnTo>
                  <a:lnTo>
                    <a:pt x="3160" y="1573"/>
                  </a:lnTo>
                  <a:lnTo>
                    <a:pt x="3140" y="1529"/>
                  </a:lnTo>
                  <a:lnTo>
                    <a:pt x="3114" y="1489"/>
                  </a:lnTo>
                  <a:lnTo>
                    <a:pt x="3086" y="1452"/>
                  </a:lnTo>
                  <a:lnTo>
                    <a:pt x="3053" y="1418"/>
                  </a:lnTo>
                  <a:lnTo>
                    <a:pt x="3015" y="1390"/>
                  </a:lnTo>
                  <a:lnTo>
                    <a:pt x="2975" y="1364"/>
                  </a:lnTo>
                  <a:lnTo>
                    <a:pt x="2932" y="1345"/>
                  </a:lnTo>
                  <a:lnTo>
                    <a:pt x="2886" y="1330"/>
                  </a:lnTo>
                  <a:lnTo>
                    <a:pt x="2837" y="1321"/>
                  </a:lnTo>
                  <a:lnTo>
                    <a:pt x="2788" y="1318"/>
                  </a:lnTo>
                  <a:lnTo>
                    <a:pt x="2738" y="1321"/>
                  </a:lnTo>
                  <a:lnTo>
                    <a:pt x="2690" y="1330"/>
                  </a:lnTo>
                  <a:lnTo>
                    <a:pt x="2644" y="1345"/>
                  </a:lnTo>
                  <a:lnTo>
                    <a:pt x="2601" y="1364"/>
                  </a:lnTo>
                  <a:lnTo>
                    <a:pt x="2560" y="1390"/>
                  </a:lnTo>
                  <a:lnTo>
                    <a:pt x="2523" y="1418"/>
                  </a:lnTo>
                  <a:lnTo>
                    <a:pt x="2490" y="1452"/>
                  </a:lnTo>
                  <a:lnTo>
                    <a:pt x="2461" y="1489"/>
                  </a:lnTo>
                  <a:lnTo>
                    <a:pt x="2437" y="1529"/>
                  </a:lnTo>
                  <a:lnTo>
                    <a:pt x="2417" y="1573"/>
                  </a:lnTo>
                  <a:lnTo>
                    <a:pt x="2401" y="1618"/>
                  </a:lnTo>
                  <a:lnTo>
                    <a:pt x="2393" y="1667"/>
                  </a:lnTo>
                  <a:lnTo>
                    <a:pt x="2389" y="1716"/>
                  </a:lnTo>
                  <a:lnTo>
                    <a:pt x="2386" y="1667"/>
                  </a:lnTo>
                  <a:lnTo>
                    <a:pt x="2377" y="1618"/>
                  </a:lnTo>
                  <a:lnTo>
                    <a:pt x="2363" y="1573"/>
                  </a:lnTo>
                  <a:lnTo>
                    <a:pt x="2343" y="1529"/>
                  </a:lnTo>
                  <a:lnTo>
                    <a:pt x="2319" y="1489"/>
                  </a:lnTo>
                  <a:lnTo>
                    <a:pt x="2289" y="1452"/>
                  </a:lnTo>
                  <a:lnTo>
                    <a:pt x="2256" y="1418"/>
                  </a:lnTo>
                  <a:lnTo>
                    <a:pt x="2219" y="1390"/>
                  </a:lnTo>
                  <a:lnTo>
                    <a:pt x="2179" y="1364"/>
                  </a:lnTo>
                  <a:lnTo>
                    <a:pt x="2135" y="1345"/>
                  </a:lnTo>
                  <a:lnTo>
                    <a:pt x="2089" y="1330"/>
                  </a:lnTo>
                  <a:lnTo>
                    <a:pt x="2042" y="1321"/>
                  </a:lnTo>
                  <a:lnTo>
                    <a:pt x="1991" y="1318"/>
                  </a:lnTo>
                  <a:lnTo>
                    <a:pt x="1939" y="1321"/>
                  </a:lnTo>
                  <a:lnTo>
                    <a:pt x="1890" y="1331"/>
                  </a:lnTo>
                  <a:lnTo>
                    <a:pt x="1843" y="1347"/>
                  </a:lnTo>
                  <a:lnTo>
                    <a:pt x="1799" y="1368"/>
                  </a:lnTo>
                  <a:lnTo>
                    <a:pt x="1757" y="1394"/>
                  </a:lnTo>
                  <a:lnTo>
                    <a:pt x="1757" y="2970"/>
                  </a:lnTo>
                  <a:lnTo>
                    <a:pt x="1760" y="2999"/>
                  </a:lnTo>
                  <a:lnTo>
                    <a:pt x="1770" y="3025"/>
                  </a:lnTo>
                  <a:lnTo>
                    <a:pt x="1785" y="3049"/>
                  </a:lnTo>
                  <a:lnTo>
                    <a:pt x="1803" y="3068"/>
                  </a:lnTo>
                  <a:lnTo>
                    <a:pt x="1825" y="3084"/>
                  </a:lnTo>
                  <a:lnTo>
                    <a:pt x="1852" y="3094"/>
                  </a:lnTo>
                  <a:lnTo>
                    <a:pt x="1879" y="3098"/>
                  </a:lnTo>
                  <a:lnTo>
                    <a:pt x="1908" y="3094"/>
                  </a:lnTo>
                  <a:lnTo>
                    <a:pt x="1934" y="3084"/>
                  </a:lnTo>
                  <a:lnTo>
                    <a:pt x="1957" y="3068"/>
                  </a:lnTo>
                  <a:lnTo>
                    <a:pt x="1975" y="3049"/>
                  </a:lnTo>
                  <a:lnTo>
                    <a:pt x="1990" y="3025"/>
                  </a:lnTo>
                  <a:lnTo>
                    <a:pt x="1999" y="2999"/>
                  </a:lnTo>
                  <a:lnTo>
                    <a:pt x="2002" y="2970"/>
                  </a:lnTo>
                  <a:lnTo>
                    <a:pt x="2005" y="2936"/>
                  </a:lnTo>
                  <a:lnTo>
                    <a:pt x="2015" y="2904"/>
                  </a:lnTo>
                  <a:lnTo>
                    <a:pt x="2031" y="2875"/>
                  </a:lnTo>
                  <a:lnTo>
                    <a:pt x="2052" y="2850"/>
                  </a:lnTo>
                  <a:lnTo>
                    <a:pt x="2077" y="2830"/>
                  </a:lnTo>
                  <a:lnTo>
                    <a:pt x="2106" y="2815"/>
                  </a:lnTo>
                  <a:lnTo>
                    <a:pt x="2138" y="2805"/>
                  </a:lnTo>
                  <a:lnTo>
                    <a:pt x="2172" y="2800"/>
                  </a:lnTo>
                  <a:lnTo>
                    <a:pt x="2206" y="2805"/>
                  </a:lnTo>
                  <a:lnTo>
                    <a:pt x="2237" y="2815"/>
                  </a:lnTo>
                  <a:lnTo>
                    <a:pt x="2267" y="2830"/>
                  </a:lnTo>
                  <a:lnTo>
                    <a:pt x="2291" y="2850"/>
                  </a:lnTo>
                  <a:lnTo>
                    <a:pt x="2312" y="2875"/>
                  </a:lnTo>
                  <a:lnTo>
                    <a:pt x="2328" y="2904"/>
                  </a:lnTo>
                  <a:lnTo>
                    <a:pt x="2337" y="2936"/>
                  </a:lnTo>
                  <a:lnTo>
                    <a:pt x="2341" y="2970"/>
                  </a:lnTo>
                  <a:lnTo>
                    <a:pt x="2337" y="3024"/>
                  </a:lnTo>
                  <a:lnTo>
                    <a:pt x="2329" y="3075"/>
                  </a:lnTo>
                  <a:lnTo>
                    <a:pt x="2314" y="3126"/>
                  </a:lnTo>
                  <a:lnTo>
                    <a:pt x="2294" y="3172"/>
                  </a:lnTo>
                  <a:lnTo>
                    <a:pt x="2270" y="3217"/>
                  </a:lnTo>
                  <a:lnTo>
                    <a:pt x="2241" y="3258"/>
                  </a:lnTo>
                  <a:lnTo>
                    <a:pt x="2208" y="3297"/>
                  </a:lnTo>
                  <a:lnTo>
                    <a:pt x="2171" y="3331"/>
                  </a:lnTo>
                  <a:lnTo>
                    <a:pt x="2130" y="3361"/>
                  </a:lnTo>
                  <a:lnTo>
                    <a:pt x="2086" y="3386"/>
                  </a:lnTo>
                  <a:lnTo>
                    <a:pt x="2039" y="3407"/>
                  </a:lnTo>
                  <a:lnTo>
                    <a:pt x="1990" y="3423"/>
                  </a:lnTo>
                  <a:lnTo>
                    <a:pt x="1939" y="3433"/>
                  </a:lnTo>
                  <a:lnTo>
                    <a:pt x="1886" y="3437"/>
                  </a:lnTo>
                  <a:lnTo>
                    <a:pt x="1874" y="3437"/>
                  </a:lnTo>
                  <a:lnTo>
                    <a:pt x="1821" y="3433"/>
                  </a:lnTo>
                  <a:lnTo>
                    <a:pt x="1769" y="3423"/>
                  </a:lnTo>
                  <a:lnTo>
                    <a:pt x="1721" y="3407"/>
                  </a:lnTo>
                  <a:lnTo>
                    <a:pt x="1673" y="3386"/>
                  </a:lnTo>
                  <a:lnTo>
                    <a:pt x="1629" y="3361"/>
                  </a:lnTo>
                  <a:lnTo>
                    <a:pt x="1589" y="3331"/>
                  </a:lnTo>
                  <a:lnTo>
                    <a:pt x="1552" y="3297"/>
                  </a:lnTo>
                  <a:lnTo>
                    <a:pt x="1519" y="3258"/>
                  </a:lnTo>
                  <a:lnTo>
                    <a:pt x="1489" y="3217"/>
                  </a:lnTo>
                  <a:lnTo>
                    <a:pt x="1464" y="3172"/>
                  </a:lnTo>
                  <a:lnTo>
                    <a:pt x="1445" y="3126"/>
                  </a:lnTo>
                  <a:lnTo>
                    <a:pt x="1430" y="3075"/>
                  </a:lnTo>
                  <a:lnTo>
                    <a:pt x="1421" y="3024"/>
                  </a:lnTo>
                  <a:lnTo>
                    <a:pt x="1418" y="2970"/>
                  </a:lnTo>
                  <a:lnTo>
                    <a:pt x="1418" y="1386"/>
                  </a:lnTo>
                  <a:lnTo>
                    <a:pt x="1378" y="1363"/>
                  </a:lnTo>
                  <a:lnTo>
                    <a:pt x="1336" y="1345"/>
                  </a:lnTo>
                  <a:lnTo>
                    <a:pt x="1291" y="1330"/>
                  </a:lnTo>
                  <a:lnTo>
                    <a:pt x="1244" y="1321"/>
                  </a:lnTo>
                  <a:lnTo>
                    <a:pt x="1194" y="1318"/>
                  </a:lnTo>
                  <a:lnTo>
                    <a:pt x="1144" y="1321"/>
                  </a:lnTo>
                  <a:lnTo>
                    <a:pt x="1097" y="1330"/>
                  </a:lnTo>
                  <a:lnTo>
                    <a:pt x="1051" y="1345"/>
                  </a:lnTo>
                  <a:lnTo>
                    <a:pt x="1008" y="1364"/>
                  </a:lnTo>
                  <a:lnTo>
                    <a:pt x="967" y="1390"/>
                  </a:lnTo>
                  <a:lnTo>
                    <a:pt x="930" y="1418"/>
                  </a:lnTo>
                  <a:lnTo>
                    <a:pt x="897" y="1452"/>
                  </a:lnTo>
                  <a:lnTo>
                    <a:pt x="867" y="1489"/>
                  </a:lnTo>
                  <a:lnTo>
                    <a:pt x="843" y="1529"/>
                  </a:lnTo>
                  <a:lnTo>
                    <a:pt x="823" y="1572"/>
                  </a:lnTo>
                  <a:lnTo>
                    <a:pt x="809" y="1618"/>
                  </a:lnTo>
                  <a:lnTo>
                    <a:pt x="799" y="1667"/>
                  </a:lnTo>
                  <a:lnTo>
                    <a:pt x="797" y="1716"/>
                  </a:lnTo>
                  <a:lnTo>
                    <a:pt x="793" y="1667"/>
                  </a:lnTo>
                  <a:lnTo>
                    <a:pt x="784" y="1618"/>
                  </a:lnTo>
                  <a:lnTo>
                    <a:pt x="769" y="1572"/>
                  </a:lnTo>
                  <a:lnTo>
                    <a:pt x="749" y="1529"/>
                  </a:lnTo>
                  <a:lnTo>
                    <a:pt x="725" y="1489"/>
                  </a:lnTo>
                  <a:lnTo>
                    <a:pt x="695" y="1452"/>
                  </a:lnTo>
                  <a:lnTo>
                    <a:pt x="662" y="1418"/>
                  </a:lnTo>
                  <a:lnTo>
                    <a:pt x="626" y="1390"/>
                  </a:lnTo>
                  <a:lnTo>
                    <a:pt x="585" y="1364"/>
                  </a:lnTo>
                  <a:lnTo>
                    <a:pt x="542" y="1345"/>
                  </a:lnTo>
                  <a:lnTo>
                    <a:pt x="496" y="1330"/>
                  </a:lnTo>
                  <a:lnTo>
                    <a:pt x="448" y="1321"/>
                  </a:lnTo>
                  <a:lnTo>
                    <a:pt x="398" y="1318"/>
                  </a:lnTo>
                  <a:lnTo>
                    <a:pt x="349" y="1321"/>
                  </a:lnTo>
                  <a:lnTo>
                    <a:pt x="301" y="1330"/>
                  </a:lnTo>
                  <a:lnTo>
                    <a:pt x="256" y="1345"/>
                  </a:lnTo>
                  <a:lnTo>
                    <a:pt x="213" y="1363"/>
                  </a:lnTo>
                  <a:lnTo>
                    <a:pt x="173" y="1388"/>
                  </a:lnTo>
                  <a:lnTo>
                    <a:pt x="136" y="1416"/>
                  </a:lnTo>
                  <a:lnTo>
                    <a:pt x="103" y="1449"/>
                  </a:lnTo>
                  <a:lnTo>
                    <a:pt x="74" y="1485"/>
                  </a:lnTo>
                  <a:lnTo>
                    <a:pt x="49" y="1524"/>
                  </a:lnTo>
                  <a:lnTo>
                    <a:pt x="29" y="1567"/>
                  </a:lnTo>
                  <a:lnTo>
                    <a:pt x="13" y="1613"/>
                  </a:lnTo>
                  <a:lnTo>
                    <a:pt x="4" y="1659"/>
                  </a:lnTo>
                  <a:lnTo>
                    <a:pt x="0" y="1709"/>
                  </a:lnTo>
                  <a:lnTo>
                    <a:pt x="4" y="1605"/>
                  </a:lnTo>
                  <a:lnTo>
                    <a:pt x="15" y="1503"/>
                  </a:lnTo>
                  <a:lnTo>
                    <a:pt x="32" y="1404"/>
                  </a:lnTo>
                  <a:lnTo>
                    <a:pt x="55" y="1306"/>
                  </a:lnTo>
                  <a:lnTo>
                    <a:pt x="85" y="1211"/>
                  </a:lnTo>
                  <a:lnTo>
                    <a:pt x="119" y="1119"/>
                  </a:lnTo>
                  <a:lnTo>
                    <a:pt x="160" y="1030"/>
                  </a:lnTo>
                  <a:lnTo>
                    <a:pt x="205" y="943"/>
                  </a:lnTo>
                  <a:lnTo>
                    <a:pt x="256" y="860"/>
                  </a:lnTo>
                  <a:lnTo>
                    <a:pt x="311" y="779"/>
                  </a:lnTo>
                  <a:lnTo>
                    <a:pt x="372" y="703"/>
                  </a:lnTo>
                  <a:lnTo>
                    <a:pt x="409" y="726"/>
                  </a:lnTo>
                  <a:lnTo>
                    <a:pt x="450" y="745"/>
                  </a:lnTo>
                  <a:lnTo>
                    <a:pt x="493" y="758"/>
                  </a:lnTo>
                  <a:lnTo>
                    <a:pt x="539" y="767"/>
                  </a:lnTo>
                  <a:lnTo>
                    <a:pt x="586" y="770"/>
                  </a:lnTo>
                  <a:lnTo>
                    <a:pt x="638" y="766"/>
                  </a:lnTo>
                  <a:lnTo>
                    <a:pt x="688" y="756"/>
                  </a:lnTo>
                  <a:lnTo>
                    <a:pt x="734" y="740"/>
                  </a:lnTo>
                  <a:lnTo>
                    <a:pt x="778" y="718"/>
                  </a:lnTo>
                  <a:lnTo>
                    <a:pt x="819" y="690"/>
                  </a:lnTo>
                  <a:lnTo>
                    <a:pt x="855" y="658"/>
                  </a:lnTo>
                  <a:lnTo>
                    <a:pt x="887" y="622"/>
                  </a:lnTo>
                  <a:lnTo>
                    <a:pt x="915" y="581"/>
                  </a:lnTo>
                  <a:lnTo>
                    <a:pt x="937" y="537"/>
                  </a:lnTo>
                  <a:lnTo>
                    <a:pt x="954" y="490"/>
                  </a:lnTo>
                  <a:lnTo>
                    <a:pt x="963" y="441"/>
                  </a:lnTo>
                  <a:lnTo>
                    <a:pt x="967" y="389"/>
                  </a:lnTo>
                  <a:lnTo>
                    <a:pt x="965" y="349"/>
                  </a:lnTo>
                  <a:lnTo>
                    <a:pt x="957" y="309"/>
                  </a:lnTo>
                  <a:lnTo>
                    <a:pt x="947" y="268"/>
                  </a:lnTo>
                  <a:lnTo>
                    <a:pt x="1029" y="235"/>
                  </a:lnTo>
                  <a:lnTo>
                    <a:pt x="1114" y="206"/>
                  </a:lnTo>
                  <a:lnTo>
                    <a:pt x="1201" y="180"/>
                  </a:lnTo>
                  <a:lnTo>
                    <a:pt x="1289" y="160"/>
                  </a:lnTo>
                  <a:lnTo>
                    <a:pt x="1380" y="145"/>
                  </a:lnTo>
                  <a:lnTo>
                    <a:pt x="1472" y="135"/>
                  </a:lnTo>
                  <a:lnTo>
                    <a:pt x="1472" y="117"/>
                  </a:lnTo>
                  <a:lnTo>
                    <a:pt x="1476" y="91"/>
                  </a:lnTo>
                  <a:lnTo>
                    <a:pt x="1484" y="67"/>
                  </a:lnTo>
                  <a:lnTo>
                    <a:pt x="1499" y="44"/>
                  </a:lnTo>
                  <a:lnTo>
                    <a:pt x="1517" y="26"/>
                  </a:lnTo>
                  <a:lnTo>
                    <a:pt x="1540" y="12"/>
                  </a:lnTo>
                  <a:lnTo>
                    <a:pt x="1565" y="4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48" name="Группа 447"/>
          <p:cNvGrpSpPr/>
          <p:nvPr/>
        </p:nvGrpSpPr>
        <p:grpSpPr>
          <a:xfrm>
            <a:off x="1591278" y="4744150"/>
            <a:ext cx="353742" cy="394222"/>
            <a:chOff x="7535863" y="3402013"/>
            <a:chExt cx="2441575" cy="2720975"/>
          </a:xfrm>
          <a:solidFill>
            <a:schemeClr val="bg2">
              <a:lumMod val="25000"/>
            </a:schemeClr>
          </a:solidFill>
        </p:grpSpPr>
        <p:sp>
          <p:nvSpPr>
            <p:cNvPr id="446" name="Freeform 400"/>
            <p:cNvSpPr>
              <a:spLocks/>
            </p:cNvSpPr>
            <p:nvPr/>
          </p:nvSpPr>
          <p:spPr bwMode="auto">
            <a:xfrm>
              <a:off x="8166100" y="3402013"/>
              <a:ext cx="1154112" cy="1498600"/>
            </a:xfrm>
            <a:custGeom>
              <a:avLst/>
              <a:gdLst>
                <a:gd name="T0" fmla="*/ 727 w 1454"/>
                <a:gd name="T1" fmla="*/ 0 h 1888"/>
                <a:gd name="T2" fmla="*/ 1411 w 1454"/>
                <a:gd name="T3" fmla="*/ 683 h 1888"/>
                <a:gd name="T4" fmla="*/ 1429 w 1454"/>
                <a:gd name="T5" fmla="*/ 703 h 1888"/>
                <a:gd name="T6" fmla="*/ 1442 w 1454"/>
                <a:gd name="T7" fmla="*/ 720 h 1888"/>
                <a:gd name="T8" fmla="*/ 1450 w 1454"/>
                <a:gd name="T9" fmla="*/ 738 h 1888"/>
                <a:gd name="T10" fmla="*/ 1454 w 1454"/>
                <a:gd name="T11" fmla="*/ 752 h 1888"/>
                <a:gd name="T12" fmla="*/ 1451 w 1454"/>
                <a:gd name="T13" fmla="*/ 765 h 1888"/>
                <a:gd name="T14" fmla="*/ 1445 w 1454"/>
                <a:gd name="T15" fmla="*/ 777 h 1888"/>
                <a:gd name="T16" fmla="*/ 1433 w 1454"/>
                <a:gd name="T17" fmla="*/ 785 h 1888"/>
                <a:gd name="T18" fmla="*/ 1417 w 1454"/>
                <a:gd name="T19" fmla="*/ 792 h 1888"/>
                <a:gd name="T20" fmla="*/ 1395 w 1454"/>
                <a:gd name="T21" fmla="*/ 795 h 1888"/>
                <a:gd name="T22" fmla="*/ 1369 w 1454"/>
                <a:gd name="T23" fmla="*/ 797 h 1888"/>
                <a:gd name="T24" fmla="*/ 987 w 1454"/>
                <a:gd name="T25" fmla="*/ 797 h 1888"/>
                <a:gd name="T26" fmla="*/ 986 w 1454"/>
                <a:gd name="T27" fmla="*/ 1628 h 1888"/>
                <a:gd name="T28" fmla="*/ 983 w 1454"/>
                <a:gd name="T29" fmla="*/ 1670 h 1888"/>
                <a:gd name="T30" fmla="*/ 973 w 1454"/>
                <a:gd name="T31" fmla="*/ 1710 h 1888"/>
                <a:gd name="T32" fmla="*/ 958 w 1454"/>
                <a:gd name="T33" fmla="*/ 1747 h 1888"/>
                <a:gd name="T34" fmla="*/ 936 w 1454"/>
                <a:gd name="T35" fmla="*/ 1782 h 1888"/>
                <a:gd name="T36" fmla="*/ 910 w 1454"/>
                <a:gd name="T37" fmla="*/ 1812 h 1888"/>
                <a:gd name="T38" fmla="*/ 880 w 1454"/>
                <a:gd name="T39" fmla="*/ 1838 h 1888"/>
                <a:gd name="T40" fmla="*/ 846 w 1454"/>
                <a:gd name="T41" fmla="*/ 1858 h 1888"/>
                <a:gd name="T42" fmla="*/ 808 w 1454"/>
                <a:gd name="T43" fmla="*/ 1875 h 1888"/>
                <a:gd name="T44" fmla="*/ 768 w 1454"/>
                <a:gd name="T45" fmla="*/ 1884 h 1888"/>
                <a:gd name="T46" fmla="*/ 726 w 1454"/>
                <a:gd name="T47" fmla="*/ 1888 h 1888"/>
                <a:gd name="T48" fmla="*/ 685 w 1454"/>
                <a:gd name="T49" fmla="*/ 1884 h 1888"/>
                <a:gd name="T50" fmla="*/ 645 w 1454"/>
                <a:gd name="T51" fmla="*/ 1875 h 1888"/>
                <a:gd name="T52" fmla="*/ 607 w 1454"/>
                <a:gd name="T53" fmla="*/ 1858 h 1888"/>
                <a:gd name="T54" fmla="*/ 573 w 1454"/>
                <a:gd name="T55" fmla="*/ 1838 h 1888"/>
                <a:gd name="T56" fmla="*/ 543 w 1454"/>
                <a:gd name="T57" fmla="*/ 1812 h 1888"/>
                <a:gd name="T58" fmla="*/ 517 w 1454"/>
                <a:gd name="T59" fmla="*/ 1782 h 1888"/>
                <a:gd name="T60" fmla="*/ 495 w 1454"/>
                <a:gd name="T61" fmla="*/ 1747 h 1888"/>
                <a:gd name="T62" fmla="*/ 480 w 1454"/>
                <a:gd name="T63" fmla="*/ 1710 h 1888"/>
                <a:gd name="T64" fmla="*/ 470 w 1454"/>
                <a:gd name="T65" fmla="*/ 1670 h 1888"/>
                <a:gd name="T66" fmla="*/ 467 w 1454"/>
                <a:gd name="T67" fmla="*/ 1628 h 1888"/>
                <a:gd name="T68" fmla="*/ 467 w 1454"/>
                <a:gd name="T69" fmla="*/ 797 h 1888"/>
                <a:gd name="T70" fmla="*/ 84 w 1454"/>
                <a:gd name="T71" fmla="*/ 797 h 1888"/>
                <a:gd name="T72" fmla="*/ 58 w 1454"/>
                <a:gd name="T73" fmla="*/ 795 h 1888"/>
                <a:gd name="T74" fmla="*/ 37 w 1454"/>
                <a:gd name="T75" fmla="*/ 792 h 1888"/>
                <a:gd name="T76" fmla="*/ 20 w 1454"/>
                <a:gd name="T77" fmla="*/ 785 h 1888"/>
                <a:gd name="T78" fmla="*/ 8 w 1454"/>
                <a:gd name="T79" fmla="*/ 777 h 1888"/>
                <a:gd name="T80" fmla="*/ 2 w 1454"/>
                <a:gd name="T81" fmla="*/ 765 h 1888"/>
                <a:gd name="T82" fmla="*/ 0 w 1454"/>
                <a:gd name="T83" fmla="*/ 752 h 1888"/>
                <a:gd name="T84" fmla="*/ 3 w 1454"/>
                <a:gd name="T85" fmla="*/ 738 h 1888"/>
                <a:gd name="T86" fmla="*/ 12 w 1454"/>
                <a:gd name="T87" fmla="*/ 720 h 1888"/>
                <a:gd name="T88" fmla="*/ 25 w 1454"/>
                <a:gd name="T89" fmla="*/ 703 h 1888"/>
                <a:gd name="T90" fmla="*/ 42 w 1454"/>
                <a:gd name="T91" fmla="*/ 683 h 1888"/>
                <a:gd name="T92" fmla="*/ 727 w 1454"/>
                <a:gd name="T93" fmla="*/ 0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4" h="1888">
                  <a:moveTo>
                    <a:pt x="727" y="0"/>
                  </a:moveTo>
                  <a:lnTo>
                    <a:pt x="1411" y="683"/>
                  </a:lnTo>
                  <a:lnTo>
                    <a:pt x="1429" y="703"/>
                  </a:lnTo>
                  <a:lnTo>
                    <a:pt x="1442" y="720"/>
                  </a:lnTo>
                  <a:lnTo>
                    <a:pt x="1450" y="738"/>
                  </a:lnTo>
                  <a:lnTo>
                    <a:pt x="1454" y="752"/>
                  </a:lnTo>
                  <a:lnTo>
                    <a:pt x="1451" y="765"/>
                  </a:lnTo>
                  <a:lnTo>
                    <a:pt x="1445" y="777"/>
                  </a:lnTo>
                  <a:lnTo>
                    <a:pt x="1433" y="785"/>
                  </a:lnTo>
                  <a:lnTo>
                    <a:pt x="1417" y="792"/>
                  </a:lnTo>
                  <a:lnTo>
                    <a:pt x="1395" y="795"/>
                  </a:lnTo>
                  <a:lnTo>
                    <a:pt x="1369" y="797"/>
                  </a:lnTo>
                  <a:lnTo>
                    <a:pt x="987" y="797"/>
                  </a:lnTo>
                  <a:lnTo>
                    <a:pt x="986" y="1628"/>
                  </a:lnTo>
                  <a:lnTo>
                    <a:pt x="983" y="1670"/>
                  </a:lnTo>
                  <a:lnTo>
                    <a:pt x="973" y="1710"/>
                  </a:lnTo>
                  <a:lnTo>
                    <a:pt x="958" y="1747"/>
                  </a:lnTo>
                  <a:lnTo>
                    <a:pt x="936" y="1782"/>
                  </a:lnTo>
                  <a:lnTo>
                    <a:pt x="910" y="1812"/>
                  </a:lnTo>
                  <a:lnTo>
                    <a:pt x="880" y="1838"/>
                  </a:lnTo>
                  <a:lnTo>
                    <a:pt x="846" y="1858"/>
                  </a:lnTo>
                  <a:lnTo>
                    <a:pt x="808" y="1875"/>
                  </a:lnTo>
                  <a:lnTo>
                    <a:pt x="768" y="1884"/>
                  </a:lnTo>
                  <a:lnTo>
                    <a:pt x="726" y="1888"/>
                  </a:lnTo>
                  <a:lnTo>
                    <a:pt x="685" y="1884"/>
                  </a:lnTo>
                  <a:lnTo>
                    <a:pt x="645" y="1875"/>
                  </a:lnTo>
                  <a:lnTo>
                    <a:pt x="607" y="1858"/>
                  </a:lnTo>
                  <a:lnTo>
                    <a:pt x="573" y="1838"/>
                  </a:lnTo>
                  <a:lnTo>
                    <a:pt x="543" y="1812"/>
                  </a:lnTo>
                  <a:lnTo>
                    <a:pt x="517" y="1782"/>
                  </a:lnTo>
                  <a:lnTo>
                    <a:pt x="495" y="1747"/>
                  </a:lnTo>
                  <a:lnTo>
                    <a:pt x="480" y="1710"/>
                  </a:lnTo>
                  <a:lnTo>
                    <a:pt x="470" y="1670"/>
                  </a:lnTo>
                  <a:lnTo>
                    <a:pt x="467" y="1628"/>
                  </a:lnTo>
                  <a:lnTo>
                    <a:pt x="467" y="797"/>
                  </a:lnTo>
                  <a:lnTo>
                    <a:pt x="84" y="797"/>
                  </a:lnTo>
                  <a:lnTo>
                    <a:pt x="58" y="795"/>
                  </a:lnTo>
                  <a:lnTo>
                    <a:pt x="37" y="792"/>
                  </a:lnTo>
                  <a:lnTo>
                    <a:pt x="20" y="785"/>
                  </a:lnTo>
                  <a:lnTo>
                    <a:pt x="8" y="777"/>
                  </a:lnTo>
                  <a:lnTo>
                    <a:pt x="2" y="765"/>
                  </a:lnTo>
                  <a:lnTo>
                    <a:pt x="0" y="752"/>
                  </a:lnTo>
                  <a:lnTo>
                    <a:pt x="3" y="738"/>
                  </a:lnTo>
                  <a:lnTo>
                    <a:pt x="12" y="720"/>
                  </a:lnTo>
                  <a:lnTo>
                    <a:pt x="25" y="703"/>
                  </a:lnTo>
                  <a:lnTo>
                    <a:pt x="42" y="68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7" name="Freeform 401"/>
            <p:cNvSpPr>
              <a:spLocks/>
            </p:cNvSpPr>
            <p:nvPr/>
          </p:nvSpPr>
          <p:spPr bwMode="auto">
            <a:xfrm>
              <a:off x="7535863" y="4732338"/>
              <a:ext cx="2441575" cy="1390650"/>
            </a:xfrm>
            <a:custGeom>
              <a:avLst/>
              <a:gdLst>
                <a:gd name="T0" fmla="*/ 65 w 3077"/>
                <a:gd name="T1" fmla="*/ 0 h 1754"/>
                <a:gd name="T2" fmla="*/ 459 w 3077"/>
                <a:gd name="T3" fmla="*/ 0 h 1754"/>
                <a:gd name="T4" fmla="*/ 479 w 3077"/>
                <a:gd name="T5" fmla="*/ 4 h 1754"/>
                <a:gd name="T6" fmla="*/ 497 w 3077"/>
                <a:gd name="T7" fmla="*/ 12 h 1754"/>
                <a:gd name="T8" fmla="*/ 511 w 3077"/>
                <a:gd name="T9" fmla="*/ 26 h 1754"/>
                <a:gd name="T10" fmla="*/ 520 w 3077"/>
                <a:gd name="T11" fmla="*/ 45 h 1754"/>
                <a:gd name="T12" fmla="*/ 524 w 3077"/>
                <a:gd name="T13" fmla="*/ 65 h 1754"/>
                <a:gd name="T14" fmla="*/ 524 w 3077"/>
                <a:gd name="T15" fmla="*/ 1231 h 1754"/>
                <a:gd name="T16" fmla="*/ 2553 w 3077"/>
                <a:gd name="T17" fmla="*/ 1231 h 1754"/>
                <a:gd name="T18" fmla="*/ 2553 w 3077"/>
                <a:gd name="T19" fmla="*/ 65 h 1754"/>
                <a:gd name="T20" fmla="*/ 2557 w 3077"/>
                <a:gd name="T21" fmla="*/ 45 h 1754"/>
                <a:gd name="T22" fmla="*/ 2565 w 3077"/>
                <a:gd name="T23" fmla="*/ 26 h 1754"/>
                <a:gd name="T24" fmla="*/ 2579 w 3077"/>
                <a:gd name="T25" fmla="*/ 12 h 1754"/>
                <a:gd name="T26" fmla="*/ 2598 w 3077"/>
                <a:gd name="T27" fmla="*/ 4 h 1754"/>
                <a:gd name="T28" fmla="*/ 2618 w 3077"/>
                <a:gd name="T29" fmla="*/ 0 h 1754"/>
                <a:gd name="T30" fmla="*/ 3012 w 3077"/>
                <a:gd name="T31" fmla="*/ 0 h 1754"/>
                <a:gd name="T32" fmla="*/ 3033 w 3077"/>
                <a:gd name="T33" fmla="*/ 4 h 1754"/>
                <a:gd name="T34" fmla="*/ 3050 w 3077"/>
                <a:gd name="T35" fmla="*/ 12 h 1754"/>
                <a:gd name="T36" fmla="*/ 3064 w 3077"/>
                <a:gd name="T37" fmla="*/ 26 h 1754"/>
                <a:gd name="T38" fmla="*/ 3074 w 3077"/>
                <a:gd name="T39" fmla="*/ 45 h 1754"/>
                <a:gd name="T40" fmla="*/ 3077 w 3077"/>
                <a:gd name="T41" fmla="*/ 65 h 1754"/>
                <a:gd name="T42" fmla="*/ 3077 w 3077"/>
                <a:gd name="T43" fmla="*/ 1395 h 1754"/>
                <a:gd name="T44" fmla="*/ 3074 w 3077"/>
                <a:gd name="T45" fmla="*/ 1444 h 1754"/>
                <a:gd name="T46" fmla="*/ 3064 w 3077"/>
                <a:gd name="T47" fmla="*/ 1491 h 1754"/>
                <a:gd name="T48" fmla="*/ 3049 w 3077"/>
                <a:gd name="T49" fmla="*/ 1534 h 1754"/>
                <a:gd name="T50" fmla="*/ 3027 w 3077"/>
                <a:gd name="T51" fmla="*/ 1576 h 1754"/>
                <a:gd name="T52" fmla="*/ 3002 w 3077"/>
                <a:gd name="T53" fmla="*/ 1614 h 1754"/>
                <a:gd name="T54" fmla="*/ 2972 w 3077"/>
                <a:gd name="T55" fmla="*/ 1649 h 1754"/>
                <a:gd name="T56" fmla="*/ 2937 w 3077"/>
                <a:gd name="T57" fmla="*/ 1679 h 1754"/>
                <a:gd name="T58" fmla="*/ 2898 w 3077"/>
                <a:gd name="T59" fmla="*/ 1705 h 1754"/>
                <a:gd name="T60" fmla="*/ 2857 w 3077"/>
                <a:gd name="T61" fmla="*/ 1726 h 1754"/>
                <a:gd name="T62" fmla="*/ 2812 w 3077"/>
                <a:gd name="T63" fmla="*/ 1741 h 1754"/>
                <a:gd name="T64" fmla="*/ 2766 w 3077"/>
                <a:gd name="T65" fmla="*/ 1751 h 1754"/>
                <a:gd name="T66" fmla="*/ 2717 w 3077"/>
                <a:gd name="T67" fmla="*/ 1754 h 1754"/>
                <a:gd name="T68" fmla="*/ 359 w 3077"/>
                <a:gd name="T69" fmla="*/ 1754 h 1754"/>
                <a:gd name="T70" fmla="*/ 310 w 3077"/>
                <a:gd name="T71" fmla="*/ 1751 h 1754"/>
                <a:gd name="T72" fmla="*/ 263 w 3077"/>
                <a:gd name="T73" fmla="*/ 1741 h 1754"/>
                <a:gd name="T74" fmla="*/ 220 w 3077"/>
                <a:gd name="T75" fmla="*/ 1726 h 1754"/>
                <a:gd name="T76" fmla="*/ 178 w 3077"/>
                <a:gd name="T77" fmla="*/ 1705 h 1754"/>
                <a:gd name="T78" fmla="*/ 140 w 3077"/>
                <a:gd name="T79" fmla="*/ 1679 h 1754"/>
                <a:gd name="T80" fmla="*/ 105 w 3077"/>
                <a:gd name="T81" fmla="*/ 1649 h 1754"/>
                <a:gd name="T82" fmla="*/ 75 w 3077"/>
                <a:gd name="T83" fmla="*/ 1614 h 1754"/>
                <a:gd name="T84" fmla="*/ 49 w 3077"/>
                <a:gd name="T85" fmla="*/ 1576 h 1754"/>
                <a:gd name="T86" fmla="*/ 28 w 3077"/>
                <a:gd name="T87" fmla="*/ 1534 h 1754"/>
                <a:gd name="T88" fmla="*/ 13 w 3077"/>
                <a:gd name="T89" fmla="*/ 1491 h 1754"/>
                <a:gd name="T90" fmla="*/ 3 w 3077"/>
                <a:gd name="T91" fmla="*/ 1444 h 1754"/>
                <a:gd name="T92" fmla="*/ 0 w 3077"/>
                <a:gd name="T93" fmla="*/ 1395 h 1754"/>
                <a:gd name="T94" fmla="*/ 0 w 3077"/>
                <a:gd name="T95" fmla="*/ 65 h 1754"/>
                <a:gd name="T96" fmla="*/ 2 w 3077"/>
                <a:gd name="T97" fmla="*/ 47 h 1754"/>
                <a:gd name="T98" fmla="*/ 9 w 3077"/>
                <a:gd name="T99" fmla="*/ 32 h 1754"/>
                <a:gd name="T100" fmla="*/ 20 w 3077"/>
                <a:gd name="T101" fmla="*/ 19 h 1754"/>
                <a:gd name="T102" fmla="*/ 33 w 3077"/>
                <a:gd name="T103" fmla="*/ 9 h 1754"/>
                <a:gd name="T104" fmla="*/ 48 w 3077"/>
                <a:gd name="T105" fmla="*/ 3 h 1754"/>
                <a:gd name="T106" fmla="*/ 65 w 3077"/>
                <a:gd name="T107" fmla="*/ 0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77" h="1754">
                  <a:moveTo>
                    <a:pt x="65" y="0"/>
                  </a:moveTo>
                  <a:lnTo>
                    <a:pt x="459" y="0"/>
                  </a:lnTo>
                  <a:lnTo>
                    <a:pt x="479" y="4"/>
                  </a:lnTo>
                  <a:lnTo>
                    <a:pt x="497" y="12"/>
                  </a:lnTo>
                  <a:lnTo>
                    <a:pt x="511" y="26"/>
                  </a:lnTo>
                  <a:lnTo>
                    <a:pt x="520" y="45"/>
                  </a:lnTo>
                  <a:lnTo>
                    <a:pt x="524" y="65"/>
                  </a:lnTo>
                  <a:lnTo>
                    <a:pt x="524" y="1231"/>
                  </a:lnTo>
                  <a:lnTo>
                    <a:pt x="2553" y="1231"/>
                  </a:lnTo>
                  <a:lnTo>
                    <a:pt x="2553" y="65"/>
                  </a:lnTo>
                  <a:lnTo>
                    <a:pt x="2557" y="45"/>
                  </a:lnTo>
                  <a:lnTo>
                    <a:pt x="2565" y="26"/>
                  </a:lnTo>
                  <a:lnTo>
                    <a:pt x="2579" y="12"/>
                  </a:lnTo>
                  <a:lnTo>
                    <a:pt x="2598" y="4"/>
                  </a:lnTo>
                  <a:lnTo>
                    <a:pt x="2618" y="0"/>
                  </a:lnTo>
                  <a:lnTo>
                    <a:pt x="3012" y="0"/>
                  </a:lnTo>
                  <a:lnTo>
                    <a:pt x="3033" y="4"/>
                  </a:lnTo>
                  <a:lnTo>
                    <a:pt x="3050" y="12"/>
                  </a:lnTo>
                  <a:lnTo>
                    <a:pt x="3064" y="26"/>
                  </a:lnTo>
                  <a:lnTo>
                    <a:pt x="3074" y="45"/>
                  </a:lnTo>
                  <a:lnTo>
                    <a:pt x="3077" y="65"/>
                  </a:lnTo>
                  <a:lnTo>
                    <a:pt x="3077" y="1395"/>
                  </a:lnTo>
                  <a:lnTo>
                    <a:pt x="3074" y="1444"/>
                  </a:lnTo>
                  <a:lnTo>
                    <a:pt x="3064" y="1491"/>
                  </a:lnTo>
                  <a:lnTo>
                    <a:pt x="3049" y="1534"/>
                  </a:lnTo>
                  <a:lnTo>
                    <a:pt x="3027" y="1576"/>
                  </a:lnTo>
                  <a:lnTo>
                    <a:pt x="3002" y="1614"/>
                  </a:lnTo>
                  <a:lnTo>
                    <a:pt x="2972" y="1649"/>
                  </a:lnTo>
                  <a:lnTo>
                    <a:pt x="2937" y="1679"/>
                  </a:lnTo>
                  <a:lnTo>
                    <a:pt x="2898" y="1705"/>
                  </a:lnTo>
                  <a:lnTo>
                    <a:pt x="2857" y="1726"/>
                  </a:lnTo>
                  <a:lnTo>
                    <a:pt x="2812" y="1741"/>
                  </a:lnTo>
                  <a:lnTo>
                    <a:pt x="2766" y="1751"/>
                  </a:lnTo>
                  <a:lnTo>
                    <a:pt x="2717" y="1754"/>
                  </a:lnTo>
                  <a:lnTo>
                    <a:pt x="359" y="1754"/>
                  </a:lnTo>
                  <a:lnTo>
                    <a:pt x="310" y="1751"/>
                  </a:lnTo>
                  <a:lnTo>
                    <a:pt x="263" y="1741"/>
                  </a:lnTo>
                  <a:lnTo>
                    <a:pt x="220" y="1726"/>
                  </a:lnTo>
                  <a:lnTo>
                    <a:pt x="178" y="1705"/>
                  </a:lnTo>
                  <a:lnTo>
                    <a:pt x="140" y="1679"/>
                  </a:lnTo>
                  <a:lnTo>
                    <a:pt x="105" y="1649"/>
                  </a:lnTo>
                  <a:lnTo>
                    <a:pt x="75" y="1614"/>
                  </a:lnTo>
                  <a:lnTo>
                    <a:pt x="49" y="1576"/>
                  </a:lnTo>
                  <a:lnTo>
                    <a:pt x="28" y="1534"/>
                  </a:lnTo>
                  <a:lnTo>
                    <a:pt x="13" y="1491"/>
                  </a:lnTo>
                  <a:lnTo>
                    <a:pt x="3" y="1444"/>
                  </a:lnTo>
                  <a:lnTo>
                    <a:pt x="0" y="1395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3" name="Freeform 406"/>
          <p:cNvSpPr>
            <a:spLocks noEditPoints="1"/>
          </p:cNvSpPr>
          <p:nvPr/>
        </p:nvSpPr>
        <p:spPr bwMode="auto">
          <a:xfrm>
            <a:off x="2261437" y="4746193"/>
            <a:ext cx="386989" cy="392179"/>
          </a:xfrm>
          <a:custGeom>
            <a:avLst/>
            <a:gdLst>
              <a:gd name="T0" fmla="*/ 1465 w 4028"/>
              <a:gd name="T1" fmla="*/ 509 h 4078"/>
              <a:gd name="T2" fmla="*/ 916 w 4028"/>
              <a:gd name="T3" fmla="*/ 851 h 4078"/>
              <a:gd name="T4" fmla="*/ 543 w 4028"/>
              <a:gd name="T5" fmla="*/ 1381 h 4078"/>
              <a:gd name="T6" fmla="*/ 405 w 4028"/>
              <a:gd name="T7" fmla="*/ 2040 h 4078"/>
              <a:gd name="T8" fmla="*/ 543 w 4028"/>
              <a:gd name="T9" fmla="*/ 2694 h 4078"/>
              <a:gd name="T10" fmla="*/ 838 w 4028"/>
              <a:gd name="T11" fmla="*/ 3083 h 4078"/>
              <a:gd name="T12" fmla="*/ 928 w 4028"/>
              <a:gd name="T13" fmla="*/ 2857 h 4078"/>
              <a:gd name="T14" fmla="*/ 1127 w 4028"/>
              <a:gd name="T15" fmla="*/ 2716 h 4078"/>
              <a:gd name="T16" fmla="*/ 1324 w 4028"/>
              <a:gd name="T17" fmla="*/ 2630 h 4078"/>
              <a:gd name="T18" fmla="*/ 1571 w 4028"/>
              <a:gd name="T19" fmla="*/ 2514 h 4078"/>
              <a:gd name="T20" fmla="*/ 1702 w 4028"/>
              <a:gd name="T21" fmla="*/ 2371 h 4078"/>
              <a:gd name="T22" fmla="*/ 1561 w 4028"/>
              <a:gd name="T23" fmla="*/ 2017 h 4078"/>
              <a:gd name="T24" fmla="*/ 1456 w 4028"/>
              <a:gd name="T25" fmla="*/ 1878 h 4078"/>
              <a:gd name="T26" fmla="*/ 1427 w 4028"/>
              <a:gd name="T27" fmla="*/ 1594 h 4078"/>
              <a:gd name="T28" fmla="*/ 1455 w 4028"/>
              <a:gd name="T29" fmla="*/ 1459 h 4078"/>
              <a:gd name="T30" fmla="*/ 1511 w 4028"/>
              <a:gd name="T31" fmla="*/ 1171 h 4078"/>
              <a:gd name="T32" fmla="*/ 1726 w 4028"/>
              <a:gd name="T33" fmla="*/ 960 h 4078"/>
              <a:gd name="T34" fmla="*/ 1973 w 4028"/>
              <a:gd name="T35" fmla="*/ 893 h 4078"/>
              <a:gd name="T36" fmla="*/ 2225 w 4028"/>
              <a:gd name="T37" fmla="*/ 911 h 4078"/>
              <a:gd name="T38" fmla="*/ 2462 w 4028"/>
              <a:gd name="T39" fmla="*/ 1115 h 4078"/>
              <a:gd name="T40" fmla="*/ 2549 w 4028"/>
              <a:gd name="T41" fmla="*/ 1344 h 4078"/>
              <a:gd name="T42" fmla="*/ 2539 w 4028"/>
              <a:gd name="T43" fmla="*/ 1562 h 4078"/>
              <a:gd name="T44" fmla="*/ 2590 w 4028"/>
              <a:gd name="T45" fmla="*/ 1598 h 4078"/>
              <a:gd name="T46" fmla="*/ 2556 w 4028"/>
              <a:gd name="T47" fmla="*/ 1878 h 4078"/>
              <a:gd name="T48" fmla="*/ 2458 w 4028"/>
              <a:gd name="T49" fmla="*/ 2010 h 4078"/>
              <a:gd name="T50" fmla="*/ 2311 w 4028"/>
              <a:gd name="T51" fmla="*/ 2370 h 4078"/>
              <a:gd name="T52" fmla="*/ 2437 w 4028"/>
              <a:gd name="T53" fmla="*/ 2510 h 4078"/>
              <a:gd name="T54" fmla="*/ 2663 w 4028"/>
              <a:gd name="T55" fmla="*/ 2619 h 4078"/>
              <a:gd name="T56" fmla="*/ 2854 w 4028"/>
              <a:gd name="T57" fmla="*/ 2700 h 4078"/>
              <a:gd name="T58" fmla="*/ 3059 w 4028"/>
              <a:gd name="T59" fmla="*/ 2829 h 4078"/>
              <a:gd name="T60" fmla="*/ 3172 w 4028"/>
              <a:gd name="T61" fmla="*/ 3038 h 4078"/>
              <a:gd name="T62" fmla="*/ 3414 w 4028"/>
              <a:gd name="T63" fmla="*/ 2838 h 4078"/>
              <a:gd name="T64" fmla="*/ 3608 w 4028"/>
              <a:gd name="T65" fmla="*/ 2254 h 4078"/>
              <a:gd name="T66" fmla="*/ 3561 w 4028"/>
              <a:gd name="T67" fmla="*/ 1589 h 4078"/>
              <a:gd name="T68" fmla="*/ 3259 w 4028"/>
              <a:gd name="T69" fmla="*/ 1010 h 4078"/>
              <a:gd name="T70" fmla="*/ 2763 w 4028"/>
              <a:gd name="T71" fmla="*/ 598 h 4078"/>
              <a:gd name="T72" fmla="*/ 2129 w 4028"/>
              <a:gd name="T73" fmla="*/ 416 h 4078"/>
              <a:gd name="T74" fmla="*/ 2510 w 4028"/>
              <a:gd name="T75" fmla="*/ 63 h 4078"/>
              <a:gd name="T76" fmla="*/ 3164 w 4028"/>
              <a:gd name="T77" fmla="*/ 366 h 4078"/>
              <a:gd name="T78" fmla="*/ 3668 w 4028"/>
              <a:gd name="T79" fmla="*/ 875 h 4078"/>
              <a:gd name="T80" fmla="*/ 3968 w 4028"/>
              <a:gd name="T81" fmla="*/ 1538 h 4078"/>
              <a:gd name="T82" fmla="*/ 4013 w 4028"/>
              <a:gd name="T83" fmla="*/ 2295 h 4078"/>
              <a:gd name="T84" fmla="*/ 3792 w 4028"/>
              <a:gd name="T85" fmla="*/ 2997 h 4078"/>
              <a:gd name="T86" fmla="*/ 3351 w 4028"/>
              <a:gd name="T87" fmla="*/ 3564 h 4078"/>
              <a:gd name="T88" fmla="*/ 2742 w 4028"/>
              <a:gd name="T89" fmla="*/ 3941 h 4078"/>
              <a:gd name="T90" fmla="*/ 2015 w 4028"/>
              <a:gd name="T91" fmla="*/ 4078 h 4078"/>
              <a:gd name="T92" fmla="*/ 1287 w 4028"/>
              <a:gd name="T93" fmla="*/ 3941 h 4078"/>
              <a:gd name="T94" fmla="*/ 678 w 4028"/>
              <a:gd name="T95" fmla="*/ 3564 h 4078"/>
              <a:gd name="T96" fmla="*/ 237 w 4028"/>
              <a:gd name="T97" fmla="*/ 2997 h 4078"/>
              <a:gd name="T98" fmla="*/ 16 w 4028"/>
              <a:gd name="T99" fmla="*/ 2295 h 4078"/>
              <a:gd name="T100" fmla="*/ 61 w 4028"/>
              <a:gd name="T101" fmla="*/ 1538 h 4078"/>
              <a:gd name="T102" fmla="*/ 361 w 4028"/>
              <a:gd name="T103" fmla="*/ 875 h 4078"/>
              <a:gd name="T104" fmla="*/ 864 w 4028"/>
              <a:gd name="T105" fmla="*/ 366 h 4078"/>
              <a:gd name="T106" fmla="*/ 1519 w 4028"/>
              <a:gd name="T107" fmla="*/ 63 h 4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028" h="4078">
                <a:moveTo>
                  <a:pt x="2015" y="412"/>
                </a:moveTo>
                <a:lnTo>
                  <a:pt x="1900" y="416"/>
                </a:lnTo>
                <a:lnTo>
                  <a:pt x="1788" y="427"/>
                </a:lnTo>
                <a:lnTo>
                  <a:pt x="1677" y="448"/>
                </a:lnTo>
                <a:lnTo>
                  <a:pt x="1570" y="475"/>
                </a:lnTo>
                <a:lnTo>
                  <a:pt x="1465" y="509"/>
                </a:lnTo>
                <a:lnTo>
                  <a:pt x="1364" y="551"/>
                </a:lnTo>
                <a:lnTo>
                  <a:pt x="1266" y="598"/>
                </a:lnTo>
                <a:lnTo>
                  <a:pt x="1173" y="653"/>
                </a:lnTo>
                <a:lnTo>
                  <a:pt x="1082" y="713"/>
                </a:lnTo>
                <a:lnTo>
                  <a:pt x="996" y="779"/>
                </a:lnTo>
                <a:lnTo>
                  <a:pt x="916" y="851"/>
                </a:lnTo>
                <a:lnTo>
                  <a:pt x="840" y="927"/>
                </a:lnTo>
                <a:lnTo>
                  <a:pt x="770" y="1010"/>
                </a:lnTo>
                <a:lnTo>
                  <a:pt x="704" y="1096"/>
                </a:lnTo>
                <a:lnTo>
                  <a:pt x="645" y="1188"/>
                </a:lnTo>
                <a:lnTo>
                  <a:pt x="591" y="1282"/>
                </a:lnTo>
                <a:lnTo>
                  <a:pt x="543" y="1381"/>
                </a:lnTo>
                <a:lnTo>
                  <a:pt x="502" y="1483"/>
                </a:lnTo>
                <a:lnTo>
                  <a:pt x="468" y="1589"/>
                </a:lnTo>
                <a:lnTo>
                  <a:pt x="441" y="1698"/>
                </a:lnTo>
                <a:lnTo>
                  <a:pt x="422" y="1810"/>
                </a:lnTo>
                <a:lnTo>
                  <a:pt x="409" y="1923"/>
                </a:lnTo>
                <a:lnTo>
                  <a:pt x="405" y="2040"/>
                </a:lnTo>
                <a:lnTo>
                  <a:pt x="409" y="2156"/>
                </a:lnTo>
                <a:lnTo>
                  <a:pt x="422" y="2268"/>
                </a:lnTo>
                <a:lnTo>
                  <a:pt x="441" y="2379"/>
                </a:lnTo>
                <a:lnTo>
                  <a:pt x="468" y="2487"/>
                </a:lnTo>
                <a:lnTo>
                  <a:pt x="502" y="2592"/>
                </a:lnTo>
                <a:lnTo>
                  <a:pt x="543" y="2694"/>
                </a:lnTo>
                <a:lnTo>
                  <a:pt x="589" y="2792"/>
                </a:lnTo>
                <a:lnTo>
                  <a:pt x="644" y="2888"/>
                </a:lnTo>
                <a:lnTo>
                  <a:pt x="702" y="2978"/>
                </a:lnTo>
                <a:lnTo>
                  <a:pt x="767" y="3064"/>
                </a:lnTo>
                <a:lnTo>
                  <a:pt x="838" y="3145"/>
                </a:lnTo>
                <a:lnTo>
                  <a:pt x="838" y="3083"/>
                </a:lnTo>
                <a:lnTo>
                  <a:pt x="840" y="3038"/>
                </a:lnTo>
                <a:lnTo>
                  <a:pt x="849" y="2996"/>
                </a:lnTo>
                <a:lnTo>
                  <a:pt x="862" y="2957"/>
                </a:lnTo>
                <a:lnTo>
                  <a:pt x="880" y="2921"/>
                </a:lnTo>
                <a:lnTo>
                  <a:pt x="902" y="2888"/>
                </a:lnTo>
                <a:lnTo>
                  <a:pt x="928" y="2857"/>
                </a:lnTo>
                <a:lnTo>
                  <a:pt x="956" y="2828"/>
                </a:lnTo>
                <a:lnTo>
                  <a:pt x="988" y="2801"/>
                </a:lnTo>
                <a:lnTo>
                  <a:pt x="1020" y="2777"/>
                </a:lnTo>
                <a:lnTo>
                  <a:pt x="1056" y="2755"/>
                </a:lnTo>
                <a:lnTo>
                  <a:pt x="1091" y="2733"/>
                </a:lnTo>
                <a:lnTo>
                  <a:pt x="1127" y="2716"/>
                </a:lnTo>
                <a:lnTo>
                  <a:pt x="1163" y="2698"/>
                </a:lnTo>
                <a:lnTo>
                  <a:pt x="1198" y="2682"/>
                </a:lnTo>
                <a:lnTo>
                  <a:pt x="1233" y="2667"/>
                </a:lnTo>
                <a:lnTo>
                  <a:pt x="1266" y="2654"/>
                </a:lnTo>
                <a:lnTo>
                  <a:pt x="1296" y="2642"/>
                </a:lnTo>
                <a:lnTo>
                  <a:pt x="1324" y="2630"/>
                </a:lnTo>
                <a:lnTo>
                  <a:pt x="1356" y="2616"/>
                </a:lnTo>
                <a:lnTo>
                  <a:pt x="1392" y="2599"/>
                </a:lnTo>
                <a:lnTo>
                  <a:pt x="1434" y="2580"/>
                </a:lnTo>
                <a:lnTo>
                  <a:pt x="1476" y="2560"/>
                </a:lnTo>
                <a:lnTo>
                  <a:pt x="1523" y="2537"/>
                </a:lnTo>
                <a:lnTo>
                  <a:pt x="1571" y="2514"/>
                </a:lnTo>
                <a:lnTo>
                  <a:pt x="1620" y="2490"/>
                </a:lnTo>
                <a:lnTo>
                  <a:pt x="1644" y="2474"/>
                </a:lnTo>
                <a:lnTo>
                  <a:pt x="1665" y="2453"/>
                </a:lnTo>
                <a:lnTo>
                  <a:pt x="1683" y="2427"/>
                </a:lnTo>
                <a:lnTo>
                  <a:pt x="1696" y="2399"/>
                </a:lnTo>
                <a:lnTo>
                  <a:pt x="1702" y="2371"/>
                </a:lnTo>
                <a:lnTo>
                  <a:pt x="1715" y="2245"/>
                </a:lnTo>
                <a:lnTo>
                  <a:pt x="1679" y="2207"/>
                </a:lnTo>
                <a:lnTo>
                  <a:pt x="1645" y="2165"/>
                </a:lnTo>
                <a:lnTo>
                  <a:pt x="1614" y="2120"/>
                </a:lnTo>
                <a:lnTo>
                  <a:pt x="1586" y="2070"/>
                </a:lnTo>
                <a:lnTo>
                  <a:pt x="1561" y="2017"/>
                </a:lnTo>
                <a:lnTo>
                  <a:pt x="1541" y="1959"/>
                </a:lnTo>
                <a:lnTo>
                  <a:pt x="1526" y="1899"/>
                </a:lnTo>
                <a:lnTo>
                  <a:pt x="1508" y="1899"/>
                </a:lnTo>
                <a:lnTo>
                  <a:pt x="1488" y="1897"/>
                </a:lnTo>
                <a:lnTo>
                  <a:pt x="1471" y="1889"/>
                </a:lnTo>
                <a:lnTo>
                  <a:pt x="1456" y="1878"/>
                </a:lnTo>
                <a:lnTo>
                  <a:pt x="1445" y="1862"/>
                </a:lnTo>
                <a:lnTo>
                  <a:pt x="1440" y="1846"/>
                </a:lnTo>
                <a:lnTo>
                  <a:pt x="1407" y="1644"/>
                </a:lnTo>
                <a:lnTo>
                  <a:pt x="1410" y="1625"/>
                </a:lnTo>
                <a:lnTo>
                  <a:pt x="1417" y="1608"/>
                </a:lnTo>
                <a:lnTo>
                  <a:pt x="1427" y="1594"/>
                </a:lnTo>
                <a:lnTo>
                  <a:pt x="1440" y="1584"/>
                </a:lnTo>
                <a:lnTo>
                  <a:pt x="1455" y="1578"/>
                </a:lnTo>
                <a:lnTo>
                  <a:pt x="1470" y="1575"/>
                </a:lnTo>
                <a:lnTo>
                  <a:pt x="1463" y="1540"/>
                </a:lnTo>
                <a:lnTo>
                  <a:pt x="1458" y="1501"/>
                </a:lnTo>
                <a:lnTo>
                  <a:pt x="1455" y="1459"/>
                </a:lnTo>
                <a:lnTo>
                  <a:pt x="1455" y="1415"/>
                </a:lnTo>
                <a:lnTo>
                  <a:pt x="1459" y="1362"/>
                </a:lnTo>
                <a:lnTo>
                  <a:pt x="1466" y="1314"/>
                </a:lnTo>
                <a:lnTo>
                  <a:pt x="1476" y="1270"/>
                </a:lnTo>
                <a:lnTo>
                  <a:pt x="1490" y="1221"/>
                </a:lnTo>
                <a:lnTo>
                  <a:pt x="1511" y="1171"/>
                </a:lnTo>
                <a:lnTo>
                  <a:pt x="1537" y="1124"/>
                </a:lnTo>
                <a:lnTo>
                  <a:pt x="1571" y="1078"/>
                </a:lnTo>
                <a:lnTo>
                  <a:pt x="1606" y="1040"/>
                </a:lnTo>
                <a:lnTo>
                  <a:pt x="1644" y="1008"/>
                </a:lnTo>
                <a:lnTo>
                  <a:pt x="1684" y="981"/>
                </a:lnTo>
                <a:lnTo>
                  <a:pt x="1726" y="960"/>
                </a:lnTo>
                <a:lnTo>
                  <a:pt x="1769" y="946"/>
                </a:lnTo>
                <a:lnTo>
                  <a:pt x="1812" y="938"/>
                </a:lnTo>
                <a:lnTo>
                  <a:pt x="1853" y="935"/>
                </a:lnTo>
                <a:lnTo>
                  <a:pt x="1894" y="939"/>
                </a:lnTo>
                <a:lnTo>
                  <a:pt x="1933" y="912"/>
                </a:lnTo>
                <a:lnTo>
                  <a:pt x="1973" y="893"/>
                </a:lnTo>
                <a:lnTo>
                  <a:pt x="2015" y="880"/>
                </a:lnTo>
                <a:lnTo>
                  <a:pt x="2056" y="875"/>
                </a:lnTo>
                <a:lnTo>
                  <a:pt x="2098" y="875"/>
                </a:lnTo>
                <a:lnTo>
                  <a:pt x="2141" y="881"/>
                </a:lnTo>
                <a:lnTo>
                  <a:pt x="2182" y="893"/>
                </a:lnTo>
                <a:lnTo>
                  <a:pt x="2225" y="911"/>
                </a:lnTo>
                <a:lnTo>
                  <a:pt x="2267" y="932"/>
                </a:lnTo>
                <a:lnTo>
                  <a:pt x="2308" y="960"/>
                </a:lnTo>
                <a:lnTo>
                  <a:pt x="2348" y="991"/>
                </a:lnTo>
                <a:lnTo>
                  <a:pt x="2389" y="1027"/>
                </a:lnTo>
                <a:lnTo>
                  <a:pt x="2428" y="1070"/>
                </a:lnTo>
                <a:lnTo>
                  <a:pt x="2462" y="1115"/>
                </a:lnTo>
                <a:lnTo>
                  <a:pt x="2490" y="1162"/>
                </a:lnTo>
                <a:lnTo>
                  <a:pt x="2512" y="1210"/>
                </a:lnTo>
                <a:lnTo>
                  <a:pt x="2525" y="1236"/>
                </a:lnTo>
                <a:lnTo>
                  <a:pt x="2535" y="1268"/>
                </a:lnTo>
                <a:lnTo>
                  <a:pt x="2544" y="1304"/>
                </a:lnTo>
                <a:lnTo>
                  <a:pt x="2549" y="1344"/>
                </a:lnTo>
                <a:lnTo>
                  <a:pt x="2551" y="1388"/>
                </a:lnTo>
                <a:lnTo>
                  <a:pt x="2551" y="1435"/>
                </a:lnTo>
                <a:lnTo>
                  <a:pt x="2550" y="1464"/>
                </a:lnTo>
                <a:lnTo>
                  <a:pt x="2547" y="1492"/>
                </a:lnTo>
                <a:lnTo>
                  <a:pt x="2544" y="1527"/>
                </a:lnTo>
                <a:lnTo>
                  <a:pt x="2539" y="1562"/>
                </a:lnTo>
                <a:lnTo>
                  <a:pt x="2537" y="1568"/>
                </a:lnTo>
                <a:lnTo>
                  <a:pt x="2536" y="1574"/>
                </a:lnTo>
                <a:lnTo>
                  <a:pt x="2551" y="1577"/>
                </a:lnTo>
                <a:lnTo>
                  <a:pt x="2565" y="1580"/>
                </a:lnTo>
                <a:lnTo>
                  <a:pt x="2579" y="1588"/>
                </a:lnTo>
                <a:lnTo>
                  <a:pt x="2590" y="1598"/>
                </a:lnTo>
                <a:lnTo>
                  <a:pt x="2599" y="1611"/>
                </a:lnTo>
                <a:lnTo>
                  <a:pt x="2604" y="1626"/>
                </a:lnTo>
                <a:lnTo>
                  <a:pt x="2605" y="1643"/>
                </a:lnTo>
                <a:lnTo>
                  <a:pt x="2573" y="1846"/>
                </a:lnTo>
                <a:lnTo>
                  <a:pt x="2566" y="1862"/>
                </a:lnTo>
                <a:lnTo>
                  <a:pt x="2556" y="1878"/>
                </a:lnTo>
                <a:lnTo>
                  <a:pt x="2541" y="1889"/>
                </a:lnTo>
                <a:lnTo>
                  <a:pt x="2525" y="1897"/>
                </a:lnTo>
                <a:lnTo>
                  <a:pt x="2506" y="1899"/>
                </a:lnTo>
                <a:lnTo>
                  <a:pt x="2484" y="1899"/>
                </a:lnTo>
                <a:lnTo>
                  <a:pt x="2474" y="1955"/>
                </a:lnTo>
                <a:lnTo>
                  <a:pt x="2458" y="2010"/>
                </a:lnTo>
                <a:lnTo>
                  <a:pt x="2434" y="2061"/>
                </a:lnTo>
                <a:lnTo>
                  <a:pt x="2405" y="2111"/>
                </a:lnTo>
                <a:lnTo>
                  <a:pt x="2372" y="2157"/>
                </a:lnTo>
                <a:lnTo>
                  <a:pt x="2336" y="2199"/>
                </a:lnTo>
                <a:lnTo>
                  <a:pt x="2298" y="2238"/>
                </a:lnTo>
                <a:lnTo>
                  <a:pt x="2311" y="2370"/>
                </a:lnTo>
                <a:lnTo>
                  <a:pt x="2317" y="2398"/>
                </a:lnTo>
                <a:lnTo>
                  <a:pt x="2330" y="2425"/>
                </a:lnTo>
                <a:lnTo>
                  <a:pt x="2347" y="2450"/>
                </a:lnTo>
                <a:lnTo>
                  <a:pt x="2369" y="2472"/>
                </a:lnTo>
                <a:lnTo>
                  <a:pt x="2393" y="2488"/>
                </a:lnTo>
                <a:lnTo>
                  <a:pt x="2437" y="2510"/>
                </a:lnTo>
                <a:lnTo>
                  <a:pt x="2479" y="2531"/>
                </a:lnTo>
                <a:lnTo>
                  <a:pt x="2522" y="2551"/>
                </a:lnTo>
                <a:lnTo>
                  <a:pt x="2561" y="2570"/>
                </a:lnTo>
                <a:lnTo>
                  <a:pt x="2599" y="2588"/>
                </a:lnTo>
                <a:lnTo>
                  <a:pt x="2633" y="2605"/>
                </a:lnTo>
                <a:lnTo>
                  <a:pt x="2663" y="2619"/>
                </a:lnTo>
                <a:lnTo>
                  <a:pt x="2689" y="2630"/>
                </a:lnTo>
                <a:lnTo>
                  <a:pt x="2718" y="2642"/>
                </a:lnTo>
                <a:lnTo>
                  <a:pt x="2750" y="2656"/>
                </a:lnTo>
                <a:lnTo>
                  <a:pt x="2783" y="2670"/>
                </a:lnTo>
                <a:lnTo>
                  <a:pt x="2818" y="2685"/>
                </a:lnTo>
                <a:lnTo>
                  <a:pt x="2854" y="2700"/>
                </a:lnTo>
                <a:lnTo>
                  <a:pt x="2890" y="2718"/>
                </a:lnTo>
                <a:lnTo>
                  <a:pt x="2927" y="2737"/>
                </a:lnTo>
                <a:lnTo>
                  <a:pt x="2962" y="2758"/>
                </a:lnTo>
                <a:lnTo>
                  <a:pt x="2996" y="2779"/>
                </a:lnTo>
                <a:lnTo>
                  <a:pt x="3029" y="2804"/>
                </a:lnTo>
                <a:lnTo>
                  <a:pt x="3059" y="2829"/>
                </a:lnTo>
                <a:lnTo>
                  <a:pt x="3087" y="2858"/>
                </a:lnTo>
                <a:lnTo>
                  <a:pt x="3112" y="2889"/>
                </a:lnTo>
                <a:lnTo>
                  <a:pt x="3133" y="2922"/>
                </a:lnTo>
                <a:lnTo>
                  <a:pt x="3151" y="2958"/>
                </a:lnTo>
                <a:lnTo>
                  <a:pt x="3165" y="2996"/>
                </a:lnTo>
                <a:lnTo>
                  <a:pt x="3172" y="3038"/>
                </a:lnTo>
                <a:lnTo>
                  <a:pt x="3175" y="3083"/>
                </a:lnTo>
                <a:lnTo>
                  <a:pt x="3175" y="3163"/>
                </a:lnTo>
                <a:lnTo>
                  <a:pt x="3243" y="3088"/>
                </a:lnTo>
                <a:lnTo>
                  <a:pt x="3305" y="3009"/>
                </a:lnTo>
                <a:lnTo>
                  <a:pt x="3361" y="2926"/>
                </a:lnTo>
                <a:lnTo>
                  <a:pt x="3414" y="2838"/>
                </a:lnTo>
                <a:lnTo>
                  <a:pt x="3461" y="2749"/>
                </a:lnTo>
                <a:lnTo>
                  <a:pt x="3503" y="2654"/>
                </a:lnTo>
                <a:lnTo>
                  <a:pt x="3539" y="2559"/>
                </a:lnTo>
                <a:lnTo>
                  <a:pt x="3568" y="2459"/>
                </a:lnTo>
                <a:lnTo>
                  <a:pt x="3592" y="2357"/>
                </a:lnTo>
                <a:lnTo>
                  <a:pt x="3608" y="2254"/>
                </a:lnTo>
                <a:lnTo>
                  <a:pt x="3620" y="2148"/>
                </a:lnTo>
                <a:lnTo>
                  <a:pt x="3624" y="2040"/>
                </a:lnTo>
                <a:lnTo>
                  <a:pt x="3619" y="1923"/>
                </a:lnTo>
                <a:lnTo>
                  <a:pt x="3607" y="1810"/>
                </a:lnTo>
                <a:lnTo>
                  <a:pt x="3587" y="1698"/>
                </a:lnTo>
                <a:lnTo>
                  <a:pt x="3561" y="1589"/>
                </a:lnTo>
                <a:lnTo>
                  <a:pt x="3527" y="1483"/>
                </a:lnTo>
                <a:lnTo>
                  <a:pt x="3485" y="1381"/>
                </a:lnTo>
                <a:lnTo>
                  <a:pt x="3438" y="1282"/>
                </a:lnTo>
                <a:lnTo>
                  <a:pt x="3384" y="1188"/>
                </a:lnTo>
                <a:lnTo>
                  <a:pt x="3325" y="1096"/>
                </a:lnTo>
                <a:lnTo>
                  <a:pt x="3259" y="1010"/>
                </a:lnTo>
                <a:lnTo>
                  <a:pt x="3189" y="927"/>
                </a:lnTo>
                <a:lnTo>
                  <a:pt x="3113" y="851"/>
                </a:lnTo>
                <a:lnTo>
                  <a:pt x="3031" y="779"/>
                </a:lnTo>
                <a:lnTo>
                  <a:pt x="2947" y="713"/>
                </a:lnTo>
                <a:lnTo>
                  <a:pt x="2856" y="653"/>
                </a:lnTo>
                <a:lnTo>
                  <a:pt x="2763" y="598"/>
                </a:lnTo>
                <a:lnTo>
                  <a:pt x="2665" y="551"/>
                </a:lnTo>
                <a:lnTo>
                  <a:pt x="2564" y="509"/>
                </a:lnTo>
                <a:lnTo>
                  <a:pt x="2459" y="475"/>
                </a:lnTo>
                <a:lnTo>
                  <a:pt x="2352" y="448"/>
                </a:lnTo>
                <a:lnTo>
                  <a:pt x="2241" y="427"/>
                </a:lnTo>
                <a:lnTo>
                  <a:pt x="2129" y="416"/>
                </a:lnTo>
                <a:lnTo>
                  <a:pt x="2015" y="412"/>
                </a:lnTo>
                <a:close/>
                <a:moveTo>
                  <a:pt x="2015" y="0"/>
                </a:moveTo>
                <a:lnTo>
                  <a:pt x="2142" y="4"/>
                </a:lnTo>
                <a:lnTo>
                  <a:pt x="2267" y="17"/>
                </a:lnTo>
                <a:lnTo>
                  <a:pt x="2389" y="36"/>
                </a:lnTo>
                <a:lnTo>
                  <a:pt x="2510" y="63"/>
                </a:lnTo>
                <a:lnTo>
                  <a:pt x="2627" y="97"/>
                </a:lnTo>
                <a:lnTo>
                  <a:pt x="2742" y="138"/>
                </a:lnTo>
                <a:lnTo>
                  <a:pt x="2852" y="185"/>
                </a:lnTo>
                <a:lnTo>
                  <a:pt x="2961" y="240"/>
                </a:lnTo>
                <a:lnTo>
                  <a:pt x="3064" y="300"/>
                </a:lnTo>
                <a:lnTo>
                  <a:pt x="3164" y="366"/>
                </a:lnTo>
                <a:lnTo>
                  <a:pt x="3259" y="439"/>
                </a:lnTo>
                <a:lnTo>
                  <a:pt x="3351" y="515"/>
                </a:lnTo>
                <a:lnTo>
                  <a:pt x="3438" y="598"/>
                </a:lnTo>
                <a:lnTo>
                  <a:pt x="3519" y="686"/>
                </a:lnTo>
                <a:lnTo>
                  <a:pt x="3596" y="778"/>
                </a:lnTo>
                <a:lnTo>
                  <a:pt x="3668" y="875"/>
                </a:lnTo>
                <a:lnTo>
                  <a:pt x="3733" y="977"/>
                </a:lnTo>
                <a:lnTo>
                  <a:pt x="3792" y="1082"/>
                </a:lnTo>
                <a:lnTo>
                  <a:pt x="3845" y="1191"/>
                </a:lnTo>
                <a:lnTo>
                  <a:pt x="3893" y="1304"/>
                </a:lnTo>
                <a:lnTo>
                  <a:pt x="3934" y="1420"/>
                </a:lnTo>
                <a:lnTo>
                  <a:pt x="3968" y="1538"/>
                </a:lnTo>
                <a:lnTo>
                  <a:pt x="3994" y="1659"/>
                </a:lnTo>
                <a:lnTo>
                  <a:pt x="4013" y="1784"/>
                </a:lnTo>
                <a:lnTo>
                  <a:pt x="4024" y="1911"/>
                </a:lnTo>
                <a:lnTo>
                  <a:pt x="4028" y="2040"/>
                </a:lnTo>
                <a:lnTo>
                  <a:pt x="4024" y="2168"/>
                </a:lnTo>
                <a:lnTo>
                  <a:pt x="4013" y="2295"/>
                </a:lnTo>
                <a:lnTo>
                  <a:pt x="3994" y="2420"/>
                </a:lnTo>
                <a:lnTo>
                  <a:pt x="3968" y="2541"/>
                </a:lnTo>
                <a:lnTo>
                  <a:pt x="3934" y="2659"/>
                </a:lnTo>
                <a:lnTo>
                  <a:pt x="3893" y="2775"/>
                </a:lnTo>
                <a:lnTo>
                  <a:pt x="3845" y="2888"/>
                </a:lnTo>
                <a:lnTo>
                  <a:pt x="3792" y="2997"/>
                </a:lnTo>
                <a:lnTo>
                  <a:pt x="3733" y="3102"/>
                </a:lnTo>
                <a:lnTo>
                  <a:pt x="3668" y="3204"/>
                </a:lnTo>
                <a:lnTo>
                  <a:pt x="3596" y="3301"/>
                </a:lnTo>
                <a:lnTo>
                  <a:pt x="3519" y="3393"/>
                </a:lnTo>
                <a:lnTo>
                  <a:pt x="3438" y="3481"/>
                </a:lnTo>
                <a:lnTo>
                  <a:pt x="3351" y="3564"/>
                </a:lnTo>
                <a:lnTo>
                  <a:pt x="3259" y="3640"/>
                </a:lnTo>
                <a:lnTo>
                  <a:pt x="3164" y="3713"/>
                </a:lnTo>
                <a:lnTo>
                  <a:pt x="3064" y="3779"/>
                </a:lnTo>
                <a:lnTo>
                  <a:pt x="2961" y="3839"/>
                </a:lnTo>
                <a:lnTo>
                  <a:pt x="2852" y="3893"/>
                </a:lnTo>
                <a:lnTo>
                  <a:pt x="2742" y="3941"/>
                </a:lnTo>
                <a:lnTo>
                  <a:pt x="2627" y="3982"/>
                </a:lnTo>
                <a:lnTo>
                  <a:pt x="2510" y="4016"/>
                </a:lnTo>
                <a:lnTo>
                  <a:pt x="2389" y="4043"/>
                </a:lnTo>
                <a:lnTo>
                  <a:pt x="2267" y="4062"/>
                </a:lnTo>
                <a:lnTo>
                  <a:pt x="2142" y="4074"/>
                </a:lnTo>
                <a:lnTo>
                  <a:pt x="2015" y="4078"/>
                </a:lnTo>
                <a:lnTo>
                  <a:pt x="1887" y="4074"/>
                </a:lnTo>
                <a:lnTo>
                  <a:pt x="1761" y="4062"/>
                </a:lnTo>
                <a:lnTo>
                  <a:pt x="1639" y="4043"/>
                </a:lnTo>
                <a:lnTo>
                  <a:pt x="1519" y="4016"/>
                </a:lnTo>
                <a:lnTo>
                  <a:pt x="1401" y="3982"/>
                </a:lnTo>
                <a:lnTo>
                  <a:pt x="1287" y="3941"/>
                </a:lnTo>
                <a:lnTo>
                  <a:pt x="1175" y="3893"/>
                </a:lnTo>
                <a:lnTo>
                  <a:pt x="1068" y="3839"/>
                </a:lnTo>
                <a:lnTo>
                  <a:pt x="964" y="3779"/>
                </a:lnTo>
                <a:lnTo>
                  <a:pt x="864" y="3713"/>
                </a:lnTo>
                <a:lnTo>
                  <a:pt x="768" y="3640"/>
                </a:lnTo>
                <a:lnTo>
                  <a:pt x="678" y="3564"/>
                </a:lnTo>
                <a:lnTo>
                  <a:pt x="591" y="3481"/>
                </a:lnTo>
                <a:lnTo>
                  <a:pt x="509" y="3393"/>
                </a:lnTo>
                <a:lnTo>
                  <a:pt x="432" y="3301"/>
                </a:lnTo>
                <a:lnTo>
                  <a:pt x="361" y="3204"/>
                </a:lnTo>
                <a:lnTo>
                  <a:pt x="296" y="3102"/>
                </a:lnTo>
                <a:lnTo>
                  <a:pt x="237" y="2997"/>
                </a:lnTo>
                <a:lnTo>
                  <a:pt x="182" y="2888"/>
                </a:lnTo>
                <a:lnTo>
                  <a:pt x="136" y="2775"/>
                </a:lnTo>
                <a:lnTo>
                  <a:pt x="96" y="2659"/>
                </a:lnTo>
                <a:lnTo>
                  <a:pt x="61" y="2541"/>
                </a:lnTo>
                <a:lnTo>
                  <a:pt x="35" y="2420"/>
                </a:lnTo>
                <a:lnTo>
                  <a:pt x="16" y="2295"/>
                </a:lnTo>
                <a:lnTo>
                  <a:pt x="4" y="2168"/>
                </a:lnTo>
                <a:lnTo>
                  <a:pt x="0" y="2040"/>
                </a:lnTo>
                <a:lnTo>
                  <a:pt x="4" y="1911"/>
                </a:lnTo>
                <a:lnTo>
                  <a:pt x="16" y="1784"/>
                </a:lnTo>
                <a:lnTo>
                  <a:pt x="35" y="1659"/>
                </a:lnTo>
                <a:lnTo>
                  <a:pt x="61" y="1538"/>
                </a:lnTo>
                <a:lnTo>
                  <a:pt x="96" y="1420"/>
                </a:lnTo>
                <a:lnTo>
                  <a:pt x="136" y="1304"/>
                </a:lnTo>
                <a:lnTo>
                  <a:pt x="182" y="1191"/>
                </a:lnTo>
                <a:lnTo>
                  <a:pt x="237" y="1082"/>
                </a:lnTo>
                <a:lnTo>
                  <a:pt x="296" y="977"/>
                </a:lnTo>
                <a:lnTo>
                  <a:pt x="361" y="875"/>
                </a:lnTo>
                <a:lnTo>
                  <a:pt x="432" y="778"/>
                </a:lnTo>
                <a:lnTo>
                  <a:pt x="509" y="686"/>
                </a:lnTo>
                <a:lnTo>
                  <a:pt x="591" y="598"/>
                </a:lnTo>
                <a:lnTo>
                  <a:pt x="678" y="515"/>
                </a:lnTo>
                <a:lnTo>
                  <a:pt x="768" y="439"/>
                </a:lnTo>
                <a:lnTo>
                  <a:pt x="864" y="366"/>
                </a:lnTo>
                <a:lnTo>
                  <a:pt x="964" y="300"/>
                </a:lnTo>
                <a:lnTo>
                  <a:pt x="1068" y="240"/>
                </a:lnTo>
                <a:lnTo>
                  <a:pt x="1175" y="185"/>
                </a:lnTo>
                <a:lnTo>
                  <a:pt x="1287" y="138"/>
                </a:lnTo>
                <a:lnTo>
                  <a:pt x="1401" y="97"/>
                </a:lnTo>
                <a:lnTo>
                  <a:pt x="1519" y="63"/>
                </a:lnTo>
                <a:lnTo>
                  <a:pt x="1639" y="36"/>
                </a:lnTo>
                <a:lnTo>
                  <a:pt x="1761" y="17"/>
                </a:lnTo>
                <a:lnTo>
                  <a:pt x="1887" y="4"/>
                </a:lnTo>
                <a:lnTo>
                  <a:pt x="2015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60" name="Группа 459"/>
          <p:cNvGrpSpPr/>
          <p:nvPr/>
        </p:nvGrpSpPr>
        <p:grpSpPr>
          <a:xfrm>
            <a:off x="2964841" y="4750488"/>
            <a:ext cx="480391" cy="383651"/>
            <a:chOff x="5729288" y="4559301"/>
            <a:chExt cx="1844675" cy="1473200"/>
          </a:xfrm>
          <a:solidFill>
            <a:schemeClr val="bg2">
              <a:lumMod val="25000"/>
            </a:schemeClr>
          </a:solidFill>
        </p:grpSpPr>
        <p:sp>
          <p:nvSpPr>
            <p:cNvPr id="458" name="Freeform 411"/>
            <p:cNvSpPr>
              <a:spLocks noEditPoints="1"/>
            </p:cNvSpPr>
            <p:nvPr/>
          </p:nvSpPr>
          <p:spPr bwMode="auto">
            <a:xfrm>
              <a:off x="5729288" y="4559301"/>
              <a:ext cx="1844675" cy="1473200"/>
            </a:xfrm>
            <a:custGeom>
              <a:avLst/>
              <a:gdLst>
                <a:gd name="T0" fmla="*/ 1094 w 3485"/>
                <a:gd name="T1" fmla="*/ 1843 h 2785"/>
                <a:gd name="T2" fmla="*/ 1022 w 3485"/>
                <a:gd name="T3" fmla="*/ 1865 h 2785"/>
                <a:gd name="T4" fmla="*/ 961 w 3485"/>
                <a:gd name="T5" fmla="*/ 1906 h 2785"/>
                <a:gd name="T6" fmla="*/ 913 w 3485"/>
                <a:gd name="T7" fmla="*/ 1962 h 2785"/>
                <a:gd name="T8" fmla="*/ 580 w 3485"/>
                <a:gd name="T9" fmla="*/ 1994 h 2785"/>
                <a:gd name="T10" fmla="*/ 533 w 3485"/>
                <a:gd name="T11" fmla="*/ 2005 h 2785"/>
                <a:gd name="T12" fmla="*/ 496 w 3485"/>
                <a:gd name="T13" fmla="*/ 2035 h 2785"/>
                <a:gd name="T14" fmla="*/ 475 w 3485"/>
                <a:gd name="T15" fmla="*/ 2079 h 2785"/>
                <a:gd name="T16" fmla="*/ 475 w 3485"/>
                <a:gd name="T17" fmla="*/ 2130 h 2785"/>
                <a:gd name="T18" fmla="*/ 496 w 3485"/>
                <a:gd name="T19" fmla="*/ 2173 h 2785"/>
                <a:gd name="T20" fmla="*/ 533 w 3485"/>
                <a:gd name="T21" fmla="*/ 2202 h 2785"/>
                <a:gd name="T22" fmla="*/ 580 w 3485"/>
                <a:gd name="T23" fmla="*/ 2214 h 2785"/>
                <a:gd name="T24" fmla="*/ 913 w 3485"/>
                <a:gd name="T25" fmla="*/ 2246 h 2785"/>
                <a:gd name="T26" fmla="*/ 961 w 3485"/>
                <a:gd name="T27" fmla="*/ 2303 h 2785"/>
                <a:gd name="T28" fmla="*/ 1022 w 3485"/>
                <a:gd name="T29" fmla="*/ 2343 h 2785"/>
                <a:gd name="T30" fmla="*/ 1094 w 3485"/>
                <a:gd name="T31" fmla="*/ 2365 h 2785"/>
                <a:gd name="T32" fmla="*/ 1172 w 3485"/>
                <a:gd name="T33" fmla="*/ 2365 h 2785"/>
                <a:gd name="T34" fmla="*/ 1244 w 3485"/>
                <a:gd name="T35" fmla="*/ 2343 h 2785"/>
                <a:gd name="T36" fmla="*/ 1306 w 3485"/>
                <a:gd name="T37" fmla="*/ 2303 h 2785"/>
                <a:gd name="T38" fmla="*/ 1353 w 3485"/>
                <a:gd name="T39" fmla="*/ 2246 h 2785"/>
                <a:gd name="T40" fmla="*/ 2905 w 3485"/>
                <a:gd name="T41" fmla="*/ 2214 h 2785"/>
                <a:gd name="T42" fmla="*/ 2952 w 3485"/>
                <a:gd name="T43" fmla="*/ 2202 h 2785"/>
                <a:gd name="T44" fmla="*/ 2990 w 3485"/>
                <a:gd name="T45" fmla="*/ 2173 h 2785"/>
                <a:gd name="T46" fmla="*/ 3011 w 3485"/>
                <a:gd name="T47" fmla="*/ 2130 h 2785"/>
                <a:gd name="T48" fmla="*/ 3011 w 3485"/>
                <a:gd name="T49" fmla="*/ 2079 h 2785"/>
                <a:gd name="T50" fmla="*/ 2990 w 3485"/>
                <a:gd name="T51" fmla="*/ 2035 h 2785"/>
                <a:gd name="T52" fmla="*/ 2952 w 3485"/>
                <a:gd name="T53" fmla="*/ 2005 h 2785"/>
                <a:gd name="T54" fmla="*/ 2905 w 3485"/>
                <a:gd name="T55" fmla="*/ 1994 h 2785"/>
                <a:gd name="T56" fmla="*/ 1353 w 3485"/>
                <a:gd name="T57" fmla="*/ 1962 h 2785"/>
                <a:gd name="T58" fmla="*/ 1306 w 3485"/>
                <a:gd name="T59" fmla="*/ 1906 h 2785"/>
                <a:gd name="T60" fmla="*/ 1244 w 3485"/>
                <a:gd name="T61" fmla="*/ 1865 h 2785"/>
                <a:gd name="T62" fmla="*/ 1172 w 3485"/>
                <a:gd name="T63" fmla="*/ 1843 h 2785"/>
                <a:gd name="T64" fmla="*/ 1467 w 3485"/>
                <a:gd name="T65" fmla="*/ 572 h 2785"/>
                <a:gd name="T66" fmla="*/ 2164 w 3485"/>
                <a:gd name="T67" fmla="*/ 1051 h 2785"/>
                <a:gd name="T68" fmla="*/ 291 w 3485"/>
                <a:gd name="T69" fmla="*/ 0 h 2785"/>
                <a:gd name="T70" fmla="*/ 3237 w 3485"/>
                <a:gd name="T71" fmla="*/ 3 h 2785"/>
                <a:gd name="T72" fmla="*/ 3317 w 3485"/>
                <a:gd name="T73" fmla="*/ 28 h 2785"/>
                <a:gd name="T74" fmla="*/ 3386 w 3485"/>
                <a:gd name="T75" fmla="*/ 72 h 2785"/>
                <a:gd name="T76" fmla="*/ 3438 w 3485"/>
                <a:gd name="T77" fmla="*/ 134 h 2785"/>
                <a:gd name="T78" fmla="*/ 3473 w 3485"/>
                <a:gd name="T79" fmla="*/ 209 h 2785"/>
                <a:gd name="T80" fmla="*/ 3485 w 3485"/>
                <a:gd name="T81" fmla="*/ 293 h 2785"/>
                <a:gd name="T82" fmla="*/ 3482 w 3485"/>
                <a:gd name="T83" fmla="*/ 2535 h 2785"/>
                <a:gd name="T84" fmla="*/ 3458 w 3485"/>
                <a:gd name="T85" fmla="*/ 2615 h 2785"/>
                <a:gd name="T86" fmla="*/ 3414 w 3485"/>
                <a:gd name="T87" fmla="*/ 2684 h 2785"/>
                <a:gd name="T88" fmla="*/ 3353 w 3485"/>
                <a:gd name="T89" fmla="*/ 2737 h 2785"/>
                <a:gd name="T90" fmla="*/ 3278 w 3485"/>
                <a:gd name="T91" fmla="*/ 2773 h 2785"/>
                <a:gd name="T92" fmla="*/ 3195 w 3485"/>
                <a:gd name="T93" fmla="*/ 2785 h 2785"/>
                <a:gd name="T94" fmla="*/ 248 w 3485"/>
                <a:gd name="T95" fmla="*/ 2782 h 2785"/>
                <a:gd name="T96" fmla="*/ 168 w 3485"/>
                <a:gd name="T97" fmla="*/ 2758 h 2785"/>
                <a:gd name="T98" fmla="*/ 100 w 3485"/>
                <a:gd name="T99" fmla="*/ 2714 h 2785"/>
                <a:gd name="T100" fmla="*/ 47 w 3485"/>
                <a:gd name="T101" fmla="*/ 2652 h 2785"/>
                <a:gd name="T102" fmla="*/ 13 w 3485"/>
                <a:gd name="T103" fmla="*/ 2577 h 2785"/>
                <a:gd name="T104" fmla="*/ 0 w 3485"/>
                <a:gd name="T105" fmla="*/ 2493 h 2785"/>
                <a:gd name="T106" fmla="*/ 3 w 3485"/>
                <a:gd name="T107" fmla="*/ 250 h 2785"/>
                <a:gd name="T108" fmla="*/ 27 w 3485"/>
                <a:gd name="T109" fmla="*/ 170 h 2785"/>
                <a:gd name="T110" fmla="*/ 72 w 3485"/>
                <a:gd name="T111" fmla="*/ 102 h 2785"/>
                <a:gd name="T112" fmla="*/ 133 w 3485"/>
                <a:gd name="T113" fmla="*/ 47 h 2785"/>
                <a:gd name="T114" fmla="*/ 207 w 3485"/>
                <a:gd name="T115" fmla="*/ 13 h 2785"/>
                <a:gd name="T116" fmla="*/ 291 w 3485"/>
                <a:gd name="T117" fmla="*/ 0 h 2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85" h="2785">
                  <a:moveTo>
                    <a:pt x="1133" y="1840"/>
                  </a:moveTo>
                  <a:lnTo>
                    <a:pt x="1094" y="1843"/>
                  </a:lnTo>
                  <a:lnTo>
                    <a:pt x="1058" y="1852"/>
                  </a:lnTo>
                  <a:lnTo>
                    <a:pt x="1022" y="1865"/>
                  </a:lnTo>
                  <a:lnTo>
                    <a:pt x="990" y="1883"/>
                  </a:lnTo>
                  <a:lnTo>
                    <a:pt x="961" y="1906"/>
                  </a:lnTo>
                  <a:lnTo>
                    <a:pt x="935" y="1932"/>
                  </a:lnTo>
                  <a:lnTo>
                    <a:pt x="913" y="1962"/>
                  </a:lnTo>
                  <a:lnTo>
                    <a:pt x="896" y="1994"/>
                  </a:lnTo>
                  <a:lnTo>
                    <a:pt x="580" y="1994"/>
                  </a:lnTo>
                  <a:lnTo>
                    <a:pt x="556" y="1997"/>
                  </a:lnTo>
                  <a:lnTo>
                    <a:pt x="533" y="2005"/>
                  </a:lnTo>
                  <a:lnTo>
                    <a:pt x="513" y="2018"/>
                  </a:lnTo>
                  <a:lnTo>
                    <a:pt x="496" y="2035"/>
                  </a:lnTo>
                  <a:lnTo>
                    <a:pt x="483" y="2056"/>
                  </a:lnTo>
                  <a:lnTo>
                    <a:pt x="475" y="2079"/>
                  </a:lnTo>
                  <a:lnTo>
                    <a:pt x="472" y="2104"/>
                  </a:lnTo>
                  <a:lnTo>
                    <a:pt x="475" y="2130"/>
                  </a:lnTo>
                  <a:lnTo>
                    <a:pt x="483" y="2152"/>
                  </a:lnTo>
                  <a:lnTo>
                    <a:pt x="496" y="2173"/>
                  </a:lnTo>
                  <a:lnTo>
                    <a:pt x="513" y="2189"/>
                  </a:lnTo>
                  <a:lnTo>
                    <a:pt x="533" y="2202"/>
                  </a:lnTo>
                  <a:lnTo>
                    <a:pt x="556" y="2211"/>
                  </a:lnTo>
                  <a:lnTo>
                    <a:pt x="580" y="2214"/>
                  </a:lnTo>
                  <a:lnTo>
                    <a:pt x="896" y="2214"/>
                  </a:lnTo>
                  <a:lnTo>
                    <a:pt x="913" y="2246"/>
                  </a:lnTo>
                  <a:lnTo>
                    <a:pt x="935" y="2276"/>
                  </a:lnTo>
                  <a:lnTo>
                    <a:pt x="961" y="2303"/>
                  </a:lnTo>
                  <a:lnTo>
                    <a:pt x="990" y="2324"/>
                  </a:lnTo>
                  <a:lnTo>
                    <a:pt x="1022" y="2343"/>
                  </a:lnTo>
                  <a:lnTo>
                    <a:pt x="1058" y="2357"/>
                  </a:lnTo>
                  <a:lnTo>
                    <a:pt x="1094" y="2365"/>
                  </a:lnTo>
                  <a:lnTo>
                    <a:pt x="1133" y="2368"/>
                  </a:lnTo>
                  <a:lnTo>
                    <a:pt x="1172" y="2365"/>
                  </a:lnTo>
                  <a:lnTo>
                    <a:pt x="1209" y="2357"/>
                  </a:lnTo>
                  <a:lnTo>
                    <a:pt x="1244" y="2343"/>
                  </a:lnTo>
                  <a:lnTo>
                    <a:pt x="1277" y="2324"/>
                  </a:lnTo>
                  <a:lnTo>
                    <a:pt x="1306" y="2303"/>
                  </a:lnTo>
                  <a:lnTo>
                    <a:pt x="1331" y="2276"/>
                  </a:lnTo>
                  <a:lnTo>
                    <a:pt x="1353" y="2246"/>
                  </a:lnTo>
                  <a:lnTo>
                    <a:pt x="1371" y="2214"/>
                  </a:lnTo>
                  <a:lnTo>
                    <a:pt x="2905" y="2214"/>
                  </a:lnTo>
                  <a:lnTo>
                    <a:pt x="2930" y="2211"/>
                  </a:lnTo>
                  <a:lnTo>
                    <a:pt x="2952" y="2202"/>
                  </a:lnTo>
                  <a:lnTo>
                    <a:pt x="2973" y="2189"/>
                  </a:lnTo>
                  <a:lnTo>
                    <a:pt x="2990" y="2173"/>
                  </a:lnTo>
                  <a:lnTo>
                    <a:pt x="3003" y="2152"/>
                  </a:lnTo>
                  <a:lnTo>
                    <a:pt x="3011" y="2130"/>
                  </a:lnTo>
                  <a:lnTo>
                    <a:pt x="3013" y="2104"/>
                  </a:lnTo>
                  <a:lnTo>
                    <a:pt x="3011" y="2079"/>
                  </a:lnTo>
                  <a:lnTo>
                    <a:pt x="3003" y="2056"/>
                  </a:lnTo>
                  <a:lnTo>
                    <a:pt x="2990" y="2035"/>
                  </a:lnTo>
                  <a:lnTo>
                    <a:pt x="2973" y="2018"/>
                  </a:lnTo>
                  <a:lnTo>
                    <a:pt x="2952" y="2005"/>
                  </a:lnTo>
                  <a:lnTo>
                    <a:pt x="2930" y="1997"/>
                  </a:lnTo>
                  <a:lnTo>
                    <a:pt x="2905" y="1994"/>
                  </a:lnTo>
                  <a:lnTo>
                    <a:pt x="1371" y="1994"/>
                  </a:lnTo>
                  <a:lnTo>
                    <a:pt x="1353" y="1962"/>
                  </a:lnTo>
                  <a:lnTo>
                    <a:pt x="1331" y="1932"/>
                  </a:lnTo>
                  <a:lnTo>
                    <a:pt x="1306" y="1906"/>
                  </a:lnTo>
                  <a:lnTo>
                    <a:pt x="1277" y="1883"/>
                  </a:lnTo>
                  <a:lnTo>
                    <a:pt x="1244" y="1865"/>
                  </a:lnTo>
                  <a:lnTo>
                    <a:pt x="1209" y="1852"/>
                  </a:lnTo>
                  <a:lnTo>
                    <a:pt x="1172" y="1843"/>
                  </a:lnTo>
                  <a:lnTo>
                    <a:pt x="1133" y="1840"/>
                  </a:lnTo>
                  <a:close/>
                  <a:moveTo>
                    <a:pt x="1467" y="572"/>
                  </a:moveTo>
                  <a:lnTo>
                    <a:pt x="1467" y="1531"/>
                  </a:lnTo>
                  <a:lnTo>
                    <a:pt x="2164" y="1051"/>
                  </a:lnTo>
                  <a:lnTo>
                    <a:pt x="1467" y="572"/>
                  </a:lnTo>
                  <a:close/>
                  <a:moveTo>
                    <a:pt x="291" y="0"/>
                  </a:moveTo>
                  <a:lnTo>
                    <a:pt x="3195" y="0"/>
                  </a:lnTo>
                  <a:lnTo>
                    <a:pt x="3237" y="3"/>
                  </a:lnTo>
                  <a:lnTo>
                    <a:pt x="3278" y="13"/>
                  </a:lnTo>
                  <a:lnTo>
                    <a:pt x="3317" y="28"/>
                  </a:lnTo>
                  <a:lnTo>
                    <a:pt x="3353" y="47"/>
                  </a:lnTo>
                  <a:lnTo>
                    <a:pt x="3386" y="72"/>
                  </a:lnTo>
                  <a:lnTo>
                    <a:pt x="3414" y="102"/>
                  </a:lnTo>
                  <a:lnTo>
                    <a:pt x="3438" y="134"/>
                  </a:lnTo>
                  <a:lnTo>
                    <a:pt x="3458" y="170"/>
                  </a:lnTo>
                  <a:lnTo>
                    <a:pt x="3473" y="209"/>
                  </a:lnTo>
                  <a:lnTo>
                    <a:pt x="3482" y="250"/>
                  </a:lnTo>
                  <a:lnTo>
                    <a:pt x="3485" y="293"/>
                  </a:lnTo>
                  <a:lnTo>
                    <a:pt x="3485" y="2493"/>
                  </a:lnTo>
                  <a:lnTo>
                    <a:pt x="3482" y="2535"/>
                  </a:lnTo>
                  <a:lnTo>
                    <a:pt x="3473" y="2577"/>
                  </a:lnTo>
                  <a:lnTo>
                    <a:pt x="3458" y="2615"/>
                  </a:lnTo>
                  <a:lnTo>
                    <a:pt x="3438" y="2652"/>
                  </a:lnTo>
                  <a:lnTo>
                    <a:pt x="3414" y="2684"/>
                  </a:lnTo>
                  <a:lnTo>
                    <a:pt x="3386" y="2714"/>
                  </a:lnTo>
                  <a:lnTo>
                    <a:pt x="3353" y="2737"/>
                  </a:lnTo>
                  <a:lnTo>
                    <a:pt x="3317" y="2758"/>
                  </a:lnTo>
                  <a:lnTo>
                    <a:pt x="3278" y="2773"/>
                  </a:lnTo>
                  <a:lnTo>
                    <a:pt x="3237" y="2782"/>
                  </a:lnTo>
                  <a:lnTo>
                    <a:pt x="3195" y="2785"/>
                  </a:lnTo>
                  <a:lnTo>
                    <a:pt x="291" y="2785"/>
                  </a:lnTo>
                  <a:lnTo>
                    <a:pt x="248" y="2782"/>
                  </a:lnTo>
                  <a:lnTo>
                    <a:pt x="207" y="2773"/>
                  </a:lnTo>
                  <a:lnTo>
                    <a:pt x="168" y="2758"/>
                  </a:lnTo>
                  <a:lnTo>
                    <a:pt x="133" y="2737"/>
                  </a:lnTo>
                  <a:lnTo>
                    <a:pt x="100" y="2714"/>
                  </a:lnTo>
                  <a:lnTo>
                    <a:pt x="72" y="2684"/>
                  </a:lnTo>
                  <a:lnTo>
                    <a:pt x="47" y="2652"/>
                  </a:lnTo>
                  <a:lnTo>
                    <a:pt x="27" y="2615"/>
                  </a:lnTo>
                  <a:lnTo>
                    <a:pt x="13" y="2577"/>
                  </a:lnTo>
                  <a:lnTo>
                    <a:pt x="3" y="2535"/>
                  </a:lnTo>
                  <a:lnTo>
                    <a:pt x="0" y="2493"/>
                  </a:lnTo>
                  <a:lnTo>
                    <a:pt x="0" y="293"/>
                  </a:lnTo>
                  <a:lnTo>
                    <a:pt x="3" y="250"/>
                  </a:lnTo>
                  <a:lnTo>
                    <a:pt x="13" y="209"/>
                  </a:lnTo>
                  <a:lnTo>
                    <a:pt x="27" y="170"/>
                  </a:lnTo>
                  <a:lnTo>
                    <a:pt x="47" y="134"/>
                  </a:lnTo>
                  <a:lnTo>
                    <a:pt x="72" y="102"/>
                  </a:lnTo>
                  <a:lnTo>
                    <a:pt x="100" y="72"/>
                  </a:lnTo>
                  <a:lnTo>
                    <a:pt x="133" y="47"/>
                  </a:lnTo>
                  <a:lnTo>
                    <a:pt x="168" y="28"/>
                  </a:lnTo>
                  <a:lnTo>
                    <a:pt x="207" y="13"/>
                  </a:lnTo>
                  <a:lnTo>
                    <a:pt x="248" y="3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9" name="Freeform 412"/>
            <p:cNvSpPr>
              <a:spLocks/>
            </p:cNvSpPr>
            <p:nvPr/>
          </p:nvSpPr>
          <p:spPr bwMode="auto">
            <a:xfrm>
              <a:off x="6275388" y="5618163"/>
              <a:ext cx="107950" cy="107950"/>
            </a:xfrm>
            <a:custGeom>
              <a:avLst/>
              <a:gdLst>
                <a:gd name="T0" fmla="*/ 101 w 203"/>
                <a:gd name="T1" fmla="*/ 0 h 204"/>
                <a:gd name="T2" fmla="*/ 124 w 203"/>
                <a:gd name="T3" fmla="*/ 2 h 204"/>
                <a:gd name="T4" fmla="*/ 146 w 203"/>
                <a:gd name="T5" fmla="*/ 10 h 204"/>
                <a:gd name="T6" fmla="*/ 165 w 203"/>
                <a:gd name="T7" fmla="*/ 23 h 204"/>
                <a:gd name="T8" fmla="*/ 180 w 203"/>
                <a:gd name="T9" fmla="*/ 38 h 204"/>
                <a:gd name="T10" fmla="*/ 192 w 203"/>
                <a:gd name="T11" fmla="*/ 57 h 204"/>
                <a:gd name="T12" fmla="*/ 199 w 203"/>
                <a:gd name="T13" fmla="*/ 79 h 204"/>
                <a:gd name="T14" fmla="*/ 203 w 203"/>
                <a:gd name="T15" fmla="*/ 102 h 204"/>
                <a:gd name="T16" fmla="*/ 199 w 203"/>
                <a:gd name="T17" fmla="*/ 125 h 204"/>
                <a:gd name="T18" fmla="*/ 192 w 203"/>
                <a:gd name="T19" fmla="*/ 147 h 204"/>
                <a:gd name="T20" fmla="*/ 180 w 203"/>
                <a:gd name="T21" fmla="*/ 165 h 204"/>
                <a:gd name="T22" fmla="*/ 165 w 203"/>
                <a:gd name="T23" fmla="*/ 182 h 204"/>
                <a:gd name="T24" fmla="*/ 146 w 203"/>
                <a:gd name="T25" fmla="*/ 194 h 204"/>
                <a:gd name="T26" fmla="*/ 124 w 203"/>
                <a:gd name="T27" fmla="*/ 201 h 204"/>
                <a:gd name="T28" fmla="*/ 101 w 203"/>
                <a:gd name="T29" fmla="*/ 204 h 204"/>
                <a:gd name="T30" fmla="*/ 78 w 203"/>
                <a:gd name="T31" fmla="*/ 201 h 204"/>
                <a:gd name="T32" fmla="*/ 57 w 203"/>
                <a:gd name="T33" fmla="*/ 194 h 204"/>
                <a:gd name="T34" fmla="*/ 38 w 203"/>
                <a:gd name="T35" fmla="*/ 182 h 204"/>
                <a:gd name="T36" fmla="*/ 22 w 203"/>
                <a:gd name="T37" fmla="*/ 165 h 204"/>
                <a:gd name="T38" fmla="*/ 10 w 203"/>
                <a:gd name="T39" fmla="*/ 147 h 204"/>
                <a:gd name="T40" fmla="*/ 2 w 203"/>
                <a:gd name="T41" fmla="*/ 125 h 204"/>
                <a:gd name="T42" fmla="*/ 0 w 203"/>
                <a:gd name="T43" fmla="*/ 102 h 204"/>
                <a:gd name="T44" fmla="*/ 2 w 203"/>
                <a:gd name="T45" fmla="*/ 79 h 204"/>
                <a:gd name="T46" fmla="*/ 10 w 203"/>
                <a:gd name="T47" fmla="*/ 57 h 204"/>
                <a:gd name="T48" fmla="*/ 22 w 203"/>
                <a:gd name="T49" fmla="*/ 38 h 204"/>
                <a:gd name="T50" fmla="*/ 38 w 203"/>
                <a:gd name="T51" fmla="*/ 23 h 204"/>
                <a:gd name="T52" fmla="*/ 57 w 203"/>
                <a:gd name="T53" fmla="*/ 10 h 204"/>
                <a:gd name="T54" fmla="*/ 78 w 203"/>
                <a:gd name="T55" fmla="*/ 2 h 204"/>
                <a:gd name="T56" fmla="*/ 101 w 203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3" h="204">
                  <a:moveTo>
                    <a:pt x="101" y="0"/>
                  </a:moveTo>
                  <a:lnTo>
                    <a:pt x="124" y="2"/>
                  </a:lnTo>
                  <a:lnTo>
                    <a:pt x="146" y="10"/>
                  </a:lnTo>
                  <a:lnTo>
                    <a:pt x="165" y="23"/>
                  </a:lnTo>
                  <a:lnTo>
                    <a:pt x="180" y="38"/>
                  </a:lnTo>
                  <a:lnTo>
                    <a:pt x="192" y="57"/>
                  </a:lnTo>
                  <a:lnTo>
                    <a:pt x="199" y="79"/>
                  </a:lnTo>
                  <a:lnTo>
                    <a:pt x="203" y="102"/>
                  </a:lnTo>
                  <a:lnTo>
                    <a:pt x="199" y="125"/>
                  </a:lnTo>
                  <a:lnTo>
                    <a:pt x="192" y="147"/>
                  </a:lnTo>
                  <a:lnTo>
                    <a:pt x="180" y="165"/>
                  </a:lnTo>
                  <a:lnTo>
                    <a:pt x="165" y="182"/>
                  </a:lnTo>
                  <a:lnTo>
                    <a:pt x="146" y="194"/>
                  </a:lnTo>
                  <a:lnTo>
                    <a:pt x="124" y="201"/>
                  </a:lnTo>
                  <a:lnTo>
                    <a:pt x="101" y="204"/>
                  </a:lnTo>
                  <a:lnTo>
                    <a:pt x="78" y="201"/>
                  </a:lnTo>
                  <a:lnTo>
                    <a:pt x="57" y="194"/>
                  </a:lnTo>
                  <a:lnTo>
                    <a:pt x="38" y="182"/>
                  </a:lnTo>
                  <a:lnTo>
                    <a:pt x="22" y="165"/>
                  </a:lnTo>
                  <a:lnTo>
                    <a:pt x="10" y="147"/>
                  </a:lnTo>
                  <a:lnTo>
                    <a:pt x="2" y="125"/>
                  </a:lnTo>
                  <a:lnTo>
                    <a:pt x="0" y="102"/>
                  </a:lnTo>
                  <a:lnTo>
                    <a:pt x="2" y="79"/>
                  </a:lnTo>
                  <a:lnTo>
                    <a:pt x="10" y="57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8" y="2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135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6C00E9B-A169-4479-B93F-9F5A45FA05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CF40457-8FD3-4191-8CD6-B114043731E9}"/>
              </a:ext>
            </a:extLst>
          </p:cNvPr>
          <p:cNvSpPr/>
          <p:nvPr/>
        </p:nvSpPr>
        <p:spPr>
          <a:xfrm>
            <a:off x="426189" y="459174"/>
            <a:ext cx="11339623" cy="5939652"/>
          </a:xfrm>
          <a:custGeom>
            <a:avLst/>
            <a:gdLst>
              <a:gd name="connsiteX0" fmla="*/ 6174276 w 22682200"/>
              <a:gd name="connsiteY0" fmla="*/ 11080247 h 11880851"/>
              <a:gd name="connsiteX1" fmla="*/ 6194663 w 22682200"/>
              <a:gd name="connsiteY1" fmla="*/ 11128167 h 11880851"/>
              <a:gd name="connsiteX2" fmla="*/ 6177698 w 22682200"/>
              <a:gd name="connsiteY2" fmla="*/ 11162673 h 11880851"/>
              <a:gd name="connsiteX3" fmla="*/ 6176283 w 22682200"/>
              <a:gd name="connsiteY3" fmla="*/ 11135370 h 11880851"/>
              <a:gd name="connsiteX4" fmla="*/ 6174276 w 22682200"/>
              <a:gd name="connsiteY4" fmla="*/ 11080247 h 11880851"/>
              <a:gd name="connsiteX5" fmla="*/ 6236655 w 22682200"/>
              <a:gd name="connsiteY5" fmla="*/ 11042750 h 11880851"/>
              <a:gd name="connsiteX6" fmla="*/ 6215538 w 22682200"/>
              <a:gd name="connsiteY6" fmla="*/ 11085704 h 11880851"/>
              <a:gd name="connsiteX7" fmla="*/ 6206178 w 22682200"/>
              <a:gd name="connsiteY7" fmla="*/ 11051555 h 11880851"/>
              <a:gd name="connsiteX8" fmla="*/ 4760104 w 22682200"/>
              <a:gd name="connsiteY8" fmla="*/ 10933612 h 11880851"/>
              <a:gd name="connsiteX9" fmla="*/ 4760453 w 22682200"/>
              <a:gd name="connsiteY9" fmla="*/ 10934378 h 11880851"/>
              <a:gd name="connsiteX10" fmla="*/ 4689530 w 22682200"/>
              <a:gd name="connsiteY10" fmla="*/ 11018119 h 11880851"/>
              <a:gd name="connsiteX11" fmla="*/ 4677611 w 22682200"/>
              <a:gd name="connsiteY11" fmla="*/ 10962033 h 11880851"/>
              <a:gd name="connsiteX12" fmla="*/ 4705414 w 22682200"/>
              <a:gd name="connsiteY12" fmla="*/ 10952064 h 11880851"/>
              <a:gd name="connsiteX13" fmla="*/ 4736680 w 22682200"/>
              <a:gd name="connsiteY13" fmla="*/ 10941434 h 11880851"/>
              <a:gd name="connsiteX14" fmla="*/ 4722693 w 22682200"/>
              <a:gd name="connsiteY14" fmla="*/ 10851396 h 11880851"/>
              <a:gd name="connsiteX15" fmla="*/ 4726318 w 22682200"/>
              <a:gd name="connsiteY15" fmla="*/ 10859364 h 11880851"/>
              <a:gd name="connsiteX16" fmla="*/ 4715900 w 22682200"/>
              <a:gd name="connsiteY16" fmla="*/ 10871793 h 11880851"/>
              <a:gd name="connsiteX17" fmla="*/ 4684681 w 22682200"/>
              <a:gd name="connsiteY17" fmla="*/ 10908565 h 11880851"/>
              <a:gd name="connsiteX18" fmla="*/ 4669862 w 22682200"/>
              <a:gd name="connsiteY18" fmla="*/ 10925580 h 11880851"/>
              <a:gd name="connsiteX19" fmla="*/ 4663812 w 22682200"/>
              <a:gd name="connsiteY19" fmla="*/ 10897109 h 11880851"/>
              <a:gd name="connsiteX20" fmla="*/ 4623808 w 22682200"/>
              <a:gd name="connsiteY20" fmla="*/ 10705445 h 11880851"/>
              <a:gd name="connsiteX21" fmla="*/ 4636510 w 22682200"/>
              <a:gd name="connsiteY21" fmla="*/ 10712434 h 11880851"/>
              <a:gd name="connsiteX22" fmla="*/ 4624701 w 22682200"/>
              <a:gd name="connsiteY22" fmla="*/ 10724379 h 11880851"/>
              <a:gd name="connsiteX23" fmla="*/ 4620763 w 22682200"/>
              <a:gd name="connsiteY23" fmla="*/ 10707384 h 11880851"/>
              <a:gd name="connsiteX24" fmla="*/ 12455965 w 22682200"/>
              <a:gd name="connsiteY24" fmla="*/ 7051676 h 11880851"/>
              <a:gd name="connsiteX25" fmla="*/ 12463809 w 22682200"/>
              <a:gd name="connsiteY25" fmla="*/ 7060915 h 11880851"/>
              <a:gd name="connsiteX26" fmla="*/ 12478671 w 22682200"/>
              <a:gd name="connsiteY26" fmla="*/ 7088358 h 11880851"/>
              <a:gd name="connsiteX27" fmla="*/ 12424785 w 22682200"/>
              <a:gd name="connsiteY27" fmla="*/ 7138689 h 11880851"/>
              <a:gd name="connsiteX28" fmla="*/ 12402558 w 22682200"/>
              <a:gd name="connsiteY28" fmla="*/ 7126458 h 11880851"/>
              <a:gd name="connsiteX29" fmla="*/ 12196581 w 22682200"/>
              <a:gd name="connsiteY29" fmla="*/ 4711871 h 11880851"/>
              <a:gd name="connsiteX30" fmla="*/ 12235835 w 22682200"/>
              <a:gd name="connsiteY30" fmla="*/ 4801294 h 11880851"/>
              <a:gd name="connsiteX31" fmla="*/ 12242240 w 22682200"/>
              <a:gd name="connsiteY31" fmla="*/ 4815861 h 11880851"/>
              <a:gd name="connsiteX32" fmla="*/ 12215831 w 22682200"/>
              <a:gd name="connsiteY32" fmla="*/ 4817939 h 11880851"/>
              <a:gd name="connsiteX33" fmla="*/ 12187962 w 22682200"/>
              <a:gd name="connsiteY33" fmla="*/ 4733184 h 11880851"/>
              <a:gd name="connsiteX34" fmla="*/ 12196581 w 22682200"/>
              <a:gd name="connsiteY34" fmla="*/ 4711871 h 11880851"/>
              <a:gd name="connsiteX35" fmla="*/ 11911733 w 22682200"/>
              <a:gd name="connsiteY35" fmla="*/ 3923311 h 11880851"/>
              <a:gd name="connsiteX36" fmla="*/ 12073673 w 22682200"/>
              <a:gd name="connsiteY36" fmla="*/ 4514076 h 11880851"/>
              <a:gd name="connsiteX37" fmla="*/ 12045082 w 22682200"/>
              <a:gd name="connsiteY37" fmla="*/ 4515663 h 11880851"/>
              <a:gd name="connsiteX38" fmla="*/ 12040492 w 22682200"/>
              <a:gd name="connsiteY38" fmla="*/ 4462266 h 11880851"/>
              <a:gd name="connsiteX39" fmla="*/ 12028704 w 22682200"/>
              <a:gd name="connsiteY39" fmla="*/ 4389590 h 11880851"/>
              <a:gd name="connsiteX40" fmla="*/ 11941212 w 22682200"/>
              <a:gd name="connsiteY40" fmla="*/ 4077012 h 11880851"/>
              <a:gd name="connsiteX41" fmla="*/ 11898839 w 22682200"/>
              <a:gd name="connsiteY41" fmla="*/ 3925594 h 11880851"/>
              <a:gd name="connsiteX42" fmla="*/ 3342069 w 22682200"/>
              <a:gd name="connsiteY42" fmla="*/ 3074107 h 11880851"/>
              <a:gd name="connsiteX43" fmla="*/ 3361796 w 22682200"/>
              <a:gd name="connsiteY43" fmla="*/ 3077880 h 11880851"/>
              <a:gd name="connsiteX44" fmla="*/ 3315942 w 22682200"/>
              <a:gd name="connsiteY44" fmla="*/ 3130483 h 11880851"/>
              <a:gd name="connsiteX45" fmla="*/ 3308964 w 22682200"/>
              <a:gd name="connsiteY45" fmla="*/ 3130167 h 11880851"/>
              <a:gd name="connsiteX46" fmla="*/ 3332698 w 22682200"/>
              <a:gd name="connsiteY46" fmla="*/ 3089635 h 11880851"/>
              <a:gd name="connsiteX47" fmla="*/ 10604842 w 22682200"/>
              <a:gd name="connsiteY47" fmla="*/ 1000488 h 11880851"/>
              <a:gd name="connsiteX48" fmla="*/ 10626913 w 22682200"/>
              <a:gd name="connsiteY48" fmla="*/ 1095742 h 11880851"/>
              <a:gd name="connsiteX49" fmla="*/ 10605208 w 22682200"/>
              <a:gd name="connsiteY49" fmla="*/ 1108875 h 11880851"/>
              <a:gd name="connsiteX50" fmla="*/ 10569231 w 22682200"/>
              <a:gd name="connsiteY50" fmla="*/ 1029811 h 11880851"/>
              <a:gd name="connsiteX51" fmla="*/ 10552594 w 22682200"/>
              <a:gd name="connsiteY51" fmla="*/ 762417 h 11880851"/>
              <a:gd name="connsiteX52" fmla="*/ 10584933 w 22682200"/>
              <a:gd name="connsiteY52" fmla="*/ 914576 h 11880851"/>
              <a:gd name="connsiteX53" fmla="*/ 10597392 w 22682200"/>
              <a:gd name="connsiteY53" fmla="*/ 968346 h 11880851"/>
              <a:gd name="connsiteX54" fmla="*/ 10554562 w 22682200"/>
              <a:gd name="connsiteY54" fmla="*/ 997573 h 11880851"/>
              <a:gd name="connsiteX55" fmla="*/ 10484361 w 22682200"/>
              <a:gd name="connsiteY55" fmla="*/ 843294 h 11880851"/>
              <a:gd name="connsiteX56" fmla="*/ 10534176 w 22682200"/>
              <a:gd name="connsiteY56" fmla="*/ 787557 h 11880851"/>
              <a:gd name="connsiteX57" fmla="*/ 8926034 w 22682200"/>
              <a:gd name="connsiteY57" fmla="*/ 650101 h 11880851"/>
              <a:gd name="connsiteX58" fmla="*/ 8984790 w 22682200"/>
              <a:gd name="connsiteY58" fmla="*/ 823853 h 11880851"/>
              <a:gd name="connsiteX59" fmla="*/ 8991619 w 22682200"/>
              <a:gd name="connsiteY59" fmla="*/ 844648 h 11880851"/>
              <a:gd name="connsiteX60" fmla="*/ 8966224 w 22682200"/>
              <a:gd name="connsiteY60" fmla="*/ 858747 h 11880851"/>
              <a:gd name="connsiteX61" fmla="*/ 8776208 w 22682200"/>
              <a:gd name="connsiteY61" fmla="*/ 919078 h 11880851"/>
              <a:gd name="connsiteX62" fmla="*/ 8894522 w 22682200"/>
              <a:gd name="connsiteY62" fmla="*/ 706771 h 11880851"/>
              <a:gd name="connsiteX63" fmla="*/ 0 w 22682200"/>
              <a:gd name="connsiteY63" fmla="*/ 0 h 11880851"/>
              <a:gd name="connsiteX64" fmla="*/ 22682200 w 22682200"/>
              <a:gd name="connsiteY64" fmla="*/ 0 h 11880851"/>
              <a:gd name="connsiteX65" fmla="*/ 22682200 w 22682200"/>
              <a:gd name="connsiteY65" fmla="*/ 11880851 h 11880851"/>
              <a:gd name="connsiteX66" fmla="*/ 6388638 w 22682200"/>
              <a:gd name="connsiteY66" fmla="*/ 11880851 h 11880851"/>
              <a:gd name="connsiteX67" fmla="*/ 7191170 w 22682200"/>
              <a:gd name="connsiteY67" fmla="*/ 11604633 h 11880851"/>
              <a:gd name="connsiteX68" fmla="*/ 7162359 w 22682200"/>
              <a:gd name="connsiteY68" fmla="*/ 11688328 h 11880851"/>
              <a:gd name="connsiteX69" fmla="*/ 7288709 w 22682200"/>
              <a:gd name="connsiteY69" fmla="*/ 11684498 h 11880851"/>
              <a:gd name="connsiteX70" fmla="*/ 7275236 w 22682200"/>
              <a:gd name="connsiteY70" fmla="*/ 11792353 h 11880851"/>
              <a:gd name="connsiteX71" fmla="*/ 7638101 w 22682200"/>
              <a:gd name="connsiteY71" fmla="*/ 11688127 h 11880851"/>
              <a:gd name="connsiteX72" fmla="*/ 8056562 w 22682200"/>
              <a:gd name="connsiteY72" fmla="*/ 11567340 h 11880851"/>
              <a:gd name="connsiteX73" fmla="*/ 8021580 w 22682200"/>
              <a:gd name="connsiteY73" fmla="*/ 11642399 h 11880851"/>
              <a:gd name="connsiteX74" fmla="*/ 8143444 w 22682200"/>
              <a:gd name="connsiteY74" fmla="*/ 11767086 h 11880851"/>
              <a:gd name="connsiteX75" fmla="*/ 8510794 w 22682200"/>
              <a:gd name="connsiteY75" fmla="*/ 11534345 h 11880851"/>
              <a:gd name="connsiteX76" fmla="*/ 9374540 w 22682200"/>
              <a:gd name="connsiteY76" fmla="*/ 10987921 h 11880851"/>
              <a:gd name="connsiteX77" fmla="*/ 9476640 w 22682200"/>
              <a:gd name="connsiteY77" fmla="*/ 10910984 h 11880851"/>
              <a:gd name="connsiteX78" fmla="*/ 9492423 w 22682200"/>
              <a:gd name="connsiteY78" fmla="*/ 10896623 h 11880851"/>
              <a:gd name="connsiteX79" fmla="*/ 9538449 w 22682200"/>
              <a:gd name="connsiteY79" fmla="*/ 11024173 h 11880851"/>
              <a:gd name="connsiteX80" fmla="*/ 9565096 w 22682200"/>
              <a:gd name="connsiteY80" fmla="*/ 11002683 h 11880851"/>
              <a:gd name="connsiteX81" fmla="*/ 9560992 w 22682200"/>
              <a:gd name="connsiteY81" fmla="*/ 10908590 h 11880851"/>
              <a:gd name="connsiteX82" fmla="*/ 9573396 w 22682200"/>
              <a:gd name="connsiteY82" fmla="*/ 10901083 h 11880851"/>
              <a:gd name="connsiteX83" fmla="*/ 9651608 w 22682200"/>
              <a:gd name="connsiteY83" fmla="*/ 11186411 h 11880851"/>
              <a:gd name="connsiteX84" fmla="*/ 9657811 w 22682200"/>
              <a:gd name="connsiteY84" fmla="*/ 11182658 h 11880851"/>
              <a:gd name="connsiteX85" fmla="*/ 9642036 w 22682200"/>
              <a:gd name="connsiteY85" fmla="*/ 10966855 h 11880851"/>
              <a:gd name="connsiteX86" fmla="*/ 9684869 w 22682200"/>
              <a:gd name="connsiteY86" fmla="*/ 10951668 h 11880851"/>
              <a:gd name="connsiteX87" fmla="*/ 9773492 w 22682200"/>
              <a:gd name="connsiteY87" fmla="*/ 11354100 h 11880851"/>
              <a:gd name="connsiteX88" fmla="*/ 9795198 w 22682200"/>
              <a:gd name="connsiteY88" fmla="*/ 11340966 h 11880851"/>
              <a:gd name="connsiteX89" fmla="*/ 9731745 w 22682200"/>
              <a:gd name="connsiteY89" fmla="*/ 10858918 h 11880851"/>
              <a:gd name="connsiteX90" fmla="*/ 9799656 w 22682200"/>
              <a:gd name="connsiteY90" fmla="*/ 11053901 h 11880851"/>
              <a:gd name="connsiteX91" fmla="*/ 9827032 w 22682200"/>
              <a:gd name="connsiteY91" fmla="*/ 10903200 h 11880851"/>
              <a:gd name="connsiteX92" fmla="*/ 9977199 w 22682200"/>
              <a:gd name="connsiteY92" fmla="*/ 11305949 h 11880851"/>
              <a:gd name="connsiteX93" fmla="*/ 10040430 w 22682200"/>
              <a:gd name="connsiteY93" fmla="*/ 11417920 h 11880851"/>
              <a:gd name="connsiteX94" fmla="*/ 10088248 w 22682200"/>
              <a:gd name="connsiteY94" fmla="*/ 11249482 h 11880851"/>
              <a:gd name="connsiteX95" fmla="*/ 10227332 w 22682200"/>
              <a:gd name="connsiteY95" fmla="*/ 11835996 h 11880851"/>
              <a:gd name="connsiteX96" fmla="*/ 10259945 w 22682200"/>
              <a:gd name="connsiteY96" fmla="*/ 11124124 h 11880851"/>
              <a:gd name="connsiteX97" fmla="*/ 10296895 w 22682200"/>
              <a:gd name="connsiteY97" fmla="*/ 11192977 h 11880851"/>
              <a:gd name="connsiteX98" fmla="*/ 10338125 w 22682200"/>
              <a:gd name="connsiteY98" fmla="*/ 10459793 h 11880851"/>
              <a:gd name="connsiteX99" fmla="*/ 10452182 w 22682200"/>
              <a:gd name="connsiteY99" fmla="*/ 10691238 h 11880851"/>
              <a:gd name="connsiteX100" fmla="*/ 10422423 w 22682200"/>
              <a:gd name="connsiteY100" fmla="*/ 10398052 h 11880851"/>
              <a:gd name="connsiteX101" fmla="*/ 10489072 w 22682200"/>
              <a:gd name="connsiteY101" fmla="*/ 10588435 h 11880851"/>
              <a:gd name="connsiteX102" fmla="*/ 10669492 w 22682200"/>
              <a:gd name="connsiteY102" fmla="*/ 10468527 h 11880851"/>
              <a:gd name="connsiteX103" fmla="*/ 10626849 w 22682200"/>
              <a:gd name="connsiteY103" fmla="*/ 9877142 h 11880851"/>
              <a:gd name="connsiteX104" fmla="*/ 10634168 w 22682200"/>
              <a:gd name="connsiteY104" fmla="*/ 9790711 h 11880851"/>
              <a:gd name="connsiteX105" fmla="*/ 10691230 w 22682200"/>
              <a:gd name="connsiteY105" fmla="*/ 9727790 h 11880851"/>
              <a:gd name="connsiteX106" fmla="*/ 10794810 w 22682200"/>
              <a:gd name="connsiteY106" fmla="*/ 9882395 h 11880851"/>
              <a:gd name="connsiteX107" fmla="*/ 11167935 w 22682200"/>
              <a:gd name="connsiteY107" fmla="*/ 10440547 h 11880851"/>
              <a:gd name="connsiteX108" fmla="*/ 11229467 w 22682200"/>
              <a:gd name="connsiteY108" fmla="*/ 10124312 h 11880851"/>
              <a:gd name="connsiteX109" fmla="*/ 11278926 w 22682200"/>
              <a:gd name="connsiteY109" fmla="*/ 10212422 h 11880851"/>
              <a:gd name="connsiteX110" fmla="*/ 11248696 w 22682200"/>
              <a:gd name="connsiteY110" fmla="*/ 9957078 h 11880851"/>
              <a:gd name="connsiteX111" fmla="*/ 11314236 w 22682200"/>
              <a:gd name="connsiteY111" fmla="*/ 10024728 h 11880851"/>
              <a:gd name="connsiteX112" fmla="*/ 11393960 w 22682200"/>
              <a:gd name="connsiteY112" fmla="*/ 9906734 h 11880851"/>
              <a:gd name="connsiteX113" fmla="*/ 11461340 w 22682200"/>
              <a:gd name="connsiteY113" fmla="*/ 9967905 h 11880851"/>
              <a:gd name="connsiteX114" fmla="*/ 11623395 w 22682200"/>
              <a:gd name="connsiteY114" fmla="*/ 9134782 h 11880851"/>
              <a:gd name="connsiteX115" fmla="*/ 11681471 w 22682200"/>
              <a:gd name="connsiteY115" fmla="*/ 9201582 h 11880851"/>
              <a:gd name="connsiteX116" fmla="*/ 11741330 w 22682200"/>
              <a:gd name="connsiteY116" fmla="*/ 9090245 h 11880851"/>
              <a:gd name="connsiteX117" fmla="*/ 11827996 w 22682200"/>
              <a:gd name="connsiteY117" fmla="*/ 9155839 h 11880851"/>
              <a:gd name="connsiteX118" fmla="*/ 11919168 w 22682200"/>
              <a:gd name="connsiteY118" fmla="*/ 8789476 h 11880851"/>
              <a:gd name="connsiteX119" fmla="*/ 12023793 w 22682200"/>
              <a:gd name="connsiteY119" fmla="*/ 8366683 h 11880851"/>
              <a:gd name="connsiteX120" fmla="*/ 12071306 w 22682200"/>
              <a:gd name="connsiteY120" fmla="*/ 8434509 h 11880851"/>
              <a:gd name="connsiteX121" fmla="*/ 12240220 w 22682200"/>
              <a:gd name="connsiteY121" fmla="*/ 8391315 h 11880851"/>
              <a:gd name="connsiteX122" fmla="*/ 12222335 w 22682200"/>
              <a:gd name="connsiteY122" fmla="*/ 7956809 h 11880851"/>
              <a:gd name="connsiteX123" fmla="*/ 12222321 w 22682200"/>
              <a:gd name="connsiteY123" fmla="*/ 7956306 h 11880851"/>
              <a:gd name="connsiteX124" fmla="*/ 12235621 w 22682200"/>
              <a:gd name="connsiteY124" fmla="*/ 7957067 h 11880851"/>
              <a:gd name="connsiteX125" fmla="*/ 12313162 w 22682200"/>
              <a:gd name="connsiteY125" fmla="*/ 7926052 h 11880851"/>
              <a:gd name="connsiteX126" fmla="*/ 12476934 w 22682200"/>
              <a:gd name="connsiteY126" fmla="*/ 7591775 h 11880851"/>
              <a:gd name="connsiteX127" fmla="*/ 12449128 w 22682200"/>
              <a:gd name="connsiteY127" fmla="*/ 7461207 h 11880851"/>
              <a:gd name="connsiteX128" fmla="*/ 12381011 w 22682200"/>
              <a:gd name="connsiteY128" fmla="*/ 7465641 h 11880851"/>
              <a:gd name="connsiteX129" fmla="*/ 12428212 w 22682200"/>
              <a:gd name="connsiteY129" fmla="*/ 7318713 h 11880851"/>
              <a:gd name="connsiteX130" fmla="*/ 12688912 w 22682200"/>
              <a:gd name="connsiteY130" fmla="*/ 6896302 h 11880851"/>
              <a:gd name="connsiteX131" fmla="*/ 12560690 w 22682200"/>
              <a:gd name="connsiteY131" fmla="*/ 7011749 h 11880851"/>
              <a:gd name="connsiteX132" fmla="*/ 12494156 w 22682200"/>
              <a:gd name="connsiteY132" fmla="*/ 7073894 h 11880851"/>
              <a:gd name="connsiteX133" fmla="*/ 12493486 w 22682200"/>
              <a:gd name="connsiteY133" fmla="*/ 7000464 h 11880851"/>
              <a:gd name="connsiteX134" fmla="*/ 12493429 w 22682200"/>
              <a:gd name="connsiteY134" fmla="*/ 6999218 h 11880851"/>
              <a:gd name="connsiteX135" fmla="*/ 12810867 w 22682200"/>
              <a:gd name="connsiteY135" fmla="*/ 6554733 h 11880851"/>
              <a:gd name="connsiteX136" fmla="*/ 12781930 w 22682200"/>
              <a:gd name="connsiteY136" fmla="*/ 6549291 h 11880851"/>
              <a:gd name="connsiteX137" fmla="*/ 12538111 w 22682200"/>
              <a:gd name="connsiteY137" fmla="*/ 6766173 h 11880851"/>
              <a:gd name="connsiteX138" fmla="*/ 12559191 w 22682200"/>
              <a:gd name="connsiteY138" fmla="*/ 6625829 h 11880851"/>
              <a:gd name="connsiteX139" fmla="*/ 12513002 w 22682200"/>
              <a:gd name="connsiteY139" fmla="*/ 6662632 h 11880851"/>
              <a:gd name="connsiteX140" fmla="*/ 12477180 w 22682200"/>
              <a:gd name="connsiteY140" fmla="*/ 6692256 h 11880851"/>
              <a:gd name="connsiteX141" fmla="*/ 12476669 w 22682200"/>
              <a:gd name="connsiteY141" fmla="*/ 6683183 h 11880851"/>
              <a:gd name="connsiteX142" fmla="*/ 12475562 w 22682200"/>
              <a:gd name="connsiteY142" fmla="*/ 6646728 h 11880851"/>
              <a:gd name="connsiteX143" fmla="*/ 12582010 w 22682200"/>
              <a:gd name="connsiteY143" fmla="*/ 6528357 h 11880851"/>
              <a:gd name="connsiteX144" fmla="*/ 12566134 w 22682200"/>
              <a:gd name="connsiteY144" fmla="*/ 6519622 h 11880851"/>
              <a:gd name="connsiteX145" fmla="*/ 12474516 w 22682200"/>
              <a:gd name="connsiteY145" fmla="*/ 6612297 h 11880851"/>
              <a:gd name="connsiteX146" fmla="*/ 12467143 w 22682200"/>
              <a:gd name="connsiteY146" fmla="*/ 6369687 h 11880851"/>
              <a:gd name="connsiteX147" fmla="*/ 12508367 w 22682200"/>
              <a:gd name="connsiteY147" fmla="*/ 6320176 h 11880851"/>
              <a:gd name="connsiteX148" fmla="*/ 12479612 w 22682200"/>
              <a:gd name="connsiteY148" fmla="*/ 6309592 h 11880851"/>
              <a:gd name="connsiteX149" fmla="*/ 12465744 w 22682200"/>
              <a:gd name="connsiteY149" fmla="*/ 6323620 h 11880851"/>
              <a:gd name="connsiteX150" fmla="*/ 12461121 w 22682200"/>
              <a:gd name="connsiteY150" fmla="*/ 6171477 h 11880851"/>
              <a:gd name="connsiteX151" fmla="*/ 12435323 w 22682200"/>
              <a:gd name="connsiteY151" fmla="*/ 5661947 h 11880851"/>
              <a:gd name="connsiteX152" fmla="*/ 12324570 w 22682200"/>
              <a:gd name="connsiteY152" fmla="*/ 5165599 h 11880851"/>
              <a:gd name="connsiteX153" fmla="*/ 12258592 w 22682200"/>
              <a:gd name="connsiteY153" fmla="*/ 4947983 h 11880851"/>
              <a:gd name="connsiteX154" fmla="*/ 12233912 w 22682200"/>
              <a:gd name="connsiteY154" fmla="*/ 4872928 h 11880851"/>
              <a:gd name="connsiteX155" fmla="*/ 12474201 w 22682200"/>
              <a:gd name="connsiteY155" fmla="*/ 4833899 h 11880851"/>
              <a:gd name="connsiteX156" fmla="*/ 12454559 w 22682200"/>
              <a:gd name="connsiteY156" fmla="*/ 4799146 h 11880851"/>
              <a:gd name="connsiteX157" fmla="*/ 12247503 w 22682200"/>
              <a:gd name="connsiteY157" fmla="*/ 4815446 h 11880851"/>
              <a:gd name="connsiteX158" fmla="*/ 12224223 w 22682200"/>
              <a:gd name="connsiteY158" fmla="*/ 4720009 h 11880851"/>
              <a:gd name="connsiteX159" fmla="*/ 12226273 w 22682200"/>
              <a:gd name="connsiteY159" fmla="*/ 4720705 h 11880851"/>
              <a:gd name="connsiteX160" fmla="*/ 12331682 w 22682200"/>
              <a:gd name="connsiteY160" fmla="*/ 4754528 h 11880851"/>
              <a:gd name="connsiteX161" fmla="*/ 12336175 w 22682200"/>
              <a:gd name="connsiteY161" fmla="*/ 4737070 h 11880851"/>
              <a:gd name="connsiteX162" fmla="*/ 12212742 w 22682200"/>
              <a:gd name="connsiteY162" fmla="*/ 4657590 h 11880851"/>
              <a:gd name="connsiteX163" fmla="*/ 12467387 w 22682200"/>
              <a:gd name="connsiteY163" fmla="*/ 4645666 h 11880851"/>
              <a:gd name="connsiteX164" fmla="*/ 12344786 w 22682200"/>
              <a:gd name="connsiteY164" fmla="*/ 4618479 h 11880851"/>
              <a:gd name="connsiteX165" fmla="*/ 12459030 w 22682200"/>
              <a:gd name="connsiteY165" fmla="*/ 4600389 h 11880851"/>
              <a:gd name="connsiteX166" fmla="*/ 12452971 w 22682200"/>
              <a:gd name="connsiteY166" fmla="*/ 4579506 h 11880851"/>
              <a:gd name="connsiteX167" fmla="*/ 12319362 w 22682200"/>
              <a:gd name="connsiteY167" fmla="*/ 4580272 h 11880851"/>
              <a:gd name="connsiteX168" fmla="*/ 12190318 w 22682200"/>
              <a:gd name="connsiteY168" fmla="*/ 4581016 h 11880851"/>
              <a:gd name="connsiteX169" fmla="*/ 12186053 w 22682200"/>
              <a:gd name="connsiteY169" fmla="*/ 4563533 h 11880851"/>
              <a:gd name="connsiteX170" fmla="*/ 12374049 w 22682200"/>
              <a:gd name="connsiteY170" fmla="*/ 4538120 h 11880851"/>
              <a:gd name="connsiteX171" fmla="*/ 12562621 w 22682200"/>
              <a:gd name="connsiteY171" fmla="*/ 4512631 h 11880851"/>
              <a:gd name="connsiteX172" fmla="*/ 12549772 w 22682200"/>
              <a:gd name="connsiteY172" fmla="*/ 4484811 h 11880851"/>
              <a:gd name="connsiteX173" fmla="*/ 12230124 w 22682200"/>
              <a:gd name="connsiteY173" fmla="*/ 4505390 h 11880851"/>
              <a:gd name="connsiteX174" fmla="*/ 12172649 w 22682200"/>
              <a:gd name="connsiteY174" fmla="*/ 4508582 h 11880851"/>
              <a:gd name="connsiteX175" fmla="*/ 12171679 w 22682200"/>
              <a:gd name="connsiteY175" fmla="*/ 4504610 h 11880851"/>
              <a:gd name="connsiteX176" fmla="*/ 12088237 w 22682200"/>
              <a:gd name="connsiteY176" fmla="*/ 4176507 h 11880851"/>
              <a:gd name="connsiteX177" fmla="*/ 12006393 w 22682200"/>
              <a:gd name="connsiteY177" fmla="*/ 3906548 h 11880851"/>
              <a:gd name="connsiteX178" fmla="*/ 12031778 w 22682200"/>
              <a:gd name="connsiteY178" fmla="*/ 3902053 h 11880851"/>
              <a:gd name="connsiteX179" fmla="*/ 12022690 w 22682200"/>
              <a:gd name="connsiteY179" fmla="*/ 3870727 h 11880851"/>
              <a:gd name="connsiteX180" fmla="*/ 11996414 w 22682200"/>
              <a:gd name="connsiteY180" fmla="*/ 3873628 h 11880851"/>
              <a:gd name="connsiteX181" fmla="*/ 11993312 w 22682200"/>
              <a:gd name="connsiteY181" fmla="*/ 3863398 h 11880851"/>
              <a:gd name="connsiteX182" fmla="*/ 11876262 w 22682200"/>
              <a:gd name="connsiteY182" fmla="*/ 3569715 h 11880851"/>
              <a:gd name="connsiteX183" fmla="*/ 11920627 w 22682200"/>
              <a:gd name="connsiteY183" fmla="*/ 3784313 h 11880851"/>
              <a:gd name="connsiteX184" fmla="*/ 11861760 w 22682200"/>
              <a:gd name="connsiteY184" fmla="*/ 3675067 h 11880851"/>
              <a:gd name="connsiteX185" fmla="*/ 11846256 w 22682200"/>
              <a:gd name="connsiteY185" fmla="*/ 3684449 h 11880851"/>
              <a:gd name="connsiteX186" fmla="*/ 11901004 w 22682200"/>
              <a:gd name="connsiteY186" fmla="*/ 3884166 h 11880851"/>
              <a:gd name="connsiteX187" fmla="*/ 11887658 w 22682200"/>
              <a:gd name="connsiteY187" fmla="*/ 3885640 h 11880851"/>
              <a:gd name="connsiteX188" fmla="*/ 11852776 w 22682200"/>
              <a:gd name="connsiteY188" fmla="*/ 3760984 h 11880851"/>
              <a:gd name="connsiteX189" fmla="*/ 11802527 w 22682200"/>
              <a:gd name="connsiteY189" fmla="*/ 3630429 h 11880851"/>
              <a:gd name="connsiteX190" fmla="*/ 11667451 w 22682200"/>
              <a:gd name="connsiteY190" fmla="*/ 3427800 h 11880851"/>
              <a:gd name="connsiteX191" fmla="*/ 11560222 w 22682200"/>
              <a:gd name="connsiteY191" fmla="*/ 3036626 h 11880851"/>
              <a:gd name="connsiteX192" fmla="*/ 11614987 w 22682200"/>
              <a:gd name="connsiteY192" fmla="*/ 3051775 h 11880851"/>
              <a:gd name="connsiteX193" fmla="*/ 11415148 w 22682200"/>
              <a:gd name="connsiteY193" fmla="*/ 2507390 h 11880851"/>
              <a:gd name="connsiteX194" fmla="*/ 11498350 w 22682200"/>
              <a:gd name="connsiteY194" fmla="*/ 2639467 h 11880851"/>
              <a:gd name="connsiteX195" fmla="*/ 11509491 w 22682200"/>
              <a:gd name="connsiteY195" fmla="*/ 2627360 h 11880851"/>
              <a:gd name="connsiteX196" fmla="*/ 11086588 w 22682200"/>
              <a:gd name="connsiteY196" fmla="*/ 1638491 h 11880851"/>
              <a:gd name="connsiteX197" fmla="*/ 11147659 w 22682200"/>
              <a:gd name="connsiteY197" fmla="*/ 1676651 h 11880851"/>
              <a:gd name="connsiteX198" fmla="*/ 11229753 w 22682200"/>
              <a:gd name="connsiteY198" fmla="*/ 1685995 h 11880851"/>
              <a:gd name="connsiteX199" fmla="*/ 11252980 w 22682200"/>
              <a:gd name="connsiteY199" fmla="*/ 1586093 h 11880851"/>
              <a:gd name="connsiteX200" fmla="*/ 11045371 w 22682200"/>
              <a:gd name="connsiteY200" fmla="*/ 1277123 h 11880851"/>
              <a:gd name="connsiteX201" fmla="*/ 10918395 w 22682200"/>
              <a:gd name="connsiteY201" fmla="*/ 1235920 h 11880851"/>
              <a:gd name="connsiteX202" fmla="*/ 10888177 w 22682200"/>
              <a:gd name="connsiteY202" fmla="*/ 1297129 h 11880851"/>
              <a:gd name="connsiteX203" fmla="*/ 10784532 w 22682200"/>
              <a:gd name="connsiteY203" fmla="*/ 1182788 h 11880851"/>
              <a:gd name="connsiteX204" fmla="*/ 10661417 w 22682200"/>
              <a:gd name="connsiteY204" fmla="*/ 959505 h 11880851"/>
              <a:gd name="connsiteX205" fmla="*/ 10659360 w 22682200"/>
              <a:gd name="connsiteY205" fmla="*/ 955594 h 11880851"/>
              <a:gd name="connsiteX206" fmla="*/ 10669698 w 22682200"/>
              <a:gd name="connsiteY206" fmla="*/ 947082 h 11880851"/>
              <a:gd name="connsiteX207" fmla="*/ 10648129 w 22682200"/>
              <a:gd name="connsiteY207" fmla="*/ 933725 h 11880851"/>
              <a:gd name="connsiteX208" fmla="*/ 10647933 w 22682200"/>
              <a:gd name="connsiteY208" fmla="*/ 933859 h 11880851"/>
              <a:gd name="connsiteX209" fmla="*/ 10555622 w 22682200"/>
              <a:gd name="connsiteY209" fmla="*/ 758283 h 11880851"/>
              <a:gd name="connsiteX210" fmla="*/ 10573290 w 22682200"/>
              <a:gd name="connsiteY210" fmla="*/ 734166 h 11880851"/>
              <a:gd name="connsiteX211" fmla="*/ 10605143 w 22682200"/>
              <a:gd name="connsiteY211" fmla="*/ 680324 h 11880851"/>
              <a:gd name="connsiteX212" fmla="*/ 10433383 w 22682200"/>
              <a:gd name="connsiteY212" fmla="*/ 714335 h 11880851"/>
              <a:gd name="connsiteX213" fmla="*/ 10892488 w 22682200"/>
              <a:gd name="connsiteY213" fmla="*/ 323738 h 11880851"/>
              <a:gd name="connsiteX214" fmla="*/ 10429302 w 22682200"/>
              <a:gd name="connsiteY214" fmla="*/ 590404 h 11880851"/>
              <a:gd name="connsiteX215" fmla="*/ 10375514 w 22682200"/>
              <a:gd name="connsiteY215" fmla="*/ 604082 h 11880851"/>
              <a:gd name="connsiteX216" fmla="*/ 10314234 w 22682200"/>
              <a:gd name="connsiteY216" fmla="*/ 469407 h 11880851"/>
              <a:gd name="connsiteX217" fmla="*/ 10295052 w 22682200"/>
              <a:gd name="connsiteY217" fmla="*/ 491745 h 11880851"/>
              <a:gd name="connsiteX218" fmla="*/ 10319402 w 22682200"/>
              <a:gd name="connsiteY218" fmla="*/ 614143 h 11880851"/>
              <a:gd name="connsiteX219" fmla="*/ 10243655 w 22682200"/>
              <a:gd name="connsiteY219" fmla="*/ 618429 h 11880851"/>
              <a:gd name="connsiteX220" fmla="*/ 10288173 w 22682200"/>
              <a:gd name="connsiteY220" fmla="*/ 554209 h 11880851"/>
              <a:gd name="connsiteX221" fmla="*/ 10116304 w 22682200"/>
              <a:gd name="connsiteY221" fmla="*/ 651005 h 11880851"/>
              <a:gd name="connsiteX222" fmla="*/ 9997548 w 22682200"/>
              <a:gd name="connsiteY222" fmla="*/ 716457 h 11880851"/>
              <a:gd name="connsiteX223" fmla="*/ 9959851 w 22682200"/>
              <a:gd name="connsiteY223" fmla="*/ 614100 h 11880851"/>
              <a:gd name="connsiteX224" fmla="*/ 9936307 w 22682200"/>
              <a:gd name="connsiteY224" fmla="*/ 633712 h 11880851"/>
              <a:gd name="connsiteX225" fmla="*/ 9964049 w 22682200"/>
              <a:gd name="connsiteY225" fmla="*/ 734920 h 11880851"/>
              <a:gd name="connsiteX226" fmla="*/ 9952613 w 22682200"/>
              <a:gd name="connsiteY226" fmla="*/ 741223 h 11880851"/>
              <a:gd name="connsiteX227" fmla="*/ 9616442 w 22682200"/>
              <a:gd name="connsiteY227" fmla="*/ 850916 h 11880851"/>
              <a:gd name="connsiteX228" fmla="*/ 9770700 w 22682200"/>
              <a:gd name="connsiteY228" fmla="*/ 644085 h 11880851"/>
              <a:gd name="connsiteX229" fmla="*/ 9523119 w 22682200"/>
              <a:gd name="connsiteY229" fmla="*/ 803918 h 11880851"/>
              <a:gd name="connsiteX230" fmla="*/ 9662367 w 22682200"/>
              <a:gd name="connsiteY230" fmla="*/ 657982 h 11880851"/>
              <a:gd name="connsiteX231" fmla="*/ 9473526 w 22682200"/>
              <a:gd name="connsiteY231" fmla="*/ 551826 h 11880851"/>
              <a:gd name="connsiteX232" fmla="*/ 9382552 w 22682200"/>
              <a:gd name="connsiteY232" fmla="*/ 594045 h 11880851"/>
              <a:gd name="connsiteX233" fmla="*/ 9301553 w 22682200"/>
              <a:gd name="connsiteY233" fmla="*/ 642234 h 11880851"/>
              <a:gd name="connsiteX234" fmla="*/ 9238935 w 22682200"/>
              <a:gd name="connsiteY234" fmla="*/ 503068 h 11880851"/>
              <a:gd name="connsiteX235" fmla="*/ 9210450 w 22682200"/>
              <a:gd name="connsiteY235" fmla="*/ 531036 h 11880851"/>
              <a:gd name="connsiteX236" fmla="*/ 9259854 w 22682200"/>
              <a:gd name="connsiteY236" fmla="*/ 670538 h 11880851"/>
              <a:gd name="connsiteX237" fmla="*/ 9196578 w 22682200"/>
              <a:gd name="connsiteY237" fmla="*/ 714120 h 11880851"/>
              <a:gd name="connsiteX238" fmla="*/ 9199155 w 22682200"/>
              <a:gd name="connsiteY238" fmla="*/ 661274 h 11880851"/>
              <a:gd name="connsiteX239" fmla="*/ 9181129 w 22682200"/>
              <a:gd name="connsiteY239" fmla="*/ 661453 h 11880851"/>
              <a:gd name="connsiteX240" fmla="*/ 9155075 w 22682200"/>
              <a:gd name="connsiteY240" fmla="*/ 742705 h 11880851"/>
              <a:gd name="connsiteX241" fmla="*/ 9133935 w 22682200"/>
              <a:gd name="connsiteY241" fmla="*/ 757266 h 11880851"/>
              <a:gd name="connsiteX242" fmla="*/ 9124170 w 22682200"/>
              <a:gd name="connsiteY242" fmla="*/ 763682 h 11880851"/>
              <a:gd name="connsiteX243" fmla="*/ 9100429 w 22682200"/>
              <a:gd name="connsiteY243" fmla="*/ 690165 h 11880851"/>
              <a:gd name="connsiteX244" fmla="*/ 9058878 w 22682200"/>
              <a:gd name="connsiteY244" fmla="*/ 558368 h 11880851"/>
              <a:gd name="connsiteX245" fmla="*/ 9064349 w 22682200"/>
              <a:gd name="connsiteY245" fmla="*/ 683828 h 11880851"/>
              <a:gd name="connsiteX246" fmla="*/ 9017308 w 22682200"/>
              <a:gd name="connsiteY246" fmla="*/ 578160 h 11880851"/>
              <a:gd name="connsiteX247" fmla="*/ 8998703 w 22682200"/>
              <a:gd name="connsiteY247" fmla="*/ 589418 h 11880851"/>
              <a:gd name="connsiteX248" fmla="*/ 9058330 w 22682200"/>
              <a:gd name="connsiteY248" fmla="*/ 806941 h 11880851"/>
              <a:gd name="connsiteX249" fmla="*/ 9051757 w 22682200"/>
              <a:gd name="connsiteY249" fmla="*/ 811259 h 11880851"/>
              <a:gd name="connsiteX250" fmla="*/ 9038628 w 22682200"/>
              <a:gd name="connsiteY250" fmla="*/ 818549 h 11880851"/>
              <a:gd name="connsiteX251" fmla="*/ 8979155 w 22682200"/>
              <a:gd name="connsiteY251" fmla="*/ 676361 h 11880851"/>
              <a:gd name="connsiteX252" fmla="*/ 8950084 w 22682200"/>
              <a:gd name="connsiteY252" fmla="*/ 606857 h 11880851"/>
              <a:gd name="connsiteX253" fmla="*/ 9007832 w 22682200"/>
              <a:gd name="connsiteY253" fmla="*/ 503009 h 11880851"/>
              <a:gd name="connsiteX254" fmla="*/ 9221930 w 22682200"/>
              <a:gd name="connsiteY254" fmla="*/ 120633 h 11880851"/>
              <a:gd name="connsiteX255" fmla="*/ 8912305 w 22682200"/>
              <a:gd name="connsiteY255" fmla="*/ 209645 h 11880851"/>
              <a:gd name="connsiteX256" fmla="*/ 8968285 w 22682200"/>
              <a:gd name="connsiteY256" fmla="*/ 125527 h 11880851"/>
              <a:gd name="connsiteX257" fmla="*/ 8754621 w 22682200"/>
              <a:gd name="connsiteY257" fmla="*/ 268570 h 11880851"/>
              <a:gd name="connsiteX258" fmla="*/ 8785066 w 22682200"/>
              <a:gd name="connsiteY258" fmla="*/ 179436 h 11880851"/>
              <a:gd name="connsiteX259" fmla="*/ 8643723 w 22682200"/>
              <a:gd name="connsiteY259" fmla="*/ 162093 h 11880851"/>
              <a:gd name="connsiteX260" fmla="*/ 8667560 w 22682200"/>
              <a:gd name="connsiteY260" fmla="*/ 74265 h 11880851"/>
              <a:gd name="connsiteX261" fmla="*/ 7851875 w 22682200"/>
              <a:gd name="connsiteY261" fmla="*/ 308815 h 11880851"/>
              <a:gd name="connsiteX262" fmla="*/ 7884957 w 22682200"/>
              <a:gd name="connsiteY262" fmla="*/ 226713 h 11880851"/>
              <a:gd name="connsiteX263" fmla="*/ 7758577 w 22682200"/>
              <a:gd name="connsiteY263" fmla="*/ 224035 h 11880851"/>
              <a:gd name="connsiteX264" fmla="*/ 7777582 w 22682200"/>
              <a:gd name="connsiteY264" fmla="*/ 117018 h 11880851"/>
              <a:gd name="connsiteX265" fmla="*/ 7409834 w 22682200"/>
              <a:gd name="connsiteY265" fmla="*/ 202429 h 11880851"/>
              <a:gd name="connsiteX266" fmla="*/ 6985712 w 22682200"/>
              <a:gd name="connsiteY266" fmla="*/ 301522 h 11880851"/>
              <a:gd name="connsiteX267" fmla="*/ 7024510 w 22682200"/>
              <a:gd name="connsiteY267" fmla="*/ 228362 h 11880851"/>
              <a:gd name="connsiteX268" fmla="*/ 6909225 w 22682200"/>
              <a:gd name="connsiteY268" fmla="*/ 97569 h 11880851"/>
              <a:gd name="connsiteX269" fmla="*/ 6530382 w 22682200"/>
              <a:gd name="connsiteY269" fmla="*/ 311094 h 11880851"/>
              <a:gd name="connsiteX270" fmla="*/ 5639661 w 22682200"/>
              <a:gd name="connsiteY270" fmla="*/ 812343 h 11880851"/>
              <a:gd name="connsiteX271" fmla="*/ 5247975 w 22682200"/>
              <a:gd name="connsiteY271" fmla="*/ 1136704 h 11880851"/>
              <a:gd name="connsiteX272" fmla="*/ 4924988 w 22682200"/>
              <a:gd name="connsiteY272" fmla="*/ 1455018 h 11880851"/>
              <a:gd name="connsiteX273" fmla="*/ 4902087 w 22682200"/>
              <a:gd name="connsiteY273" fmla="*/ 1457035 h 11880851"/>
              <a:gd name="connsiteX274" fmla="*/ 4992874 w 22682200"/>
              <a:gd name="connsiteY274" fmla="*/ 1345876 h 11880851"/>
              <a:gd name="connsiteX275" fmla="*/ 4825329 w 22682200"/>
              <a:gd name="connsiteY275" fmla="*/ 1490285 h 11880851"/>
              <a:gd name="connsiteX276" fmla="*/ 4756961 w 22682200"/>
              <a:gd name="connsiteY276" fmla="*/ 1201706 h 11880851"/>
              <a:gd name="connsiteX277" fmla="*/ 4764277 w 22682200"/>
              <a:gd name="connsiteY277" fmla="*/ 1378613 h 11880851"/>
              <a:gd name="connsiteX278" fmla="*/ 4781771 w 22682200"/>
              <a:gd name="connsiteY278" fmla="*/ 1527828 h 11880851"/>
              <a:gd name="connsiteX279" fmla="*/ 4728822 w 22682200"/>
              <a:gd name="connsiteY279" fmla="*/ 1573467 h 11880851"/>
              <a:gd name="connsiteX280" fmla="*/ 4030541 w 22682200"/>
              <a:gd name="connsiteY280" fmla="*/ 2261729 h 11880851"/>
              <a:gd name="connsiteX281" fmla="*/ 4201489 w 22682200"/>
              <a:gd name="connsiteY281" fmla="*/ 2124625 h 11880851"/>
              <a:gd name="connsiteX282" fmla="*/ 4130963 w 22682200"/>
              <a:gd name="connsiteY282" fmla="*/ 2226734 h 11880851"/>
              <a:gd name="connsiteX283" fmla="*/ 4146369 w 22682200"/>
              <a:gd name="connsiteY283" fmla="*/ 2236274 h 11880851"/>
              <a:gd name="connsiteX284" fmla="*/ 4787908 w 22682200"/>
              <a:gd name="connsiteY284" fmla="*/ 1650894 h 11880851"/>
              <a:gd name="connsiteX285" fmla="*/ 4789150 w 22682200"/>
              <a:gd name="connsiteY285" fmla="*/ 1651940 h 11880851"/>
              <a:gd name="connsiteX286" fmla="*/ 4786912 w 22682200"/>
              <a:gd name="connsiteY286" fmla="*/ 1687010 h 11880851"/>
              <a:gd name="connsiteX287" fmla="*/ 4750771 w 22682200"/>
              <a:gd name="connsiteY287" fmla="*/ 1709559 h 11880851"/>
              <a:gd name="connsiteX288" fmla="*/ 4691403 w 22682200"/>
              <a:gd name="connsiteY288" fmla="*/ 1753110 h 11880851"/>
              <a:gd name="connsiteX289" fmla="*/ 4211570 w 22682200"/>
              <a:gd name="connsiteY289" fmla="*/ 2195663 h 11880851"/>
              <a:gd name="connsiteX290" fmla="*/ 4118146 w 22682200"/>
              <a:gd name="connsiteY290" fmla="*/ 2299786 h 11880851"/>
              <a:gd name="connsiteX291" fmla="*/ 3999110 w 22682200"/>
              <a:gd name="connsiteY291" fmla="*/ 2512236 h 11880851"/>
              <a:gd name="connsiteX292" fmla="*/ 3850940 w 22682200"/>
              <a:gd name="connsiteY292" fmla="*/ 2649200 h 11880851"/>
              <a:gd name="connsiteX293" fmla="*/ 3816358 w 22682200"/>
              <a:gd name="connsiteY293" fmla="*/ 2597156 h 11880851"/>
              <a:gd name="connsiteX294" fmla="*/ 3796425 w 22682200"/>
              <a:gd name="connsiteY294" fmla="*/ 2698316 h 11880851"/>
              <a:gd name="connsiteX295" fmla="*/ 3699490 w 22682200"/>
              <a:gd name="connsiteY295" fmla="*/ 2785628 h 11880851"/>
              <a:gd name="connsiteX296" fmla="*/ 3688079 w 22682200"/>
              <a:gd name="connsiteY296" fmla="*/ 2729964 h 11880851"/>
              <a:gd name="connsiteX297" fmla="*/ 3478225 w 22682200"/>
              <a:gd name="connsiteY297" fmla="*/ 2936788 h 11880851"/>
              <a:gd name="connsiteX298" fmla="*/ 3450401 w 22682200"/>
              <a:gd name="connsiteY298" fmla="*/ 2971054 h 11880851"/>
              <a:gd name="connsiteX299" fmla="*/ 3398477 w 22682200"/>
              <a:gd name="connsiteY299" fmla="*/ 2975453 h 11880851"/>
              <a:gd name="connsiteX300" fmla="*/ 3412337 w 22682200"/>
              <a:gd name="connsiteY300" fmla="*/ 3006753 h 11880851"/>
              <a:gd name="connsiteX301" fmla="*/ 3420030 w 22682200"/>
              <a:gd name="connsiteY301" fmla="*/ 3008459 h 11880851"/>
              <a:gd name="connsiteX302" fmla="*/ 3393016 w 22682200"/>
              <a:gd name="connsiteY302" fmla="*/ 3041729 h 11880851"/>
              <a:gd name="connsiteX303" fmla="*/ 3361504 w 22682200"/>
              <a:gd name="connsiteY303" fmla="*/ 3041911 h 11880851"/>
              <a:gd name="connsiteX304" fmla="*/ 3373915 w 22682200"/>
              <a:gd name="connsiteY304" fmla="*/ 3021346 h 11880851"/>
              <a:gd name="connsiteX305" fmla="*/ 3358066 w 22682200"/>
              <a:gd name="connsiteY305" fmla="*/ 3016930 h 11880851"/>
              <a:gd name="connsiteX306" fmla="*/ 3337138 w 22682200"/>
              <a:gd name="connsiteY306" fmla="*/ 3042051 h 11880851"/>
              <a:gd name="connsiteX307" fmla="*/ 3212480 w 22682200"/>
              <a:gd name="connsiteY307" fmla="*/ 3042767 h 11880851"/>
              <a:gd name="connsiteX308" fmla="*/ 3214499 w 22682200"/>
              <a:gd name="connsiteY308" fmla="*/ 3049729 h 11880851"/>
              <a:gd name="connsiteX309" fmla="*/ 3314778 w 22682200"/>
              <a:gd name="connsiteY309" fmla="*/ 3068893 h 11880851"/>
              <a:gd name="connsiteX310" fmla="*/ 3265369 w 22682200"/>
              <a:gd name="connsiteY310" fmla="*/ 3128202 h 11880851"/>
              <a:gd name="connsiteX311" fmla="*/ 3224787 w 22682200"/>
              <a:gd name="connsiteY311" fmla="*/ 3126374 h 11880851"/>
              <a:gd name="connsiteX312" fmla="*/ 3018956 w 22682200"/>
              <a:gd name="connsiteY312" fmla="*/ 3117097 h 11880851"/>
              <a:gd name="connsiteX313" fmla="*/ 3026026 w 22682200"/>
              <a:gd name="connsiteY313" fmla="*/ 3141462 h 11880851"/>
              <a:gd name="connsiteX314" fmla="*/ 3135788 w 22682200"/>
              <a:gd name="connsiteY314" fmla="*/ 3156574 h 11880851"/>
              <a:gd name="connsiteX315" fmla="*/ 3231079 w 22682200"/>
              <a:gd name="connsiteY315" fmla="*/ 3169368 h 11880851"/>
              <a:gd name="connsiteX316" fmla="*/ 3108985 w 22682200"/>
              <a:gd name="connsiteY316" fmla="*/ 3315934 h 11880851"/>
              <a:gd name="connsiteX317" fmla="*/ 3012745 w 22682200"/>
              <a:gd name="connsiteY317" fmla="*/ 3326325 h 11880851"/>
              <a:gd name="connsiteX318" fmla="*/ 2888224 w 22682200"/>
              <a:gd name="connsiteY318" fmla="*/ 3358420 h 11880851"/>
              <a:gd name="connsiteX319" fmla="*/ 2993918 w 22682200"/>
              <a:gd name="connsiteY319" fmla="*/ 3421549 h 11880851"/>
              <a:gd name="connsiteX320" fmla="*/ 3012005 w 22682200"/>
              <a:gd name="connsiteY320" fmla="*/ 3432352 h 11880851"/>
              <a:gd name="connsiteX321" fmla="*/ 2999728 w 22682200"/>
              <a:gd name="connsiteY321" fmla="*/ 3447088 h 11880851"/>
              <a:gd name="connsiteX322" fmla="*/ 2735492 w 22682200"/>
              <a:gd name="connsiteY322" fmla="*/ 3439487 h 11880851"/>
              <a:gd name="connsiteX323" fmla="*/ 2436018 w 22682200"/>
              <a:gd name="connsiteY323" fmla="*/ 3430748 h 11880851"/>
              <a:gd name="connsiteX324" fmla="*/ 2873780 w 22682200"/>
              <a:gd name="connsiteY324" fmla="*/ 3514340 h 11880851"/>
              <a:gd name="connsiteX325" fmla="*/ 2928357 w 22682200"/>
              <a:gd name="connsiteY325" fmla="*/ 3532765 h 11880851"/>
              <a:gd name="connsiteX326" fmla="*/ 2669691 w 22682200"/>
              <a:gd name="connsiteY326" fmla="*/ 3843276 h 11880851"/>
              <a:gd name="connsiteX327" fmla="*/ 2675901 w 22682200"/>
              <a:gd name="connsiteY327" fmla="*/ 3771531 h 11880851"/>
              <a:gd name="connsiteX328" fmla="*/ 2646890 w 22682200"/>
              <a:gd name="connsiteY328" fmla="*/ 3694169 h 11880851"/>
              <a:gd name="connsiteX329" fmla="*/ 2547354 w 22682200"/>
              <a:gd name="connsiteY329" fmla="*/ 3718916 h 11880851"/>
              <a:gd name="connsiteX330" fmla="*/ 2366596 w 22682200"/>
              <a:gd name="connsiteY330" fmla="*/ 4044322 h 11880851"/>
              <a:gd name="connsiteX331" fmla="*/ 2387644 w 22682200"/>
              <a:gd name="connsiteY331" fmla="*/ 4176147 h 11880851"/>
              <a:gd name="connsiteX332" fmla="*/ 2455900 w 22682200"/>
              <a:gd name="connsiteY332" fmla="*/ 4175224 h 11880851"/>
              <a:gd name="connsiteX333" fmla="*/ 2401202 w 22682200"/>
              <a:gd name="connsiteY333" fmla="*/ 4319531 h 11880851"/>
              <a:gd name="connsiteX334" fmla="*/ 2119105 w 22682200"/>
              <a:gd name="connsiteY334" fmla="*/ 4727963 h 11880851"/>
              <a:gd name="connsiteX335" fmla="*/ 2395357 w 22682200"/>
              <a:gd name="connsiteY335" fmla="*/ 4499493 h 11880851"/>
              <a:gd name="connsiteX336" fmla="*/ 2416926 w 22682200"/>
              <a:gd name="connsiteY336" fmla="*/ 4512851 h 11880851"/>
              <a:gd name="connsiteX337" fmla="*/ 1979733 w 22682200"/>
              <a:gd name="connsiteY337" fmla="*/ 5062805 h 11880851"/>
              <a:gd name="connsiteX338" fmla="*/ 2008351 w 22682200"/>
              <a:gd name="connsiteY338" fmla="*/ 5069729 h 11880851"/>
              <a:gd name="connsiteX339" fmla="*/ 2263010 w 22682200"/>
              <a:gd name="connsiteY339" fmla="*/ 4865682 h 11880851"/>
              <a:gd name="connsiteX340" fmla="*/ 2234736 w 22682200"/>
              <a:gd name="connsiteY340" fmla="*/ 5004754 h 11880851"/>
              <a:gd name="connsiteX341" fmla="*/ 2338708 w 22682200"/>
              <a:gd name="connsiteY341" fmla="*/ 4928762 h 11880851"/>
              <a:gd name="connsiteX342" fmla="*/ 2363356 w 22682200"/>
              <a:gd name="connsiteY342" fmla="*/ 4944028 h 11880851"/>
              <a:gd name="connsiteX343" fmla="*/ 2206928 w 22682200"/>
              <a:gd name="connsiteY343" fmla="*/ 5100922 h 11880851"/>
              <a:gd name="connsiteX344" fmla="*/ 2222336 w 22682200"/>
              <a:gd name="connsiteY344" fmla="*/ 5110464 h 11880851"/>
              <a:gd name="connsiteX345" fmla="*/ 2483180 w 22682200"/>
              <a:gd name="connsiteY345" fmla="*/ 4872452 h 11880851"/>
              <a:gd name="connsiteX346" fmla="*/ 2501667 w 22682200"/>
              <a:gd name="connsiteY346" fmla="*/ 4883903 h 11880851"/>
              <a:gd name="connsiteX347" fmla="*/ 2324458 w 22682200"/>
              <a:gd name="connsiteY347" fmla="*/ 5168313 h 11880851"/>
              <a:gd name="connsiteX348" fmla="*/ 2479530 w 22682200"/>
              <a:gd name="connsiteY348" fmla="*/ 5064573 h 11880851"/>
              <a:gd name="connsiteX349" fmla="*/ 2491855 w 22682200"/>
              <a:gd name="connsiteY349" fmla="*/ 5072206 h 11880851"/>
              <a:gd name="connsiteX350" fmla="*/ 2269759 w 22682200"/>
              <a:gd name="connsiteY350" fmla="*/ 5312618 h 11880851"/>
              <a:gd name="connsiteX351" fmla="*/ 2297932 w 22682200"/>
              <a:gd name="connsiteY351" fmla="*/ 5324668 h 11880851"/>
              <a:gd name="connsiteX352" fmla="*/ 2615177 w 22682200"/>
              <a:gd name="connsiteY352" fmla="*/ 5035194 h 11880851"/>
              <a:gd name="connsiteX353" fmla="*/ 2586042 w 22682200"/>
              <a:gd name="connsiteY353" fmla="*/ 5146736 h 11880851"/>
              <a:gd name="connsiteX354" fmla="*/ 2533167 w 22682200"/>
              <a:gd name="connsiteY354" fmla="*/ 5194982 h 11880851"/>
              <a:gd name="connsiteX355" fmla="*/ 2627872 w 22682200"/>
              <a:gd name="connsiteY355" fmla="*/ 5151045 h 11880851"/>
              <a:gd name="connsiteX356" fmla="*/ 2760220 w 22682200"/>
              <a:gd name="connsiteY356" fmla="*/ 5050065 h 11880851"/>
              <a:gd name="connsiteX357" fmla="*/ 2761957 w 22682200"/>
              <a:gd name="connsiteY357" fmla="*/ 5080892 h 11880851"/>
              <a:gd name="connsiteX358" fmla="*/ 2773711 w 22682200"/>
              <a:gd name="connsiteY358" fmla="*/ 5467701 h 11880851"/>
              <a:gd name="connsiteX359" fmla="*/ 2741546 w 22682200"/>
              <a:gd name="connsiteY359" fmla="*/ 5509561 h 11880851"/>
              <a:gd name="connsiteX360" fmla="*/ 2680865 w 22682200"/>
              <a:gd name="connsiteY360" fmla="*/ 5588825 h 11880851"/>
              <a:gd name="connsiteX361" fmla="*/ 2769406 w 22682200"/>
              <a:gd name="connsiteY361" fmla="*/ 5541073 h 11880851"/>
              <a:gd name="connsiteX362" fmla="*/ 2716926 w 22682200"/>
              <a:gd name="connsiteY362" fmla="*/ 5659755 h 11880851"/>
              <a:gd name="connsiteX363" fmla="*/ 2776681 w 22682200"/>
              <a:gd name="connsiteY363" fmla="*/ 5611721 h 11880851"/>
              <a:gd name="connsiteX364" fmla="*/ 2778184 w 22682200"/>
              <a:gd name="connsiteY364" fmla="*/ 5610455 h 11880851"/>
              <a:gd name="connsiteX365" fmla="*/ 2779858 w 22682200"/>
              <a:gd name="connsiteY365" fmla="*/ 5654557 h 11880851"/>
              <a:gd name="connsiteX366" fmla="*/ 2498722 w 22682200"/>
              <a:gd name="connsiteY366" fmla="*/ 6005168 h 11880851"/>
              <a:gd name="connsiteX367" fmla="*/ 2536586 w 22682200"/>
              <a:gd name="connsiteY367" fmla="*/ 6017819 h 11880851"/>
              <a:gd name="connsiteX368" fmla="*/ 2777391 w 22682200"/>
              <a:gd name="connsiteY368" fmla="*/ 5762250 h 11880851"/>
              <a:gd name="connsiteX369" fmla="*/ 2783690 w 22682200"/>
              <a:gd name="connsiteY369" fmla="*/ 5755486 h 11880851"/>
              <a:gd name="connsiteX370" fmla="*/ 2786874 w 22682200"/>
              <a:gd name="connsiteY370" fmla="*/ 5839451 h 11880851"/>
              <a:gd name="connsiteX371" fmla="*/ 2732206 w 22682200"/>
              <a:gd name="connsiteY371" fmla="*/ 5858199 h 11880851"/>
              <a:gd name="connsiteX372" fmla="*/ 2772985 w 22682200"/>
              <a:gd name="connsiteY372" fmla="*/ 5861773 h 11880851"/>
              <a:gd name="connsiteX373" fmla="*/ 2788156 w 22682200"/>
              <a:gd name="connsiteY373" fmla="*/ 5863106 h 11880851"/>
              <a:gd name="connsiteX374" fmla="*/ 2791079 w 22682200"/>
              <a:gd name="connsiteY374" fmla="*/ 5909240 h 11880851"/>
              <a:gd name="connsiteX375" fmla="*/ 2758639 w 22682200"/>
              <a:gd name="connsiteY375" fmla="*/ 5923165 h 11880851"/>
              <a:gd name="connsiteX376" fmla="*/ 2657713 w 22682200"/>
              <a:gd name="connsiteY376" fmla="*/ 5968650 h 11880851"/>
              <a:gd name="connsiteX377" fmla="*/ 2666070 w 22682200"/>
              <a:gd name="connsiteY377" fmla="*/ 5984622 h 11880851"/>
              <a:gd name="connsiteX378" fmla="*/ 2794529 w 22682200"/>
              <a:gd name="connsiteY378" fmla="*/ 5963651 h 11880851"/>
              <a:gd name="connsiteX379" fmla="*/ 2795345 w 22682200"/>
              <a:gd name="connsiteY379" fmla="*/ 5976555 h 11880851"/>
              <a:gd name="connsiteX380" fmla="*/ 2728340 w 22682200"/>
              <a:gd name="connsiteY380" fmla="*/ 6043437 h 11880851"/>
              <a:gd name="connsiteX381" fmla="*/ 2629858 w 22682200"/>
              <a:gd name="connsiteY381" fmla="*/ 6140380 h 11880851"/>
              <a:gd name="connsiteX382" fmla="*/ 2739105 w 22682200"/>
              <a:gd name="connsiteY382" fmla="*/ 6078451 h 11880851"/>
              <a:gd name="connsiteX383" fmla="*/ 2666388 w 22682200"/>
              <a:gd name="connsiteY383" fmla="*/ 6168401 h 11880851"/>
              <a:gd name="connsiteX384" fmla="*/ 2684875 w 22682200"/>
              <a:gd name="connsiteY384" fmla="*/ 6179851 h 11880851"/>
              <a:gd name="connsiteX385" fmla="*/ 2801485 w 22682200"/>
              <a:gd name="connsiteY385" fmla="*/ 6073450 h 11880851"/>
              <a:gd name="connsiteX386" fmla="*/ 2803302 w 22682200"/>
              <a:gd name="connsiteY386" fmla="*/ 6102129 h 11880851"/>
              <a:gd name="connsiteX387" fmla="*/ 2805199 w 22682200"/>
              <a:gd name="connsiteY387" fmla="*/ 6117564 h 11880851"/>
              <a:gd name="connsiteX388" fmla="*/ 2771199 w 22682200"/>
              <a:gd name="connsiteY388" fmla="*/ 6157722 h 11880851"/>
              <a:gd name="connsiteX389" fmla="*/ 2648243 w 22682200"/>
              <a:gd name="connsiteY389" fmla="*/ 6302950 h 11880851"/>
              <a:gd name="connsiteX390" fmla="*/ 2676421 w 22682200"/>
              <a:gd name="connsiteY390" fmla="*/ 6315001 h 11880851"/>
              <a:gd name="connsiteX391" fmla="*/ 2812320 w 22682200"/>
              <a:gd name="connsiteY391" fmla="*/ 6175575 h 11880851"/>
              <a:gd name="connsiteX392" fmla="*/ 2818880 w 22682200"/>
              <a:gd name="connsiteY392" fmla="*/ 6229017 h 11880851"/>
              <a:gd name="connsiteX393" fmla="*/ 2914057 w 22682200"/>
              <a:gd name="connsiteY393" fmla="*/ 6598476 h 11880851"/>
              <a:gd name="connsiteX394" fmla="*/ 3050666 w 22682200"/>
              <a:gd name="connsiteY394" fmla="*/ 7030892 h 11880851"/>
              <a:gd name="connsiteX395" fmla="*/ 3042048 w 22682200"/>
              <a:gd name="connsiteY395" fmla="*/ 7052205 h 11880851"/>
              <a:gd name="connsiteX396" fmla="*/ 2984336 w 22682200"/>
              <a:gd name="connsiteY396" fmla="*/ 6920799 h 11880851"/>
              <a:gd name="connsiteX397" fmla="*/ 3362367 w 22682200"/>
              <a:gd name="connsiteY397" fmla="*/ 8194361 h 11880851"/>
              <a:gd name="connsiteX398" fmla="*/ 3318000 w 22682200"/>
              <a:gd name="connsiteY398" fmla="*/ 7979764 h 11880851"/>
              <a:gd name="connsiteX399" fmla="*/ 3376867 w 22682200"/>
              <a:gd name="connsiteY399" fmla="*/ 8089009 h 11880851"/>
              <a:gd name="connsiteX400" fmla="*/ 3392370 w 22682200"/>
              <a:gd name="connsiteY400" fmla="*/ 8079627 h 11880851"/>
              <a:gd name="connsiteX401" fmla="*/ 3162775 w 22682200"/>
              <a:gd name="connsiteY401" fmla="*/ 7242054 h 11880851"/>
              <a:gd name="connsiteX402" fmla="*/ 3191944 w 22682200"/>
              <a:gd name="connsiteY402" fmla="*/ 7229769 h 11880851"/>
              <a:gd name="connsiteX403" fmla="*/ 3209922 w 22682200"/>
              <a:gd name="connsiteY403" fmla="*/ 7374486 h 11880851"/>
              <a:gd name="connsiteX404" fmla="*/ 3385851 w 22682200"/>
              <a:gd name="connsiteY404" fmla="*/ 8003091 h 11880851"/>
              <a:gd name="connsiteX405" fmla="*/ 3436100 w 22682200"/>
              <a:gd name="connsiteY405" fmla="*/ 8133646 h 11880851"/>
              <a:gd name="connsiteX406" fmla="*/ 3571178 w 22682200"/>
              <a:gd name="connsiteY406" fmla="*/ 8336276 h 11880851"/>
              <a:gd name="connsiteX407" fmla="*/ 3678404 w 22682200"/>
              <a:gd name="connsiteY407" fmla="*/ 8727450 h 11880851"/>
              <a:gd name="connsiteX408" fmla="*/ 3623639 w 22682200"/>
              <a:gd name="connsiteY408" fmla="*/ 8712300 h 11880851"/>
              <a:gd name="connsiteX409" fmla="*/ 3823479 w 22682200"/>
              <a:gd name="connsiteY409" fmla="*/ 9256685 h 11880851"/>
              <a:gd name="connsiteX410" fmla="*/ 3740277 w 22682200"/>
              <a:gd name="connsiteY410" fmla="*/ 9124608 h 11880851"/>
              <a:gd name="connsiteX411" fmla="*/ 3729136 w 22682200"/>
              <a:gd name="connsiteY411" fmla="*/ 9136715 h 11880851"/>
              <a:gd name="connsiteX412" fmla="*/ 4152040 w 22682200"/>
              <a:gd name="connsiteY412" fmla="*/ 10125583 h 11880851"/>
              <a:gd name="connsiteX413" fmla="*/ 4090968 w 22682200"/>
              <a:gd name="connsiteY413" fmla="*/ 10087425 h 11880851"/>
              <a:gd name="connsiteX414" fmla="*/ 4008874 w 22682200"/>
              <a:gd name="connsiteY414" fmla="*/ 10078082 h 11880851"/>
              <a:gd name="connsiteX415" fmla="*/ 3985649 w 22682200"/>
              <a:gd name="connsiteY415" fmla="*/ 10177983 h 11880851"/>
              <a:gd name="connsiteX416" fmla="*/ 4193257 w 22682200"/>
              <a:gd name="connsiteY416" fmla="*/ 10486953 h 11880851"/>
              <a:gd name="connsiteX417" fmla="*/ 4320232 w 22682200"/>
              <a:gd name="connsiteY417" fmla="*/ 10528156 h 11880851"/>
              <a:gd name="connsiteX418" fmla="*/ 4350450 w 22682200"/>
              <a:gd name="connsiteY418" fmla="*/ 10466947 h 11880851"/>
              <a:gd name="connsiteX419" fmla="*/ 4454095 w 22682200"/>
              <a:gd name="connsiteY419" fmla="*/ 10581288 h 11880851"/>
              <a:gd name="connsiteX420" fmla="*/ 4530975 w 22682200"/>
              <a:gd name="connsiteY420" fmla="*/ 10720718 h 11880851"/>
              <a:gd name="connsiteX421" fmla="*/ 4512439 w 22682200"/>
              <a:gd name="connsiteY421" fmla="*/ 10743714 h 11880851"/>
              <a:gd name="connsiteX422" fmla="*/ 4544372 w 22682200"/>
              <a:gd name="connsiteY422" fmla="*/ 10756045 h 11880851"/>
              <a:gd name="connsiteX423" fmla="*/ 4548873 w 22682200"/>
              <a:gd name="connsiteY423" fmla="*/ 10753179 h 11880851"/>
              <a:gd name="connsiteX424" fmla="*/ 4565830 w 22682200"/>
              <a:gd name="connsiteY424" fmla="*/ 10783931 h 11880851"/>
              <a:gd name="connsiteX425" fmla="*/ 4428516 w 22682200"/>
              <a:gd name="connsiteY425" fmla="*/ 10922832 h 11880851"/>
              <a:gd name="connsiteX426" fmla="*/ 4434867 w 22682200"/>
              <a:gd name="connsiteY426" fmla="*/ 10926326 h 11880851"/>
              <a:gd name="connsiteX427" fmla="*/ 4586931 w 22682200"/>
              <a:gd name="connsiteY427" fmla="*/ 10823060 h 11880851"/>
              <a:gd name="connsiteX428" fmla="*/ 4610870 w 22682200"/>
              <a:gd name="connsiteY428" fmla="*/ 10868594 h 11880851"/>
              <a:gd name="connsiteX429" fmla="*/ 4344235 w 22682200"/>
              <a:gd name="connsiteY429" fmla="*/ 11112231 h 11880851"/>
              <a:gd name="connsiteX430" fmla="*/ 4366464 w 22682200"/>
              <a:gd name="connsiteY430" fmla="*/ 11124461 h 11880851"/>
              <a:gd name="connsiteX431" fmla="*/ 4546820 w 22682200"/>
              <a:gd name="connsiteY431" fmla="*/ 10987272 h 11880851"/>
              <a:gd name="connsiteX432" fmla="*/ 4636841 w 22682200"/>
              <a:gd name="connsiteY432" fmla="*/ 10917990 h 11880851"/>
              <a:gd name="connsiteX433" fmla="*/ 4651742 w 22682200"/>
              <a:gd name="connsiteY433" fmla="*/ 10946332 h 11880851"/>
              <a:gd name="connsiteX434" fmla="*/ 4617296 w 22682200"/>
              <a:gd name="connsiteY434" fmla="*/ 10984789 h 11880851"/>
              <a:gd name="connsiteX435" fmla="*/ 4662824 w 22682200"/>
              <a:gd name="connsiteY435" fmla="*/ 10967410 h 11880851"/>
              <a:gd name="connsiteX436" fmla="*/ 4689501 w 22682200"/>
              <a:gd name="connsiteY436" fmla="*/ 11018151 h 11880851"/>
              <a:gd name="connsiteX437" fmla="*/ 4622259 w 22682200"/>
              <a:gd name="connsiteY437" fmla="*/ 11097550 h 11880851"/>
              <a:gd name="connsiteX438" fmla="*/ 4487788 w 22682200"/>
              <a:gd name="connsiteY438" fmla="*/ 11264571 h 11880851"/>
              <a:gd name="connsiteX439" fmla="*/ 4422435 w 22682200"/>
              <a:gd name="connsiteY439" fmla="*/ 11375314 h 11880851"/>
              <a:gd name="connsiteX440" fmla="*/ 4592215 w 22682200"/>
              <a:gd name="connsiteY440" fmla="*/ 11332509 h 11880851"/>
              <a:gd name="connsiteX441" fmla="*/ 4153820 w 22682200"/>
              <a:gd name="connsiteY441" fmla="*/ 11746216 h 11880851"/>
              <a:gd name="connsiteX442" fmla="*/ 4786626 w 22682200"/>
              <a:gd name="connsiteY442" fmla="*/ 11418523 h 11880851"/>
              <a:gd name="connsiteX443" fmla="*/ 4745473 w 22682200"/>
              <a:gd name="connsiteY443" fmla="*/ 11484947 h 11880851"/>
              <a:gd name="connsiteX444" fmla="*/ 5401045 w 22682200"/>
              <a:gd name="connsiteY444" fmla="*/ 11154063 h 11880851"/>
              <a:gd name="connsiteX445" fmla="*/ 5257634 w 22682200"/>
              <a:gd name="connsiteY445" fmla="*/ 11368560 h 11880851"/>
              <a:gd name="connsiteX446" fmla="*/ 5496663 w 22682200"/>
              <a:gd name="connsiteY446" fmla="*/ 11196197 h 11880851"/>
              <a:gd name="connsiteX447" fmla="*/ 5365110 w 22682200"/>
              <a:gd name="connsiteY447" fmla="*/ 11349107 h 11880851"/>
              <a:gd name="connsiteX448" fmla="*/ 5559163 w 22682200"/>
              <a:gd name="connsiteY448" fmla="*/ 11445403 h 11880851"/>
              <a:gd name="connsiteX449" fmla="*/ 5887731 w 22682200"/>
              <a:gd name="connsiteY449" fmla="*/ 11222758 h 11880851"/>
              <a:gd name="connsiteX450" fmla="*/ 5958972 w 22682200"/>
              <a:gd name="connsiteY450" fmla="*/ 11170509 h 11880851"/>
              <a:gd name="connsiteX451" fmla="*/ 5999693 w 22682200"/>
              <a:gd name="connsiteY451" fmla="*/ 11261006 h 11880851"/>
              <a:gd name="connsiteX452" fmla="*/ 6028177 w 22682200"/>
              <a:gd name="connsiteY452" fmla="*/ 11233040 h 11880851"/>
              <a:gd name="connsiteX453" fmla="*/ 5997254 w 22682200"/>
              <a:gd name="connsiteY453" fmla="*/ 11145721 h 11880851"/>
              <a:gd name="connsiteX454" fmla="*/ 6049997 w 22682200"/>
              <a:gd name="connsiteY454" fmla="*/ 11112780 h 11880851"/>
              <a:gd name="connsiteX455" fmla="*/ 6137479 w 22682200"/>
              <a:gd name="connsiteY455" fmla="*/ 11071688 h 11880851"/>
              <a:gd name="connsiteX456" fmla="*/ 6138197 w 22682200"/>
              <a:gd name="connsiteY456" fmla="*/ 11073911 h 11880851"/>
              <a:gd name="connsiteX457" fmla="*/ 6157553 w 22682200"/>
              <a:gd name="connsiteY457" fmla="*/ 11134631 h 11880851"/>
              <a:gd name="connsiteX458" fmla="*/ 6170733 w 22682200"/>
              <a:gd name="connsiteY458" fmla="*/ 11176841 h 11880851"/>
              <a:gd name="connsiteX459" fmla="*/ 6129428 w 22682200"/>
              <a:gd name="connsiteY459" fmla="*/ 11260864 h 11880851"/>
              <a:gd name="connsiteX460" fmla="*/ 5832615 w 22682200"/>
              <a:gd name="connsiteY460" fmla="*/ 11863075 h 11880851"/>
              <a:gd name="connsiteX461" fmla="*/ 6137250 w 22682200"/>
              <a:gd name="connsiteY461" fmla="*/ 11758247 h 11880851"/>
              <a:gd name="connsiteX462" fmla="*/ 6085674 w 22682200"/>
              <a:gd name="connsiteY462" fmla="*/ 11845134 h 11880851"/>
              <a:gd name="connsiteX463" fmla="*/ 6291694 w 22682200"/>
              <a:gd name="connsiteY463" fmla="*/ 11691283 h 11880851"/>
              <a:gd name="connsiteX464" fmla="*/ 6265876 w 22682200"/>
              <a:gd name="connsiteY464" fmla="*/ 11781867 h 11880851"/>
              <a:gd name="connsiteX465" fmla="*/ 6407924 w 22682200"/>
              <a:gd name="connsiteY465" fmla="*/ 11791914 h 11880851"/>
              <a:gd name="connsiteX466" fmla="*/ 6388638 w 22682200"/>
              <a:gd name="connsiteY466" fmla="*/ 11880851 h 11880851"/>
              <a:gd name="connsiteX467" fmla="*/ 0 w 22682200"/>
              <a:gd name="connsiteY467" fmla="*/ 11880851 h 118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22682200" h="11880851">
                <a:moveTo>
                  <a:pt x="6174276" y="11080247"/>
                </a:moveTo>
                <a:lnTo>
                  <a:pt x="6194663" y="11128167"/>
                </a:lnTo>
                <a:lnTo>
                  <a:pt x="6177698" y="11162673"/>
                </a:lnTo>
                <a:lnTo>
                  <a:pt x="6176283" y="11135370"/>
                </a:lnTo>
                <a:cubicBezTo>
                  <a:pt x="6175355" y="11117150"/>
                  <a:pt x="6174671" y="11101470"/>
                  <a:pt x="6174276" y="11080247"/>
                </a:cubicBezTo>
                <a:close/>
                <a:moveTo>
                  <a:pt x="6236655" y="11042750"/>
                </a:moveTo>
                <a:lnTo>
                  <a:pt x="6215538" y="11085704"/>
                </a:lnTo>
                <a:lnTo>
                  <a:pt x="6206178" y="11051555"/>
                </a:lnTo>
                <a:close/>
                <a:moveTo>
                  <a:pt x="4760104" y="10933612"/>
                </a:moveTo>
                <a:lnTo>
                  <a:pt x="4760453" y="10934378"/>
                </a:lnTo>
                <a:lnTo>
                  <a:pt x="4689530" y="11018119"/>
                </a:lnTo>
                <a:lnTo>
                  <a:pt x="4677611" y="10962033"/>
                </a:lnTo>
                <a:lnTo>
                  <a:pt x="4705414" y="10952064"/>
                </a:lnTo>
                <a:cubicBezTo>
                  <a:pt x="4717084" y="10948007"/>
                  <a:pt x="4727420" y="10944524"/>
                  <a:pt x="4736680" y="10941434"/>
                </a:cubicBezTo>
                <a:close/>
                <a:moveTo>
                  <a:pt x="4722693" y="10851396"/>
                </a:moveTo>
                <a:lnTo>
                  <a:pt x="4726318" y="10859364"/>
                </a:lnTo>
                <a:lnTo>
                  <a:pt x="4715900" y="10871793"/>
                </a:lnTo>
                <a:cubicBezTo>
                  <a:pt x="4704927" y="10884830"/>
                  <a:pt x="4694802" y="10896779"/>
                  <a:pt x="4684681" y="10908565"/>
                </a:cubicBezTo>
                <a:lnTo>
                  <a:pt x="4669862" y="10925580"/>
                </a:lnTo>
                <a:lnTo>
                  <a:pt x="4663812" y="10897109"/>
                </a:lnTo>
                <a:close/>
                <a:moveTo>
                  <a:pt x="4623808" y="10705445"/>
                </a:moveTo>
                <a:cubicBezTo>
                  <a:pt x="4626983" y="10707192"/>
                  <a:pt x="4630158" y="10708938"/>
                  <a:pt x="4636510" y="10712434"/>
                </a:cubicBezTo>
                <a:lnTo>
                  <a:pt x="4624701" y="10724379"/>
                </a:lnTo>
                <a:lnTo>
                  <a:pt x="4620763" y="10707384"/>
                </a:lnTo>
                <a:close/>
                <a:moveTo>
                  <a:pt x="12455965" y="7051676"/>
                </a:moveTo>
                <a:lnTo>
                  <a:pt x="12463809" y="7060915"/>
                </a:lnTo>
                <a:lnTo>
                  <a:pt x="12478671" y="7088358"/>
                </a:lnTo>
                <a:lnTo>
                  <a:pt x="12424785" y="7138689"/>
                </a:lnTo>
                <a:cubicBezTo>
                  <a:pt x="12415258" y="7133446"/>
                  <a:pt x="12408909" y="7129952"/>
                  <a:pt x="12402558" y="7126458"/>
                </a:cubicBezTo>
                <a:close/>
                <a:moveTo>
                  <a:pt x="12196581" y="4711871"/>
                </a:moveTo>
                <a:cubicBezTo>
                  <a:pt x="12209746" y="4740122"/>
                  <a:pt x="12219748" y="4764249"/>
                  <a:pt x="12235835" y="4801294"/>
                </a:cubicBezTo>
                <a:lnTo>
                  <a:pt x="12242240" y="4815861"/>
                </a:lnTo>
                <a:lnTo>
                  <a:pt x="12215831" y="4817939"/>
                </a:lnTo>
                <a:lnTo>
                  <a:pt x="12187962" y="4733184"/>
                </a:lnTo>
                <a:cubicBezTo>
                  <a:pt x="12186701" y="4728582"/>
                  <a:pt x="12191640" y="4720226"/>
                  <a:pt x="12196581" y="4711871"/>
                </a:cubicBezTo>
                <a:close/>
                <a:moveTo>
                  <a:pt x="11911733" y="3923311"/>
                </a:moveTo>
                <a:lnTo>
                  <a:pt x="12073673" y="4514076"/>
                </a:lnTo>
                <a:lnTo>
                  <a:pt x="12045082" y="4515663"/>
                </a:lnTo>
                <a:lnTo>
                  <a:pt x="12040492" y="4462266"/>
                </a:lnTo>
                <a:cubicBezTo>
                  <a:pt x="12038219" y="4437487"/>
                  <a:pt x="12035012" y="4412600"/>
                  <a:pt x="12028704" y="4389590"/>
                </a:cubicBezTo>
                <a:cubicBezTo>
                  <a:pt x="12000320" y="4286043"/>
                  <a:pt x="11970845" y="4181815"/>
                  <a:pt x="11941212" y="4077012"/>
                </a:cubicBezTo>
                <a:lnTo>
                  <a:pt x="11898839" y="3925594"/>
                </a:lnTo>
                <a:close/>
                <a:moveTo>
                  <a:pt x="3342069" y="3074107"/>
                </a:moveTo>
                <a:lnTo>
                  <a:pt x="3361796" y="3077880"/>
                </a:lnTo>
                <a:lnTo>
                  <a:pt x="3315942" y="3130483"/>
                </a:lnTo>
                <a:lnTo>
                  <a:pt x="3308964" y="3130167"/>
                </a:lnTo>
                <a:lnTo>
                  <a:pt x="3332698" y="3089635"/>
                </a:lnTo>
                <a:close/>
                <a:moveTo>
                  <a:pt x="10604842" y="1000488"/>
                </a:moveTo>
                <a:lnTo>
                  <a:pt x="10626913" y="1095742"/>
                </a:lnTo>
                <a:cubicBezTo>
                  <a:pt x="10617610" y="1101371"/>
                  <a:pt x="10611408" y="1105123"/>
                  <a:pt x="10605208" y="1108875"/>
                </a:cubicBezTo>
                <a:lnTo>
                  <a:pt x="10569231" y="1029811"/>
                </a:lnTo>
                <a:close/>
                <a:moveTo>
                  <a:pt x="10552594" y="762417"/>
                </a:moveTo>
                <a:lnTo>
                  <a:pt x="10584933" y="914576"/>
                </a:lnTo>
                <a:lnTo>
                  <a:pt x="10597392" y="968346"/>
                </a:lnTo>
                <a:lnTo>
                  <a:pt x="10554562" y="997573"/>
                </a:lnTo>
                <a:lnTo>
                  <a:pt x="10484361" y="843294"/>
                </a:lnTo>
                <a:lnTo>
                  <a:pt x="10534176" y="787557"/>
                </a:lnTo>
                <a:close/>
                <a:moveTo>
                  <a:pt x="8926034" y="650101"/>
                </a:moveTo>
                <a:lnTo>
                  <a:pt x="8984790" y="823853"/>
                </a:lnTo>
                <a:lnTo>
                  <a:pt x="8991619" y="844648"/>
                </a:lnTo>
                <a:lnTo>
                  <a:pt x="8966224" y="858747"/>
                </a:lnTo>
                <a:cubicBezTo>
                  <a:pt x="8907591" y="887396"/>
                  <a:pt x="8845240" y="909187"/>
                  <a:pt x="8776208" y="919078"/>
                </a:cubicBezTo>
                <a:cubicBezTo>
                  <a:pt x="8816547" y="846871"/>
                  <a:pt x="8855952" y="776109"/>
                  <a:pt x="8894522" y="706771"/>
                </a:cubicBezTo>
                <a:close/>
                <a:moveTo>
                  <a:pt x="0" y="0"/>
                </a:moveTo>
                <a:lnTo>
                  <a:pt x="22682200" y="0"/>
                </a:lnTo>
                <a:lnTo>
                  <a:pt x="22682200" y="11880851"/>
                </a:lnTo>
                <a:lnTo>
                  <a:pt x="6388638" y="11880851"/>
                </a:lnTo>
                <a:cubicBezTo>
                  <a:pt x="6653913" y="11791040"/>
                  <a:pt x="6922542" y="11697836"/>
                  <a:pt x="7191170" y="11604633"/>
                </a:cubicBezTo>
                <a:cubicBezTo>
                  <a:pt x="7180568" y="11630235"/>
                  <a:pt x="7169787" y="11660978"/>
                  <a:pt x="7162359" y="11688328"/>
                </a:cubicBezTo>
                <a:cubicBezTo>
                  <a:pt x="7214240" y="11685439"/>
                  <a:pt x="7273011" y="11670621"/>
                  <a:pt x="7288709" y="11684498"/>
                </a:cubicBezTo>
                <a:cubicBezTo>
                  <a:pt x="7304047" y="11708655"/>
                  <a:pt x="7283023" y="11754719"/>
                  <a:pt x="7275236" y="11792353"/>
                </a:cubicBezTo>
                <a:cubicBezTo>
                  <a:pt x="7387627" y="11817518"/>
                  <a:pt x="7521332" y="11602919"/>
                  <a:pt x="7638101" y="11688127"/>
                </a:cubicBezTo>
                <a:cubicBezTo>
                  <a:pt x="7775413" y="11648413"/>
                  <a:pt x="7912722" y="11608697"/>
                  <a:pt x="8056562" y="11567340"/>
                </a:cubicBezTo>
                <a:cubicBezTo>
                  <a:pt x="8049674" y="11579265"/>
                  <a:pt x="8039071" y="11604869"/>
                  <a:pt x="8021580" y="11642399"/>
                </a:cubicBezTo>
                <a:cubicBezTo>
                  <a:pt x="8138762" y="11623047"/>
                  <a:pt x="8262654" y="11596906"/>
                  <a:pt x="8143444" y="11767086"/>
                </a:cubicBezTo>
                <a:cubicBezTo>
                  <a:pt x="8285366" y="11687994"/>
                  <a:pt x="8394995" y="11606851"/>
                  <a:pt x="8510794" y="11534345"/>
                </a:cubicBezTo>
                <a:cubicBezTo>
                  <a:pt x="8798712" y="11352202"/>
                  <a:pt x="9095971" y="11180444"/>
                  <a:pt x="9374540" y="10987921"/>
                </a:cubicBezTo>
                <a:cubicBezTo>
                  <a:pt x="9410154" y="10964291"/>
                  <a:pt x="9444028" y="10938394"/>
                  <a:pt x="9476640" y="10910984"/>
                </a:cubicBezTo>
                <a:lnTo>
                  <a:pt x="9492423" y="10896623"/>
                </a:lnTo>
                <a:lnTo>
                  <a:pt x="9538449" y="11024173"/>
                </a:lnTo>
                <a:cubicBezTo>
                  <a:pt x="9546492" y="11013943"/>
                  <a:pt x="9555794" y="11008311"/>
                  <a:pt x="9565096" y="11002683"/>
                </a:cubicBezTo>
                <a:cubicBezTo>
                  <a:pt x="9563729" y="10971318"/>
                  <a:pt x="9562359" y="10939954"/>
                  <a:pt x="9560992" y="10908590"/>
                </a:cubicBezTo>
                <a:cubicBezTo>
                  <a:pt x="9564093" y="10906714"/>
                  <a:pt x="9567195" y="10904837"/>
                  <a:pt x="9573396" y="10901083"/>
                </a:cubicBezTo>
                <a:cubicBezTo>
                  <a:pt x="9599887" y="10997727"/>
                  <a:pt x="9626380" y="11094369"/>
                  <a:pt x="9651608" y="11186411"/>
                </a:cubicBezTo>
                <a:cubicBezTo>
                  <a:pt x="9651608" y="11186411"/>
                  <a:pt x="9654710" y="11184534"/>
                  <a:pt x="9657811" y="11182658"/>
                </a:cubicBezTo>
                <a:cubicBezTo>
                  <a:pt x="9652553" y="11110724"/>
                  <a:pt x="9647294" y="11038790"/>
                  <a:pt x="9642036" y="10966855"/>
                </a:cubicBezTo>
                <a:cubicBezTo>
                  <a:pt x="9655700" y="10963952"/>
                  <a:pt x="9671204" y="10954572"/>
                  <a:pt x="9684869" y="10951668"/>
                </a:cubicBezTo>
                <a:cubicBezTo>
                  <a:pt x="9713991" y="11084279"/>
                  <a:pt x="9744372" y="11221490"/>
                  <a:pt x="9773492" y="11354100"/>
                </a:cubicBezTo>
                <a:cubicBezTo>
                  <a:pt x="9782795" y="11348471"/>
                  <a:pt x="9788996" y="11344717"/>
                  <a:pt x="9795198" y="11340966"/>
                </a:cubicBezTo>
                <a:cubicBezTo>
                  <a:pt x="9777219" y="11196249"/>
                  <a:pt x="9757977" y="11046930"/>
                  <a:pt x="9731745" y="10858918"/>
                </a:cubicBezTo>
                <a:cubicBezTo>
                  <a:pt x="9760655" y="10938001"/>
                  <a:pt x="9775109" y="10977543"/>
                  <a:pt x="9799656" y="11053901"/>
                </a:cubicBezTo>
                <a:cubicBezTo>
                  <a:pt x="9811162" y="10977189"/>
                  <a:pt x="9820936" y="10933715"/>
                  <a:pt x="9827032" y="10903200"/>
                </a:cubicBezTo>
                <a:cubicBezTo>
                  <a:pt x="9874179" y="11035635"/>
                  <a:pt x="9923851" y="11177269"/>
                  <a:pt x="9977199" y="11305949"/>
                </a:cubicBezTo>
                <a:cubicBezTo>
                  <a:pt x="9992914" y="11350092"/>
                  <a:pt x="10019772" y="11382129"/>
                  <a:pt x="10040430" y="11417920"/>
                </a:cubicBezTo>
                <a:cubicBezTo>
                  <a:pt x="10053303" y="11372570"/>
                  <a:pt x="10068018" y="11320745"/>
                  <a:pt x="10088248" y="11249482"/>
                </a:cubicBezTo>
                <a:cubicBezTo>
                  <a:pt x="10136292" y="11451123"/>
                  <a:pt x="10180552" y="11638957"/>
                  <a:pt x="10227332" y="11835996"/>
                </a:cubicBezTo>
                <a:cubicBezTo>
                  <a:pt x="10242566" y="11601432"/>
                  <a:pt x="10125988" y="11360780"/>
                  <a:pt x="10259945" y="11124124"/>
                </a:cubicBezTo>
                <a:cubicBezTo>
                  <a:pt x="10266832" y="11136054"/>
                  <a:pt x="10281863" y="11164517"/>
                  <a:pt x="10296895" y="11192977"/>
                </a:cubicBezTo>
                <a:cubicBezTo>
                  <a:pt x="10291471" y="10922622"/>
                  <a:pt x="10251363" y="10683987"/>
                  <a:pt x="10338125" y="10459793"/>
                </a:cubicBezTo>
                <a:cubicBezTo>
                  <a:pt x="10375076" y="10528645"/>
                  <a:pt x="10408925" y="10599376"/>
                  <a:pt x="10452182" y="10691238"/>
                </a:cubicBezTo>
                <a:cubicBezTo>
                  <a:pt x="10442454" y="10589816"/>
                  <a:pt x="10435934" y="10513282"/>
                  <a:pt x="10422423" y="10398052"/>
                </a:cubicBezTo>
                <a:cubicBezTo>
                  <a:pt x="10453856" y="10486342"/>
                  <a:pt x="10470833" y="10535086"/>
                  <a:pt x="10489072" y="10588435"/>
                </a:cubicBezTo>
                <a:cubicBezTo>
                  <a:pt x="10558551" y="10551758"/>
                  <a:pt x="10564588" y="10349585"/>
                  <a:pt x="10669492" y="10468527"/>
                </a:cubicBezTo>
                <a:cubicBezTo>
                  <a:pt x="10690140" y="10266902"/>
                  <a:pt x="10623399" y="10072888"/>
                  <a:pt x="10626849" y="9877142"/>
                </a:cubicBezTo>
                <a:lnTo>
                  <a:pt x="10634168" y="9790711"/>
                </a:lnTo>
                <a:lnTo>
                  <a:pt x="10691230" y="9727790"/>
                </a:lnTo>
                <a:lnTo>
                  <a:pt x="10794810" y="9882395"/>
                </a:lnTo>
                <a:cubicBezTo>
                  <a:pt x="10927448" y="10080045"/>
                  <a:pt x="11052082" y="10265184"/>
                  <a:pt x="11167935" y="10440547"/>
                </a:cubicBezTo>
                <a:cubicBezTo>
                  <a:pt x="11188061" y="10342522"/>
                  <a:pt x="11206925" y="10239896"/>
                  <a:pt x="11229467" y="10124312"/>
                </a:cubicBezTo>
                <a:cubicBezTo>
                  <a:pt x="11254486" y="10162827"/>
                  <a:pt x="11263894" y="10183960"/>
                  <a:pt x="11278926" y="10212422"/>
                </a:cubicBezTo>
                <a:cubicBezTo>
                  <a:pt x="11269882" y="10126682"/>
                  <a:pt x="11259001" y="10047421"/>
                  <a:pt x="11248696" y="9957078"/>
                </a:cubicBezTo>
                <a:cubicBezTo>
                  <a:pt x="11279916" y="9991841"/>
                  <a:pt x="11301150" y="10016550"/>
                  <a:pt x="11314236" y="10024728"/>
                </a:cubicBezTo>
                <a:cubicBezTo>
                  <a:pt x="11345139" y="9979202"/>
                  <a:pt x="11362954" y="9925498"/>
                  <a:pt x="11393960" y="9906734"/>
                </a:cubicBezTo>
                <a:cubicBezTo>
                  <a:pt x="11409463" y="9897353"/>
                  <a:pt x="11442629" y="9952400"/>
                  <a:pt x="11461340" y="9967905"/>
                </a:cubicBezTo>
                <a:cubicBezTo>
                  <a:pt x="11516199" y="9693264"/>
                  <a:pt x="11569796" y="9414023"/>
                  <a:pt x="11623395" y="9134782"/>
                </a:cubicBezTo>
                <a:cubicBezTo>
                  <a:pt x="11640266" y="9156764"/>
                  <a:pt x="11661499" y="9181474"/>
                  <a:pt x="11681471" y="9201582"/>
                </a:cubicBezTo>
                <a:cubicBezTo>
                  <a:pt x="11704910" y="9155206"/>
                  <a:pt x="11721463" y="9096900"/>
                  <a:pt x="11741330" y="9090245"/>
                </a:cubicBezTo>
                <a:cubicBezTo>
                  <a:pt x="11769920" y="9089039"/>
                  <a:pt x="11799300" y="9130280"/>
                  <a:pt x="11827996" y="9155839"/>
                </a:cubicBezTo>
                <a:cubicBezTo>
                  <a:pt x="11905986" y="9071088"/>
                  <a:pt x="11786991" y="8847998"/>
                  <a:pt x="11919168" y="8789476"/>
                </a:cubicBezTo>
                <a:cubicBezTo>
                  <a:pt x="11953430" y="8650703"/>
                  <a:pt x="11987692" y="8511932"/>
                  <a:pt x="12023793" y="8366683"/>
                </a:cubicBezTo>
                <a:cubicBezTo>
                  <a:pt x="12030677" y="8378612"/>
                  <a:pt x="12047550" y="8400596"/>
                  <a:pt x="12071306" y="8434509"/>
                </a:cubicBezTo>
                <a:cubicBezTo>
                  <a:pt x="12113137" y="8323350"/>
                  <a:pt x="12152445" y="8202987"/>
                  <a:pt x="12240220" y="8391315"/>
                </a:cubicBezTo>
                <a:cubicBezTo>
                  <a:pt x="12242684" y="8228861"/>
                  <a:pt x="12227228" y="8093348"/>
                  <a:pt x="12222335" y="7956809"/>
                </a:cubicBezTo>
                <a:lnTo>
                  <a:pt x="12222321" y="7956306"/>
                </a:lnTo>
                <a:lnTo>
                  <a:pt x="12235621" y="7957067"/>
                </a:lnTo>
                <a:cubicBezTo>
                  <a:pt x="12263053" y="7953495"/>
                  <a:pt x="12305479" y="7937545"/>
                  <a:pt x="12313162" y="7926052"/>
                </a:cubicBezTo>
                <a:cubicBezTo>
                  <a:pt x="12371985" y="7816956"/>
                  <a:pt x="12434166" y="7704465"/>
                  <a:pt x="12476934" y="7591775"/>
                </a:cubicBezTo>
                <a:cubicBezTo>
                  <a:pt x="12491429" y="7547356"/>
                  <a:pt x="12457396" y="7502433"/>
                  <a:pt x="12449128" y="7461207"/>
                </a:cubicBezTo>
                <a:cubicBezTo>
                  <a:pt x="12429717" y="7461006"/>
                  <a:pt x="12406951" y="7464196"/>
                  <a:pt x="12381011" y="7465641"/>
                </a:cubicBezTo>
                <a:cubicBezTo>
                  <a:pt x="12395686" y="7416084"/>
                  <a:pt x="12400656" y="7366423"/>
                  <a:pt x="12428212" y="7318713"/>
                </a:cubicBezTo>
                <a:cubicBezTo>
                  <a:pt x="12514232" y="7172186"/>
                  <a:pt x="12606783" y="7024015"/>
                  <a:pt x="12688912" y="6896302"/>
                </a:cubicBezTo>
                <a:cubicBezTo>
                  <a:pt x="12648834" y="6931884"/>
                  <a:pt x="12605403" y="6970859"/>
                  <a:pt x="12560690" y="7011749"/>
                </a:cubicBezTo>
                <a:lnTo>
                  <a:pt x="12494156" y="7073894"/>
                </a:lnTo>
                <a:lnTo>
                  <a:pt x="12493486" y="7000464"/>
                </a:lnTo>
                <a:lnTo>
                  <a:pt x="12493429" y="6999218"/>
                </a:lnTo>
                <a:lnTo>
                  <a:pt x="12810867" y="6554733"/>
                </a:lnTo>
                <a:cubicBezTo>
                  <a:pt x="12801162" y="6554632"/>
                  <a:pt x="12791635" y="6549391"/>
                  <a:pt x="12781930" y="6549291"/>
                </a:cubicBezTo>
                <a:cubicBezTo>
                  <a:pt x="12711839" y="6610272"/>
                  <a:pt x="12638393" y="6674648"/>
                  <a:pt x="12538111" y="6766173"/>
                </a:cubicBezTo>
                <a:cubicBezTo>
                  <a:pt x="12549970" y="6704584"/>
                  <a:pt x="12557934" y="6661813"/>
                  <a:pt x="12559191" y="6625829"/>
                </a:cubicBezTo>
                <a:cubicBezTo>
                  <a:pt x="12545861" y="6636832"/>
                  <a:pt x="12530062" y="6649096"/>
                  <a:pt x="12513002" y="6662632"/>
                </a:cubicBezTo>
                <a:lnTo>
                  <a:pt x="12477180" y="6692256"/>
                </a:lnTo>
                <a:lnTo>
                  <a:pt x="12476669" y="6683183"/>
                </a:lnTo>
                <a:lnTo>
                  <a:pt x="12475562" y="6646728"/>
                </a:lnTo>
                <a:lnTo>
                  <a:pt x="12582010" y="6528357"/>
                </a:lnTo>
                <a:cubicBezTo>
                  <a:pt x="12575659" y="6524863"/>
                  <a:pt x="12572484" y="6523115"/>
                  <a:pt x="12566134" y="6519622"/>
                </a:cubicBezTo>
                <a:lnTo>
                  <a:pt x="12474516" y="6612297"/>
                </a:lnTo>
                <a:lnTo>
                  <a:pt x="12467143" y="6369687"/>
                </a:lnTo>
                <a:lnTo>
                  <a:pt x="12508367" y="6320176"/>
                </a:lnTo>
                <a:cubicBezTo>
                  <a:pt x="12498843" y="6314935"/>
                  <a:pt x="12492492" y="6311440"/>
                  <a:pt x="12479612" y="6309592"/>
                </a:cubicBezTo>
                <a:lnTo>
                  <a:pt x="12465744" y="6323620"/>
                </a:lnTo>
                <a:lnTo>
                  <a:pt x="12461121" y="6171477"/>
                </a:lnTo>
                <a:cubicBezTo>
                  <a:pt x="12455937" y="6000907"/>
                  <a:pt x="12449047" y="5830702"/>
                  <a:pt x="12435323" y="5661947"/>
                </a:cubicBezTo>
                <a:cubicBezTo>
                  <a:pt x="12424701" y="5491317"/>
                  <a:pt x="12368723" y="5326669"/>
                  <a:pt x="12324570" y="5165599"/>
                </a:cubicBezTo>
                <a:cubicBezTo>
                  <a:pt x="12304386" y="5091967"/>
                  <a:pt x="12281876" y="5019739"/>
                  <a:pt x="12258592" y="4947983"/>
                </a:cubicBezTo>
                <a:lnTo>
                  <a:pt x="12233912" y="4872928"/>
                </a:lnTo>
                <a:lnTo>
                  <a:pt x="12474201" y="4833899"/>
                </a:lnTo>
                <a:cubicBezTo>
                  <a:pt x="12466400" y="4823485"/>
                  <a:pt x="12457588" y="4809589"/>
                  <a:pt x="12454559" y="4799146"/>
                </a:cubicBezTo>
                <a:lnTo>
                  <a:pt x="12247503" y="4815446"/>
                </a:lnTo>
                <a:lnTo>
                  <a:pt x="12224223" y="4720009"/>
                </a:lnTo>
                <a:lnTo>
                  <a:pt x="12226273" y="4720705"/>
                </a:lnTo>
                <a:cubicBezTo>
                  <a:pt x="12263337" y="4733130"/>
                  <a:pt x="12297636" y="4744265"/>
                  <a:pt x="12331682" y="4754528"/>
                </a:cubicBezTo>
                <a:cubicBezTo>
                  <a:pt x="12334433" y="4747540"/>
                  <a:pt x="12333425" y="4744059"/>
                  <a:pt x="12336175" y="4737070"/>
                </a:cubicBezTo>
                <a:cubicBezTo>
                  <a:pt x="12294694" y="4709416"/>
                  <a:pt x="12254223" y="4685243"/>
                  <a:pt x="12212742" y="4657590"/>
                </a:cubicBezTo>
                <a:cubicBezTo>
                  <a:pt x="12292852" y="4653643"/>
                  <a:pt x="12358646" y="4649778"/>
                  <a:pt x="12467387" y="4645666"/>
                </a:cubicBezTo>
                <a:cubicBezTo>
                  <a:pt x="12406087" y="4632072"/>
                  <a:pt x="12385989" y="4628700"/>
                  <a:pt x="12344786" y="4618479"/>
                </a:cubicBezTo>
                <a:cubicBezTo>
                  <a:pt x="12395255" y="4611215"/>
                  <a:pt x="12427649" y="4607543"/>
                  <a:pt x="12459030" y="4600389"/>
                </a:cubicBezTo>
                <a:cubicBezTo>
                  <a:pt x="12457010" y="4593427"/>
                  <a:pt x="12454991" y="4586467"/>
                  <a:pt x="12452971" y="4579506"/>
                </a:cubicBezTo>
                <a:cubicBezTo>
                  <a:pt x="12407640" y="4579765"/>
                  <a:pt x="12363500" y="4580019"/>
                  <a:pt x="12319362" y="4580272"/>
                </a:cubicBezTo>
                <a:lnTo>
                  <a:pt x="12190318" y="4581016"/>
                </a:lnTo>
                <a:lnTo>
                  <a:pt x="12186053" y="4563533"/>
                </a:lnTo>
                <a:lnTo>
                  <a:pt x="12374049" y="4538120"/>
                </a:lnTo>
                <a:cubicBezTo>
                  <a:pt x="12437388" y="4529912"/>
                  <a:pt x="12500727" y="4521703"/>
                  <a:pt x="12562621" y="4512631"/>
                </a:cubicBezTo>
                <a:cubicBezTo>
                  <a:pt x="12559592" y="4502187"/>
                  <a:pt x="12557571" y="4495227"/>
                  <a:pt x="12549772" y="4484811"/>
                </a:cubicBezTo>
                <a:cubicBezTo>
                  <a:pt x="12443921" y="4490651"/>
                  <a:pt x="12337384" y="4498235"/>
                  <a:pt x="12230124" y="4505390"/>
                </a:cubicBezTo>
                <a:lnTo>
                  <a:pt x="12172649" y="4508582"/>
                </a:lnTo>
                <a:lnTo>
                  <a:pt x="12171679" y="4504610"/>
                </a:lnTo>
                <a:cubicBezTo>
                  <a:pt x="12144596" y="4393235"/>
                  <a:pt x="12117373" y="4283621"/>
                  <a:pt x="12088237" y="4176507"/>
                </a:cubicBezTo>
                <a:lnTo>
                  <a:pt x="12006393" y="3906548"/>
                </a:lnTo>
                <a:lnTo>
                  <a:pt x="12031778" y="3902053"/>
                </a:lnTo>
                <a:cubicBezTo>
                  <a:pt x="12028748" y="3891611"/>
                  <a:pt x="12025719" y="3881169"/>
                  <a:pt x="12022690" y="3870727"/>
                </a:cubicBezTo>
                <a:lnTo>
                  <a:pt x="11996414" y="3873628"/>
                </a:lnTo>
                <a:lnTo>
                  <a:pt x="11993312" y="3863398"/>
                </a:lnTo>
                <a:cubicBezTo>
                  <a:pt x="11958574" y="3762019"/>
                  <a:pt x="11920149" y="3663878"/>
                  <a:pt x="11876262" y="3569715"/>
                </a:cubicBezTo>
                <a:cubicBezTo>
                  <a:pt x="11888299" y="3626815"/>
                  <a:pt x="11898496" y="3690394"/>
                  <a:pt x="11920627" y="3784313"/>
                </a:cubicBezTo>
                <a:cubicBezTo>
                  <a:pt x="11890564" y="3727389"/>
                  <a:pt x="11875531" y="3698928"/>
                  <a:pt x="11861760" y="3675067"/>
                </a:cubicBezTo>
                <a:cubicBezTo>
                  <a:pt x="11858660" y="3676944"/>
                  <a:pt x="11852459" y="3680697"/>
                  <a:pt x="11846256" y="3684449"/>
                </a:cubicBezTo>
                <a:lnTo>
                  <a:pt x="11901004" y="3884166"/>
                </a:lnTo>
                <a:lnTo>
                  <a:pt x="11887658" y="3885640"/>
                </a:lnTo>
                <a:lnTo>
                  <a:pt x="11852776" y="3760984"/>
                </a:lnTo>
                <a:cubicBezTo>
                  <a:pt x="11837060" y="3716842"/>
                  <a:pt x="11821817" y="3634854"/>
                  <a:pt x="11802527" y="3630429"/>
                </a:cubicBezTo>
                <a:cubicBezTo>
                  <a:pt x="11716072" y="3618359"/>
                  <a:pt x="11695783" y="3517965"/>
                  <a:pt x="11667451" y="3427800"/>
                </a:cubicBezTo>
                <a:cubicBezTo>
                  <a:pt x="11629028" y="3300819"/>
                  <a:pt x="11595545" y="3165482"/>
                  <a:pt x="11560222" y="3036626"/>
                </a:cubicBezTo>
                <a:cubicBezTo>
                  <a:pt x="11576410" y="3042926"/>
                  <a:pt x="11595698" y="3047350"/>
                  <a:pt x="11614987" y="3051775"/>
                </a:cubicBezTo>
                <a:cubicBezTo>
                  <a:pt x="11579346" y="2842629"/>
                  <a:pt x="11480534" y="2693171"/>
                  <a:pt x="11415148" y="2507390"/>
                </a:cubicBezTo>
                <a:cubicBezTo>
                  <a:pt x="11441428" y="2550507"/>
                  <a:pt x="11470809" y="2591748"/>
                  <a:pt x="11498350" y="2639467"/>
                </a:cubicBezTo>
                <a:cubicBezTo>
                  <a:pt x="11503290" y="2631113"/>
                  <a:pt x="11506390" y="2629236"/>
                  <a:pt x="11509491" y="2627360"/>
                </a:cubicBezTo>
                <a:cubicBezTo>
                  <a:pt x="11367682" y="2294669"/>
                  <a:pt x="11227135" y="1966580"/>
                  <a:pt x="11086588" y="1638491"/>
                </a:cubicBezTo>
                <a:cubicBezTo>
                  <a:pt x="11112078" y="1639162"/>
                  <a:pt x="11127111" y="1667625"/>
                  <a:pt x="11147659" y="1676651"/>
                </a:cubicBezTo>
                <a:cubicBezTo>
                  <a:pt x="11172572" y="1688404"/>
                  <a:pt x="11204948" y="1701005"/>
                  <a:pt x="11229753" y="1685995"/>
                </a:cubicBezTo>
                <a:cubicBezTo>
                  <a:pt x="11245257" y="1676613"/>
                  <a:pt x="11261126" y="1602625"/>
                  <a:pt x="11252980" y="1586093"/>
                </a:cubicBezTo>
                <a:cubicBezTo>
                  <a:pt x="11187911" y="1480601"/>
                  <a:pt x="11121583" y="1370507"/>
                  <a:pt x="11045371" y="1277123"/>
                </a:cubicBezTo>
                <a:cubicBezTo>
                  <a:pt x="11014152" y="1242360"/>
                  <a:pt x="10958233" y="1249372"/>
                  <a:pt x="10918395" y="1235920"/>
                </a:cubicBezTo>
                <a:cubicBezTo>
                  <a:pt x="10908515" y="1252629"/>
                  <a:pt x="10899898" y="1273940"/>
                  <a:pt x="10888177" y="1297129"/>
                </a:cubicBezTo>
                <a:cubicBezTo>
                  <a:pt x="10852595" y="1259639"/>
                  <a:pt x="10812074" y="1230506"/>
                  <a:pt x="10784532" y="1182788"/>
                </a:cubicBezTo>
                <a:cubicBezTo>
                  <a:pt x="10742588" y="1108908"/>
                  <a:pt x="10701106" y="1033407"/>
                  <a:pt x="10661417" y="959505"/>
                </a:cubicBezTo>
                <a:lnTo>
                  <a:pt x="10659360" y="955594"/>
                </a:lnTo>
                <a:lnTo>
                  <a:pt x="10669698" y="947082"/>
                </a:lnTo>
                <a:cubicBezTo>
                  <a:pt x="10660453" y="941359"/>
                  <a:pt x="10654291" y="937543"/>
                  <a:pt x="10648129" y="933725"/>
                </a:cubicBezTo>
                <a:lnTo>
                  <a:pt x="10647933" y="933859"/>
                </a:lnTo>
                <a:lnTo>
                  <a:pt x="10555622" y="758283"/>
                </a:lnTo>
                <a:lnTo>
                  <a:pt x="10573290" y="734166"/>
                </a:lnTo>
                <a:cubicBezTo>
                  <a:pt x="10584201" y="715950"/>
                  <a:pt x="10593902" y="697661"/>
                  <a:pt x="10605143" y="680324"/>
                </a:cubicBezTo>
                <a:cubicBezTo>
                  <a:pt x="10558899" y="689482"/>
                  <a:pt x="10506051" y="699947"/>
                  <a:pt x="10433383" y="714335"/>
                </a:cubicBezTo>
                <a:cubicBezTo>
                  <a:pt x="10591118" y="579848"/>
                  <a:pt x="10738277" y="455009"/>
                  <a:pt x="10892488" y="323738"/>
                </a:cubicBezTo>
                <a:cubicBezTo>
                  <a:pt x="10730614" y="393567"/>
                  <a:pt x="10599407" y="530987"/>
                  <a:pt x="10429302" y="590404"/>
                </a:cubicBezTo>
                <a:lnTo>
                  <a:pt x="10375514" y="604082"/>
                </a:lnTo>
                <a:lnTo>
                  <a:pt x="10314234" y="469407"/>
                </a:lnTo>
                <a:cubicBezTo>
                  <a:pt x="10309293" y="477761"/>
                  <a:pt x="10299992" y="483392"/>
                  <a:pt x="10295052" y="491745"/>
                </a:cubicBezTo>
                <a:lnTo>
                  <a:pt x="10319402" y="614143"/>
                </a:lnTo>
                <a:lnTo>
                  <a:pt x="10243655" y="618429"/>
                </a:lnTo>
                <a:cubicBezTo>
                  <a:pt x="10251151" y="606872"/>
                  <a:pt x="10269661" y="580540"/>
                  <a:pt x="10288173" y="554209"/>
                </a:cubicBezTo>
                <a:cubicBezTo>
                  <a:pt x="10228595" y="586154"/>
                  <a:pt x="10171768" y="619128"/>
                  <a:pt x="10116304" y="651005"/>
                </a:cubicBezTo>
                <a:lnTo>
                  <a:pt x="9997548" y="716457"/>
                </a:lnTo>
                <a:lnTo>
                  <a:pt x="9959851" y="614100"/>
                </a:lnTo>
                <a:cubicBezTo>
                  <a:pt x="9950550" y="619729"/>
                  <a:pt x="9944349" y="623481"/>
                  <a:pt x="9936307" y="633712"/>
                </a:cubicBezTo>
                <a:lnTo>
                  <a:pt x="9964049" y="734920"/>
                </a:lnTo>
                <a:lnTo>
                  <a:pt x="9952613" y="741223"/>
                </a:lnTo>
                <a:cubicBezTo>
                  <a:pt x="9844360" y="796342"/>
                  <a:pt x="9736007" y="838575"/>
                  <a:pt x="9616442" y="850916"/>
                </a:cubicBezTo>
                <a:cubicBezTo>
                  <a:pt x="9660959" y="786697"/>
                  <a:pt x="9708559" y="724386"/>
                  <a:pt x="9770700" y="644085"/>
                </a:cubicBezTo>
                <a:cubicBezTo>
                  <a:pt x="9684798" y="698870"/>
                  <a:pt x="9619599" y="739483"/>
                  <a:pt x="9523119" y="803918"/>
                </a:cubicBezTo>
                <a:cubicBezTo>
                  <a:pt x="9587456" y="735774"/>
                  <a:pt x="9623149" y="698486"/>
                  <a:pt x="9662367" y="657982"/>
                </a:cubicBezTo>
                <a:cubicBezTo>
                  <a:pt x="9598106" y="612783"/>
                  <a:pt x="9415301" y="699347"/>
                  <a:pt x="9473526" y="551826"/>
                </a:cubicBezTo>
                <a:cubicBezTo>
                  <a:pt x="9442033" y="564043"/>
                  <a:pt x="9411832" y="578326"/>
                  <a:pt x="9382552" y="594045"/>
                </a:cubicBezTo>
                <a:lnTo>
                  <a:pt x="9301553" y="642234"/>
                </a:lnTo>
                <a:lnTo>
                  <a:pt x="9238935" y="503068"/>
                </a:lnTo>
                <a:cubicBezTo>
                  <a:pt x="9230894" y="513298"/>
                  <a:pt x="9219752" y="525407"/>
                  <a:pt x="9210450" y="531036"/>
                </a:cubicBezTo>
                <a:lnTo>
                  <a:pt x="9259854" y="670538"/>
                </a:lnTo>
                <a:lnTo>
                  <a:pt x="9196578" y="714120"/>
                </a:lnTo>
                <a:lnTo>
                  <a:pt x="9199155" y="661274"/>
                </a:lnTo>
                <a:cubicBezTo>
                  <a:pt x="9191691" y="660425"/>
                  <a:pt x="9188591" y="662301"/>
                  <a:pt x="9181129" y="661453"/>
                </a:cubicBezTo>
                <a:lnTo>
                  <a:pt x="9155075" y="742705"/>
                </a:lnTo>
                <a:lnTo>
                  <a:pt x="9133935" y="757266"/>
                </a:lnTo>
                <a:lnTo>
                  <a:pt x="9124170" y="763682"/>
                </a:lnTo>
                <a:lnTo>
                  <a:pt x="9100429" y="690165"/>
                </a:lnTo>
                <a:cubicBezTo>
                  <a:pt x="9088156" y="651985"/>
                  <a:pt x="9074937" y="610354"/>
                  <a:pt x="9058878" y="558368"/>
                </a:cubicBezTo>
                <a:cubicBezTo>
                  <a:pt x="9061613" y="621099"/>
                  <a:pt x="9063558" y="641384"/>
                  <a:pt x="9064349" y="683828"/>
                </a:cubicBezTo>
                <a:cubicBezTo>
                  <a:pt x="9044270" y="636959"/>
                  <a:pt x="9032340" y="606620"/>
                  <a:pt x="9017308" y="578160"/>
                </a:cubicBezTo>
                <a:cubicBezTo>
                  <a:pt x="9011106" y="581912"/>
                  <a:pt x="9004905" y="585666"/>
                  <a:pt x="8998703" y="589418"/>
                </a:cubicBezTo>
                <a:lnTo>
                  <a:pt x="9058330" y="806941"/>
                </a:lnTo>
                <a:lnTo>
                  <a:pt x="9051757" y="811259"/>
                </a:lnTo>
                <a:lnTo>
                  <a:pt x="9038628" y="818549"/>
                </a:lnTo>
                <a:lnTo>
                  <a:pt x="8979155" y="676361"/>
                </a:lnTo>
                <a:lnTo>
                  <a:pt x="8950084" y="606857"/>
                </a:lnTo>
                <a:lnTo>
                  <a:pt x="9007832" y="503009"/>
                </a:lnTo>
                <a:cubicBezTo>
                  <a:pt x="9081844" y="369989"/>
                  <a:pt x="9152935" y="242585"/>
                  <a:pt x="9221930" y="120633"/>
                </a:cubicBezTo>
                <a:cubicBezTo>
                  <a:pt x="9125477" y="147288"/>
                  <a:pt x="9025496" y="177158"/>
                  <a:pt x="8912305" y="209645"/>
                </a:cubicBezTo>
                <a:cubicBezTo>
                  <a:pt x="8935230" y="169849"/>
                  <a:pt x="8949773" y="151858"/>
                  <a:pt x="8968285" y="125527"/>
                </a:cubicBezTo>
                <a:cubicBezTo>
                  <a:pt x="8896038" y="172573"/>
                  <a:pt x="8830395" y="218310"/>
                  <a:pt x="8754621" y="268570"/>
                </a:cubicBezTo>
                <a:cubicBezTo>
                  <a:pt x="8771384" y="224958"/>
                  <a:pt x="8783732" y="194810"/>
                  <a:pt x="8785066" y="179436"/>
                </a:cubicBezTo>
                <a:cubicBezTo>
                  <a:pt x="8730465" y="172619"/>
                  <a:pt x="8674535" y="181175"/>
                  <a:pt x="8643723" y="162093"/>
                </a:cubicBezTo>
                <a:cubicBezTo>
                  <a:pt x="8628318" y="152551"/>
                  <a:pt x="8662260" y="97981"/>
                  <a:pt x="8667560" y="74265"/>
                </a:cubicBezTo>
                <a:cubicBezTo>
                  <a:pt x="8398016" y="150305"/>
                  <a:pt x="8124944" y="229561"/>
                  <a:pt x="7851875" y="308815"/>
                </a:cubicBezTo>
                <a:cubicBezTo>
                  <a:pt x="7863782" y="283792"/>
                  <a:pt x="7876131" y="253645"/>
                  <a:pt x="7884957" y="226713"/>
                </a:cubicBezTo>
                <a:cubicBezTo>
                  <a:pt x="7832996" y="226930"/>
                  <a:pt x="7773539" y="238703"/>
                  <a:pt x="7758577" y="224035"/>
                </a:cubicBezTo>
                <a:cubicBezTo>
                  <a:pt x="7744501" y="199120"/>
                  <a:pt x="7767871" y="154199"/>
                  <a:pt x="7777582" y="117018"/>
                </a:cubicBezTo>
                <a:cubicBezTo>
                  <a:pt x="7666637" y="86103"/>
                  <a:pt x="7522064" y="293535"/>
                  <a:pt x="7409834" y="202429"/>
                </a:cubicBezTo>
                <a:cubicBezTo>
                  <a:pt x="7270662" y="235026"/>
                  <a:pt x="7131490" y="267620"/>
                  <a:pt x="6985712" y="301522"/>
                </a:cubicBezTo>
                <a:cubicBezTo>
                  <a:pt x="6993204" y="289966"/>
                  <a:pt x="7005111" y="264943"/>
                  <a:pt x="7024510" y="228362"/>
                </a:cubicBezTo>
                <a:cubicBezTo>
                  <a:pt x="6906488" y="241658"/>
                  <a:pt x="6781416" y="261388"/>
                  <a:pt x="6909225" y="97569"/>
                </a:cubicBezTo>
                <a:cubicBezTo>
                  <a:pt x="6763422" y="169253"/>
                  <a:pt x="6649763" y="244643"/>
                  <a:pt x="6530382" y="311094"/>
                </a:cubicBezTo>
                <a:cubicBezTo>
                  <a:pt x="6233475" y="478179"/>
                  <a:pt x="5927770" y="634412"/>
                  <a:pt x="5639661" y="812343"/>
                </a:cubicBezTo>
                <a:cubicBezTo>
                  <a:pt x="5492528" y="899401"/>
                  <a:pt x="5371349" y="1024132"/>
                  <a:pt x="5247975" y="1136704"/>
                </a:cubicBezTo>
                <a:cubicBezTo>
                  <a:pt x="5135178" y="1239627"/>
                  <a:pt x="5031623" y="1348278"/>
                  <a:pt x="4924988" y="1455018"/>
                </a:cubicBezTo>
                <a:cubicBezTo>
                  <a:pt x="4921463" y="1458235"/>
                  <a:pt x="4911776" y="1457635"/>
                  <a:pt x="4902087" y="1457035"/>
                </a:cubicBezTo>
                <a:cubicBezTo>
                  <a:pt x="4927650" y="1424271"/>
                  <a:pt x="4949245" y="1399848"/>
                  <a:pt x="4992874" y="1345876"/>
                </a:cubicBezTo>
                <a:lnTo>
                  <a:pt x="4825329" y="1490285"/>
                </a:lnTo>
                <a:lnTo>
                  <a:pt x="4756961" y="1201706"/>
                </a:lnTo>
                <a:cubicBezTo>
                  <a:pt x="4753153" y="1260347"/>
                  <a:pt x="4757581" y="1319368"/>
                  <a:pt x="4764277" y="1378613"/>
                </a:cubicBezTo>
                <a:lnTo>
                  <a:pt x="4781771" y="1527828"/>
                </a:lnTo>
                <a:lnTo>
                  <a:pt x="4728822" y="1573467"/>
                </a:lnTo>
                <a:cubicBezTo>
                  <a:pt x="4468200" y="1797779"/>
                  <a:pt x="4222257" y="2015999"/>
                  <a:pt x="4030541" y="2261729"/>
                </a:cubicBezTo>
                <a:cubicBezTo>
                  <a:pt x="4075922" y="2225041"/>
                  <a:pt x="4127908" y="2187043"/>
                  <a:pt x="4201489" y="2124625"/>
                </a:cubicBezTo>
                <a:cubicBezTo>
                  <a:pt x="4164463" y="2177286"/>
                  <a:pt x="4145951" y="2203618"/>
                  <a:pt x="4130963" y="2226734"/>
                </a:cubicBezTo>
                <a:cubicBezTo>
                  <a:pt x="4134045" y="2228641"/>
                  <a:pt x="4140208" y="2232457"/>
                  <a:pt x="4146369" y="2236274"/>
                </a:cubicBezTo>
                <a:cubicBezTo>
                  <a:pt x="4361390" y="2040076"/>
                  <a:pt x="4572887" y="1847092"/>
                  <a:pt x="4787908" y="1650894"/>
                </a:cubicBezTo>
                <a:lnTo>
                  <a:pt x="4789150" y="1651940"/>
                </a:lnTo>
                <a:lnTo>
                  <a:pt x="4786912" y="1687010"/>
                </a:lnTo>
                <a:lnTo>
                  <a:pt x="4750771" y="1709559"/>
                </a:lnTo>
                <a:cubicBezTo>
                  <a:pt x="4729735" y="1722855"/>
                  <a:pt x="4709029" y="1737028"/>
                  <a:pt x="4691403" y="1753110"/>
                </a:cubicBezTo>
                <a:cubicBezTo>
                  <a:pt x="4532782" y="1897847"/>
                  <a:pt x="4373716" y="2047709"/>
                  <a:pt x="4211570" y="2195663"/>
                </a:cubicBezTo>
                <a:cubicBezTo>
                  <a:pt x="4179401" y="2229734"/>
                  <a:pt x="4113315" y="2280595"/>
                  <a:pt x="4118146" y="2299786"/>
                </a:cubicBezTo>
                <a:cubicBezTo>
                  <a:pt x="4146714" y="2382273"/>
                  <a:pt x="4066528" y="2445999"/>
                  <a:pt x="3999110" y="2512236"/>
                </a:cubicBezTo>
                <a:lnTo>
                  <a:pt x="3850940" y="2649200"/>
                </a:lnTo>
                <a:lnTo>
                  <a:pt x="3816358" y="2597156"/>
                </a:lnTo>
                <a:lnTo>
                  <a:pt x="3796425" y="2698316"/>
                </a:lnTo>
                <a:lnTo>
                  <a:pt x="3699490" y="2785628"/>
                </a:lnTo>
                <a:cubicBezTo>
                  <a:pt x="3697741" y="2768347"/>
                  <a:pt x="3692909" y="2749157"/>
                  <a:pt x="3688079" y="2729964"/>
                </a:cubicBezTo>
                <a:cubicBezTo>
                  <a:pt x="3603049" y="2793391"/>
                  <a:pt x="3538490" y="2864097"/>
                  <a:pt x="3478225" y="2936788"/>
                </a:cubicBezTo>
                <a:lnTo>
                  <a:pt x="3450401" y="2971054"/>
                </a:lnTo>
                <a:lnTo>
                  <a:pt x="3398477" y="2975453"/>
                </a:lnTo>
                <a:cubicBezTo>
                  <a:pt x="3406277" y="2985868"/>
                  <a:pt x="3409307" y="2996311"/>
                  <a:pt x="3412337" y="3006753"/>
                </a:cubicBezTo>
                <a:lnTo>
                  <a:pt x="3420030" y="3008459"/>
                </a:lnTo>
                <a:lnTo>
                  <a:pt x="3393016" y="3041729"/>
                </a:lnTo>
                <a:lnTo>
                  <a:pt x="3361504" y="3041911"/>
                </a:lnTo>
                <a:lnTo>
                  <a:pt x="3373915" y="3021346"/>
                </a:lnTo>
                <a:cubicBezTo>
                  <a:pt x="3364229" y="3020745"/>
                  <a:pt x="3361145" y="3018838"/>
                  <a:pt x="3358066" y="3016930"/>
                </a:cubicBezTo>
                <a:lnTo>
                  <a:pt x="3337138" y="3042051"/>
                </a:lnTo>
                <a:lnTo>
                  <a:pt x="3212480" y="3042767"/>
                </a:lnTo>
                <a:cubicBezTo>
                  <a:pt x="3212480" y="3042767"/>
                  <a:pt x="3213488" y="3046247"/>
                  <a:pt x="3214499" y="3049729"/>
                </a:cubicBezTo>
                <a:lnTo>
                  <a:pt x="3314778" y="3068893"/>
                </a:lnTo>
                <a:lnTo>
                  <a:pt x="3265369" y="3128202"/>
                </a:lnTo>
                <a:lnTo>
                  <a:pt x="3224787" y="3126374"/>
                </a:lnTo>
                <a:cubicBezTo>
                  <a:pt x="3155779" y="3123284"/>
                  <a:pt x="3086772" y="3120193"/>
                  <a:pt x="3018956" y="3117097"/>
                </a:cubicBezTo>
                <a:cubicBezTo>
                  <a:pt x="3021986" y="3127539"/>
                  <a:pt x="3024007" y="3134500"/>
                  <a:pt x="3026026" y="3141462"/>
                </a:cubicBezTo>
                <a:cubicBezTo>
                  <a:pt x="3062136" y="3146484"/>
                  <a:pt x="3098544" y="3151504"/>
                  <a:pt x="3135788" y="3156574"/>
                </a:cubicBezTo>
                <a:lnTo>
                  <a:pt x="3231079" y="3169368"/>
                </a:lnTo>
                <a:lnTo>
                  <a:pt x="3108985" y="3315934"/>
                </a:lnTo>
                <a:lnTo>
                  <a:pt x="3012745" y="3326325"/>
                </a:lnTo>
                <a:cubicBezTo>
                  <a:pt x="2966037" y="3330080"/>
                  <a:pt x="2928141" y="3347731"/>
                  <a:pt x="2888224" y="3358420"/>
                </a:cubicBezTo>
                <a:cubicBezTo>
                  <a:pt x="2918578" y="3376548"/>
                  <a:pt x="2952185" y="3396620"/>
                  <a:pt x="2993918" y="3421549"/>
                </a:cubicBezTo>
                <a:lnTo>
                  <a:pt x="3012005" y="3432352"/>
                </a:lnTo>
                <a:lnTo>
                  <a:pt x="2999728" y="3447088"/>
                </a:lnTo>
                <a:lnTo>
                  <a:pt x="2735492" y="3439487"/>
                </a:lnTo>
                <a:cubicBezTo>
                  <a:pt x="2636065" y="3436572"/>
                  <a:pt x="2537236" y="3433653"/>
                  <a:pt x="2436018" y="3430748"/>
                </a:cubicBezTo>
                <a:cubicBezTo>
                  <a:pt x="2575162" y="3477888"/>
                  <a:pt x="2729929" y="3475908"/>
                  <a:pt x="2873780" y="3514340"/>
                </a:cubicBezTo>
                <a:lnTo>
                  <a:pt x="2928357" y="3532765"/>
                </a:lnTo>
                <a:lnTo>
                  <a:pt x="2669691" y="3843276"/>
                </a:lnTo>
                <a:cubicBezTo>
                  <a:pt x="2658695" y="3820269"/>
                  <a:pt x="2677208" y="3793937"/>
                  <a:pt x="2675901" y="3771531"/>
                </a:cubicBezTo>
                <a:cubicBezTo>
                  <a:pt x="2675041" y="3744001"/>
                  <a:pt x="2671539" y="3709435"/>
                  <a:pt x="2646890" y="3694169"/>
                </a:cubicBezTo>
                <a:cubicBezTo>
                  <a:pt x="2631484" y="3684629"/>
                  <a:pt x="2558373" y="3704142"/>
                  <a:pt x="2547354" y="3718916"/>
                </a:cubicBezTo>
                <a:cubicBezTo>
                  <a:pt x="2482992" y="3824841"/>
                  <a:pt x="2415105" y="3933981"/>
                  <a:pt x="2366596" y="4044322"/>
                </a:cubicBezTo>
                <a:cubicBezTo>
                  <a:pt x="2349833" y="4087936"/>
                  <a:pt x="2381507" y="4134550"/>
                  <a:pt x="2387644" y="4176147"/>
                </a:cubicBezTo>
                <a:cubicBezTo>
                  <a:pt x="2407018" y="4177348"/>
                  <a:pt x="2429919" y="4175332"/>
                  <a:pt x="2455900" y="4175224"/>
                </a:cubicBezTo>
                <a:cubicBezTo>
                  <a:pt x="2438695" y="4223961"/>
                  <a:pt x="2431176" y="4273301"/>
                  <a:pt x="2401202" y="4319531"/>
                </a:cubicBezTo>
                <a:cubicBezTo>
                  <a:pt x="2307751" y="4461437"/>
                  <a:pt x="2207698" y="4604648"/>
                  <a:pt x="2119105" y="4727963"/>
                </a:cubicBezTo>
                <a:cubicBezTo>
                  <a:pt x="2202816" y="4661019"/>
                  <a:pt x="2300629" y="4581210"/>
                  <a:pt x="2395357" y="4499493"/>
                </a:cubicBezTo>
                <a:cubicBezTo>
                  <a:pt x="2404601" y="4505219"/>
                  <a:pt x="2410763" y="4509035"/>
                  <a:pt x="2416926" y="4512851"/>
                </a:cubicBezTo>
                <a:cubicBezTo>
                  <a:pt x="2271047" y="4697875"/>
                  <a:pt x="2125611" y="4877778"/>
                  <a:pt x="1979733" y="5062805"/>
                </a:cubicBezTo>
                <a:cubicBezTo>
                  <a:pt x="1989420" y="5063404"/>
                  <a:pt x="1998665" y="5069128"/>
                  <a:pt x="2008351" y="5069729"/>
                </a:cubicBezTo>
                <a:cubicBezTo>
                  <a:pt x="2081487" y="5012434"/>
                  <a:pt x="2158149" y="4951924"/>
                  <a:pt x="2263010" y="4865682"/>
                </a:cubicBezTo>
                <a:cubicBezTo>
                  <a:pt x="2247998" y="4926577"/>
                  <a:pt x="2237842" y="4968882"/>
                  <a:pt x="2234736" y="5004754"/>
                </a:cubicBezTo>
                <a:cubicBezTo>
                  <a:pt x="2262490" y="4984149"/>
                  <a:pt x="2300378" y="4959018"/>
                  <a:pt x="2338708" y="4928762"/>
                </a:cubicBezTo>
                <a:cubicBezTo>
                  <a:pt x="2347951" y="4934486"/>
                  <a:pt x="2354114" y="4938303"/>
                  <a:pt x="2363356" y="4944028"/>
                </a:cubicBezTo>
                <a:cubicBezTo>
                  <a:pt x="2310038" y="4997399"/>
                  <a:pt x="2256723" y="5050769"/>
                  <a:pt x="2206928" y="5100922"/>
                </a:cubicBezTo>
                <a:cubicBezTo>
                  <a:pt x="2213093" y="5104739"/>
                  <a:pt x="2216171" y="5106648"/>
                  <a:pt x="2222336" y="5110464"/>
                </a:cubicBezTo>
                <a:cubicBezTo>
                  <a:pt x="2306933" y="5033271"/>
                  <a:pt x="2395058" y="4952861"/>
                  <a:pt x="2483180" y="4872452"/>
                </a:cubicBezTo>
                <a:cubicBezTo>
                  <a:pt x="2489343" y="4876269"/>
                  <a:pt x="2495505" y="4880084"/>
                  <a:pt x="2501667" y="4883903"/>
                </a:cubicBezTo>
                <a:cubicBezTo>
                  <a:pt x="2441274" y="4981486"/>
                  <a:pt x="2377801" y="5077161"/>
                  <a:pt x="2324458" y="5168313"/>
                </a:cubicBezTo>
                <a:cubicBezTo>
                  <a:pt x="2362344" y="5143182"/>
                  <a:pt x="2420938" y="5103876"/>
                  <a:pt x="2479530" y="5064573"/>
                </a:cubicBezTo>
                <a:cubicBezTo>
                  <a:pt x="2485694" y="5068388"/>
                  <a:pt x="2488773" y="5070297"/>
                  <a:pt x="2491855" y="5072206"/>
                </a:cubicBezTo>
                <a:cubicBezTo>
                  <a:pt x="2416501" y="5155123"/>
                  <a:pt x="2344669" y="5234826"/>
                  <a:pt x="2269759" y="5312618"/>
                </a:cubicBezTo>
                <a:cubicBezTo>
                  <a:pt x="2279003" y="5318343"/>
                  <a:pt x="2285165" y="5322161"/>
                  <a:pt x="2297932" y="5324668"/>
                </a:cubicBezTo>
                <a:cubicBezTo>
                  <a:pt x="2403680" y="5228176"/>
                  <a:pt x="2509430" y="5131684"/>
                  <a:pt x="2615177" y="5035194"/>
                </a:cubicBezTo>
                <a:cubicBezTo>
                  <a:pt x="2617790" y="5080008"/>
                  <a:pt x="2608523" y="5112064"/>
                  <a:pt x="2586042" y="5146736"/>
                </a:cubicBezTo>
                <a:cubicBezTo>
                  <a:pt x="2575023" y="5161510"/>
                  <a:pt x="2550790" y="5178900"/>
                  <a:pt x="2533167" y="5194982"/>
                </a:cubicBezTo>
                <a:cubicBezTo>
                  <a:pt x="2563560" y="5181408"/>
                  <a:pt x="2600560" y="5166526"/>
                  <a:pt x="2627872" y="5151045"/>
                </a:cubicBezTo>
                <a:lnTo>
                  <a:pt x="2760220" y="5050065"/>
                </a:lnTo>
                <a:lnTo>
                  <a:pt x="2761957" y="5080892"/>
                </a:lnTo>
                <a:lnTo>
                  <a:pt x="2773711" y="5467701"/>
                </a:lnTo>
                <a:lnTo>
                  <a:pt x="2741546" y="5509561"/>
                </a:lnTo>
                <a:cubicBezTo>
                  <a:pt x="2722044" y="5535025"/>
                  <a:pt x="2701909" y="5561362"/>
                  <a:pt x="2680865" y="5588825"/>
                </a:cubicBezTo>
                <a:cubicBezTo>
                  <a:pt x="2721830" y="5565602"/>
                  <a:pt x="2745619" y="5553338"/>
                  <a:pt x="2769406" y="5541073"/>
                </a:cubicBezTo>
                <a:cubicBezTo>
                  <a:pt x="2753087" y="5579560"/>
                  <a:pt x="2740739" y="5609708"/>
                  <a:pt x="2716926" y="5659755"/>
                </a:cubicBezTo>
                <a:cubicBezTo>
                  <a:pt x="2741377" y="5639803"/>
                  <a:pt x="2760545" y="5624674"/>
                  <a:pt x="2776681" y="5611721"/>
                </a:cubicBezTo>
                <a:lnTo>
                  <a:pt x="2778184" y="5610455"/>
                </a:lnTo>
                <a:lnTo>
                  <a:pt x="2779858" y="5654557"/>
                </a:lnTo>
                <a:lnTo>
                  <a:pt x="2498722" y="6005168"/>
                </a:lnTo>
                <a:cubicBezTo>
                  <a:pt x="2511491" y="6007676"/>
                  <a:pt x="2527342" y="6012092"/>
                  <a:pt x="2536586" y="6017819"/>
                </a:cubicBezTo>
                <a:cubicBezTo>
                  <a:pt x="2622181" y="5929094"/>
                  <a:pt x="2704063" y="5841107"/>
                  <a:pt x="2777391" y="5762250"/>
                </a:cubicBezTo>
                <a:lnTo>
                  <a:pt x="2783690" y="5755486"/>
                </a:lnTo>
                <a:lnTo>
                  <a:pt x="2786874" y="5839451"/>
                </a:lnTo>
                <a:lnTo>
                  <a:pt x="2732206" y="5858199"/>
                </a:lnTo>
                <a:cubicBezTo>
                  <a:pt x="2747508" y="5859577"/>
                  <a:pt x="2760799" y="5860722"/>
                  <a:pt x="2772985" y="5861773"/>
                </a:cubicBezTo>
                <a:lnTo>
                  <a:pt x="2788156" y="5863106"/>
                </a:lnTo>
                <a:lnTo>
                  <a:pt x="2791079" y="5909240"/>
                </a:lnTo>
                <a:lnTo>
                  <a:pt x="2758639" y="5923165"/>
                </a:lnTo>
                <a:cubicBezTo>
                  <a:pt x="2722795" y="5938762"/>
                  <a:pt x="2689870" y="5953468"/>
                  <a:pt x="2657713" y="5968650"/>
                </a:cubicBezTo>
                <a:cubicBezTo>
                  <a:pt x="2660351" y="5975682"/>
                  <a:pt x="2663433" y="5977590"/>
                  <a:pt x="2666070" y="5984622"/>
                </a:cubicBezTo>
                <a:lnTo>
                  <a:pt x="2794529" y="5963651"/>
                </a:lnTo>
                <a:lnTo>
                  <a:pt x="2795345" y="5976555"/>
                </a:lnTo>
                <a:lnTo>
                  <a:pt x="2728340" y="6043437"/>
                </a:lnTo>
                <a:cubicBezTo>
                  <a:pt x="2699919" y="6071731"/>
                  <a:pt x="2668854" y="6102435"/>
                  <a:pt x="2629858" y="6140380"/>
                </a:cubicBezTo>
                <a:cubicBezTo>
                  <a:pt x="2684482" y="6109415"/>
                  <a:pt x="2701663" y="6098457"/>
                  <a:pt x="2739105" y="6078451"/>
                </a:cubicBezTo>
                <a:cubicBezTo>
                  <a:pt x="2706495" y="6117648"/>
                  <a:pt x="2684900" y="6142072"/>
                  <a:pt x="2666388" y="6168401"/>
                </a:cubicBezTo>
                <a:cubicBezTo>
                  <a:pt x="2672552" y="6172219"/>
                  <a:pt x="2678714" y="6176034"/>
                  <a:pt x="2684875" y="6179851"/>
                </a:cubicBezTo>
                <a:lnTo>
                  <a:pt x="2801485" y="6073450"/>
                </a:lnTo>
                <a:lnTo>
                  <a:pt x="2803302" y="6102129"/>
                </a:lnTo>
                <a:lnTo>
                  <a:pt x="2805199" y="6117564"/>
                </a:lnTo>
                <a:lnTo>
                  <a:pt x="2771199" y="6157722"/>
                </a:lnTo>
                <a:cubicBezTo>
                  <a:pt x="2729663" y="6206241"/>
                  <a:pt x="2688129" y="6254759"/>
                  <a:pt x="2648243" y="6302950"/>
                </a:cubicBezTo>
                <a:cubicBezTo>
                  <a:pt x="2657489" y="6308677"/>
                  <a:pt x="2663651" y="6312492"/>
                  <a:pt x="2676421" y="6315001"/>
                </a:cubicBezTo>
                <a:lnTo>
                  <a:pt x="2812320" y="6175575"/>
                </a:lnTo>
                <a:lnTo>
                  <a:pt x="2818880" y="6229017"/>
                </a:lnTo>
                <a:cubicBezTo>
                  <a:pt x="2841175" y="6354859"/>
                  <a:pt x="2880943" y="6477673"/>
                  <a:pt x="2914057" y="6598476"/>
                </a:cubicBezTo>
                <a:cubicBezTo>
                  <a:pt x="2954424" y="6745742"/>
                  <a:pt x="3004096" y="6887380"/>
                  <a:pt x="3050666" y="7030892"/>
                </a:cubicBezTo>
                <a:cubicBezTo>
                  <a:pt x="3051927" y="7035494"/>
                  <a:pt x="3046988" y="7043850"/>
                  <a:pt x="3042048" y="7052205"/>
                </a:cubicBezTo>
                <a:cubicBezTo>
                  <a:pt x="3024492" y="7014537"/>
                  <a:pt x="3012561" y="6984200"/>
                  <a:pt x="2984336" y="6920799"/>
                </a:cubicBezTo>
                <a:cubicBezTo>
                  <a:pt x="3098662" y="7377427"/>
                  <a:pt x="3186816" y="7817704"/>
                  <a:pt x="3362367" y="8194361"/>
                </a:cubicBezTo>
                <a:cubicBezTo>
                  <a:pt x="3350329" y="8137260"/>
                  <a:pt x="3340128" y="8073680"/>
                  <a:pt x="3318000" y="7979764"/>
                </a:cubicBezTo>
                <a:cubicBezTo>
                  <a:pt x="3348066" y="8036687"/>
                  <a:pt x="3363096" y="8065148"/>
                  <a:pt x="3376867" y="8089009"/>
                </a:cubicBezTo>
                <a:cubicBezTo>
                  <a:pt x="3379969" y="8087132"/>
                  <a:pt x="3386170" y="8083378"/>
                  <a:pt x="3392370" y="8079627"/>
                </a:cubicBezTo>
                <a:cubicBezTo>
                  <a:pt x="3315419" y="7798901"/>
                  <a:pt x="3239728" y="7522779"/>
                  <a:pt x="3162775" y="7242054"/>
                </a:cubicBezTo>
                <a:cubicBezTo>
                  <a:pt x="3172079" y="7236423"/>
                  <a:pt x="3182642" y="7235397"/>
                  <a:pt x="3191944" y="7229769"/>
                </a:cubicBezTo>
                <a:cubicBezTo>
                  <a:pt x="3197097" y="7274940"/>
                  <a:pt x="3197306" y="7328466"/>
                  <a:pt x="3209922" y="7374486"/>
                </a:cubicBezTo>
                <a:cubicBezTo>
                  <a:pt x="3266692" y="7581578"/>
                  <a:pt x="3327821" y="7791396"/>
                  <a:pt x="3385851" y="8003091"/>
                </a:cubicBezTo>
                <a:cubicBezTo>
                  <a:pt x="3401567" y="8047234"/>
                  <a:pt x="3416811" y="8129222"/>
                  <a:pt x="3436100" y="8133646"/>
                </a:cubicBezTo>
                <a:cubicBezTo>
                  <a:pt x="3522556" y="8145716"/>
                  <a:pt x="3542845" y="8246111"/>
                  <a:pt x="3571178" y="8336276"/>
                </a:cubicBezTo>
                <a:cubicBezTo>
                  <a:pt x="3609599" y="8463256"/>
                  <a:pt x="3643082" y="8598592"/>
                  <a:pt x="3678404" y="8727450"/>
                </a:cubicBezTo>
                <a:cubicBezTo>
                  <a:pt x="3662216" y="8721150"/>
                  <a:pt x="3642930" y="8716724"/>
                  <a:pt x="3623639" y="8712300"/>
                </a:cubicBezTo>
                <a:cubicBezTo>
                  <a:pt x="3659281" y="8921446"/>
                  <a:pt x="3758093" y="9070904"/>
                  <a:pt x="3823479" y="9256685"/>
                </a:cubicBezTo>
                <a:cubicBezTo>
                  <a:pt x="3797200" y="9213567"/>
                  <a:pt x="3767820" y="9172327"/>
                  <a:pt x="3740277" y="9124608"/>
                </a:cubicBezTo>
                <a:cubicBezTo>
                  <a:pt x="3735336" y="9132963"/>
                  <a:pt x="3732238" y="9134839"/>
                  <a:pt x="3729136" y="9136715"/>
                </a:cubicBezTo>
                <a:cubicBezTo>
                  <a:pt x="3870945" y="9469406"/>
                  <a:pt x="4011492" y="9797495"/>
                  <a:pt x="4152040" y="10125583"/>
                </a:cubicBezTo>
                <a:cubicBezTo>
                  <a:pt x="4126549" y="10124913"/>
                  <a:pt x="4111516" y="10096452"/>
                  <a:pt x="4090968" y="10087425"/>
                </a:cubicBezTo>
                <a:cubicBezTo>
                  <a:pt x="4066055" y="10075672"/>
                  <a:pt x="4033680" y="10063071"/>
                  <a:pt x="4008874" y="10078082"/>
                </a:cubicBezTo>
                <a:cubicBezTo>
                  <a:pt x="3993370" y="10087463"/>
                  <a:pt x="3977501" y="10161449"/>
                  <a:pt x="3985649" y="10177983"/>
                </a:cubicBezTo>
                <a:cubicBezTo>
                  <a:pt x="4050716" y="10283474"/>
                  <a:pt x="4117045" y="10393569"/>
                  <a:pt x="4193257" y="10486953"/>
                </a:cubicBezTo>
                <a:cubicBezTo>
                  <a:pt x="4224474" y="10521714"/>
                  <a:pt x="4280394" y="10514704"/>
                  <a:pt x="4320232" y="10528156"/>
                </a:cubicBezTo>
                <a:cubicBezTo>
                  <a:pt x="4330112" y="10511446"/>
                  <a:pt x="4338730" y="10490135"/>
                  <a:pt x="4350450" y="10466947"/>
                </a:cubicBezTo>
                <a:cubicBezTo>
                  <a:pt x="4386032" y="10504435"/>
                  <a:pt x="4426555" y="10533570"/>
                  <a:pt x="4454095" y="10581288"/>
                </a:cubicBezTo>
                <a:lnTo>
                  <a:pt x="4530975" y="10720718"/>
                </a:lnTo>
                <a:lnTo>
                  <a:pt x="4512439" y="10743714"/>
                </a:lnTo>
                <a:cubicBezTo>
                  <a:pt x="4525319" y="10745562"/>
                  <a:pt x="4534847" y="10750803"/>
                  <a:pt x="4544372" y="10756045"/>
                </a:cubicBezTo>
                <a:lnTo>
                  <a:pt x="4548873" y="10753179"/>
                </a:lnTo>
                <a:lnTo>
                  <a:pt x="4565830" y="10783931"/>
                </a:lnTo>
                <a:lnTo>
                  <a:pt x="4428516" y="10922832"/>
                </a:lnTo>
                <a:cubicBezTo>
                  <a:pt x="4428516" y="10922832"/>
                  <a:pt x="4431693" y="10924579"/>
                  <a:pt x="4434867" y="10926326"/>
                </a:cubicBezTo>
                <a:lnTo>
                  <a:pt x="4586931" y="10823060"/>
                </a:lnTo>
                <a:lnTo>
                  <a:pt x="4610870" y="10868594"/>
                </a:lnTo>
                <a:lnTo>
                  <a:pt x="4344235" y="11112231"/>
                </a:lnTo>
                <a:cubicBezTo>
                  <a:pt x="4353761" y="11117472"/>
                  <a:pt x="4360112" y="11120966"/>
                  <a:pt x="4366464" y="11124461"/>
                </a:cubicBezTo>
                <a:cubicBezTo>
                  <a:pt x="4424632" y="11080498"/>
                  <a:pt x="4483640" y="11035684"/>
                  <a:pt x="4546820" y="10987272"/>
                </a:cubicBezTo>
                <a:lnTo>
                  <a:pt x="4636841" y="10917990"/>
                </a:lnTo>
                <a:lnTo>
                  <a:pt x="4651742" y="10946332"/>
                </a:lnTo>
                <a:lnTo>
                  <a:pt x="4617296" y="10984789"/>
                </a:lnTo>
                <a:lnTo>
                  <a:pt x="4662824" y="10967410"/>
                </a:lnTo>
                <a:lnTo>
                  <a:pt x="4689501" y="11018151"/>
                </a:lnTo>
                <a:lnTo>
                  <a:pt x="4622259" y="11097550"/>
                </a:lnTo>
                <a:cubicBezTo>
                  <a:pt x="4575818" y="11153206"/>
                  <a:pt x="4530171" y="11209300"/>
                  <a:pt x="4487788" y="11264571"/>
                </a:cubicBezTo>
                <a:cubicBezTo>
                  <a:pt x="4457418" y="11300253"/>
                  <a:pt x="4443101" y="11339530"/>
                  <a:pt x="4422435" y="11375314"/>
                </a:cubicBezTo>
                <a:cubicBezTo>
                  <a:pt x="4468145" y="11363788"/>
                  <a:pt x="4520386" y="11350619"/>
                  <a:pt x="4592215" y="11332509"/>
                </a:cubicBezTo>
                <a:cubicBezTo>
                  <a:pt x="4441611" y="11474935"/>
                  <a:pt x="4301072" y="11607183"/>
                  <a:pt x="4153820" y="11746216"/>
                </a:cubicBezTo>
                <a:cubicBezTo>
                  <a:pt x="4364578" y="11642126"/>
                  <a:pt x="4514697" y="11420840"/>
                  <a:pt x="4786626" y="11418523"/>
                </a:cubicBezTo>
                <a:cubicBezTo>
                  <a:pt x="4779736" y="11430451"/>
                  <a:pt x="4762605" y="11457700"/>
                  <a:pt x="4745473" y="11484947"/>
                </a:cubicBezTo>
                <a:cubicBezTo>
                  <a:pt x="4976895" y="11345075"/>
                  <a:pt x="5163505" y="11191022"/>
                  <a:pt x="5401045" y="11154063"/>
                </a:cubicBezTo>
                <a:cubicBezTo>
                  <a:pt x="5359892" y="11220488"/>
                  <a:pt x="5315560" y="11285168"/>
                  <a:pt x="5257634" y="11368560"/>
                </a:cubicBezTo>
                <a:cubicBezTo>
                  <a:pt x="5340604" y="11309427"/>
                  <a:pt x="5403627" y="11265513"/>
                  <a:pt x="5496663" y="11196197"/>
                </a:cubicBezTo>
                <a:cubicBezTo>
                  <a:pt x="5435917" y="11267562"/>
                  <a:pt x="5402191" y="11306638"/>
                  <a:pt x="5365110" y="11349107"/>
                </a:cubicBezTo>
                <a:cubicBezTo>
                  <a:pt x="5431612" y="11390939"/>
                  <a:pt x="5609719" y="11295082"/>
                  <a:pt x="5559163" y="11445403"/>
                </a:cubicBezTo>
                <a:cubicBezTo>
                  <a:pt x="5682455" y="11390115"/>
                  <a:pt x="5783396" y="11302884"/>
                  <a:pt x="5887731" y="11222758"/>
                </a:cubicBezTo>
                <a:lnTo>
                  <a:pt x="5958972" y="11170509"/>
                </a:lnTo>
                <a:lnTo>
                  <a:pt x="5999693" y="11261006"/>
                </a:lnTo>
                <a:cubicBezTo>
                  <a:pt x="6007734" y="11250776"/>
                  <a:pt x="6018876" y="11238667"/>
                  <a:pt x="6028177" y="11233040"/>
                </a:cubicBezTo>
                <a:lnTo>
                  <a:pt x="5997254" y="11145721"/>
                </a:lnTo>
                <a:lnTo>
                  <a:pt x="6049997" y="11112780"/>
                </a:lnTo>
                <a:lnTo>
                  <a:pt x="6137479" y="11071688"/>
                </a:lnTo>
                <a:lnTo>
                  <a:pt x="6138197" y="11073911"/>
                </a:lnTo>
                <a:cubicBezTo>
                  <a:pt x="6144334" y="11093001"/>
                  <a:pt x="6150707" y="11112953"/>
                  <a:pt x="6157553" y="11134631"/>
                </a:cubicBezTo>
                <a:lnTo>
                  <a:pt x="6170733" y="11176841"/>
                </a:lnTo>
                <a:lnTo>
                  <a:pt x="6129428" y="11260864"/>
                </a:lnTo>
                <a:cubicBezTo>
                  <a:pt x="6024577" y="11474558"/>
                  <a:pt x="5926558" y="11675063"/>
                  <a:pt x="5832615" y="11863075"/>
                </a:cubicBezTo>
                <a:cubicBezTo>
                  <a:pt x="5927571" y="11831493"/>
                  <a:pt x="6025881" y="11796516"/>
                  <a:pt x="6137250" y="11758247"/>
                </a:cubicBezTo>
                <a:cubicBezTo>
                  <a:pt x="6116404" y="11799171"/>
                  <a:pt x="6102806" y="11817885"/>
                  <a:pt x="6085674" y="11845134"/>
                </a:cubicBezTo>
                <a:cubicBezTo>
                  <a:pt x="6155405" y="11794434"/>
                  <a:pt x="6218605" y="11745379"/>
                  <a:pt x="6291694" y="11691283"/>
                </a:cubicBezTo>
                <a:cubicBezTo>
                  <a:pt x="6277197" y="11735703"/>
                  <a:pt x="6266415" y="11766446"/>
                  <a:pt x="6265876" y="11781867"/>
                </a:cubicBezTo>
                <a:cubicBezTo>
                  <a:pt x="6320754" y="11785866"/>
                  <a:pt x="6376169" y="11774442"/>
                  <a:pt x="6407924" y="11791914"/>
                </a:cubicBezTo>
                <a:cubicBezTo>
                  <a:pt x="6423800" y="11800651"/>
                  <a:pt x="6392711" y="11856896"/>
                  <a:pt x="6388638" y="11880851"/>
                </a:cubicBezTo>
                <a:lnTo>
                  <a:pt x="0" y="1188085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0" dist="3175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510E0B-D7A2-4F5F-A651-8DCE865FEB5E}"/>
              </a:ext>
            </a:extLst>
          </p:cNvPr>
          <p:cNvSpPr/>
          <p:nvPr/>
        </p:nvSpPr>
        <p:spPr>
          <a:xfrm>
            <a:off x="426190" y="459174"/>
            <a:ext cx="11339623" cy="5939652"/>
          </a:xfrm>
          <a:custGeom>
            <a:avLst/>
            <a:gdLst>
              <a:gd name="connsiteX0" fmla="*/ 5517647 w 22682199"/>
              <a:gd name="connsiteY0" fmla="*/ 11816985 h 11880850"/>
              <a:gd name="connsiteX1" fmla="*/ 5482057 w 22682199"/>
              <a:gd name="connsiteY1" fmla="*/ 11880850 h 11880850"/>
              <a:gd name="connsiteX2" fmla="*/ 5312141 w 22682199"/>
              <a:gd name="connsiteY2" fmla="*/ 11880850 h 11880850"/>
              <a:gd name="connsiteX3" fmla="*/ 5402744 w 22682199"/>
              <a:gd name="connsiteY3" fmla="*/ 11843857 h 11880850"/>
              <a:gd name="connsiteX4" fmla="*/ 5517647 w 22682199"/>
              <a:gd name="connsiteY4" fmla="*/ 11816985 h 11880850"/>
              <a:gd name="connsiteX5" fmla="*/ 3451689 w 22682199"/>
              <a:gd name="connsiteY5" fmla="*/ 11725796 h 11880850"/>
              <a:gd name="connsiteX6" fmla="*/ 3522244 w 22682199"/>
              <a:gd name="connsiteY6" fmla="*/ 11880850 h 11880850"/>
              <a:gd name="connsiteX7" fmla="*/ 3428869 w 22682199"/>
              <a:gd name="connsiteY7" fmla="*/ 11880850 h 11880850"/>
              <a:gd name="connsiteX8" fmla="*/ 3416407 w 22682199"/>
              <a:gd name="connsiteY8" fmla="*/ 11822216 h 11880850"/>
              <a:gd name="connsiteX9" fmla="*/ 3401933 w 22682199"/>
              <a:gd name="connsiteY9" fmla="*/ 11759749 h 11880850"/>
              <a:gd name="connsiteX10" fmla="*/ 3392853 w 22682199"/>
              <a:gd name="connsiteY10" fmla="*/ 11596494 h 11880850"/>
              <a:gd name="connsiteX11" fmla="*/ 3434649 w 22682199"/>
              <a:gd name="connsiteY11" fmla="*/ 11688344 h 11880850"/>
              <a:gd name="connsiteX12" fmla="*/ 3393279 w 22682199"/>
              <a:gd name="connsiteY12" fmla="*/ 11722409 h 11880850"/>
              <a:gd name="connsiteX13" fmla="*/ 3367638 w 22682199"/>
              <a:gd name="connsiteY13" fmla="*/ 11611751 h 11880850"/>
              <a:gd name="connsiteX14" fmla="*/ 3392853 w 22682199"/>
              <a:gd name="connsiteY14" fmla="*/ 11596494 h 11880850"/>
              <a:gd name="connsiteX15" fmla="*/ 11860969 w 22682199"/>
              <a:gd name="connsiteY15" fmla="*/ 9247942 h 11880850"/>
              <a:gd name="connsiteX16" fmla="*/ 11869076 w 22682199"/>
              <a:gd name="connsiteY16" fmla="*/ 9248309 h 11880850"/>
              <a:gd name="connsiteX17" fmla="*/ 11841504 w 22682199"/>
              <a:gd name="connsiteY17" fmla="*/ 9295396 h 11880850"/>
              <a:gd name="connsiteX18" fmla="*/ 11830618 w 22682199"/>
              <a:gd name="connsiteY18" fmla="*/ 9313435 h 11880850"/>
              <a:gd name="connsiteX19" fmla="*/ 11807698 w 22682199"/>
              <a:gd name="connsiteY19" fmla="*/ 9309052 h 11880850"/>
              <a:gd name="connsiteX20" fmla="*/ 1720116 w 22682199"/>
              <a:gd name="connsiteY20" fmla="*/ 7638744 h 11880850"/>
              <a:gd name="connsiteX21" fmla="*/ 1725448 w 22682199"/>
              <a:gd name="connsiteY21" fmla="*/ 7700778 h 11880850"/>
              <a:gd name="connsiteX22" fmla="*/ 1739141 w 22682199"/>
              <a:gd name="connsiteY22" fmla="*/ 7785207 h 11880850"/>
              <a:gd name="connsiteX23" fmla="*/ 1840782 w 22682199"/>
              <a:gd name="connsiteY23" fmla="*/ 8148336 h 11880850"/>
              <a:gd name="connsiteX24" fmla="*/ 1890009 w 22682199"/>
              <a:gd name="connsiteY24" fmla="*/ 8324242 h 11880850"/>
              <a:gd name="connsiteX25" fmla="*/ 1875029 w 22682199"/>
              <a:gd name="connsiteY25" fmla="*/ 8326894 h 11880850"/>
              <a:gd name="connsiteX26" fmla="*/ 1686900 w 22682199"/>
              <a:gd name="connsiteY26" fmla="*/ 7640589 h 11880850"/>
              <a:gd name="connsiteX27" fmla="*/ 1521752 w 22682199"/>
              <a:gd name="connsiteY27" fmla="*/ 7287583 h 11880850"/>
              <a:gd name="connsiteX28" fmla="*/ 1554129 w 22682199"/>
              <a:gd name="connsiteY28" fmla="*/ 7386046 h 11880850"/>
              <a:gd name="connsiteX29" fmla="*/ 1544115 w 22682199"/>
              <a:gd name="connsiteY29" fmla="*/ 7410805 h 11880850"/>
              <a:gd name="connsiteX30" fmla="*/ 1498513 w 22682199"/>
              <a:gd name="connsiteY30" fmla="*/ 7306920 h 11880850"/>
              <a:gd name="connsiteX31" fmla="*/ 1491072 w 22682199"/>
              <a:gd name="connsiteY31" fmla="*/ 7289998 h 11880850"/>
              <a:gd name="connsiteX32" fmla="*/ 1279006 w 22682199"/>
              <a:gd name="connsiteY32" fmla="*/ 4591512 h 11880850"/>
              <a:gd name="connsiteX33" fmla="*/ 1304828 w 22682199"/>
              <a:gd name="connsiteY33" fmla="*/ 4605720 h 11880850"/>
              <a:gd name="connsiteX34" fmla="*/ 1242783 w 22682199"/>
              <a:gd name="connsiteY34" fmla="*/ 4692597 h 11880850"/>
              <a:gd name="connsiteX35" fmla="*/ 1233669 w 22682199"/>
              <a:gd name="connsiteY35" fmla="*/ 4681864 h 11880850"/>
              <a:gd name="connsiteX36" fmla="*/ 1216405 w 22682199"/>
              <a:gd name="connsiteY36" fmla="*/ 4649982 h 11880850"/>
              <a:gd name="connsiteX37" fmla="*/ 10340552 w 22682199"/>
              <a:gd name="connsiteY37" fmla="*/ 425927 h 11880850"/>
              <a:gd name="connsiteX38" fmla="*/ 10345127 w 22682199"/>
              <a:gd name="connsiteY38" fmla="*/ 445671 h 11880850"/>
              <a:gd name="connsiteX39" fmla="*/ 10341589 w 22682199"/>
              <a:gd name="connsiteY39" fmla="*/ 447924 h 11880850"/>
              <a:gd name="connsiteX40" fmla="*/ 10326833 w 22682199"/>
              <a:gd name="connsiteY40" fmla="*/ 439804 h 11880850"/>
              <a:gd name="connsiteX41" fmla="*/ 10288087 w 22682199"/>
              <a:gd name="connsiteY41" fmla="*/ 192187 h 11880850"/>
              <a:gd name="connsiteX42" fmla="*/ 10295116 w 22682199"/>
              <a:gd name="connsiteY42" fmla="*/ 225263 h 11880850"/>
              <a:gd name="connsiteX43" fmla="*/ 10226712 w 22682199"/>
              <a:gd name="connsiteY43" fmla="*/ 278368 h 11880850"/>
              <a:gd name="connsiteX44" fmla="*/ 10222502 w 22682199"/>
              <a:gd name="connsiteY44" fmla="*/ 269112 h 11880850"/>
              <a:gd name="connsiteX45" fmla="*/ 10234604 w 22682199"/>
              <a:gd name="connsiteY45" fmla="*/ 254673 h 11880850"/>
              <a:gd name="connsiteX46" fmla="*/ 10270871 w 22682199"/>
              <a:gd name="connsiteY46" fmla="*/ 211954 h 11880850"/>
              <a:gd name="connsiteX47" fmla="*/ 10265238 w 22682199"/>
              <a:gd name="connsiteY47" fmla="*/ 84683 h 11880850"/>
              <a:gd name="connsiteX48" fmla="*/ 10279086 w 22682199"/>
              <a:gd name="connsiteY48" fmla="*/ 149839 h 11880850"/>
              <a:gd name="connsiteX49" fmla="*/ 10246786 w 22682199"/>
              <a:gd name="connsiteY49" fmla="*/ 161420 h 11880850"/>
              <a:gd name="connsiteX50" fmla="*/ 10210463 w 22682199"/>
              <a:gd name="connsiteY50" fmla="*/ 173769 h 11880850"/>
              <a:gd name="connsiteX51" fmla="*/ 10183252 w 22682199"/>
              <a:gd name="connsiteY51" fmla="*/ 182855 h 11880850"/>
              <a:gd name="connsiteX52" fmla="*/ 10182846 w 22682199"/>
              <a:gd name="connsiteY52" fmla="*/ 181966 h 11880850"/>
              <a:gd name="connsiteX53" fmla="*/ 8492440 w 22682199"/>
              <a:gd name="connsiteY53" fmla="*/ 6167 h 11880850"/>
              <a:gd name="connsiteX54" fmla="*/ 8503312 w 22682199"/>
              <a:gd name="connsiteY54" fmla="*/ 45839 h 11880850"/>
              <a:gd name="connsiteX55" fmla="*/ 8467905 w 22682199"/>
              <a:gd name="connsiteY55" fmla="*/ 56067 h 11880850"/>
              <a:gd name="connsiteX56" fmla="*/ 10639399 w 22682199"/>
              <a:gd name="connsiteY56" fmla="*/ 0 h 11880850"/>
              <a:gd name="connsiteX57" fmla="*/ 20532671 w 22682199"/>
              <a:gd name="connsiteY57" fmla="*/ 0 h 11880850"/>
              <a:gd name="connsiteX58" fmla="*/ 21829711 w 22682199"/>
              <a:gd name="connsiteY58" fmla="*/ 0 h 11880850"/>
              <a:gd name="connsiteX59" fmla="*/ 22682199 w 22682199"/>
              <a:gd name="connsiteY59" fmla="*/ 0 h 11880850"/>
              <a:gd name="connsiteX60" fmla="*/ 22682199 w 22682199"/>
              <a:gd name="connsiteY60" fmla="*/ 11880850 h 11880850"/>
              <a:gd name="connsiteX61" fmla="*/ 21829711 w 22682199"/>
              <a:gd name="connsiteY61" fmla="*/ 11880850 h 11880850"/>
              <a:gd name="connsiteX62" fmla="*/ 20532671 w 22682199"/>
              <a:gd name="connsiteY62" fmla="*/ 11880850 h 11880850"/>
              <a:gd name="connsiteX63" fmla="*/ 9250433 w 22682199"/>
              <a:gd name="connsiteY63" fmla="*/ 11880850 h 11880850"/>
              <a:gd name="connsiteX64" fmla="*/ 9284503 w 22682199"/>
              <a:gd name="connsiteY64" fmla="*/ 11857827 h 11880850"/>
              <a:gd name="connsiteX65" fmla="*/ 9616479 w 22682199"/>
              <a:gd name="connsiteY65" fmla="*/ 11564163 h 11880850"/>
              <a:gd name="connsiteX66" fmla="*/ 9991701 w 22682199"/>
              <a:gd name="connsiteY66" fmla="*/ 11194371 h 11880850"/>
              <a:gd name="connsiteX67" fmla="*/ 10018306 w 22682199"/>
              <a:gd name="connsiteY67" fmla="*/ 11192027 h 11880850"/>
              <a:gd name="connsiteX68" fmla="*/ 9912837 w 22682199"/>
              <a:gd name="connsiteY68" fmla="*/ 11321163 h 11880850"/>
              <a:gd name="connsiteX69" fmla="*/ 10107478 w 22682199"/>
              <a:gd name="connsiteY69" fmla="*/ 11153399 h 11880850"/>
              <a:gd name="connsiteX70" fmla="*/ 10186903 w 22682199"/>
              <a:gd name="connsiteY70" fmla="*/ 11488650 h 11880850"/>
              <a:gd name="connsiteX71" fmla="*/ 10178403 w 22682199"/>
              <a:gd name="connsiteY71" fmla="*/ 11283132 h 11880850"/>
              <a:gd name="connsiteX72" fmla="*/ 10158079 w 22682199"/>
              <a:gd name="connsiteY72" fmla="*/ 11109786 h 11880850"/>
              <a:gd name="connsiteX73" fmla="*/ 10219592 w 22682199"/>
              <a:gd name="connsiteY73" fmla="*/ 11056765 h 11880850"/>
              <a:gd name="connsiteX74" fmla="*/ 11030803 w 22682199"/>
              <a:gd name="connsiteY74" fmla="*/ 10257195 h 11880850"/>
              <a:gd name="connsiteX75" fmla="*/ 10832208 w 22682199"/>
              <a:gd name="connsiteY75" fmla="*/ 10416472 h 11880850"/>
              <a:gd name="connsiteX76" fmla="*/ 10914139 w 22682199"/>
              <a:gd name="connsiteY76" fmla="*/ 10297849 h 11880850"/>
              <a:gd name="connsiteX77" fmla="*/ 10896241 w 22682199"/>
              <a:gd name="connsiteY77" fmla="*/ 10286767 h 11880850"/>
              <a:gd name="connsiteX78" fmla="*/ 10150950 w 22682199"/>
              <a:gd name="connsiteY78" fmla="*/ 10966816 h 11880850"/>
              <a:gd name="connsiteX79" fmla="*/ 10149507 w 22682199"/>
              <a:gd name="connsiteY79" fmla="*/ 10965601 h 11880850"/>
              <a:gd name="connsiteX80" fmla="*/ 10152108 w 22682199"/>
              <a:gd name="connsiteY80" fmla="*/ 10924860 h 11880850"/>
              <a:gd name="connsiteX81" fmla="*/ 10194094 w 22682199"/>
              <a:gd name="connsiteY81" fmla="*/ 10898664 h 11880850"/>
              <a:gd name="connsiteX82" fmla="*/ 10263063 w 22682199"/>
              <a:gd name="connsiteY82" fmla="*/ 10848070 h 11880850"/>
              <a:gd name="connsiteX83" fmla="*/ 10820497 w 22682199"/>
              <a:gd name="connsiteY83" fmla="*/ 10333945 h 11880850"/>
              <a:gd name="connsiteX84" fmla="*/ 10929030 w 22682199"/>
              <a:gd name="connsiteY84" fmla="*/ 10212983 h 11880850"/>
              <a:gd name="connsiteX85" fmla="*/ 11067316 w 22682199"/>
              <a:gd name="connsiteY85" fmla="*/ 9966174 h 11880850"/>
              <a:gd name="connsiteX86" fmla="*/ 11239449 w 22682199"/>
              <a:gd name="connsiteY86" fmla="*/ 9807060 h 11880850"/>
              <a:gd name="connsiteX87" fmla="*/ 11279624 w 22682199"/>
              <a:gd name="connsiteY87" fmla="*/ 9867521 h 11880850"/>
              <a:gd name="connsiteX88" fmla="*/ 11302781 w 22682199"/>
              <a:gd name="connsiteY88" fmla="*/ 9750001 h 11880850"/>
              <a:gd name="connsiteX89" fmla="*/ 11415391 w 22682199"/>
              <a:gd name="connsiteY89" fmla="*/ 9648569 h 11880850"/>
              <a:gd name="connsiteX90" fmla="*/ 11428649 w 22682199"/>
              <a:gd name="connsiteY90" fmla="*/ 9713234 h 11880850"/>
              <a:gd name="connsiteX91" fmla="*/ 11672441 w 22682199"/>
              <a:gd name="connsiteY91" fmla="*/ 9472962 h 11880850"/>
              <a:gd name="connsiteX92" fmla="*/ 11704764 w 22682199"/>
              <a:gd name="connsiteY92" fmla="*/ 9433154 h 11880850"/>
              <a:gd name="connsiteX93" fmla="*/ 11765087 w 22682199"/>
              <a:gd name="connsiteY93" fmla="*/ 9428044 h 11880850"/>
              <a:gd name="connsiteX94" fmla="*/ 11748985 w 22682199"/>
              <a:gd name="connsiteY94" fmla="*/ 9391682 h 11880850"/>
              <a:gd name="connsiteX95" fmla="*/ 11740049 w 22682199"/>
              <a:gd name="connsiteY95" fmla="*/ 9389701 h 11880850"/>
              <a:gd name="connsiteX96" fmla="*/ 11771431 w 22682199"/>
              <a:gd name="connsiteY96" fmla="*/ 9351050 h 11880850"/>
              <a:gd name="connsiteX97" fmla="*/ 11808039 w 22682199"/>
              <a:gd name="connsiteY97" fmla="*/ 9350838 h 11880850"/>
              <a:gd name="connsiteX98" fmla="*/ 11793621 w 22682199"/>
              <a:gd name="connsiteY98" fmla="*/ 9374729 h 11880850"/>
              <a:gd name="connsiteX99" fmla="*/ 11812034 w 22682199"/>
              <a:gd name="connsiteY99" fmla="*/ 9379859 h 11880850"/>
              <a:gd name="connsiteX100" fmla="*/ 11836345 w 22682199"/>
              <a:gd name="connsiteY100" fmla="*/ 9350675 h 11880850"/>
              <a:gd name="connsiteX101" fmla="*/ 11981164 w 22682199"/>
              <a:gd name="connsiteY101" fmla="*/ 9349843 h 11880850"/>
              <a:gd name="connsiteX102" fmla="*/ 11978817 w 22682199"/>
              <a:gd name="connsiteY102" fmla="*/ 9341756 h 11880850"/>
              <a:gd name="connsiteX103" fmla="*/ 11862321 w 22682199"/>
              <a:gd name="connsiteY103" fmla="*/ 9319492 h 11880850"/>
              <a:gd name="connsiteX104" fmla="*/ 11919720 w 22682199"/>
              <a:gd name="connsiteY104" fmla="*/ 9250592 h 11880850"/>
              <a:gd name="connsiteX105" fmla="*/ 11966867 w 22682199"/>
              <a:gd name="connsiteY105" fmla="*/ 9252715 h 11880850"/>
              <a:gd name="connsiteX106" fmla="*/ 12205984 w 22682199"/>
              <a:gd name="connsiteY106" fmla="*/ 9263493 h 11880850"/>
              <a:gd name="connsiteX107" fmla="*/ 12197771 w 22682199"/>
              <a:gd name="connsiteY107" fmla="*/ 9235188 h 11880850"/>
              <a:gd name="connsiteX108" fmla="*/ 12070258 w 22682199"/>
              <a:gd name="connsiteY108" fmla="*/ 9217631 h 11880850"/>
              <a:gd name="connsiteX109" fmla="*/ 11959557 w 22682199"/>
              <a:gd name="connsiteY109" fmla="*/ 9202768 h 11880850"/>
              <a:gd name="connsiteX110" fmla="*/ 12101395 w 22682199"/>
              <a:gd name="connsiteY110" fmla="*/ 9032500 h 11880850"/>
              <a:gd name="connsiteX111" fmla="*/ 12213200 w 22682199"/>
              <a:gd name="connsiteY111" fmla="*/ 9020427 h 11880850"/>
              <a:gd name="connsiteX112" fmla="*/ 12357859 w 22682199"/>
              <a:gd name="connsiteY112" fmla="*/ 8983141 h 11880850"/>
              <a:gd name="connsiteX113" fmla="*/ 12235071 w 22682199"/>
              <a:gd name="connsiteY113" fmla="*/ 8909803 h 11880850"/>
              <a:gd name="connsiteX114" fmla="*/ 12214061 w 22682199"/>
              <a:gd name="connsiteY114" fmla="*/ 8897253 h 11880850"/>
              <a:gd name="connsiteX115" fmla="*/ 12228321 w 22682199"/>
              <a:gd name="connsiteY115" fmla="*/ 8880134 h 11880850"/>
              <a:gd name="connsiteX116" fmla="*/ 12535291 w 22682199"/>
              <a:gd name="connsiteY116" fmla="*/ 8888964 h 11880850"/>
              <a:gd name="connsiteX117" fmla="*/ 12883197 w 22682199"/>
              <a:gd name="connsiteY117" fmla="*/ 8899116 h 11880850"/>
              <a:gd name="connsiteX118" fmla="*/ 12374639 w 22682199"/>
              <a:gd name="connsiteY118" fmla="*/ 8802006 h 11880850"/>
              <a:gd name="connsiteX119" fmla="*/ 12311236 w 22682199"/>
              <a:gd name="connsiteY119" fmla="*/ 8780602 h 11880850"/>
              <a:gd name="connsiteX120" fmla="*/ 12611735 w 22682199"/>
              <a:gd name="connsiteY120" fmla="*/ 8419874 h 11880850"/>
              <a:gd name="connsiteX121" fmla="*/ 12604520 w 22682199"/>
              <a:gd name="connsiteY121" fmla="*/ 8503221 h 11880850"/>
              <a:gd name="connsiteX122" fmla="*/ 12638223 w 22682199"/>
              <a:gd name="connsiteY122" fmla="*/ 8593094 h 11880850"/>
              <a:gd name="connsiteX123" fmla="*/ 12753857 w 22682199"/>
              <a:gd name="connsiteY123" fmla="*/ 8564345 h 11880850"/>
              <a:gd name="connsiteX124" fmla="*/ 12963847 w 22682199"/>
              <a:gd name="connsiteY124" fmla="*/ 8186313 h 11880850"/>
              <a:gd name="connsiteX125" fmla="*/ 12939395 w 22682199"/>
              <a:gd name="connsiteY125" fmla="*/ 8033168 h 11880850"/>
              <a:gd name="connsiteX126" fmla="*/ 12860100 w 22682199"/>
              <a:gd name="connsiteY126" fmla="*/ 8034241 h 11880850"/>
              <a:gd name="connsiteX127" fmla="*/ 12923646 w 22682199"/>
              <a:gd name="connsiteY127" fmla="*/ 7866596 h 11880850"/>
              <a:gd name="connsiteX128" fmla="*/ 13251363 w 22682199"/>
              <a:gd name="connsiteY128" fmla="*/ 7392111 h 11880850"/>
              <a:gd name="connsiteX129" fmla="*/ 12930435 w 22682199"/>
              <a:gd name="connsiteY129" fmla="*/ 7657530 h 11880850"/>
              <a:gd name="connsiteX130" fmla="*/ 12905379 w 22682199"/>
              <a:gd name="connsiteY130" fmla="*/ 7642011 h 11880850"/>
              <a:gd name="connsiteX131" fmla="*/ 13413275 w 22682199"/>
              <a:gd name="connsiteY131" fmla="*/ 7003117 h 11880850"/>
              <a:gd name="connsiteX132" fmla="*/ 13380029 w 22682199"/>
              <a:gd name="connsiteY132" fmla="*/ 6995073 h 11880850"/>
              <a:gd name="connsiteX133" fmla="*/ 13084185 w 22682199"/>
              <a:gd name="connsiteY133" fmla="*/ 7232119 h 11880850"/>
              <a:gd name="connsiteX134" fmla="*/ 13117033 w 22682199"/>
              <a:gd name="connsiteY134" fmla="*/ 7070555 h 11880850"/>
              <a:gd name="connsiteX135" fmla="*/ 12996245 w 22682199"/>
              <a:gd name="connsiteY135" fmla="*/ 7158838 h 11880850"/>
              <a:gd name="connsiteX136" fmla="*/ 12967611 w 22682199"/>
              <a:gd name="connsiteY136" fmla="*/ 7141103 h 11880850"/>
              <a:gd name="connsiteX137" fmla="*/ 13149337 w 22682199"/>
              <a:gd name="connsiteY137" fmla="*/ 6958835 h 11880850"/>
              <a:gd name="connsiteX138" fmla="*/ 13131438 w 22682199"/>
              <a:gd name="connsiteY138" fmla="*/ 6947750 h 11880850"/>
              <a:gd name="connsiteX139" fmla="*/ 12828409 w 22682199"/>
              <a:gd name="connsiteY139" fmla="*/ 7224254 h 11880850"/>
              <a:gd name="connsiteX140" fmla="*/ 12806931 w 22682199"/>
              <a:gd name="connsiteY140" fmla="*/ 7210952 h 11880850"/>
              <a:gd name="connsiteX141" fmla="*/ 13012801 w 22682199"/>
              <a:gd name="connsiteY141" fmla="*/ 6880545 h 11880850"/>
              <a:gd name="connsiteX142" fmla="*/ 12832649 w 22682199"/>
              <a:gd name="connsiteY142" fmla="*/ 7001063 h 11880850"/>
              <a:gd name="connsiteX143" fmla="*/ 12818331 w 22682199"/>
              <a:gd name="connsiteY143" fmla="*/ 6992195 h 11880850"/>
              <a:gd name="connsiteX144" fmla="*/ 13076345 w 22682199"/>
              <a:gd name="connsiteY144" fmla="*/ 6712903 h 11880850"/>
              <a:gd name="connsiteX145" fmla="*/ 13043615 w 22682199"/>
              <a:gd name="connsiteY145" fmla="*/ 6698904 h 11880850"/>
              <a:gd name="connsiteX146" fmla="*/ 12675065 w 22682199"/>
              <a:gd name="connsiteY146" fmla="*/ 7035193 h 11880850"/>
              <a:gd name="connsiteX147" fmla="*/ 12708912 w 22682199"/>
              <a:gd name="connsiteY147" fmla="*/ 6905611 h 11880850"/>
              <a:gd name="connsiteX148" fmla="*/ 12770338 w 22682199"/>
              <a:gd name="connsiteY148" fmla="*/ 6849564 h 11880850"/>
              <a:gd name="connsiteX149" fmla="*/ 12660317 w 22682199"/>
              <a:gd name="connsiteY149" fmla="*/ 6900606 h 11880850"/>
              <a:gd name="connsiteX150" fmla="*/ 12506564 w 22682199"/>
              <a:gd name="connsiteY150" fmla="*/ 7017917 h 11880850"/>
              <a:gd name="connsiteX151" fmla="*/ 12504547 w 22682199"/>
              <a:gd name="connsiteY151" fmla="*/ 6982105 h 11880850"/>
              <a:gd name="connsiteX152" fmla="*/ 12490891 w 22682199"/>
              <a:gd name="connsiteY152" fmla="*/ 6532739 h 11880850"/>
              <a:gd name="connsiteX153" fmla="*/ 12528258 w 22682199"/>
              <a:gd name="connsiteY153" fmla="*/ 6484110 h 11880850"/>
              <a:gd name="connsiteX154" fmla="*/ 12598754 w 22682199"/>
              <a:gd name="connsiteY154" fmla="*/ 6392027 h 11880850"/>
              <a:gd name="connsiteX155" fmla="*/ 12495892 w 22682199"/>
              <a:gd name="connsiteY155" fmla="*/ 6447501 h 11880850"/>
              <a:gd name="connsiteX156" fmla="*/ 12556860 w 22682199"/>
              <a:gd name="connsiteY156" fmla="*/ 6309625 h 11880850"/>
              <a:gd name="connsiteX157" fmla="*/ 12487442 w 22682199"/>
              <a:gd name="connsiteY157" fmla="*/ 6365428 h 11880850"/>
              <a:gd name="connsiteX158" fmla="*/ 12485695 w 22682199"/>
              <a:gd name="connsiteY158" fmla="*/ 6366899 h 11880850"/>
              <a:gd name="connsiteX159" fmla="*/ 12483751 w 22682199"/>
              <a:gd name="connsiteY159" fmla="*/ 6315664 h 11880850"/>
              <a:gd name="connsiteX160" fmla="*/ 12810353 w 22682199"/>
              <a:gd name="connsiteY160" fmla="*/ 5908351 h 11880850"/>
              <a:gd name="connsiteX161" fmla="*/ 12766367 w 22682199"/>
              <a:gd name="connsiteY161" fmla="*/ 5893654 h 11880850"/>
              <a:gd name="connsiteX162" fmla="*/ 12486616 w 22682199"/>
              <a:gd name="connsiteY162" fmla="*/ 6190554 h 11880850"/>
              <a:gd name="connsiteX163" fmla="*/ 12479299 w 22682199"/>
              <a:gd name="connsiteY163" fmla="*/ 6198412 h 11880850"/>
              <a:gd name="connsiteX164" fmla="*/ 12475599 w 22682199"/>
              <a:gd name="connsiteY164" fmla="*/ 6100868 h 11880850"/>
              <a:gd name="connsiteX165" fmla="*/ 12539109 w 22682199"/>
              <a:gd name="connsiteY165" fmla="*/ 6079087 h 11880850"/>
              <a:gd name="connsiteX166" fmla="*/ 12491735 w 22682199"/>
              <a:gd name="connsiteY166" fmla="*/ 6074936 h 11880850"/>
              <a:gd name="connsiteX167" fmla="*/ 12474110 w 22682199"/>
              <a:gd name="connsiteY167" fmla="*/ 6073387 h 11880850"/>
              <a:gd name="connsiteX168" fmla="*/ 12470714 w 22682199"/>
              <a:gd name="connsiteY168" fmla="*/ 6019792 h 11880850"/>
              <a:gd name="connsiteX169" fmla="*/ 12508401 w 22682199"/>
              <a:gd name="connsiteY169" fmla="*/ 6003615 h 11880850"/>
              <a:gd name="connsiteX170" fmla="*/ 12625649 w 22682199"/>
              <a:gd name="connsiteY170" fmla="*/ 5950774 h 11880850"/>
              <a:gd name="connsiteX171" fmla="*/ 12615941 w 22682199"/>
              <a:gd name="connsiteY171" fmla="*/ 5932219 h 11880850"/>
              <a:gd name="connsiteX172" fmla="*/ 12466708 w 22682199"/>
              <a:gd name="connsiteY172" fmla="*/ 5956582 h 11880850"/>
              <a:gd name="connsiteX173" fmla="*/ 12465759 w 22682199"/>
              <a:gd name="connsiteY173" fmla="*/ 5941591 h 11880850"/>
              <a:gd name="connsiteX174" fmla="*/ 12543600 w 22682199"/>
              <a:gd name="connsiteY174" fmla="*/ 5863893 h 11880850"/>
              <a:gd name="connsiteX175" fmla="*/ 12658010 w 22682199"/>
              <a:gd name="connsiteY175" fmla="*/ 5751272 h 11880850"/>
              <a:gd name="connsiteX176" fmla="*/ 12531094 w 22682199"/>
              <a:gd name="connsiteY176" fmla="*/ 5823216 h 11880850"/>
              <a:gd name="connsiteX177" fmla="*/ 12615571 w 22682199"/>
              <a:gd name="connsiteY177" fmla="*/ 5718720 h 11880850"/>
              <a:gd name="connsiteX178" fmla="*/ 12594094 w 22682199"/>
              <a:gd name="connsiteY178" fmla="*/ 5705417 h 11880850"/>
              <a:gd name="connsiteX179" fmla="*/ 12458626 w 22682199"/>
              <a:gd name="connsiteY179" fmla="*/ 5829026 h 11880850"/>
              <a:gd name="connsiteX180" fmla="*/ 12456515 w 22682199"/>
              <a:gd name="connsiteY180" fmla="*/ 5795709 h 11880850"/>
              <a:gd name="connsiteX181" fmla="*/ 12454312 w 22682199"/>
              <a:gd name="connsiteY181" fmla="*/ 5777778 h 11880850"/>
              <a:gd name="connsiteX182" fmla="*/ 12493810 w 22682199"/>
              <a:gd name="connsiteY182" fmla="*/ 5731124 h 11880850"/>
              <a:gd name="connsiteX183" fmla="*/ 12636650 w 22682199"/>
              <a:gd name="connsiteY183" fmla="*/ 5562409 h 11880850"/>
              <a:gd name="connsiteX184" fmla="*/ 12603917 w 22682199"/>
              <a:gd name="connsiteY184" fmla="*/ 5548411 h 11880850"/>
              <a:gd name="connsiteX185" fmla="*/ 12446039 w 22682199"/>
              <a:gd name="connsiteY185" fmla="*/ 5710385 h 11880850"/>
              <a:gd name="connsiteX186" fmla="*/ 12438418 w 22682199"/>
              <a:gd name="connsiteY186" fmla="*/ 5648301 h 11880850"/>
              <a:gd name="connsiteX187" fmla="*/ 12327848 w 22682199"/>
              <a:gd name="connsiteY187" fmla="*/ 5219091 h 11880850"/>
              <a:gd name="connsiteX188" fmla="*/ 12169147 w 22682199"/>
              <a:gd name="connsiteY188" fmla="*/ 4716742 h 11880850"/>
              <a:gd name="connsiteX189" fmla="*/ 12179159 w 22682199"/>
              <a:gd name="connsiteY189" fmla="*/ 4691982 h 11880850"/>
              <a:gd name="connsiteX190" fmla="*/ 12246205 w 22682199"/>
              <a:gd name="connsiteY190" fmla="*/ 4844639 h 11880850"/>
              <a:gd name="connsiteX191" fmla="*/ 11807037 w 22682199"/>
              <a:gd name="connsiteY191" fmla="*/ 3365111 h 11880850"/>
              <a:gd name="connsiteX192" fmla="*/ 11858578 w 22682199"/>
              <a:gd name="connsiteY192" fmla="*/ 3614414 h 11880850"/>
              <a:gd name="connsiteX193" fmla="*/ 11790190 w 22682199"/>
              <a:gd name="connsiteY193" fmla="*/ 3487501 h 11880850"/>
              <a:gd name="connsiteX194" fmla="*/ 11772181 w 22682199"/>
              <a:gd name="connsiteY194" fmla="*/ 3498401 h 11880850"/>
              <a:gd name="connsiteX195" fmla="*/ 12038906 w 22682199"/>
              <a:gd name="connsiteY195" fmla="*/ 4471432 h 11880850"/>
              <a:gd name="connsiteX196" fmla="*/ 12005021 w 22682199"/>
              <a:gd name="connsiteY196" fmla="*/ 4485702 h 11880850"/>
              <a:gd name="connsiteX197" fmla="*/ 11984134 w 22682199"/>
              <a:gd name="connsiteY197" fmla="*/ 4317580 h 11880850"/>
              <a:gd name="connsiteX198" fmla="*/ 11779755 w 22682199"/>
              <a:gd name="connsiteY198" fmla="*/ 3587314 h 11880850"/>
              <a:gd name="connsiteX199" fmla="*/ 11721379 w 22682199"/>
              <a:gd name="connsiteY199" fmla="*/ 3435645 h 11880850"/>
              <a:gd name="connsiteX200" fmla="*/ 11564456 w 22682199"/>
              <a:gd name="connsiteY200" fmla="*/ 3200245 h 11880850"/>
              <a:gd name="connsiteX201" fmla="*/ 11439889 w 22682199"/>
              <a:gd name="connsiteY201" fmla="*/ 2745809 h 11880850"/>
              <a:gd name="connsiteX202" fmla="*/ 11503509 w 22682199"/>
              <a:gd name="connsiteY202" fmla="*/ 2763409 h 11880850"/>
              <a:gd name="connsiteX203" fmla="*/ 11271350 w 22682199"/>
              <a:gd name="connsiteY203" fmla="*/ 2130983 h 11880850"/>
              <a:gd name="connsiteX204" fmla="*/ 11368009 w 22682199"/>
              <a:gd name="connsiteY204" fmla="*/ 2284420 h 11880850"/>
              <a:gd name="connsiteX205" fmla="*/ 11380952 w 22682199"/>
              <a:gd name="connsiteY205" fmla="*/ 2270355 h 11880850"/>
              <a:gd name="connsiteX206" fmla="*/ 10889654 w 22682199"/>
              <a:gd name="connsiteY206" fmla="*/ 1121563 h 11880850"/>
              <a:gd name="connsiteX207" fmla="*/ 10960604 w 22682199"/>
              <a:gd name="connsiteY207" fmla="*/ 1165892 h 11880850"/>
              <a:gd name="connsiteX208" fmla="*/ 11055974 w 22682199"/>
              <a:gd name="connsiteY208" fmla="*/ 1176747 h 11880850"/>
              <a:gd name="connsiteX209" fmla="*/ 11082955 w 22682199"/>
              <a:gd name="connsiteY209" fmla="*/ 1060689 h 11880850"/>
              <a:gd name="connsiteX210" fmla="*/ 10841772 w 22682199"/>
              <a:gd name="connsiteY210" fmla="*/ 701751 h 11880850"/>
              <a:gd name="connsiteX211" fmla="*/ 10694260 w 22682199"/>
              <a:gd name="connsiteY211" fmla="*/ 653884 h 11880850"/>
              <a:gd name="connsiteX212" fmla="*/ 10659157 w 22682199"/>
              <a:gd name="connsiteY212" fmla="*/ 724992 h 11880850"/>
              <a:gd name="connsiteX213" fmla="*/ 10538750 w 22682199"/>
              <a:gd name="connsiteY213" fmla="*/ 592160 h 11880850"/>
              <a:gd name="connsiteX214" fmla="*/ 10449436 w 22682199"/>
              <a:gd name="connsiteY214" fmla="*/ 430180 h 11880850"/>
              <a:gd name="connsiteX215" fmla="*/ 10470971 w 22682199"/>
              <a:gd name="connsiteY215" fmla="*/ 403465 h 11880850"/>
              <a:gd name="connsiteX216" fmla="*/ 10433872 w 22682199"/>
              <a:gd name="connsiteY216" fmla="*/ 389140 h 11880850"/>
              <a:gd name="connsiteX217" fmla="*/ 10428643 w 22682199"/>
              <a:gd name="connsiteY217" fmla="*/ 392470 h 11880850"/>
              <a:gd name="connsiteX218" fmla="*/ 10408944 w 22682199"/>
              <a:gd name="connsiteY218" fmla="*/ 356745 h 11880850"/>
              <a:gd name="connsiteX219" fmla="*/ 10568465 w 22682199"/>
              <a:gd name="connsiteY219" fmla="*/ 195379 h 11880850"/>
              <a:gd name="connsiteX220" fmla="*/ 10561086 w 22682199"/>
              <a:gd name="connsiteY220" fmla="*/ 191320 h 11880850"/>
              <a:gd name="connsiteX221" fmla="*/ 10384431 w 22682199"/>
              <a:gd name="connsiteY221" fmla="*/ 311286 h 11880850"/>
              <a:gd name="connsiteX222" fmla="*/ 10356620 w 22682199"/>
              <a:gd name="connsiteY222" fmla="*/ 258390 h 11880850"/>
              <a:gd name="connsiteX223" fmla="*/ 10336959 w 22682199"/>
              <a:gd name="connsiteY223" fmla="*/ 0 h 11880850"/>
              <a:gd name="connsiteX224" fmla="*/ 10589468 w 22682199"/>
              <a:gd name="connsiteY224" fmla="*/ 0 h 11880850"/>
              <a:gd name="connsiteX225" fmla="*/ 10431029 w 22682199"/>
              <a:gd name="connsiteY225" fmla="*/ 120518 h 11880850"/>
              <a:gd name="connsiteX226" fmla="*/ 10326448 w 22682199"/>
              <a:gd name="connsiteY226" fmla="*/ 201005 h 11880850"/>
              <a:gd name="connsiteX227" fmla="*/ 10309138 w 22682199"/>
              <a:gd name="connsiteY227" fmla="*/ 168079 h 11880850"/>
              <a:gd name="connsiteX228" fmla="*/ 10349155 w 22682199"/>
              <a:gd name="connsiteY228" fmla="*/ 123403 h 11880850"/>
              <a:gd name="connsiteX229" fmla="*/ 10296264 w 22682199"/>
              <a:gd name="connsiteY229" fmla="*/ 143592 h 11880850"/>
              <a:gd name="connsiteX230" fmla="*/ 10265272 w 22682199"/>
              <a:gd name="connsiteY230" fmla="*/ 84644 h 11880850"/>
              <a:gd name="connsiteX231" fmla="*/ 8575954 w 22682199"/>
              <a:gd name="connsiteY231" fmla="*/ 0 h 11880850"/>
              <a:gd name="connsiteX232" fmla="*/ 8630914 w 22682199"/>
              <a:gd name="connsiteY232" fmla="*/ 0 h 11880850"/>
              <a:gd name="connsiteX233" fmla="*/ 8583121 w 22682199"/>
              <a:gd name="connsiteY233" fmla="*/ 22449 h 11880850"/>
              <a:gd name="connsiteX234" fmla="*/ 8582286 w 22682199"/>
              <a:gd name="connsiteY234" fmla="*/ 19867 h 11880850"/>
              <a:gd name="connsiteX235" fmla="*/ 8535053 w 22682199"/>
              <a:gd name="connsiteY235" fmla="*/ 0 h 11880850"/>
              <a:gd name="connsiteX236" fmla="*/ 8540024 w 22682199"/>
              <a:gd name="connsiteY236" fmla="*/ 0 h 11880850"/>
              <a:gd name="connsiteX237" fmla="*/ 8540373 w 22682199"/>
              <a:gd name="connsiteY237" fmla="*/ 12507 h 11880850"/>
              <a:gd name="connsiteX238" fmla="*/ 4531051 w 22682199"/>
              <a:gd name="connsiteY238" fmla="*/ 0 h 11880850"/>
              <a:gd name="connsiteX239" fmla="*/ 5002632 w 22682199"/>
              <a:gd name="connsiteY239" fmla="*/ 0 h 11880850"/>
              <a:gd name="connsiteX240" fmla="*/ 4822551 w 22682199"/>
              <a:gd name="connsiteY240" fmla="*/ 119764 h 11880850"/>
              <a:gd name="connsiteX241" fmla="*/ 4703937 w 22682199"/>
              <a:gd name="connsiteY241" fmla="*/ 209143 h 11880850"/>
              <a:gd name="connsiteX242" fmla="*/ 4685602 w 22682199"/>
              <a:gd name="connsiteY242" fmla="*/ 225827 h 11880850"/>
              <a:gd name="connsiteX243" fmla="*/ 4632132 w 22682199"/>
              <a:gd name="connsiteY243" fmla="*/ 77649 h 11880850"/>
              <a:gd name="connsiteX244" fmla="*/ 4601177 w 22682199"/>
              <a:gd name="connsiteY244" fmla="*/ 102614 h 11880850"/>
              <a:gd name="connsiteX245" fmla="*/ 4605943 w 22682199"/>
              <a:gd name="connsiteY245" fmla="*/ 211925 h 11880850"/>
              <a:gd name="connsiteX246" fmla="*/ 4591534 w 22682199"/>
              <a:gd name="connsiteY246" fmla="*/ 220645 h 11880850"/>
              <a:gd name="connsiteX247" fmla="*/ 4545553 w 22682199"/>
              <a:gd name="connsiteY247" fmla="*/ 52904 h 11880850"/>
              <a:gd name="connsiteX248" fmla="*/ 4426383 w 22682199"/>
              <a:gd name="connsiteY248" fmla="*/ 0 h 11880850"/>
              <a:gd name="connsiteX249" fmla="*/ 4501249 w 22682199"/>
              <a:gd name="connsiteY249" fmla="*/ 0 h 11880850"/>
              <a:gd name="connsiteX250" fmla="*/ 4511794 w 22682199"/>
              <a:gd name="connsiteY250" fmla="*/ 144237 h 11880850"/>
              <a:gd name="connsiteX251" fmla="*/ 4462034 w 22682199"/>
              <a:gd name="connsiteY251" fmla="*/ 161880 h 11880850"/>
              <a:gd name="connsiteX252" fmla="*/ 4218595 w 22682199"/>
              <a:gd name="connsiteY252" fmla="*/ 0 h 11880850"/>
              <a:gd name="connsiteX253" fmla="*/ 4371015 w 22682199"/>
              <a:gd name="connsiteY253" fmla="*/ 0 h 11880850"/>
              <a:gd name="connsiteX254" fmla="*/ 4386139 w 22682199"/>
              <a:gd name="connsiteY254" fmla="*/ 113626 h 11880850"/>
              <a:gd name="connsiteX255" fmla="*/ 4407577 w 22682199"/>
              <a:gd name="connsiteY255" fmla="*/ 269630 h 11880850"/>
              <a:gd name="connsiteX256" fmla="*/ 4328681 w 22682199"/>
              <a:gd name="connsiteY256" fmla="*/ 43113 h 11880850"/>
              <a:gd name="connsiteX257" fmla="*/ 4296880 w 22682199"/>
              <a:gd name="connsiteY257" fmla="*/ 218187 h 11880850"/>
              <a:gd name="connsiteX258" fmla="*/ 0 w 22682199"/>
              <a:gd name="connsiteY258" fmla="*/ 0 h 11880850"/>
              <a:gd name="connsiteX259" fmla="*/ 3755863 w 22682199"/>
              <a:gd name="connsiteY259" fmla="*/ 0 h 11880850"/>
              <a:gd name="connsiteX260" fmla="*/ 3760376 w 22682199"/>
              <a:gd name="connsiteY260" fmla="*/ 110508 h 11880850"/>
              <a:gd name="connsiteX261" fmla="*/ 3703130 w 22682199"/>
              <a:gd name="connsiteY261" fmla="*/ 733303 h 11880850"/>
              <a:gd name="connsiteX262" fmla="*/ 3570628 w 22682199"/>
              <a:gd name="connsiteY262" fmla="*/ 464428 h 11880850"/>
              <a:gd name="connsiteX263" fmla="*/ 3605199 w 22682199"/>
              <a:gd name="connsiteY263" fmla="*/ 805029 h 11880850"/>
              <a:gd name="connsiteX264" fmla="*/ 3527772 w 22682199"/>
              <a:gd name="connsiteY264" fmla="*/ 583857 h 11880850"/>
              <a:gd name="connsiteX265" fmla="*/ 3318171 w 22682199"/>
              <a:gd name="connsiteY265" fmla="*/ 723157 h 11880850"/>
              <a:gd name="connsiteX266" fmla="*/ 3367713 w 22682199"/>
              <a:gd name="connsiteY266" fmla="*/ 1410183 h 11880850"/>
              <a:gd name="connsiteX267" fmla="*/ 3359210 w 22682199"/>
              <a:gd name="connsiteY267" fmla="*/ 1510592 h 11880850"/>
              <a:gd name="connsiteX268" fmla="*/ 3292918 w 22682199"/>
              <a:gd name="connsiteY268" fmla="*/ 1583690 h 11880850"/>
              <a:gd name="connsiteX269" fmla="*/ 3172588 w 22682199"/>
              <a:gd name="connsiteY269" fmla="*/ 1404081 h 11880850"/>
              <a:gd name="connsiteX270" fmla="*/ 2739120 w 22682199"/>
              <a:gd name="connsiteY270" fmla="*/ 755662 h 11880850"/>
              <a:gd name="connsiteX271" fmla="*/ 2667634 w 22682199"/>
              <a:gd name="connsiteY271" fmla="*/ 1123040 h 11880850"/>
              <a:gd name="connsiteX272" fmla="*/ 2610177 w 22682199"/>
              <a:gd name="connsiteY272" fmla="*/ 1020680 h 11880850"/>
              <a:gd name="connsiteX273" fmla="*/ 2645297 w 22682199"/>
              <a:gd name="connsiteY273" fmla="*/ 1317319 h 11880850"/>
              <a:gd name="connsiteX274" fmla="*/ 2569157 w 22682199"/>
              <a:gd name="connsiteY274" fmla="*/ 1238729 h 11880850"/>
              <a:gd name="connsiteX275" fmla="*/ 2476539 w 22682199"/>
              <a:gd name="connsiteY275" fmla="*/ 1375805 h 11880850"/>
              <a:gd name="connsiteX276" fmla="*/ 2398261 w 22682199"/>
              <a:gd name="connsiteY276" fmla="*/ 1304741 h 11880850"/>
              <a:gd name="connsiteX277" fmla="*/ 2210001 w 22682199"/>
              <a:gd name="connsiteY277" fmla="*/ 2272601 h 11880850"/>
              <a:gd name="connsiteX278" fmla="*/ 2142532 w 22682199"/>
              <a:gd name="connsiteY278" fmla="*/ 2194997 h 11880850"/>
              <a:gd name="connsiteX279" fmla="*/ 2072992 w 22682199"/>
              <a:gd name="connsiteY279" fmla="*/ 2324341 h 11880850"/>
              <a:gd name="connsiteX280" fmla="*/ 1972309 w 22682199"/>
              <a:gd name="connsiteY280" fmla="*/ 2248138 h 11880850"/>
              <a:gd name="connsiteX281" fmla="*/ 1866394 w 22682199"/>
              <a:gd name="connsiteY281" fmla="*/ 2673752 h 11880850"/>
              <a:gd name="connsiteX282" fmla="*/ 1744848 w 22682199"/>
              <a:gd name="connsiteY282" fmla="*/ 3164920 h 11880850"/>
              <a:gd name="connsiteX283" fmla="*/ 1689649 w 22682199"/>
              <a:gd name="connsiteY283" fmla="*/ 3086125 h 11880850"/>
              <a:gd name="connsiteX284" fmla="*/ 1493421 w 22682199"/>
              <a:gd name="connsiteY284" fmla="*/ 3136305 h 11880850"/>
              <a:gd name="connsiteX285" fmla="*/ 1514196 w 22682199"/>
              <a:gd name="connsiteY285" fmla="*/ 3641081 h 11880850"/>
              <a:gd name="connsiteX286" fmla="*/ 1514212 w 22682199"/>
              <a:gd name="connsiteY286" fmla="*/ 3641666 h 11880850"/>
              <a:gd name="connsiteX287" fmla="*/ 1498762 w 22682199"/>
              <a:gd name="connsiteY287" fmla="*/ 3640781 h 11880850"/>
              <a:gd name="connsiteX288" fmla="*/ 1408680 w 22682199"/>
              <a:gd name="connsiteY288" fmla="*/ 3676812 h 11880850"/>
              <a:gd name="connsiteX289" fmla="*/ 1218423 w 22682199"/>
              <a:gd name="connsiteY289" fmla="*/ 4065150 h 11880850"/>
              <a:gd name="connsiteX290" fmla="*/ 1250725 w 22682199"/>
              <a:gd name="connsiteY290" fmla="*/ 4216836 h 11880850"/>
              <a:gd name="connsiteX291" fmla="*/ 1329859 w 22682199"/>
              <a:gd name="connsiteY291" fmla="*/ 4211683 h 11880850"/>
              <a:gd name="connsiteX292" fmla="*/ 1275024 w 22682199"/>
              <a:gd name="connsiteY292" fmla="*/ 4382374 h 11880850"/>
              <a:gd name="connsiteX293" fmla="*/ 972162 w 22682199"/>
              <a:gd name="connsiteY293" fmla="*/ 4873098 h 11880850"/>
              <a:gd name="connsiteX294" fmla="*/ 1121121 w 22682199"/>
              <a:gd name="connsiteY294" fmla="*/ 4738980 h 11880850"/>
              <a:gd name="connsiteX295" fmla="*/ 1198415 w 22682199"/>
              <a:gd name="connsiteY295" fmla="*/ 4666785 h 11880850"/>
              <a:gd name="connsiteX296" fmla="*/ 1199194 w 22682199"/>
              <a:gd name="connsiteY296" fmla="*/ 4752090 h 11880850"/>
              <a:gd name="connsiteX297" fmla="*/ 1199260 w 22682199"/>
              <a:gd name="connsiteY297" fmla="*/ 4753539 h 11880850"/>
              <a:gd name="connsiteX298" fmla="*/ 830483 w 22682199"/>
              <a:gd name="connsiteY298" fmla="*/ 5269908 h 11880850"/>
              <a:gd name="connsiteX299" fmla="*/ 864101 w 22682199"/>
              <a:gd name="connsiteY299" fmla="*/ 5276230 h 11880850"/>
              <a:gd name="connsiteX300" fmla="*/ 1147351 w 22682199"/>
              <a:gd name="connsiteY300" fmla="*/ 5024273 h 11880850"/>
              <a:gd name="connsiteX301" fmla="*/ 1122862 w 22682199"/>
              <a:gd name="connsiteY301" fmla="*/ 5187313 h 11880850"/>
              <a:gd name="connsiteX302" fmla="*/ 1176520 w 22682199"/>
              <a:gd name="connsiteY302" fmla="*/ 5144558 h 11880850"/>
              <a:gd name="connsiteX303" fmla="*/ 1218136 w 22682199"/>
              <a:gd name="connsiteY303" fmla="*/ 5110144 h 11880850"/>
              <a:gd name="connsiteX304" fmla="*/ 1218729 w 22682199"/>
              <a:gd name="connsiteY304" fmla="*/ 5120683 h 11880850"/>
              <a:gd name="connsiteX305" fmla="*/ 1220016 w 22682199"/>
              <a:gd name="connsiteY305" fmla="*/ 5163035 h 11880850"/>
              <a:gd name="connsiteX306" fmla="*/ 1096352 w 22682199"/>
              <a:gd name="connsiteY306" fmla="*/ 5300549 h 11880850"/>
              <a:gd name="connsiteX307" fmla="*/ 1114795 w 22682199"/>
              <a:gd name="connsiteY307" fmla="*/ 5310696 h 11880850"/>
              <a:gd name="connsiteX308" fmla="*/ 1221230 w 22682199"/>
              <a:gd name="connsiteY308" fmla="*/ 5203033 h 11880850"/>
              <a:gd name="connsiteX309" fmla="*/ 1229797 w 22682199"/>
              <a:gd name="connsiteY309" fmla="*/ 5484879 h 11880850"/>
              <a:gd name="connsiteX310" fmla="*/ 1181906 w 22682199"/>
              <a:gd name="connsiteY310" fmla="*/ 5542398 h 11880850"/>
              <a:gd name="connsiteX311" fmla="*/ 1215311 w 22682199"/>
              <a:gd name="connsiteY311" fmla="*/ 5554695 h 11880850"/>
              <a:gd name="connsiteX312" fmla="*/ 1231422 w 22682199"/>
              <a:gd name="connsiteY312" fmla="*/ 5538398 h 11880850"/>
              <a:gd name="connsiteX313" fmla="*/ 1236791 w 22682199"/>
              <a:gd name="connsiteY313" fmla="*/ 5715146 h 11880850"/>
              <a:gd name="connsiteX314" fmla="*/ 1266762 w 22682199"/>
              <a:gd name="connsiteY314" fmla="*/ 6307079 h 11880850"/>
              <a:gd name="connsiteX315" fmla="*/ 1395426 w 22682199"/>
              <a:gd name="connsiteY315" fmla="*/ 6883699 h 11880850"/>
              <a:gd name="connsiteX316" fmla="*/ 1472075 w 22682199"/>
              <a:gd name="connsiteY316" fmla="*/ 7136508 h 11880850"/>
              <a:gd name="connsiteX317" fmla="*/ 1500747 w 22682199"/>
              <a:gd name="connsiteY317" fmla="*/ 7223702 h 11880850"/>
              <a:gd name="connsiteX318" fmla="*/ 1221597 w 22682199"/>
              <a:gd name="connsiteY318" fmla="*/ 7269042 h 11880850"/>
              <a:gd name="connsiteX319" fmla="*/ 1244416 w 22682199"/>
              <a:gd name="connsiteY319" fmla="*/ 7309415 h 11880850"/>
              <a:gd name="connsiteX320" fmla="*/ 1484959 w 22682199"/>
              <a:gd name="connsiteY320" fmla="*/ 7290480 h 11880850"/>
              <a:gd name="connsiteX321" fmla="*/ 1512002 w 22682199"/>
              <a:gd name="connsiteY321" fmla="*/ 7401351 h 11880850"/>
              <a:gd name="connsiteX322" fmla="*/ 1509621 w 22682199"/>
              <a:gd name="connsiteY322" fmla="*/ 7400543 h 11880850"/>
              <a:gd name="connsiteX323" fmla="*/ 1387165 w 22682199"/>
              <a:gd name="connsiteY323" fmla="*/ 7361250 h 11880850"/>
              <a:gd name="connsiteX324" fmla="*/ 1381946 w 22682199"/>
              <a:gd name="connsiteY324" fmla="*/ 7381531 h 11880850"/>
              <a:gd name="connsiteX325" fmla="*/ 1525341 w 22682199"/>
              <a:gd name="connsiteY325" fmla="*/ 7473865 h 11880850"/>
              <a:gd name="connsiteX326" fmla="*/ 1229513 w 22682199"/>
              <a:gd name="connsiteY326" fmla="*/ 7487717 h 11880850"/>
              <a:gd name="connsiteX327" fmla="*/ 1371942 w 22682199"/>
              <a:gd name="connsiteY327" fmla="*/ 7519301 h 11880850"/>
              <a:gd name="connsiteX328" fmla="*/ 1239223 w 22682199"/>
              <a:gd name="connsiteY328" fmla="*/ 7540316 h 11880850"/>
              <a:gd name="connsiteX329" fmla="*/ 1246260 w 22682199"/>
              <a:gd name="connsiteY329" fmla="*/ 7564577 h 11880850"/>
              <a:gd name="connsiteX330" fmla="*/ 1401477 w 22682199"/>
              <a:gd name="connsiteY330" fmla="*/ 7563686 h 11880850"/>
              <a:gd name="connsiteX331" fmla="*/ 1551391 w 22682199"/>
              <a:gd name="connsiteY331" fmla="*/ 7562822 h 11880850"/>
              <a:gd name="connsiteX332" fmla="*/ 1556347 w 22682199"/>
              <a:gd name="connsiteY332" fmla="*/ 7583133 h 11880850"/>
              <a:gd name="connsiteX333" fmla="*/ 1337947 w 22682199"/>
              <a:gd name="connsiteY333" fmla="*/ 7612655 h 11880850"/>
              <a:gd name="connsiteX334" fmla="*/ 1118877 w 22682199"/>
              <a:gd name="connsiteY334" fmla="*/ 7642267 h 11880850"/>
              <a:gd name="connsiteX335" fmla="*/ 1133804 w 22682199"/>
              <a:gd name="connsiteY335" fmla="*/ 7674586 h 11880850"/>
              <a:gd name="connsiteX336" fmla="*/ 1505147 w 22682199"/>
              <a:gd name="connsiteY336" fmla="*/ 7650679 h 11880850"/>
              <a:gd name="connsiteX337" fmla="*/ 1571918 w 22682199"/>
              <a:gd name="connsiteY337" fmla="*/ 7646971 h 11880850"/>
              <a:gd name="connsiteX338" fmla="*/ 1573046 w 22682199"/>
              <a:gd name="connsiteY338" fmla="*/ 7651585 h 11880850"/>
              <a:gd name="connsiteX339" fmla="*/ 1669982 w 22682199"/>
              <a:gd name="connsiteY339" fmla="*/ 8032751 h 11880850"/>
              <a:gd name="connsiteX340" fmla="*/ 1765062 w 22682199"/>
              <a:gd name="connsiteY340" fmla="*/ 8346369 h 11880850"/>
              <a:gd name="connsiteX341" fmla="*/ 1735571 w 22682199"/>
              <a:gd name="connsiteY341" fmla="*/ 8351590 h 11880850"/>
              <a:gd name="connsiteX342" fmla="*/ 1746128 w 22682199"/>
              <a:gd name="connsiteY342" fmla="*/ 8387983 h 11880850"/>
              <a:gd name="connsiteX343" fmla="*/ 1776654 w 22682199"/>
              <a:gd name="connsiteY343" fmla="*/ 8384613 h 11880850"/>
              <a:gd name="connsiteX344" fmla="*/ 1780259 w 22682199"/>
              <a:gd name="connsiteY344" fmla="*/ 8396497 h 11880850"/>
              <a:gd name="connsiteX345" fmla="*/ 1916238 w 22682199"/>
              <a:gd name="connsiteY345" fmla="*/ 8737676 h 11880850"/>
              <a:gd name="connsiteX346" fmla="*/ 1864697 w 22682199"/>
              <a:gd name="connsiteY346" fmla="*/ 8488371 h 11880850"/>
              <a:gd name="connsiteX347" fmla="*/ 1933085 w 22682199"/>
              <a:gd name="connsiteY347" fmla="*/ 8615286 h 11880850"/>
              <a:gd name="connsiteX348" fmla="*/ 1951096 w 22682199"/>
              <a:gd name="connsiteY348" fmla="*/ 8604386 h 11880850"/>
              <a:gd name="connsiteX349" fmla="*/ 1887496 w 22682199"/>
              <a:gd name="connsiteY349" fmla="*/ 8372370 h 11880850"/>
              <a:gd name="connsiteX350" fmla="*/ 1902999 w 22682199"/>
              <a:gd name="connsiteY350" fmla="*/ 8370658 h 11880850"/>
              <a:gd name="connsiteX351" fmla="*/ 1943522 w 22682199"/>
              <a:gd name="connsiteY351" fmla="*/ 8515473 h 11880850"/>
              <a:gd name="connsiteX352" fmla="*/ 2001897 w 22682199"/>
              <a:gd name="connsiteY352" fmla="*/ 8667142 h 11880850"/>
              <a:gd name="connsiteX353" fmla="*/ 2158819 w 22682199"/>
              <a:gd name="connsiteY353" fmla="*/ 8902542 h 11880850"/>
              <a:gd name="connsiteX354" fmla="*/ 2283389 w 22682199"/>
              <a:gd name="connsiteY354" fmla="*/ 9356978 h 11880850"/>
              <a:gd name="connsiteX355" fmla="*/ 2219767 w 22682199"/>
              <a:gd name="connsiteY355" fmla="*/ 9339378 h 11880850"/>
              <a:gd name="connsiteX356" fmla="*/ 2451925 w 22682199"/>
              <a:gd name="connsiteY356" fmla="*/ 9971804 h 11880850"/>
              <a:gd name="connsiteX357" fmla="*/ 2355268 w 22682199"/>
              <a:gd name="connsiteY357" fmla="*/ 9818367 h 11880850"/>
              <a:gd name="connsiteX358" fmla="*/ 2342326 w 22682199"/>
              <a:gd name="connsiteY358" fmla="*/ 9832432 h 11880850"/>
              <a:gd name="connsiteX359" fmla="*/ 2833621 w 22682199"/>
              <a:gd name="connsiteY359" fmla="*/ 10981225 h 11880850"/>
              <a:gd name="connsiteX360" fmla="*/ 2762674 w 22682199"/>
              <a:gd name="connsiteY360" fmla="*/ 10936894 h 11880850"/>
              <a:gd name="connsiteX361" fmla="*/ 2667302 w 22682199"/>
              <a:gd name="connsiteY361" fmla="*/ 10926039 h 11880850"/>
              <a:gd name="connsiteX362" fmla="*/ 2640320 w 22682199"/>
              <a:gd name="connsiteY362" fmla="*/ 11042098 h 11880850"/>
              <a:gd name="connsiteX363" fmla="*/ 2881505 w 22682199"/>
              <a:gd name="connsiteY363" fmla="*/ 11401036 h 11880850"/>
              <a:gd name="connsiteX364" fmla="*/ 3029015 w 22682199"/>
              <a:gd name="connsiteY364" fmla="*/ 11448902 h 11880850"/>
              <a:gd name="connsiteX365" fmla="*/ 3064121 w 22682199"/>
              <a:gd name="connsiteY365" fmla="*/ 11377794 h 11880850"/>
              <a:gd name="connsiteX366" fmla="*/ 3184526 w 22682199"/>
              <a:gd name="connsiteY366" fmla="*/ 11510627 h 11880850"/>
              <a:gd name="connsiteX367" fmla="*/ 3327553 w 22682199"/>
              <a:gd name="connsiteY367" fmla="*/ 11770020 h 11880850"/>
              <a:gd name="connsiteX368" fmla="*/ 3329944 w 22682199"/>
              <a:gd name="connsiteY368" fmla="*/ 11774564 h 11880850"/>
              <a:gd name="connsiteX369" fmla="*/ 3317934 w 22682199"/>
              <a:gd name="connsiteY369" fmla="*/ 11784452 h 11880850"/>
              <a:gd name="connsiteX370" fmla="*/ 3342990 w 22682199"/>
              <a:gd name="connsiteY370" fmla="*/ 11799969 h 11880850"/>
              <a:gd name="connsiteX371" fmla="*/ 3343218 w 22682199"/>
              <a:gd name="connsiteY371" fmla="*/ 11799814 h 11880850"/>
              <a:gd name="connsiteX372" fmla="*/ 3385824 w 22682199"/>
              <a:gd name="connsiteY372" fmla="*/ 11880850 h 11880850"/>
              <a:gd name="connsiteX373" fmla="*/ 0 w 22682199"/>
              <a:gd name="connsiteY373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</a:cxnLst>
            <a:rect l="l" t="t" r="r" b="b"/>
            <a:pathLst>
              <a:path w="22682199" h="11880850">
                <a:moveTo>
                  <a:pt x="5517647" y="11816985"/>
                </a:moveTo>
                <a:lnTo>
                  <a:pt x="5482057" y="11880850"/>
                </a:lnTo>
                <a:lnTo>
                  <a:pt x="5312141" y="11880850"/>
                </a:lnTo>
                <a:lnTo>
                  <a:pt x="5402744" y="11843857"/>
                </a:lnTo>
                <a:cubicBezTo>
                  <a:pt x="5439391" y="11831932"/>
                  <a:pt x="5477549" y="11822731"/>
                  <a:pt x="5517647" y="11816985"/>
                </a:cubicBezTo>
                <a:close/>
                <a:moveTo>
                  <a:pt x="3451689" y="11725796"/>
                </a:moveTo>
                <a:lnTo>
                  <a:pt x="3522244" y="11880850"/>
                </a:lnTo>
                <a:lnTo>
                  <a:pt x="3428869" y="11880850"/>
                </a:lnTo>
                <a:lnTo>
                  <a:pt x="3416407" y="11822216"/>
                </a:lnTo>
                <a:lnTo>
                  <a:pt x="3401933" y="11759749"/>
                </a:lnTo>
                <a:close/>
                <a:moveTo>
                  <a:pt x="3392853" y="11596494"/>
                </a:moveTo>
                <a:lnTo>
                  <a:pt x="3434649" y="11688344"/>
                </a:lnTo>
                <a:lnTo>
                  <a:pt x="3393279" y="11722409"/>
                </a:lnTo>
                <a:lnTo>
                  <a:pt x="3367638" y="11611751"/>
                </a:lnTo>
                <a:cubicBezTo>
                  <a:pt x="3378444" y="11605211"/>
                  <a:pt x="3385650" y="11600852"/>
                  <a:pt x="3392853" y="11596494"/>
                </a:cubicBezTo>
                <a:close/>
                <a:moveTo>
                  <a:pt x="11860969" y="9247942"/>
                </a:moveTo>
                <a:lnTo>
                  <a:pt x="11869076" y="9248309"/>
                </a:lnTo>
                <a:lnTo>
                  <a:pt x="11841504" y="9295396"/>
                </a:lnTo>
                <a:lnTo>
                  <a:pt x="11830618" y="9313435"/>
                </a:lnTo>
                <a:lnTo>
                  <a:pt x="11807698" y="9309052"/>
                </a:lnTo>
                <a:close/>
                <a:moveTo>
                  <a:pt x="1720116" y="7638744"/>
                </a:moveTo>
                <a:lnTo>
                  <a:pt x="1725448" y="7700778"/>
                </a:lnTo>
                <a:cubicBezTo>
                  <a:pt x="1728089" y="7729563"/>
                  <a:pt x="1731814" y="7758476"/>
                  <a:pt x="1739141" y="7785207"/>
                </a:cubicBezTo>
                <a:cubicBezTo>
                  <a:pt x="1772117" y="7905500"/>
                  <a:pt x="1806358" y="8026584"/>
                  <a:pt x="1840782" y="8148336"/>
                </a:cubicBezTo>
                <a:lnTo>
                  <a:pt x="1890009" y="8324242"/>
                </a:lnTo>
                <a:lnTo>
                  <a:pt x="1875029" y="8326894"/>
                </a:lnTo>
                <a:lnTo>
                  <a:pt x="1686900" y="7640589"/>
                </a:lnTo>
                <a:close/>
                <a:moveTo>
                  <a:pt x="1521752" y="7287583"/>
                </a:moveTo>
                <a:lnTo>
                  <a:pt x="1554129" y="7386046"/>
                </a:lnTo>
                <a:cubicBezTo>
                  <a:pt x="1555594" y="7391392"/>
                  <a:pt x="1549856" y="7401098"/>
                  <a:pt x="1544115" y="7410805"/>
                </a:cubicBezTo>
                <a:cubicBezTo>
                  <a:pt x="1528820" y="7377985"/>
                  <a:pt x="1517202" y="7349956"/>
                  <a:pt x="1498513" y="7306920"/>
                </a:cubicBezTo>
                <a:lnTo>
                  <a:pt x="1491072" y="7289998"/>
                </a:lnTo>
                <a:close/>
                <a:moveTo>
                  <a:pt x="1279006" y="4591512"/>
                </a:moveTo>
                <a:cubicBezTo>
                  <a:pt x="1290072" y="4597602"/>
                  <a:pt x="1297448" y="4601662"/>
                  <a:pt x="1304828" y="4605720"/>
                </a:cubicBezTo>
                <a:lnTo>
                  <a:pt x="1242783" y="4692597"/>
                </a:lnTo>
                <a:lnTo>
                  <a:pt x="1233669" y="4681864"/>
                </a:lnTo>
                <a:lnTo>
                  <a:pt x="1216405" y="4649982"/>
                </a:lnTo>
                <a:close/>
                <a:moveTo>
                  <a:pt x="10340552" y="425927"/>
                </a:moveTo>
                <a:lnTo>
                  <a:pt x="10345127" y="445671"/>
                </a:lnTo>
                <a:lnTo>
                  <a:pt x="10341589" y="447924"/>
                </a:lnTo>
                <a:cubicBezTo>
                  <a:pt x="10337901" y="445894"/>
                  <a:pt x="10334212" y="443865"/>
                  <a:pt x="10326833" y="439804"/>
                </a:cubicBezTo>
                <a:close/>
                <a:moveTo>
                  <a:pt x="10288087" y="192187"/>
                </a:moveTo>
                <a:lnTo>
                  <a:pt x="10295116" y="225263"/>
                </a:lnTo>
                <a:lnTo>
                  <a:pt x="10226712" y="278368"/>
                </a:lnTo>
                <a:lnTo>
                  <a:pt x="10222502" y="269112"/>
                </a:lnTo>
                <a:lnTo>
                  <a:pt x="10234604" y="254673"/>
                </a:lnTo>
                <a:cubicBezTo>
                  <a:pt x="10247352" y="239528"/>
                  <a:pt x="10259116" y="225646"/>
                  <a:pt x="10270871" y="211954"/>
                </a:cubicBezTo>
                <a:close/>
                <a:moveTo>
                  <a:pt x="10265238" y="84683"/>
                </a:moveTo>
                <a:lnTo>
                  <a:pt x="10279086" y="149839"/>
                </a:lnTo>
                <a:lnTo>
                  <a:pt x="10246786" y="161420"/>
                </a:lnTo>
                <a:cubicBezTo>
                  <a:pt x="10233228" y="166133"/>
                  <a:pt x="10221220" y="170179"/>
                  <a:pt x="10210463" y="173769"/>
                </a:cubicBezTo>
                <a:lnTo>
                  <a:pt x="10183252" y="182855"/>
                </a:lnTo>
                <a:lnTo>
                  <a:pt x="10182846" y="181966"/>
                </a:lnTo>
                <a:close/>
                <a:moveTo>
                  <a:pt x="8492440" y="6167"/>
                </a:moveTo>
                <a:lnTo>
                  <a:pt x="8503312" y="45839"/>
                </a:lnTo>
                <a:lnTo>
                  <a:pt x="8467905" y="56067"/>
                </a:lnTo>
                <a:close/>
                <a:moveTo>
                  <a:pt x="10639399" y="0"/>
                </a:moveTo>
                <a:lnTo>
                  <a:pt x="20532671" y="0"/>
                </a:lnTo>
                <a:lnTo>
                  <a:pt x="21829711" y="0"/>
                </a:lnTo>
                <a:lnTo>
                  <a:pt x="22682199" y="0"/>
                </a:lnTo>
                <a:lnTo>
                  <a:pt x="22682199" y="11880850"/>
                </a:lnTo>
                <a:lnTo>
                  <a:pt x="21829711" y="11880850"/>
                </a:lnTo>
                <a:lnTo>
                  <a:pt x="20532671" y="11880850"/>
                </a:lnTo>
                <a:lnTo>
                  <a:pt x="9250433" y="11880850"/>
                </a:lnTo>
                <a:lnTo>
                  <a:pt x="9284503" y="11857827"/>
                </a:lnTo>
                <a:cubicBezTo>
                  <a:pt x="9402926" y="11768276"/>
                  <a:pt x="9508986" y="11662246"/>
                  <a:pt x="9616479" y="11564163"/>
                </a:cubicBezTo>
                <a:cubicBezTo>
                  <a:pt x="9747518" y="11444595"/>
                  <a:pt x="9867821" y="11318373"/>
                  <a:pt x="9991701" y="11194371"/>
                </a:cubicBezTo>
                <a:cubicBezTo>
                  <a:pt x="9995797" y="11190634"/>
                  <a:pt x="10007051" y="11191330"/>
                  <a:pt x="10018306" y="11192027"/>
                </a:cubicBezTo>
                <a:cubicBezTo>
                  <a:pt x="9988609" y="11230090"/>
                  <a:pt x="9963523" y="11258463"/>
                  <a:pt x="9912837" y="11321163"/>
                </a:cubicBezTo>
                <a:lnTo>
                  <a:pt x="10107478" y="11153399"/>
                </a:lnTo>
                <a:lnTo>
                  <a:pt x="10186903" y="11488650"/>
                </a:lnTo>
                <a:cubicBezTo>
                  <a:pt x="10191326" y="11420525"/>
                  <a:pt x="10186182" y="11351958"/>
                  <a:pt x="10178403" y="11283132"/>
                </a:cubicBezTo>
                <a:lnTo>
                  <a:pt x="10158079" y="11109786"/>
                </a:lnTo>
                <a:lnTo>
                  <a:pt x="10219592" y="11056765"/>
                </a:lnTo>
                <a:cubicBezTo>
                  <a:pt x="10522364" y="10796176"/>
                  <a:pt x="10808082" y="10542665"/>
                  <a:pt x="11030803" y="10257195"/>
                </a:cubicBezTo>
                <a:cubicBezTo>
                  <a:pt x="10978083" y="10299816"/>
                  <a:pt x="10917689" y="10343959"/>
                  <a:pt x="10832208" y="10416472"/>
                </a:cubicBezTo>
                <a:cubicBezTo>
                  <a:pt x="10875220" y="10355294"/>
                  <a:pt x="10896727" y="10324703"/>
                  <a:pt x="10914139" y="10297849"/>
                </a:cubicBezTo>
                <a:cubicBezTo>
                  <a:pt x="10910559" y="10295634"/>
                  <a:pt x="10903399" y="10291200"/>
                  <a:pt x="10896241" y="10286767"/>
                </a:cubicBezTo>
                <a:cubicBezTo>
                  <a:pt x="10646447" y="10514694"/>
                  <a:pt x="10400745" y="10738888"/>
                  <a:pt x="10150950" y="10966816"/>
                </a:cubicBezTo>
                <a:lnTo>
                  <a:pt x="10149507" y="10965601"/>
                </a:lnTo>
                <a:lnTo>
                  <a:pt x="10152108" y="10924860"/>
                </a:lnTo>
                <a:lnTo>
                  <a:pt x="10194094" y="10898664"/>
                </a:lnTo>
                <a:cubicBezTo>
                  <a:pt x="10218531" y="10883217"/>
                  <a:pt x="10242586" y="10866752"/>
                  <a:pt x="10263063" y="10848070"/>
                </a:cubicBezTo>
                <a:cubicBezTo>
                  <a:pt x="10447337" y="10679925"/>
                  <a:pt x="10632127" y="10505827"/>
                  <a:pt x="10820497" y="10333945"/>
                </a:cubicBezTo>
                <a:cubicBezTo>
                  <a:pt x="10857868" y="10294364"/>
                  <a:pt x="10934642" y="10235277"/>
                  <a:pt x="10929030" y="10212983"/>
                </a:cubicBezTo>
                <a:cubicBezTo>
                  <a:pt x="10895841" y="10117155"/>
                  <a:pt x="10988996" y="10043123"/>
                  <a:pt x="11067316" y="9966174"/>
                </a:cubicBezTo>
                <a:lnTo>
                  <a:pt x="11239449" y="9807060"/>
                </a:lnTo>
                <a:lnTo>
                  <a:pt x="11279624" y="9867521"/>
                </a:lnTo>
                <a:lnTo>
                  <a:pt x="11302781" y="9750001"/>
                </a:lnTo>
                <a:lnTo>
                  <a:pt x="11415391" y="9648569"/>
                </a:lnTo>
                <a:cubicBezTo>
                  <a:pt x="11417425" y="9668644"/>
                  <a:pt x="11423037" y="9690938"/>
                  <a:pt x="11428649" y="9713234"/>
                </a:cubicBezTo>
                <a:cubicBezTo>
                  <a:pt x="11527431" y="9639550"/>
                  <a:pt x="11602430" y="9557409"/>
                  <a:pt x="11672441" y="9472962"/>
                </a:cubicBezTo>
                <a:lnTo>
                  <a:pt x="11704764" y="9433154"/>
                </a:lnTo>
                <a:lnTo>
                  <a:pt x="11765087" y="9428044"/>
                </a:lnTo>
                <a:cubicBezTo>
                  <a:pt x="11756026" y="9415944"/>
                  <a:pt x="11752505" y="9403813"/>
                  <a:pt x="11748985" y="9391682"/>
                </a:cubicBezTo>
                <a:lnTo>
                  <a:pt x="11740049" y="9389701"/>
                </a:lnTo>
                <a:lnTo>
                  <a:pt x="11771431" y="9351050"/>
                </a:lnTo>
                <a:lnTo>
                  <a:pt x="11808039" y="9350838"/>
                </a:lnTo>
                <a:lnTo>
                  <a:pt x="11793621" y="9374729"/>
                </a:lnTo>
                <a:cubicBezTo>
                  <a:pt x="11804874" y="9375427"/>
                  <a:pt x="11808455" y="9377643"/>
                  <a:pt x="11812034" y="9379859"/>
                </a:cubicBezTo>
                <a:lnTo>
                  <a:pt x="11836345" y="9350675"/>
                </a:lnTo>
                <a:lnTo>
                  <a:pt x="11981164" y="9349843"/>
                </a:lnTo>
                <a:cubicBezTo>
                  <a:pt x="11981164" y="9349843"/>
                  <a:pt x="11979992" y="9345800"/>
                  <a:pt x="11978817" y="9341756"/>
                </a:cubicBezTo>
                <a:lnTo>
                  <a:pt x="11862321" y="9319492"/>
                </a:lnTo>
                <a:lnTo>
                  <a:pt x="11919720" y="9250592"/>
                </a:lnTo>
                <a:lnTo>
                  <a:pt x="11966867" y="9252715"/>
                </a:lnTo>
                <a:cubicBezTo>
                  <a:pt x="12047035" y="9256305"/>
                  <a:pt x="12127202" y="9259895"/>
                  <a:pt x="12205984" y="9263493"/>
                </a:cubicBezTo>
                <a:cubicBezTo>
                  <a:pt x="12202464" y="9251362"/>
                  <a:pt x="12200118" y="9243275"/>
                  <a:pt x="12197771" y="9235188"/>
                </a:cubicBezTo>
                <a:cubicBezTo>
                  <a:pt x="12155821" y="9229353"/>
                  <a:pt x="12113525" y="9223521"/>
                  <a:pt x="12070258" y="9217631"/>
                </a:cubicBezTo>
                <a:lnTo>
                  <a:pt x="11959557" y="9202768"/>
                </a:lnTo>
                <a:lnTo>
                  <a:pt x="12101395" y="9032500"/>
                </a:lnTo>
                <a:lnTo>
                  <a:pt x="12213200" y="9020427"/>
                </a:lnTo>
                <a:cubicBezTo>
                  <a:pt x="12267462" y="9016065"/>
                  <a:pt x="12311487" y="8995561"/>
                  <a:pt x="12357859" y="8983141"/>
                </a:cubicBezTo>
                <a:cubicBezTo>
                  <a:pt x="12322595" y="8962082"/>
                  <a:pt x="12283555" y="8938763"/>
                  <a:pt x="12235071" y="8909803"/>
                </a:cubicBezTo>
                <a:lnTo>
                  <a:pt x="12214061" y="8897253"/>
                </a:lnTo>
                <a:lnTo>
                  <a:pt x="12228321" y="8880134"/>
                </a:lnTo>
                <a:lnTo>
                  <a:pt x="12535291" y="8888964"/>
                </a:lnTo>
                <a:cubicBezTo>
                  <a:pt x="12650798" y="8892350"/>
                  <a:pt x="12765612" y="8895742"/>
                  <a:pt x="12883197" y="8899116"/>
                </a:cubicBezTo>
                <a:cubicBezTo>
                  <a:pt x="12721551" y="8844353"/>
                  <a:pt x="12541754" y="8846653"/>
                  <a:pt x="12374639" y="8802006"/>
                </a:cubicBezTo>
                <a:lnTo>
                  <a:pt x="12311236" y="8780602"/>
                </a:lnTo>
                <a:lnTo>
                  <a:pt x="12611735" y="8419874"/>
                </a:lnTo>
                <a:cubicBezTo>
                  <a:pt x="12624509" y="8446600"/>
                  <a:pt x="12603001" y="8477191"/>
                  <a:pt x="12604520" y="8503221"/>
                </a:cubicBezTo>
                <a:cubicBezTo>
                  <a:pt x="12605520" y="8535203"/>
                  <a:pt x="12609587" y="8575359"/>
                  <a:pt x="12638223" y="8593094"/>
                </a:cubicBezTo>
                <a:cubicBezTo>
                  <a:pt x="12656120" y="8604177"/>
                  <a:pt x="12741055" y="8581508"/>
                  <a:pt x="12753857" y="8564345"/>
                </a:cubicBezTo>
                <a:cubicBezTo>
                  <a:pt x="12828627" y="8441289"/>
                  <a:pt x="12907492" y="8314498"/>
                  <a:pt x="12963847" y="8186313"/>
                </a:cubicBezTo>
                <a:cubicBezTo>
                  <a:pt x="12983320" y="8135645"/>
                  <a:pt x="12946524" y="8081493"/>
                  <a:pt x="12939395" y="8033168"/>
                </a:cubicBezTo>
                <a:cubicBezTo>
                  <a:pt x="12916887" y="8031773"/>
                  <a:pt x="12890284" y="8034116"/>
                  <a:pt x="12860100" y="8034241"/>
                </a:cubicBezTo>
                <a:cubicBezTo>
                  <a:pt x="12880089" y="7977621"/>
                  <a:pt x="12888824" y="7920303"/>
                  <a:pt x="12923646" y="7866596"/>
                </a:cubicBezTo>
                <a:cubicBezTo>
                  <a:pt x="13032208" y="7701740"/>
                  <a:pt x="13148443" y="7535368"/>
                  <a:pt x="13251363" y="7392111"/>
                </a:cubicBezTo>
                <a:cubicBezTo>
                  <a:pt x="13154114" y="7469881"/>
                  <a:pt x="13040483" y="7562597"/>
                  <a:pt x="12930435" y="7657530"/>
                </a:cubicBezTo>
                <a:cubicBezTo>
                  <a:pt x="12919695" y="7650879"/>
                  <a:pt x="12912537" y="7646445"/>
                  <a:pt x="12905379" y="7642011"/>
                </a:cubicBezTo>
                <a:cubicBezTo>
                  <a:pt x="13074849" y="7427064"/>
                  <a:pt x="13243805" y="7218067"/>
                  <a:pt x="13413275" y="7003117"/>
                </a:cubicBezTo>
                <a:cubicBezTo>
                  <a:pt x="13402023" y="7002420"/>
                  <a:pt x="13391283" y="6995771"/>
                  <a:pt x="13380029" y="6995073"/>
                </a:cubicBezTo>
                <a:cubicBezTo>
                  <a:pt x="13295066" y="7061634"/>
                  <a:pt x="13206005" y="7131930"/>
                  <a:pt x="13084185" y="7232119"/>
                </a:cubicBezTo>
                <a:cubicBezTo>
                  <a:pt x="13101626" y="7161376"/>
                  <a:pt x="13113424" y="7112229"/>
                  <a:pt x="13117033" y="7070555"/>
                </a:cubicBezTo>
                <a:cubicBezTo>
                  <a:pt x="13084789" y="7094493"/>
                  <a:pt x="13040774" y="7123689"/>
                  <a:pt x="12996245" y="7158838"/>
                </a:cubicBezTo>
                <a:cubicBezTo>
                  <a:pt x="12985507" y="7152188"/>
                  <a:pt x="12978347" y="7147753"/>
                  <a:pt x="12967611" y="7141103"/>
                </a:cubicBezTo>
                <a:cubicBezTo>
                  <a:pt x="13029553" y="7079101"/>
                  <a:pt x="13091490" y="7017098"/>
                  <a:pt x="13149337" y="6958835"/>
                </a:cubicBezTo>
                <a:cubicBezTo>
                  <a:pt x="13142176" y="6954401"/>
                  <a:pt x="13138599" y="6952183"/>
                  <a:pt x="13131438" y="6947750"/>
                </a:cubicBezTo>
                <a:cubicBezTo>
                  <a:pt x="13033159" y="7037427"/>
                  <a:pt x="12930783" y="7130841"/>
                  <a:pt x="12828409" y="7224254"/>
                </a:cubicBezTo>
                <a:cubicBezTo>
                  <a:pt x="12821249" y="7219820"/>
                  <a:pt x="12814090" y="7215388"/>
                  <a:pt x="12806931" y="7210952"/>
                </a:cubicBezTo>
                <a:cubicBezTo>
                  <a:pt x="12877091" y="7097586"/>
                  <a:pt x="12950830" y="6986439"/>
                  <a:pt x="13012801" y="6880545"/>
                </a:cubicBezTo>
                <a:cubicBezTo>
                  <a:pt x="12968786" y="6909741"/>
                  <a:pt x="12900718" y="6955403"/>
                  <a:pt x="12832649" y="7001063"/>
                </a:cubicBezTo>
                <a:cubicBezTo>
                  <a:pt x="12825489" y="6996630"/>
                  <a:pt x="12821911" y="6994413"/>
                  <a:pt x="12818331" y="6992195"/>
                </a:cubicBezTo>
                <a:cubicBezTo>
                  <a:pt x="12905871" y="6895868"/>
                  <a:pt x="12989320" y="6803275"/>
                  <a:pt x="13076345" y="6712903"/>
                </a:cubicBezTo>
                <a:cubicBezTo>
                  <a:pt x="13065607" y="6706252"/>
                  <a:pt x="13058447" y="6701817"/>
                  <a:pt x="13043615" y="6698904"/>
                </a:cubicBezTo>
                <a:cubicBezTo>
                  <a:pt x="12920765" y="6811001"/>
                  <a:pt x="12797913" y="6923098"/>
                  <a:pt x="12675065" y="7035193"/>
                </a:cubicBezTo>
                <a:cubicBezTo>
                  <a:pt x="12672028" y="6983131"/>
                  <a:pt x="12682796" y="6945891"/>
                  <a:pt x="12708912" y="6905611"/>
                </a:cubicBezTo>
                <a:cubicBezTo>
                  <a:pt x="12721713" y="6888448"/>
                  <a:pt x="12749864" y="6868246"/>
                  <a:pt x="12770338" y="6849564"/>
                </a:cubicBezTo>
                <a:cubicBezTo>
                  <a:pt x="12735030" y="6865332"/>
                  <a:pt x="12692047" y="6882622"/>
                  <a:pt x="12660317" y="6900606"/>
                </a:cubicBezTo>
                <a:lnTo>
                  <a:pt x="12506564" y="7017917"/>
                </a:lnTo>
                <a:lnTo>
                  <a:pt x="12504547" y="6982105"/>
                </a:lnTo>
                <a:lnTo>
                  <a:pt x="12490891" y="6532739"/>
                </a:lnTo>
                <a:lnTo>
                  <a:pt x="12528258" y="6484110"/>
                </a:lnTo>
                <a:cubicBezTo>
                  <a:pt x="12550914" y="6454527"/>
                  <a:pt x="12574307" y="6423931"/>
                  <a:pt x="12598754" y="6392027"/>
                </a:cubicBezTo>
                <a:cubicBezTo>
                  <a:pt x="12551163" y="6419005"/>
                  <a:pt x="12523527" y="6433252"/>
                  <a:pt x="12495892" y="6447501"/>
                </a:cubicBezTo>
                <a:cubicBezTo>
                  <a:pt x="12514851" y="6402790"/>
                  <a:pt x="12529197" y="6367766"/>
                  <a:pt x="12556860" y="6309625"/>
                </a:cubicBezTo>
                <a:cubicBezTo>
                  <a:pt x="12528455" y="6332805"/>
                  <a:pt x="12506188" y="6350379"/>
                  <a:pt x="12487442" y="6365428"/>
                </a:cubicBezTo>
                <a:lnTo>
                  <a:pt x="12485695" y="6366899"/>
                </a:lnTo>
                <a:lnTo>
                  <a:pt x="12483751" y="6315664"/>
                </a:lnTo>
                <a:lnTo>
                  <a:pt x="12810353" y="5908351"/>
                </a:lnTo>
                <a:cubicBezTo>
                  <a:pt x="12795519" y="5905437"/>
                  <a:pt x="12777105" y="5900307"/>
                  <a:pt x="12766367" y="5893654"/>
                </a:cubicBezTo>
                <a:cubicBezTo>
                  <a:pt x="12666928" y="5996727"/>
                  <a:pt x="12571804" y="6098944"/>
                  <a:pt x="12486616" y="6190554"/>
                </a:cubicBezTo>
                <a:lnTo>
                  <a:pt x="12479299" y="6198412"/>
                </a:lnTo>
                <a:lnTo>
                  <a:pt x="12475599" y="6100868"/>
                </a:lnTo>
                <a:lnTo>
                  <a:pt x="12539109" y="6079087"/>
                </a:lnTo>
                <a:cubicBezTo>
                  <a:pt x="12521333" y="6077487"/>
                  <a:pt x="12505891" y="6076158"/>
                  <a:pt x="12491735" y="6074936"/>
                </a:cubicBezTo>
                <a:lnTo>
                  <a:pt x="12474110" y="6073387"/>
                </a:lnTo>
                <a:lnTo>
                  <a:pt x="12470714" y="6019792"/>
                </a:lnTo>
                <a:lnTo>
                  <a:pt x="12508401" y="6003615"/>
                </a:lnTo>
                <a:cubicBezTo>
                  <a:pt x="12550041" y="5985495"/>
                  <a:pt x="12588293" y="5968413"/>
                  <a:pt x="12625649" y="5950774"/>
                </a:cubicBezTo>
                <a:cubicBezTo>
                  <a:pt x="12622585" y="5942605"/>
                  <a:pt x="12619005" y="5940389"/>
                  <a:pt x="12615941" y="5932219"/>
                </a:cubicBezTo>
                <a:lnTo>
                  <a:pt x="12466708" y="5956582"/>
                </a:lnTo>
                <a:lnTo>
                  <a:pt x="12465759" y="5941591"/>
                </a:lnTo>
                <a:lnTo>
                  <a:pt x="12543600" y="5863893"/>
                </a:lnTo>
                <a:cubicBezTo>
                  <a:pt x="12576617" y="5831023"/>
                  <a:pt x="12612706" y="5795355"/>
                  <a:pt x="12658010" y="5751272"/>
                </a:cubicBezTo>
                <a:cubicBezTo>
                  <a:pt x="12594552" y="5787244"/>
                  <a:pt x="12574592" y="5799976"/>
                  <a:pt x="12531094" y="5823216"/>
                </a:cubicBezTo>
                <a:cubicBezTo>
                  <a:pt x="12568978" y="5777681"/>
                  <a:pt x="12594065" y="5749307"/>
                  <a:pt x="12615571" y="5718720"/>
                </a:cubicBezTo>
                <a:cubicBezTo>
                  <a:pt x="12608411" y="5714283"/>
                  <a:pt x="12601253" y="5709851"/>
                  <a:pt x="12594094" y="5705417"/>
                </a:cubicBezTo>
                <a:lnTo>
                  <a:pt x="12458626" y="5829026"/>
                </a:lnTo>
                <a:lnTo>
                  <a:pt x="12456515" y="5795709"/>
                </a:lnTo>
                <a:lnTo>
                  <a:pt x="12454312" y="5777778"/>
                </a:lnTo>
                <a:lnTo>
                  <a:pt x="12493810" y="5731124"/>
                </a:lnTo>
                <a:cubicBezTo>
                  <a:pt x="12542063" y="5674761"/>
                  <a:pt x="12590315" y="5618394"/>
                  <a:pt x="12636650" y="5562409"/>
                </a:cubicBezTo>
                <a:cubicBezTo>
                  <a:pt x="12625909" y="5555757"/>
                  <a:pt x="12618751" y="5551325"/>
                  <a:pt x="12603917" y="5548411"/>
                </a:cubicBezTo>
                <a:lnTo>
                  <a:pt x="12446039" y="5710385"/>
                </a:lnTo>
                <a:lnTo>
                  <a:pt x="12438418" y="5648301"/>
                </a:lnTo>
                <a:cubicBezTo>
                  <a:pt x="12412517" y="5502106"/>
                  <a:pt x="12366318" y="5359431"/>
                  <a:pt x="12327848" y="5219091"/>
                </a:cubicBezTo>
                <a:cubicBezTo>
                  <a:pt x="12280952" y="5048007"/>
                  <a:pt x="12223249" y="4883463"/>
                  <a:pt x="12169147" y="4716742"/>
                </a:cubicBezTo>
                <a:cubicBezTo>
                  <a:pt x="12167681" y="4711396"/>
                  <a:pt x="12173419" y="4701689"/>
                  <a:pt x="12179159" y="4691982"/>
                </a:cubicBezTo>
                <a:cubicBezTo>
                  <a:pt x="12199553" y="4735742"/>
                  <a:pt x="12213414" y="4770985"/>
                  <a:pt x="12246205" y="4844639"/>
                </a:cubicBezTo>
                <a:cubicBezTo>
                  <a:pt x="12113388" y="4314163"/>
                  <a:pt x="12010979" y="3802683"/>
                  <a:pt x="11807037" y="3365111"/>
                </a:cubicBezTo>
                <a:cubicBezTo>
                  <a:pt x="11821022" y="3431446"/>
                  <a:pt x="11832871" y="3505310"/>
                  <a:pt x="11858578" y="3614414"/>
                </a:cubicBezTo>
                <a:cubicBezTo>
                  <a:pt x="11823651" y="3548286"/>
                  <a:pt x="11806189" y="3515221"/>
                  <a:pt x="11790190" y="3487501"/>
                </a:cubicBezTo>
                <a:cubicBezTo>
                  <a:pt x="11786588" y="3489683"/>
                  <a:pt x="11779384" y="3494042"/>
                  <a:pt x="11772181" y="3498401"/>
                </a:cubicBezTo>
                <a:cubicBezTo>
                  <a:pt x="11861577" y="3824526"/>
                  <a:pt x="11949508" y="4145304"/>
                  <a:pt x="12038906" y="4471432"/>
                </a:cubicBezTo>
                <a:cubicBezTo>
                  <a:pt x="12028099" y="4477971"/>
                  <a:pt x="12015827" y="4479163"/>
                  <a:pt x="12005021" y="4485702"/>
                </a:cubicBezTo>
                <a:cubicBezTo>
                  <a:pt x="11999034" y="4433226"/>
                  <a:pt x="11998790" y="4371042"/>
                  <a:pt x="11984134" y="4317580"/>
                </a:cubicBezTo>
                <a:cubicBezTo>
                  <a:pt x="11918183" y="4076997"/>
                  <a:pt x="11847168" y="3833247"/>
                  <a:pt x="11779755" y="3587314"/>
                </a:cubicBezTo>
                <a:cubicBezTo>
                  <a:pt x="11761495" y="3536032"/>
                  <a:pt x="11743787" y="3440785"/>
                  <a:pt x="11721379" y="3435645"/>
                </a:cubicBezTo>
                <a:cubicBezTo>
                  <a:pt x="11620940" y="3421623"/>
                  <a:pt x="11597370" y="3304992"/>
                  <a:pt x="11564456" y="3200245"/>
                </a:cubicBezTo>
                <a:cubicBezTo>
                  <a:pt x="11519821" y="3052729"/>
                  <a:pt x="11480922" y="2895506"/>
                  <a:pt x="11439889" y="2745809"/>
                </a:cubicBezTo>
                <a:cubicBezTo>
                  <a:pt x="11458693" y="2753128"/>
                  <a:pt x="11481100" y="2758269"/>
                  <a:pt x="11503509" y="2763409"/>
                </a:cubicBezTo>
                <a:cubicBezTo>
                  <a:pt x="11462104" y="2520438"/>
                  <a:pt x="11347312" y="2346809"/>
                  <a:pt x="11271350" y="2130983"/>
                </a:cubicBezTo>
                <a:cubicBezTo>
                  <a:pt x="11301880" y="2181075"/>
                  <a:pt x="11336012" y="2228984"/>
                  <a:pt x="11368009" y="2284420"/>
                </a:cubicBezTo>
                <a:cubicBezTo>
                  <a:pt x="11373748" y="2274714"/>
                  <a:pt x="11377348" y="2272535"/>
                  <a:pt x="11380952" y="2270355"/>
                </a:cubicBezTo>
                <a:cubicBezTo>
                  <a:pt x="11216209" y="1883860"/>
                  <a:pt x="11052932" y="1502711"/>
                  <a:pt x="10889654" y="1121563"/>
                </a:cubicBezTo>
                <a:cubicBezTo>
                  <a:pt x="10919268" y="1122342"/>
                  <a:pt x="10936730" y="1155406"/>
                  <a:pt x="10960604" y="1165892"/>
                </a:cubicBezTo>
                <a:cubicBezTo>
                  <a:pt x="10989545" y="1179546"/>
                  <a:pt x="11027156" y="1194184"/>
                  <a:pt x="11055974" y="1176747"/>
                </a:cubicBezTo>
                <a:cubicBezTo>
                  <a:pt x="11073985" y="1165848"/>
                  <a:pt x="11092420" y="1079896"/>
                  <a:pt x="11082955" y="1060689"/>
                </a:cubicBezTo>
                <a:cubicBezTo>
                  <a:pt x="11007365" y="938138"/>
                  <a:pt x="10930308" y="810237"/>
                  <a:pt x="10841772" y="701751"/>
                </a:cubicBezTo>
                <a:cubicBezTo>
                  <a:pt x="10805504" y="661368"/>
                  <a:pt x="10740542" y="669512"/>
                  <a:pt x="10694260" y="653884"/>
                </a:cubicBezTo>
                <a:cubicBezTo>
                  <a:pt x="10682784" y="673296"/>
                  <a:pt x="10672772" y="698054"/>
                  <a:pt x="10659157" y="724992"/>
                </a:cubicBezTo>
                <a:cubicBezTo>
                  <a:pt x="10617820" y="681442"/>
                  <a:pt x="10570743" y="647595"/>
                  <a:pt x="10538750" y="592160"/>
                </a:cubicBezTo>
                <a:lnTo>
                  <a:pt x="10449436" y="430180"/>
                </a:lnTo>
                <a:lnTo>
                  <a:pt x="10470971" y="403465"/>
                </a:lnTo>
                <a:cubicBezTo>
                  <a:pt x="10456007" y="401318"/>
                  <a:pt x="10444938" y="395230"/>
                  <a:pt x="10433872" y="389140"/>
                </a:cubicBezTo>
                <a:lnTo>
                  <a:pt x="10428643" y="392470"/>
                </a:lnTo>
                <a:lnTo>
                  <a:pt x="10408944" y="356745"/>
                </a:lnTo>
                <a:lnTo>
                  <a:pt x="10568465" y="195379"/>
                </a:lnTo>
                <a:cubicBezTo>
                  <a:pt x="10568465" y="195379"/>
                  <a:pt x="10564775" y="193350"/>
                  <a:pt x="10561086" y="191320"/>
                </a:cubicBezTo>
                <a:lnTo>
                  <a:pt x="10384431" y="311286"/>
                </a:lnTo>
                <a:lnTo>
                  <a:pt x="10356620" y="258390"/>
                </a:lnTo>
                <a:close/>
                <a:moveTo>
                  <a:pt x="10336959" y="0"/>
                </a:moveTo>
                <a:lnTo>
                  <a:pt x="10589468" y="0"/>
                </a:lnTo>
                <a:lnTo>
                  <a:pt x="10431029" y="120518"/>
                </a:lnTo>
                <a:lnTo>
                  <a:pt x="10326448" y="201005"/>
                </a:lnTo>
                <a:lnTo>
                  <a:pt x="10309138" y="168079"/>
                </a:lnTo>
                <a:lnTo>
                  <a:pt x="10349155" y="123403"/>
                </a:lnTo>
                <a:lnTo>
                  <a:pt x="10296264" y="143592"/>
                </a:lnTo>
                <a:lnTo>
                  <a:pt x="10265272" y="84644"/>
                </a:lnTo>
                <a:close/>
                <a:moveTo>
                  <a:pt x="8575954" y="0"/>
                </a:moveTo>
                <a:lnTo>
                  <a:pt x="8630914" y="0"/>
                </a:lnTo>
                <a:lnTo>
                  <a:pt x="8583121" y="22449"/>
                </a:lnTo>
                <a:lnTo>
                  <a:pt x="8582286" y="19867"/>
                </a:lnTo>
                <a:close/>
                <a:moveTo>
                  <a:pt x="8535053" y="0"/>
                </a:moveTo>
                <a:lnTo>
                  <a:pt x="8540024" y="0"/>
                </a:lnTo>
                <a:lnTo>
                  <a:pt x="8540373" y="12507"/>
                </a:lnTo>
                <a:close/>
                <a:moveTo>
                  <a:pt x="4531051" y="0"/>
                </a:moveTo>
                <a:lnTo>
                  <a:pt x="5002632" y="0"/>
                </a:lnTo>
                <a:lnTo>
                  <a:pt x="4822551" y="119764"/>
                </a:lnTo>
                <a:cubicBezTo>
                  <a:pt x="4781176" y="147215"/>
                  <a:pt x="4741825" y="177300"/>
                  <a:pt x="4703937" y="209143"/>
                </a:cubicBezTo>
                <a:lnTo>
                  <a:pt x="4685602" y="225827"/>
                </a:lnTo>
                <a:lnTo>
                  <a:pt x="4632132" y="77649"/>
                </a:lnTo>
                <a:cubicBezTo>
                  <a:pt x="4622790" y="89534"/>
                  <a:pt x="4611984" y="96076"/>
                  <a:pt x="4601177" y="102614"/>
                </a:cubicBezTo>
                <a:cubicBezTo>
                  <a:pt x="4602766" y="139052"/>
                  <a:pt x="4604356" y="175489"/>
                  <a:pt x="4605943" y="211925"/>
                </a:cubicBezTo>
                <a:cubicBezTo>
                  <a:pt x="4602342" y="214104"/>
                  <a:pt x="4598739" y="216285"/>
                  <a:pt x="4591534" y="220645"/>
                </a:cubicBezTo>
                <a:cubicBezTo>
                  <a:pt x="4576147" y="164509"/>
                  <a:pt x="4560759" y="108372"/>
                  <a:pt x="4545553" y="52904"/>
                </a:cubicBezTo>
                <a:close/>
                <a:moveTo>
                  <a:pt x="4426383" y="0"/>
                </a:moveTo>
                <a:lnTo>
                  <a:pt x="4501249" y="0"/>
                </a:lnTo>
                <a:lnTo>
                  <a:pt x="4511794" y="144237"/>
                </a:lnTo>
                <a:cubicBezTo>
                  <a:pt x="4495920" y="147609"/>
                  <a:pt x="4477908" y="158506"/>
                  <a:pt x="4462034" y="161880"/>
                </a:cubicBezTo>
                <a:close/>
                <a:moveTo>
                  <a:pt x="4218595" y="0"/>
                </a:moveTo>
                <a:lnTo>
                  <a:pt x="4371015" y="0"/>
                </a:lnTo>
                <a:lnTo>
                  <a:pt x="4386139" y="113626"/>
                </a:lnTo>
                <a:cubicBezTo>
                  <a:pt x="4392846" y="163231"/>
                  <a:pt x="4399957" y="215026"/>
                  <a:pt x="4407577" y="269630"/>
                </a:cubicBezTo>
                <a:cubicBezTo>
                  <a:pt x="4373990" y="177757"/>
                  <a:pt x="4357198" y="131820"/>
                  <a:pt x="4328681" y="43113"/>
                </a:cubicBezTo>
                <a:cubicBezTo>
                  <a:pt x="4315316" y="132232"/>
                  <a:pt x="4303961" y="182736"/>
                  <a:pt x="4296880" y="218187"/>
                </a:cubicBezTo>
                <a:close/>
                <a:moveTo>
                  <a:pt x="0" y="0"/>
                </a:moveTo>
                <a:lnTo>
                  <a:pt x="3755863" y="0"/>
                </a:lnTo>
                <a:lnTo>
                  <a:pt x="3760376" y="110508"/>
                </a:lnTo>
                <a:cubicBezTo>
                  <a:pt x="3771415" y="333189"/>
                  <a:pt x="3778725" y="537965"/>
                  <a:pt x="3703130" y="733303"/>
                </a:cubicBezTo>
                <a:cubicBezTo>
                  <a:pt x="3660203" y="653316"/>
                  <a:pt x="3620881" y="571147"/>
                  <a:pt x="3570628" y="464428"/>
                </a:cubicBezTo>
                <a:cubicBezTo>
                  <a:pt x="3581929" y="582252"/>
                  <a:pt x="3589503" y="671164"/>
                  <a:pt x="3605199" y="805029"/>
                </a:cubicBezTo>
                <a:cubicBezTo>
                  <a:pt x="3568683" y="702461"/>
                  <a:pt x="3548959" y="645833"/>
                  <a:pt x="3527772" y="583857"/>
                </a:cubicBezTo>
                <a:cubicBezTo>
                  <a:pt x="3447056" y="626465"/>
                  <a:pt x="3440044" y="861334"/>
                  <a:pt x="3318171" y="723157"/>
                </a:cubicBezTo>
                <a:cubicBezTo>
                  <a:pt x="3294184" y="957389"/>
                  <a:pt x="3371720" y="1182781"/>
                  <a:pt x="3367713" y="1410183"/>
                </a:cubicBezTo>
                <a:lnTo>
                  <a:pt x="3359210" y="1510592"/>
                </a:lnTo>
                <a:lnTo>
                  <a:pt x="3292918" y="1583690"/>
                </a:lnTo>
                <a:lnTo>
                  <a:pt x="3172588" y="1404081"/>
                </a:lnTo>
                <a:cubicBezTo>
                  <a:pt x="3018497" y="1174466"/>
                  <a:pt x="2873708" y="959385"/>
                  <a:pt x="2739120" y="755662"/>
                </a:cubicBezTo>
                <a:cubicBezTo>
                  <a:pt x="2715738" y="869540"/>
                  <a:pt x="2693824" y="988763"/>
                  <a:pt x="2667634" y="1123040"/>
                </a:cubicBezTo>
                <a:cubicBezTo>
                  <a:pt x="2638571" y="1078296"/>
                  <a:pt x="2627640" y="1053745"/>
                  <a:pt x="2610177" y="1020680"/>
                </a:cubicBezTo>
                <a:cubicBezTo>
                  <a:pt x="2620684" y="1120286"/>
                  <a:pt x="2633326" y="1212366"/>
                  <a:pt x="2645297" y="1317319"/>
                </a:cubicBezTo>
                <a:cubicBezTo>
                  <a:pt x="2609029" y="1276934"/>
                  <a:pt x="2584359" y="1248229"/>
                  <a:pt x="2569157" y="1238729"/>
                </a:cubicBezTo>
                <a:cubicBezTo>
                  <a:pt x="2533256" y="1291618"/>
                  <a:pt x="2512561" y="1354007"/>
                  <a:pt x="2476539" y="1375805"/>
                </a:cubicBezTo>
                <a:cubicBezTo>
                  <a:pt x="2458528" y="1386703"/>
                  <a:pt x="2419999" y="1322754"/>
                  <a:pt x="2398261" y="1304741"/>
                </a:cubicBezTo>
                <a:cubicBezTo>
                  <a:pt x="2334532" y="1623798"/>
                  <a:pt x="2272265" y="1948200"/>
                  <a:pt x="2210001" y="2272601"/>
                </a:cubicBezTo>
                <a:cubicBezTo>
                  <a:pt x="2190400" y="2247064"/>
                  <a:pt x="2165734" y="2218358"/>
                  <a:pt x="2142532" y="2194997"/>
                </a:cubicBezTo>
                <a:cubicBezTo>
                  <a:pt x="2115303" y="2248875"/>
                  <a:pt x="2096071" y="2316610"/>
                  <a:pt x="2072992" y="2324341"/>
                </a:cubicBezTo>
                <a:cubicBezTo>
                  <a:pt x="2039778" y="2325742"/>
                  <a:pt x="2005646" y="2277831"/>
                  <a:pt x="1972309" y="2248138"/>
                </a:cubicBezTo>
                <a:cubicBezTo>
                  <a:pt x="1881705" y="2346596"/>
                  <a:pt x="2019948" y="2605766"/>
                  <a:pt x="1866394" y="2673752"/>
                </a:cubicBezTo>
                <a:cubicBezTo>
                  <a:pt x="1826591" y="2834968"/>
                  <a:pt x="1786786" y="2996182"/>
                  <a:pt x="1744848" y="3164920"/>
                </a:cubicBezTo>
                <a:cubicBezTo>
                  <a:pt x="1736850" y="3151062"/>
                  <a:pt x="1717249" y="3125522"/>
                  <a:pt x="1689649" y="3086125"/>
                </a:cubicBezTo>
                <a:cubicBezTo>
                  <a:pt x="1641055" y="3215261"/>
                  <a:pt x="1595388" y="3355090"/>
                  <a:pt x="1493421" y="3136305"/>
                </a:cubicBezTo>
                <a:cubicBezTo>
                  <a:pt x="1490557" y="3325032"/>
                  <a:pt x="1508513" y="3482461"/>
                  <a:pt x="1514196" y="3641081"/>
                </a:cubicBezTo>
                <a:lnTo>
                  <a:pt x="1514212" y="3641666"/>
                </a:lnTo>
                <a:lnTo>
                  <a:pt x="1498762" y="3640781"/>
                </a:lnTo>
                <a:cubicBezTo>
                  <a:pt x="1466894" y="3644931"/>
                  <a:pt x="1417606" y="3663461"/>
                  <a:pt x="1408680" y="3676812"/>
                </a:cubicBezTo>
                <a:cubicBezTo>
                  <a:pt x="1340345" y="3803552"/>
                  <a:pt x="1268109" y="3934237"/>
                  <a:pt x="1218423" y="4065150"/>
                </a:cubicBezTo>
                <a:cubicBezTo>
                  <a:pt x="1201582" y="4116753"/>
                  <a:pt x="1241120" y="4168941"/>
                  <a:pt x="1250725" y="4216836"/>
                </a:cubicBezTo>
                <a:cubicBezTo>
                  <a:pt x="1273276" y="4217067"/>
                  <a:pt x="1299724" y="4213362"/>
                  <a:pt x="1329859" y="4211683"/>
                </a:cubicBezTo>
                <a:cubicBezTo>
                  <a:pt x="1312811" y="4269255"/>
                  <a:pt x="1307036" y="4326948"/>
                  <a:pt x="1275024" y="4382374"/>
                </a:cubicBezTo>
                <a:cubicBezTo>
                  <a:pt x="1175093" y="4552598"/>
                  <a:pt x="1067574" y="4724733"/>
                  <a:pt x="972162" y="4873098"/>
                </a:cubicBezTo>
                <a:cubicBezTo>
                  <a:pt x="1018723" y="4831761"/>
                  <a:pt x="1069177" y="4786484"/>
                  <a:pt x="1121121" y="4738980"/>
                </a:cubicBezTo>
                <a:lnTo>
                  <a:pt x="1198415" y="4666785"/>
                </a:lnTo>
                <a:lnTo>
                  <a:pt x="1199194" y="4752090"/>
                </a:lnTo>
                <a:lnTo>
                  <a:pt x="1199260" y="4753539"/>
                </a:lnTo>
                <a:lnTo>
                  <a:pt x="830483" y="5269908"/>
                </a:lnTo>
                <a:cubicBezTo>
                  <a:pt x="841758" y="5270027"/>
                  <a:pt x="852825" y="5276114"/>
                  <a:pt x="864101" y="5276230"/>
                </a:cubicBezTo>
                <a:cubicBezTo>
                  <a:pt x="945527" y="5205386"/>
                  <a:pt x="1030851" y="5130599"/>
                  <a:pt x="1147351" y="5024273"/>
                </a:cubicBezTo>
                <a:cubicBezTo>
                  <a:pt x="1133575" y="5095822"/>
                  <a:pt x="1124322" y="5145510"/>
                  <a:pt x="1122862" y="5187313"/>
                </a:cubicBezTo>
                <a:cubicBezTo>
                  <a:pt x="1138348" y="5174531"/>
                  <a:pt x="1156704" y="5160285"/>
                  <a:pt x="1176520" y="5144558"/>
                </a:cubicBezTo>
                <a:lnTo>
                  <a:pt x="1218136" y="5110144"/>
                </a:lnTo>
                <a:lnTo>
                  <a:pt x="1218729" y="5120683"/>
                </a:lnTo>
                <a:lnTo>
                  <a:pt x="1220016" y="5163035"/>
                </a:lnTo>
                <a:lnTo>
                  <a:pt x="1096352" y="5300549"/>
                </a:lnTo>
                <a:cubicBezTo>
                  <a:pt x="1103731" y="5304609"/>
                  <a:pt x="1107418" y="5306639"/>
                  <a:pt x="1114795" y="5310696"/>
                </a:cubicBezTo>
                <a:lnTo>
                  <a:pt x="1221230" y="5203033"/>
                </a:lnTo>
                <a:lnTo>
                  <a:pt x="1229797" y="5484879"/>
                </a:lnTo>
                <a:lnTo>
                  <a:pt x="1181906" y="5542398"/>
                </a:lnTo>
                <a:cubicBezTo>
                  <a:pt x="1192970" y="5548487"/>
                  <a:pt x="1200350" y="5552548"/>
                  <a:pt x="1215311" y="5554695"/>
                </a:cubicBezTo>
                <a:lnTo>
                  <a:pt x="1231422" y="5538398"/>
                </a:lnTo>
                <a:lnTo>
                  <a:pt x="1236791" y="5715146"/>
                </a:lnTo>
                <a:cubicBezTo>
                  <a:pt x="1242814" y="5913300"/>
                  <a:pt x="1250818" y="6111033"/>
                  <a:pt x="1266762" y="6307079"/>
                </a:cubicBezTo>
                <a:cubicBezTo>
                  <a:pt x="1279104" y="6505304"/>
                  <a:pt x="1344135" y="6696579"/>
                  <a:pt x="1395426" y="6883699"/>
                </a:cubicBezTo>
                <a:cubicBezTo>
                  <a:pt x="1418876" y="6969239"/>
                  <a:pt x="1445027" y="7053147"/>
                  <a:pt x="1472075" y="7136508"/>
                </a:cubicBezTo>
                <a:lnTo>
                  <a:pt x="1500747" y="7223702"/>
                </a:lnTo>
                <a:lnTo>
                  <a:pt x="1221597" y="7269042"/>
                </a:lnTo>
                <a:cubicBezTo>
                  <a:pt x="1230660" y="7281141"/>
                  <a:pt x="1240897" y="7297284"/>
                  <a:pt x="1244416" y="7309415"/>
                </a:cubicBezTo>
                <a:lnTo>
                  <a:pt x="1484959" y="7290480"/>
                </a:lnTo>
                <a:lnTo>
                  <a:pt x="1512002" y="7401351"/>
                </a:lnTo>
                <a:lnTo>
                  <a:pt x="1509621" y="7400543"/>
                </a:lnTo>
                <a:cubicBezTo>
                  <a:pt x="1466562" y="7386107"/>
                  <a:pt x="1426716" y="7373172"/>
                  <a:pt x="1387165" y="7361250"/>
                </a:cubicBezTo>
                <a:cubicBezTo>
                  <a:pt x="1383969" y="7369368"/>
                  <a:pt x="1385141" y="7373412"/>
                  <a:pt x="1381946" y="7381531"/>
                </a:cubicBezTo>
                <a:cubicBezTo>
                  <a:pt x="1430136" y="7413657"/>
                  <a:pt x="1477151" y="7441739"/>
                  <a:pt x="1525341" y="7473865"/>
                </a:cubicBezTo>
                <a:cubicBezTo>
                  <a:pt x="1432277" y="7478450"/>
                  <a:pt x="1355840" y="7482940"/>
                  <a:pt x="1229513" y="7487717"/>
                </a:cubicBezTo>
                <a:cubicBezTo>
                  <a:pt x="1300727" y="7503509"/>
                  <a:pt x="1324076" y="7507427"/>
                  <a:pt x="1371942" y="7519301"/>
                </a:cubicBezTo>
                <a:cubicBezTo>
                  <a:pt x="1313310" y="7527739"/>
                  <a:pt x="1275679" y="7532006"/>
                  <a:pt x="1239223" y="7540316"/>
                </a:cubicBezTo>
                <a:cubicBezTo>
                  <a:pt x="1241568" y="7548404"/>
                  <a:pt x="1243914" y="7556490"/>
                  <a:pt x="1246260" y="7564577"/>
                </a:cubicBezTo>
                <a:cubicBezTo>
                  <a:pt x="1298923" y="7564276"/>
                  <a:pt x="1350203" y="7563980"/>
                  <a:pt x="1401477" y="7563686"/>
                </a:cubicBezTo>
                <a:lnTo>
                  <a:pt x="1551391" y="7562822"/>
                </a:lnTo>
                <a:lnTo>
                  <a:pt x="1556347" y="7583133"/>
                </a:lnTo>
                <a:lnTo>
                  <a:pt x="1337947" y="7612655"/>
                </a:lnTo>
                <a:cubicBezTo>
                  <a:pt x="1264364" y="7622191"/>
                  <a:pt x="1190781" y="7631727"/>
                  <a:pt x="1118877" y="7642267"/>
                </a:cubicBezTo>
                <a:cubicBezTo>
                  <a:pt x="1122397" y="7654400"/>
                  <a:pt x="1124744" y="7662485"/>
                  <a:pt x="1133804" y="7674586"/>
                </a:cubicBezTo>
                <a:cubicBezTo>
                  <a:pt x="1256775" y="7667802"/>
                  <a:pt x="1380541" y="7658991"/>
                  <a:pt x="1505147" y="7650679"/>
                </a:cubicBezTo>
                <a:lnTo>
                  <a:pt x="1571918" y="7646971"/>
                </a:lnTo>
                <a:lnTo>
                  <a:pt x="1573046" y="7651585"/>
                </a:lnTo>
                <a:cubicBezTo>
                  <a:pt x="1604508" y="7780972"/>
                  <a:pt x="1636132" y="7908314"/>
                  <a:pt x="1669982" y="8032751"/>
                </a:cubicBezTo>
                <a:lnTo>
                  <a:pt x="1765062" y="8346369"/>
                </a:lnTo>
                <a:lnTo>
                  <a:pt x="1735571" y="8351590"/>
                </a:lnTo>
                <a:cubicBezTo>
                  <a:pt x="1739091" y="8363721"/>
                  <a:pt x="1742611" y="8375851"/>
                  <a:pt x="1746128" y="8387983"/>
                </a:cubicBezTo>
                <a:lnTo>
                  <a:pt x="1776654" y="8384613"/>
                </a:lnTo>
                <a:lnTo>
                  <a:pt x="1780259" y="8396497"/>
                </a:lnTo>
                <a:cubicBezTo>
                  <a:pt x="1820613" y="8514271"/>
                  <a:pt x="1865252" y="8628284"/>
                  <a:pt x="1916238" y="8737676"/>
                </a:cubicBezTo>
                <a:cubicBezTo>
                  <a:pt x="1902255" y="8671341"/>
                  <a:pt x="1890407" y="8597479"/>
                  <a:pt x="1864697" y="8488371"/>
                </a:cubicBezTo>
                <a:cubicBezTo>
                  <a:pt x="1899624" y="8554502"/>
                  <a:pt x="1917087" y="8587565"/>
                  <a:pt x="1933085" y="8615286"/>
                </a:cubicBezTo>
                <a:cubicBezTo>
                  <a:pt x="1936686" y="8613105"/>
                  <a:pt x="1943891" y="8608745"/>
                  <a:pt x="1951096" y="8604386"/>
                </a:cubicBezTo>
                <a:lnTo>
                  <a:pt x="1887496" y="8372370"/>
                </a:lnTo>
                <a:lnTo>
                  <a:pt x="1902999" y="8370658"/>
                </a:lnTo>
                <a:lnTo>
                  <a:pt x="1943522" y="8515473"/>
                </a:lnTo>
                <a:cubicBezTo>
                  <a:pt x="1961780" y="8566755"/>
                  <a:pt x="1979489" y="8662002"/>
                  <a:pt x="2001897" y="8667142"/>
                </a:cubicBezTo>
                <a:cubicBezTo>
                  <a:pt x="2102335" y="8681165"/>
                  <a:pt x="2125906" y="8797795"/>
                  <a:pt x="2158819" y="8902542"/>
                </a:cubicBezTo>
                <a:cubicBezTo>
                  <a:pt x="2203456" y="9050058"/>
                  <a:pt x="2242353" y="9207282"/>
                  <a:pt x="2283389" y="9356978"/>
                </a:cubicBezTo>
                <a:cubicBezTo>
                  <a:pt x="2264583" y="9349659"/>
                  <a:pt x="2242174" y="9344519"/>
                  <a:pt x="2219767" y="9339378"/>
                </a:cubicBezTo>
                <a:cubicBezTo>
                  <a:pt x="2261171" y="9582349"/>
                  <a:pt x="2375965" y="9755978"/>
                  <a:pt x="2451925" y="9971804"/>
                </a:cubicBezTo>
                <a:cubicBezTo>
                  <a:pt x="2421395" y="9921714"/>
                  <a:pt x="2387264" y="9873803"/>
                  <a:pt x="2355268" y="9818367"/>
                </a:cubicBezTo>
                <a:cubicBezTo>
                  <a:pt x="2349529" y="9828072"/>
                  <a:pt x="2345927" y="9830252"/>
                  <a:pt x="2342326" y="9832432"/>
                </a:cubicBezTo>
                <a:cubicBezTo>
                  <a:pt x="2507067" y="10218927"/>
                  <a:pt x="2670345" y="10600076"/>
                  <a:pt x="2833621" y="10981225"/>
                </a:cubicBezTo>
                <a:cubicBezTo>
                  <a:pt x="2804009" y="10980446"/>
                  <a:pt x="2786544" y="10947380"/>
                  <a:pt x="2762674" y="10936894"/>
                </a:cubicBezTo>
                <a:cubicBezTo>
                  <a:pt x="2733731" y="10923241"/>
                  <a:pt x="2696119" y="10908601"/>
                  <a:pt x="2667302" y="10926039"/>
                </a:cubicBezTo>
                <a:cubicBezTo>
                  <a:pt x="2649291" y="10936938"/>
                  <a:pt x="2630855" y="11022892"/>
                  <a:pt x="2640320" y="11042098"/>
                </a:cubicBezTo>
                <a:cubicBezTo>
                  <a:pt x="2715912" y="11164650"/>
                  <a:pt x="2792967" y="11292549"/>
                  <a:pt x="2881505" y="11401036"/>
                </a:cubicBezTo>
                <a:cubicBezTo>
                  <a:pt x="2917773" y="11441421"/>
                  <a:pt x="2982736" y="11433275"/>
                  <a:pt x="3029015" y="11448902"/>
                </a:cubicBezTo>
                <a:cubicBezTo>
                  <a:pt x="3040493" y="11429491"/>
                  <a:pt x="3050505" y="11404733"/>
                  <a:pt x="3064121" y="11377794"/>
                </a:cubicBezTo>
                <a:cubicBezTo>
                  <a:pt x="3105455" y="11421346"/>
                  <a:pt x="3152532" y="11455192"/>
                  <a:pt x="3184526" y="11510627"/>
                </a:cubicBezTo>
                <a:cubicBezTo>
                  <a:pt x="3233253" y="11596455"/>
                  <a:pt x="3281446" y="11684166"/>
                  <a:pt x="3327553" y="11770020"/>
                </a:cubicBezTo>
                <a:lnTo>
                  <a:pt x="3329944" y="11774564"/>
                </a:lnTo>
                <a:lnTo>
                  <a:pt x="3317934" y="11784452"/>
                </a:lnTo>
                <a:cubicBezTo>
                  <a:pt x="3328674" y="11791101"/>
                  <a:pt x="3335831" y="11795534"/>
                  <a:pt x="3342990" y="11799969"/>
                </a:cubicBezTo>
                <a:lnTo>
                  <a:pt x="3343218" y="11799814"/>
                </a:lnTo>
                <a:lnTo>
                  <a:pt x="3385824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3175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8C332-6F8C-4AC5-ABC8-6712491287B6}"/>
              </a:ext>
            </a:extLst>
          </p:cNvPr>
          <p:cNvSpPr txBox="1"/>
          <p:nvPr/>
        </p:nvSpPr>
        <p:spPr>
          <a:xfrm>
            <a:off x="8069917" y="839980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0CA8D-49F8-4A7B-A4A7-5E60023CBD4C}"/>
              </a:ext>
            </a:extLst>
          </p:cNvPr>
          <p:cNvSpPr txBox="1"/>
          <p:nvPr/>
        </p:nvSpPr>
        <p:spPr>
          <a:xfrm>
            <a:off x="8069919" y="1360678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D351D-3108-40CD-B318-8157DDBCAF80}"/>
              </a:ext>
            </a:extLst>
          </p:cNvPr>
          <p:cNvSpPr txBox="1"/>
          <p:nvPr/>
        </p:nvSpPr>
        <p:spPr>
          <a:xfrm>
            <a:off x="8069919" y="2988924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ADFFD-F10E-43EE-A4E0-8891BEAB34E8}"/>
              </a:ext>
            </a:extLst>
          </p:cNvPr>
          <p:cNvSpPr txBox="1"/>
          <p:nvPr/>
        </p:nvSpPr>
        <p:spPr>
          <a:xfrm>
            <a:off x="8069919" y="4617170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0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3405476-29B8-42D0-9245-D43FC6C963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0" b="32540"/>
          <a:stretch>
            <a:fillRect/>
          </a:stretch>
        </p:blipFill>
        <p:spPr/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D76ABF8-A576-4503-B60D-4392A7D72648}"/>
              </a:ext>
            </a:extLst>
          </p:cNvPr>
          <p:cNvSpPr/>
          <p:nvPr/>
        </p:nvSpPr>
        <p:spPr>
          <a:xfrm>
            <a:off x="426189" y="459174"/>
            <a:ext cx="5669811" cy="5939652"/>
          </a:xfrm>
          <a:custGeom>
            <a:avLst/>
            <a:gdLst>
              <a:gd name="connsiteX0" fmla="*/ 728246 w 11341099"/>
              <a:gd name="connsiteY0" fmla="*/ 750604 h 11880850"/>
              <a:gd name="connsiteX1" fmla="*/ 10612852 w 11341099"/>
              <a:gd name="connsiteY1" fmla="*/ 750604 h 11880850"/>
              <a:gd name="connsiteX2" fmla="*/ 10612852 w 11341099"/>
              <a:gd name="connsiteY2" fmla="*/ 11130246 h 11880850"/>
              <a:gd name="connsiteX3" fmla="*/ 728246 w 11341099"/>
              <a:gd name="connsiteY3" fmla="*/ 11130246 h 11880850"/>
              <a:gd name="connsiteX4" fmla="*/ 469767 w 11341099"/>
              <a:gd name="connsiteY4" fmla="*/ 492125 h 11880850"/>
              <a:gd name="connsiteX5" fmla="*/ 469767 w 11341099"/>
              <a:gd name="connsiteY5" fmla="*/ 11388725 h 11880850"/>
              <a:gd name="connsiteX6" fmla="*/ 10871331 w 11341099"/>
              <a:gd name="connsiteY6" fmla="*/ 11388725 h 11880850"/>
              <a:gd name="connsiteX7" fmla="*/ 10871331 w 11341099"/>
              <a:gd name="connsiteY7" fmla="*/ 492125 h 11880850"/>
              <a:gd name="connsiteX8" fmla="*/ 0 w 11341099"/>
              <a:gd name="connsiteY8" fmla="*/ 0 h 11880850"/>
              <a:gd name="connsiteX9" fmla="*/ 11341099 w 11341099"/>
              <a:gd name="connsiteY9" fmla="*/ 0 h 11880850"/>
              <a:gd name="connsiteX10" fmla="*/ 11341099 w 11341099"/>
              <a:gd name="connsiteY10" fmla="*/ 11880850 h 11880850"/>
              <a:gd name="connsiteX11" fmla="*/ 0 w 11341099"/>
              <a:gd name="connsiteY11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41099" h="11880850">
                <a:moveTo>
                  <a:pt x="728246" y="750604"/>
                </a:moveTo>
                <a:lnTo>
                  <a:pt x="10612852" y="750604"/>
                </a:lnTo>
                <a:lnTo>
                  <a:pt x="10612852" y="11130246"/>
                </a:lnTo>
                <a:lnTo>
                  <a:pt x="728246" y="11130246"/>
                </a:lnTo>
                <a:close/>
                <a:moveTo>
                  <a:pt x="469767" y="492125"/>
                </a:moveTo>
                <a:lnTo>
                  <a:pt x="469767" y="11388725"/>
                </a:lnTo>
                <a:lnTo>
                  <a:pt x="10871331" y="11388725"/>
                </a:lnTo>
                <a:lnTo>
                  <a:pt x="10871331" y="492125"/>
                </a:lnTo>
                <a:close/>
                <a:moveTo>
                  <a:pt x="0" y="0"/>
                </a:moveTo>
                <a:lnTo>
                  <a:pt x="11341099" y="0"/>
                </a:lnTo>
                <a:lnTo>
                  <a:pt x="11341099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C67E0D-A5AA-4B9F-B21D-B2FE7219CA51}"/>
              </a:ext>
            </a:extLst>
          </p:cNvPr>
          <p:cNvSpPr txBox="1"/>
          <p:nvPr/>
        </p:nvSpPr>
        <p:spPr>
          <a:xfrm>
            <a:off x="1284065" y="391786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CF9FDA-2357-4783-94EA-42C953352E49}"/>
              </a:ext>
            </a:extLst>
          </p:cNvPr>
          <p:cNvSpPr txBox="1"/>
          <p:nvPr/>
        </p:nvSpPr>
        <p:spPr>
          <a:xfrm>
            <a:off x="1284067" y="4438560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927B86-687C-4FA3-A175-1534B7E26302}"/>
              </a:ext>
            </a:extLst>
          </p:cNvPr>
          <p:cNvSpPr txBox="1"/>
          <p:nvPr/>
        </p:nvSpPr>
        <p:spPr>
          <a:xfrm>
            <a:off x="1284065" y="118878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946936-3FF5-4DA7-98CD-C5605FB39A8C}"/>
              </a:ext>
            </a:extLst>
          </p:cNvPr>
          <p:cNvSpPr txBox="1"/>
          <p:nvPr/>
        </p:nvSpPr>
        <p:spPr>
          <a:xfrm>
            <a:off x="1284067" y="170948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3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E0C0FFE-3C77-4399-8931-D0F0F07192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" b="3435"/>
          <a:stretch>
            <a:fillRect/>
          </a:stretch>
        </p:blipFill>
        <p:spPr/>
      </p:pic>
      <p:sp>
        <p:nvSpPr>
          <p:cNvPr id="249" name="Freeform: Shape 248">
            <a:extLst>
              <a:ext uri="{FF2B5EF4-FFF2-40B4-BE49-F238E27FC236}">
                <a16:creationId xmlns:a16="http://schemas.microsoft.com/office/drawing/2014/main" id="{7A390601-2362-429F-BEB8-A59D86CF8B37}"/>
              </a:ext>
            </a:extLst>
          </p:cNvPr>
          <p:cNvSpPr/>
          <p:nvPr/>
        </p:nvSpPr>
        <p:spPr>
          <a:xfrm>
            <a:off x="426188" y="459174"/>
            <a:ext cx="6964535" cy="5939652"/>
          </a:xfrm>
          <a:custGeom>
            <a:avLst/>
            <a:gdLst>
              <a:gd name="connsiteX0" fmla="*/ 7198768 w 13930883"/>
              <a:gd name="connsiteY0" fmla="*/ 11473003 h 11880851"/>
              <a:gd name="connsiteX1" fmla="*/ 7163322 w 13930883"/>
              <a:gd name="connsiteY1" fmla="*/ 11483773 h 11880851"/>
              <a:gd name="connsiteX2" fmla="*/ 7213389 w 13930883"/>
              <a:gd name="connsiteY2" fmla="*/ 11486994 h 11880851"/>
              <a:gd name="connsiteX3" fmla="*/ 7269406 w 13930883"/>
              <a:gd name="connsiteY3" fmla="*/ 11497994 h 11880851"/>
              <a:gd name="connsiteX4" fmla="*/ 7282426 w 13930883"/>
              <a:gd name="connsiteY4" fmla="*/ 11507795 h 11880851"/>
              <a:gd name="connsiteX5" fmla="*/ 7299917 w 13930883"/>
              <a:gd name="connsiteY5" fmla="*/ 11502741 h 11880851"/>
              <a:gd name="connsiteX6" fmla="*/ 7254236 w 13930883"/>
              <a:gd name="connsiteY6" fmla="*/ 11489013 h 11880851"/>
              <a:gd name="connsiteX7" fmla="*/ 7084015 w 13930883"/>
              <a:gd name="connsiteY7" fmla="*/ 11418645 h 11880851"/>
              <a:gd name="connsiteX8" fmla="*/ 7058082 w 13930883"/>
              <a:gd name="connsiteY8" fmla="*/ 11433643 h 11880851"/>
              <a:gd name="connsiteX9" fmla="*/ 7053593 w 13930883"/>
              <a:gd name="connsiteY9" fmla="*/ 11454943 h 11880851"/>
              <a:gd name="connsiteX10" fmla="*/ 7070323 w 13930883"/>
              <a:gd name="connsiteY10" fmla="*/ 11470940 h 11880851"/>
              <a:gd name="connsiteX11" fmla="*/ 7129468 w 13930883"/>
              <a:gd name="connsiteY11" fmla="*/ 11458058 h 11880851"/>
              <a:gd name="connsiteX12" fmla="*/ 7128432 w 13930883"/>
              <a:gd name="connsiteY12" fmla="*/ 11455770 h 11880851"/>
              <a:gd name="connsiteX13" fmla="*/ 7084015 w 13930883"/>
              <a:gd name="connsiteY13" fmla="*/ 11418645 h 11880851"/>
              <a:gd name="connsiteX14" fmla="*/ 8490311 w 13930883"/>
              <a:gd name="connsiteY14" fmla="*/ 10802975 h 11880851"/>
              <a:gd name="connsiteX15" fmla="*/ 8474995 w 13930883"/>
              <a:gd name="connsiteY15" fmla="*/ 10826480 h 11880851"/>
              <a:gd name="connsiteX16" fmla="*/ 8490311 w 13930883"/>
              <a:gd name="connsiteY16" fmla="*/ 10802975 h 11880851"/>
              <a:gd name="connsiteX17" fmla="*/ 7901920 w 13930883"/>
              <a:gd name="connsiteY17" fmla="*/ 10784509 h 11880851"/>
              <a:gd name="connsiteX18" fmla="*/ 7872902 w 13930883"/>
              <a:gd name="connsiteY18" fmla="*/ 10786434 h 11880851"/>
              <a:gd name="connsiteX19" fmla="*/ 7912253 w 13930883"/>
              <a:gd name="connsiteY19" fmla="*/ 10789591 h 11880851"/>
              <a:gd name="connsiteX20" fmla="*/ 7925612 w 13930883"/>
              <a:gd name="connsiteY20" fmla="*/ 10787581 h 11880851"/>
              <a:gd name="connsiteX21" fmla="*/ 7901920 w 13930883"/>
              <a:gd name="connsiteY21" fmla="*/ 10784509 h 11880851"/>
              <a:gd name="connsiteX22" fmla="*/ 7805819 w 13930883"/>
              <a:gd name="connsiteY22" fmla="*/ 10700458 h 11880851"/>
              <a:gd name="connsiteX23" fmla="*/ 7754973 w 13930883"/>
              <a:gd name="connsiteY23" fmla="*/ 10720083 h 11880851"/>
              <a:gd name="connsiteX24" fmla="*/ 7751267 w 13930883"/>
              <a:gd name="connsiteY24" fmla="*/ 10732298 h 11880851"/>
              <a:gd name="connsiteX25" fmla="*/ 7835779 w 13930883"/>
              <a:gd name="connsiteY25" fmla="*/ 10707147 h 11880851"/>
              <a:gd name="connsiteX26" fmla="*/ 8798126 w 13930883"/>
              <a:gd name="connsiteY26" fmla="*/ 9523489 h 11880851"/>
              <a:gd name="connsiteX27" fmla="*/ 8792730 w 13930883"/>
              <a:gd name="connsiteY27" fmla="*/ 9531674 h 11880851"/>
              <a:gd name="connsiteX28" fmla="*/ 8781692 w 13930883"/>
              <a:gd name="connsiteY28" fmla="*/ 9548417 h 11880851"/>
              <a:gd name="connsiteX29" fmla="*/ 8791961 w 13930883"/>
              <a:gd name="connsiteY29" fmla="*/ 9532841 h 11880851"/>
              <a:gd name="connsiteX30" fmla="*/ 8792730 w 13930883"/>
              <a:gd name="connsiteY30" fmla="*/ 9531674 h 11880851"/>
              <a:gd name="connsiteX31" fmla="*/ 8797873 w 13930883"/>
              <a:gd name="connsiteY31" fmla="*/ 9523877 h 11880851"/>
              <a:gd name="connsiteX32" fmla="*/ 8798126 w 13930883"/>
              <a:gd name="connsiteY32" fmla="*/ 9523489 h 11880851"/>
              <a:gd name="connsiteX33" fmla="*/ 8409329 w 13930883"/>
              <a:gd name="connsiteY33" fmla="*/ 9515268 h 11880851"/>
              <a:gd name="connsiteX34" fmla="*/ 8377286 w 13930883"/>
              <a:gd name="connsiteY34" fmla="*/ 9522071 h 11880851"/>
              <a:gd name="connsiteX35" fmla="*/ 8339327 w 13930883"/>
              <a:gd name="connsiteY35" fmla="*/ 9531940 h 11880851"/>
              <a:gd name="connsiteX36" fmla="*/ 8336307 w 13930883"/>
              <a:gd name="connsiteY36" fmla="*/ 9553975 h 11880851"/>
              <a:gd name="connsiteX37" fmla="*/ 8425799 w 13930883"/>
              <a:gd name="connsiteY37" fmla="*/ 9525467 h 11880851"/>
              <a:gd name="connsiteX38" fmla="*/ 8409329 w 13930883"/>
              <a:gd name="connsiteY38" fmla="*/ 9515268 h 11880851"/>
              <a:gd name="connsiteX39" fmla="*/ 8523326 w 13930883"/>
              <a:gd name="connsiteY39" fmla="*/ 9477852 h 11880851"/>
              <a:gd name="connsiteX40" fmla="*/ 8507093 w 13930883"/>
              <a:gd name="connsiteY40" fmla="*/ 9495792 h 11880851"/>
              <a:gd name="connsiteX41" fmla="*/ 8507820 w 13930883"/>
              <a:gd name="connsiteY41" fmla="*/ 9503024 h 11880851"/>
              <a:gd name="connsiteX42" fmla="*/ 8512732 w 13930883"/>
              <a:gd name="connsiteY42" fmla="*/ 9497334 h 11880851"/>
              <a:gd name="connsiteX43" fmla="*/ 8523326 w 13930883"/>
              <a:gd name="connsiteY43" fmla="*/ 9477852 h 11880851"/>
              <a:gd name="connsiteX44" fmla="*/ 8845899 w 13930883"/>
              <a:gd name="connsiteY44" fmla="*/ 9327824 h 11880851"/>
              <a:gd name="connsiteX45" fmla="*/ 8839996 w 13930883"/>
              <a:gd name="connsiteY45" fmla="*/ 9330404 h 11880851"/>
              <a:gd name="connsiteX46" fmla="*/ 8818557 w 13930883"/>
              <a:gd name="connsiteY46" fmla="*/ 9353168 h 11880851"/>
              <a:gd name="connsiteX47" fmla="*/ 8826590 w 13930883"/>
              <a:gd name="connsiteY47" fmla="*/ 9354593 h 11880851"/>
              <a:gd name="connsiteX48" fmla="*/ 8842827 w 13930883"/>
              <a:gd name="connsiteY48" fmla="*/ 9347873 h 11880851"/>
              <a:gd name="connsiteX49" fmla="*/ 8854890 w 13930883"/>
              <a:gd name="connsiteY49" fmla="*/ 9329065 h 11880851"/>
              <a:gd name="connsiteX50" fmla="*/ 8845899 w 13930883"/>
              <a:gd name="connsiteY50" fmla="*/ 9327824 h 11880851"/>
              <a:gd name="connsiteX51" fmla="*/ 8907569 w 13930883"/>
              <a:gd name="connsiteY51" fmla="*/ 9311210 h 11880851"/>
              <a:gd name="connsiteX52" fmla="*/ 8885465 w 13930883"/>
              <a:gd name="connsiteY52" fmla="*/ 9322835 h 11880851"/>
              <a:gd name="connsiteX53" fmla="*/ 8874576 w 13930883"/>
              <a:gd name="connsiteY53" fmla="*/ 9333818 h 11880851"/>
              <a:gd name="connsiteX54" fmla="*/ 8904187 w 13930883"/>
              <a:gd name="connsiteY54" fmla="*/ 9331944 h 11880851"/>
              <a:gd name="connsiteX55" fmla="*/ 8925493 w 13930883"/>
              <a:gd name="connsiteY55" fmla="*/ 9326377 h 11880851"/>
              <a:gd name="connsiteX56" fmla="*/ 9041406 w 13930883"/>
              <a:gd name="connsiteY56" fmla="*/ 9263299 h 11880851"/>
              <a:gd name="connsiteX57" fmla="*/ 9035898 w 13930883"/>
              <a:gd name="connsiteY57" fmla="*/ 9264901 h 11880851"/>
              <a:gd name="connsiteX58" fmla="*/ 9045277 w 13930883"/>
              <a:gd name="connsiteY58" fmla="*/ 9295084 h 11880851"/>
              <a:gd name="connsiteX59" fmla="*/ 9059031 w 13930883"/>
              <a:gd name="connsiteY59" fmla="*/ 9291493 h 11880851"/>
              <a:gd name="connsiteX60" fmla="*/ 9079104 w 13930883"/>
              <a:gd name="connsiteY60" fmla="*/ 9286932 h 11880851"/>
              <a:gd name="connsiteX61" fmla="*/ 9506533 w 13930883"/>
              <a:gd name="connsiteY61" fmla="*/ 8757989 h 11880851"/>
              <a:gd name="connsiteX62" fmla="*/ 9298436 w 13930883"/>
              <a:gd name="connsiteY62" fmla="*/ 8814244 h 11880851"/>
              <a:gd name="connsiteX63" fmla="*/ 9238032 w 13930883"/>
              <a:gd name="connsiteY63" fmla="*/ 8834389 h 11880851"/>
              <a:gd name="connsiteX64" fmla="*/ 9218921 w 13930883"/>
              <a:gd name="connsiteY64" fmla="*/ 8842078 h 11880851"/>
              <a:gd name="connsiteX65" fmla="*/ 9246499 w 13930883"/>
              <a:gd name="connsiteY65" fmla="*/ 8854815 h 11880851"/>
              <a:gd name="connsiteX66" fmla="*/ 9246784 w 13930883"/>
              <a:gd name="connsiteY66" fmla="*/ 8859750 h 11880851"/>
              <a:gd name="connsiteX67" fmla="*/ 9292026 w 13930883"/>
              <a:gd name="connsiteY67" fmla="*/ 8842694 h 11880851"/>
              <a:gd name="connsiteX68" fmla="*/ 9330796 w 13930883"/>
              <a:gd name="connsiteY68" fmla="*/ 8828359 h 11880851"/>
              <a:gd name="connsiteX69" fmla="*/ 9507629 w 13930883"/>
              <a:gd name="connsiteY69" fmla="*/ 8780523 h 11880851"/>
              <a:gd name="connsiteX70" fmla="*/ 10228272 w 13930883"/>
              <a:gd name="connsiteY70" fmla="*/ 7903948 h 11880851"/>
              <a:gd name="connsiteX71" fmla="*/ 10025843 w 13930883"/>
              <a:gd name="connsiteY71" fmla="*/ 7975389 h 11880851"/>
              <a:gd name="connsiteX72" fmla="*/ 9911576 w 13930883"/>
              <a:gd name="connsiteY72" fmla="*/ 8006789 h 11880851"/>
              <a:gd name="connsiteX73" fmla="*/ 9911692 w 13930883"/>
              <a:gd name="connsiteY73" fmla="*/ 8023132 h 11880851"/>
              <a:gd name="connsiteX74" fmla="*/ 10080856 w 13930883"/>
              <a:gd name="connsiteY74" fmla="*/ 7977142 h 11880851"/>
              <a:gd name="connsiteX75" fmla="*/ 10217889 w 13930883"/>
              <a:gd name="connsiteY75" fmla="*/ 7941344 h 11880851"/>
              <a:gd name="connsiteX76" fmla="*/ 10288314 w 13930883"/>
              <a:gd name="connsiteY76" fmla="*/ 7881354 h 11880851"/>
              <a:gd name="connsiteX77" fmla="*/ 10258862 w 13930883"/>
              <a:gd name="connsiteY77" fmla="*/ 7893153 h 11880851"/>
              <a:gd name="connsiteX78" fmla="*/ 10249773 w 13930883"/>
              <a:gd name="connsiteY78" fmla="*/ 7896359 h 11880851"/>
              <a:gd name="connsiteX79" fmla="*/ 10248063 w 13930883"/>
              <a:gd name="connsiteY79" fmla="*/ 7902439 h 11880851"/>
              <a:gd name="connsiteX80" fmla="*/ 10251123 w 13930883"/>
              <a:gd name="connsiteY80" fmla="*/ 7909083 h 11880851"/>
              <a:gd name="connsiteX81" fmla="*/ 10248785 w 13930883"/>
              <a:gd name="connsiteY81" fmla="*/ 7919389 h 11880851"/>
              <a:gd name="connsiteX82" fmla="*/ 10223202 w 13930883"/>
              <a:gd name="connsiteY82" fmla="*/ 7935855 h 11880851"/>
              <a:gd name="connsiteX83" fmla="*/ 10222963 w 13930883"/>
              <a:gd name="connsiteY83" fmla="*/ 7940018 h 11880851"/>
              <a:gd name="connsiteX84" fmla="*/ 10273628 w 13930883"/>
              <a:gd name="connsiteY84" fmla="*/ 7926784 h 11880851"/>
              <a:gd name="connsiteX85" fmla="*/ 10273850 w 13930883"/>
              <a:gd name="connsiteY85" fmla="*/ 7925737 h 11880851"/>
              <a:gd name="connsiteX86" fmla="*/ 10285627 w 13930883"/>
              <a:gd name="connsiteY86" fmla="*/ 7889995 h 11880851"/>
              <a:gd name="connsiteX87" fmla="*/ 10346436 w 13930883"/>
              <a:gd name="connsiteY87" fmla="*/ 7858072 h 11880851"/>
              <a:gd name="connsiteX88" fmla="*/ 10304390 w 13930883"/>
              <a:gd name="connsiteY88" fmla="*/ 7874913 h 11880851"/>
              <a:gd name="connsiteX89" fmla="*/ 10289189 w 13930883"/>
              <a:gd name="connsiteY89" fmla="*/ 7922718 h 11880851"/>
              <a:gd name="connsiteX90" fmla="*/ 10339309 w 13930883"/>
              <a:gd name="connsiteY90" fmla="*/ 7909625 h 11880851"/>
              <a:gd name="connsiteX91" fmla="*/ 10165018 w 13930883"/>
              <a:gd name="connsiteY91" fmla="*/ 7832989 h 11880851"/>
              <a:gd name="connsiteX92" fmla="*/ 10079356 w 13930883"/>
              <a:gd name="connsiteY92" fmla="*/ 7858014 h 11880851"/>
              <a:gd name="connsiteX93" fmla="*/ 10063358 w 13930883"/>
              <a:gd name="connsiteY93" fmla="*/ 7861247 h 11880851"/>
              <a:gd name="connsiteX94" fmla="*/ 10053886 w 13930883"/>
              <a:gd name="connsiteY94" fmla="*/ 7868222 h 11880851"/>
              <a:gd name="connsiteX95" fmla="*/ 9988179 w 13930883"/>
              <a:gd name="connsiteY95" fmla="*/ 7910568 h 11880851"/>
              <a:gd name="connsiteX96" fmla="*/ 10035432 w 13930883"/>
              <a:gd name="connsiteY96" fmla="*/ 7900716 h 11880851"/>
              <a:gd name="connsiteX97" fmla="*/ 10175570 w 13930883"/>
              <a:gd name="connsiteY97" fmla="*/ 7867782 h 11880851"/>
              <a:gd name="connsiteX98" fmla="*/ 10176632 w 13930883"/>
              <a:gd name="connsiteY98" fmla="*/ 7856171 h 11880851"/>
              <a:gd name="connsiteX99" fmla="*/ 10180721 w 13930883"/>
              <a:gd name="connsiteY99" fmla="*/ 7844640 h 11880851"/>
              <a:gd name="connsiteX100" fmla="*/ 10171197 w 13930883"/>
              <a:gd name="connsiteY100" fmla="*/ 7840363 h 11880851"/>
              <a:gd name="connsiteX101" fmla="*/ 10255298 w 13930883"/>
              <a:gd name="connsiteY101" fmla="*/ 7806616 h 11880851"/>
              <a:gd name="connsiteX102" fmla="*/ 10222805 w 13930883"/>
              <a:gd name="connsiteY102" fmla="*/ 7816108 h 11880851"/>
              <a:gd name="connsiteX103" fmla="*/ 10218692 w 13930883"/>
              <a:gd name="connsiteY103" fmla="*/ 7834184 h 11880851"/>
              <a:gd name="connsiteX104" fmla="*/ 10206300 w 13930883"/>
              <a:gd name="connsiteY104" fmla="*/ 7860561 h 11880851"/>
              <a:gd name="connsiteX105" fmla="*/ 10242695 w 13930883"/>
              <a:gd name="connsiteY105" fmla="*/ 7852007 h 11880851"/>
              <a:gd name="connsiteX106" fmla="*/ 10313779 w 13930883"/>
              <a:gd name="connsiteY106" fmla="*/ 7789533 h 11880851"/>
              <a:gd name="connsiteX107" fmla="*/ 10297664 w 13930883"/>
              <a:gd name="connsiteY107" fmla="*/ 7794240 h 11880851"/>
              <a:gd name="connsiteX108" fmla="*/ 10281527 w 13930883"/>
              <a:gd name="connsiteY108" fmla="*/ 7813682 h 11880851"/>
              <a:gd name="connsiteX109" fmla="*/ 10266727 w 13930883"/>
              <a:gd name="connsiteY109" fmla="*/ 7846359 h 11880851"/>
              <a:gd name="connsiteX110" fmla="*/ 10270962 w 13930883"/>
              <a:gd name="connsiteY110" fmla="*/ 7845364 h 11880851"/>
              <a:gd name="connsiteX111" fmla="*/ 10301527 w 13930883"/>
              <a:gd name="connsiteY111" fmla="*/ 7838847 h 11880851"/>
              <a:gd name="connsiteX112" fmla="*/ 10301971 w 13930883"/>
              <a:gd name="connsiteY112" fmla="*/ 7837426 h 11880851"/>
              <a:gd name="connsiteX113" fmla="*/ 10313955 w 13930883"/>
              <a:gd name="connsiteY113" fmla="*/ 7791622 h 11880851"/>
              <a:gd name="connsiteX114" fmla="*/ 10363456 w 13930883"/>
              <a:gd name="connsiteY114" fmla="*/ 7775020 h 11880851"/>
              <a:gd name="connsiteX115" fmla="*/ 10333363 w 13930883"/>
              <a:gd name="connsiteY115" fmla="*/ 7783812 h 11880851"/>
              <a:gd name="connsiteX116" fmla="*/ 10316901 w 13930883"/>
              <a:gd name="connsiteY116" fmla="*/ 7835569 h 11880851"/>
              <a:gd name="connsiteX117" fmla="*/ 10350540 w 13930883"/>
              <a:gd name="connsiteY117" fmla="*/ 7828399 h 11880851"/>
              <a:gd name="connsiteX118" fmla="*/ 10351467 w 13930883"/>
              <a:gd name="connsiteY118" fmla="*/ 7821686 h 11880851"/>
              <a:gd name="connsiteX119" fmla="*/ 9972829 w 13930883"/>
              <a:gd name="connsiteY119" fmla="*/ 7720562 h 11880851"/>
              <a:gd name="connsiteX120" fmla="*/ 9958334 w 13930883"/>
              <a:gd name="connsiteY120" fmla="*/ 7723639 h 11880851"/>
              <a:gd name="connsiteX121" fmla="*/ 9954771 w 13930883"/>
              <a:gd name="connsiteY121" fmla="*/ 7732803 h 11880851"/>
              <a:gd name="connsiteX122" fmla="*/ 9955682 w 13930883"/>
              <a:gd name="connsiteY122" fmla="*/ 7733901 h 11880851"/>
              <a:gd name="connsiteX123" fmla="*/ 9952411 w 13930883"/>
              <a:gd name="connsiteY123" fmla="*/ 7738883 h 11880851"/>
              <a:gd name="connsiteX124" fmla="*/ 9948400 w 13930883"/>
              <a:gd name="connsiteY124" fmla="*/ 7749200 h 11880851"/>
              <a:gd name="connsiteX125" fmla="*/ 9963079 w 13930883"/>
              <a:gd name="connsiteY125" fmla="*/ 7750663 h 11880851"/>
              <a:gd name="connsiteX126" fmla="*/ 9969106 w 13930883"/>
              <a:gd name="connsiteY126" fmla="*/ 7749428 h 11880851"/>
              <a:gd name="connsiteX127" fmla="*/ 10038921 w 13930883"/>
              <a:gd name="connsiteY127" fmla="*/ 7706534 h 11880851"/>
              <a:gd name="connsiteX128" fmla="*/ 10011218 w 13930883"/>
              <a:gd name="connsiteY128" fmla="*/ 7712413 h 11880851"/>
              <a:gd name="connsiteX129" fmla="*/ 9998110 w 13930883"/>
              <a:gd name="connsiteY129" fmla="*/ 7743479 h 11880851"/>
              <a:gd name="connsiteX130" fmla="*/ 10027757 w 13930883"/>
              <a:gd name="connsiteY130" fmla="*/ 7737400 h 11880851"/>
              <a:gd name="connsiteX131" fmla="*/ 10065477 w 13930883"/>
              <a:gd name="connsiteY131" fmla="*/ 7720894 h 11880851"/>
              <a:gd name="connsiteX132" fmla="*/ 10063171 w 13930883"/>
              <a:gd name="connsiteY132" fmla="*/ 7721191 h 11880851"/>
              <a:gd name="connsiteX133" fmla="*/ 10045601 w 13930883"/>
              <a:gd name="connsiteY133" fmla="*/ 7710825 h 11880851"/>
              <a:gd name="connsiteX134" fmla="*/ 10089201 w 13930883"/>
              <a:gd name="connsiteY134" fmla="*/ 7700523 h 11880851"/>
              <a:gd name="connsiteX135" fmla="*/ 10081220 w 13930883"/>
              <a:gd name="connsiteY135" fmla="*/ 7714007 h 11880851"/>
              <a:gd name="connsiteX136" fmla="*/ 10101830 w 13930883"/>
              <a:gd name="connsiteY136" fmla="*/ 7704988 h 11880851"/>
              <a:gd name="connsiteX137" fmla="*/ 10102518 w 13930883"/>
              <a:gd name="connsiteY137" fmla="*/ 7701850 h 11880851"/>
              <a:gd name="connsiteX138" fmla="*/ 10162775 w 13930883"/>
              <a:gd name="connsiteY138" fmla="*/ 7690139 h 11880851"/>
              <a:gd name="connsiteX139" fmla="*/ 10136202 w 13930883"/>
              <a:gd name="connsiteY139" fmla="*/ 7701221 h 11880851"/>
              <a:gd name="connsiteX140" fmla="*/ 10130632 w 13930883"/>
              <a:gd name="connsiteY140" fmla="*/ 7701447 h 11880851"/>
              <a:gd name="connsiteX141" fmla="*/ 10134435 w 13930883"/>
              <a:gd name="connsiteY141" fmla="*/ 7720290 h 11880851"/>
              <a:gd name="connsiteX142" fmla="*/ 10162956 w 13930883"/>
              <a:gd name="connsiteY142" fmla="*/ 7713982 h 11880851"/>
              <a:gd name="connsiteX143" fmla="*/ 10299733 w 13930883"/>
              <a:gd name="connsiteY143" fmla="*/ 7646321 h 11880851"/>
              <a:gd name="connsiteX144" fmla="*/ 10256704 w 13930883"/>
              <a:gd name="connsiteY144" fmla="*/ 7658626 h 11880851"/>
              <a:gd name="connsiteX145" fmla="*/ 10246885 w 13930883"/>
              <a:gd name="connsiteY145" fmla="*/ 7695418 h 11880851"/>
              <a:gd name="connsiteX146" fmla="*/ 10251529 w 13930883"/>
              <a:gd name="connsiteY146" fmla="*/ 7694391 h 11880851"/>
              <a:gd name="connsiteX147" fmla="*/ 10289298 w 13930883"/>
              <a:gd name="connsiteY147" fmla="*/ 7684167 h 11880851"/>
              <a:gd name="connsiteX148" fmla="*/ 10298813 w 13930883"/>
              <a:gd name="connsiteY148" fmla="*/ 7649899 h 11880851"/>
              <a:gd name="connsiteX149" fmla="*/ 10405352 w 13930883"/>
              <a:gd name="connsiteY149" fmla="*/ 7616118 h 11880851"/>
              <a:gd name="connsiteX150" fmla="*/ 10381271 w 13930883"/>
              <a:gd name="connsiteY150" fmla="*/ 7623005 h 11880851"/>
              <a:gd name="connsiteX151" fmla="*/ 10370030 w 13930883"/>
              <a:gd name="connsiteY151" fmla="*/ 7662314 h 11880851"/>
              <a:gd name="connsiteX152" fmla="*/ 10394372 w 13930883"/>
              <a:gd name="connsiteY152" fmla="*/ 7655725 h 11880851"/>
              <a:gd name="connsiteX153" fmla="*/ 10452462 w 13930883"/>
              <a:gd name="connsiteY153" fmla="*/ 7428251 h 11880851"/>
              <a:gd name="connsiteX154" fmla="*/ 10447994 w 13930883"/>
              <a:gd name="connsiteY154" fmla="*/ 7429675 h 11880851"/>
              <a:gd name="connsiteX155" fmla="*/ 10434772 w 13930883"/>
              <a:gd name="connsiteY155" fmla="*/ 7435919 h 11880851"/>
              <a:gd name="connsiteX156" fmla="*/ 10430977 w 13930883"/>
              <a:gd name="connsiteY156" fmla="*/ 7449188 h 11880851"/>
              <a:gd name="connsiteX157" fmla="*/ 10440152 w 13930883"/>
              <a:gd name="connsiteY157" fmla="*/ 7450617 h 11880851"/>
              <a:gd name="connsiteX158" fmla="*/ 10447691 w 13930883"/>
              <a:gd name="connsiteY158" fmla="*/ 7450141 h 11880851"/>
              <a:gd name="connsiteX159" fmla="*/ 10527149 w 13930883"/>
              <a:gd name="connsiteY159" fmla="*/ 7392143 h 11880851"/>
              <a:gd name="connsiteX160" fmla="*/ 10500306 w 13930883"/>
              <a:gd name="connsiteY160" fmla="*/ 7412987 h 11880851"/>
              <a:gd name="connsiteX161" fmla="*/ 10486530 w 13930883"/>
              <a:gd name="connsiteY161" fmla="*/ 7417382 h 11880851"/>
              <a:gd name="connsiteX162" fmla="*/ 10478887 w 13930883"/>
              <a:gd name="connsiteY162" fmla="*/ 7448171 h 11880851"/>
              <a:gd name="connsiteX163" fmla="*/ 10510854 w 13930883"/>
              <a:gd name="connsiteY163" fmla="*/ 7446152 h 11880851"/>
              <a:gd name="connsiteX164" fmla="*/ 10516193 w 13930883"/>
              <a:gd name="connsiteY164" fmla="*/ 7445301 h 11880851"/>
              <a:gd name="connsiteX165" fmla="*/ 10523796 w 13930883"/>
              <a:gd name="connsiteY165" fmla="*/ 7404292 h 11880851"/>
              <a:gd name="connsiteX166" fmla="*/ 10963931 w 13930883"/>
              <a:gd name="connsiteY166" fmla="*/ 7194979 h 11880851"/>
              <a:gd name="connsiteX167" fmla="*/ 10939333 w 13930883"/>
              <a:gd name="connsiteY167" fmla="*/ 7196156 h 11880851"/>
              <a:gd name="connsiteX168" fmla="*/ 10825321 w 13930883"/>
              <a:gd name="connsiteY168" fmla="*/ 7243068 h 11880851"/>
              <a:gd name="connsiteX169" fmla="*/ 10820678 w 13930883"/>
              <a:gd name="connsiteY169" fmla="*/ 7233635 h 11880851"/>
              <a:gd name="connsiteX170" fmla="*/ 10803187 w 13930883"/>
              <a:gd name="connsiteY170" fmla="*/ 7246180 h 11880851"/>
              <a:gd name="connsiteX171" fmla="*/ 10708425 w 13930883"/>
              <a:gd name="connsiteY171" fmla="*/ 7270670 h 11880851"/>
              <a:gd name="connsiteX172" fmla="*/ 10594727 w 13930883"/>
              <a:gd name="connsiteY172" fmla="*/ 7339893 h 11880851"/>
              <a:gd name="connsiteX173" fmla="*/ 10546951 w 13930883"/>
              <a:gd name="connsiteY173" fmla="*/ 7376788 h 11880851"/>
              <a:gd name="connsiteX174" fmla="*/ 10527005 w 13930883"/>
              <a:gd name="connsiteY174" fmla="*/ 7443581 h 11880851"/>
              <a:gd name="connsiteX175" fmla="*/ 10597217 w 13930883"/>
              <a:gd name="connsiteY175" fmla="*/ 7432402 h 11880851"/>
              <a:gd name="connsiteX176" fmla="*/ 10533484 w 13930883"/>
              <a:gd name="connsiteY176" fmla="*/ 7452610 h 11880851"/>
              <a:gd name="connsiteX177" fmla="*/ 10614166 w 13930883"/>
              <a:gd name="connsiteY177" fmla="*/ 7435795 h 11880851"/>
              <a:gd name="connsiteX178" fmla="*/ 10597217 w 13930883"/>
              <a:gd name="connsiteY178" fmla="*/ 7432402 h 11880851"/>
              <a:gd name="connsiteX179" fmla="*/ 10698864 w 13930883"/>
              <a:gd name="connsiteY179" fmla="*/ 7397557 h 11880851"/>
              <a:gd name="connsiteX180" fmla="*/ 10708882 w 13930883"/>
              <a:gd name="connsiteY180" fmla="*/ 7404929 h 11880851"/>
              <a:gd name="connsiteX181" fmla="*/ 10757642 w 13930883"/>
              <a:gd name="connsiteY181" fmla="*/ 7386881 h 11880851"/>
              <a:gd name="connsiteX182" fmla="*/ 10859956 w 13930883"/>
              <a:gd name="connsiteY182" fmla="*/ 7356008 h 11880851"/>
              <a:gd name="connsiteX183" fmla="*/ 10897534 w 13930883"/>
              <a:gd name="connsiteY183" fmla="*/ 7359883 h 11880851"/>
              <a:gd name="connsiteX184" fmla="*/ 10876624 w 13930883"/>
              <a:gd name="connsiteY184" fmla="*/ 7378819 h 11880851"/>
              <a:gd name="connsiteX185" fmla="*/ 10744914 w 13930883"/>
              <a:gd name="connsiteY185" fmla="*/ 7412643 h 11880851"/>
              <a:gd name="connsiteX186" fmla="*/ 10973120 w 13930883"/>
              <a:gd name="connsiteY186" fmla="*/ 7385969 h 11880851"/>
              <a:gd name="connsiteX187" fmla="*/ 10853397 w 13930883"/>
              <a:gd name="connsiteY187" fmla="*/ 7402767 h 11880851"/>
              <a:gd name="connsiteX188" fmla="*/ 10876624 w 13930883"/>
              <a:gd name="connsiteY188" fmla="*/ 7378819 h 11880851"/>
              <a:gd name="connsiteX189" fmla="*/ 10979130 w 13930883"/>
              <a:gd name="connsiteY189" fmla="*/ 7365081 h 11880851"/>
              <a:gd name="connsiteX190" fmla="*/ 11000120 w 13930883"/>
              <a:gd name="connsiteY190" fmla="*/ 7365554 h 11880851"/>
              <a:gd name="connsiteX191" fmla="*/ 11001245 w 13930883"/>
              <a:gd name="connsiteY191" fmla="*/ 7337367 h 11880851"/>
              <a:gd name="connsiteX192" fmla="*/ 10963931 w 13930883"/>
              <a:gd name="connsiteY192" fmla="*/ 7194979 h 11880851"/>
              <a:gd name="connsiteX193" fmla="*/ 10671166 w 13930883"/>
              <a:gd name="connsiteY193" fmla="*/ 6782058 h 11880851"/>
              <a:gd name="connsiteX194" fmla="*/ 10666622 w 13930883"/>
              <a:gd name="connsiteY194" fmla="*/ 6784031 h 11880851"/>
              <a:gd name="connsiteX195" fmla="*/ 10660581 w 13930883"/>
              <a:gd name="connsiteY195" fmla="*/ 6790876 h 11880851"/>
              <a:gd name="connsiteX196" fmla="*/ 10660457 w 13930883"/>
              <a:gd name="connsiteY196" fmla="*/ 6803536 h 11880851"/>
              <a:gd name="connsiteX197" fmla="*/ 10663275 w 13930883"/>
              <a:gd name="connsiteY197" fmla="*/ 6803612 h 11880851"/>
              <a:gd name="connsiteX198" fmla="*/ 10666191 w 13930883"/>
              <a:gd name="connsiteY198" fmla="*/ 6799684 h 11880851"/>
              <a:gd name="connsiteX199" fmla="*/ 12119917 w 13930883"/>
              <a:gd name="connsiteY199" fmla="*/ 6319375 h 11880851"/>
              <a:gd name="connsiteX200" fmla="*/ 12113153 w 13930883"/>
              <a:gd name="connsiteY200" fmla="*/ 6336591 h 11880851"/>
              <a:gd name="connsiteX201" fmla="*/ 12119917 w 13930883"/>
              <a:gd name="connsiteY201" fmla="*/ 6319375 h 11880851"/>
              <a:gd name="connsiteX202" fmla="*/ 11588831 w 13930883"/>
              <a:gd name="connsiteY202" fmla="*/ 6285489 h 11880851"/>
              <a:gd name="connsiteX203" fmla="*/ 11588727 w 13930883"/>
              <a:gd name="connsiteY203" fmla="*/ 6285753 h 11880851"/>
              <a:gd name="connsiteX204" fmla="*/ 11587659 w 13930883"/>
              <a:gd name="connsiteY204" fmla="*/ 6288474 h 11880851"/>
              <a:gd name="connsiteX205" fmla="*/ 11586299 w 13930883"/>
              <a:gd name="connsiteY205" fmla="*/ 6291938 h 11880851"/>
              <a:gd name="connsiteX206" fmla="*/ 11582079 w 13930883"/>
              <a:gd name="connsiteY206" fmla="*/ 6302693 h 11880851"/>
              <a:gd name="connsiteX207" fmla="*/ 11587659 w 13930883"/>
              <a:gd name="connsiteY207" fmla="*/ 6288474 h 11880851"/>
              <a:gd name="connsiteX208" fmla="*/ 12633773 w 13930883"/>
              <a:gd name="connsiteY208" fmla="*/ 5685009 h 11880851"/>
              <a:gd name="connsiteX209" fmla="*/ 12636755 w 13930883"/>
              <a:gd name="connsiteY209" fmla="*/ 5693116 h 11880851"/>
              <a:gd name="connsiteX210" fmla="*/ 12646370 w 13930883"/>
              <a:gd name="connsiteY210" fmla="*/ 5690848 h 11880851"/>
              <a:gd name="connsiteX211" fmla="*/ 12653035 w 13930883"/>
              <a:gd name="connsiteY211" fmla="*/ 5717718 h 11880851"/>
              <a:gd name="connsiteX212" fmla="*/ 12721884 w 13930883"/>
              <a:gd name="connsiteY212" fmla="*/ 5750143 h 11880851"/>
              <a:gd name="connsiteX213" fmla="*/ 12646370 w 13930883"/>
              <a:gd name="connsiteY213" fmla="*/ 5690848 h 11880851"/>
              <a:gd name="connsiteX214" fmla="*/ 13160096 w 13930883"/>
              <a:gd name="connsiteY214" fmla="*/ 4448308 h 11880851"/>
              <a:gd name="connsiteX215" fmla="*/ 13152966 w 13930883"/>
              <a:gd name="connsiteY215" fmla="*/ 4467066 h 11880851"/>
              <a:gd name="connsiteX216" fmla="*/ 13152710 w 13930883"/>
              <a:gd name="connsiteY216" fmla="*/ 4477300 h 11880851"/>
              <a:gd name="connsiteX217" fmla="*/ 13156838 w 13930883"/>
              <a:gd name="connsiteY217" fmla="*/ 4524773 h 11880851"/>
              <a:gd name="connsiteX218" fmla="*/ 13164615 w 13930883"/>
              <a:gd name="connsiteY218" fmla="*/ 4460122 h 11880851"/>
              <a:gd name="connsiteX219" fmla="*/ 13163809 w 13930883"/>
              <a:gd name="connsiteY219" fmla="*/ 4448402 h 11880851"/>
              <a:gd name="connsiteX220" fmla="*/ 13160096 w 13930883"/>
              <a:gd name="connsiteY220" fmla="*/ 4448308 h 11880851"/>
              <a:gd name="connsiteX221" fmla="*/ 13721789 w 13930883"/>
              <a:gd name="connsiteY221" fmla="*/ 4259682 h 11880851"/>
              <a:gd name="connsiteX222" fmla="*/ 13710452 w 13930883"/>
              <a:gd name="connsiteY222" fmla="*/ 4271434 h 11880851"/>
              <a:gd name="connsiteX223" fmla="*/ 13699567 w 13930883"/>
              <a:gd name="connsiteY223" fmla="*/ 4307028 h 11880851"/>
              <a:gd name="connsiteX224" fmla="*/ 13723546 w 13930883"/>
              <a:gd name="connsiteY224" fmla="*/ 4288512 h 11880851"/>
              <a:gd name="connsiteX225" fmla="*/ 13721789 w 13930883"/>
              <a:gd name="connsiteY225" fmla="*/ 4259682 h 11880851"/>
              <a:gd name="connsiteX226" fmla="*/ 13494760 w 13930883"/>
              <a:gd name="connsiteY226" fmla="*/ 1578865 h 11880851"/>
              <a:gd name="connsiteX227" fmla="*/ 13558533 w 13930883"/>
              <a:gd name="connsiteY227" fmla="*/ 1950092 h 11880851"/>
              <a:gd name="connsiteX228" fmla="*/ 13569448 w 13930883"/>
              <a:gd name="connsiteY228" fmla="*/ 1978825 h 11880851"/>
              <a:gd name="connsiteX229" fmla="*/ 13660538 w 13930883"/>
              <a:gd name="connsiteY229" fmla="*/ 2402517 h 11880851"/>
              <a:gd name="connsiteX230" fmla="*/ 13674603 w 13930883"/>
              <a:gd name="connsiteY230" fmla="*/ 2443009 h 11880851"/>
              <a:gd name="connsiteX231" fmla="*/ 13689525 w 13930883"/>
              <a:gd name="connsiteY231" fmla="*/ 2394917 h 11880851"/>
              <a:gd name="connsiteX232" fmla="*/ 13668896 w 13930883"/>
              <a:gd name="connsiteY232" fmla="*/ 2285667 h 11880851"/>
              <a:gd name="connsiteX233" fmla="*/ 13664533 w 13930883"/>
              <a:gd name="connsiteY233" fmla="*/ 2113767 h 11880851"/>
              <a:gd name="connsiteX234" fmla="*/ 13570584 w 13930883"/>
              <a:gd name="connsiteY234" fmla="*/ 1860717 h 11880851"/>
              <a:gd name="connsiteX235" fmla="*/ 13517889 w 13930883"/>
              <a:gd name="connsiteY235" fmla="*/ 1655809 h 11880851"/>
              <a:gd name="connsiteX236" fmla="*/ 0 w 13930883"/>
              <a:gd name="connsiteY236" fmla="*/ 0 h 11880851"/>
              <a:gd name="connsiteX237" fmla="*/ 6805711 w 13930883"/>
              <a:gd name="connsiteY237" fmla="*/ 0 h 11880851"/>
              <a:gd name="connsiteX238" fmla="*/ 6805711 w 13930883"/>
              <a:gd name="connsiteY238" fmla="*/ 1 h 11880851"/>
              <a:gd name="connsiteX239" fmla="*/ 13151230 w 13930883"/>
              <a:gd name="connsiteY239" fmla="*/ 2 h 11880851"/>
              <a:gd name="connsiteX240" fmla="*/ 13200473 w 13930883"/>
              <a:gd name="connsiteY240" fmla="*/ 97510 h 11880851"/>
              <a:gd name="connsiteX241" fmla="*/ 13433866 w 13930883"/>
              <a:gd name="connsiteY241" fmla="*/ 1224414 h 11880851"/>
              <a:gd name="connsiteX242" fmla="*/ 13436719 w 13930883"/>
              <a:gd name="connsiteY242" fmla="*/ 1241007 h 11880851"/>
              <a:gd name="connsiteX243" fmla="*/ 13441335 w 13930883"/>
              <a:gd name="connsiteY243" fmla="*/ 1239937 h 11880851"/>
              <a:gd name="connsiteX244" fmla="*/ 13437491 w 13930883"/>
              <a:gd name="connsiteY244" fmla="*/ 1245525 h 11880851"/>
              <a:gd name="connsiteX245" fmla="*/ 13446194 w 13930883"/>
              <a:gd name="connsiteY245" fmla="*/ 1296163 h 11880851"/>
              <a:gd name="connsiteX246" fmla="*/ 13449576 w 13930883"/>
              <a:gd name="connsiteY246" fmla="*/ 1291033 h 11880851"/>
              <a:gd name="connsiteX247" fmla="*/ 13471115 w 13930883"/>
              <a:gd name="connsiteY247" fmla="*/ 1306679 h 11880851"/>
              <a:gd name="connsiteX248" fmla="*/ 13501388 w 13930883"/>
              <a:gd name="connsiteY248" fmla="*/ 1415502 h 11880851"/>
              <a:gd name="connsiteX249" fmla="*/ 13639539 w 13930883"/>
              <a:gd name="connsiteY249" fmla="*/ 1832630 h 11880851"/>
              <a:gd name="connsiteX250" fmla="*/ 13735830 w 13930883"/>
              <a:gd name="connsiteY250" fmla="*/ 2466393 h 11880851"/>
              <a:gd name="connsiteX251" fmla="*/ 13813745 w 13930883"/>
              <a:gd name="connsiteY251" fmla="*/ 2756794 h 11880851"/>
              <a:gd name="connsiteX252" fmla="*/ 13739087 w 13930883"/>
              <a:gd name="connsiteY252" fmla="*/ 3749393 h 11880851"/>
              <a:gd name="connsiteX253" fmla="*/ 13683017 w 13930883"/>
              <a:gd name="connsiteY253" fmla="*/ 3940728 h 11880851"/>
              <a:gd name="connsiteX254" fmla="*/ 13689885 w 13930883"/>
              <a:gd name="connsiteY254" fmla="*/ 3972109 h 11880851"/>
              <a:gd name="connsiteX255" fmla="*/ 13685380 w 13930883"/>
              <a:gd name="connsiteY255" fmla="*/ 3977154 h 11880851"/>
              <a:gd name="connsiteX256" fmla="*/ 13691095 w 13930883"/>
              <a:gd name="connsiteY256" fmla="*/ 3977629 h 11880851"/>
              <a:gd name="connsiteX257" fmla="*/ 13689885 w 13930883"/>
              <a:gd name="connsiteY257" fmla="*/ 3972109 h 11880851"/>
              <a:gd name="connsiteX258" fmla="*/ 13706995 w 13930883"/>
              <a:gd name="connsiteY258" fmla="*/ 3952942 h 11880851"/>
              <a:gd name="connsiteX259" fmla="*/ 13713074 w 13930883"/>
              <a:gd name="connsiteY259" fmla="*/ 4072320 h 11880851"/>
              <a:gd name="connsiteX260" fmla="*/ 13736441 w 13930883"/>
              <a:gd name="connsiteY260" fmla="*/ 4023585 h 11880851"/>
              <a:gd name="connsiteX261" fmla="*/ 13796133 w 13930883"/>
              <a:gd name="connsiteY261" fmla="*/ 3955855 h 11880851"/>
              <a:gd name="connsiteX262" fmla="*/ 13834812 w 13930883"/>
              <a:gd name="connsiteY262" fmla="*/ 3818953 h 11880851"/>
              <a:gd name="connsiteX263" fmla="*/ 13888268 w 13930883"/>
              <a:gd name="connsiteY263" fmla="*/ 3605581 h 11880851"/>
              <a:gd name="connsiteX264" fmla="*/ 13930883 w 13930883"/>
              <a:gd name="connsiteY264" fmla="*/ 3423838 h 11880851"/>
              <a:gd name="connsiteX265" fmla="*/ 13929451 w 13930883"/>
              <a:gd name="connsiteY265" fmla="*/ 3460944 h 11880851"/>
              <a:gd name="connsiteX266" fmla="*/ 13872641 w 13930883"/>
              <a:gd name="connsiteY266" fmla="*/ 3697666 h 11880851"/>
              <a:gd name="connsiteX267" fmla="*/ 13777736 w 13930883"/>
              <a:gd name="connsiteY267" fmla="*/ 4166998 h 11880851"/>
              <a:gd name="connsiteX268" fmla="*/ 13706166 w 13930883"/>
              <a:gd name="connsiteY268" fmla="*/ 4434944 h 11880851"/>
              <a:gd name="connsiteX269" fmla="*/ 13629268 w 13930883"/>
              <a:gd name="connsiteY269" fmla="*/ 4692456 h 11880851"/>
              <a:gd name="connsiteX270" fmla="*/ 13694634 w 13930883"/>
              <a:gd name="connsiteY270" fmla="*/ 4412328 h 11880851"/>
              <a:gd name="connsiteX271" fmla="*/ 13709945 w 13930883"/>
              <a:gd name="connsiteY271" fmla="*/ 4324157 h 11880851"/>
              <a:gd name="connsiteX272" fmla="*/ 13648539 w 13930883"/>
              <a:gd name="connsiteY272" fmla="*/ 4444406 h 11880851"/>
              <a:gd name="connsiteX273" fmla="*/ 13463821 w 13930883"/>
              <a:gd name="connsiteY273" fmla="*/ 5105082 h 11880851"/>
              <a:gd name="connsiteX274" fmla="*/ 13594713 w 13930883"/>
              <a:gd name="connsiteY274" fmla="*/ 4527957 h 11880851"/>
              <a:gd name="connsiteX275" fmla="*/ 13586537 w 13930883"/>
              <a:gd name="connsiteY275" fmla="*/ 4501174 h 11880851"/>
              <a:gd name="connsiteX276" fmla="*/ 13580161 w 13930883"/>
              <a:gd name="connsiteY276" fmla="*/ 4538080 h 11880851"/>
              <a:gd name="connsiteX277" fmla="*/ 13482416 w 13930883"/>
              <a:gd name="connsiteY277" fmla="*/ 4879893 h 11880851"/>
              <a:gd name="connsiteX278" fmla="*/ 13410044 w 13930883"/>
              <a:gd name="connsiteY278" fmla="*/ 5107472 h 11880851"/>
              <a:gd name="connsiteX279" fmla="*/ 13402512 w 13930883"/>
              <a:gd name="connsiteY279" fmla="*/ 5091251 h 11880851"/>
              <a:gd name="connsiteX280" fmla="*/ 13401910 w 13930883"/>
              <a:gd name="connsiteY280" fmla="*/ 5090808 h 11880851"/>
              <a:gd name="connsiteX281" fmla="*/ 13403806 w 13930883"/>
              <a:gd name="connsiteY281" fmla="*/ 5081902 h 11880851"/>
              <a:gd name="connsiteX282" fmla="*/ 13442598 w 13930883"/>
              <a:gd name="connsiteY282" fmla="*/ 4932347 h 11880851"/>
              <a:gd name="connsiteX283" fmla="*/ 13381071 w 13930883"/>
              <a:gd name="connsiteY283" fmla="*/ 5065250 h 11880851"/>
              <a:gd name="connsiteX284" fmla="*/ 13378732 w 13930883"/>
              <a:gd name="connsiteY284" fmla="*/ 5075565 h 11880851"/>
              <a:gd name="connsiteX285" fmla="*/ 13353148 w 13930883"/>
              <a:gd name="connsiteY285" fmla="*/ 5092024 h 11880851"/>
              <a:gd name="connsiteX286" fmla="*/ 13351490 w 13930883"/>
              <a:gd name="connsiteY286" fmla="*/ 5121071 h 11880851"/>
              <a:gd name="connsiteX287" fmla="*/ 13360453 w 13930883"/>
              <a:gd name="connsiteY287" fmla="*/ 5145731 h 11880851"/>
              <a:gd name="connsiteX288" fmla="*/ 13349858 w 13930883"/>
              <a:gd name="connsiteY288" fmla="*/ 5178100 h 11880851"/>
              <a:gd name="connsiteX289" fmla="*/ 13344496 w 13930883"/>
              <a:gd name="connsiteY289" fmla="*/ 5109561 h 11880851"/>
              <a:gd name="connsiteX290" fmla="*/ 13498236 w 13930883"/>
              <a:gd name="connsiteY290" fmla="*/ 4536435 h 11880851"/>
              <a:gd name="connsiteX291" fmla="*/ 13520565 w 13930883"/>
              <a:gd name="connsiteY291" fmla="*/ 4345968 h 11880851"/>
              <a:gd name="connsiteX292" fmla="*/ 13506965 w 13930883"/>
              <a:gd name="connsiteY292" fmla="*/ 4381618 h 11880851"/>
              <a:gd name="connsiteX293" fmla="*/ 13375880 w 13930883"/>
              <a:gd name="connsiteY293" fmla="*/ 4855176 h 11880851"/>
              <a:gd name="connsiteX294" fmla="*/ 13329593 w 13930883"/>
              <a:gd name="connsiteY294" fmla="*/ 5030894 h 11880851"/>
              <a:gd name="connsiteX295" fmla="*/ 13329145 w 13930883"/>
              <a:gd name="connsiteY295" fmla="*/ 4952643 h 11880851"/>
              <a:gd name="connsiteX296" fmla="*/ 13446067 w 13930883"/>
              <a:gd name="connsiteY296" fmla="*/ 4449137 h 11880851"/>
              <a:gd name="connsiteX297" fmla="*/ 13470697 w 13930883"/>
              <a:gd name="connsiteY297" fmla="*/ 4269635 h 11880851"/>
              <a:gd name="connsiteX298" fmla="*/ 13440440 w 13930883"/>
              <a:gd name="connsiteY298" fmla="*/ 4408012 h 11880851"/>
              <a:gd name="connsiteX299" fmla="*/ 13385863 w 13930883"/>
              <a:gd name="connsiteY299" fmla="*/ 4569593 h 11880851"/>
              <a:gd name="connsiteX300" fmla="*/ 13432774 w 13930883"/>
              <a:gd name="connsiteY300" fmla="*/ 4328500 h 11880851"/>
              <a:gd name="connsiteX301" fmla="*/ 13411504 w 13930883"/>
              <a:gd name="connsiteY301" fmla="*/ 4284645 h 11880851"/>
              <a:gd name="connsiteX302" fmla="*/ 13414587 w 13930883"/>
              <a:gd name="connsiteY302" fmla="*/ 4247954 h 11880851"/>
              <a:gd name="connsiteX303" fmla="*/ 13415638 w 13930883"/>
              <a:gd name="connsiteY303" fmla="*/ 4245820 h 11880851"/>
              <a:gd name="connsiteX304" fmla="*/ 13415287 w 13930883"/>
              <a:gd name="connsiteY304" fmla="*/ 4239618 h 11880851"/>
              <a:gd name="connsiteX305" fmla="*/ 13421891 w 13930883"/>
              <a:gd name="connsiteY305" fmla="*/ 4161011 h 11880851"/>
              <a:gd name="connsiteX306" fmla="*/ 13444111 w 13930883"/>
              <a:gd name="connsiteY306" fmla="*/ 4028358 h 11880851"/>
              <a:gd name="connsiteX307" fmla="*/ 13444183 w 13930883"/>
              <a:gd name="connsiteY307" fmla="*/ 4003709 h 11880851"/>
              <a:gd name="connsiteX308" fmla="*/ 13435937 w 13930883"/>
              <a:gd name="connsiteY308" fmla="*/ 4001578 h 11880851"/>
              <a:gd name="connsiteX309" fmla="*/ 13406189 w 13930883"/>
              <a:gd name="connsiteY309" fmla="*/ 4087224 h 11880851"/>
              <a:gd name="connsiteX310" fmla="*/ 13392343 w 13930883"/>
              <a:gd name="connsiteY310" fmla="*/ 4155823 h 11880851"/>
              <a:gd name="connsiteX311" fmla="*/ 13413275 w 13930883"/>
              <a:gd name="connsiteY311" fmla="*/ 4204259 h 11880851"/>
              <a:gd name="connsiteX312" fmla="*/ 13415287 w 13930883"/>
              <a:gd name="connsiteY312" fmla="*/ 4239618 h 11880851"/>
              <a:gd name="connsiteX313" fmla="*/ 13414587 w 13930883"/>
              <a:gd name="connsiteY313" fmla="*/ 4247954 h 11880851"/>
              <a:gd name="connsiteX314" fmla="*/ 13394961 w 13930883"/>
              <a:gd name="connsiteY314" fmla="*/ 4287767 h 11880851"/>
              <a:gd name="connsiteX315" fmla="*/ 13366685 w 13930883"/>
              <a:gd name="connsiteY315" fmla="*/ 4282965 h 11880851"/>
              <a:gd name="connsiteX316" fmla="*/ 13345289 w 13930883"/>
              <a:gd name="connsiteY316" fmla="*/ 4388991 h 11880851"/>
              <a:gd name="connsiteX317" fmla="*/ 13258055 w 13930883"/>
              <a:gd name="connsiteY317" fmla="*/ 4703579 h 11880851"/>
              <a:gd name="connsiteX318" fmla="*/ 13303041 w 13930883"/>
              <a:gd name="connsiteY318" fmla="*/ 4459239 h 11880851"/>
              <a:gd name="connsiteX319" fmla="*/ 13339033 w 13930883"/>
              <a:gd name="connsiteY319" fmla="*/ 4247889 h 11880851"/>
              <a:gd name="connsiteX320" fmla="*/ 13325355 w 13930883"/>
              <a:gd name="connsiteY320" fmla="*/ 4226899 h 11880851"/>
              <a:gd name="connsiteX321" fmla="*/ 13309506 w 13930883"/>
              <a:gd name="connsiteY321" fmla="*/ 4196081 h 11880851"/>
              <a:gd name="connsiteX322" fmla="*/ 13298932 w 13930883"/>
              <a:gd name="connsiteY322" fmla="*/ 4214237 h 11880851"/>
              <a:gd name="connsiteX323" fmla="*/ 13159357 w 13930883"/>
              <a:gd name="connsiteY323" fmla="*/ 4817310 h 11880851"/>
              <a:gd name="connsiteX324" fmla="*/ 13131347 w 13930883"/>
              <a:gd name="connsiteY324" fmla="*/ 4888278 h 11880851"/>
              <a:gd name="connsiteX325" fmla="*/ 13139623 w 13930883"/>
              <a:gd name="connsiteY325" fmla="*/ 4942489 h 11880851"/>
              <a:gd name="connsiteX326" fmla="*/ 13088471 w 13930883"/>
              <a:gd name="connsiteY326" fmla="*/ 4952296 h 11880851"/>
              <a:gd name="connsiteX327" fmla="*/ 13047431 w 13930883"/>
              <a:gd name="connsiteY327" fmla="*/ 4913275 h 11880851"/>
              <a:gd name="connsiteX328" fmla="*/ 13035654 w 13930883"/>
              <a:gd name="connsiteY328" fmla="*/ 4969521 h 11880851"/>
              <a:gd name="connsiteX329" fmla="*/ 13000963 w 13930883"/>
              <a:gd name="connsiteY329" fmla="*/ 4954145 h 11880851"/>
              <a:gd name="connsiteX330" fmla="*/ 12979260 w 13930883"/>
              <a:gd name="connsiteY330" fmla="*/ 5047653 h 11880851"/>
              <a:gd name="connsiteX331" fmla="*/ 13006493 w 13930883"/>
              <a:gd name="connsiteY331" fmla="*/ 5092535 h 11880851"/>
              <a:gd name="connsiteX332" fmla="*/ 12991013 w 13930883"/>
              <a:gd name="connsiteY332" fmla="*/ 5155480 h 11880851"/>
              <a:gd name="connsiteX333" fmla="*/ 12989201 w 13930883"/>
              <a:gd name="connsiteY333" fmla="*/ 5163026 h 11880851"/>
              <a:gd name="connsiteX334" fmla="*/ 12973867 w 13930883"/>
              <a:gd name="connsiteY334" fmla="*/ 5149418 h 11880851"/>
              <a:gd name="connsiteX335" fmla="*/ 12923770 w 13930883"/>
              <a:gd name="connsiteY335" fmla="*/ 5085259 h 11880851"/>
              <a:gd name="connsiteX336" fmla="*/ 12886699 w 13930883"/>
              <a:gd name="connsiteY336" fmla="*/ 4989976 h 11880851"/>
              <a:gd name="connsiteX337" fmla="*/ 12850663 w 13930883"/>
              <a:gd name="connsiteY337" fmla="*/ 4930728 h 11880851"/>
              <a:gd name="connsiteX338" fmla="*/ 12824216 w 13930883"/>
              <a:gd name="connsiteY338" fmla="*/ 4990306 h 11880851"/>
              <a:gd name="connsiteX339" fmla="*/ 12825635 w 13930883"/>
              <a:gd name="connsiteY339" fmla="*/ 4996752 h 11880851"/>
              <a:gd name="connsiteX340" fmla="*/ 12854529 w 13930883"/>
              <a:gd name="connsiteY340" fmla="*/ 5092405 h 11880851"/>
              <a:gd name="connsiteX341" fmla="*/ 12826970 w 13930883"/>
              <a:gd name="connsiteY341" fmla="*/ 5162589 h 11880851"/>
              <a:gd name="connsiteX342" fmla="*/ 12862590 w 13930883"/>
              <a:gd name="connsiteY342" fmla="*/ 5175577 h 11880851"/>
              <a:gd name="connsiteX343" fmla="*/ 12834400 w 13930883"/>
              <a:gd name="connsiteY343" fmla="*/ 5247387 h 11880851"/>
              <a:gd name="connsiteX344" fmla="*/ 12886502 w 13930883"/>
              <a:gd name="connsiteY344" fmla="*/ 5316662 h 11880851"/>
              <a:gd name="connsiteX345" fmla="*/ 12875760 w 13930883"/>
              <a:gd name="connsiteY345" fmla="*/ 5349834 h 11880851"/>
              <a:gd name="connsiteX346" fmla="*/ 12863767 w 13930883"/>
              <a:gd name="connsiteY346" fmla="*/ 5351103 h 11880851"/>
              <a:gd name="connsiteX347" fmla="*/ 12888281 w 13930883"/>
              <a:gd name="connsiteY347" fmla="*/ 5386132 h 11880851"/>
              <a:gd name="connsiteX348" fmla="*/ 12887010 w 13930883"/>
              <a:gd name="connsiteY348" fmla="*/ 5422558 h 11880851"/>
              <a:gd name="connsiteX349" fmla="*/ 12825696 w 13930883"/>
              <a:gd name="connsiteY349" fmla="*/ 5410284 h 11880851"/>
              <a:gd name="connsiteX350" fmla="*/ 12792445 w 13930883"/>
              <a:gd name="connsiteY350" fmla="*/ 5354511 h 11880851"/>
              <a:gd name="connsiteX351" fmla="*/ 12742842 w 13930883"/>
              <a:gd name="connsiteY351" fmla="*/ 5296088 h 11880851"/>
              <a:gd name="connsiteX352" fmla="*/ 12716867 w 13930883"/>
              <a:gd name="connsiteY352" fmla="*/ 5306554 h 11880851"/>
              <a:gd name="connsiteX353" fmla="*/ 12685015 w 13930883"/>
              <a:gd name="connsiteY353" fmla="*/ 5291812 h 11880851"/>
              <a:gd name="connsiteX354" fmla="*/ 12680869 w 13930883"/>
              <a:gd name="connsiteY354" fmla="*/ 5279345 h 11880851"/>
              <a:gd name="connsiteX355" fmla="*/ 12680537 w 13930883"/>
              <a:gd name="connsiteY355" fmla="*/ 5285513 h 11880851"/>
              <a:gd name="connsiteX356" fmla="*/ 12684353 w 13930883"/>
              <a:gd name="connsiteY356" fmla="*/ 5300180 h 11880851"/>
              <a:gd name="connsiteX357" fmla="*/ 12718377 w 13930883"/>
              <a:gd name="connsiteY357" fmla="*/ 5373675 h 11880851"/>
              <a:gd name="connsiteX358" fmla="*/ 12715976 w 13930883"/>
              <a:gd name="connsiteY358" fmla="*/ 5412558 h 11880851"/>
              <a:gd name="connsiteX359" fmla="*/ 12715277 w 13930883"/>
              <a:gd name="connsiteY359" fmla="*/ 5417121 h 11880851"/>
              <a:gd name="connsiteX360" fmla="*/ 12726129 w 13930883"/>
              <a:gd name="connsiteY360" fmla="*/ 5456570 h 11880851"/>
              <a:gd name="connsiteX361" fmla="*/ 12731900 w 13930883"/>
              <a:gd name="connsiteY361" fmla="*/ 5493288 h 11880851"/>
              <a:gd name="connsiteX362" fmla="*/ 12731945 w 13930883"/>
              <a:gd name="connsiteY362" fmla="*/ 5493339 h 11880851"/>
              <a:gd name="connsiteX363" fmla="*/ 12731925 w 13930883"/>
              <a:gd name="connsiteY363" fmla="*/ 5493419 h 11880851"/>
              <a:gd name="connsiteX364" fmla="*/ 12752436 w 13930883"/>
              <a:gd name="connsiteY364" fmla="*/ 5623773 h 11880851"/>
              <a:gd name="connsiteX365" fmla="*/ 12771324 w 13930883"/>
              <a:gd name="connsiteY365" fmla="*/ 5760047 h 11880851"/>
              <a:gd name="connsiteX366" fmla="*/ 12714647 w 13930883"/>
              <a:gd name="connsiteY366" fmla="*/ 5792387 h 11880851"/>
              <a:gd name="connsiteX367" fmla="*/ 12725948 w 13930883"/>
              <a:gd name="connsiteY367" fmla="*/ 5809768 h 11880851"/>
              <a:gd name="connsiteX368" fmla="*/ 12717039 w 13930883"/>
              <a:gd name="connsiteY368" fmla="*/ 5825894 h 11880851"/>
              <a:gd name="connsiteX369" fmla="*/ 12696965 w 13930883"/>
              <a:gd name="connsiteY369" fmla="*/ 5867949 h 11880851"/>
              <a:gd name="connsiteX370" fmla="*/ 12685863 w 13930883"/>
              <a:gd name="connsiteY370" fmla="*/ 5855697 h 11880851"/>
              <a:gd name="connsiteX371" fmla="*/ 12520271 w 13930883"/>
              <a:gd name="connsiteY371" fmla="*/ 5670832 h 11880851"/>
              <a:gd name="connsiteX372" fmla="*/ 12496233 w 13930883"/>
              <a:gd name="connsiteY372" fmla="*/ 5641311 h 11880851"/>
              <a:gd name="connsiteX373" fmla="*/ 12466321 w 13930883"/>
              <a:gd name="connsiteY373" fmla="*/ 5607376 h 11880851"/>
              <a:gd name="connsiteX374" fmla="*/ 12412233 w 13930883"/>
              <a:gd name="connsiteY374" fmla="*/ 5582309 h 11880851"/>
              <a:gd name="connsiteX375" fmla="*/ 12392762 w 13930883"/>
              <a:gd name="connsiteY375" fmla="*/ 5566609 h 11880851"/>
              <a:gd name="connsiteX376" fmla="*/ 12391185 w 13930883"/>
              <a:gd name="connsiteY376" fmla="*/ 5587641 h 11880851"/>
              <a:gd name="connsiteX377" fmla="*/ 12346817 w 13930883"/>
              <a:gd name="connsiteY377" fmla="*/ 5539436 h 11880851"/>
              <a:gd name="connsiteX378" fmla="*/ 12243453 w 13930883"/>
              <a:gd name="connsiteY378" fmla="*/ 5600729 h 11880851"/>
              <a:gd name="connsiteX379" fmla="*/ 12321718 w 13930883"/>
              <a:gd name="connsiteY379" fmla="*/ 5739839 h 11880851"/>
              <a:gd name="connsiteX380" fmla="*/ 12335229 w 13930883"/>
              <a:gd name="connsiteY380" fmla="*/ 5874664 h 11880851"/>
              <a:gd name="connsiteX381" fmla="*/ 12296630 w 13930883"/>
              <a:gd name="connsiteY381" fmla="*/ 5940221 h 11880851"/>
              <a:gd name="connsiteX382" fmla="*/ 12362498 w 13930883"/>
              <a:gd name="connsiteY382" fmla="*/ 6039945 h 11880851"/>
              <a:gd name="connsiteX383" fmla="*/ 12306777 w 13930883"/>
              <a:gd name="connsiteY383" fmla="*/ 6050857 h 11880851"/>
              <a:gd name="connsiteX384" fmla="*/ 12316466 w 13930883"/>
              <a:gd name="connsiteY384" fmla="*/ 6043627 h 11880851"/>
              <a:gd name="connsiteX385" fmla="*/ 12321667 w 13930883"/>
              <a:gd name="connsiteY385" fmla="*/ 6045678 h 11880851"/>
              <a:gd name="connsiteX386" fmla="*/ 12322690 w 13930883"/>
              <a:gd name="connsiteY386" fmla="*/ 6038984 h 11880851"/>
              <a:gd name="connsiteX387" fmla="*/ 12316466 w 13930883"/>
              <a:gd name="connsiteY387" fmla="*/ 6043627 h 11880851"/>
              <a:gd name="connsiteX388" fmla="*/ 12306892 w 13930883"/>
              <a:gd name="connsiteY388" fmla="*/ 6039861 h 11880851"/>
              <a:gd name="connsiteX389" fmla="*/ 12306981 w 13930883"/>
              <a:gd name="connsiteY389" fmla="*/ 6031230 h 11880851"/>
              <a:gd name="connsiteX390" fmla="*/ 12300938 w 13930883"/>
              <a:gd name="connsiteY390" fmla="*/ 6027516 h 11880851"/>
              <a:gd name="connsiteX391" fmla="*/ 12231205 w 13930883"/>
              <a:gd name="connsiteY391" fmla="*/ 6068660 h 11880851"/>
              <a:gd name="connsiteX392" fmla="*/ 12189321 w 13930883"/>
              <a:gd name="connsiteY392" fmla="*/ 6029309 h 11880851"/>
              <a:gd name="connsiteX393" fmla="*/ 12171644 w 13930883"/>
              <a:gd name="connsiteY393" fmla="*/ 5997191 h 11880851"/>
              <a:gd name="connsiteX394" fmla="*/ 12137216 w 13930883"/>
              <a:gd name="connsiteY394" fmla="*/ 6051632 h 11880851"/>
              <a:gd name="connsiteX395" fmla="*/ 12094486 w 13930883"/>
              <a:gd name="connsiteY395" fmla="*/ 6119098 h 11880851"/>
              <a:gd name="connsiteX396" fmla="*/ 12091295 w 13930883"/>
              <a:gd name="connsiteY396" fmla="*/ 6126545 h 11880851"/>
              <a:gd name="connsiteX397" fmla="*/ 12137341 w 13930883"/>
              <a:gd name="connsiteY397" fmla="*/ 6226533 h 11880851"/>
              <a:gd name="connsiteX398" fmla="*/ 12243283 w 13930883"/>
              <a:gd name="connsiteY398" fmla="*/ 6359451 h 11880851"/>
              <a:gd name="connsiteX399" fmla="*/ 12231622 w 13930883"/>
              <a:gd name="connsiteY399" fmla="*/ 6386168 h 11880851"/>
              <a:gd name="connsiteX400" fmla="*/ 12210225 w 13930883"/>
              <a:gd name="connsiteY400" fmla="*/ 6443836 h 11880851"/>
              <a:gd name="connsiteX401" fmla="*/ 12163896 w 13930883"/>
              <a:gd name="connsiteY401" fmla="*/ 6414791 h 11880851"/>
              <a:gd name="connsiteX402" fmla="*/ 12168864 w 13930883"/>
              <a:gd name="connsiteY402" fmla="*/ 6374838 h 11880851"/>
              <a:gd name="connsiteX403" fmla="*/ 12136602 w 13930883"/>
              <a:gd name="connsiteY403" fmla="*/ 6380588 h 11880851"/>
              <a:gd name="connsiteX404" fmla="*/ 12163896 w 13930883"/>
              <a:gd name="connsiteY404" fmla="*/ 6414791 h 11880851"/>
              <a:gd name="connsiteX405" fmla="*/ 12181074 w 13930883"/>
              <a:gd name="connsiteY405" fmla="*/ 6470085 h 11880851"/>
              <a:gd name="connsiteX406" fmla="*/ 12135692 w 13930883"/>
              <a:gd name="connsiteY406" fmla="*/ 6510142 h 11880851"/>
              <a:gd name="connsiteX407" fmla="*/ 12151588 w 13930883"/>
              <a:gd name="connsiteY407" fmla="*/ 6485466 h 11880851"/>
              <a:gd name="connsiteX408" fmla="*/ 12135692 w 13930883"/>
              <a:gd name="connsiteY408" fmla="*/ 6510142 h 11880851"/>
              <a:gd name="connsiteX409" fmla="*/ 12126800 w 13930883"/>
              <a:gd name="connsiteY409" fmla="*/ 6542946 h 11880851"/>
              <a:gd name="connsiteX410" fmla="*/ 12088407 w 13930883"/>
              <a:gd name="connsiteY410" fmla="*/ 6510450 h 11880851"/>
              <a:gd name="connsiteX411" fmla="*/ 12085261 w 13930883"/>
              <a:gd name="connsiteY411" fmla="*/ 6491717 h 11880851"/>
              <a:gd name="connsiteX412" fmla="*/ 12090225 w 13930883"/>
              <a:gd name="connsiteY412" fmla="*/ 6476840 h 11880851"/>
              <a:gd name="connsiteX413" fmla="*/ 12071856 w 13930883"/>
              <a:gd name="connsiteY413" fmla="*/ 6496451 h 11880851"/>
              <a:gd name="connsiteX414" fmla="*/ 12020488 w 13930883"/>
              <a:gd name="connsiteY414" fmla="*/ 6452973 h 11880851"/>
              <a:gd name="connsiteX415" fmla="*/ 12026811 w 13930883"/>
              <a:gd name="connsiteY415" fmla="*/ 6419365 h 11880851"/>
              <a:gd name="connsiteX416" fmla="*/ 12028870 w 13930883"/>
              <a:gd name="connsiteY416" fmla="*/ 6411374 h 11880851"/>
              <a:gd name="connsiteX417" fmla="*/ 11963679 w 13930883"/>
              <a:gd name="connsiteY417" fmla="*/ 6496331 h 11880851"/>
              <a:gd name="connsiteX418" fmla="*/ 11953378 w 13930883"/>
              <a:gd name="connsiteY418" fmla="*/ 6510311 h 11880851"/>
              <a:gd name="connsiteX419" fmla="*/ 11944616 w 13930883"/>
              <a:gd name="connsiteY419" fmla="*/ 6513125 h 11880851"/>
              <a:gd name="connsiteX420" fmla="*/ 11802412 w 13930883"/>
              <a:gd name="connsiteY420" fmla="*/ 6561594 h 11880851"/>
              <a:gd name="connsiteX421" fmla="*/ 11772171 w 13930883"/>
              <a:gd name="connsiteY421" fmla="*/ 6573744 h 11880851"/>
              <a:gd name="connsiteX422" fmla="*/ 11755883 w 13930883"/>
              <a:gd name="connsiteY422" fmla="*/ 6519561 h 11880851"/>
              <a:gd name="connsiteX423" fmla="*/ 11710050 w 13930883"/>
              <a:gd name="connsiteY423" fmla="*/ 6485090 h 11880851"/>
              <a:gd name="connsiteX424" fmla="*/ 11691562 w 13930883"/>
              <a:gd name="connsiteY424" fmla="*/ 6555134 h 11880851"/>
              <a:gd name="connsiteX425" fmla="*/ 11685458 w 13930883"/>
              <a:gd name="connsiteY425" fmla="*/ 6504850 h 11880851"/>
              <a:gd name="connsiteX426" fmla="*/ 11684547 w 13930883"/>
              <a:gd name="connsiteY426" fmla="*/ 6497340 h 11880851"/>
              <a:gd name="connsiteX427" fmla="*/ 11676004 w 13930883"/>
              <a:gd name="connsiteY427" fmla="*/ 6419263 h 11880851"/>
              <a:gd name="connsiteX428" fmla="*/ 11661729 w 13930883"/>
              <a:gd name="connsiteY428" fmla="*/ 6389772 h 11880851"/>
              <a:gd name="connsiteX429" fmla="*/ 11600556 w 13930883"/>
              <a:gd name="connsiteY429" fmla="*/ 6392111 h 11880851"/>
              <a:gd name="connsiteX430" fmla="*/ 11584541 w 13930883"/>
              <a:gd name="connsiteY430" fmla="*/ 6432905 h 11880851"/>
              <a:gd name="connsiteX431" fmla="*/ 11528582 w 13930883"/>
              <a:gd name="connsiteY431" fmla="*/ 6373433 h 11880851"/>
              <a:gd name="connsiteX432" fmla="*/ 11495219 w 13930883"/>
              <a:gd name="connsiteY432" fmla="*/ 6289190 h 11880851"/>
              <a:gd name="connsiteX433" fmla="*/ 11473065 w 13930883"/>
              <a:gd name="connsiteY433" fmla="*/ 6306049 h 11880851"/>
              <a:gd name="connsiteX434" fmla="*/ 11445847 w 13930883"/>
              <a:gd name="connsiteY434" fmla="*/ 6322988 h 11880851"/>
              <a:gd name="connsiteX435" fmla="*/ 11439587 w 13930883"/>
              <a:gd name="connsiteY435" fmla="*/ 6361779 h 11880851"/>
              <a:gd name="connsiteX436" fmla="*/ 11436677 w 13930883"/>
              <a:gd name="connsiteY436" fmla="*/ 6371205 h 11880851"/>
              <a:gd name="connsiteX437" fmla="*/ 11437675 w 13930883"/>
              <a:gd name="connsiteY437" fmla="*/ 6371231 h 11880851"/>
              <a:gd name="connsiteX438" fmla="*/ 11469501 w 13930883"/>
              <a:gd name="connsiteY438" fmla="*/ 6422115 h 11880851"/>
              <a:gd name="connsiteX439" fmla="*/ 11430613 w 13930883"/>
              <a:gd name="connsiteY439" fmla="*/ 6455183 h 11880851"/>
              <a:gd name="connsiteX440" fmla="*/ 11405293 w 13930883"/>
              <a:gd name="connsiteY440" fmla="*/ 6472879 h 11880851"/>
              <a:gd name="connsiteX441" fmla="*/ 11399201 w 13930883"/>
              <a:gd name="connsiteY441" fmla="*/ 6492613 h 11880851"/>
              <a:gd name="connsiteX442" fmla="*/ 11393693 w 13930883"/>
              <a:gd name="connsiteY442" fmla="*/ 6535495 h 11880851"/>
              <a:gd name="connsiteX443" fmla="*/ 11405865 w 13930883"/>
              <a:gd name="connsiteY443" fmla="*/ 6617085 h 11880851"/>
              <a:gd name="connsiteX444" fmla="*/ 11417577 w 13930883"/>
              <a:gd name="connsiteY444" fmla="*/ 6708256 h 11880851"/>
              <a:gd name="connsiteX445" fmla="*/ 11424823 w 13930883"/>
              <a:gd name="connsiteY445" fmla="*/ 6725920 h 11880851"/>
              <a:gd name="connsiteX446" fmla="*/ 11437607 w 13930883"/>
              <a:gd name="connsiteY446" fmla="*/ 6746096 h 11880851"/>
              <a:gd name="connsiteX447" fmla="*/ 11455634 w 13930883"/>
              <a:gd name="connsiteY447" fmla="*/ 6749624 h 11880851"/>
              <a:gd name="connsiteX448" fmla="*/ 11451245 w 13930883"/>
              <a:gd name="connsiteY448" fmla="*/ 6765429 h 11880851"/>
              <a:gd name="connsiteX449" fmla="*/ 11450214 w 13930883"/>
              <a:gd name="connsiteY449" fmla="*/ 6765996 h 11880851"/>
              <a:gd name="connsiteX450" fmla="*/ 11451450 w 13930883"/>
              <a:gd name="connsiteY450" fmla="*/ 6767942 h 11880851"/>
              <a:gd name="connsiteX451" fmla="*/ 11443351 w 13930883"/>
              <a:gd name="connsiteY451" fmla="*/ 6818879 h 11880851"/>
              <a:gd name="connsiteX452" fmla="*/ 11430527 w 13930883"/>
              <a:gd name="connsiteY452" fmla="*/ 6822860 h 11880851"/>
              <a:gd name="connsiteX453" fmla="*/ 11418677 w 13930883"/>
              <a:gd name="connsiteY453" fmla="*/ 6766352 h 11880851"/>
              <a:gd name="connsiteX454" fmla="*/ 11377095 w 13930883"/>
              <a:gd name="connsiteY454" fmla="*/ 6797897 h 11880851"/>
              <a:gd name="connsiteX455" fmla="*/ 11361851 w 13930883"/>
              <a:gd name="connsiteY455" fmla="*/ 6806820 h 11880851"/>
              <a:gd name="connsiteX456" fmla="*/ 11344793 w 13930883"/>
              <a:gd name="connsiteY456" fmla="*/ 6786716 h 11880851"/>
              <a:gd name="connsiteX457" fmla="*/ 11355961 w 13930883"/>
              <a:gd name="connsiteY457" fmla="*/ 6757215 h 11880851"/>
              <a:gd name="connsiteX458" fmla="*/ 11311951 w 13930883"/>
              <a:gd name="connsiteY458" fmla="*/ 6812660 h 11880851"/>
              <a:gd name="connsiteX459" fmla="*/ 11306243 w 13930883"/>
              <a:gd name="connsiteY459" fmla="*/ 6791362 h 11880851"/>
              <a:gd name="connsiteX460" fmla="*/ 11275826 w 13930883"/>
              <a:gd name="connsiteY460" fmla="*/ 6588187 h 11880851"/>
              <a:gd name="connsiteX461" fmla="*/ 11247203 w 13930883"/>
              <a:gd name="connsiteY461" fmla="*/ 6573641 h 11880851"/>
              <a:gd name="connsiteX462" fmla="*/ 11226021 w 13930883"/>
              <a:gd name="connsiteY462" fmla="*/ 6586793 h 11880851"/>
              <a:gd name="connsiteX463" fmla="*/ 11194890 w 13930883"/>
              <a:gd name="connsiteY463" fmla="*/ 6604985 h 11880851"/>
              <a:gd name="connsiteX464" fmla="*/ 11187352 w 13930883"/>
              <a:gd name="connsiteY464" fmla="*/ 6621825 h 11880851"/>
              <a:gd name="connsiteX465" fmla="*/ 11158242 w 13930883"/>
              <a:gd name="connsiteY465" fmla="*/ 6928424 h 11880851"/>
              <a:gd name="connsiteX466" fmla="*/ 11169878 w 13930883"/>
              <a:gd name="connsiteY466" fmla="*/ 7101848 h 11880851"/>
              <a:gd name="connsiteX467" fmla="*/ 11142260 w 13930883"/>
              <a:gd name="connsiteY467" fmla="*/ 7244916 h 11880851"/>
              <a:gd name="connsiteX468" fmla="*/ 11131048 w 13930883"/>
              <a:gd name="connsiteY468" fmla="*/ 7256825 h 11880851"/>
              <a:gd name="connsiteX469" fmla="*/ 11124148 w 13930883"/>
              <a:gd name="connsiteY469" fmla="*/ 7299032 h 11880851"/>
              <a:gd name="connsiteX470" fmla="*/ 11129203 w 13930883"/>
              <a:gd name="connsiteY470" fmla="*/ 7317361 h 11880851"/>
              <a:gd name="connsiteX471" fmla="*/ 11108589 w 13930883"/>
              <a:gd name="connsiteY471" fmla="*/ 7432326 h 11880851"/>
              <a:gd name="connsiteX472" fmla="*/ 11056145 w 13930883"/>
              <a:gd name="connsiteY472" fmla="*/ 7458606 h 11880851"/>
              <a:gd name="connsiteX473" fmla="*/ 10998394 w 13930883"/>
              <a:gd name="connsiteY473" fmla="*/ 7439064 h 11880851"/>
              <a:gd name="connsiteX474" fmla="*/ 10998269 w 13930883"/>
              <a:gd name="connsiteY474" fmla="*/ 7411947 h 11880851"/>
              <a:gd name="connsiteX475" fmla="*/ 10999596 w 13930883"/>
              <a:gd name="connsiteY475" fmla="*/ 7378732 h 11880851"/>
              <a:gd name="connsiteX476" fmla="*/ 10994090 w 13930883"/>
              <a:gd name="connsiteY476" fmla="*/ 7381666 h 11880851"/>
              <a:gd name="connsiteX477" fmla="*/ 10962583 w 13930883"/>
              <a:gd name="connsiteY477" fmla="*/ 7401499 h 11880851"/>
              <a:gd name="connsiteX478" fmla="*/ 10888584 w 13930883"/>
              <a:gd name="connsiteY478" fmla="*/ 7467663 h 11880851"/>
              <a:gd name="connsiteX479" fmla="*/ 10731155 w 13930883"/>
              <a:gd name="connsiteY479" fmla="*/ 7519437 h 11880851"/>
              <a:gd name="connsiteX480" fmla="*/ 10485137 w 13930883"/>
              <a:gd name="connsiteY480" fmla="*/ 7593305 h 11880851"/>
              <a:gd name="connsiteX481" fmla="*/ 10439625 w 13930883"/>
              <a:gd name="connsiteY481" fmla="*/ 7606318 h 11880851"/>
              <a:gd name="connsiteX482" fmla="*/ 10437097 w 13930883"/>
              <a:gd name="connsiteY482" fmla="*/ 7616511 h 11880851"/>
              <a:gd name="connsiteX483" fmla="*/ 10429366 w 13930883"/>
              <a:gd name="connsiteY483" fmla="*/ 7646252 h 11880851"/>
              <a:gd name="connsiteX484" fmla="*/ 10494644 w 13930883"/>
              <a:gd name="connsiteY484" fmla="*/ 7628583 h 11880851"/>
              <a:gd name="connsiteX485" fmla="*/ 10744576 w 13930883"/>
              <a:gd name="connsiteY485" fmla="*/ 7563193 h 11880851"/>
              <a:gd name="connsiteX486" fmla="*/ 11023850 w 13930883"/>
              <a:gd name="connsiteY486" fmla="*/ 7493211 h 11880851"/>
              <a:gd name="connsiteX487" fmla="*/ 10943377 w 13930883"/>
              <a:gd name="connsiteY487" fmla="*/ 7546592 h 11880851"/>
              <a:gd name="connsiteX488" fmla="*/ 10860246 w 13930883"/>
              <a:gd name="connsiteY488" fmla="*/ 7574694 h 11880851"/>
              <a:gd name="connsiteX489" fmla="*/ 10496868 w 13930883"/>
              <a:gd name="connsiteY489" fmla="*/ 7736047 h 11880851"/>
              <a:gd name="connsiteX490" fmla="*/ 10398567 w 13930883"/>
              <a:gd name="connsiteY490" fmla="*/ 7764763 h 11880851"/>
              <a:gd name="connsiteX491" fmla="*/ 10394546 w 13930883"/>
              <a:gd name="connsiteY491" fmla="*/ 7780234 h 11880851"/>
              <a:gd name="connsiteX492" fmla="*/ 10379437 w 13930883"/>
              <a:gd name="connsiteY492" fmla="*/ 7822237 h 11880851"/>
              <a:gd name="connsiteX493" fmla="*/ 10500120 w 13930883"/>
              <a:gd name="connsiteY493" fmla="*/ 7796510 h 11880851"/>
              <a:gd name="connsiteX494" fmla="*/ 10369933 w 13930883"/>
              <a:gd name="connsiteY494" fmla="*/ 7848659 h 11880851"/>
              <a:gd name="connsiteX495" fmla="*/ 10348907 w 13930883"/>
              <a:gd name="connsiteY495" fmla="*/ 7907118 h 11880851"/>
              <a:gd name="connsiteX496" fmla="*/ 10395522 w 13930883"/>
              <a:gd name="connsiteY496" fmla="*/ 7894940 h 11880851"/>
              <a:gd name="connsiteX497" fmla="*/ 10395679 w 13930883"/>
              <a:gd name="connsiteY497" fmla="*/ 7894251 h 11880851"/>
              <a:gd name="connsiteX498" fmla="*/ 10513611 w 13930883"/>
              <a:gd name="connsiteY498" fmla="*/ 7827827 h 11880851"/>
              <a:gd name="connsiteX499" fmla="*/ 10478370 w 13930883"/>
              <a:gd name="connsiteY499" fmla="*/ 7864940 h 11880851"/>
              <a:gd name="connsiteX500" fmla="*/ 10389168 w 13930883"/>
              <a:gd name="connsiteY500" fmla="*/ 7922970 h 11880851"/>
              <a:gd name="connsiteX501" fmla="*/ 10394714 w 13930883"/>
              <a:gd name="connsiteY501" fmla="*/ 7898503 h 11880851"/>
              <a:gd name="connsiteX502" fmla="*/ 10345881 w 13930883"/>
              <a:gd name="connsiteY502" fmla="*/ 7915531 h 11880851"/>
              <a:gd name="connsiteX503" fmla="*/ 10333875 w 13930883"/>
              <a:gd name="connsiteY503" fmla="*/ 7948909 h 11880851"/>
              <a:gd name="connsiteX504" fmla="*/ 10338117 w 13930883"/>
              <a:gd name="connsiteY504" fmla="*/ 7918238 h 11880851"/>
              <a:gd name="connsiteX505" fmla="*/ 10284688 w 13930883"/>
              <a:gd name="connsiteY505" fmla="*/ 7936869 h 11880851"/>
              <a:gd name="connsiteX506" fmla="*/ 10280101 w 13930883"/>
              <a:gd name="connsiteY506" fmla="*/ 7951299 h 11880851"/>
              <a:gd name="connsiteX507" fmla="*/ 10274972 w 13930883"/>
              <a:gd name="connsiteY507" fmla="*/ 7940257 h 11880851"/>
              <a:gd name="connsiteX508" fmla="*/ 10221891 w 13930883"/>
              <a:gd name="connsiteY508" fmla="*/ 7958768 h 11880851"/>
              <a:gd name="connsiteX509" fmla="*/ 10221539 w 13930883"/>
              <a:gd name="connsiteY509" fmla="*/ 7964903 h 11880851"/>
              <a:gd name="connsiteX510" fmla="*/ 10230510 w 13930883"/>
              <a:gd name="connsiteY510" fmla="*/ 7989557 h 11880851"/>
              <a:gd name="connsiteX511" fmla="*/ 10219912 w 13930883"/>
              <a:gd name="connsiteY511" fmla="*/ 8021932 h 11880851"/>
              <a:gd name="connsiteX512" fmla="*/ 10210239 w 13930883"/>
              <a:gd name="connsiteY512" fmla="*/ 7970333 h 11880851"/>
              <a:gd name="connsiteX513" fmla="*/ 10212331 w 13930883"/>
              <a:gd name="connsiteY513" fmla="*/ 7962100 h 11880851"/>
              <a:gd name="connsiteX514" fmla="*/ 10049671 w 13930883"/>
              <a:gd name="connsiteY514" fmla="*/ 8018822 h 11880851"/>
              <a:gd name="connsiteX515" fmla="*/ 9911942 w 13930883"/>
              <a:gd name="connsiteY515" fmla="*/ 8057828 h 11880851"/>
              <a:gd name="connsiteX516" fmla="*/ 9912285 w 13930883"/>
              <a:gd name="connsiteY516" fmla="*/ 8106019 h 11880851"/>
              <a:gd name="connsiteX517" fmla="*/ 9912273 w 13930883"/>
              <a:gd name="connsiteY517" fmla="*/ 8106144 h 11880851"/>
              <a:gd name="connsiteX518" fmla="*/ 9926285 w 13930883"/>
              <a:gd name="connsiteY518" fmla="*/ 8103611 h 11880851"/>
              <a:gd name="connsiteX519" fmla="*/ 10187552 w 13930883"/>
              <a:gd name="connsiteY519" fmla="*/ 8034849 h 11880851"/>
              <a:gd name="connsiteX520" fmla="*/ 10157044 w 13930883"/>
              <a:gd name="connsiteY520" fmla="*/ 8063788 h 11880851"/>
              <a:gd name="connsiteX521" fmla="*/ 10272730 w 13930883"/>
              <a:gd name="connsiteY521" fmla="*/ 8035586 h 11880851"/>
              <a:gd name="connsiteX522" fmla="*/ 10287425 w 13930883"/>
              <a:gd name="connsiteY522" fmla="*/ 8030416 h 11880851"/>
              <a:gd name="connsiteX523" fmla="*/ 10286440 w 13930883"/>
              <a:gd name="connsiteY523" fmla="*/ 8036308 h 11880851"/>
              <a:gd name="connsiteX524" fmla="*/ 10304433 w 13930883"/>
              <a:gd name="connsiteY524" fmla="*/ 8053013 h 11880851"/>
              <a:gd name="connsiteX525" fmla="*/ 10294497 w 13930883"/>
              <a:gd name="connsiteY525" fmla="*/ 8056729 h 11880851"/>
              <a:gd name="connsiteX526" fmla="*/ 10073023 w 13930883"/>
              <a:gd name="connsiteY526" fmla="*/ 8124039 h 11880851"/>
              <a:gd name="connsiteX527" fmla="*/ 10036804 w 13930883"/>
              <a:gd name="connsiteY527" fmla="*/ 8145181 h 11880851"/>
              <a:gd name="connsiteX528" fmla="*/ 9935197 w 13930883"/>
              <a:gd name="connsiteY528" fmla="*/ 8190525 h 11880851"/>
              <a:gd name="connsiteX529" fmla="*/ 9902536 w 13930883"/>
              <a:gd name="connsiteY529" fmla="*/ 8203042 h 11880851"/>
              <a:gd name="connsiteX530" fmla="*/ 9899996 w 13930883"/>
              <a:gd name="connsiteY530" fmla="*/ 8228324 h 11880851"/>
              <a:gd name="connsiteX531" fmla="*/ 10169383 w 13930883"/>
              <a:gd name="connsiteY531" fmla="*/ 8152531 h 11880851"/>
              <a:gd name="connsiteX532" fmla="*/ 10171537 w 13930883"/>
              <a:gd name="connsiteY532" fmla="*/ 8151909 h 11880851"/>
              <a:gd name="connsiteX533" fmla="*/ 10205499 w 13930883"/>
              <a:gd name="connsiteY533" fmla="*/ 8158839 h 11880851"/>
              <a:gd name="connsiteX534" fmla="*/ 10226698 w 13930883"/>
              <a:gd name="connsiteY534" fmla="*/ 8155121 h 11880851"/>
              <a:gd name="connsiteX535" fmla="*/ 10143895 w 13930883"/>
              <a:gd name="connsiteY535" fmla="*/ 8230758 h 11880851"/>
              <a:gd name="connsiteX536" fmla="*/ 10169121 w 13930883"/>
              <a:gd name="connsiteY536" fmla="*/ 8248952 h 11880851"/>
              <a:gd name="connsiteX537" fmla="*/ 10143971 w 13930883"/>
              <a:gd name="connsiteY537" fmla="*/ 8299878 h 11880851"/>
              <a:gd name="connsiteX538" fmla="*/ 10034331 w 13930883"/>
              <a:gd name="connsiteY538" fmla="*/ 8293319 h 11880851"/>
              <a:gd name="connsiteX539" fmla="*/ 9946864 w 13930883"/>
              <a:gd name="connsiteY539" fmla="*/ 8384346 h 11880851"/>
              <a:gd name="connsiteX540" fmla="*/ 9903215 w 13930883"/>
              <a:gd name="connsiteY540" fmla="*/ 8362893 h 11880851"/>
              <a:gd name="connsiteX541" fmla="*/ 9902239 w 13930883"/>
              <a:gd name="connsiteY541" fmla="*/ 8403463 h 11880851"/>
              <a:gd name="connsiteX542" fmla="*/ 9904267 w 13930883"/>
              <a:gd name="connsiteY542" fmla="*/ 8421275 h 11880851"/>
              <a:gd name="connsiteX543" fmla="*/ 9939112 w 13930883"/>
              <a:gd name="connsiteY543" fmla="*/ 8418025 h 11880851"/>
              <a:gd name="connsiteX544" fmla="*/ 9906176 w 13930883"/>
              <a:gd name="connsiteY544" fmla="*/ 8437967 h 11880851"/>
              <a:gd name="connsiteX545" fmla="*/ 9910034 w 13930883"/>
              <a:gd name="connsiteY545" fmla="*/ 8471788 h 11880851"/>
              <a:gd name="connsiteX546" fmla="*/ 9930296 w 13930883"/>
              <a:gd name="connsiteY546" fmla="*/ 8502985 h 11880851"/>
              <a:gd name="connsiteX547" fmla="*/ 9831655 w 13930883"/>
              <a:gd name="connsiteY547" fmla="*/ 8502862 h 11880851"/>
              <a:gd name="connsiteX548" fmla="*/ 9802297 w 13930883"/>
              <a:gd name="connsiteY548" fmla="*/ 8500862 h 11880851"/>
              <a:gd name="connsiteX549" fmla="*/ 9800459 w 13930883"/>
              <a:gd name="connsiteY549" fmla="*/ 8501972 h 11880851"/>
              <a:gd name="connsiteX550" fmla="*/ 9721025 w 13930883"/>
              <a:gd name="connsiteY550" fmla="*/ 8521712 h 11880851"/>
              <a:gd name="connsiteX551" fmla="*/ 9712683 w 13930883"/>
              <a:gd name="connsiteY551" fmla="*/ 8519165 h 11880851"/>
              <a:gd name="connsiteX552" fmla="*/ 9708014 w 13930883"/>
              <a:gd name="connsiteY552" fmla="*/ 8542459 h 11880851"/>
              <a:gd name="connsiteX553" fmla="*/ 9776872 w 13930883"/>
              <a:gd name="connsiteY553" fmla="*/ 8582113 h 11880851"/>
              <a:gd name="connsiteX554" fmla="*/ 9836741 w 13930883"/>
              <a:gd name="connsiteY554" fmla="*/ 8618681 h 11880851"/>
              <a:gd name="connsiteX555" fmla="*/ 9870718 w 13930883"/>
              <a:gd name="connsiteY555" fmla="*/ 8646052 h 11880851"/>
              <a:gd name="connsiteX556" fmla="*/ 9847602 w 13930883"/>
              <a:gd name="connsiteY556" fmla="*/ 8652042 h 11880851"/>
              <a:gd name="connsiteX557" fmla="*/ 9709253 w 13930883"/>
              <a:gd name="connsiteY557" fmla="*/ 8696370 h 11880851"/>
              <a:gd name="connsiteX558" fmla="*/ 9714726 w 13930883"/>
              <a:gd name="connsiteY558" fmla="*/ 8738677 h 11880851"/>
              <a:gd name="connsiteX559" fmla="*/ 9695719 w 13930883"/>
              <a:gd name="connsiteY559" fmla="*/ 8706346 h 11880851"/>
              <a:gd name="connsiteX560" fmla="*/ 9692657 w 13930883"/>
              <a:gd name="connsiteY560" fmla="*/ 8701687 h 11880851"/>
              <a:gd name="connsiteX561" fmla="*/ 9668312 w 13930883"/>
              <a:gd name="connsiteY561" fmla="*/ 8709488 h 11880851"/>
              <a:gd name="connsiteX562" fmla="*/ 9632249 w 13930883"/>
              <a:gd name="connsiteY562" fmla="*/ 8712487 h 11880851"/>
              <a:gd name="connsiteX563" fmla="*/ 9627328 w 13930883"/>
              <a:gd name="connsiteY563" fmla="*/ 8732199 h 11880851"/>
              <a:gd name="connsiteX564" fmla="*/ 9622094 w 13930883"/>
              <a:gd name="connsiteY564" fmla="*/ 8875600 h 11880851"/>
              <a:gd name="connsiteX565" fmla="*/ 9536964 w 13930883"/>
              <a:gd name="connsiteY565" fmla="*/ 9086718 h 11880851"/>
              <a:gd name="connsiteX566" fmla="*/ 9525199 w 13930883"/>
              <a:gd name="connsiteY566" fmla="*/ 9141908 h 11880851"/>
              <a:gd name="connsiteX567" fmla="*/ 9509304 w 13930883"/>
              <a:gd name="connsiteY567" fmla="*/ 8814995 h 11880851"/>
              <a:gd name="connsiteX568" fmla="*/ 9463336 w 13930883"/>
              <a:gd name="connsiteY568" fmla="*/ 8813786 h 11880851"/>
              <a:gd name="connsiteX569" fmla="*/ 9372627 w 13930883"/>
              <a:gd name="connsiteY569" fmla="*/ 8853495 h 11880851"/>
              <a:gd name="connsiteX570" fmla="*/ 9466517 w 13930883"/>
              <a:gd name="connsiteY570" fmla="*/ 8949341 h 11880851"/>
              <a:gd name="connsiteX571" fmla="*/ 9329932 w 13930883"/>
              <a:gd name="connsiteY571" fmla="*/ 9063639 h 11880851"/>
              <a:gd name="connsiteX572" fmla="*/ 9296461 w 13930883"/>
              <a:gd name="connsiteY572" fmla="*/ 9077981 h 11880851"/>
              <a:gd name="connsiteX573" fmla="*/ 9288174 w 13930883"/>
              <a:gd name="connsiteY573" fmla="*/ 9137302 h 11880851"/>
              <a:gd name="connsiteX574" fmla="*/ 9337534 w 13930883"/>
              <a:gd name="connsiteY574" fmla="*/ 9171920 h 11880851"/>
              <a:gd name="connsiteX575" fmla="*/ 9345622 w 13930883"/>
              <a:gd name="connsiteY575" fmla="*/ 9174842 h 11880851"/>
              <a:gd name="connsiteX576" fmla="*/ 9095111 w 13930883"/>
              <a:gd name="connsiteY576" fmla="*/ 9247683 h 11880851"/>
              <a:gd name="connsiteX577" fmla="*/ 9080686 w 13930883"/>
              <a:gd name="connsiteY577" fmla="*/ 9286572 h 11880851"/>
              <a:gd name="connsiteX578" fmla="*/ 9132854 w 13930883"/>
              <a:gd name="connsiteY578" fmla="*/ 9274720 h 11880851"/>
              <a:gd name="connsiteX579" fmla="*/ 9198036 w 13930883"/>
              <a:gd name="connsiteY579" fmla="*/ 9267953 h 11880851"/>
              <a:gd name="connsiteX580" fmla="*/ 9048453 w 13930883"/>
              <a:gd name="connsiteY580" fmla="*/ 9328019 h 11880851"/>
              <a:gd name="connsiteX581" fmla="*/ 9028596 w 13930883"/>
              <a:gd name="connsiteY581" fmla="*/ 9333804 h 11880851"/>
              <a:gd name="connsiteX582" fmla="*/ 9005742 w 13930883"/>
              <a:gd name="connsiteY582" fmla="*/ 9353973 h 11880851"/>
              <a:gd name="connsiteX583" fmla="*/ 9016458 w 13930883"/>
              <a:gd name="connsiteY583" fmla="*/ 9337339 h 11880851"/>
              <a:gd name="connsiteX584" fmla="*/ 9012576 w 13930883"/>
              <a:gd name="connsiteY584" fmla="*/ 9338470 h 11880851"/>
              <a:gd name="connsiteX585" fmla="*/ 8996758 w 13930883"/>
              <a:gd name="connsiteY585" fmla="*/ 9354481 h 11880851"/>
              <a:gd name="connsiteX586" fmla="*/ 9005742 w 13930883"/>
              <a:gd name="connsiteY586" fmla="*/ 9353973 h 11880851"/>
              <a:gd name="connsiteX587" fmla="*/ 8996854 w 13930883"/>
              <a:gd name="connsiteY587" fmla="*/ 9386778 h 11880851"/>
              <a:gd name="connsiteX588" fmla="*/ 8958459 w 13930883"/>
              <a:gd name="connsiteY588" fmla="*/ 9354280 h 11880851"/>
              <a:gd name="connsiteX589" fmla="*/ 8958452 w 13930883"/>
              <a:gd name="connsiteY589" fmla="*/ 9354239 h 11880851"/>
              <a:gd name="connsiteX590" fmla="*/ 8951757 w 13930883"/>
              <a:gd name="connsiteY590" fmla="*/ 9356190 h 11880851"/>
              <a:gd name="connsiteX591" fmla="*/ 8940528 w 13930883"/>
              <a:gd name="connsiteY591" fmla="*/ 9355425 h 11880851"/>
              <a:gd name="connsiteX592" fmla="*/ 8882599 w 13930883"/>
              <a:gd name="connsiteY592" fmla="*/ 9363554 h 11880851"/>
              <a:gd name="connsiteX593" fmla="*/ 8874325 w 13930883"/>
              <a:gd name="connsiteY593" fmla="*/ 9378604 h 11880851"/>
              <a:gd name="connsiteX594" fmla="*/ 8791654 w 13930883"/>
              <a:gd name="connsiteY594" fmla="*/ 9402437 h 11880851"/>
              <a:gd name="connsiteX595" fmla="*/ 8643059 w 13930883"/>
              <a:gd name="connsiteY595" fmla="*/ 9461042 h 11880851"/>
              <a:gd name="connsiteX596" fmla="*/ 8620970 w 13930883"/>
              <a:gd name="connsiteY596" fmla="*/ 9475499 h 11880851"/>
              <a:gd name="connsiteX597" fmla="*/ 8643059 w 13930883"/>
              <a:gd name="connsiteY597" fmla="*/ 9461042 h 11880851"/>
              <a:gd name="connsiteX598" fmla="*/ 8717808 w 13930883"/>
              <a:gd name="connsiteY598" fmla="*/ 9444215 h 11880851"/>
              <a:gd name="connsiteX599" fmla="*/ 8873387 w 13930883"/>
              <a:gd name="connsiteY599" fmla="*/ 9409163 h 11880851"/>
              <a:gd name="connsiteX600" fmla="*/ 8874958 w 13930883"/>
              <a:gd name="connsiteY600" fmla="*/ 9417091 h 11880851"/>
              <a:gd name="connsiteX601" fmla="*/ 8874601 w 13930883"/>
              <a:gd name="connsiteY601" fmla="*/ 9439446 h 11880851"/>
              <a:gd name="connsiteX602" fmla="*/ 8709954 w 13930883"/>
              <a:gd name="connsiteY602" fmla="*/ 9454231 h 11880851"/>
              <a:gd name="connsiteX603" fmla="*/ 8801131 w 13930883"/>
              <a:gd name="connsiteY603" fmla="*/ 9484317 h 11880851"/>
              <a:gd name="connsiteX604" fmla="*/ 8892313 w 13930883"/>
              <a:gd name="connsiteY604" fmla="*/ 9514402 h 11880851"/>
              <a:gd name="connsiteX605" fmla="*/ 8738900 w 13930883"/>
              <a:gd name="connsiteY605" fmla="*/ 9593519 h 11880851"/>
              <a:gd name="connsiteX606" fmla="*/ 8805971 w 13930883"/>
              <a:gd name="connsiteY606" fmla="*/ 9703092 h 11880851"/>
              <a:gd name="connsiteX607" fmla="*/ 8573503 w 13930883"/>
              <a:gd name="connsiteY607" fmla="*/ 9706782 h 11880851"/>
              <a:gd name="connsiteX608" fmla="*/ 8435840 w 13930883"/>
              <a:gd name="connsiteY608" fmla="*/ 9696612 h 11880851"/>
              <a:gd name="connsiteX609" fmla="*/ 8440654 w 13930883"/>
              <a:gd name="connsiteY609" fmla="*/ 9690477 h 11880851"/>
              <a:gd name="connsiteX610" fmla="*/ 8446680 w 13930883"/>
              <a:gd name="connsiteY610" fmla="*/ 9682795 h 11880851"/>
              <a:gd name="connsiteX611" fmla="*/ 8448693 w 13930883"/>
              <a:gd name="connsiteY611" fmla="*/ 9680233 h 11880851"/>
              <a:gd name="connsiteX612" fmla="*/ 8450296 w 13930883"/>
              <a:gd name="connsiteY612" fmla="*/ 9678186 h 11880851"/>
              <a:gd name="connsiteX613" fmla="*/ 8446680 w 13930883"/>
              <a:gd name="connsiteY613" fmla="*/ 9682795 h 11880851"/>
              <a:gd name="connsiteX614" fmla="*/ 8435840 w 13930883"/>
              <a:gd name="connsiteY614" fmla="*/ 9696612 h 11880851"/>
              <a:gd name="connsiteX615" fmla="*/ 8556873 w 13930883"/>
              <a:gd name="connsiteY615" fmla="*/ 9756295 h 11880851"/>
              <a:gd name="connsiteX616" fmla="*/ 8549418 w 13930883"/>
              <a:gd name="connsiteY616" fmla="*/ 9770292 h 11880851"/>
              <a:gd name="connsiteX617" fmla="*/ 8526889 w 13930883"/>
              <a:gd name="connsiteY617" fmla="*/ 9797837 h 11880851"/>
              <a:gd name="connsiteX618" fmla="*/ 8715218 w 13930883"/>
              <a:gd name="connsiteY618" fmla="*/ 9748613 h 11880851"/>
              <a:gd name="connsiteX619" fmla="*/ 8659654 w 13930883"/>
              <a:gd name="connsiteY619" fmla="*/ 9793133 h 11880851"/>
              <a:gd name="connsiteX620" fmla="*/ 8486135 w 13930883"/>
              <a:gd name="connsiteY620" fmla="*/ 9856863 h 11880851"/>
              <a:gd name="connsiteX621" fmla="*/ 8477417 w 13930883"/>
              <a:gd name="connsiteY621" fmla="*/ 9859271 h 11880851"/>
              <a:gd name="connsiteX622" fmla="*/ 8465452 w 13930883"/>
              <a:gd name="connsiteY622" fmla="*/ 9863861 h 11880851"/>
              <a:gd name="connsiteX623" fmla="*/ 8463970 w 13930883"/>
              <a:gd name="connsiteY623" fmla="*/ 9865256 h 11880851"/>
              <a:gd name="connsiteX624" fmla="*/ 8593116 w 13930883"/>
              <a:gd name="connsiteY624" fmla="*/ 9876842 h 11880851"/>
              <a:gd name="connsiteX625" fmla="*/ 8560656 w 13930883"/>
              <a:gd name="connsiteY625" fmla="*/ 9946526 h 11880851"/>
              <a:gd name="connsiteX626" fmla="*/ 8641729 w 13930883"/>
              <a:gd name="connsiteY626" fmla="*/ 10009940 h 11880851"/>
              <a:gd name="connsiteX627" fmla="*/ 8856591 w 13930883"/>
              <a:gd name="connsiteY627" fmla="*/ 10096329 h 11880851"/>
              <a:gd name="connsiteX628" fmla="*/ 8558935 w 13930883"/>
              <a:gd name="connsiteY628" fmla="*/ 10085572 h 11880851"/>
              <a:gd name="connsiteX629" fmla="*/ 8425931 w 13930883"/>
              <a:gd name="connsiteY629" fmla="*/ 10060025 h 11880851"/>
              <a:gd name="connsiteX630" fmla="*/ 8273493 w 13930883"/>
              <a:gd name="connsiteY630" fmla="*/ 10098577 h 11880851"/>
              <a:gd name="connsiteX631" fmla="*/ 8368360 w 13930883"/>
              <a:gd name="connsiteY631" fmla="*/ 10153849 h 11880851"/>
              <a:gd name="connsiteX632" fmla="*/ 8329411 w 13930883"/>
              <a:gd name="connsiteY632" fmla="*/ 10212924 h 11880851"/>
              <a:gd name="connsiteX633" fmla="*/ 8431750 w 13930883"/>
              <a:gd name="connsiteY633" fmla="*/ 10238226 h 11880851"/>
              <a:gd name="connsiteX634" fmla="*/ 8507109 w 13930883"/>
              <a:gd name="connsiteY634" fmla="*/ 10288475 h 11880851"/>
              <a:gd name="connsiteX635" fmla="*/ 8460625 w 13930883"/>
              <a:gd name="connsiteY635" fmla="*/ 10308393 h 11880851"/>
              <a:gd name="connsiteX636" fmla="*/ 8405855 w 13930883"/>
              <a:gd name="connsiteY636" fmla="*/ 10387634 h 11880851"/>
              <a:gd name="connsiteX637" fmla="*/ 8180686 w 13930883"/>
              <a:gd name="connsiteY637" fmla="*/ 10372579 h 11880851"/>
              <a:gd name="connsiteX638" fmla="*/ 8264233 w 13930883"/>
              <a:gd name="connsiteY638" fmla="*/ 10459438 h 11880851"/>
              <a:gd name="connsiteX639" fmla="*/ 8268479 w 13930883"/>
              <a:gd name="connsiteY639" fmla="*/ 10462477 h 11880851"/>
              <a:gd name="connsiteX640" fmla="*/ 8102593 w 13930883"/>
              <a:gd name="connsiteY640" fmla="*/ 10524038 h 11880851"/>
              <a:gd name="connsiteX641" fmla="*/ 8288907 w 13930883"/>
              <a:gd name="connsiteY641" fmla="*/ 10481268 h 11880851"/>
              <a:gd name="connsiteX642" fmla="*/ 8282861 w 13930883"/>
              <a:gd name="connsiteY642" fmla="*/ 10513956 h 11880851"/>
              <a:gd name="connsiteX643" fmla="*/ 8216117 w 13930883"/>
              <a:gd name="connsiteY643" fmla="*/ 10522480 h 11880851"/>
              <a:gd name="connsiteX644" fmla="*/ 8535411 w 13930883"/>
              <a:gd name="connsiteY644" fmla="*/ 10691280 h 11880851"/>
              <a:gd name="connsiteX645" fmla="*/ 8550701 w 13930883"/>
              <a:gd name="connsiteY645" fmla="*/ 10704146 h 11880851"/>
              <a:gd name="connsiteX646" fmla="*/ 8548112 w 13930883"/>
              <a:gd name="connsiteY646" fmla="*/ 10705269 h 11880851"/>
              <a:gd name="connsiteX647" fmla="*/ 8346091 w 13930883"/>
              <a:gd name="connsiteY647" fmla="*/ 10769545 h 11880851"/>
              <a:gd name="connsiteX648" fmla="*/ 8437877 w 13930883"/>
              <a:gd name="connsiteY648" fmla="*/ 10761313 h 11880851"/>
              <a:gd name="connsiteX649" fmla="*/ 8533491 w 13930883"/>
              <a:gd name="connsiteY649" fmla="*/ 10731980 h 11880851"/>
              <a:gd name="connsiteX650" fmla="*/ 8572435 w 13930883"/>
              <a:gd name="connsiteY650" fmla="*/ 10722447 h 11880851"/>
              <a:gd name="connsiteX651" fmla="*/ 8628523 w 13930883"/>
              <a:gd name="connsiteY651" fmla="*/ 10769647 h 11880851"/>
              <a:gd name="connsiteX652" fmla="*/ 8607196 w 13930883"/>
              <a:gd name="connsiteY652" fmla="*/ 10789890 h 11880851"/>
              <a:gd name="connsiteX653" fmla="*/ 8624233 w 13930883"/>
              <a:gd name="connsiteY653" fmla="*/ 10783500 h 11880851"/>
              <a:gd name="connsiteX654" fmla="*/ 8646588 w 13930883"/>
              <a:gd name="connsiteY654" fmla="*/ 10784852 h 11880851"/>
              <a:gd name="connsiteX655" fmla="*/ 8688504 w 13930883"/>
              <a:gd name="connsiteY655" fmla="*/ 10820133 h 11880851"/>
              <a:gd name="connsiteX656" fmla="*/ 8650747 w 13930883"/>
              <a:gd name="connsiteY656" fmla="*/ 10832159 h 11880851"/>
              <a:gd name="connsiteX657" fmla="*/ 8623223 w 13930883"/>
              <a:gd name="connsiteY657" fmla="*/ 10850418 h 11880851"/>
              <a:gd name="connsiteX658" fmla="*/ 8650747 w 13930883"/>
              <a:gd name="connsiteY658" fmla="*/ 10832159 h 11880851"/>
              <a:gd name="connsiteX659" fmla="*/ 8607949 w 13930883"/>
              <a:gd name="connsiteY659" fmla="*/ 10881367 h 11880851"/>
              <a:gd name="connsiteX660" fmla="*/ 8541224 w 13930883"/>
              <a:gd name="connsiteY660" fmla="*/ 10869484 h 11880851"/>
              <a:gd name="connsiteX661" fmla="*/ 8498354 w 13930883"/>
              <a:gd name="connsiteY661" fmla="*/ 10845470 h 11880851"/>
              <a:gd name="connsiteX662" fmla="*/ 8510680 w 13930883"/>
              <a:gd name="connsiteY662" fmla="*/ 10826776 h 11880851"/>
              <a:gd name="connsiteX663" fmla="*/ 8514787 w 13930883"/>
              <a:gd name="connsiteY663" fmla="*/ 10820546 h 11880851"/>
              <a:gd name="connsiteX664" fmla="*/ 8512960 w 13930883"/>
              <a:gd name="connsiteY664" fmla="*/ 10823316 h 11880851"/>
              <a:gd name="connsiteX665" fmla="*/ 8510680 w 13930883"/>
              <a:gd name="connsiteY665" fmla="*/ 10826776 h 11880851"/>
              <a:gd name="connsiteX666" fmla="*/ 8503833 w 13930883"/>
              <a:gd name="connsiteY666" fmla="*/ 10837160 h 11880851"/>
              <a:gd name="connsiteX667" fmla="*/ 8498354 w 13930883"/>
              <a:gd name="connsiteY667" fmla="*/ 10845470 h 11880851"/>
              <a:gd name="connsiteX668" fmla="*/ 8494678 w 13930883"/>
              <a:gd name="connsiteY668" fmla="*/ 10878277 h 11880851"/>
              <a:gd name="connsiteX669" fmla="*/ 8541224 w 13930883"/>
              <a:gd name="connsiteY669" fmla="*/ 10869484 h 11880851"/>
              <a:gd name="connsiteX670" fmla="*/ 8579842 w 13930883"/>
              <a:gd name="connsiteY670" fmla="*/ 10913029 h 11880851"/>
              <a:gd name="connsiteX671" fmla="*/ 8514014 w 13930883"/>
              <a:gd name="connsiteY671" fmla="*/ 10939938 h 11880851"/>
              <a:gd name="connsiteX672" fmla="*/ 8483687 w 13930883"/>
              <a:gd name="connsiteY672" fmla="*/ 10954154 h 11880851"/>
              <a:gd name="connsiteX673" fmla="*/ 8317116 w 13930883"/>
              <a:gd name="connsiteY673" fmla="*/ 10860948 h 11880851"/>
              <a:gd name="connsiteX674" fmla="*/ 7927159 w 13930883"/>
              <a:gd name="connsiteY674" fmla="*/ 10744455 h 11880851"/>
              <a:gd name="connsiteX675" fmla="*/ 7854689 w 13930883"/>
              <a:gd name="connsiteY675" fmla="*/ 10711371 h 11880851"/>
              <a:gd name="connsiteX676" fmla="*/ 7850147 w 13930883"/>
              <a:gd name="connsiteY676" fmla="*/ 10710369 h 11880851"/>
              <a:gd name="connsiteX677" fmla="*/ 7749570 w 13930883"/>
              <a:gd name="connsiteY677" fmla="*/ 10755785 h 11880851"/>
              <a:gd name="connsiteX678" fmla="*/ 7775450 w 13930883"/>
              <a:gd name="connsiteY678" fmla="*/ 10768790 h 11880851"/>
              <a:gd name="connsiteX679" fmla="*/ 7812441 w 13930883"/>
              <a:gd name="connsiteY679" fmla="*/ 10757629 h 11880851"/>
              <a:gd name="connsiteX680" fmla="*/ 7850027 w 13930883"/>
              <a:gd name="connsiteY680" fmla="*/ 10761496 h 11880851"/>
              <a:gd name="connsiteX681" fmla="*/ 7829111 w 13930883"/>
              <a:gd name="connsiteY681" fmla="*/ 10780439 h 11880851"/>
              <a:gd name="connsiteX682" fmla="*/ 7823274 w 13930883"/>
              <a:gd name="connsiteY682" fmla="*/ 10781696 h 11880851"/>
              <a:gd name="connsiteX683" fmla="*/ 7826512 w 13930883"/>
              <a:gd name="connsiteY683" fmla="*/ 10782383 h 11880851"/>
              <a:gd name="connsiteX684" fmla="*/ 7829111 w 13930883"/>
              <a:gd name="connsiteY684" fmla="*/ 10780439 h 11880851"/>
              <a:gd name="connsiteX685" fmla="*/ 7970196 w 13930883"/>
              <a:gd name="connsiteY685" fmla="*/ 10775085 h 11880851"/>
              <a:gd name="connsiteX686" fmla="*/ 7946582 w 13930883"/>
              <a:gd name="connsiteY686" fmla="*/ 10783282 h 11880851"/>
              <a:gd name="connsiteX687" fmla="*/ 7927598 w 13930883"/>
              <a:gd name="connsiteY687" fmla="*/ 10795044 h 11880851"/>
              <a:gd name="connsiteX688" fmla="*/ 7950372 w 13930883"/>
              <a:gd name="connsiteY688" fmla="*/ 10804537 h 11880851"/>
              <a:gd name="connsiteX689" fmla="*/ 8055565 w 13930883"/>
              <a:gd name="connsiteY689" fmla="*/ 10854512 h 11880851"/>
              <a:gd name="connsiteX690" fmla="*/ 8027776 w 13930883"/>
              <a:gd name="connsiteY690" fmla="*/ 10908808 h 11880851"/>
              <a:gd name="connsiteX691" fmla="*/ 8140291 w 13930883"/>
              <a:gd name="connsiteY691" fmla="*/ 10969901 h 11880851"/>
              <a:gd name="connsiteX692" fmla="*/ 8098539 w 13930883"/>
              <a:gd name="connsiteY692" fmla="*/ 11043564 h 11880851"/>
              <a:gd name="connsiteX693" fmla="*/ 8103482 w 13930883"/>
              <a:gd name="connsiteY693" fmla="*/ 11049257 h 11880851"/>
              <a:gd name="connsiteX694" fmla="*/ 8113635 w 13930883"/>
              <a:gd name="connsiteY694" fmla="*/ 11048335 h 11880851"/>
              <a:gd name="connsiteX695" fmla="*/ 8118983 w 13930883"/>
              <a:gd name="connsiteY695" fmla="*/ 11057552 h 11880851"/>
              <a:gd name="connsiteX696" fmla="*/ 8114116 w 13930883"/>
              <a:gd name="connsiteY696" fmla="*/ 11064217 h 11880851"/>
              <a:gd name="connsiteX697" fmla="*/ 8121897 w 13930883"/>
              <a:gd name="connsiteY697" fmla="*/ 11062554 h 11880851"/>
              <a:gd name="connsiteX698" fmla="*/ 8118983 w 13930883"/>
              <a:gd name="connsiteY698" fmla="*/ 11057552 h 11880851"/>
              <a:gd name="connsiteX699" fmla="*/ 8126562 w 13930883"/>
              <a:gd name="connsiteY699" fmla="*/ 11047171 h 11880851"/>
              <a:gd name="connsiteX700" fmla="*/ 8119061 w 13930883"/>
              <a:gd name="connsiteY700" fmla="*/ 11103924 h 11880851"/>
              <a:gd name="connsiteX701" fmla="*/ 7995388 w 13930883"/>
              <a:gd name="connsiteY701" fmla="*/ 11047611 h 11880851"/>
              <a:gd name="connsiteX702" fmla="*/ 7921925 w 13930883"/>
              <a:gd name="connsiteY702" fmla="*/ 11092476 h 11880851"/>
              <a:gd name="connsiteX703" fmla="*/ 7761941 w 13930883"/>
              <a:gd name="connsiteY703" fmla="*/ 11091875 h 11880851"/>
              <a:gd name="connsiteX704" fmla="*/ 7673207 w 13930883"/>
              <a:gd name="connsiteY704" fmla="*/ 11055725 h 11880851"/>
              <a:gd name="connsiteX705" fmla="*/ 7673078 w 13930883"/>
              <a:gd name="connsiteY705" fmla="*/ 11055676 h 11880851"/>
              <a:gd name="connsiteX706" fmla="*/ 7625737 w 13930883"/>
              <a:gd name="connsiteY706" fmla="*/ 11077059 h 11880851"/>
              <a:gd name="connsiteX707" fmla="*/ 7540456 w 13930883"/>
              <a:gd name="connsiteY707" fmla="*/ 11106365 h 11880851"/>
              <a:gd name="connsiteX708" fmla="*/ 7535608 w 13930883"/>
              <a:gd name="connsiteY708" fmla="*/ 11116428 h 11880851"/>
              <a:gd name="connsiteX709" fmla="*/ 7528489 w 13930883"/>
              <a:gd name="connsiteY709" fmla="*/ 11136144 h 11880851"/>
              <a:gd name="connsiteX710" fmla="*/ 7553678 w 13930883"/>
              <a:gd name="connsiteY710" fmla="*/ 11181122 h 11880851"/>
              <a:gd name="connsiteX711" fmla="*/ 7606726 w 13930883"/>
              <a:gd name="connsiteY711" fmla="*/ 11240927 h 11880851"/>
              <a:gd name="connsiteX712" fmla="*/ 7699733 w 13930883"/>
              <a:gd name="connsiteY712" fmla="*/ 11296999 h 11880851"/>
              <a:gd name="connsiteX713" fmla="*/ 7933151 w 13930883"/>
              <a:gd name="connsiteY713" fmla="*/ 11444877 h 11880851"/>
              <a:gd name="connsiteX714" fmla="*/ 7948629 w 13930883"/>
              <a:gd name="connsiteY714" fmla="*/ 11454807 h 11880851"/>
              <a:gd name="connsiteX715" fmla="*/ 7901059 w 13930883"/>
              <a:gd name="connsiteY715" fmla="*/ 11478901 h 11880851"/>
              <a:gd name="connsiteX716" fmla="*/ 7882929 w 13930883"/>
              <a:gd name="connsiteY716" fmla="*/ 11489354 h 11880851"/>
              <a:gd name="connsiteX717" fmla="*/ 7828373 w 13930883"/>
              <a:gd name="connsiteY717" fmla="*/ 11464955 h 11880851"/>
              <a:gd name="connsiteX718" fmla="*/ 7687836 w 13930883"/>
              <a:gd name="connsiteY718" fmla="*/ 11400249 h 11880851"/>
              <a:gd name="connsiteX719" fmla="*/ 7564258 w 13930883"/>
              <a:gd name="connsiteY719" fmla="*/ 11508981 h 11880851"/>
              <a:gd name="connsiteX720" fmla="*/ 7476768 w 13930883"/>
              <a:gd name="connsiteY720" fmla="*/ 11504080 h 11880851"/>
              <a:gd name="connsiteX721" fmla="*/ 7368951 w 13930883"/>
              <a:gd name="connsiteY721" fmla="*/ 11523510 h 11880851"/>
              <a:gd name="connsiteX722" fmla="*/ 7346847 w 13930883"/>
              <a:gd name="connsiteY722" fmla="*/ 11516861 h 11880851"/>
              <a:gd name="connsiteX723" fmla="*/ 7346733 w 13930883"/>
              <a:gd name="connsiteY723" fmla="*/ 11518256 h 11880851"/>
              <a:gd name="connsiteX724" fmla="*/ 7339985 w 13930883"/>
              <a:gd name="connsiteY724" fmla="*/ 11527988 h 11880851"/>
              <a:gd name="connsiteX725" fmla="*/ 7306838 w 13930883"/>
              <a:gd name="connsiteY725" fmla="*/ 11542261 h 11880851"/>
              <a:gd name="connsiteX726" fmla="*/ 7284089 w 13930883"/>
              <a:gd name="connsiteY726" fmla="*/ 11544118 h 11880851"/>
              <a:gd name="connsiteX727" fmla="*/ 7277761 w 13930883"/>
              <a:gd name="connsiteY727" fmla="*/ 11561474 h 11880851"/>
              <a:gd name="connsiteX728" fmla="*/ 7257354 w 13930883"/>
              <a:gd name="connsiteY728" fmla="*/ 11598101 h 11880851"/>
              <a:gd name="connsiteX729" fmla="*/ 7317864 w 13930883"/>
              <a:gd name="connsiteY729" fmla="*/ 11627947 h 11880851"/>
              <a:gd name="connsiteX730" fmla="*/ 7317941 w 13930883"/>
              <a:gd name="connsiteY730" fmla="*/ 11697065 h 11880851"/>
              <a:gd name="connsiteX731" fmla="*/ 7231422 w 13930883"/>
              <a:gd name="connsiteY731" fmla="*/ 11651600 h 11880851"/>
              <a:gd name="connsiteX732" fmla="*/ 7149607 w 13930883"/>
              <a:gd name="connsiteY732" fmla="*/ 11686659 h 11880851"/>
              <a:gd name="connsiteX733" fmla="*/ 7130902 w 13930883"/>
              <a:gd name="connsiteY733" fmla="*/ 11652291 h 11880851"/>
              <a:gd name="connsiteX734" fmla="*/ 7126542 w 13930883"/>
              <a:gd name="connsiteY734" fmla="*/ 11654159 h 11880851"/>
              <a:gd name="connsiteX735" fmla="*/ 7133066 w 13930883"/>
              <a:gd name="connsiteY735" fmla="*/ 11658909 h 11880851"/>
              <a:gd name="connsiteX736" fmla="*/ 7096461 w 13930883"/>
              <a:gd name="connsiteY736" fmla="*/ 11701497 h 11880851"/>
              <a:gd name="connsiteX737" fmla="*/ 6986828 w 13930883"/>
              <a:gd name="connsiteY737" fmla="*/ 11694932 h 11880851"/>
              <a:gd name="connsiteX738" fmla="*/ 6959843 w 13930883"/>
              <a:gd name="connsiteY738" fmla="*/ 11723228 h 11880851"/>
              <a:gd name="connsiteX739" fmla="*/ 6951565 w 13930883"/>
              <a:gd name="connsiteY739" fmla="*/ 11731815 h 11880851"/>
              <a:gd name="connsiteX740" fmla="*/ 6995620 w 13930883"/>
              <a:gd name="connsiteY740" fmla="*/ 11739813 h 11880851"/>
              <a:gd name="connsiteX741" fmla="*/ 7049158 w 13930883"/>
              <a:gd name="connsiteY741" fmla="*/ 11756471 h 11880851"/>
              <a:gd name="connsiteX742" fmla="*/ 7129460 w 13930883"/>
              <a:gd name="connsiteY742" fmla="*/ 11800422 h 11880851"/>
              <a:gd name="connsiteX743" fmla="*/ 7146935 w 13930883"/>
              <a:gd name="connsiteY743" fmla="*/ 11814461 h 11880851"/>
              <a:gd name="connsiteX744" fmla="*/ 7138244 w 13930883"/>
              <a:gd name="connsiteY744" fmla="*/ 11816981 h 11880851"/>
              <a:gd name="connsiteX745" fmla="*/ 7065632 w 13930883"/>
              <a:gd name="connsiteY745" fmla="*/ 11838492 h 11880851"/>
              <a:gd name="connsiteX746" fmla="*/ 7010210 w 13930883"/>
              <a:gd name="connsiteY746" fmla="*/ 11815548 h 11880851"/>
              <a:gd name="connsiteX747" fmla="*/ 6902231 w 13930883"/>
              <a:gd name="connsiteY747" fmla="*/ 11846201 h 11880851"/>
              <a:gd name="connsiteX748" fmla="*/ 6923652 w 13930883"/>
              <a:gd name="connsiteY748" fmla="*/ 11879408 h 11880851"/>
              <a:gd name="connsiteX749" fmla="*/ 6918183 w 13930883"/>
              <a:gd name="connsiteY749" fmla="*/ 11880851 h 11880851"/>
              <a:gd name="connsiteX750" fmla="*/ 1 w 13930883"/>
              <a:gd name="connsiteY750" fmla="*/ 11880850 h 11880851"/>
              <a:gd name="connsiteX751" fmla="*/ 0 w 13930883"/>
              <a:gd name="connsiteY751" fmla="*/ 11880850 h 11880851"/>
              <a:gd name="connsiteX752" fmla="*/ 0 w 13930883"/>
              <a:gd name="connsiteY752" fmla="*/ 7774878 h 11880851"/>
              <a:gd name="connsiteX753" fmla="*/ 0 w 13930883"/>
              <a:gd name="connsiteY753" fmla="*/ 3668906 h 11880851"/>
              <a:gd name="connsiteX754" fmla="*/ 0 w 13930883"/>
              <a:gd name="connsiteY754" fmla="*/ 3668907 h 11880851"/>
              <a:gd name="connsiteX755" fmla="*/ 0 w 13930883"/>
              <a:gd name="connsiteY755" fmla="*/ 3664762 h 11880851"/>
              <a:gd name="connsiteX756" fmla="*/ 0 w 13930883"/>
              <a:gd name="connsiteY756" fmla="*/ 3664762 h 11880851"/>
              <a:gd name="connsiteX757" fmla="*/ 0 w 13930883"/>
              <a:gd name="connsiteY757" fmla="*/ 3636014 h 11880851"/>
              <a:gd name="connsiteX758" fmla="*/ 0 w 13930883"/>
              <a:gd name="connsiteY758" fmla="*/ 3636014 h 118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</a:cxnLst>
            <a:rect l="l" t="t" r="r" b="b"/>
            <a:pathLst>
              <a:path w="13930883" h="11880851">
                <a:moveTo>
                  <a:pt x="7198768" y="11473003"/>
                </a:moveTo>
                <a:lnTo>
                  <a:pt x="7163322" y="11483773"/>
                </a:lnTo>
                <a:lnTo>
                  <a:pt x="7213389" y="11486994"/>
                </a:lnTo>
                <a:cubicBezTo>
                  <a:pt x="7235535" y="11488661"/>
                  <a:pt x="7255448" y="11491698"/>
                  <a:pt x="7269406" y="11497994"/>
                </a:cubicBezTo>
                <a:lnTo>
                  <a:pt x="7282426" y="11507795"/>
                </a:lnTo>
                <a:lnTo>
                  <a:pt x="7299917" y="11502741"/>
                </a:lnTo>
                <a:lnTo>
                  <a:pt x="7254236" y="11489013"/>
                </a:lnTo>
                <a:close/>
                <a:moveTo>
                  <a:pt x="7084015" y="11418645"/>
                </a:moveTo>
                <a:cubicBezTo>
                  <a:pt x="7076141" y="11419422"/>
                  <a:pt x="7067445" y="11423773"/>
                  <a:pt x="7058082" y="11433643"/>
                </a:cubicBezTo>
                <a:cubicBezTo>
                  <a:pt x="7050213" y="11440917"/>
                  <a:pt x="7050006" y="11448258"/>
                  <a:pt x="7053593" y="11454943"/>
                </a:cubicBezTo>
                <a:lnTo>
                  <a:pt x="7070323" y="11470940"/>
                </a:lnTo>
                <a:lnTo>
                  <a:pt x="7129468" y="11458058"/>
                </a:lnTo>
                <a:lnTo>
                  <a:pt x="7128432" y="11455770"/>
                </a:lnTo>
                <a:cubicBezTo>
                  <a:pt x="7123850" y="11446159"/>
                  <a:pt x="7107636" y="11416313"/>
                  <a:pt x="7084015" y="11418645"/>
                </a:cubicBezTo>
                <a:close/>
                <a:moveTo>
                  <a:pt x="8490311" y="10802975"/>
                </a:moveTo>
                <a:cubicBezTo>
                  <a:pt x="8495412" y="10795144"/>
                  <a:pt x="8474995" y="10826480"/>
                  <a:pt x="8474995" y="10826480"/>
                </a:cubicBezTo>
                <a:cubicBezTo>
                  <a:pt x="8484075" y="10812548"/>
                  <a:pt x="8488611" y="10805584"/>
                  <a:pt x="8490311" y="10802975"/>
                </a:cubicBezTo>
                <a:close/>
                <a:moveTo>
                  <a:pt x="7901920" y="10784509"/>
                </a:moveTo>
                <a:lnTo>
                  <a:pt x="7872902" y="10786434"/>
                </a:lnTo>
                <a:lnTo>
                  <a:pt x="7912253" y="10789591"/>
                </a:lnTo>
                <a:lnTo>
                  <a:pt x="7925612" y="10787581"/>
                </a:lnTo>
                <a:cubicBezTo>
                  <a:pt x="7921786" y="10785495"/>
                  <a:pt x="7913044" y="10784534"/>
                  <a:pt x="7901920" y="10784509"/>
                </a:cubicBezTo>
                <a:close/>
                <a:moveTo>
                  <a:pt x="7805819" y="10700458"/>
                </a:moveTo>
                <a:cubicBezTo>
                  <a:pt x="7788928" y="10700797"/>
                  <a:pt x="7771716" y="10706219"/>
                  <a:pt x="7754973" y="10720083"/>
                </a:cubicBezTo>
                <a:lnTo>
                  <a:pt x="7751267" y="10732298"/>
                </a:lnTo>
                <a:lnTo>
                  <a:pt x="7835779" y="10707147"/>
                </a:lnTo>
                <a:close/>
                <a:moveTo>
                  <a:pt x="8798126" y="9523489"/>
                </a:moveTo>
                <a:lnTo>
                  <a:pt x="8792730" y="9531674"/>
                </a:lnTo>
                <a:lnTo>
                  <a:pt x="8781692" y="9548417"/>
                </a:lnTo>
                <a:cubicBezTo>
                  <a:pt x="8781692" y="9548417"/>
                  <a:pt x="8787173" y="9540105"/>
                  <a:pt x="8791961" y="9532841"/>
                </a:cubicBezTo>
                <a:lnTo>
                  <a:pt x="8792730" y="9531674"/>
                </a:lnTo>
                <a:lnTo>
                  <a:pt x="8797873" y="9523877"/>
                </a:lnTo>
                <a:cubicBezTo>
                  <a:pt x="8799157" y="9521930"/>
                  <a:pt x="8799497" y="9521412"/>
                  <a:pt x="8798126" y="9523489"/>
                </a:cubicBezTo>
                <a:close/>
                <a:moveTo>
                  <a:pt x="8409329" y="9515268"/>
                </a:moveTo>
                <a:cubicBezTo>
                  <a:pt x="8400931" y="9515281"/>
                  <a:pt x="8389936" y="9518127"/>
                  <a:pt x="8377286" y="9522071"/>
                </a:cubicBezTo>
                <a:lnTo>
                  <a:pt x="8339327" y="9531940"/>
                </a:lnTo>
                <a:lnTo>
                  <a:pt x="8336307" y="9553975"/>
                </a:lnTo>
                <a:lnTo>
                  <a:pt x="8425799" y="9525467"/>
                </a:lnTo>
                <a:cubicBezTo>
                  <a:pt x="8423532" y="9518075"/>
                  <a:pt x="8417728" y="9515255"/>
                  <a:pt x="8409329" y="9515268"/>
                </a:cubicBezTo>
                <a:close/>
                <a:moveTo>
                  <a:pt x="8523326" y="9477852"/>
                </a:moveTo>
                <a:lnTo>
                  <a:pt x="8507093" y="9495792"/>
                </a:lnTo>
                <a:lnTo>
                  <a:pt x="8507820" y="9503024"/>
                </a:lnTo>
                <a:lnTo>
                  <a:pt x="8512732" y="9497334"/>
                </a:lnTo>
                <a:cubicBezTo>
                  <a:pt x="8518164" y="9488036"/>
                  <a:pt x="8523326" y="9477852"/>
                  <a:pt x="8523326" y="9477852"/>
                </a:cubicBezTo>
                <a:close/>
                <a:moveTo>
                  <a:pt x="8845899" y="9327824"/>
                </a:moveTo>
                <a:cubicBezTo>
                  <a:pt x="8844900" y="9327686"/>
                  <a:pt x="8843175" y="9328296"/>
                  <a:pt x="8839996" y="9330404"/>
                </a:cubicBezTo>
                <a:cubicBezTo>
                  <a:pt x="8824134" y="9343063"/>
                  <a:pt x="8818467" y="9350025"/>
                  <a:pt x="8818557" y="9353168"/>
                </a:cubicBezTo>
                <a:cubicBezTo>
                  <a:pt x="8818622" y="9355527"/>
                  <a:pt x="8821923" y="9355736"/>
                  <a:pt x="8826590" y="9354593"/>
                </a:cubicBezTo>
                <a:cubicBezTo>
                  <a:pt x="8831261" y="9353449"/>
                  <a:pt x="8837297" y="9350944"/>
                  <a:pt x="8842827" y="9347873"/>
                </a:cubicBezTo>
                <a:cubicBezTo>
                  <a:pt x="8853869" y="9341752"/>
                  <a:pt x="8862889" y="9333366"/>
                  <a:pt x="8854890" y="9329065"/>
                </a:cubicBezTo>
                <a:cubicBezTo>
                  <a:pt x="8845358" y="9335390"/>
                  <a:pt x="8848897" y="9328238"/>
                  <a:pt x="8845899" y="9327824"/>
                </a:cubicBezTo>
                <a:close/>
                <a:moveTo>
                  <a:pt x="8907569" y="9311210"/>
                </a:moveTo>
                <a:lnTo>
                  <a:pt x="8885465" y="9322835"/>
                </a:lnTo>
                <a:cubicBezTo>
                  <a:pt x="8877145" y="9327910"/>
                  <a:pt x="8872486" y="9331936"/>
                  <a:pt x="8874576" y="9333818"/>
                </a:cubicBezTo>
                <a:cubicBezTo>
                  <a:pt x="8876667" y="9335701"/>
                  <a:pt x="8885508" y="9335440"/>
                  <a:pt x="8904187" y="9331944"/>
                </a:cubicBezTo>
                <a:lnTo>
                  <a:pt x="8925493" y="9326377"/>
                </a:lnTo>
                <a:close/>
                <a:moveTo>
                  <a:pt x="9041406" y="9263299"/>
                </a:moveTo>
                <a:lnTo>
                  <a:pt x="9035898" y="9264901"/>
                </a:lnTo>
                <a:lnTo>
                  <a:pt x="9045277" y="9295084"/>
                </a:lnTo>
                <a:lnTo>
                  <a:pt x="9059031" y="9291493"/>
                </a:lnTo>
                <a:lnTo>
                  <a:pt x="9079104" y="9286932"/>
                </a:lnTo>
                <a:close/>
                <a:moveTo>
                  <a:pt x="9506533" y="8757989"/>
                </a:moveTo>
                <a:lnTo>
                  <a:pt x="9298436" y="8814244"/>
                </a:lnTo>
                <a:cubicBezTo>
                  <a:pt x="9291021" y="8819163"/>
                  <a:pt x="9264917" y="8825449"/>
                  <a:pt x="9238032" y="8834389"/>
                </a:cubicBezTo>
                <a:lnTo>
                  <a:pt x="9218921" y="8842078"/>
                </a:lnTo>
                <a:lnTo>
                  <a:pt x="9246499" y="8854815"/>
                </a:lnTo>
                <a:lnTo>
                  <a:pt x="9246784" y="8859750"/>
                </a:lnTo>
                <a:lnTo>
                  <a:pt x="9292026" y="8842694"/>
                </a:lnTo>
                <a:cubicBezTo>
                  <a:pt x="9309817" y="8835783"/>
                  <a:pt x="9324338" y="8830153"/>
                  <a:pt x="9330796" y="8828359"/>
                </a:cubicBezTo>
                <a:lnTo>
                  <a:pt x="9507629" y="8780523"/>
                </a:lnTo>
                <a:close/>
                <a:moveTo>
                  <a:pt x="10228272" y="7903948"/>
                </a:moveTo>
                <a:lnTo>
                  <a:pt x="10025843" y="7975389"/>
                </a:lnTo>
                <a:lnTo>
                  <a:pt x="9911576" y="8006789"/>
                </a:lnTo>
                <a:lnTo>
                  <a:pt x="9911692" y="8023132"/>
                </a:lnTo>
                <a:lnTo>
                  <a:pt x="10080856" y="7977142"/>
                </a:lnTo>
                <a:lnTo>
                  <a:pt x="10217889" y="7941344"/>
                </a:lnTo>
                <a:close/>
                <a:moveTo>
                  <a:pt x="10288314" y="7881354"/>
                </a:moveTo>
                <a:lnTo>
                  <a:pt x="10258862" y="7893153"/>
                </a:lnTo>
                <a:lnTo>
                  <a:pt x="10249773" y="7896359"/>
                </a:lnTo>
                <a:lnTo>
                  <a:pt x="10248063" y="7902439"/>
                </a:lnTo>
                <a:cubicBezTo>
                  <a:pt x="10246584" y="7911324"/>
                  <a:pt x="10247454" y="7914779"/>
                  <a:pt x="10251123" y="7909083"/>
                </a:cubicBezTo>
                <a:lnTo>
                  <a:pt x="10248785" y="7919389"/>
                </a:lnTo>
                <a:lnTo>
                  <a:pt x="10223202" y="7935855"/>
                </a:lnTo>
                <a:lnTo>
                  <a:pt x="10222963" y="7940018"/>
                </a:lnTo>
                <a:lnTo>
                  <a:pt x="10273628" y="7926784"/>
                </a:lnTo>
                <a:lnTo>
                  <a:pt x="10273850" y="7925737"/>
                </a:lnTo>
                <a:cubicBezTo>
                  <a:pt x="10276025" y="7919250"/>
                  <a:pt x="10280444" y="7906025"/>
                  <a:pt x="10285627" y="7889995"/>
                </a:cubicBezTo>
                <a:close/>
                <a:moveTo>
                  <a:pt x="10346436" y="7858072"/>
                </a:moveTo>
                <a:lnTo>
                  <a:pt x="10304390" y="7874913"/>
                </a:lnTo>
                <a:lnTo>
                  <a:pt x="10289189" y="7922718"/>
                </a:lnTo>
                <a:lnTo>
                  <a:pt x="10339309" y="7909625"/>
                </a:lnTo>
                <a:close/>
                <a:moveTo>
                  <a:pt x="10165018" y="7832989"/>
                </a:moveTo>
                <a:lnTo>
                  <a:pt x="10079356" y="7858014"/>
                </a:lnTo>
                <a:lnTo>
                  <a:pt x="10063358" y="7861247"/>
                </a:lnTo>
                <a:lnTo>
                  <a:pt x="10053886" y="7868222"/>
                </a:lnTo>
                <a:lnTo>
                  <a:pt x="9988179" y="7910568"/>
                </a:lnTo>
                <a:lnTo>
                  <a:pt x="10035432" y="7900716"/>
                </a:lnTo>
                <a:lnTo>
                  <a:pt x="10175570" y="7867782"/>
                </a:lnTo>
                <a:lnTo>
                  <a:pt x="10176632" y="7856171"/>
                </a:lnTo>
                <a:lnTo>
                  <a:pt x="10180721" y="7844640"/>
                </a:lnTo>
                <a:lnTo>
                  <a:pt x="10171197" y="7840363"/>
                </a:lnTo>
                <a:close/>
                <a:moveTo>
                  <a:pt x="10255298" y="7806616"/>
                </a:moveTo>
                <a:lnTo>
                  <a:pt x="10222805" y="7816108"/>
                </a:lnTo>
                <a:lnTo>
                  <a:pt x="10218692" y="7834184"/>
                </a:lnTo>
                <a:lnTo>
                  <a:pt x="10206300" y="7860561"/>
                </a:lnTo>
                <a:lnTo>
                  <a:pt x="10242695" y="7852007"/>
                </a:lnTo>
                <a:close/>
                <a:moveTo>
                  <a:pt x="10313779" y="7789533"/>
                </a:moveTo>
                <a:lnTo>
                  <a:pt x="10297664" y="7794240"/>
                </a:lnTo>
                <a:lnTo>
                  <a:pt x="10281527" y="7813682"/>
                </a:lnTo>
                <a:lnTo>
                  <a:pt x="10266727" y="7846359"/>
                </a:lnTo>
                <a:lnTo>
                  <a:pt x="10270962" y="7845364"/>
                </a:lnTo>
                <a:lnTo>
                  <a:pt x="10301527" y="7838847"/>
                </a:lnTo>
                <a:lnTo>
                  <a:pt x="10301971" y="7837426"/>
                </a:lnTo>
                <a:cubicBezTo>
                  <a:pt x="10307187" y="7819720"/>
                  <a:pt x="10311678" y="7803141"/>
                  <a:pt x="10313955" y="7791622"/>
                </a:cubicBezTo>
                <a:close/>
                <a:moveTo>
                  <a:pt x="10363456" y="7775020"/>
                </a:moveTo>
                <a:lnTo>
                  <a:pt x="10333363" y="7783812"/>
                </a:lnTo>
                <a:lnTo>
                  <a:pt x="10316901" y="7835569"/>
                </a:lnTo>
                <a:lnTo>
                  <a:pt x="10350540" y="7828399"/>
                </a:lnTo>
                <a:lnTo>
                  <a:pt x="10351467" y="7821686"/>
                </a:lnTo>
                <a:close/>
                <a:moveTo>
                  <a:pt x="9972829" y="7720562"/>
                </a:moveTo>
                <a:lnTo>
                  <a:pt x="9958334" y="7723639"/>
                </a:lnTo>
                <a:lnTo>
                  <a:pt x="9954771" y="7732803"/>
                </a:lnTo>
                <a:lnTo>
                  <a:pt x="9955682" y="7733901"/>
                </a:lnTo>
                <a:lnTo>
                  <a:pt x="9952411" y="7738883"/>
                </a:lnTo>
                <a:lnTo>
                  <a:pt x="9948400" y="7749200"/>
                </a:lnTo>
                <a:lnTo>
                  <a:pt x="9963079" y="7750663"/>
                </a:lnTo>
                <a:lnTo>
                  <a:pt x="9969106" y="7749428"/>
                </a:lnTo>
                <a:close/>
                <a:moveTo>
                  <a:pt x="10038921" y="7706534"/>
                </a:moveTo>
                <a:lnTo>
                  <a:pt x="10011218" y="7712413"/>
                </a:lnTo>
                <a:lnTo>
                  <a:pt x="9998110" y="7743479"/>
                </a:lnTo>
                <a:lnTo>
                  <a:pt x="10027757" y="7737400"/>
                </a:lnTo>
                <a:lnTo>
                  <a:pt x="10065477" y="7720894"/>
                </a:lnTo>
                <a:lnTo>
                  <a:pt x="10063171" y="7721191"/>
                </a:lnTo>
                <a:cubicBezTo>
                  <a:pt x="10057708" y="7719339"/>
                  <a:pt x="10051807" y="7715439"/>
                  <a:pt x="10045601" y="7710825"/>
                </a:cubicBezTo>
                <a:close/>
                <a:moveTo>
                  <a:pt x="10089201" y="7700523"/>
                </a:moveTo>
                <a:lnTo>
                  <a:pt x="10081220" y="7714007"/>
                </a:lnTo>
                <a:lnTo>
                  <a:pt x="10101830" y="7704988"/>
                </a:lnTo>
                <a:lnTo>
                  <a:pt x="10102518" y="7701850"/>
                </a:lnTo>
                <a:close/>
                <a:moveTo>
                  <a:pt x="10162775" y="7690139"/>
                </a:moveTo>
                <a:lnTo>
                  <a:pt x="10136202" y="7701221"/>
                </a:lnTo>
                <a:lnTo>
                  <a:pt x="10130632" y="7701447"/>
                </a:lnTo>
                <a:lnTo>
                  <a:pt x="10134435" y="7720290"/>
                </a:lnTo>
                <a:lnTo>
                  <a:pt x="10162956" y="7713982"/>
                </a:lnTo>
                <a:close/>
                <a:moveTo>
                  <a:pt x="10299733" y="7646321"/>
                </a:moveTo>
                <a:lnTo>
                  <a:pt x="10256704" y="7658626"/>
                </a:lnTo>
                <a:lnTo>
                  <a:pt x="10246885" y="7695418"/>
                </a:lnTo>
                <a:lnTo>
                  <a:pt x="10251529" y="7694391"/>
                </a:lnTo>
                <a:lnTo>
                  <a:pt x="10289298" y="7684167"/>
                </a:lnTo>
                <a:lnTo>
                  <a:pt x="10298813" y="7649899"/>
                </a:lnTo>
                <a:close/>
                <a:moveTo>
                  <a:pt x="10405352" y="7616118"/>
                </a:moveTo>
                <a:lnTo>
                  <a:pt x="10381271" y="7623005"/>
                </a:lnTo>
                <a:lnTo>
                  <a:pt x="10370030" y="7662314"/>
                </a:lnTo>
                <a:lnTo>
                  <a:pt x="10394372" y="7655725"/>
                </a:lnTo>
                <a:close/>
                <a:moveTo>
                  <a:pt x="10452462" y="7428251"/>
                </a:moveTo>
                <a:lnTo>
                  <a:pt x="10447994" y="7429675"/>
                </a:lnTo>
                <a:lnTo>
                  <a:pt x="10434772" y="7435919"/>
                </a:lnTo>
                <a:lnTo>
                  <a:pt x="10430977" y="7449188"/>
                </a:lnTo>
                <a:lnTo>
                  <a:pt x="10440152" y="7450617"/>
                </a:lnTo>
                <a:lnTo>
                  <a:pt x="10447691" y="7450141"/>
                </a:lnTo>
                <a:close/>
                <a:moveTo>
                  <a:pt x="10527149" y="7392143"/>
                </a:moveTo>
                <a:lnTo>
                  <a:pt x="10500306" y="7412987"/>
                </a:lnTo>
                <a:lnTo>
                  <a:pt x="10486530" y="7417382"/>
                </a:lnTo>
                <a:lnTo>
                  <a:pt x="10478887" y="7448171"/>
                </a:lnTo>
                <a:lnTo>
                  <a:pt x="10510854" y="7446152"/>
                </a:lnTo>
                <a:lnTo>
                  <a:pt x="10516193" y="7445301"/>
                </a:lnTo>
                <a:lnTo>
                  <a:pt x="10523796" y="7404292"/>
                </a:lnTo>
                <a:close/>
                <a:moveTo>
                  <a:pt x="10963931" y="7194979"/>
                </a:moveTo>
                <a:cubicBezTo>
                  <a:pt x="10956915" y="7194058"/>
                  <a:pt x="10948771" y="7194391"/>
                  <a:pt x="10939333" y="7196156"/>
                </a:cubicBezTo>
                <a:cubicBezTo>
                  <a:pt x="10879579" y="7229265"/>
                  <a:pt x="10843974" y="7257868"/>
                  <a:pt x="10825321" y="7243068"/>
                </a:cubicBezTo>
                <a:lnTo>
                  <a:pt x="10820678" y="7233635"/>
                </a:lnTo>
                <a:lnTo>
                  <a:pt x="10803187" y="7246180"/>
                </a:lnTo>
                <a:cubicBezTo>
                  <a:pt x="10765030" y="7265446"/>
                  <a:pt x="10752656" y="7246405"/>
                  <a:pt x="10708425" y="7270670"/>
                </a:cubicBezTo>
                <a:cubicBezTo>
                  <a:pt x="10672022" y="7285455"/>
                  <a:pt x="10631767" y="7312352"/>
                  <a:pt x="10594727" y="7339893"/>
                </a:cubicBezTo>
                <a:lnTo>
                  <a:pt x="10546951" y="7376788"/>
                </a:lnTo>
                <a:lnTo>
                  <a:pt x="10527005" y="7443581"/>
                </a:lnTo>
                <a:lnTo>
                  <a:pt x="10597217" y="7432402"/>
                </a:lnTo>
                <a:lnTo>
                  <a:pt x="10533484" y="7452610"/>
                </a:lnTo>
                <a:lnTo>
                  <a:pt x="10614166" y="7435795"/>
                </a:lnTo>
                <a:lnTo>
                  <a:pt x="10597217" y="7432402"/>
                </a:lnTo>
                <a:cubicBezTo>
                  <a:pt x="10633626" y="7417611"/>
                  <a:pt x="10673003" y="7403413"/>
                  <a:pt x="10698864" y="7397557"/>
                </a:cubicBezTo>
                <a:lnTo>
                  <a:pt x="10708882" y="7404929"/>
                </a:lnTo>
                <a:lnTo>
                  <a:pt x="10757642" y="7386881"/>
                </a:lnTo>
                <a:cubicBezTo>
                  <a:pt x="10796028" y="7372451"/>
                  <a:pt x="10831884" y="7360121"/>
                  <a:pt x="10859956" y="7356008"/>
                </a:cubicBezTo>
                <a:lnTo>
                  <a:pt x="10897534" y="7359883"/>
                </a:lnTo>
                <a:lnTo>
                  <a:pt x="10876624" y="7378819"/>
                </a:lnTo>
                <a:cubicBezTo>
                  <a:pt x="10809530" y="7392728"/>
                  <a:pt x="10747229" y="7407728"/>
                  <a:pt x="10744914" y="7412643"/>
                </a:cubicBezTo>
                <a:cubicBezTo>
                  <a:pt x="10742601" y="7417557"/>
                  <a:pt x="10800272" y="7412389"/>
                  <a:pt x="10973120" y="7385969"/>
                </a:cubicBezTo>
                <a:cubicBezTo>
                  <a:pt x="10957816" y="7377620"/>
                  <a:pt x="10863917" y="7387249"/>
                  <a:pt x="10853397" y="7402767"/>
                </a:cubicBezTo>
                <a:cubicBezTo>
                  <a:pt x="10863917" y="7387249"/>
                  <a:pt x="10863917" y="7387249"/>
                  <a:pt x="10876624" y="7378819"/>
                </a:cubicBezTo>
                <a:cubicBezTo>
                  <a:pt x="10913984" y="7371826"/>
                  <a:pt x="10951884" y="7366610"/>
                  <a:pt x="10979130" y="7365081"/>
                </a:cubicBezTo>
                <a:lnTo>
                  <a:pt x="11000120" y="7365554"/>
                </a:lnTo>
                <a:lnTo>
                  <a:pt x="11001245" y="7337367"/>
                </a:lnTo>
                <a:cubicBezTo>
                  <a:pt x="11006813" y="7269256"/>
                  <a:pt x="11013039" y="7201420"/>
                  <a:pt x="10963931" y="7194979"/>
                </a:cubicBezTo>
                <a:close/>
                <a:moveTo>
                  <a:pt x="10671166" y="6782058"/>
                </a:moveTo>
                <a:lnTo>
                  <a:pt x="10666622" y="6784031"/>
                </a:lnTo>
                <a:lnTo>
                  <a:pt x="10660581" y="6790876"/>
                </a:lnTo>
                <a:cubicBezTo>
                  <a:pt x="10653238" y="6802274"/>
                  <a:pt x="10667797" y="6792144"/>
                  <a:pt x="10660457" y="6803536"/>
                </a:cubicBezTo>
                <a:lnTo>
                  <a:pt x="10663275" y="6803612"/>
                </a:lnTo>
                <a:lnTo>
                  <a:pt x="10666191" y="6799684"/>
                </a:lnTo>
                <a:close/>
                <a:moveTo>
                  <a:pt x="12119917" y="6319375"/>
                </a:moveTo>
                <a:cubicBezTo>
                  <a:pt x="12122161" y="6313642"/>
                  <a:pt x="12113153" y="6336591"/>
                  <a:pt x="12113153" y="6336591"/>
                </a:cubicBezTo>
                <a:cubicBezTo>
                  <a:pt x="12117159" y="6326391"/>
                  <a:pt x="12119162" y="6321288"/>
                  <a:pt x="12119917" y="6319375"/>
                </a:cubicBezTo>
                <a:close/>
                <a:moveTo>
                  <a:pt x="11588831" y="6285489"/>
                </a:moveTo>
                <a:cubicBezTo>
                  <a:pt x="11589394" y="6284054"/>
                  <a:pt x="11589253" y="6284411"/>
                  <a:pt x="11588727" y="6285753"/>
                </a:cubicBezTo>
                <a:lnTo>
                  <a:pt x="11587659" y="6288474"/>
                </a:lnTo>
                <a:lnTo>
                  <a:pt x="11586299" y="6291938"/>
                </a:lnTo>
                <a:cubicBezTo>
                  <a:pt x="11584329" y="6296956"/>
                  <a:pt x="11582079" y="6302693"/>
                  <a:pt x="11582079" y="6302693"/>
                </a:cubicBezTo>
                <a:lnTo>
                  <a:pt x="11587659" y="6288474"/>
                </a:lnTo>
                <a:close/>
                <a:moveTo>
                  <a:pt x="12633773" y="5685009"/>
                </a:moveTo>
                <a:lnTo>
                  <a:pt x="12636755" y="5693116"/>
                </a:lnTo>
                <a:lnTo>
                  <a:pt x="12646370" y="5690848"/>
                </a:lnTo>
                <a:cubicBezTo>
                  <a:pt x="12646459" y="5701907"/>
                  <a:pt x="12648876" y="5710675"/>
                  <a:pt x="12653035" y="5717718"/>
                </a:cubicBezTo>
                <a:cubicBezTo>
                  <a:pt x="12665519" y="5738853"/>
                  <a:pt x="12693702" y="5744499"/>
                  <a:pt x="12721884" y="5750143"/>
                </a:cubicBezTo>
                <a:cubicBezTo>
                  <a:pt x="12672439" y="5740238"/>
                  <a:pt x="12670099" y="5695607"/>
                  <a:pt x="12646370" y="5690848"/>
                </a:cubicBezTo>
                <a:close/>
                <a:moveTo>
                  <a:pt x="13160096" y="4448308"/>
                </a:moveTo>
                <a:lnTo>
                  <a:pt x="13152966" y="4467066"/>
                </a:lnTo>
                <a:lnTo>
                  <a:pt x="13152710" y="4477300"/>
                </a:lnTo>
                <a:lnTo>
                  <a:pt x="13156838" y="4524773"/>
                </a:lnTo>
                <a:lnTo>
                  <a:pt x="13164615" y="4460122"/>
                </a:lnTo>
                <a:cubicBezTo>
                  <a:pt x="13164743" y="4454730"/>
                  <a:pt x="13164518" y="4450597"/>
                  <a:pt x="13163809" y="4448402"/>
                </a:cubicBezTo>
                <a:cubicBezTo>
                  <a:pt x="13163104" y="4446205"/>
                  <a:pt x="13161908" y="4445948"/>
                  <a:pt x="13160096" y="4448308"/>
                </a:cubicBezTo>
                <a:close/>
                <a:moveTo>
                  <a:pt x="13721789" y="4259682"/>
                </a:moveTo>
                <a:cubicBezTo>
                  <a:pt x="13719534" y="4259680"/>
                  <a:pt x="13715954" y="4262888"/>
                  <a:pt x="13710452" y="4271434"/>
                </a:cubicBezTo>
                <a:cubicBezTo>
                  <a:pt x="13695163" y="4295167"/>
                  <a:pt x="13694460" y="4305606"/>
                  <a:pt x="13699567" y="4307028"/>
                </a:cubicBezTo>
                <a:cubicBezTo>
                  <a:pt x="13704675" y="4308451"/>
                  <a:pt x="13715592" y="4300853"/>
                  <a:pt x="13723546" y="4288512"/>
                </a:cubicBezTo>
                <a:cubicBezTo>
                  <a:pt x="13723546" y="4288512"/>
                  <a:pt x="13728570" y="4259675"/>
                  <a:pt x="13721789" y="4259682"/>
                </a:cubicBezTo>
                <a:close/>
                <a:moveTo>
                  <a:pt x="13494760" y="1578865"/>
                </a:moveTo>
                <a:lnTo>
                  <a:pt x="13558533" y="1950092"/>
                </a:lnTo>
                <a:lnTo>
                  <a:pt x="13569448" y="1978825"/>
                </a:lnTo>
                <a:cubicBezTo>
                  <a:pt x="13590909" y="2126252"/>
                  <a:pt x="13628284" y="2248986"/>
                  <a:pt x="13660538" y="2402517"/>
                </a:cubicBezTo>
                <a:cubicBezTo>
                  <a:pt x="13659802" y="2416121"/>
                  <a:pt x="13667131" y="2436947"/>
                  <a:pt x="13674603" y="2443009"/>
                </a:cubicBezTo>
                <a:cubicBezTo>
                  <a:pt x="13682075" y="2449071"/>
                  <a:pt x="13689690" y="2440368"/>
                  <a:pt x="13689525" y="2394917"/>
                </a:cubicBezTo>
                <a:cubicBezTo>
                  <a:pt x="13676557" y="2365179"/>
                  <a:pt x="13668506" y="2325742"/>
                  <a:pt x="13668896" y="2285667"/>
                </a:cubicBezTo>
                <a:cubicBezTo>
                  <a:pt x="13662310" y="2219022"/>
                  <a:pt x="13666322" y="2177472"/>
                  <a:pt x="13664533" y="2113767"/>
                </a:cubicBezTo>
                <a:cubicBezTo>
                  <a:pt x="13652202" y="2018653"/>
                  <a:pt x="13585343" y="1954146"/>
                  <a:pt x="13570584" y="1860717"/>
                </a:cubicBezTo>
                <a:cubicBezTo>
                  <a:pt x="13552572" y="1792069"/>
                  <a:pt x="13536054" y="1724218"/>
                  <a:pt x="13517889" y="1655809"/>
                </a:cubicBezTo>
                <a:close/>
                <a:moveTo>
                  <a:pt x="0" y="0"/>
                </a:moveTo>
                <a:lnTo>
                  <a:pt x="6805711" y="0"/>
                </a:lnTo>
                <a:lnTo>
                  <a:pt x="6805711" y="1"/>
                </a:lnTo>
                <a:lnTo>
                  <a:pt x="13151230" y="2"/>
                </a:lnTo>
                <a:lnTo>
                  <a:pt x="13200473" y="97510"/>
                </a:lnTo>
                <a:cubicBezTo>
                  <a:pt x="13307133" y="461136"/>
                  <a:pt x="13373442" y="840607"/>
                  <a:pt x="13433866" y="1224414"/>
                </a:cubicBezTo>
                <a:lnTo>
                  <a:pt x="13436719" y="1241007"/>
                </a:lnTo>
                <a:lnTo>
                  <a:pt x="13441335" y="1239937"/>
                </a:lnTo>
                <a:lnTo>
                  <a:pt x="13437491" y="1245525"/>
                </a:lnTo>
                <a:lnTo>
                  <a:pt x="13446194" y="1296163"/>
                </a:lnTo>
                <a:lnTo>
                  <a:pt x="13449576" y="1291033"/>
                </a:lnTo>
                <a:cubicBezTo>
                  <a:pt x="13458609" y="1291291"/>
                  <a:pt x="13467563" y="1299726"/>
                  <a:pt x="13471115" y="1306679"/>
                </a:cubicBezTo>
                <a:cubicBezTo>
                  <a:pt x="13486502" y="1334729"/>
                  <a:pt x="13485995" y="1387456"/>
                  <a:pt x="13501388" y="1415502"/>
                </a:cubicBezTo>
                <a:cubicBezTo>
                  <a:pt x="13557845" y="1558475"/>
                  <a:pt x="13586528" y="1707161"/>
                  <a:pt x="13639539" y="1832630"/>
                </a:cubicBezTo>
                <a:cubicBezTo>
                  <a:pt x="13718599" y="2004919"/>
                  <a:pt x="13714992" y="2253587"/>
                  <a:pt x="13735830" y="2466393"/>
                </a:cubicBezTo>
                <a:cubicBezTo>
                  <a:pt x="13756583" y="2562987"/>
                  <a:pt x="13785773" y="2658943"/>
                  <a:pt x="13813745" y="2756794"/>
                </a:cubicBezTo>
                <a:cubicBezTo>
                  <a:pt x="13863066" y="3014719"/>
                  <a:pt x="13800477" y="3381951"/>
                  <a:pt x="13739087" y="3749393"/>
                </a:cubicBezTo>
                <a:cubicBezTo>
                  <a:pt x="13720369" y="3815845"/>
                  <a:pt x="13686643" y="3892738"/>
                  <a:pt x="13683017" y="3940728"/>
                </a:cubicBezTo>
                <a:lnTo>
                  <a:pt x="13689885" y="3972109"/>
                </a:lnTo>
                <a:lnTo>
                  <a:pt x="13685380" y="3977154"/>
                </a:lnTo>
                <a:cubicBezTo>
                  <a:pt x="13682319" y="3981900"/>
                  <a:pt x="13683814" y="3982695"/>
                  <a:pt x="13691095" y="3977629"/>
                </a:cubicBezTo>
                <a:lnTo>
                  <a:pt x="13689885" y="3972109"/>
                </a:lnTo>
                <a:lnTo>
                  <a:pt x="13706995" y="3952942"/>
                </a:lnTo>
                <a:cubicBezTo>
                  <a:pt x="13699153" y="4017060"/>
                  <a:pt x="13698516" y="4082453"/>
                  <a:pt x="13713074" y="4072320"/>
                </a:cubicBezTo>
                <a:cubicBezTo>
                  <a:pt x="13698516" y="4082453"/>
                  <a:pt x="13736441" y="4023585"/>
                  <a:pt x="13736441" y="4023585"/>
                </a:cubicBezTo>
                <a:cubicBezTo>
                  <a:pt x="13758454" y="3989411"/>
                  <a:pt x="13765551" y="4003327"/>
                  <a:pt x="13796133" y="3955855"/>
                </a:cubicBezTo>
                <a:cubicBezTo>
                  <a:pt x="13803598" y="3931808"/>
                  <a:pt x="13818664" y="3868947"/>
                  <a:pt x="13834812" y="3818953"/>
                </a:cubicBezTo>
                <a:cubicBezTo>
                  <a:pt x="13852038" y="3750139"/>
                  <a:pt x="13870357" y="3678207"/>
                  <a:pt x="13888268" y="3605581"/>
                </a:cubicBezTo>
                <a:lnTo>
                  <a:pt x="13930883" y="3423838"/>
                </a:lnTo>
                <a:lnTo>
                  <a:pt x="13929451" y="3460944"/>
                </a:lnTo>
                <a:cubicBezTo>
                  <a:pt x="13916379" y="3535771"/>
                  <a:pt x="13895108" y="3617090"/>
                  <a:pt x="13872641" y="3697666"/>
                </a:cubicBezTo>
                <a:cubicBezTo>
                  <a:pt x="13825278" y="3860516"/>
                  <a:pt x="13816677" y="4002678"/>
                  <a:pt x="13777736" y="4166998"/>
                </a:cubicBezTo>
                <a:cubicBezTo>
                  <a:pt x="13750320" y="4260448"/>
                  <a:pt x="13728685" y="4348568"/>
                  <a:pt x="13706166" y="4434944"/>
                </a:cubicBezTo>
                <a:cubicBezTo>
                  <a:pt x="13683642" y="4521324"/>
                  <a:pt x="13660231" y="4605963"/>
                  <a:pt x="13629268" y="4692456"/>
                </a:cubicBezTo>
                <a:cubicBezTo>
                  <a:pt x="13638465" y="4613781"/>
                  <a:pt x="13663546" y="4512525"/>
                  <a:pt x="13694634" y="4412328"/>
                </a:cubicBezTo>
                <a:lnTo>
                  <a:pt x="13709945" y="4324157"/>
                </a:lnTo>
                <a:cubicBezTo>
                  <a:pt x="13678401" y="4346114"/>
                  <a:pt x="13648658" y="4431757"/>
                  <a:pt x="13648539" y="4444406"/>
                </a:cubicBezTo>
                <a:cubicBezTo>
                  <a:pt x="13578896" y="4668851"/>
                  <a:pt x="13562441" y="4875136"/>
                  <a:pt x="13463821" y="5105082"/>
                </a:cubicBezTo>
                <a:cubicBezTo>
                  <a:pt x="13465204" y="4961661"/>
                  <a:pt x="13570210" y="4694797"/>
                  <a:pt x="13594713" y="4527957"/>
                </a:cubicBezTo>
                <a:cubicBezTo>
                  <a:pt x="13588213" y="4577521"/>
                  <a:pt x="13610863" y="4477956"/>
                  <a:pt x="13586537" y="4501174"/>
                </a:cubicBezTo>
                <a:cubicBezTo>
                  <a:pt x="13542748" y="4544217"/>
                  <a:pt x="13580161" y="4538080"/>
                  <a:pt x="13580161" y="4538080"/>
                </a:cubicBezTo>
                <a:cubicBezTo>
                  <a:pt x="13545271" y="4656638"/>
                  <a:pt x="13514678" y="4768536"/>
                  <a:pt x="13482416" y="4879893"/>
                </a:cubicBezTo>
                <a:lnTo>
                  <a:pt x="13410044" y="5107472"/>
                </a:lnTo>
                <a:lnTo>
                  <a:pt x="13402512" y="5091251"/>
                </a:lnTo>
                <a:lnTo>
                  <a:pt x="13401910" y="5090808"/>
                </a:lnTo>
                <a:lnTo>
                  <a:pt x="13403806" y="5081902"/>
                </a:lnTo>
                <a:cubicBezTo>
                  <a:pt x="13412490" y="5055953"/>
                  <a:pt x="13457155" y="4922222"/>
                  <a:pt x="13442598" y="4932347"/>
                </a:cubicBezTo>
                <a:cubicBezTo>
                  <a:pt x="13396505" y="4964425"/>
                  <a:pt x="13366390" y="5088036"/>
                  <a:pt x="13381071" y="5065250"/>
                </a:cubicBezTo>
                <a:lnTo>
                  <a:pt x="13378732" y="5075565"/>
                </a:lnTo>
                <a:lnTo>
                  <a:pt x="13353148" y="5092024"/>
                </a:lnTo>
                <a:cubicBezTo>
                  <a:pt x="13349027" y="5100216"/>
                  <a:pt x="13349133" y="5110352"/>
                  <a:pt x="13351490" y="5121071"/>
                </a:cubicBezTo>
                <a:lnTo>
                  <a:pt x="13360453" y="5145731"/>
                </a:lnTo>
                <a:lnTo>
                  <a:pt x="13349858" y="5178100"/>
                </a:lnTo>
                <a:cubicBezTo>
                  <a:pt x="13313283" y="5222414"/>
                  <a:pt x="13344496" y="5109561"/>
                  <a:pt x="13344496" y="5109561"/>
                </a:cubicBezTo>
                <a:cubicBezTo>
                  <a:pt x="13411698" y="4888909"/>
                  <a:pt x="13450752" y="4711940"/>
                  <a:pt x="13498236" y="4536435"/>
                </a:cubicBezTo>
                <a:cubicBezTo>
                  <a:pt x="13498358" y="4523781"/>
                  <a:pt x="13574000" y="4302494"/>
                  <a:pt x="13520565" y="4345968"/>
                </a:cubicBezTo>
                <a:cubicBezTo>
                  <a:pt x="13484114" y="4377614"/>
                  <a:pt x="13459988" y="4504394"/>
                  <a:pt x="13506965" y="4381618"/>
                </a:cubicBezTo>
                <a:cubicBezTo>
                  <a:pt x="13452265" y="4555857"/>
                  <a:pt x="13420807" y="4694023"/>
                  <a:pt x="13375880" y="4855176"/>
                </a:cubicBezTo>
                <a:cubicBezTo>
                  <a:pt x="13368537" y="4866569"/>
                  <a:pt x="13360050" y="4996080"/>
                  <a:pt x="13329593" y="5030894"/>
                </a:cubicBezTo>
                <a:cubicBezTo>
                  <a:pt x="13268815" y="5085764"/>
                  <a:pt x="13329145" y="4952643"/>
                  <a:pt x="13329145" y="4952643"/>
                </a:cubicBezTo>
                <a:cubicBezTo>
                  <a:pt x="13375670" y="4751619"/>
                  <a:pt x="13392331" y="4648892"/>
                  <a:pt x="13446067" y="4449137"/>
                </a:cubicBezTo>
                <a:cubicBezTo>
                  <a:pt x="13446186" y="4436487"/>
                  <a:pt x="13509575" y="4236296"/>
                  <a:pt x="13470697" y="4269635"/>
                </a:cubicBezTo>
                <a:cubicBezTo>
                  <a:pt x="13440239" y="4304450"/>
                  <a:pt x="13440318" y="4420665"/>
                  <a:pt x="13440440" y="4408012"/>
                </a:cubicBezTo>
                <a:cubicBezTo>
                  <a:pt x="13416958" y="4469396"/>
                  <a:pt x="13415486" y="4496606"/>
                  <a:pt x="13385863" y="4569593"/>
                </a:cubicBezTo>
                <a:cubicBezTo>
                  <a:pt x="13371937" y="4514341"/>
                  <a:pt x="13432141" y="4393882"/>
                  <a:pt x="13432774" y="4328500"/>
                </a:cubicBezTo>
                <a:cubicBezTo>
                  <a:pt x="13440239" y="4304450"/>
                  <a:pt x="13410046" y="4311843"/>
                  <a:pt x="13411504" y="4284645"/>
                </a:cubicBezTo>
                <a:lnTo>
                  <a:pt x="13414587" y="4247954"/>
                </a:lnTo>
                <a:lnTo>
                  <a:pt x="13415638" y="4245820"/>
                </a:lnTo>
                <a:lnTo>
                  <a:pt x="13415287" y="4239618"/>
                </a:lnTo>
                <a:lnTo>
                  <a:pt x="13421891" y="4161011"/>
                </a:lnTo>
                <a:cubicBezTo>
                  <a:pt x="13431859" y="4111783"/>
                  <a:pt x="13443796" y="4061050"/>
                  <a:pt x="13444111" y="4028358"/>
                </a:cubicBezTo>
                <a:cubicBezTo>
                  <a:pt x="13448517" y="4040221"/>
                  <a:pt x="13449907" y="4013522"/>
                  <a:pt x="13444183" y="4003709"/>
                </a:cubicBezTo>
                <a:cubicBezTo>
                  <a:pt x="13442274" y="4000439"/>
                  <a:pt x="13439576" y="3999042"/>
                  <a:pt x="13435937" y="4001578"/>
                </a:cubicBezTo>
                <a:cubicBezTo>
                  <a:pt x="13389840" y="4033654"/>
                  <a:pt x="13413524" y="4075832"/>
                  <a:pt x="13406189" y="4087224"/>
                </a:cubicBezTo>
                <a:lnTo>
                  <a:pt x="13392343" y="4155823"/>
                </a:lnTo>
                <a:lnTo>
                  <a:pt x="13413275" y="4204259"/>
                </a:lnTo>
                <a:lnTo>
                  <a:pt x="13415287" y="4239618"/>
                </a:lnTo>
                <a:lnTo>
                  <a:pt x="13414587" y="4247954"/>
                </a:lnTo>
                <a:lnTo>
                  <a:pt x="13394961" y="4287767"/>
                </a:lnTo>
                <a:lnTo>
                  <a:pt x="13366685" y="4282965"/>
                </a:lnTo>
                <a:lnTo>
                  <a:pt x="13345289" y="4388991"/>
                </a:lnTo>
                <a:cubicBezTo>
                  <a:pt x="13322775" y="4489893"/>
                  <a:pt x="13295871" y="4592941"/>
                  <a:pt x="13258055" y="4703579"/>
                </a:cubicBezTo>
                <a:cubicBezTo>
                  <a:pt x="13253930" y="4632077"/>
                  <a:pt x="13278863" y="4545071"/>
                  <a:pt x="13303041" y="4459239"/>
                </a:cubicBezTo>
                <a:lnTo>
                  <a:pt x="13339033" y="4247889"/>
                </a:lnTo>
                <a:lnTo>
                  <a:pt x="13325355" y="4226899"/>
                </a:lnTo>
                <a:lnTo>
                  <a:pt x="13309506" y="4196081"/>
                </a:lnTo>
                <a:lnTo>
                  <a:pt x="13298932" y="4214237"/>
                </a:lnTo>
                <a:cubicBezTo>
                  <a:pt x="13251059" y="4429818"/>
                  <a:pt x="13220437" y="4606156"/>
                  <a:pt x="13159357" y="4817310"/>
                </a:cubicBezTo>
                <a:lnTo>
                  <a:pt x="13131347" y="4888278"/>
                </a:lnTo>
                <a:lnTo>
                  <a:pt x="13139623" y="4942489"/>
                </a:lnTo>
                <a:cubicBezTo>
                  <a:pt x="13141542" y="4989662"/>
                  <a:pt x="13119804" y="4979961"/>
                  <a:pt x="13088471" y="4952296"/>
                </a:cubicBezTo>
                <a:lnTo>
                  <a:pt x="13047431" y="4913275"/>
                </a:lnTo>
                <a:lnTo>
                  <a:pt x="13035654" y="4969521"/>
                </a:lnTo>
                <a:lnTo>
                  <a:pt x="13000963" y="4954145"/>
                </a:lnTo>
                <a:cubicBezTo>
                  <a:pt x="12913624" y="4974626"/>
                  <a:pt x="12947472" y="5024882"/>
                  <a:pt x="12979260" y="5047653"/>
                </a:cubicBezTo>
                <a:lnTo>
                  <a:pt x="13006493" y="5092535"/>
                </a:lnTo>
                <a:lnTo>
                  <a:pt x="12991013" y="5155480"/>
                </a:lnTo>
                <a:lnTo>
                  <a:pt x="12989201" y="5163026"/>
                </a:lnTo>
                <a:lnTo>
                  <a:pt x="12973867" y="5149418"/>
                </a:lnTo>
                <a:cubicBezTo>
                  <a:pt x="12952747" y="5131563"/>
                  <a:pt x="12933574" y="5112153"/>
                  <a:pt x="12923770" y="5085259"/>
                </a:cubicBezTo>
                <a:cubicBezTo>
                  <a:pt x="12906523" y="5060951"/>
                  <a:pt x="12897777" y="5024534"/>
                  <a:pt x="12886699" y="4989976"/>
                </a:cubicBezTo>
                <a:lnTo>
                  <a:pt x="12850663" y="4930728"/>
                </a:lnTo>
                <a:lnTo>
                  <a:pt x="12824216" y="4990306"/>
                </a:lnTo>
                <a:lnTo>
                  <a:pt x="12825635" y="4996752"/>
                </a:lnTo>
                <a:cubicBezTo>
                  <a:pt x="12835555" y="5036993"/>
                  <a:pt x="12844116" y="5086165"/>
                  <a:pt x="12854529" y="5092405"/>
                </a:cubicBezTo>
                <a:cubicBezTo>
                  <a:pt x="12846827" y="5112001"/>
                  <a:pt x="12830809" y="5152801"/>
                  <a:pt x="12826970" y="5162589"/>
                </a:cubicBezTo>
                <a:cubicBezTo>
                  <a:pt x="12834173" y="5177001"/>
                  <a:pt x="12848423" y="5173453"/>
                  <a:pt x="12862590" y="5175577"/>
                </a:cubicBezTo>
                <a:cubicBezTo>
                  <a:pt x="12858753" y="5185366"/>
                  <a:pt x="12824718" y="5233839"/>
                  <a:pt x="12834400" y="5247387"/>
                </a:cubicBezTo>
                <a:cubicBezTo>
                  <a:pt x="12841601" y="5261799"/>
                  <a:pt x="12892115" y="5269611"/>
                  <a:pt x="12886502" y="5316662"/>
                </a:cubicBezTo>
                <a:cubicBezTo>
                  <a:pt x="12885940" y="5334473"/>
                  <a:pt x="12881780" y="5344729"/>
                  <a:pt x="12875760" y="5349834"/>
                </a:cubicBezTo>
                <a:lnTo>
                  <a:pt x="12863767" y="5351103"/>
                </a:lnTo>
                <a:lnTo>
                  <a:pt x="12888281" y="5386132"/>
                </a:lnTo>
                <a:cubicBezTo>
                  <a:pt x="12893477" y="5398556"/>
                  <a:pt x="12894320" y="5411144"/>
                  <a:pt x="12887010" y="5422558"/>
                </a:cubicBezTo>
                <a:cubicBezTo>
                  <a:pt x="12828404" y="5499147"/>
                  <a:pt x="12825696" y="5410284"/>
                  <a:pt x="12825696" y="5410284"/>
                </a:cubicBezTo>
                <a:cubicBezTo>
                  <a:pt x="12820650" y="5396388"/>
                  <a:pt x="12808138" y="5375943"/>
                  <a:pt x="12792445" y="5354511"/>
                </a:cubicBezTo>
                <a:lnTo>
                  <a:pt x="12742842" y="5296088"/>
                </a:lnTo>
                <a:lnTo>
                  <a:pt x="12716867" y="5306554"/>
                </a:lnTo>
                <a:cubicBezTo>
                  <a:pt x="12702481" y="5309083"/>
                  <a:pt x="12692380" y="5303086"/>
                  <a:pt x="12685015" y="5291812"/>
                </a:cubicBezTo>
                <a:lnTo>
                  <a:pt x="12680869" y="5279345"/>
                </a:lnTo>
                <a:lnTo>
                  <a:pt x="12680537" y="5285513"/>
                </a:lnTo>
                <a:lnTo>
                  <a:pt x="12684353" y="5300180"/>
                </a:lnTo>
                <a:lnTo>
                  <a:pt x="12718377" y="5373675"/>
                </a:lnTo>
                <a:cubicBezTo>
                  <a:pt x="12721656" y="5381699"/>
                  <a:pt x="12719297" y="5395903"/>
                  <a:pt x="12715976" y="5412558"/>
                </a:cubicBezTo>
                <a:lnTo>
                  <a:pt x="12715277" y="5417121"/>
                </a:lnTo>
                <a:lnTo>
                  <a:pt x="12726129" y="5456570"/>
                </a:lnTo>
                <a:lnTo>
                  <a:pt x="12731900" y="5493288"/>
                </a:lnTo>
                <a:lnTo>
                  <a:pt x="12731945" y="5493339"/>
                </a:lnTo>
                <a:lnTo>
                  <a:pt x="12731925" y="5493419"/>
                </a:lnTo>
                <a:lnTo>
                  <a:pt x="12752436" y="5623773"/>
                </a:lnTo>
                <a:cubicBezTo>
                  <a:pt x="12742912" y="5666030"/>
                  <a:pt x="12771324" y="5760047"/>
                  <a:pt x="12771324" y="5760047"/>
                </a:cubicBezTo>
                <a:lnTo>
                  <a:pt x="12714647" y="5792387"/>
                </a:lnTo>
                <a:lnTo>
                  <a:pt x="12725948" y="5809768"/>
                </a:lnTo>
                <a:lnTo>
                  <a:pt x="12717039" y="5825894"/>
                </a:lnTo>
                <a:lnTo>
                  <a:pt x="12696965" y="5867949"/>
                </a:lnTo>
                <a:lnTo>
                  <a:pt x="12685863" y="5855697"/>
                </a:lnTo>
                <a:cubicBezTo>
                  <a:pt x="12635023" y="5794794"/>
                  <a:pt x="12582987" y="5732189"/>
                  <a:pt x="12520271" y="5670832"/>
                </a:cubicBezTo>
                <a:cubicBezTo>
                  <a:pt x="12516672" y="5663627"/>
                  <a:pt x="12507705" y="5653706"/>
                  <a:pt x="12496233" y="5641311"/>
                </a:cubicBezTo>
                <a:lnTo>
                  <a:pt x="12466321" y="5607376"/>
                </a:lnTo>
                <a:lnTo>
                  <a:pt x="12412233" y="5582309"/>
                </a:lnTo>
                <a:lnTo>
                  <a:pt x="12392762" y="5566609"/>
                </a:lnTo>
                <a:lnTo>
                  <a:pt x="12391185" y="5587641"/>
                </a:lnTo>
                <a:cubicBezTo>
                  <a:pt x="12381794" y="5594670"/>
                  <a:pt x="12355105" y="5542899"/>
                  <a:pt x="12346817" y="5539436"/>
                </a:cubicBezTo>
                <a:cubicBezTo>
                  <a:pt x="12332564" y="5542984"/>
                  <a:pt x="12266028" y="5575974"/>
                  <a:pt x="12243453" y="5600729"/>
                </a:cubicBezTo>
                <a:cubicBezTo>
                  <a:pt x="12239611" y="5610519"/>
                  <a:pt x="12315159" y="5723792"/>
                  <a:pt x="12321718" y="5739839"/>
                </a:cubicBezTo>
                <a:cubicBezTo>
                  <a:pt x="12327800" y="5789864"/>
                  <a:pt x="12340199" y="5829245"/>
                  <a:pt x="12335229" y="5874664"/>
                </a:cubicBezTo>
                <a:cubicBezTo>
                  <a:pt x="12331385" y="5884455"/>
                  <a:pt x="12300471" y="5930433"/>
                  <a:pt x="12296630" y="5940221"/>
                </a:cubicBezTo>
                <a:cubicBezTo>
                  <a:pt x="12279482" y="6016653"/>
                  <a:pt x="12425675" y="5982757"/>
                  <a:pt x="12362498" y="6039945"/>
                </a:cubicBezTo>
                <a:cubicBezTo>
                  <a:pt x="12362498" y="6039945"/>
                  <a:pt x="12336558" y="6040505"/>
                  <a:pt x="12306777" y="6050857"/>
                </a:cubicBezTo>
                <a:lnTo>
                  <a:pt x="12316466" y="6043627"/>
                </a:lnTo>
                <a:lnTo>
                  <a:pt x="12321667" y="6045678"/>
                </a:lnTo>
                <a:cubicBezTo>
                  <a:pt x="12323590" y="6040785"/>
                  <a:pt x="12324556" y="6038333"/>
                  <a:pt x="12322690" y="6038984"/>
                </a:cubicBezTo>
                <a:lnTo>
                  <a:pt x="12316466" y="6043627"/>
                </a:lnTo>
                <a:lnTo>
                  <a:pt x="12306892" y="6039861"/>
                </a:lnTo>
                <a:lnTo>
                  <a:pt x="12306981" y="6031230"/>
                </a:lnTo>
                <a:cubicBezTo>
                  <a:pt x="12304480" y="6028046"/>
                  <a:pt x="12300938" y="6027516"/>
                  <a:pt x="12300938" y="6027516"/>
                </a:cubicBezTo>
                <a:cubicBezTo>
                  <a:pt x="12300938" y="6027516"/>
                  <a:pt x="12244734" y="6072414"/>
                  <a:pt x="12231205" y="6068660"/>
                </a:cubicBezTo>
                <a:cubicBezTo>
                  <a:pt x="12211108" y="6070714"/>
                  <a:pt x="12199045" y="6050942"/>
                  <a:pt x="12189321" y="6029309"/>
                </a:cubicBezTo>
                <a:lnTo>
                  <a:pt x="12171644" y="5997191"/>
                </a:lnTo>
                <a:lnTo>
                  <a:pt x="12137216" y="6051632"/>
                </a:lnTo>
                <a:cubicBezTo>
                  <a:pt x="12122470" y="6073981"/>
                  <a:pt x="12106806" y="6097755"/>
                  <a:pt x="12094486" y="6119098"/>
                </a:cubicBezTo>
                <a:lnTo>
                  <a:pt x="12091295" y="6126545"/>
                </a:lnTo>
                <a:lnTo>
                  <a:pt x="12137341" y="6226533"/>
                </a:lnTo>
                <a:lnTo>
                  <a:pt x="12243283" y="6359451"/>
                </a:lnTo>
                <a:lnTo>
                  <a:pt x="12231622" y="6386168"/>
                </a:lnTo>
                <a:lnTo>
                  <a:pt x="12210225" y="6443836"/>
                </a:lnTo>
                <a:lnTo>
                  <a:pt x="12163896" y="6414791"/>
                </a:lnTo>
                <a:cubicBezTo>
                  <a:pt x="12171905" y="6394388"/>
                  <a:pt x="12173489" y="6380803"/>
                  <a:pt x="12168864" y="6374838"/>
                </a:cubicBezTo>
                <a:cubicBezTo>
                  <a:pt x="12164243" y="6368867"/>
                  <a:pt x="12153417" y="6370516"/>
                  <a:pt x="12136602" y="6380588"/>
                </a:cubicBezTo>
                <a:cubicBezTo>
                  <a:pt x="12124430" y="6411595"/>
                  <a:pt x="12131635" y="6426004"/>
                  <a:pt x="12163896" y="6414791"/>
                </a:cubicBezTo>
                <a:lnTo>
                  <a:pt x="12181074" y="6470085"/>
                </a:lnTo>
                <a:lnTo>
                  <a:pt x="12135692" y="6510142"/>
                </a:lnTo>
                <a:cubicBezTo>
                  <a:pt x="12144252" y="6496854"/>
                  <a:pt x="12151588" y="6485466"/>
                  <a:pt x="12151588" y="6485466"/>
                </a:cubicBezTo>
                <a:cubicBezTo>
                  <a:pt x="12104150" y="6532090"/>
                  <a:pt x="12118708" y="6521962"/>
                  <a:pt x="12135692" y="6510142"/>
                </a:cubicBezTo>
                <a:lnTo>
                  <a:pt x="12126800" y="6542946"/>
                </a:lnTo>
                <a:lnTo>
                  <a:pt x="12088407" y="6510450"/>
                </a:lnTo>
                <a:lnTo>
                  <a:pt x="12085261" y="6491717"/>
                </a:lnTo>
                <a:cubicBezTo>
                  <a:pt x="12085174" y="6484806"/>
                  <a:pt x="12086584" y="6479373"/>
                  <a:pt x="12090225" y="6476840"/>
                </a:cubicBezTo>
                <a:lnTo>
                  <a:pt x="12071856" y="6496451"/>
                </a:lnTo>
                <a:lnTo>
                  <a:pt x="12020488" y="6452973"/>
                </a:lnTo>
                <a:lnTo>
                  <a:pt x="12026811" y="6419365"/>
                </a:lnTo>
                <a:lnTo>
                  <a:pt x="12028870" y="6411374"/>
                </a:lnTo>
                <a:lnTo>
                  <a:pt x="11963679" y="6496331"/>
                </a:lnTo>
                <a:lnTo>
                  <a:pt x="11953378" y="6510311"/>
                </a:lnTo>
                <a:lnTo>
                  <a:pt x="11944616" y="6513125"/>
                </a:lnTo>
                <a:cubicBezTo>
                  <a:pt x="11919040" y="6521385"/>
                  <a:pt x="11855582" y="6542132"/>
                  <a:pt x="11802412" y="6561594"/>
                </a:cubicBezTo>
                <a:lnTo>
                  <a:pt x="11772171" y="6573744"/>
                </a:lnTo>
                <a:lnTo>
                  <a:pt x="11755883" y="6519561"/>
                </a:lnTo>
                <a:cubicBezTo>
                  <a:pt x="11744014" y="6495657"/>
                  <a:pt x="11729178" y="6481516"/>
                  <a:pt x="11710050" y="6485090"/>
                </a:cubicBezTo>
                <a:lnTo>
                  <a:pt x="11691562" y="6555134"/>
                </a:lnTo>
                <a:lnTo>
                  <a:pt x="11685458" y="6504850"/>
                </a:lnTo>
                <a:lnTo>
                  <a:pt x="11684547" y="6497340"/>
                </a:lnTo>
                <a:cubicBezTo>
                  <a:pt x="11682848" y="6471242"/>
                  <a:pt x="11681144" y="6443756"/>
                  <a:pt x="11676004" y="6419263"/>
                </a:cubicBezTo>
                <a:lnTo>
                  <a:pt x="11661729" y="6389772"/>
                </a:lnTo>
                <a:lnTo>
                  <a:pt x="11600556" y="6392111"/>
                </a:lnTo>
                <a:cubicBezTo>
                  <a:pt x="11553395" y="6408497"/>
                  <a:pt x="11640022" y="6395302"/>
                  <a:pt x="11584541" y="6432905"/>
                </a:cubicBezTo>
                <a:cubicBezTo>
                  <a:pt x="11529054" y="6470512"/>
                  <a:pt x="11550040" y="6384296"/>
                  <a:pt x="11528582" y="6373433"/>
                </a:cubicBezTo>
                <a:cubicBezTo>
                  <a:pt x="11526591" y="6340299"/>
                  <a:pt x="11531566" y="6294877"/>
                  <a:pt x="11495219" y="6289190"/>
                </a:cubicBezTo>
                <a:cubicBezTo>
                  <a:pt x="11495219" y="6289190"/>
                  <a:pt x="11485071" y="6297296"/>
                  <a:pt x="11473065" y="6306049"/>
                </a:cubicBezTo>
                <a:lnTo>
                  <a:pt x="11445847" y="6322988"/>
                </a:lnTo>
                <a:lnTo>
                  <a:pt x="11439587" y="6361779"/>
                </a:lnTo>
                <a:lnTo>
                  <a:pt x="11436677" y="6371205"/>
                </a:lnTo>
                <a:lnTo>
                  <a:pt x="11437675" y="6371231"/>
                </a:lnTo>
                <a:cubicBezTo>
                  <a:pt x="11478013" y="6376896"/>
                  <a:pt x="11494428" y="6392146"/>
                  <a:pt x="11469501" y="6422115"/>
                </a:cubicBezTo>
                <a:cubicBezTo>
                  <a:pt x="11460691" y="6431392"/>
                  <a:pt x="11447301" y="6442626"/>
                  <a:pt x="11430613" y="6455183"/>
                </a:cubicBezTo>
                <a:lnTo>
                  <a:pt x="11405293" y="6472879"/>
                </a:lnTo>
                <a:lnTo>
                  <a:pt x="11399201" y="6492613"/>
                </a:lnTo>
                <a:lnTo>
                  <a:pt x="11393693" y="6535495"/>
                </a:lnTo>
                <a:lnTo>
                  <a:pt x="11405865" y="6617085"/>
                </a:lnTo>
                <a:lnTo>
                  <a:pt x="11417577" y="6708256"/>
                </a:lnTo>
                <a:lnTo>
                  <a:pt x="11424823" y="6725920"/>
                </a:lnTo>
                <a:lnTo>
                  <a:pt x="11437607" y="6746096"/>
                </a:lnTo>
                <a:lnTo>
                  <a:pt x="11455634" y="6749624"/>
                </a:lnTo>
                <a:cubicBezTo>
                  <a:pt x="11457455" y="6754210"/>
                  <a:pt x="11455281" y="6760134"/>
                  <a:pt x="11451245" y="6765429"/>
                </a:cubicBezTo>
                <a:lnTo>
                  <a:pt x="11450214" y="6765996"/>
                </a:lnTo>
                <a:lnTo>
                  <a:pt x="11451450" y="6767942"/>
                </a:lnTo>
                <a:cubicBezTo>
                  <a:pt x="11456137" y="6782800"/>
                  <a:pt x="11455038" y="6799137"/>
                  <a:pt x="11443351" y="6818879"/>
                </a:cubicBezTo>
                <a:lnTo>
                  <a:pt x="11430527" y="6822860"/>
                </a:lnTo>
                <a:lnTo>
                  <a:pt x="11418677" y="6766352"/>
                </a:lnTo>
                <a:cubicBezTo>
                  <a:pt x="11418677" y="6766352"/>
                  <a:pt x="11399393" y="6781846"/>
                  <a:pt x="11377095" y="6797897"/>
                </a:cubicBezTo>
                <a:lnTo>
                  <a:pt x="11361851" y="6806820"/>
                </a:lnTo>
                <a:lnTo>
                  <a:pt x="11344793" y="6786716"/>
                </a:lnTo>
                <a:cubicBezTo>
                  <a:pt x="11341558" y="6776416"/>
                  <a:pt x="11344185" y="6765899"/>
                  <a:pt x="11355961" y="6757215"/>
                </a:cubicBezTo>
                <a:lnTo>
                  <a:pt x="11311951" y="6812660"/>
                </a:lnTo>
                <a:lnTo>
                  <a:pt x="11306243" y="6791362"/>
                </a:lnTo>
                <a:cubicBezTo>
                  <a:pt x="11292884" y="6730413"/>
                  <a:pt x="11275350" y="6623945"/>
                  <a:pt x="11275826" y="6588187"/>
                </a:cubicBezTo>
                <a:lnTo>
                  <a:pt x="11247203" y="6573641"/>
                </a:lnTo>
                <a:lnTo>
                  <a:pt x="11226021" y="6586793"/>
                </a:lnTo>
                <a:lnTo>
                  <a:pt x="11194890" y="6604985"/>
                </a:lnTo>
                <a:lnTo>
                  <a:pt x="11187352" y="6621825"/>
                </a:lnTo>
                <a:cubicBezTo>
                  <a:pt x="11164111" y="6707265"/>
                  <a:pt x="11172935" y="6868520"/>
                  <a:pt x="11158242" y="6928424"/>
                </a:cubicBezTo>
                <a:cubicBezTo>
                  <a:pt x="11161206" y="6995554"/>
                  <a:pt x="11168896" y="7050817"/>
                  <a:pt x="11169878" y="7101848"/>
                </a:cubicBezTo>
                <a:lnTo>
                  <a:pt x="11142260" y="7244916"/>
                </a:lnTo>
                <a:lnTo>
                  <a:pt x="11131048" y="7256825"/>
                </a:lnTo>
                <a:cubicBezTo>
                  <a:pt x="11123737" y="7268249"/>
                  <a:pt x="11122258" y="7283127"/>
                  <a:pt x="11124148" y="7299032"/>
                </a:cubicBezTo>
                <a:lnTo>
                  <a:pt x="11129203" y="7317361"/>
                </a:lnTo>
                <a:lnTo>
                  <a:pt x="11108589" y="7432326"/>
                </a:lnTo>
                <a:lnTo>
                  <a:pt x="11056145" y="7458606"/>
                </a:lnTo>
                <a:lnTo>
                  <a:pt x="10998394" y="7439064"/>
                </a:lnTo>
                <a:lnTo>
                  <a:pt x="10998269" y="7411947"/>
                </a:lnTo>
                <a:lnTo>
                  <a:pt x="10999596" y="7378732"/>
                </a:lnTo>
                <a:lnTo>
                  <a:pt x="10994090" y="7381666"/>
                </a:lnTo>
                <a:cubicBezTo>
                  <a:pt x="10978994" y="7390612"/>
                  <a:pt x="10962583" y="7401499"/>
                  <a:pt x="10962583" y="7401499"/>
                </a:cubicBezTo>
                <a:cubicBezTo>
                  <a:pt x="10924469" y="7426780"/>
                  <a:pt x="10941523" y="7432546"/>
                  <a:pt x="10888584" y="7467663"/>
                </a:cubicBezTo>
                <a:cubicBezTo>
                  <a:pt x="10860989" y="7477430"/>
                  <a:pt x="10788457" y="7498503"/>
                  <a:pt x="10731155" y="7519437"/>
                </a:cubicBezTo>
                <a:cubicBezTo>
                  <a:pt x="10651808" y="7543251"/>
                  <a:pt x="10568903" y="7568449"/>
                  <a:pt x="10485137" y="7593305"/>
                </a:cubicBezTo>
                <a:lnTo>
                  <a:pt x="10439625" y="7606318"/>
                </a:lnTo>
                <a:lnTo>
                  <a:pt x="10437097" y="7616511"/>
                </a:lnTo>
                <a:lnTo>
                  <a:pt x="10429366" y="7646252"/>
                </a:lnTo>
                <a:lnTo>
                  <a:pt x="10494644" y="7628583"/>
                </a:lnTo>
                <a:cubicBezTo>
                  <a:pt x="10576699" y="7606330"/>
                  <a:pt x="10659889" y="7584146"/>
                  <a:pt x="10744576" y="7563193"/>
                </a:cubicBezTo>
                <a:cubicBezTo>
                  <a:pt x="10859529" y="7522518"/>
                  <a:pt x="10917245" y="7511272"/>
                  <a:pt x="11023850" y="7493211"/>
                </a:cubicBezTo>
                <a:cubicBezTo>
                  <a:pt x="11071037" y="7497488"/>
                  <a:pt x="11004968" y="7531354"/>
                  <a:pt x="10943377" y="7546592"/>
                </a:cubicBezTo>
                <a:cubicBezTo>
                  <a:pt x="10915793" y="7556352"/>
                  <a:pt x="10928068" y="7538249"/>
                  <a:pt x="10860246" y="7574694"/>
                </a:cubicBezTo>
                <a:cubicBezTo>
                  <a:pt x="10731132" y="7668884"/>
                  <a:pt x="10611816" y="7695376"/>
                  <a:pt x="10496868" y="7736047"/>
                </a:cubicBezTo>
                <a:lnTo>
                  <a:pt x="10398567" y="7764763"/>
                </a:lnTo>
                <a:lnTo>
                  <a:pt x="10394546" y="7780234"/>
                </a:lnTo>
                <a:lnTo>
                  <a:pt x="10379437" y="7822237"/>
                </a:lnTo>
                <a:lnTo>
                  <a:pt x="10500120" y="7796510"/>
                </a:lnTo>
                <a:lnTo>
                  <a:pt x="10369933" y="7848659"/>
                </a:lnTo>
                <a:lnTo>
                  <a:pt x="10348907" y="7907118"/>
                </a:lnTo>
                <a:lnTo>
                  <a:pt x="10395522" y="7894940"/>
                </a:lnTo>
                <a:lnTo>
                  <a:pt x="10395679" y="7894251"/>
                </a:lnTo>
                <a:cubicBezTo>
                  <a:pt x="10423473" y="7848845"/>
                  <a:pt x="10502038" y="7771687"/>
                  <a:pt x="10513611" y="7827827"/>
                </a:cubicBezTo>
                <a:lnTo>
                  <a:pt x="10478370" y="7864940"/>
                </a:lnTo>
                <a:cubicBezTo>
                  <a:pt x="10423963" y="7911077"/>
                  <a:pt x="10397675" y="7925588"/>
                  <a:pt x="10389168" y="7922970"/>
                </a:cubicBezTo>
                <a:lnTo>
                  <a:pt x="10394714" y="7898503"/>
                </a:lnTo>
                <a:lnTo>
                  <a:pt x="10345881" y="7915531"/>
                </a:lnTo>
                <a:lnTo>
                  <a:pt x="10333875" y="7948909"/>
                </a:lnTo>
                <a:lnTo>
                  <a:pt x="10338117" y="7918238"/>
                </a:lnTo>
                <a:lnTo>
                  <a:pt x="10284688" y="7936869"/>
                </a:lnTo>
                <a:lnTo>
                  <a:pt x="10280101" y="7951299"/>
                </a:lnTo>
                <a:lnTo>
                  <a:pt x="10274972" y="7940257"/>
                </a:lnTo>
                <a:lnTo>
                  <a:pt x="10221891" y="7958768"/>
                </a:lnTo>
                <a:lnTo>
                  <a:pt x="10221539" y="7964903"/>
                </a:lnTo>
                <a:lnTo>
                  <a:pt x="10230510" y="7989557"/>
                </a:lnTo>
                <a:lnTo>
                  <a:pt x="10219912" y="8021932"/>
                </a:lnTo>
                <a:cubicBezTo>
                  <a:pt x="10192479" y="8055164"/>
                  <a:pt x="10203176" y="7999994"/>
                  <a:pt x="10210239" y="7970333"/>
                </a:cubicBezTo>
                <a:lnTo>
                  <a:pt x="10212331" y="7962100"/>
                </a:lnTo>
                <a:lnTo>
                  <a:pt x="10049671" y="8018822"/>
                </a:lnTo>
                <a:lnTo>
                  <a:pt x="9911942" y="8057828"/>
                </a:lnTo>
                <a:lnTo>
                  <a:pt x="9912285" y="8106019"/>
                </a:lnTo>
                <a:lnTo>
                  <a:pt x="9912273" y="8106144"/>
                </a:lnTo>
                <a:lnTo>
                  <a:pt x="9926285" y="8103611"/>
                </a:lnTo>
                <a:cubicBezTo>
                  <a:pt x="10031644" y="8074000"/>
                  <a:pt x="10221119" y="7975331"/>
                  <a:pt x="10187552" y="8034849"/>
                </a:cubicBezTo>
                <a:lnTo>
                  <a:pt x="10157044" y="8063788"/>
                </a:lnTo>
                <a:lnTo>
                  <a:pt x="10272730" y="8035586"/>
                </a:lnTo>
                <a:lnTo>
                  <a:pt x="10287425" y="8030416"/>
                </a:lnTo>
                <a:lnTo>
                  <a:pt x="10286440" y="8036308"/>
                </a:lnTo>
                <a:lnTo>
                  <a:pt x="10304433" y="8053013"/>
                </a:lnTo>
                <a:lnTo>
                  <a:pt x="10294497" y="8056729"/>
                </a:lnTo>
                <a:lnTo>
                  <a:pt x="10073023" y="8124039"/>
                </a:lnTo>
                <a:lnTo>
                  <a:pt x="10036804" y="8145181"/>
                </a:lnTo>
                <a:cubicBezTo>
                  <a:pt x="10004052" y="8161507"/>
                  <a:pt x="9969283" y="8176681"/>
                  <a:pt x="9935197" y="8190525"/>
                </a:cubicBezTo>
                <a:lnTo>
                  <a:pt x="9902536" y="8203042"/>
                </a:lnTo>
                <a:lnTo>
                  <a:pt x="9899996" y="8228324"/>
                </a:lnTo>
                <a:lnTo>
                  <a:pt x="10169383" y="8152531"/>
                </a:lnTo>
                <a:lnTo>
                  <a:pt x="10171537" y="8151909"/>
                </a:lnTo>
                <a:lnTo>
                  <a:pt x="10205499" y="8158839"/>
                </a:lnTo>
                <a:cubicBezTo>
                  <a:pt x="10217156" y="8159907"/>
                  <a:pt x="10225529" y="8158969"/>
                  <a:pt x="10226698" y="8155121"/>
                </a:cubicBezTo>
                <a:cubicBezTo>
                  <a:pt x="10206207" y="8190673"/>
                  <a:pt x="10133789" y="8264089"/>
                  <a:pt x="10143895" y="8230758"/>
                </a:cubicBezTo>
                <a:cubicBezTo>
                  <a:pt x="10129128" y="8279473"/>
                  <a:pt x="10132742" y="8235537"/>
                  <a:pt x="10169121" y="8248952"/>
                </a:cubicBezTo>
                <a:cubicBezTo>
                  <a:pt x="10212772" y="8270397"/>
                  <a:pt x="10143971" y="8299878"/>
                  <a:pt x="10143971" y="8299878"/>
                </a:cubicBezTo>
                <a:cubicBezTo>
                  <a:pt x="10097485" y="8319796"/>
                  <a:pt x="10056643" y="8283760"/>
                  <a:pt x="10034331" y="8293319"/>
                </a:cubicBezTo>
                <a:cubicBezTo>
                  <a:pt x="10034331" y="8293319"/>
                  <a:pt x="9991526" y="8338434"/>
                  <a:pt x="9946864" y="8384346"/>
                </a:cubicBezTo>
                <a:cubicBezTo>
                  <a:pt x="9929219" y="8378518"/>
                  <a:pt x="9903215" y="8362893"/>
                  <a:pt x="9903215" y="8362893"/>
                </a:cubicBezTo>
                <a:cubicBezTo>
                  <a:pt x="9836245" y="8418360"/>
                  <a:pt x="9902239" y="8403463"/>
                  <a:pt x="9902239" y="8403463"/>
                </a:cubicBezTo>
                <a:lnTo>
                  <a:pt x="9904267" y="8421275"/>
                </a:lnTo>
                <a:lnTo>
                  <a:pt x="9939112" y="8418025"/>
                </a:lnTo>
                <a:lnTo>
                  <a:pt x="9906176" y="8437967"/>
                </a:lnTo>
                <a:lnTo>
                  <a:pt x="9910034" y="8471788"/>
                </a:lnTo>
                <a:cubicBezTo>
                  <a:pt x="9915170" y="8495522"/>
                  <a:pt x="9922392" y="8513061"/>
                  <a:pt x="9930296" y="8502985"/>
                </a:cubicBezTo>
                <a:cubicBezTo>
                  <a:pt x="9871677" y="8568255"/>
                  <a:pt x="9866164" y="8517081"/>
                  <a:pt x="9831655" y="8502862"/>
                </a:cubicBezTo>
                <a:lnTo>
                  <a:pt x="9802297" y="8500862"/>
                </a:lnTo>
                <a:lnTo>
                  <a:pt x="9800459" y="8501972"/>
                </a:lnTo>
                <a:cubicBezTo>
                  <a:pt x="9763082" y="8518404"/>
                  <a:pt x="9738931" y="8522763"/>
                  <a:pt x="9721025" y="8521712"/>
                </a:cubicBezTo>
                <a:lnTo>
                  <a:pt x="9712683" y="8519165"/>
                </a:lnTo>
                <a:lnTo>
                  <a:pt x="9708014" y="8542459"/>
                </a:lnTo>
                <a:cubicBezTo>
                  <a:pt x="9722850" y="8562877"/>
                  <a:pt x="9750879" y="8566479"/>
                  <a:pt x="9776872" y="8582113"/>
                </a:cubicBezTo>
                <a:cubicBezTo>
                  <a:pt x="9802724" y="8595576"/>
                  <a:pt x="9821528" y="8607589"/>
                  <a:pt x="9836741" y="8618681"/>
                </a:cubicBezTo>
                <a:lnTo>
                  <a:pt x="9870718" y="8646052"/>
                </a:lnTo>
                <a:lnTo>
                  <a:pt x="9847602" y="8652042"/>
                </a:lnTo>
                <a:lnTo>
                  <a:pt x="9709253" y="8696370"/>
                </a:lnTo>
                <a:lnTo>
                  <a:pt x="9714726" y="8738677"/>
                </a:lnTo>
                <a:lnTo>
                  <a:pt x="9695719" y="8706346"/>
                </a:lnTo>
                <a:lnTo>
                  <a:pt x="9692657" y="8701687"/>
                </a:lnTo>
                <a:lnTo>
                  <a:pt x="9668312" y="8709488"/>
                </a:lnTo>
                <a:lnTo>
                  <a:pt x="9632249" y="8712487"/>
                </a:lnTo>
                <a:lnTo>
                  <a:pt x="9627328" y="8732199"/>
                </a:lnTo>
                <a:cubicBezTo>
                  <a:pt x="9616480" y="8793510"/>
                  <a:pt x="9616159" y="8874410"/>
                  <a:pt x="9622094" y="8875600"/>
                </a:cubicBezTo>
                <a:cubicBezTo>
                  <a:pt x="9622455" y="8919838"/>
                  <a:pt x="9554329" y="9038679"/>
                  <a:pt x="9536964" y="9086718"/>
                </a:cubicBezTo>
                <a:lnTo>
                  <a:pt x="9525199" y="9141908"/>
                </a:lnTo>
                <a:lnTo>
                  <a:pt x="9509304" y="8814995"/>
                </a:lnTo>
                <a:lnTo>
                  <a:pt x="9463336" y="8813786"/>
                </a:lnTo>
                <a:cubicBezTo>
                  <a:pt x="9411128" y="8811899"/>
                  <a:pt x="9365087" y="8814338"/>
                  <a:pt x="9372627" y="8853495"/>
                </a:cubicBezTo>
                <a:cubicBezTo>
                  <a:pt x="9392138" y="8858515"/>
                  <a:pt x="9498166" y="8909004"/>
                  <a:pt x="9466517" y="8949341"/>
                </a:cubicBezTo>
                <a:cubicBezTo>
                  <a:pt x="9448059" y="8972865"/>
                  <a:pt x="9318773" y="9068417"/>
                  <a:pt x="9329932" y="9063639"/>
                </a:cubicBezTo>
                <a:cubicBezTo>
                  <a:pt x="9318773" y="9068417"/>
                  <a:pt x="9307621" y="9073196"/>
                  <a:pt x="9296461" y="9077981"/>
                </a:cubicBezTo>
                <a:cubicBezTo>
                  <a:pt x="9295654" y="9107326"/>
                  <a:pt x="9380347" y="9126801"/>
                  <a:pt x="9288174" y="9137302"/>
                </a:cubicBezTo>
                <a:cubicBezTo>
                  <a:pt x="9198815" y="9133210"/>
                  <a:pt x="9300385" y="9161067"/>
                  <a:pt x="9337534" y="9171920"/>
                </a:cubicBezTo>
                <a:lnTo>
                  <a:pt x="9345622" y="9174842"/>
                </a:lnTo>
                <a:lnTo>
                  <a:pt x="9095111" y="9247683"/>
                </a:lnTo>
                <a:lnTo>
                  <a:pt x="9080686" y="9286572"/>
                </a:lnTo>
                <a:lnTo>
                  <a:pt x="9132854" y="9274720"/>
                </a:lnTo>
                <a:cubicBezTo>
                  <a:pt x="9156280" y="9270476"/>
                  <a:pt x="9178270" y="9267900"/>
                  <a:pt x="9198036" y="9267953"/>
                </a:cubicBezTo>
                <a:cubicBezTo>
                  <a:pt x="9142369" y="9294205"/>
                  <a:pt x="9093660" y="9312997"/>
                  <a:pt x="9048453" y="9328019"/>
                </a:cubicBezTo>
                <a:lnTo>
                  <a:pt x="9028596" y="9333804"/>
                </a:lnTo>
                <a:lnTo>
                  <a:pt x="9005742" y="9353973"/>
                </a:lnTo>
                <a:lnTo>
                  <a:pt x="9016458" y="9337339"/>
                </a:lnTo>
                <a:lnTo>
                  <a:pt x="9012576" y="9338470"/>
                </a:lnTo>
                <a:lnTo>
                  <a:pt x="8996758" y="9354481"/>
                </a:lnTo>
                <a:cubicBezTo>
                  <a:pt x="8981635" y="9370749"/>
                  <a:pt x="8993004" y="9362837"/>
                  <a:pt x="9005742" y="9353973"/>
                </a:cubicBezTo>
                <a:lnTo>
                  <a:pt x="8996854" y="9386778"/>
                </a:lnTo>
                <a:lnTo>
                  <a:pt x="8958459" y="9354280"/>
                </a:lnTo>
                <a:lnTo>
                  <a:pt x="8958452" y="9354239"/>
                </a:lnTo>
                <a:lnTo>
                  <a:pt x="8951757" y="9356190"/>
                </a:lnTo>
                <a:lnTo>
                  <a:pt x="8940528" y="9355425"/>
                </a:lnTo>
                <a:cubicBezTo>
                  <a:pt x="8910990" y="9354137"/>
                  <a:pt x="8893090" y="9357487"/>
                  <a:pt x="8882599" y="9363554"/>
                </a:cubicBezTo>
                <a:lnTo>
                  <a:pt x="8874325" y="9378604"/>
                </a:lnTo>
                <a:lnTo>
                  <a:pt x="8791654" y="9402437"/>
                </a:lnTo>
                <a:cubicBezTo>
                  <a:pt x="8746666" y="9417134"/>
                  <a:pt x="8698286" y="9435441"/>
                  <a:pt x="8643059" y="9461042"/>
                </a:cubicBezTo>
                <a:cubicBezTo>
                  <a:pt x="8668067" y="9424174"/>
                  <a:pt x="8619860" y="9471098"/>
                  <a:pt x="8620970" y="9475499"/>
                </a:cubicBezTo>
                <a:cubicBezTo>
                  <a:pt x="8621340" y="9476965"/>
                  <a:pt x="8627191" y="9473703"/>
                  <a:pt x="8643059" y="9461042"/>
                </a:cubicBezTo>
                <a:lnTo>
                  <a:pt x="8717808" y="9444215"/>
                </a:lnTo>
                <a:lnTo>
                  <a:pt x="8873387" y="9409163"/>
                </a:lnTo>
                <a:lnTo>
                  <a:pt x="8874958" y="9417091"/>
                </a:lnTo>
                <a:cubicBezTo>
                  <a:pt x="8877272" y="9426310"/>
                  <a:pt x="8878558" y="9434404"/>
                  <a:pt x="8874601" y="9439446"/>
                </a:cubicBezTo>
                <a:cubicBezTo>
                  <a:pt x="8858776" y="9459615"/>
                  <a:pt x="8756442" y="9434308"/>
                  <a:pt x="8709954" y="9454231"/>
                </a:cubicBezTo>
                <a:cubicBezTo>
                  <a:pt x="8717489" y="9493385"/>
                  <a:pt x="8768644" y="9458082"/>
                  <a:pt x="8801131" y="9484317"/>
                </a:cubicBezTo>
                <a:cubicBezTo>
                  <a:pt x="8801131" y="9484317"/>
                  <a:pt x="8908134" y="9494235"/>
                  <a:pt x="8892313" y="9514402"/>
                </a:cubicBezTo>
                <a:lnTo>
                  <a:pt x="8738900" y="9593519"/>
                </a:lnTo>
                <a:cubicBezTo>
                  <a:pt x="8723072" y="9613689"/>
                  <a:pt x="8941784" y="9714049"/>
                  <a:pt x="8805971" y="9703092"/>
                </a:cubicBezTo>
                <a:cubicBezTo>
                  <a:pt x="8742814" y="9676620"/>
                  <a:pt x="8672966" y="9677547"/>
                  <a:pt x="8573503" y="9706782"/>
                </a:cubicBezTo>
                <a:cubicBezTo>
                  <a:pt x="8507510" y="9721673"/>
                  <a:pt x="8526949" y="9657574"/>
                  <a:pt x="8435840" y="9696612"/>
                </a:cubicBezTo>
                <a:cubicBezTo>
                  <a:pt x="8435840" y="9696612"/>
                  <a:pt x="8437976" y="9693890"/>
                  <a:pt x="8440654" y="9690477"/>
                </a:cubicBezTo>
                <a:lnTo>
                  <a:pt x="8446680" y="9682795"/>
                </a:lnTo>
                <a:lnTo>
                  <a:pt x="8448693" y="9680233"/>
                </a:lnTo>
                <a:cubicBezTo>
                  <a:pt x="8450835" y="9677503"/>
                  <a:pt x="8451903" y="9676140"/>
                  <a:pt x="8450296" y="9678186"/>
                </a:cubicBezTo>
                <a:lnTo>
                  <a:pt x="8446680" y="9682795"/>
                </a:lnTo>
                <a:lnTo>
                  <a:pt x="8435840" y="9696612"/>
                </a:lnTo>
                <a:cubicBezTo>
                  <a:pt x="8365244" y="9796023"/>
                  <a:pt x="8584663" y="9701997"/>
                  <a:pt x="8556873" y="9756295"/>
                </a:cubicBezTo>
                <a:cubicBezTo>
                  <a:pt x="8560129" y="9754894"/>
                  <a:pt x="8556647" y="9760711"/>
                  <a:pt x="8549418" y="9770292"/>
                </a:cubicBezTo>
                <a:lnTo>
                  <a:pt x="8526889" y="9797837"/>
                </a:lnTo>
                <a:lnTo>
                  <a:pt x="8715218" y="9748613"/>
                </a:lnTo>
                <a:lnTo>
                  <a:pt x="8659654" y="9793133"/>
                </a:lnTo>
                <a:lnTo>
                  <a:pt x="8486135" y="9856863"/>
                </a:lnTo>
                <a:lnTo>
                  <a:pt x="8477417" y="9859271"/>
                </a:lnTo>
                <a:lnTo>
                  <a:pt x="8465452" y="9863861"/>
                </a:lnTo>
                <a:lnTo>
                  <a:pt x="8463970" y="9865256"/>
                </a:lnTo>
                <a:cubicBezTo>
                  <a:pt x="8485301" y="9896272"/>
                  <a:pt x="8582934" y="9841053"/>
                  <a:pt x="8593116" y="9876842"/>
                </a:cubicBezTo>
                <a:cubicBezTo>
                  <a:pt x="8596966" y="9890808"/>
                  <a:pt x="8581148" y="9910973"/>
                  <a:pt x="8560656" y="9946526"/>
                </a:cubicBezTo>
                <a:cubicBezTo>
                  <a:pt x="8541217" y="10010625"/>
                  <a:pt x="8605353" y="9996525"/>
                  <a:pt x="8641729" y="10009940"/>
                </a:cubicBezTo>
                <a:cubicBezTo>
                  <a:pt x="8708741" y="10050379"/>
                  <a:pt x="8816554" y="10030947"/>
                  <a:pt x="8856591" y="10096329"/>
                </a:cubicBezTo>
                <a:cubicBezTo>
                  <a:pt x="8731126" y="10109941"/>
                  <a:pt x="8681766" y="10075321"/>
                  <a:pt x="8558935" y="10085572"/>
                </a:cubicBezTo>
                <a:cubicBezTo>
                  <a:pt x="8512449" y="10105489"/>
                  <a:pt x="8479952" y="10079262"/>
                  <a:pt x="8425931" y="10060025"/>
                </a:cubicBezTo>
                <a:cubicBezTo>
                  <a:pt x="8384110" y="10064557"/>
                  <a:pt x="8243571" y="9999857"/>
                  <a:pt x="8273493" y="10098577"/>
                </a:cubicBezTo>
                <a:cubicBezTo>
                  <a:pt x="8292998" y="10103602"/>
                  <a:pt x="8360006" y="10144044"/>
                  <a:pt x="8368360" y="10153849"/>
                </a:cubicBezTo>
                <a:cubicBezTo>
                  <a:pt x="8363689" y="10169237"/>
                  <a:pt x="8329411" y="10212924"/>
                  <a:pt x="8329411" y="10212924"/>
                </a:cubicBezTo>
                <a:cubicBezTo>
                  <a:pt x="8339582" y="10248725"/>
                  <a:pt x="8392565" y="10239403"/>
                  <a:pt x="8431750" y="10238226"/>
                </a:cubicBezTo>
                <a:cubicBezTo>
                  <a:pt x="8446588" y="10258640"/>
                  <a:pt x="8546056" y="10229399"/>
                  <a:pt x="8507109" y="10288475"/>
                </a:cubicBezTo>
                <a:cubicBezTo>
                  <a:pt x="8468160" y="10347547"/>
                  <a:pt x="8475396" y="10259681"/>
                  <a:pt x="8460625" y="10308393"/>
                </a:cubicBezTo>
                <a:cubicBezTo>
                  <a:pt x="8441184" y="10372493"/>
                  <a:pt x="8508189" y="10412941"/>
                  <a:pt x="8405855" y="10387634"/>
                </a:cubicBezTo>
                <a:cubicBezTo>
                  <a:pt x="8318355" y="10382744"/>
                  <a:pt x="8310817" y="10343587"/>
                  <a:pt x="8180686" y="10372579"/>
                </a:cubicBezTo>
                <a:cubicBezTo>
                  <a:pt x="8169605" y="10409118"/>
                  <a:pt x="8228052" y="10438451"/>
                  <a:pt x="8264233" y="10459438"/>
                </a:cubicBezTo>
                <a:lnTo>
                  <a:pt x="8268479" y="10462477"/>
                </a:lnTo>
                <a:lnTo>
                  <a:pt x="8102593" y="10524038"/>
                </a:lnTo>
                <a:lnTo>
                  <a:pt x="8288907" y="10481268"/>
                </a:lnTo>
                <a:lnTo>
                  <a:pt x="8282861" y="10513956"/>
                </a:lnTo>
                <a:cubicBezTo>
                  <a:pt x="8271130" y="10536134"/>
                  <a:pt x="8245510" y="10521596"/>
                  <a:pt x="8216117" y="10522480"/>
                </a:cubicBezTo>
                <a:cubicBezTo>
                  <a:pt x="8272042" y="10636824"/>
                  <a:pt x="8463668" y="10597092"/>
                  <a:pt x="8535411" y="10691280"/>
                </a:cubicBezTo>
                <a:lnTo>
                  <a:pt x="8550701" y="10704146"/>
                </a:lnTo>
                <a:lnTo>
                  <a:pt x="8548112" y="10705269"/>
                </a:lnTo>
                <a:cubicBezTo>
                  <a:pt x="8507815" y="10723461"/>
                  <a:pt x="8413930" y="10733082"/>
                  <a:pt x="8346091" y="10769545"/>
                </a:cubicBezTo>
                <a:cubicBezTo>
                  <a:pt x="8250742" y="10824254"/>
                  <a:pt x="8422999" y="10762645"/>
                  <a:pt x="8437877" y="10761313"/>
                </a:cubicBezTo>
                <a:cubicBezTo>
                  <a:pt x="8477763" y="10748019"/>
                  <a:pt x="8507943" y="10738943"/>
                  <a:pt x="8533491" y="10731980"/>
                </a:cubicBezTo>
                <a:lnTo>
                  <a:pt x="8572435" y="10722447"/>
                </a:lnTo>
                <a:lnTo>
                  <a:pt x="8628523" y="10769647"/>
                </a:lnTo>
                <a:lnTo>
                  <a:pt x="8607196" y="10789890"/>
                </a:lnTo>
                <a:cubicBezTo>
                  <a:pt x="8609834" y="10786006"/>
                  <a:pt x="8616091" y="10784078"/>
                  <a:pt x="8624233" y="10783500"/>
                </a:cubicBezTo>
                <a:lnTo>
                  <a:pt x="8646588" y="10784852"/>
                </a:lnTo>
                <a:lnTo>
                  <a:pt x="8688504" y="10820133"/>
                </a:lnTo>
                <a:lnTo>
                  <a:pt x="8650747" y="10832159"/>
                </a:lnTo>
                <a:cubicBezTo>
                  <a:pt x="8663028" y="10814056"/>
                  <a:pt x="8673557" y="10798529"/>
                  <a:pt x="8623223" y="10850418"/>
                </a:cubicBezTo>
                <a:cubicBezTo>
                  <a:pt x="8623223" y="10850418"/>
                  <a:pt x="8635925" y="10841989"/>
                  <a:pt x="8650747" y="10832159"/>
                </a:cubicBezTo>
                <a:lnTo>
                  <a:pt x="8607949" y="10881367"/>
                </a:lnTo>
                <a:lnTo>
                  <a:pt x="8541224" y="10869484"/>
                </a:lnTo>
                <a:cubicBezTo>
                  <a:pt x="8551331" y="10836155"/>
                  <a:pt x="8533690" y="10830325"/>
                  <a:pt x="8498354" y="10845470"/>
                </a:cubicBezTo>
                <a:lnTo>
                  <a:pt x="8510680" y="10826776"/>
                </a:lnTo>
                <a:lnTo>
                  <a:pt x="8514787" y="10820546"/>
                </a:lnTo>
                <a:cubicBezTo>
                  <a:pt x="8516614" y="10817777"/>
                  <a:pt x="8515395" y="10819624"/>
                  <a:pt x="8512960" y="10823316"/>
                </a:cubicBezTo>
                <a:lnTo>
                  <a:pt x="8510680" y="10826776"/>
                </a:lnTo>
                <a:lnTo>
                  <a:pt x="8503833" y="10837160"/>
                </a:lnTo>
                <a:cubicBezTo>
                  <a:pt x="8500791" y="10841776"/>
                  <a:pt x="8498354" y="10845470"/>
                  <a:pt x="8498354" y="10845470"/>
                </a:cubicBezTo>
                <a:cubicBezTo>
                  <a:pt x="8488114" y="10863242"/>
                  <a:pt x="8487210" y="10874226"/>
                  <a:pt x="8494678" y="10878277"/>
                </a:cubicBezTo>
                <a:cubicBezTo>
                  <a:pt x="8502143" y="10882326"/>
                  <a:pt x="8517978" y="10879446"/>
                  <a:pt x="8541224" y="10869484"/>
                </a:cubicBezTo>
                <a:lnTo>
                  <a:pt x="8579842" y="10913029"/>
                </a:lnTo>
                <a:lnTo>
                  <a:pt x="8514014" y="10939938"/>
                </a:lnTo>
                <a:lnTo>
                  <a:pt x="8483687" y="10954154"/>
                </a:lnTo>
                <a:lnTo>
                  <a:pt x="8317116" y="10860948"/>
                </a:lnTo>
                <a:cubicBezTo>
                  <a:pt x="8202521" y="10806039"/>
                  <a:pt x="8077828" y="10762432"/>
                  <a:pt x="7927159" y="10744455"/>
                </a:cubicBezTo>
                <a:cubicBezTo>
                  <a:pt x="7911825" y="10744334"/>
                  <a:pt x="7885522" y="10724374"/>
                  <a:pt x="7854689" y="10711371"/>
                </a:cubicBezTo>
                <a:lnTo>
                  <a:pt x="7850147" y="10710369"/>
                </a:lnTo>
                <a:lnTo>
                  <a:pt x="7749570" y="10755785"/>
                </a:lnTo>
                <a:lnTo>
                  <a:pt x="7775450" y="10768790"/>
                </a:lnTo>
                <a:lnTo>
                  <a:pt x="7812441" y="10757629"/>
                </a:lnTo>
                <a:lnTo>
                  <a:pt x="7850027" y="10761496"/>
                </a:lnTo>
                <a:lnTo>
                  <a:pt x="7829111" y="10780439"/>
                </a:lnTo>
                <a:lnTo>
                  <a:pt x="7823274" y="10781696"/>
                </a:lnTo>
                <a:lnTo>
                  <a:pt x="7826512" y="10782383"/>
                </a:lnTo>
                <a:lnTo>
                  <a:pt x="7829111" y="10780439"/>
                </a:lnTo>
                <a:cubicBezTo>
                  <a:pt x="7903834" y="10766453"/>
                  <a:pt x="7980723" y="10759567"/>
                  <a:pt x="7970196" y="10775085"/>
                </a:cubicBezTo>
                <a:cubicBezTo>
                  <a:pt x="7975462" y="10767324"/>
                  <a:pt x="7961681" y="10774331"/>
                  <a:pt x="7946582" y="10783282"/>
                </a:cubicBezTo>
                <a:lnTo>
                  <a:pt x="7927598" y="10795044"/>
                </a:lnTo>
                <a:lnTo>
                  <a:pt x="7950372" y="10804537"/>
                </a:lnTo>
                <a:cubicBezTo>
                  <a:pt x="7995422" y="10813779"/>
                  <a:pt x="8059798" y="10812544"/>
                  <a:pt x="8055565" y="10854512"/>
                </a:cubicBezTo>
                <a:cubicBezTo>
                  <a:pt x="8050898" y="10869901"/>
                  <a:pt x="8016614" y="10913591"/>
                  <a:pt x="8027776" y="10908808"/>
                </a:cubicBezTo>
                <a:cubicBezTo>
                  <a:pt x="8042619" y="10929216"/>
                  <a:pt x="8141267" y="10929333"/>
                  <a:pt x="8140291" y="10969901"/>
                </a:cubicBezTo>
                <a:cubicBezTo>
                  <a:pt x="8145997" y="10983078"/>
                  <a:pt x="8098539" y="11043564"/>
                  <a:pt x="8098539" y="11043564"/>
                </a:cubicBezTo>
                <a:cubicBezTo>
                  <a:pt x="8098539" y="11043564"/>
                  <a:pt x="8099501" y="11047055"/>
                  <a:pt x="8103482" y="11049257"/>
                </a:cubicBezTo>
                <a:lnTo>
                  <a:pt x="8113635" y="11048335"/>
                </a:lnTo>
                <a:lnTo>
                  <a:pt x="8118983" y="11057552"/>
                </a:lnTo>
                <a:lnTo>
                  <a:pt x="8114116" y="11064217"/>
                </a:lnTo>
                <a:cubicBezTo>
                  <a:pt x="8113530" y="11066139"/>
                  <a:pt x="8116319" y="11064945"/>
                  <a:pt x="8121897" y="11062554"/>
                </a:cubicBezTo>
                <a:lnTo>
                  <a:pt x="8118983" y="11057552"/>
                </a:lnTo>
                <a:lnTo>
                  <a:pt x="8126562" y="11047171"/>
                </a:lnTo>
                <a:cubicBezTo>
                  <a:pt x="8117236" y="11077938"/>
                  <a:pt x="8119061" y="11103924"/>
                  <a:pt x="8119061" y="11103924"/>
                </a:cubicBezTo>
                <a:cubicBezTo>
                  <a:pt x="8057792" y="11172568"/>
                  <a:pt x="8083693" y="11023157"/>
                  <a:pt x="7995388" y="11047611"/>
                </a:cubicBezTo>
                <a:cubicBezTo>
                  <a:pt x="7984232" y="11052391"/>
                  <a:pt x="7933077" y="11087696"/>
                  <a:pt x="7921925" y="11092476"/>
                </a:cubicBezTo>
                <a:cubicBezTo>
                  <a:pt x="7868943" y="11101796"/>
                  <a:pt x="7821408" y="11093161"/>
                  <a:pt x="7761941" y="11091875"/>
                </a:cubicBezTo>
                <a:cubicBezTo>
                  <a:pt x="7752187" y="11089360"/>
                  <a:pt x="7712176" y="11071928"/>
                  <a:pt x="7673207" y="11055725"/>
                </a:cubicBezTo>
                <a:lnTo>
                  <a:pt x="7673078" y="11055676"/>
                </a:lnTo>
                <a:lnTo>
                  <a:pt x="7625737" y="11077059"/>
                </a:lnTo>
                <a:lnTo>
                  <a:pt x="7540456" y="11106365"/>
                </a:lnTo>
                <a:lnTo>
                  <a:pt x="7535608" y="11116428"/>
                </a:lnTo>
                <a:cubicBezTo>
                  <a:pt x="7531749" y="11125400"/>
                  <a:pt x="7529189" y="11132496"/>
                  <a:pt x="7528489" y="11136144"/>
                </a:cubicBezTo>
                <a:cubicBezTo>
                  <a:pt x="7534979" y="11146748"/>
                  <a:pt x="7645667" y="11181857"/>
                  <a:pt x="7553678" y="11181122"/>
                </a:cubicBezTo>
                <a:cubicBezTo>
                  <a:pt x="7455028" y="11181005"/>
                  <a:pt x="7587217" y="11235902"/>
                  <a:pt x="7606726" y="11240927"/>
                </a:cubicBezTo>
                <a:cubicBezTo>
                  <a:pt x="7649594" y="11264944"/>
                  <a:pt x="7682091" y="11291169"/>
                  <a:pt x="7699733" y="11296999"/>
                </a:cubicBezTo>
                <a:cubicBezTo>
                  <a:pt x="7777949" y="11353829"/>
                  <a:pt x="7856601" y="11399878"/>
                  <a:pt x="7933151" y="11444877"/>
                </a:cubicBezTo>
                <a:lnTo>
                  <a:pt x="7948629" y="11454807"/>
                </a:lnTo>
                <a:lnTo>
                  <a:pt x="7901059" y="11478901"/>
                </a:lnTo>
                <a:lnTo>
                  <a:pt x="7882929" y="11489354"/>
                </a:lnTo>
                <a:lnTo>
                  <a:pt x="7828373" y="11464955"/>
                </a:lnTo>
                <a:cubicBezTo>
                  <a:pt x="7793854" y="11450750"/>
                  <a:pt x="7745474" y="11375553"/>
                  <a:pt x="7687836" y="11400249"/>
                </a:cubicBezTo>
                <a:cubicBezTo>
                  <a:pt x="7665519" y="11409818"/>
                  <a:pt x="7618053" y="11470310"/>
                  <a:pt x="7564258" y="11508981"/>
                </a:cubicBezTo>
                <a:cubicBezTo>
                  <a:pt x="7501955" y="11549059"/>
                  <a:pt x="7513924" y="11514931"/>
                  <a:pt x="7476768" y="11504080"/>
                </a:cubicBezTo>
                <a:cubicBezTo>
                  <a:pt x="7434948" y="11508618"/>
                  <a:pt x="7388456" y="11528541"/>
                  <a:pt x="7368951" y="11523510"/>
                </a:cubicBezTo>
                <a:lnTo>
                  <a:pt x="7346847" y="11516861"/>
                </a:lnTo>
                <a:lnTo>
                  <a:pt x="7346733" y="11518256"/>
                </a:lnTo>
                <a:cubicBezTo>
                  <a:pt x="7345536" y="11521604"/>
                  <a:pt x="7343355" y="11524871"/>
                  <a:pt x="7339985" y="11527988"/>
                </a:cubicBezTo>
                <a:cubicBezTo>
                  <a:pt x="7332117" y="11535265"/>
                  <a:pt x="7320340" y="11539752"/>
                  <a:pt x="7306838" y="11542261"/>
                </a:cubicBezTo>
                <a:lnTo>
                  <a:pt x="7284089" y="11544118"/>
                </a:lnTo>
                <a:lnTo>
                  <a:pt x="7277761" y="11561474"/>
                </a:lnTo>
                <a:cubicBezTo>
                  <a:pt x="7269420" y="11575644"/>
                  <a:pt x="7259684" y="11590413"/>
                  <a:pt x="7257354" y="11598101"/>
                </a:cubicBezTo>
                <a:cubicBezTo>
                  <a:pt x="7265699" y="11607910"/>
                  <a:pt x="7305667" y="11604166"/>
                  <a:pt x="7317864" y="11627947"/>
                </a:cubicBezTo>
                <a:cubicBezTo>
                  <a:pt x="7337379" y="11632963"/>
                  <a:pt x="7401581" y="11687995"/>
                  <a:pt x="7317941" y="11697065"/>
                </a:cubicBezTo>
                <a:cubicBezTo>
                  <a:pt x="7263099" y="11707180"/>
                  <a:pt x="7249068" y="11657422"/>
                  <a:pt x="7231422" y="11651600"/>
                </a:cubicBezTo>
                <a:cubicBezTo>
                  <a:pt x="7214545" y="11643216"/>
                  <a:pt x="7160754" y="11681882"/>
                  <a:pt x="7149607" y="11686659"/>
                </a:cubicBezTo>
                <a:cubicBezTo>
                  <a:pt x="7145742" y="11672703"/>
                  <a:pt x="7148550" y="11658115"/>
                  <a:pt x="7130902" y="11652291"/>
                </a:cubicBezTo>
                <a:lnTo>
                  <a:pt x="7126542" y="11654159"/>
                </a:lnTo>
                <a:lnTo>
                  <a:pt x="7133066" y="11658909"/>
                </a:lnTo>
                <a:cubicBezTo>
                  <a:pt x="7149132" y="11678928"/>
                  <a:pt x="7096461" y="11701497"/>
                  <a:pt x="7096461" y="11701497"/>
                </a:cubicBezTo>
                <a:cubicBezTo>
                  <a:pt x="7049973" y="11721419"/>
                  <a:pt x="7009134" y="11685378"/>
                  <a:pt x="6986828" y="11694932"/>
                </a:cubicBezTo>
                <a:cubicBezTo>
                  <a:pt x="6986828" y="11694932"/>
                  <a:pt x="6976122" y="11706215"/>
                  <a:pt x="6959843" y="11723228"/>
                </a:cubicBezTo>
                <a:lnTo>
                  <a:pt x="6951565" y="11731815"/>
                </a:lnTo>
                <a:lnTo>
                  <a:pt x="6995620" y="11739813"/>
                </a:lnTo>
                <a:cubicBezTo>
                  <a:pt x="7015537" y="11743971"/>
                  <a:pt x="7034030" y="11749013"/>
                  <a:pt x="7049158" y="11756471"/>
                </a:cubicBezTo>
                <a:cubicBezTo>
                  <a:pt x="7081748" y="11763702"/>
                  <a:pt x="7106428" y="11781009"/>
                  <a:pt x="7129460" y="11800422"/>
                </a:cubicBezTo>
                <a:lnTo>
                  <a:pt x="7146935" y="11814461"/>
                </a:lnTo>
                <a:lnTo>
                  <a:pt x="7138244" y="11816981"/>
                </a:lnTo>
                <a:lnTo>
                  <a:pt x="7065632" y="11838492"/>
                </a:lnTo>
                <a:lnTo>
                  <a:pt x="7010210" y="11815548"/>
                </a:lnTo>
                <a:cubicBezTo>
                  <a:pt x="6980352" y="11785958"/>
                  <a:pt x="6917980" y="11756914"/>
                  <a:pt x="6902231" y="11846201"/>
                </a:cubicBezTo>
                <a:lnTo>
                  <a:pt x="6923652" y="11879408"/>
                </a:lnTo>
                <a:lnTo>
                  <a:pt x="6918183" y="11880851"/>
                </a:lnTo>
                <a:lnTo>
                  <a:pt x="1" y="11880850"/>
                </a:lnTo>
                <a:lnTo>
                  <a:pt x="0" y="11880850"/>
                </a:lnTo>
                <a:lnTo>
                  <a:pt x="0" y="7774878"/>
                </a:lnTo>
                <a:lnTo>
                  <a:pt x="0" y="3668906"/>
                </a:lnTo>
                <a:lnTo>
                  <a:pt x="0" y="3668907"/>
                </a:lnTo>
                <a:lnTo>
                  <a:pt x="0" y="3664762"/>
                </a:lnTo>
                <a:lnTo>
                  <a:pt x="0" y="3664762"/>
                </a:lnTo>
                <a:lnTo>
                  <a:pt x="0" y="3636014"/>
                </a:lnTo>
                <a:lnTo>
                  <a:pt x="0" y="3636014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444500" dist="4953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14FD8C8-766F-42C0-9676-BC90B8253686}"/>
              </a:ext>
            </a:extLst>
          </p:cNvPr>
          <p:cNvSpPr/>
          <p:nvPr/>
        </p:nvSpPr>
        <p:spPr>
          <a:xfrm>
            <a:off x="439249" y="459174"/>
            <a:ext cx="11339624" cy="5939652"/>
          </a:xfrm>
          <a:custGeom>
            <a:avLst/>
            <a:gdLst>
              <a:gd name="connsiteX0" fmla="*/ 19475354 w 22682202"/>
              <a:gd name="connsiteY0" fmla="*/ 11699996 h 11880850"/>
              <a:gd name="connsiteX1" fmla="*/ 19455322 w 22682202"/>
              <a:gd name="connsiteY1" fmla="*/ 11712209 h 11880850"/>
              <a:gd name="connsiteX2" fmla="*/ 19455118 w 22682202"/>
              <a:gd name="connsiteY2" fmla="*/ 11712230 h 11880850"/>
              <a:gd name="connsiteX3" fmla="*/ 19455530 w 22682202"/>
              <a:gd name="connsiteY3" fmla="*/ 11707456 h 11880850"/>
              <a:gd name="connsiteX4" fmla="*/ 19563054 w 22682202"/>
              <a:gd name="connsiteY4" fmla="*/ 11584827 h 11880850"/>
              <a:gd name="connsiteX5" fmla="*/ 19563762 w 22682202"/>
              <a:gd name="connsiteY5" fmla="*/ 11605279 h 11880850"/>
              <a:gd name="connsiteX6" fmla="*/ 19518718 w 22682202"/>
              <a:gd name="connsiteY6" fmla="*/ 11619672 h 11880850"/>
              <a:gd name="connsiteX7" fmla="*/ 19520450 w 22682202"/>
              <a:gd name="connsiteY7" fmla="*/ 11612430 h 11880850"/>
              <a:gd name="connsiteX8" fmla="*/ 19514726 w 22682202"/>
              <a:gd name="connsiteY8" fmla="*/ 11603302 h 11880850"/>
              <a:gd name="connsiteX9" fmla="*/ 19495546 w 22682202"/>
              <a:gd name="connsiteY9" fmla="*/ 11608496 h 11880850"/>
              <a:gd name="connsiteX10" fmla="*/ 19565510 w 22682202"/>
              <a:gd name="connsiteY10" fmla="*/ 11557477 h 11880850"/>
              <a:gd name="connsiteX11" fmla="*/ 19563542 w 22682202"/>
              <a:gd name="connsiteY11" fmla="*/ 11576875 h 11880850"/>
              <a:gd name="connsiteX12" fmla="*/ 19500030 w 22682202"/>
              <a:gd name="connsiteY12" fmla="*/ 11585880 h 11880850"/>
              <a:gd name="connsiteX13" fmla="*/ 19466910 w 22682202"/>
              <a:gd name="connsiteY13" fmla="*/ 11595072 h 11880850"/>
              <a:gd name="connsiteX14" fmla="*/ 19467126 w 22682202"/>
              <a:gd name="connsiteY14" fmla="*/ 11593360 h 11880850"/>
              <a:gd name="connsiteX15" fmla="*/ 19494542 w 22682202"/>
              <a:gd name="connsiteY15" fmla="*/ 11585948 h 11880850"/>
              <a:gd name="connsiteX16" fmla="*/ 19502282 w 22682202"/>
              <a:gd name="connsiteY16" fmla="*/ 11583471 h 11880850"/>
              <a:gd name="connsiteX17" fmla="*/ 19502130 w 22682202"/>
              <a:gd name="connsiteY17" fmla="*/ 11583229 h 11880850"/>
              <a:gd name="connsiteX18" fmla="*/ 19517014 w 22682202"/>
              <a:gd name="connsiteY18" fmla="*/ 11561509 h 11880850"/>
              <a:gd name="connsiteX19" fmla="*/ 19769948 w 22682202"/>
              <a:gd name="connsiteY19" fmla="*/ 11083827 h 11880850"/>
              <a:gd name="connsiteX20" fmla="*/ 19765406 w 22682202"/>
              <a:gd name="connsiteY20" fmla="*/ 11090796 h 11880850"/>
              <a:gd name="connsiteX21" fmla="*/ 19765402 w 22682202"/>
              <a:gd name="connsiteY21" fmla="*/ 11090796 h 11880850"/>
              <a:gd name="connsiteX22" fmla="*/ 19770938 w 22682202"/>
              <a:gd name="connsiteY22" fmla="*/ 11082310 h 11880850"/>
              <a:gd name="connsiteX23" fmla="*/ 19769948 w 22682202"/>
              <a:gd name="connsiteY23" fmla="*/ 11083827 h 11880850"/>
              <a:gd name="connsiteX24" fmla="*/ 19770702 w 22682202"/>
              <a:gd name="connsiteY24" fmla="*/ 11082671 h 11880850"/>
              <a:gd name="connsiteX25" fmla="*/ 19770938 w 22682202"/>
              <a:gd name="connsiteY25" fmla="*/ 11082310 h 11880850"/>
              <a:gd name="connsiteX26" fmla="*/ 20167618 w 22682202"/>
              <a:gd name="connsiteY26" fmla="*/ 10917372 h 11880850"/>
              <a:gd name="connsiteX27" fmla="*/ 20223086 w 22682202"/>
              <a:gd name="connsiteY27" fmla="*/ 10933382 h 11880850"/>
              <a:gd name="connsiteX28" fmla="*/ 20268766 w 22682202"/>
              <a:gd name="connsiteY28" fmla="*/ 10947110 h 11880850"/>
              <a:gd name="connsiteX29" fmla="*/ 20251278 w 22682202"/>
              <a:gd name="connsiteY29" fmla="*/ 10952164 h 11880850"/>
              <a:gd name="connsiteX30" fmla="*/ 20238254 w 22682202"/>
              <a:gd name="connsiteY30" fmla="*/ 10942362 h 11880850"/>
              <a:gd name="connsiteX31" fmla="*/ 20182238 w 22682202"/>
              <a:gd name="connsiteY31" fmla="*/ 10931363 h 11880850"/>
              <a:gd name="connsiteX32" fmla="*/ 20132174 w 22682202"/>
              <a:gd name="connsiteY32" fmla="*/ 10928142 h 11880850"/>
              <a:gd name="connsiteX33" fmla="*/ 20052866 w 22682202"/>
              <a:gd name="connsiteY33" fmla="*/ 10863014 h 11880850"/>
              <a:gd name="connsiteX34" fmla="*/ 20097282 w 22682202"/>
              <a:gd name="connsiteY34" fmla="*/ 10900139 h 11880850"/>
              <a:gd name="connsiteX35" fmla="*/ 20098318 w 22682202"/>
              <a:gd name="connsiteY35" fmla="*/ 10902427 h 11880850"/>
              <a:gd name="connsiteX36" fmla="*/ 20039174 w 22682202"/>
              <a:gd name="connsiteY36" fmla="*/ 10915309 h 11880850"/>
              <a:gd name="connsiteX37" fmla="*/ 20022442 w 22682202"/>
              <a:gd name="connsiteY37" fmla="*/ 10899312 h 11880850"/>
              <a:gd name="connsiteX38" fmla="*/ 20026934 w 22682202"/>
              <a:gd name="connsiteY38" fmla="*/ 10878012 h 11880850"/>
              <a:gd name="connsiteX39" fmla="*/ 20052866 w 22682202"/>
              <a:gd name="connsiteY39" fmla="*/ 10863014 h 11880850"/>
              <a:gd name="connsiteX40" fmla="*/ 21087834 w 22682202"/>
              <a:gd name="connsiteY40" fmla="*/ 10501921 h 11880850"/>
              <a:gd name="connsiteX41" fmla="*/ 21090750 w 22682202"/>
              <a:gd name="connsiteY41" fmla="*/ 10506923 h 11880850"/>
              <a:gd name="connsiteX42" fmla="*/ 21082966 w 22682202"/>
              <a:gd name="connsiteY42" fmla="*/ 10508586 h 11880850"/>
              <a:gd name="connsiteX43" fmla="*/ 21490230 w 22682202"/>
              <a:gd name="connsiteY43" fmla="*/ 10282515 h 11880850"/>
              <a:gd name="connsiteX44" fmla="*/ 21510074 w 22682202"/>
              <a:gd name="connsiteY44" fmla="*/ 10313853 h 11880850"/>
              <a:gd name="connsiteX45" fmla="*/ 21463526 w 22682202"/>
              <a:gd name="connsiteY45" fmla="*/ 10322646 h 11880850"/>
              <a:gd name="connsiteX46" fmla="*/ 21467206 w 22682202"/>
              <a:gd name="connsiteY46" fmla="*/ 10289839 h 11880850"/>
              <a:gd name="connsiteX47" fmla="*/ 21490230 w 22682202"/>
              <a:gd name="connsiteY47" fmla="*/ 10282515 h 11880850"/>
              <a:gd name="connsiteX48" fmla="*/ 21479530 w 22682202"/>
              <a:gd name="connsiteY48" fmla="*/ 10271145 h 11880850"/>
              <a:gd name="connsiteX49" fmla="*/ 21467206 w 22682202"/>
              <a:gd name="connsiteY49" fmla="*/ 10289839 h 11880850"/>
              <a:gd name="connsiteX50" fmla="*/ 21472682 w 22682202"/>
              <a:gd name="connsiteY50" fmla="*/ 10281529 h 11880850"/>
              <a:gd name="connsiteX51" fmla="*/ 21483638 w 22682202"/>
              <a:gd name="connsiteY51" fmla="*/ 10264915 h 11880850"/>
              <a:gd name="connsiteX52" fmla="*/ 21479530 w 22682202"/>
              <a:gd name="connsiteY52" fmla="*/ 10271145 h 11880850"/>
              <a:gd name="connsiteX53" fmla="*/ 21481810 w 22682202"/>
              <a:gd name="connsiteY53" fmla="*/ 10267685 h 11880850"/>
              <a:gd name="connsiteX54" fmla="*/ 21483638 w 22682202"/>
              <a:gd name="connsiteY54" fmla="*/ 10264915 h 11880850"/>
              <a:gd name="connsiteX55" fmla="*/ 21629318 w 22682202"/>
              <a:gd name="connsiteY55" fmla="*/ 10259411 h 11880850"/>
              <a:gd name="connsiteX56" fmla="*/ 21619598 w 22682202"/>
              <a:gd name="connsiteY56" fmla="*/ 10276528 h 11880850"/>
              <a:gd name="connsiteX57" fmla="*/ 21592074 w 22682202"/>
              <a:gd name="connsiteY57" fmla="*/ 10294787 h 11880850"/>
              <a:gd name="connsiteX58" fmla="*/ 21629318 w 22682202"/>
              <a:gd name="connsiteY58" fmla="*/ 10259411 h 11880850"/>
              <a:gd name="connsiteX59" fmla="*/ 21459162 w 22682202"/>
              <a:gd name="connsiteY59" fmla="*/ 10247344 h 11880850"/>
              <a:gd name="connsiteX60" fmla="*/ 21443846 w 22682202"/>
              <a:gd name="connsiteY60" fmla="*/ 10270849 h 11880850"/>
              <a:gd name="connsiteX61" fmla="*/ 21459162 w 22682202"/>
              <a:gd name="connsiteY61" fmla="*/ 10247344 h 11880850"/>
              <a:gd name="connsiteX62" fmla="*/ 20870770 w 22682202"/>
              <a:gd name="connsiteY62" fmla="*/ 10228878 h 11880850"/>
              <a:gd name="connsiteX63" fmla="*/ 20894462 w 22682202"/>
              <a:gd name="connsiteY63" fmla="*/ 10231950 h 11880850"/>
              <a:gd name="connsiteX64" fmla="*/ 20881106 w 22682202"/>
              <a:gd name="connsiteY64" fmla="*/ 10233960 h 11880850"/>
              <a:gd name="connsiteX65" fmla="*/ 20841754 w 22682202"/>
              <a:gd name="connsiteY65" fmla="*/ 10230803 h 11880850"/>
              <a:gd name="connsiteX66" fmla="*/ 20797962 w 22682202"/>
              <a:gd name="connsiteY66" fmla="*/ 10224807 h 11880850"/>
              <a:gd name="connsiteX67" fmla="*/ 20795362 w 22682202"/>
              <a:gd name="connsiteY67" fmla="*/ 10226752 h 11880850"/>
              <a:gd name="connsiteX68" fmla="*/ 20792126 w 22682202"/>
              <a:gd name="connsiteY68" fmla="*/ 10226065 h 11880850"/>
              <a:gd name="connsiteX69" fmla="*/ 20774670 w 22682202"/>
              <a:gd name="connsiteY69" fmla="*/ 10144827 h 11880850"/>
              <a:gd name="connsiteX70" fmla="*/ 20804630 w 22682202"/>
              <a:gd name="connsiteY70" fmla="*/ 10151516 h 11880850"/>
              <a:gd name="connsiteX71" fmla="*/ 20720118 w 22682202"/>
              <a:gd name="connsiteY71" fmla="*/ 10176667 h 11880850"/>
              <a:gd name="connsiteX72" fmla="*/ 20723822 w 22682202"/>
              <a:gd name="connsiteY72" fmla="*/ 10164452 h 11880850"/>
              <a:gd name="connsiteX73" fmla="*/ 20774670 w 22682202"/>
              <a:gd name="connsiteY73" fmla="*/ 10144827 h 11880850"/>
              <a:gd name="connsiteX74" fmla="*/ 8210491 w 22682202"/>
              <a:gd name="connsiteY74" fmla="*/ 9992043 h 11880850"/>
              <a:gd name="connsiteX75" fmla="*/ 8230062 w 22682202"/>
              <a:gd name="connsiteY75" fmla="*/ 10033969 h 11880850"/>
              <a:gd name="connsiteX76" fmla="*/ 8321156 w 22682202"/>
              <a:gd name="connsiteY76" fmla="*/ 10457660 h 11880850"/>
              <a:gd name="connsiteX77" fmla="*/ 8332069 w 22682202"/>
              <a:gd name="connsiteY77" fmla="*/ 10486394 h 11880850"/>
              <a:gd name="connsiteX78" fmla="*/ 8395841 w 22682202"/>
              <a:gd name="connsiteY78" fmla="*/ 10857621 h 11880850"/>
              <a:gd name="connsiteX79" fmla="*/ 8372713 w 22682202"/>
              <a:gd name="connsiteY79" fmla="*/ 10780677 h 11880850"/>
              <a:gd name="connsiteX80" fmla="*/ 8320019 w 22682202"/>
              <a:gd name="connsiteY80" fmla="*/ 10575769 h 11880850"/>
              <a:gd name="connsiteX81" fmla="*/ 8226068 w 22682202"/>
              <a:gd name="connsiteY81" fmla="*/ 10322720 h 11880850"/>
              <a:gd name="connsiteX82" fmla="*/ 8221706 w 22682202"/>
              <a:gd name="connsiteY82" fmla="*/ 10150819 h 11880850"/>
              <a:gd name="connsiteX83" fmla="*/ 8201075 w 22682202"/>
              <a:gd name="connsiteY83" fmla="*/ 10041569 h 11880850"/>
              <a:gd name="connsiteX84" fmla="*/ 8210491 w 22682202"/>
              <a:gd name="connsiteY84" fmla="*/ 9992043 h 11880850"/>
              <a:gd name="connsiteX85" fmla="*/ 21415530 w 22682202"/>
              <a:gd name="connsiteY85" fmla="*/ 9127164 h 11880850"/>
              <a:gd name="connsiteX86" fmla="*/ 21409506 w 22682202"/>
              <a:gd name="connsiteY86" fmla="*/ 9134846 h 11880850"/>
              <a:gd name="connsiteX87" fmla="*/ 21404690 w 22682202"/>
              <a:gd name="connsiteY87" fmla="*/ 9140981 h 11880850"/>
              <a:gd name="connsiteX88" fmla="*/ 21419146 w 22682202"/>
              <a:gd name="connsiteY88" fmla="*/ 9122555 h 11880850"/>
              <a:gd name="connsiteX89" fmla="*/ 21417542 w 22682202"/>
              <a:gd name="connsiteY89" fmla="*/ 9124602 h 11880850"/>
              <a:gd name="connsiteX90" fmla="*/ 21415530 w 22682202"/>
              <a:gd name="connsiteY90" fmla="*/ 9127164 h 11880850"/>
              <a:gd name="connsiteX91" fmla="*/ 21761578 w 22682202"/>
              <a:gd name="connsiteY91" fmla="*/ 8976043 h 11880850"/>
              <a:gd name="connsiteX92" fmla="*/ 21760814 w 22682202"/>
              <a:gd name="connsiteY92" fmla="*/ 8977210 h 11880850"/>
              <a:gd name="connsiteX93" fmla="*/ 21750542 w 22682202"/>
              <a:gd name="connsiteY93" fmla="*/ 8992786 h 11880850"/>
              <a:gd name="connsiteX94" fmla="*/ 21766978 w 22682202"/>
              <a:gd name="connsiteY94" fmla="*/ 8967858 h 11880850"/>
              <a:gd name="connsiteX95" fmla="*/ 21766726 w 22682202"/>
              <a:gd name="connsiteY95" fmla="*/ 8968246 h 11880850"/>
              <a:gd name="connsiteX96" fmla="*/ 21761578 w 22682202"/>
              <a:gd name="connsiteY96" fmla="*/ 8976043 h 11880850"/>
              <a:gd name="connsiteX97" fmla="*/ 21378182 w 22682202"/>
              <a:gd name="connsiteY97" fmla="*/ 8959637 h 11880850"/>
              <a:gd name="connsiteX98" fmla="*/ 21394650 w 22682202"/>
              <a:gd name="connsiteY98" fmla="*/ 8969836 h 11880850"/>
              <a:gd name="connsiteX99" fmla="*/ 21305158 w 22682202"/>
              <a:gd name="connsiteY99" fmla="*/ 8998344 h 11880850"/>
              <a:gd name="connsiteX100" fmla="*/ 21308178 w 22682202"/>
              <a:gd name="connsiteY100" fmla="*/ 8976309 h 11880850"/>
              <a:gd name="connsiteX101" fmla="*/ 21346138 w 22682202"/>
              <a:gd name="connsiteY101" fmla="*/ 8966440 h 11880850"/>
              <a:gd name="connsiteX102" fmla="*/ 21378182 w 22682202"/>
              <a:gd name="connsiteY102" fmla="*/ 8959637 h 11880850"/>
              <a:gd name="connsiteX103" fmla="*/ 21492178 w 22682202"/>
              <a:gd name="connsiteY103" fmla="*/ 8922221 h 11880850"/>
              <a:gd name="connsiteX104" fmla="*/ 21481582 w 22682202"/>
              <a:gd name="connsiteY104" fmla="*/ 8941703 h 11880850"/>
              <a:gd name="connsiteX105" fmla="*/ 21476670 w 22682202"/>
              <a:gd name="connsiteY105" fmla="*/ 8947393 h 11880850"/>
              <a:gd name="connsiteX106" fmla="*/ 21475946 w 22682202"/>
              <a:gd name="connsiteY106" fmla="*/ 8940161 h 11880850"/>
              <a:gd name="connsiteX107" fmla="*/ 21618854 w 22682202"/>
              <a:gd name="connsiteY107" fmla="*/ 8891497 h 11880850"/>
              <a:gd name="connsiteX108" fmla="*/ 21611910 w 22682202"/>
              <a:gd name="connsiteY108" fmla="*/ 8905411 h 11880850"/>
              <a:gd name="connsiteX109" fmla="*/ 21589822 w 22682202"/>
              <a:gd name="connsiteY109" fmla="*/ 8919868 h 11880850"/>
              <a:gd name="connsiteX110" fmla="*/ 21618854 w 22682202"/>
              <a:gd name="connsiteY110" fmla="*/ 8891497 h 11880850"/>
              <a:gd name="connsiteX111" fmla="*/ 21985310 w 22682202"/>
              <a:gd name="connsiteY111" fmla="*/ 8781708 h 11880850"/>
              <a:gd name="connsiteX112" fmla="*/ 21974594 w 22682202"/>
              <a:gd name="connsiteY112" fmla="*/ 8798342 h 11880850"/>
              <a:gd name="connsiteX113" fmla="*/ 21965610 w 22682202"/>
              <a:gd name="connsiteY113" fmla="*/ 8798850 h 11880850"/>
              <a:gd name="connsiteX114" fmla="*/ 21981426 w 22682202"/>
              <a:gd name="connsiteY114" fmla="*/ 8782839 h 11880850"/>
              <a:gd name="connsiteX115" fmla="*/ 21814750 w 22682202"/>
              <a:gd name="connsiteY115" fmla="*/ 8772193 h 11880850"/>
              <a:gd name="connsiteX116" fmla="*/ 21823742 w 22682202"/>
              <a:gd name="connsiteY116" fmla="*/ 8773434 h 11880850"/>
              <a:gd name="connsiteX117" fmla="*/ 21811678 w 22682202"/>
              <a:gd name="connsiteY117" fmla="*/ 8792242 h 11880850"/>
              <a:gd name="connsiteX118" fmla="*/ 21795442 w 22682202"/>
              <a:gd name="connsiteY118" fmla="*/ 8798962 h 11880850"/>
              <a:gd name="connsiteX119" fmla="*/ 21787410 w 22682202"/>
              <a:gd name="connsiteY119" fmla="*/ 8797536 h 11880850"/>
              <a:gd name="connsiteX120" fmla="*/ 21808846 w 22682202"/>
              <a:gd name="connsiteY120" fmla="*/ 8774773 h 11880850"/>
              <a:gd name="connsiteX121" fmla="*/ 21814750 w 22682202"/>
              <a:gd name="connsiteY121" fmla="*/ 8772193 h 11880850"/>
              <a:gd name="connsiteX122" fmla="*/ 21876418 w 22682202"/>
              <a:gd name="connsiteY122" fmla="*/ 8755579 h 11880850"/>
              <a:gd name="connsiteX123" fmla="*/ 21894346 w 22682202"/>
              <a:gd name="connsiteY123" fmla="*/ 8770746 h 11880850"/>
              <a:gd name="connsiteX124" fmla="*/ 21873038 w 22682202"/>
              <a:gd name="connsiteY124" fmla="*/ 8776313 h 11880850"/>
              <a:gd name="connsiteX125" fmla="*/ 21843426 w 22682202"/>
              <a:gd name="connsiteY125" fmla="*/ 8778187 h 11880850"/>
              <a:gd name="connsiteX126" fmla="*/ 21854314 w 22682202"/>
              <a:gd name="connsiteY126" fmla="*/ 8767204 h 11880850"/>
              <a:gd name="connsiteX127" fmla="*/ 22010258 w 22682202"/>
              <a:gd name="connsiteY127" fmla="*/ 8707667 h 11880850"/>
              <a:gd name="connsiteX128" fmla="*/ 22047954 w 22682202"/>
              <a:gd name="connsiteY128" fmla="*/ 8731301 h 11880850"/>
              <a:gd name="connsiteX129" fmla="*/ 22027882 w 22682202"/>
              <a:gd name="connsiteY129" fmla="*/ 8735862 h 11880850"/>
              <a:gd name="connsiteX130" fmla="*/ 22014126 w 22682202"/>
              <a:gd name="connsiteY130" fmla="*/ 8739453 h 11880850"/>
              <a:gd name="connsiteX131" fmla="*/ 22004750 w 22682202"/>
              <a:gd name="connsiteY131" fmla="*/ 8709270 h 11880850"/>
              <a:gd name="connsiteX132" fmla="*/ 8206242 w 22682202"/>
              <a:gd name="connsiteY132" fmla="*/ 8455416 h 11880850"/>
              <a:gd name="connsiteX133" fmla="*/ 8205220 w 22682202"/>
              <a:gd name="connsiteY133" fmla="*/ 8459334 h 11880850"/>
              <a:gd name="connsiteX134" fmla="*/ 8200717 w 22682202"/>
              <a:gd name="connsiteY134" fmla="*/ 8464379 h 11880850"/>
              <a:gd name="connsiteX135" fmla="*/ 8199507 w 22682202"/>
              <a:gd name="connsiteY135" fmla="*/ 8458858 h 11880850"/>
              <a:gd name="connsiteX136" fmla="*/ 8206242 w 22682202"/>
              <a:gd name="connsiteY136" fmla="*/ 8455416 h 11880850"/>
              <a:gd name="connsiteX137" fmla="*/ 22475382 w 22682202"/>
              <a:gd name="connsiteY137" fmla="*/ 8202358 h 11880850"/>
              <a:gd name="connsiteX138" fmla="*/ 22476478 w 22682202"/>
              <a:gd name="connsiteY138" fmla="*/ 8224892 h 11880850"/>
              <a:gd name="connsiteX139" fmla="*/ 22299646 w 22682202"/>
              <a:gd name="connsiteY139" fmla="*/ 8272728 h 11880850"/>
              <a:gd name="connsiteX140" fmla="*/ 22260878 w 22682202"/>
              <a:gd name="connsiteY140" fmla="*/ 8287063 h 11880850"/>
              <a:gd name="connsiteX141" fmla="*/ 22215634 w 22682202"/>
              <a:gd name="connsiteY141" fmla="*/ 8304119 h 11880850"/>
              <a:gd name="connsiteX142" fmla="*/ 22215350 w 22682202"/>
              <a:gd name="connsiteY142" fmla="*/ 8299184 h 11880850"/>
              <a:gd name="connsiteX143" fmla="*/ 22187770 w 22682202"/>
              <a:gd name="connsiteY143" fmla="*/ 8286447 h 11880850"/>
              <a:gd name="connsiteX144" fmla="*/ 22206882 w 22682202"/>
              <a:gd name="connsiteY144" fmla="*/ 8278758 h 11880850"/>
              <a:gd name="connsiteX145" fmla="*/ 22267286 w 22682202"/>
              <a:gd name="connsiteY145" fmla="*/ 8258613 h 11880850"/>
              <a:gd name="connsiteX146" fmla="*/ 8475314 w 22682202"/>
              <a:gd name="connsiteY146" fmla="*/ 8196869 h 11880850"/>
              <a:gd name="connsiteX147" fmla="*/ 8477327 w 22682202"/>
              <a:gd name="connsiteY147" fmla="*/ 8232228 h 11880850"/>
              <a:gd name="connsiteX148" fmla="*/ 8498258 w 22682202"/>
              <a:gd name="connsiteY148" fmla="*/ 8280663 h 11880850"/>
              <a:gd name="connsiteX149" fmla="*/ 8484412 w 22682202"/>
              <a:gd name="connsiteY149" fmla="*/ 8349263 h 11880850"/>
              <a:gd name="connsiteX150" fmla="*/ 8454665 w 22682202"/>
              <a:gd name="connsiteY150" fmla="*/ 8434908 h 11880850"/>
              <a:gd name="connsiteX151" fmla="*/ 8446417 w 22682202"/>
              <a:gd name="connsiteY151" fmla="*/ 8432778 h 11880850"/>
              <a:gd name="connsiteX152" fmla="*/ 8446491 w 22682202"/>
              <a:gd name="connsiteY152" fmla="*/ 8408128 h 11880850"/>
              <a:gd name="connsiteX153" fmla="*/ 8468711 w 22682202"/>
              <a:gd name="connsiteY153" fmla="*/ 8275477 h 11880850"/>
              <a:gd name="connsiteX154" fmla="*/ 8476014 w 22682202"/>
              <a:gd name="connsiteY154" fmla="*/ 8188532 h 11880850"/>
              <a:gd name="connsiteX155" fmla="*/ 8475314 w 22682202"/>
              <a:gd name="connsiteY155" fmla="*/ 8196869 h 11880850"/>
              <a:gd name="connsiteX156" fmla="*/ 8474964 w 22682202"/>
              <a:gd name="connsiteY156" fmla="*/ 8190665 h 11880850"/>
              <a:gd name="connsiteX157" fmla="*/ 22661506 w 22682202"/>
              <a:gd name="connsiteY157" fmla="*/ 8146056 h 11880850"/>
              <a:gd name="connsiteX158" fmla="*/ 22664570 w 22682202"/>
              <a:gd name="connsiteY158" fmla="*/ 8150715 h 11880850"/>
              <a:gd name="connsiteX159" fmla="*/ 22682202 w 22682202"/>
              <a:gd name="connsiteY159" fmla="*/ 8180705 h 11880850"/>
              <a:gd name="connsiteX160" fmla="*/ 22682202 w 22682202"/>
              <a:gd name="connsiteY160" fmla="*/ 11880850 h 11880850"/>
              <a:gd name="connsiteX161" fmla="*/ 19688478 w 22682202"/>
              <a:gd name="connsiteY161" fmla="*/ 11880850 h 11880850"/>
              <a:gd name="connsiteX162" fmla="*/ 19711682 w 22682202"/>
              <a:gd name="connsiteY162" fmla="*/ 11873930 h 11880850"/>
              <a:gd name="connsiteX163" fmla="*/ 20093018 w 22682202"/>
              <a:gd name="connsiteY163" fmla="*/ 11738913 h 11880850"/>
              <a:gd name="connsiteX164" fmla="*/ 19769162 w 22682202"/>
              <a:gd name="connsiteY164" fmla="*/ 11822459 h 11880850"/>
              <a:gd name="connsiteX165" fmla="*/ 19589038 w 22682202"/>
              <a:gd name="connsiteY165" fmla="*/ 11880850 h 11880850"/>
              <a:gd name="connsiteX166" fmla="*/ 19522822 w 22682202"/>
              <a:gd name="connsiteY166" fmla="*/ 11880850 h 11880850"/>
              <a:gd name="connsiteX167" fmla="*/ 19636378 w 22682202"/>
              <a:gd name="connsiteY167" fmla="*/ 11843028 h 11880850"/>
              <a:gd name="connsiteX168" fmla="*/ 19829758 w 22682202"/>
              <a:gd name="connsiteY168" fmla="*/ 11779059 h 11880850"/>
              <a:gd name="connsiteX169" fmla="*/ 20090686 w 22682202"/>
              <a:gd name="connsiteY169" fmla="*/ 11684916 h 11880850"/>
              <a:gd name="connsiteX170" fmla="*/ 20070874 w 22682202"/>
              <a:gd name="connsiteY170" fmla="*/ 11678934 h 11880850"/>
              <a:gd name="connsiteX171" fmla="*/ 20070290 w 22682202"/>
              <a:gd name="connsiteY171" fmla="*/ 11678379 h 11880850"/>
              <a:gd name="connsiteX172" fmla="*/ 20059990 w 22682202"/>
              <a:gd name="connsiteY172" fmla="*/ 11681129 h 11880850"/>
              <a:gd name="connsiteX173" fmla="*/ 19887694 w 22682202"/>
              <a:gd name="connsiteY173" fmla="*/ 11734223 h 11880850"/>
              <a:gd name="connsiteX174" fmla="*/ 20038222 w 22682202"/>
              <a:gd name="connsiteY174" fmla="*/ 11659985 h 11880850"/>
              <a:gd name="connsiteX175" fmla="*/ 20050126 w 22682202"/>
              <a:gd name="connsiteY175" fmla="*/ 11656670 h 11880850"/>
              <a:gd name="connsiteX176" fmla="*/ 20067058 w 22682202"/>
              <a:gd name="connsiteY176" fmla="*/ 11629511 h 11880850"/>
              <a:gd name="connsiteX177" fmla="*/ 20101090 w 22682202"/>
              <a:gd name="connsiteY177" fmla="*/ 11625067 h 11880850"/>
              <a:gd name="connsiteX178" fmla="*/ 20130966 w 22682202"/>
              <a:gd name="connsiteY178" fmla="*/ 11631675 h 11880850"/>
              <a:gd name="connsiteX179" fmla="*/ 20168058 w 22682202"/>
              <a:gd name="connsiteY179" fmla="*/ 11617978 h 11880850"/>
              <a:gd name="connsiteX180" fmla="*/ 20086870 w 22682202"/>
              <a:gd name="connsiteY180" fmla="*/ 11619177 h 11880850"/>
              <a:gd name="connsiteX181" fmla="*/ 19427042 w 22682202"/>
              <a:gd name="connsiteY181" fmla="*/ 11827744 h 11880850"/>
              <a:gd name="connsiteX182" fmla="*/ 19398594 w 22682202"/>
              <a:gd name="connsiteY182" fmla="*/ 11836454 h 11880850"/>
              <a:gd name="connsiteX183" fmla="*/ 19422042 w 22682202"/>
              <a:gd name="connsiteY183" fmla="*/ 11803626 h 11880850"/>
              <a:gd name="connsiteX184" fmla="*/ 19429090 w 22682202"/>
              <a:gd name="connsiteY184" fmla="*/ 11790331 h 11880850"/>
              <a:gd name="connsiteX185" fmla="*/ 19523498 w 22682202"/>
              <a:gd name="connsiteY185" fmla="*/ 11758955 h 11880850"/>
              <a:gd name="connsiteX186" fmla="*/ 19790482 w 22682202"/>
              <a:gd name="connsiteY186" fmla="*/ 11674895 h 11880850"/>
              <a:gd name="connsiteX187" fmla="*/ 19992858 w 22682202"/>
              <a:gd name="connsiteY187" fmla="*/ 11611805 h 11880850"/>
              <a:gd name="connsiteX188" fmla="*/ 19968822 w 22682202"/>
              <a:gd name="connsiteY188" fmla="*/ 11590570 h 11880850"/>
              <a:gd name="connsiteX189" fmla="*/ 19955646 w 22682202"/>
              <a:gd name="connsiteY189" fmla="*/ 11595757 h 11880850"/>
              <a:gd name="connsiteX190" fmla="*/ 19949698 w 22682202"/>
              <a:gd name="connsiteY190" fmla="*/ 11586646 h 11880850"/>
              <a:gd name="connsiteX191" fmla="*/ 19891810 w 22682202"/>
              <a:gd name="connsiteY191" fmla="*/ 11552601 h 11880850"/>
              <a:gd name="connsiteX192" fmla="*/ 19834114 w 22682202"/>
              <a:gd name="connsiteY192" fmla="*/ 11523890 h 11880850"/>
              <a:gd name="connsiteX193" fmla="*/ 19826910 w 22682202"/>
              <a:gd name="connsiteY193" fmla="*/ 11518489 h 11880850"/>
              <a:gd name="connsiteX194" fmla="*/ 19702714 w 22682202"/>
              <a:gd name="connsiteY194" fmla="*/ 11552317 h 11880850"/>
              <a:gd name="connsiteX195" fmla="*/ 19808170 w 22682202"/>
              <a:gd name="connsiteY195" fmla="*/ 11561676 h 11880850"/>
              <a:gd name="connsiteX196" fmla="*/ 19894218 w 22682202"/>
              <a:gd name="connsiteY196" fmla="*/ 11613270 h 11880850"/>
              <a:gd name="connsiteX197" fmla="*/ 19908726 w 22682202"/>
              <a:gd name="connsiteY197" fmla="*/ 11615092 h 11880850"/>
              <a:gd name="connsiteX198" fmla="*/ 19907082 w 22682202"/>
              <a:gd name="connsiteY198" fmla="*/ 11615839 h 11880850"/>
              <a:gd name="connsiteX199" fmla="*/ 19900714 w 22682202"/>
              <a:gd name="connsiteY199" fmla="*/ 11618851 h 11880850"/>
              <a:gd name="connsiteX200" fmla="*/ 19474526 w 22682202"/>
              <a:gd name="connsiteY200" fmla="*/ 11736649 h 11880850"/>
              <a:gd name="connsiteX201" fmla="*/ 19452458 w 22682202"/>
              <a:gd name="connsiteY201" fmla="*/ 11743372 h 11880850"/>
              <a:gd name="connsiteX202" fmla="*/ 19453130 w 22682202"/>
              <a:gd name="connsiteY202" fmla="*/ 11735242 h 11880850"/>
              <a:gd name="connsiteX203" fmla="*/ 19455114 w 22682202"/>
              <a:gd name="connsiteY203" fmla="*/ 11712294 h 11880850"/>
              <a:gd name="connsiteX204" fmla="*/ 19455322 w 22682202"/>
              <a:gd name="connsiteY204" fmla="*/ 11712209 h 11880850"/>
              <a:gd name="connsiteX205" fmla="*/ 19468110 w 22682202"/>
              <a:gd name="connsiteY205" fmla="*/ 11715469 h 11880850"/>
              <a:gd name="connsiteX206" fmla="*/ 19499910 w 22682202"/>
              <a:gd name="connsiteY206" fmla="*/ 11699708 h 11880850"/>
              <a:gd name="connsiteX207" fmla="*/ 19496690 w 22682202"/>
              <a:gd name="connsiteY207" fmla="*/ 11691963 h 11880850"/>
              <a:gd name="connsiteX208" fmla="*/ 19609178 w 22682202"/>
              <a:gd name="connsiteY208" fmla="*/ 11649256 h 11880850"/>
              <a:gd name="connsiteX209" fmla="*/ 19621162 w 22682202"/>
              <a:gd name="connsiteY209" fmla="*/ 11648128 h 11880850"/>
              <a:gd name="connsiteX210" fmla="*/ 19621610 w 22682202"/>
              <a:gd name="connsiteY210" fmla="*/ 11644536 h 11880850"/>
              <a:gd name="connsiteX211" fmla="*/ 19646050 w 22682202"/>
              <a:gd name="connsiteY211" fmla="*/ 11635259 h 11880850"/>
              <a:gd name="connsiteX212" fmla="*/ 19666114 w 22682202"/>
              <a:gd name="connsiteY212" fmla="*/ 11615788 h 11880850"/>
              <a:gd name="connsiteX213" fmla="*/ 19670598 w 22682202"/>
              <a:gd name="connsiteY213" fmla="*/ 11571513 h 11880850"/>
              <a:gd name="connsiteX214" fmla="*/ 19629086 w 22682202"/>
              <a:gd name="connsiteY214" fmla="*/ 11584567 h 11880850"/>
              <a:gd name="connsiteX215" fmla="*/ 19634506 w 22682202"/>
              <a:gd name="connsiteY215" fmla="*/ 11541102 h 11880850"/>
              <a:gd name="connsiteX216" fmla="*/ 19768942 w 22682202"/>
              <a:gd name="connsiteY216" fmla="*/ 11498033 h 11880850"/>
              <a:gd name="connsiteX217" fmla="*/ 19792062 w 22682202"/>
              <a:gd name="connsiteY217" fmla="*/ 11492039 h 11880850"/>
              <a:gd name="connsiteX218" fmla="*/ 19758090 w 22682202"/>
              <a:gd name="connsiteY218" fmla="*/ 11464658 h 11880850"/>
              <a:gd name="connsiteX219" fmla="*/ 19743486 w 22682202"/>
              <a:gd name="connsiteY219" fmla="*/ 11454880 h 11880850"/>
              <a:gd name="connsiteX220" fmla="*/ 19781050 w 22682202"/>
              <a:gd name="connsiteY220" fmla="*/ 11440188 h 11880850"/>
              <a:gd name="connsiteX221" fmla="*/ 19831070 w 22682202"/>
              <a:gd name="connsiteY221" fmla="*/ 11391798 h 11880850"/>
              <a:gd name="connsiteX222" fmla="*/ 19682058 w 22682202"/>
              <a:gd name="connsiteY222" fmla="*/ 11420547 h 11880850"/>
              <a:gd name="connsiteX223" fmla="*/ 19659602 w 22682202"/>
              <a:gd name="connsiteY223" fmla="*/ 11410064 h 11880850"/>
              <a:gd name="connsiteX224" fmla="*/ 19651562 w 22682202"/>
              <a:gd name="connsiteY224" fmla="*/ 11404318 h 11880850"/>
              <a:gd name="connsiteX225" fmla="*/ 19653742 w 22682202"/>
              <a:gd name="connsiteY225" fmla="*/ 11386864 h 11880850"/>
              <a:gd name="connsiteX226" fmla="*/ 19738570 w 22682202"/>
              <a:gd name="connsiteY226" fmla="*/ 11364385 h 11880850"/>
              <a:gd name="connsiteX227" fmla="*/ 19765178 w 22682202"/>
              <a:gd name="connsiteY227" fmla="*/ 11357366 h 11880850"/>
              <a:gd name="connsiteX228" fmla="*/ 19774726 w 22682202"/>
              <a:gd name="connsiteY228" fmla="*/ 11364044 h 11880850"/>
              <a:gd name="connsiteX229" fmla="*/ 19851646 w 22682202"/>
              <a:gd name="connsiteY229" fmla="*/ 11348962 h 11880850"/>
              <a:gd name="connsiteX230" fmla="*/ 19840466 w 22682202"/>
              <a:gd name="connsiteY230" fmla="*/ 11346051 h 11880850"/>
              <a:gd name="connsiteX231" fmla="*/ 19837934 w 22682202"/>
              <a:gd name="connsiteY231" fmla="*/ 11338175 h 11880850"/>
              <a:gd name="connsiteX232" fmla="*/ 19892502 w 22682202"/>
              <a:gd name="connsiteY232" fmla="*/ 11323777 h 11880850"/>
              <a:gd name="connsiteX233" fmla="*/ 19871082 w 22682202"/>
              <a:gd name="connsiteY233" fmla="*/ 11290570 h 11880850"/>
              <a:gd name="connsiteX234" fmla="*/ 19979062 w 22682202"/>
              <a:gd name="connsiteY234" fmla="*/ 11259917 h 11880850"/>
              <a:gd name="connsiteX235" fmla="*/ 20034482 w 22682202"/>
              <a:gd name="connsiteY235" fmla="*/ 11282861 h 11880850"/>
              <a:gd name="connsiteX236" fmla="*/ 20107094 w 22682202"/>
              <a:gd name="connsiteY236" fmla="*/ 11261350 h 11880850"/>
              <a:gd name="connsiteX237" fmla="*/ 20115786 w 22682202"/>
              <a:gd name="connsiteY237" fmla="*/ 11258830 h 11880850"/>
              <a:gd name="connsiteX238" fmla="*/ 20098310 w 22682202"/>
              <a:gd name="connsiteY238" fmla="*/ 11244791 h 11880850"/>
              <a:gd name="connsiteX239" fmla="*/ 20018010 w 22682202"/>
              <a:gd name="connsiteY239" fmla="*/ 11200840 h 11880850"/>
              <a:gd name="connsiteX240" fmla="*/ 19964470 w 22682202"/>
              <a:gd name="connsiteY240" fmla="*/ 11184182 h 11880850"/>
              <a:gd name="connsiteX241" fmla="*/ 19920414 w 22682202"/>
              <a:gd name="connsiteY241" fmla="*/ 11176184 h 11880850"/>
              <a:gd name="connsiteX242" fmla="*/ 19928694 w 22682202"/>
              <a:gd name="connsiteY242" fmla="*/ 11167597 h 11880850"/>
              <a:gd name="connsiteX243" fmla="*/ 19955678 w 22682202"/>
              <a:gd name="connsiteY243" fmla="*/ 11139301 h 11880850"/>
              <a:gd name="connsiteX244" fmla="*/ 20065310 w 22682202"/>
              <a:gd name="connsiteY244" fmla="*/ 11145866 h 11880850"/>
              <a:gd name="connsiteX245" fmla="*/ 20101918 w 22682202"/>
              <a:gd name="connsiteY245" fmla="*/ 11103278 h 11880850"/>
              <a:gd name="connsiteX246" fmla="*/ 20095390 w 22682202"/>
              <a:gd name="connsiteY246" fmla="*/ 11098528 h 11880850"/>
              <a:gd name="connsiteX247" fmla="*/ 20099754 w 22682202"/>
              <a:gd name="connsiteY247" fmla="*/ 11096660 h 11880850"/>
              <a:gd name="connsiteX248" fmla="*/ 20118458 w 22682202"/>
              <a:gd name="connsiteY248" fmla="*/ 11131028 h 11880850"/>
              <a:gd name="connsiteX249" fmla="*/ 20200274 w 22682202"/>
              <a:gd name="connsiteY249" fmla="*/ 11095969 h 11880850"/>
              <a:gd name="connsiteX250" fmla="*/ 20286790 w 22682202"/>
              <a:gd name="connsiteY250" fmla="*/ 11141434 h 11880850"/>
              <a:gd name="connsiteX251" fmla="*/ 20286714 w 22682202"/>
              <a:gd name="connsiteY251" fmla="*/ 11072316 h 11880850"/>
              <a:gd name="connsiteX252" fmla="*/ 20226206 w 22682202"/>
              <a:gd name="connsiteY252" fmla="*/ 11042470 h 11880850"/>
              <a:gd name="connsiteX253" fmla="*/ 20246610 w 22682202"/>
              <a:gd name="connsiteY253" fmla="*/ 11005843 h 11880850"/>
              <a:gd name="connsiteX254" fmla="*/ 20252938 w 22682202"/>
              <a:gd name="connsiteY254" fmla="*/ 10988487 h 11880850"/>
              <a:gd name="connsiteX255" fmla="*/ 20275690 w 22682202"/>
              <a:gd name="connsiteY255" fmla="*/ 10986630 h 11880850"/>
              <a:gd name="connsiteX256" fmla="*/ 20308834 w 22682202"/>
              <a:gd name="connsiteY256" fmla="*/ 10972357 h 11880850"/>
              <a:gd name="connsiteX257" fmla="*/ 20315582 w 22682202"/>
              <a:gd name="connsiteY257" fmla="*/ 10962625 h 11880850"/>
              <a:gd name="connsiteX258" fmla="*/ 20315698 w 22682202"/>
              <a:gd name="connsiteY258" fmla="*/ 10961230 h 11880850"/>
              <a:gd name="connsiteX259" fmla="*/ 20337802 w 22682202"/>
              <a:gd name="connsiteY259" fmla="*/ 10967879 h 11880850"/>
              <a:gd name="connsiteX260" fmla="*/ 20445618 w 22682202"/>
              <a:gd name="connsiteY260" fmla="*/ 10948449 h 11880850"/>
              <a:gd name="connsiteX261" fmla="*/ 20533110 w 22682202"/>
              <a:gd name="connsiteY261" fmla="*/ 10953350 h 11880850"/>
              <a:gd name="connsiteX262" fmla="*/ 20656686 w 22682202"/>
              <a:gd name="connsiteY262" fmla="*/ 10844618 h 11880850"/>
              <a:gd name="connsiteX263" fmla="*/ 20797226 w 22682202"/>
              <a:gd name="connsiteY263" fmla="*/ 10909324 h 11880850"/>
              <a:gd name="connsiteX264" fmla="*/ 20851778 w 22682202"/>
              <a:gd name="connsiteY264" fmla="*/ 10933723 h 11880850"/>
              <a:gd name="connsiteX265" fmla="*/ 20869910 w 22682202"/>
              <a:gd name="connsiteY265" fmla="*/ 10923270 h 11880850"/>
              <a:gd name="connsiteX266" fmla="*/ 20917478 w 22682202"/>
              <a:gd name="connsiteY266" fmla="*/ 10899176 h 11880850"/>
              <a:gd name="connsiteX267" fmla="*/ 20902002 w 22682202"/>
              <a:gd name="connsiteY267" fmla="*/ 10889246 h 11880850"/>
              <a:gd name="connsiteX268" fmla="*/ 20668582 w 22682202"/>
              <a:gd name="connsiteY268" fmla="*/ 10741368 h 11880850"/>
              <a:gd name="connsiteX269" fmla="*/ 20575578 w 22682202"/>
              <a:gd name="connsiteY269" fmla="*/ 10685296 h 11880850"/>
              <a:gd name="connsiteX270" fmla="*/ 20522530 w 22682202"/>
              <a:gd name="connsiteY270" fmla="*/ 10625491 h 11880850"/>
              <a:gd name="connsiteX271" fmla="*/ 20497338 w 22682202"/>
              <a:gd name="connsiteY271" fmla="*/ 10580513 h 11880850"/>
              <a:gd name="connsiteX272" fmla="*/ 20504458 w 22682202"/>
              <a:gd name="connsiteY272" fmla="*/ 10560797 h 11880850"/>
              <a:gd name="connsiteX273" fmla="*/ 20509306 w 22682202"/>
              <a:gd name="connsiteY273" fmla="*/ 10550734 h 11880850"/>
              <a:gd name="connsiteX274" fmla="*/ 20594586 w 22682202"/>
              <a:gd name="connsiteY274" fmla="*/ 10521428 h 11880850"/>
              <a:gd name="connsiteX275" fmla="*/ 20641926 w 22682202"/>
              <a:gd name="connsiteY275" fmla="*/ 10500045 h 11880850"/>
              <a:gd name="connsiteX276" fmla="*/ 20642058 w 22682202"/>
              <a:gd name="connsiteY276" fmla="*/ 10500094 h 11880850"/>
              <a:gd name="connsiteX277" fmla="*/ 20730790 w 22682202"/>
              <a:gd name="connsiteY277" fmla="*/ 10536243 h 11880850"/>
              <a:gd name="connsiteX278" fmla="*/ 20890774 w 22682202"/>
              <a:gd name="connsiteY278" fmla="*/ 10536845 h 11880850"/>
              <a:gd name="connsiteX279" fmla="*/ 20964238 w 22682202"/>
              <a:gd name="connsiteY279" fmla="*/ 10491980 h 11880850"/>
              <a:gd name="connsiteX280" fmla="*/ 21087910 w 22682202"/>
              <a:gd name="connsiteY280" fmla="*/ 10548293 h 11880850"/>
              <a:gd name="connsiteX281" fmla="*/ 21095414 w 22682202"/>
              <a:gd name="connsiteY281" fmla="*/ 10491540 h 11880850"/>
              <a:gd name="connsiteX282" fmla="*/ 21087834 w 22682202"/>
              <a:gd name="connsiteY282" fmla="*/ 10501921 h 11880850"/>
              <a:gd name="connsiteX283" fmla="*/ 21082486 w 22682202"/>
              <a:gd name="connsiteY283" fmla="*/ 10492704 h 11880850"/>
              <a:gd name="connsiteX284" fmla="*/ 21072334 w 22682202"/>
              <a:gd name="connsiteY284" fmla="*/ 10493626 h 11880850"/>
              <a:gd name="connsiteX285" fmla="*/ 21067390 w 22682202"/>
              <a:gd name="connsiteY285" fmla="*/ 10487933 h 11880850"/>
              <a:gd name="connsiteX286" fmla="*/ 21109142 w 22682202"/>
              <a:gd name="connsiteY286" fmla="*/ 10414270 h 11880850"/>
              <a:gd name="connsiteX287" fmla="*/ 20996626 w 22682202"/>
              <a:gd name="connsiteY287" fmla="*/ 10353177 h 11880850"/>
              <a:gd name="connsiteX288" fmla="*/ 21024414 w 22682202"/>
              <a:gd name="connsiteY288" fmla="*/ 10298881 h 11880850"/>
              <a:gd name="connsiteX289" fmla="*/ 20919222 w 22682202"/>
              <a:gd name="connsiteY289" fmla="*/ 10248906 h 11880850"/>
              <a:gd name="connsiteX290" fmla="*/ 20896450 w 22682202"/>
              <a:gd name="connsiteY290" fmla="*/ 10239413 h 11880850"/>
              <a:gd name="connsiteX291" fmla="*/ 20915434 w 22682202"/>
              <a:gd name="connsiteY291" fmla="*/ 10227651 h 11880850"/>
              <a:gd name="connsiteX292" fmla="*/ 20939046 w 22682202"/>
              <a:gd name="connsiteY292" fmla="*/ 10219454 h 11880850"/>
              <a:gd name="connsiteX293" fmla="*/ 20797962 w 22682202"/>
              <a:gd name="connsiteY293" fmla="*/ 10224807 h 11880850"/>
              <a:gd name="connsiteX294" fmla="*/ 20818878 w 22682202"/>
              <a:gd name="connsiteY294" fmla="*/ 10205865 h 11880850"/>
              <a:gd name="connsiteX295" fmla="*/ 20781290 w 22682202"/>
              <a:gd name="connsiteY295" fmla="*/ 10201998 h 11880850"/>
              <a:gd name="connsiteX296" fmla="*/ 20744298 w 22682202"/>
              <a:gd name="connsiteY296" fmla="*/ 10213159 h 11880850"/>
              <a:gd name="connsiteX297" fmla="*/ 20718422 w 22682202"/>
              <a:gd name="connsiteY297" fmla="*/ 10200154 h 11880850"/>
              <a:gd name="connsiteX298" fmla="*/ 20818998 w 22682202"/>
              <a:gd name="connsiteY298" fmla="*/ 10154738 h 11880850"/>
              <a:gd name="connsiteX299" fmla="*/ 20823538 w 22682202"/>
              <a:gd name="connsiteY299" fmla="*/ 10155740 h 11880850"/>
              <a:gd name="connsiteX300" fmla="*/ 20896010 w 22682202"/>
              <a:gd name="connsiteY300" fmla="*/ 10188824 h 11880850"/>
              <a:gd name="connsiteX301" fmla="*/ 21285966 w 22682202"/>
              <a:gd name="connsiteY301" fmla="*/ 10305317 h 11880850"/>
              <a:gd name="connsiteX302" fmla="*/ 21452538 w 22682202"/>
              <a:gd name="connsiteY302" fmla="*/ 10398523 h 11880850"/>
              <a:gd name="connsiteX303" fmla="*/ 21482866 w 22682202"/>
              <a:gd name="connsiteY303" fmla="*/ 10384307 h 11880850"/>
              <a:gd name="connsiteX304" fmla="*/ 21548694 w 22682202"/>
              <a:gd name="connsiteY304" fmla="*/ 10357398 h 11880850"/>
              <a:gd name="connsiteX305" fmla="*/ 21510074 w 22682202"/>
              <a:gd name="connsiteY305" fmla="*/ 10313853 h 11880850"/>
              <a:gd name="connsiteX306" fmla="*/ 21576798 w 22682202"/>
              <a:gd name="connsiteY306" fmla="*/ 10325736 h 11880850"/>
              <a:gd name="connsiteX307" fmla="*/ 21619598 w 22682202"/>
              <a:gd name="connsiteY307" fmla="*/ 10276528 h 11880850"/>
              <a:gd name="connsiteX308" fmla="*/ 21657354 w 22682202"/>
              <a:gd name="connsiteY308" fmla="*/ 10264502 h 11880850"/>
              <a:gd name="connsiteX309" fmla="*/ 21615438 w 22682202"/>
              <a:gd name="connsiteY309" fmla="*/ 10229221 h 11880850"/>
              <a:gd name="connsiteX310" fmla="*/ 21593082 w 22682202"/>
              <a:gd name="connsiteY310" fmla="*/ 10227869 h 11880850"/>
              <a:gd name="connsiteX311" fmla="*/ 21576046 w 22682202"/>
              <a:gd name="connsiteY311" fmla="*/ 10234259 h 11880850"/>
              <a:gd name="connsiteX312" fmla="*/ 21597374 w 22682202"/>
              <a:gd name="connsiteY312" fmla="*/ 10214016 h 11880850"/>
              <a:gd name="connsiteX313" fmla="*/ 21541286 w 22682202"/>
              <a:gd name="connsiteY313" fmla="*/ 10166816 h 11880850"/>
              <a:gd name="connsiteX314" fmla="*/ 21502342 w 22682202"/>
              <a:gd name="connsiteY314" fmla="*/ 10176349 h 11880850"/>
              <a:gd name="connsiteX315" fmla="*/ 21406726 w 22682202"/>
              <a:gd name="connsiteY315" fmla="*/ 10205682 h 11880850"/>
              <a:gd name="connsiteX316" fmla="*/ 21314942 w 22682202"/>
              <a:gd name="connsiteY316" fmla="*/ 10213914 h 11880850"/>
              <a:gd name="connsiteX317" fmla="*/ 21516962 w 22682202"/>
              <a:gd name="connsiteY317" fmla="*/ 10149638 h 11880850"/>
              <a:gd name="connsiteX318" fmla="*/ 21519550 w 22682202"/>
              <a:gd name="connsiteY318" fmla="*/ 10148515 h 11880850"/>
              <a:gd name="connsiteX319" fmla="*/ 21504262 w 22682202"/>
              <a:gd name="connsiteY319" fmla="*/ 10135649 h 11880850"/>
              <a:gd name="connsiteX320" fmla="*/ 21184966 w 22682202"/>
              <a:gd name="connsiteY320" fmla="*/ 9966849 h 11880850"/>
              <a:gd name="connsiteX321" fmla="*/ 21251710 w 22682202"/>
              <a:gd name="connsiteY321" fmla="*/ 9958325 h 11880850"/>
              <a:gd name="connsiteX322" fmla="*/ 21257758 w 22682202"/>
              <a:gd name="connsiteY322" fmla="*/ 9925637 h 11880850"/>
              <a:gd name="connsiteX323" fmla="*/ 21071442 w 22682202"/>
              <a:gd name="connsiteY323" fmla="*/ 9968407 h 11880850"/>
              <a:gd name="connsiteX324" fmla="*/ 21237330 w 22682202"/>
              <a:gd name="connsiteY324" fmla="*/ 9906846 h 11880850"/>
              <a:gd name="connsiteX325" fmla="*/ 21233082 w 22682202"/>
              <a:gd name="connsiteY325" fmla="*/ 9903807 h 11880850"/>
              <a:gd name="connsiteX326" fmla="*/ 21149538 w 22682202"/>
              <a:gd name="connsiteY326" fmla="*/ 9816948 h 11880850"/>
              <a:gd name="connsiteX327" fmla="*/ 21374706 w 22682202"/>
              <a:gd name="connsiteY327" fmla="*/ 9832003 h 11880850"/>
              <a:gd name="connsiteX328" fmla="*/ 21429474 w 22682202"/>
              <a:gd name="connsiteY328" fmla="*/ 9752762 h 11880850"/>
              <a:gd name="connsiteX329" fmla="*/ 21475958 w 22682202"/>
              <a:gd name="connsiteY329" fmla="*/ 9732844 h 11880850"/>
              <a:gd name="connsiteX330" fmla="*/ 21400602 w 22682202"/>
              <a:gd name="connsiteY330" fmla="*/ 9682595 h 11880850"/>
              <a:gd name="connsiteX331" fmla="*/ 21298262 w 22682202"/>
              <a:gd name="connsiteY331" fmla="*/ 9657293 h 11880850"/>
              <a:gd name="connsiteX332" fmla="*/ 21337210 w 22682202"/>
              <a:gd name="connsiteY332" fmla="*/ 9598218 h 11880850"/>
              <a:gd name="connsiteX333" fmla="*/ 21242342 w 22682202"/>
              <a:gd name="connsiteY333" fmla="*/ 9542946 h 11880850"/>
              <a:gd name="connsiteX334" fmla="*/ 21394782 w 22682202"/>
              <a:gd name="connsiteY334" fmla="*/ 9504394 h 11880850"/>
              <a:gd name="connsiteX335" fmla="*/ 21527786 w 22682202"/>
              <a:gd name="connsiteY335" fmla="*/ 9529941 h 11880850"/>
              <a:gd name="connsiteX336" fmla="*/ 21825442 w 22682202"/>
              <a:gd name="connsiteY336" fmla="*/ 9540698 h 11880850"/>
              <a:gd name="connsiteX337" fmla="*/ 21610582 w 22682202"/>
              <a:gd name="connsiteY337" fmla="*/ 9454309 h 11880850"/>
              <a:gd name="connsiteX338" fmla="*/ 21529506 w 22682202"/>
              <a:gd name="connsiteY338" fmla="*/ 9390895 h 11880850"/>
              <a:gd name="connsiteX339" fmla="*/ 21561966 w 22682202"/>
              <a:gd name="connsiteY339" fmla="*/ 9321211 h 11880850"/>
              <a:gd name="connsiteX340" fmla="*/ 21432822 w 22682202"/>
              <a:gd name="connsiteY340" fmla="*/ 9309625 h 11880850"/>
              <a:gd name="connsiteX341" fmla="*/ 21434302 w 22682202"/>
              <a:gd name="connsiteY341" fmla="*/ 9308230 h 11880850"/>
              <a:gd name="connsiteX342" fmla="*/ 21446266 w 22682202"/>
              <a:gd name="connsiteY342" fmla="*/ 9303640 h 11880850"/>
              <a:gd name="connsiteX343" fmla="*/ 21454986 w 22682202"/>
              <a:gd name="connsiteY343" fmla="*/ 9301232 h 11880850"/>
              <a:gd name="connsiteX344" fmla="*/ 21628506 w 22682202"/>
              <a:gd name="connsiteY344" fmla="*/ 9237502 h 11880850"/>
              <a:gd name="connsiteX345" fmla="*/ 21684070 w 22682202"/>
              <a:gd name="connsiteY345" fmla="*/ 9192982 h 11880850"/>
              <a:gd name="connsiteX346" fmla="*/ 21495738 w 22682202"/>
              <a:gd name="connsiteY346" fmla="*/ 9242206 h 11880850"/>
              <a:gd name="connsiteX347" fmla="*/ 21518270 w 22682202"/>
              <a:gd name="connsiteY347" fmla="*/ 9214661 h 11880850"/>
              <a:gd name="connsiteX348" fmla="*/ 21525722 w 22682202"/>
              <a:gd name="connsiteY348" fmla="*/ 9200664 h 11880850"/>
              <a:gd name="connsiteX349" fmla="*/ 21404690 w 22682202"/>
              <a:gd name="connsiteY349" fmla="*/ 9140981 h 11880850"/>
              <a:gd name="connsiteX350" fmla="*/ 21542354 w 22682202"/>
              <a:gd name="connsiteY350" fmla="*/ 9151151 h 11880850"/>
              <a:gd name="connsiteX351" fmla="*/ 21774822 w 22682202"/>
              <a:gd name="connsiteY351" fmla="*/ 9147461 h 11880850"/>
              <a:gd name="connsiteX352" fmla="*/ 21707750 w 22682202"/>
              <a:gd name="connsiteY352" fmla="*/ 9037888 h 11880850"/>
              <a:gd name="connsiteX353" fmla="*/ 21861162 w 22682202"/>
              <a:gd name="connsiteY353" fmla="*/ 8958771 h 11880850"/>
              <a:gd name="connsiteX354" fmla="*/ 21769982 w 22682202"/>
              <a:gd name="connsiteY354" fmla="*/ 8928686 h 11880850"/>
              <a:gd name="connsiteX355" fmla="*/ 21678806 w 22682202"/>
              <a:gd name="connsiteY355" fmla="*/ 8898600 h 11880850"/>
              <a:gd name="connsiteX356" fmla="*/ 21843450 w 22682202"/>
              <a:gd name="connsiteY356" fmla="*/ 8883815 h 11880850"/>
              <a:gd name="connsiteX357" fmla="*/ 21843810 w 22682202"/>
              <a:gd name="connsiteY357" fmla="*/ 8861460 h 11880850"/>
              <a:gd name="connsiteX358" fmla="*/ 21842238 w 22682202"/>
              <a:gd name="connsiteY358" fmla="*/ 8853532 h 11880850"/>
              <a:gd name="connsiteX359" fmla="*/ 21686658 w 22682202"/>
              <a:gd name="connsiteY359" fmla="*/ 8888584 h 11880850"/>
              <a:gd name="connsiteX360" fmla="*/ 21611910 w 22682202"/>
              <a:gd name="connsiteY360" fmla="*/ 8905411 h 11880850"/>
              <a:gd name="connsiteX361" fmla="*/ 21760506 w 22682202"/>
              <a:gd name="connsiteY361" fmla="*/ 8846806 h 11880850"/>
              <a:gd name="connsiteX362" fmla="*/ 21843174 w 22682202"/>
              <a:gd name="connsiteY362" fmla="*/ 8822973 h 11880850"/>
              <a:gd name="connsiteX363" fmla="*/ 21851450 w 22682202"/>
              <a:gd name="connsiteY363" fmla="*/ 8807923 h 11880850"/>
              <a:gd name="connsiteX364" fmla="*/ 21909378 w 22682202"/>
              <a:gd name="connsiteY364" fmla="*/ 8799794 h 11880850"/>
              <a:gd name="connsiteX365" fmla="*/ 21920606 w 22682202"/>
              <a:gd name="connsiteY365" fmla="*/ 8800559 h 11880850"/>
              <a:gd name="connsiteX366" fmla="*/ 21927302 w 22682202"/>
              <a:gd name="connsiteY366" fmla="*/ 8798608 h 11880850"/>
              <a:gd name="connsiteX367" fmla="*/ 21927310 w 22682202"/>
              <a:gd name="connsiteY367" fmla="*/ 8798649 h 11880850"/>
              <a:gd name="connsiteX368" fmla="*/ 21965706 w 22682202"/>
              <a:gd name="connsiteY368" fmla="*/ 8831147 h 11880850"/>
              <a:gd name="connsiteX369" fmla="*/ 21974594 w 22682202"/>
              <a:gd name="connsiteY369" fmla="*/ 8798342 h 11880850"/>
              <a:gd name="connsiteX370" fmla="*/ 21997446 w 22682202"/>
              <a:gd name="connsiteY370" fmla="*/ 8778173 h 11880850"/>
              <a:gd name="connsiteX371" fmla="*/ 22017302 w 22682202"/>
              <a:gd name="connsiteY371" fmla="*/ 8772388 h 11880850"/>
              <a:gd name="connsiteX372" fmla="*/ 22166886 w 22682202"/>
              <a:gd name="connsiteY372" fmla="*/ 8712322 h 11880850"/>
              <a:gd name="connsiteX373" fmla="*/ 22101706 w 22682202"/>
              <a:gd name="connsiteY373" fmla="*/ 8719089 h 11880850"/>
              <a:gd name="connsiteX374" fmla="*/ 22049538 w 22682202"/>
              <a:gd name="connsiteY374" fmla="*/ 8730941 h 11880850"/>
              <a:gd name="connsiteX375" fmla="*/ 22063962 w 22682202"/>
              <a:gd name="connsiteY375" fmla="*/ 8692052 h 11880850"/>
              <a:gd name="connsiteX376" fmla="*/ 22314474 w 22682202"/>
              <a:gd name="connsiteY376" fmla="*/ 8619211 h 11880850"/>
              <a:gd name="connsiteX377" fmla="*/ 22306386 w 22682202"/>
              <a:gd name="connsiteY377" fmla="*/ 8616289 h 11880850"/>
              <a:gd name="connsiteX378" fmla="*/ 22257026 w 22682202"/>
              <a:gd name="connsiteY378" fmla="*/ 8581671 h 11880850"/>
              <a:gd name="connsiteX379" fmla="*/ 22265310 w 22682202"/>
              <a:gd name="connsiteY379" fmla="*/ 8522350 h 11880850"/>
              <a:gd name="connsiteX380" fmla="*/ 22298782 w 22682202"/>
              <a:gd name="connsiteY380" fmla="*/ 8508008 h 11880850"/>
              <a:gd name="connsiteX381" fmla="*/ 22435366 w 22682202"/>
              <a:gd name="connsiteY381" fmla="*/ 8393710 h 11880850"/>
              <a:gd name="connsiteX382" fmla="*/ 22341478 w 22682202"/>
              <a:gd name="connsiteY382" fmla="*/ 8297864 h 11880850"/>
              <a:gd name="connsiteX383" fmla="*/ 22432186 w 22682202"/>
              <a:gd name="connsiteY383" fmla="*/ 8258155 h 11880850"/>
              <a:gd name="connsiteX384" fmla="*/ 22478154 w 22682202"/>
              <a:gd name="connsiteY384" fmla="*/ 8259364 h 11880850"/>
              <a:gd name="connsiteX385" fmla="*/ 22494050 w 22682202"/>
              <a:gd name="connsiteY385" fmla="*/ 8586277 h 11880850"/>
              <a:gd name="connsiteX386" fmla="*/ 22505814 w 22682202"/>
              <a:gd name="connsiteY386" fmla="*/ 8531087 h 11880850"/>
              <a:gd name="connsiteX387" fmla="*/ 22590942 w 22682202"/>
              <a:gd name="connsiteY387" fmla="*/ 8319969 h 11880850"/>
              <a:gd name="connsiteX388" fmla="*/ 22596178 w 22682202"/>
              <a:gd name="connsiteY388" fmla="*/ 8176568 h 11880850"/>
              <a:gd name="connsiteX389" fmla="*/ 22601098 w 22682202"/>
              <a:gd name="connsiteY389" fmla="*/ 8156856 h 11880850"/>
              <a:gd name="connsiteX390" fmla="*/ 22637162 w 22682202"/>
              <a:gd name="connsiteY390" fmla="*/ 8153857 h 11880850"/>
              <a:gd name="connsiteX391" fmla="*/ 22682202 w 22682202"/>
              <a:gd name="connsiteY391" fmla="*/ 8139425 h 11880850"/>
              <a:gd name="connsiteX392" fmla="*/ 22682202 w 22682202"/>
              <a:gd name="connsiteY392" fmla="*/ 8172414 h 11880850"/>
              <a:gd name="connsiteX393" fmla="*/ 22678102 w 22682202"/>
              <a:gd name="connsiteY393" fmla="*/ 8140739 h 11880850"/>
              <a:gd name="connsiteX394" fmla="*/ 8191034 w 22682202"/>
              <a:gd name="connsiteY394" fmla="*/ 8129459 h 11880850"/>
              <a:gd name="connsiteX395" fmla="*/ 8180148 w 22682202"/>
              <a:gd name="connsiteY395" fmla="*/ 8165052 h 11880850"/>
              <a:gd name="connsiteX396" fmla="*/ 8168813 w 22682202"/>
              <a:gd name="connsiteY396" fmla="*/ 8176805 h 11880850"/>
              <a:gd name="connsiteX397" fmla="*/ 8167057 w 22682202"/>
              <a:gd name="connsiteY397" fmla="*/ 8147975 h 11880850"/>
              <a:gd name="connsiteX398" fmla="*/ 8191034 w 22682202"/>
              <a:gd name="connsiteY398" fmla="*/ 8129459 h 11880850"/>
              <a:gd name="connsiteX399" fmla="*/ 22681534 w 22682202"/>
              <a:gd name="connsiteY399" fmla="*/ 7963534 h 11880850"/>
              <a:gd name="connsiteX400" fmla="*/ 22682202 w 22682202"/>
              <a:gd name="connsiteY400" fmla="*/ 7963738 h 11880850"/>
              <a:gd name="connsiteX401" fmla="*/ 22682202 w 22682202"/>
              <a:gd name="connsiteY401" fmla="*/ 7990643 h 11880850"/>
              <a:gd name="connsiteX402" fmla="*/ 22676866 w 22682202"/>
              <a:gd name="connsiteY402" fmla="*/ 7986828 h 11880850"/>
              <a:gd name="connsiteX403" fmla="*/ 8733763 w 22682202"/>
              <a:gd name="connsiteY403" fmla="*/ 7911714 h 11880850"/>
              <a:gd name="connsiteX404" fmla="*/ 8737891 w 22682202"/>
              <a:gd name="connsiteY404" fmla="*/ 7959188 h 11880850"/>
              <a:gd name="connsiteX405" fmla="*/ 8737635 w 22682202"/>
              <a:gd name="connsiteY405" fmla="*/ 7969420 h 11880850"/>
              <a:gd name="connsiteX406" fmla="*/ 8730507 w 22682202"/>
              <a:gd name="connsiteY406" fmla="*/ 7988178 h 11880850"/>
              <a:gd name="connsiteX407" fmla="*/ 8726793 w 22682202"/>
              <a:gd name="connsiteY407" fmla="*/ 7988085 h 11880850"/>
              <a:gd name="connsiteX408" fmla="*/ 8725986 w 22682202"/>
              <a:gd name="connsiteY408" fmla="*/ 7976364 h 11880850"/>
              <a:gd name="connsiteX409" fmla="*/ 9253845 w 22682202"/>
              <a:gd name="connsiteY409" fmla="*/ 6743370 h 11880850"/>
              <a:gd name="connsiteX410" fmla="*/ 9256825 w 22682202"/>
              <a:gd name="connsiteY410" fmla="*/ 6751477 h 11880850"/>
              <a:gd name="connsiteX411" fmla="*/ 9244230 w 22682202"/>
              <a:gd name="connsiteY411" fmla="*/ 6745639 h 11880850"/>
              <a:gd name="connsiteX412" fmla="*/ 9168717 w 22682202"/>
              <a:gd name="connsiteY412" fmla="*/ 6686345 h 11880850"/>
              <a:gd name="connsiteX413" fmla="*/ 9244230 w 22682202"/>
              <a:gd name="connsiteY413" fmla="*/ 6745639 h 11880850"/>
              <a:gd name="connsiteX414" fmla="*/ 9168717 w 22682202"/>
              <a:gd name="connsiteY414" fmla="*/ 6686345 h 11880850"/>
              <a:gd name="connsiteX415" fmla="*/ 9568934 w 22682202"/>
              <a:gd name="connsiteY415" fmla="*/ 6390808 h 11880850"/>
              <a:gd name="connsiteX416" fmla="*/ 9574136 w 22682202"/>
              <a:gd name="connsiteY416" fmla="*/ 6392859 h 11880850"/>
              <a:gd name="connsiteX417" fmla="*/ 9567913 w 22682202"/>
              <a:gd name="connsiteY417" fmla="*/ 6397504 h 11880850"/>
              <a:gd name="connsiteX418" fmla="*/ 9568934 w 22682202"/>
              <a:gd name="connsiteY418" fmla="*/ 6390808 h 11880850"/>
              <a:gd name="connsiteX419" fmla="*/ 10302943 w 22682202"/>
              <a:gd name="connsiteY419" fmla="*/ 6148012 h 11880850"/>
              <a:gd name="connsiteX420" fmla="*/ 10301770 w 22682202"/>
              <a:gd name="connsiteY420" fmla="*/ 6151001 h 11880850"/>
              <a:gd name="connsiteX421" fmla="*/ 10301874 w 22682202"/>
              <a:gd name="connsiteY421" fmla="*/ 6150733 h 11880850"/>
              <a:gd name="connsiteX422" fmla="*/ 10308523 w 22682202"/>
              <a:gd name="connsiteY422" fmla="*/ 6133797 h 11880850"/>
              <a:gd name="connsiteX423" fmla="*/ 10302943 w 22682202"/>
              <a:gd name="connsiteY423" fmla="*/ 6148012 h 11880850"/>
              <a:gd name="connsiteX424" fmla="*/ 10304301 w 22682202"/>
              <a:gd name="connsiteY424" fmla="*/ 6144549 h 11880850"/>
              <a:gd name="connsiteX425" fmla="*/ 10308523 w 22682202"/>
              <a:gd name="connsiteY425" fmla="*/ 6133797 h 11880850"/>
              <a:gd name="connsiteX426" fmla="*/ 9777447 w 22682202"/>
              <a:gd name="connsiteY426" fmla="*/ 6099896 h 11880850"/>
              <a:gd name="connsiteX427" fmla="*/ 9770684 w 22682202"/>
              <a:gd name="connsiteY427" fmla="*/ 6117110 h 11880850"/>
              <a:gd name="connsiteX428" fmla="*/ 9777447 w 22682202"/>
              <a:gd name="connsiteY428" fmla="*/ 6099896 h 11880850"/>
              <a:gd name="connsiteX429" fmla="*/ 9746292 w 22682202"/>
              <a:gd name="connsiteY429" fmla="*/ 6017950 h 11880850"/>
              <a:gd name="connsiteX430" fmla="*/ 9753998 w 22682202"/>
              <a:gd name="connsiteY430" fmla="*/ 6055897 h 11880850"/>
              <a:gd name="connsiteX431" fmla="*/ 9721736 w 22682202"/>
              <a:gd name="connsiteY431" fmla="*/ 6061649 h 11880850"/>
              <a:gd name="connsiteX432" fmla="*/ 9726706 w 22682202"/>
              <a:gd name="connsiteY432" fmla="*/ 6021698 h 11880850"/>
              <a:gd name="connsiteX433" fmla="*/ 9746292 w 22682202"/>
              <a:gd name="connsiteY433" fmla="*/ 6017950 h 11880850"/>
              <a:gd name="connsiteX434" fmla="*/ 9771120 w 22682202"/>
              <a:gd name="connsiteY434" fmla="*/ 5916766 h 11880850"/>
              <a:gd name="connsiteX435" fmla="*/ 9739014 w 22682202"/>
              <a:gd name="connsiteY435" fmla="*/ 5951022 h 11880850"/>
              <a:gd name="connsiteX436" fmla="*/ 9754908 w 22682202"/>
              <a:gd name="connsiteY436" fmla="*/ 5926345 h 11880850"/>
              <a:gd name="connsiteX437" fmla="*/ 9771120 w 22682202"/>
              <a:gd name="connsiteY437" fmla="*/ 5916766 h 11880850"/>
              <a:gd name="connsiteX438" fmla="*/ 11227325 w 22682202"/>
              <a:gd name="connsiteY438" fmla="*/ 5632876 h 11880850"/>
              <a:gd name="connsiteX439" fmla="*/ 11230147 w 22682202"/>
              <a:gd name="connsiteY439" fmla="*/ 5632951 h 11880850"/>
              <a:gd name="connsiteX440" fmla="*/ 11230021 w 22682202"/>
              <a:gd name="connsiteY440" fmla="*/ 5645612 h 11880850"/>
              <a:gd name="connsiteX441" fmla="*/ 11223978 w 22682202"/>
              <a:gd name="connsiteY441" fmla="*/ 5652457 h 11880850"/>
              <a:gd name="connsiteX442" fmla="*/ 11219435 w 22682202"/>
              <a:gd name="connsiteY442" fmla="*/ 5654430 h 11880850"/>
              <a:gd name="connsiteX443" fmla="*/ 11224410 w 22682202"/>
              <a:gd name="connsiteY443" fmla="*/ 5636804 h 11880850"/>
              <a:gd name="connsiteX444" fmla="*/ 11135314 w 22682202"/>
              <a:gd name="connsiteY444" fmla="*/ 5022224 h 11880850"/>
              <a:gd name="connsiteX445" fmla="*/ 11145687 w 22682202"/>
              <a:gd name="connsiteY445" fmla="*/ 5023846 h 11880850"/>
              <a:gd name="connsiteX446" fmla="*/ 11013978 w 22682202"/>
              <a:gd name="connsiteY446" fmla="*/ 5057668 h 11880850"/>
              <a:gd name="connsiteX447" fmla="*/ 11037203 w 22682202"/>
              <a:gd name="connsiteY447" fmla="*/ 5033720 h 11880850"/>
              <a:gd name="connsiteX448" fmla="*/ 10917482 w 22682202"/>
              <a:gd name="connsiteY448" fmla="*/ 5050520 h 11880850"/>
              <a:gd name="connsiteX449" fmla="*/ 11135314 w 22682202"/>
              <a:gd name="connsiteY449" fmla="*/ 5022224 h 11880850"/>
              <a:gd name="connsiteX450" fmla="*/ 11363594 w 22682202"/>
              <a:gd name="connsiteY450" fmla="*/ 4992908 h 11880850"/>
              <a:gd name="connsiteX451" fmla="*/ 11343650 w 22682202"/>
              <a:gd name="connsiteY451" fmla="*/ 5059699 h 11880850"/>
              <a:gd name="connsiteX452" fmla="*/ 11295874 w 22682202"/>
              <a:gd name="connsiteY452" fmla="*/ 5096594 h 11880850"/>
              <a:gd name="connsiteX453" fmla="*/ 11182177 w 22682202"/>
              <a:gd name="connsiteY453" fmla="*/ 5165818 h 11880850"/>
              <a:gd name="connsiteX454" fmla="*/ 11087416 w 22682202"/>
              <a:gd name="connsiteY454" fmla="*/ 5190309 h 11880850"/>
              <a:gd name="connsiteX455" fmla="*/ 11069923 w 22682202"/>
              <a:gd name="connsiteY455" fmla="*/ 5202855 h 11880850"/>
              <a:gd name="connsiteX456" fmla="*/ 11065281 w 22682202"/>
              <a:gd name="connsiteY456" fmla="*/ 5193419 h 11880850"/>
              <a:gd name="connsiteX457" fmla="*/ 10951268 w 22682202"/>
              <a:gd name="connsiteY457" fmla="*/ 5240332 h 11880850"/>
              <a:gd name="connsiteX458" fmla="*/ 10900249 w 22682202"/>
              <a:gd name="connsiteY458" fmla="*/ 5227291 h 11880850"/>
              <a:gd name="connsiteX459" fmla="*/ 10889355 w 22682202"/>
              <a:gd name="connsiteY459" fmla="*/ 5099120 h 11880850"/>
              <a:gd name="connsiteX460" fmla="*/ 10890480 w 22682202"/>
              <a:gd name="connsiteY460" fmla="*/ 5070932 h 11880850"/>
              <a:gd name="connsiteX461" fmla="*/ 10911472 w 22682202"/>
              <a:gd name="connsiteY461" fmla="*/ 5071407 h 11880850"/>
              <a:gd name="connsiteX462" fmla="*/ 11013978 w 22682202"/>
              <a:gd name="connsiteY462" fmla="*/ 5057668 h 11880850"/>
              <a:gd name="connsiteX463" fmla="*/ 10993067 w 22682202"/>
              <a:gd name="connsiteY463" fmla="*/ 5076604 h 11880850"/>
              <a:gd name="connsiteX464" fmla="*/ 11030646 w 22682202"/>
              <a:gd name="connsiteY464" fmla="*/ 5080479 h 11880850"/>
              <a:gd name="connsiteX465" fmla="*/ 11132957 w 22682202"/>
              <a:gd name="connsiteY465" fmla="*/ 5049607 h 11880850"/>
              <a:gd name="connsiteX466" fmla="*/ 11181719 w 22682202"/>
              <a:gd name="connsiteY466" fmla="*/ 5031558 h 11880850"/>
              <a:gd name="connsiteX467" fmla="*/ 11191738 w 22682202"/>
              <a:gd name="connsiteY467" fmla="*/ 5038931 h 11880850"/>
              <a:gd name="connsiteX468" fmla="*/ 11293383 w 22682202"/>
              <a:gd name="connsiteY468" fmla="*/ 5004085 h 11880850"/>
              <a:gd name="connsiteX469" fmla="*/ 11411712 w 22682202"/>
              <a:gd name="connsiteY469" fmla="*/ 4988314 h 11880850"/>
              <a:gd name="connsiteX470" fmla="*/ 11404070 w 22682202"/>
              <a:gd name="connsiteY470" fmla="*/ 5019102 h 11880850"/>
              <a:gd name="connsiteX471" fmla="*/ 11390293 w 22682202"/>
              <a:gd name="connsiteY471" fmla="*/ 5023500 h 11880850"/>
              <a:gd name="connsiteX472" fmla="*/ 11363454 w 22682202"/>
              <a:gd name="connsiteY472" fmla="*/ 5044343 h 11880850"/>
              <a:gd name="connsiteX473" fmla="*/ 11366807 w 22682202"/>
              <a:gd name="connsiteY473" fmla="*/ 5032195 h 11880850"/>
              <a:gd name="connsiteX474" fmla="*/ 11374409 w 22682202"/>
              <a:gd name="connsiteY474" fmla="*/ 4991186 h 11880850"/>
              <a:gd name="connsiteX475" fmla="*/ 11379747 w 22682202"/>
              <a:gd name="connsiteY475" fmla="*/ 4990335 h 11880850"/>
              <a:gd name="connsiteX476" fmla="*/ 11450449 w 22682202"/>
              <a:gd name="connsiteY476" fmla="*/ 4985870 h 11880850"/>
              <a:gd name="connsiteX477" fmla="*/ 11459623 w 22682202"/>
              <a:gd name="connsiteY477" fmla="*/ 4987300 h 11880850"/>
              <a:gd name="connsiteX478" fmla="*/ 11455829 w 22682202"/>
              <a:gd name="connsiteY478" fmla="*/ 5000568 h 11880850"/>
              <a:gd name="connsiteX479" fmla="*/ 11442606 w 22682202"/>
              <a:gd name="connsiteY479" fmla="*/ 5006812 h 11880850"/>
              <a:gd name="connsiteX480" fmla="*/ 11438138 w 22682202"/>
              <a:gd name="connsiteY480" fmla="*/ 5008235 h 11880850"/>
              <a:gd name="connsiteX481" fmla="*/ 11442913 w 22682202"/>
              <a:gd name="connsiteY481" fmla="*/ 4986346 h 11880850"/>
              <a:gd name="connsiteX482" fmla="*/ 11357116 w 22682202"/>
              <a:gd name="connsiteY482" fmla="*/ 4983878 h 11880850"/>
              <a:gd name="connsiteX483" fmla="*/ 11293383 w 22682202"/>
              <a:gd name="connsiteY483" fmla="*/ 5004085 h 11880850"/>
              <a:gd name="connsiteX484" fmla="*/ 11276434 w 22682202"/>
              <a:gd name="connsiteY484" fmla="*/ 5000691 h 11880850"/>
              <a:gd name="connsiteX485" fmla="*/ 11520569 w 22682202"/>
              <a:gd name="connsiteY485" fmla="*/ 4774171 h 11880850"/>
              <a:gd name="connsiteX486" fmla="*/ 11509328 w 22682202"/>
              <a:gd name="connsiteY486" fmla="*/ 4813480 h 11880850"/>
              <a:gd name="connsiteX487" fmla="*/ 11485248 w 22682202"/>
              <a:gd name="connsiteY487" fmla="*/ 4820367 h 11880850"/>
              <a:gd name="connsiteX488" fmla="*/ 11496230 w 22682202"/>
              <a:gd name="connsiteY488" fmla="*/ 4780759 h 11880850"/>
              <a:gd name="connsiteX489" fmla="*/ 11643715 w 22682202"/>
              <a:gd name="connsiteY489" fmla="*/ 4741070 h 11880850"/>
              <a:gd name="connsiteX490" fmla="*/ 11633896 w 22682202"/>
              <a:gd name="connsiteY490" fmla="*/ 4777861 h 11880850"/>
              <a:gd name="connsiteX491" fmla="*/ 11590866 w 22682202"/>
              <a:gd name="connsiteY491" fmla="*/ 4790166 h 11880850"/>
              <a:gd name="connsiteX492" fmla="*/ 11591789 w 22682202"/>
              <a:gd name="connsiteY492" fmla="*/ 4786590 h 11880850"/>
              <a:gd name="connsiteX493" fmla="*/ 11601303 w 22682202"/>
              <a:gd name="connsiteY493" fmla="*/ 4752319 h 11880850"/>
              <a:gd name="connsiteX494" fmla="*/ 11639071 w 22682202"/>
              <a:gd name="connsiteY494" fmla="*/ 4742096 h 11880850"/>
              <a:gd name="connsiteX495" fmla="*/ 11809383 w 22682202"/>
              <a:gd name="connsiteY495" fmla="*/ 4722480 h 11880850"/>
              <a:gd name="connsiteX496" fmla="*/ 11801399 w 22682202"/>
              <a:gd name="connsiteY496" fmla="*/ 4735962 h 11880850"/>
              <a:gd name="connsiteX497" fmla="*/ 11788082 w 22682202"/>
              <a:gd name="connsiteY497" fmla="*/ 4734634 h 11880850"/>
              <a:gd name="connsiteX498" fmla="*/ 11788772 w 22682202"/>
              <a:gd name="connsiteY498" fmla="*/ 4731497 h 11880850"/>
              <a:gd name="connsiteX499" fmla="*/ 11756165 w 22682202"/>
              <a:gd name="connsiteY499" fmla="*/ 4716195 h 11880850"/>
              <a:gd name="connsiteX500" fmla="*/ 11759967 w 22682202"/>
              <a:gd name="connsiteY500" fmla="*/ 4735040 h 11880850"/>
              <a:gd name="connsiteX501" fmla="*/ 11754396 w 22682202"/>
              <a:gd name="connsiteY501" fmla="*/ 4735266 h 11880850"/>
              <a:gd name="connsiteX502" fmla="*/ 11727826 w 22682202"/>
              <a:gd name="connsiteY502" fmla="*/ 4746347 h 11880850"/>
              <a:gd name="connsiteX503" fmla="*/ 11727646 w 22682202"/>
              <a:gd name="connsiteY503" fmla="*/ 4722504 h 11880850"/>
              <a:gd name="connsiteX504" fmla="*/ 11892490 w 22682202"/>
              <a:gd name="connsiteY504" fmla="*/ 4693008 h 11880850"/>
              <a:gd name="connsiteX505" fmla="*/ 11879383 w 22682202"/>
              <a:gd name="connsiteY505" fmla="*/ 4724072 h 11880850"/>
              <a:gd name="connsiteX506" fmla="*/ 11851680 w 22682202"/>
              <a:gd name="connsiteY506" fmla="*/ 4729954 h 11880850"/>
              <a:gd name="connsiteX507" fmla="*/ 11845000 w 22682202"/>
              <a:gd name="connsiteY507" fmla="*/ 4725661 h 11880850"/>
              <a:gd name="connsiteX508" fmla="*/ 11827434 w 22682202"/>
              <a:gd name="connsiteY508" fmla="*/ 4715297 h 11880850"/>
              <a:gd name="connsiteX509" fmla="*/ 11825119 w 22682202"/>
              <a:gd name="connsiteY509" fmla="*/ 4715594 h 11880850"/>
              <a:gd name="connsiteX510" fmla="*/ 11862845 w 22682202"/>
              <a:gd name="connsiteY510" fmla="*/ 4699086 h 11880850"/>
              <a:gd name="connsiteX511" fmla="*/ 11927521 w 22682202"/>
              <a:gd name="connsiteY511" fmla="*/ 4685823 h 11880850"/>
              <a:gd name="connsiteX512" fmla="*/ 11942199 w 22682202"/>
              <a:gd name="connsiteY512" fmla="*/ 4687285 h 11880850"/>
              <a:gd name="connsiteX513" fmla="*/ 11938189 w 22682202"/>
              <a:gd name="connsiteY513" fmla="*/ 4697605 h 11880850"/>
              <a:gd name="connsiteX514" fmla="*/ 11934917 w 22682202"/>
              <a:gd name="connsiteY514" fmla="*/ 4702586 h 11880850"/>
              <a:gd name="connsiteX515" fmla="*/ 11935830 w 22682202"/>
              <a:gd name="connsiteY515" fmla="*/ 4703683 h 11880850"/>
              <a:gd name="connsiteX516" fmla="*/ 11932270 w 22682202"/>
              <a:gd name="connsiteY516" fmla="*/ 4712848 h 11880850"/>
              <a:gd name="connsiteX517" fmla="*/ 11917773 w 22682202"/>
              <a:gd name="connsiteY517" fmla="*/ 4715927 h 11880850"/>
              <a:gd name="connsiteX518" fmla="*/ 11921494 w 22682202"/>
              <a:gd name="connsiteY518" fmla="*/ 4687059 h 11880850"/>
              <a:gd name="connsiteX519" fmla="*/ 11573698 w 22682202"/>
              <a:gd name="connsiteY519" fmla="*/ 4600916 h 11880850"/>
              <a:gd name="connsiteX520" fmla="*/ 11557240 w 22682202"/>
              <a:gd name="connsiteY520" fmla="*/ 4652675 h 11880850"/>
              <a:gd name="connsiteX521" fmla="*/ 11527145 w 22682202"/>
              <a:gd name="connsiteY521" fmla="*/ 4661464 h 11880850"/>
              <a:gd name="connsiteX522" fmla="*/ 11539132 w 22682202"/>
              <a:gd name="connsiteY522" fmla="*/ 4614801 h 11880850"/>
              <a:gd name="connsiteX523" fmla="*/ 11540063 w 22682202"/>
              <a:gd name="connsiteY523" fmla="*/ 4608089 h 11880850"/>
              <a:gd name="connsiteX524" fmla="*/ 11623875 w 22682202"/>
              <a:gd name="connsiteY524" fmla="*/ 4590129 h 11880850"/>
              <a:gd name="connsiteX525" fmla="*/ 11609072 w 22682202"/>
              <a:gd name="connsiteY525" fmla="*/ 4622806 h 11880850"/>
              <a:gd name="connsiteX526" fmla="*/ 11592938 w 22682202"/>
              <a:gd name="connsiteY526" fmla="*/ 4642246 h 11880850"/>
              <a:gd name="connsiteX527" fmla="*/ 11576822 w 22682202"/>
              <a:gd name="connsiteY527" fmla="*/ 4646952 h 11880850"/>
              <a:gd name="connsiteX528" fmla="*/ 11576645 w 22682202"/>
              <a:gd name="connsiteY528" fmla="*/ 4644864 h 11880850"/>
              <a:gd name="connsiteX529" fmla="*/ 11588631 w 22682202"/>
              <a:gd name="connsiteY529" fmla="*/ 4599061 h 11880850"/>
              <a:gd name="connsiteX530" fmla="*/ 11589072 w 22682202"/>
              <a:gd name="connsiteY530" fmla="*/ 4597639 h 11880850"/>
              <a:gd name="connsiteX531" fmla="*/ 11619640 w 22682202"/>
              <a:gd name="connsiteY531" fmla="*/ 4591123 h 11880850"/>
              <a:gd name="connsiteX532" fmla="*/ 11684303 w 22682202"/>
              <a:gd name="connsiteY532" fmla="*/ 4575928 h 11880850"/>
              <a:gd name="connsiteX533" fmla="*/ 11671908 w 22682202"/>
              <a:gd name="connsiteY533" fmla="*/ 4602303 h 11880850"/>
              <a:gd name="connsiteX534" fmla="*/ 11667796 w 22682202"/>
              <a:gd name="connsiteY534" fmla="*/ 4620379 h 11880850"/>
              <a:gd name="connsiteX535" fmla="*/ 11635302 w 22682202"/>
              <a:gd name="connsiteY535" fmla="*/ 4629870 h 11880850"/>
              <a:gd name="connsiteX536" fmla="*/ 11647906 w 22682202"/>
              <a:gd name="connsiteY536" fmla="*/ 4584481 h 11880850"/>
              <a:gd name="connsiteX537" fmla="*/ 11902423 w 22682202"/>
              <a:gd name="connsiteY537" fmla="*/ 4525918 h 11880850"/>
              <a:gd name="connsiteX538" fmla="*/ 11836714 w 22682202"/>
              <a:gd name="connsiteY538" fmla="*/ 4568264 h 11880850"/>
              <a:gd name="connsiteX539" fmla="*/ 11827244 w 22682202"/>
              <a:gd name="connsiteY539" fmla="*/ 4575239 h 11880850"/>
              <a:gd name="connsiteX540" fmla="*/ 11811244 w 22682202"/>
              <a:gd name="connsiteY540" fmla="*/ 4578473 h 11880850"/>
              <a:gd name="connsiteX541" fmla="*/ 11725583 w 22682202"/>
              <a:gd name="connsiteY541" fmla="*/ 4603497 h 11880850"/>
              <a:gd name="connsiteX542" fmla="*/ 11719406 w 22682202"/>
              <a:gd name="connsiteY542" fmla="*/ 4596122 h 11880850"/>
              <a:gd name="connsiteX543" fmla="*/ 11709879 w 22682202"/>
              <a:gd name="connsiteY543" fmla="*/ 4591847 h 11880850"/>
              <a:gd name="connsiteX544" fmla="*/ 11713969 w 22682202"/>
              <a:gd name="connsiteY544" fmla="*/ 4580315 h 11880850"/>
              <a:gd name="connsiteX545" fmla="*/ 11715030 w 22682202"/>
              <a:gd name="connsiteY545" fmla="*/ 4568706 h 11880850"/>
              <a:gd name="connsiteX546" fmla="*/ 11855170 w 22682202"/>
              <a:gd name="connsiteY546" fmla="*/ 4535772 h 11880850"/>
              <a:gd name="connsiteX547" fmla="*/ 11601413 w 22682202"/>
              <a:gd name="connsiteY547" fmla="*/ 4513769 h 11880850"/>
              <a:gd name="connsiteX548" fmla="*/ 11586210 w 22682202"/>
              <a:gd name="connsiteY548" fmla="*/ 4561571 h 11880850"/>
              <a:gd name="connsiteX549" fmla="*/ 11544165 w 22682202"/>
              <a:gd name="connsiteY549" fmla="*/ 4578417 h 11880850"/>
              <a:gd name="connsiteX550" fmla="*/ 11551294 w 22682202"/>
              <a:gd name="connsiteY550" fmla="*/ 4526863 h 11880850"/>
              <a:gd name="connsiteX551" fmla="*/ 11667638 w 22682202"/>
              <a:gd name="connsiteY551" fmla="*/ 4496468 h 11880850"/>
              <a:gd name="connsiteX552" fmla="*/ 11667399 w 22682202"/>
              <a:gd name="connsiteY552" fmla="*/ 4500632 h 11880850"/>
              <a:gd name="connsiteX553" fmla="*/ 11641816 w 22682202"/>
              <a:gd name="connsiteY553" fmla="*/ 4517098 h 11880850"/>
              <a:gd name="connsiteX554" fmla="*/ 11639477 w 22682202"/>
              <a:gd name="connsiteY554" fmla="*/ 4527406 h 11880850"/>
              <a:gd name="connsiteX555" fmla="*/ 11642538 w 22682202"/>
              <a:gd name="connsiteY555" fmla="*/ 4534050 h 11880850"/>
              <a:gd name="connsiteX556" fmla="*/ 11640829 w 22682202"/>
              <a:gd name="connsiteY556" fmla="*/ 4540127 h 11880850"/>
              <a:gd name="connsiteX557" fmla="*/ 11631740 w 22682202"/>
              <a:gd name="connsiteY557" fmla="*/ 4543334 h 11880850"/>
              <a:gd name="connsiteX558" fmla="*/ 11602286 w 22682202"/>
              <a:gd name="connsiteY558" fmla="*/ 4555133 h 11880850"/>
              <a:gd name="connsiteX559" fmla="*/ 11604974 w 22682202"/>
              <a:gd name="connsiteY559" fmla="*/ 4546491 h 11880850"/>
              <a:gd name="connsiteX560" fmla="*/ 11616751 w 22682202"/>
              <a:gd name="connsiteY560" fmla="*/ 4510748 h 11880850"/>
              <a:gd name="connsiteX561" fmla="*/ 11616971 w 22682202"/>
              <a:gd name="connsiteY561" fmla="*/ 4509704 h 11880850"/>
              <a:gd name="connsiteX562" fmla="*/ 11978907 w 22682202"/>
              <a:gd name="connsiteY562" fmla="*/ 4413358 h 11880850"/>
              <a:gd name="connsiteX563" fmla="*/ 11979025 w 22682202"/>
              <a:gd name="connsiteY563" fmla="*/ 4429698 h 11880850"/>
              <a:gd name="connsiteX564" fmla="*/ 11864758 w 22682202"/>
              <a:gd name="connsiteY564" fmla="*/ 4461098 h 11880850"/>
              <a:gd name="connsiteX565" fmla="*/ 11662328 w 22682202"/>
              <a:gd name="connsiteY565" fmla="*/ 4532541 h 11880850"/>
              <a:gd name="connsiteX566" fmla="*/ 11672713 w 22682202"/>
              <a:gd name="connsiteY566" fmla="*/ 4495143 h 11880850"/>
              <a:gd name="connsiteX567" fmla="*/ 11809745 w 22682202"/>
              <a:gd name="connsiteY567" fmla="*/ 4459346 h 11880850"/>
              <a:gd name="connsiteX568" fmla="*/ 12643817 w 22682202"/>
              <a:gd name="connsiteY568" fmla="*/ 3576737 h 11880850"/>
              <a:gd name="connsiteX569" fmla="*/ 12644102 w 22682202"/>
              <a:gd name="connsiteY569" fmla="*/ 3581672 h 11880850"/>
              <a:gd name="connsiteX570" fmla="*/ 12671677 w 22682202"/>
              <a:gd name="connsiteY570" fmla="*/ 3594409 h 11880850"/>
              <a:gd name="connsiteX571" fmla="*/ 12652566 w 22682202"/>
              <a:gd name="connsiteY571" fmla="*/ 3602096 h 11880850"/>
              <a:gd name="connsiteX572" fmla="*/ 12592164 w 22682202"/>
              <a:gd name="connsiteY572" fmla="*/ 3622242 h 11880850"/>
              <a:gd name="connsiteX573" fmla="*/ 12384069 w 22682202"/>
              <a:gd name="connsiteY573" fmla="*/ 3678501 h 11880850"/>
              <a:gd name="connsiteX574" fmla="*/ 12382972 w 22682202"/>
              <a:gd name="connsiteY574" fmla="*/ 3655967 h 11880850"/>
              <a:gd name="connsiteX575" fmla="*/ 12559806 w 22682202"/>
              <a:gd name="connsiteY575" fmla="*/ 3608128 h 11880850"/>
              <a:gd name="connsiteX576" fmla="*/ 12598577 w 22682202"/>
              <a:gd name="connsiteY576" fmla="*/ 3593794 h 11880850"/>
              <a:gd name="connsiteX577" fmla="*/ 12845326 w 22682202"/>
              <a:gd name="connsiteY577" fmla="*/ 3141403 h 11880850"/>
              <a:gd name="connsiteX578" fmla="*/ 12854703 w 22682202"/>
              <a:gd name="connsiteY578" fmla="*/ 3171585 h 11880850"/>
              <a:gd name="connsiteX579" fmla="*/ 12849194 w 22682202"/>
              <a:gd name="connsiteY579" fmla="*/ 3173186 h 11880850"/>
              <a:gd name="connsiteX580" fmla="*/ 12811497 w 22682202"/>
              <a:gd name="connsiteY580" fmla="*/ 3149554 h 11880850"/>
              <a:gd name="connsiteX581" fmla="*/ 12831569 w 22682202"/>
              <a:gd name="connsiteY581" fmla="*/ 3144994 h 11880850"/>
              <a:gd name="connsiteX582" fmla="*/ 13007440 w 22682202"/>
              <a:gd name="connsiteY582" fmla="*/ 3101587 h 11880850"/>
              <a:gd name="connsiteX583" fmla="*/ 13005137 w 22682202"/>
              <a:gd name="connsiteY583" fmla="*/ 3113650 h 11880850"/>
              <a:gd name="connsiteX584" fmla="*/ 12983032 w 22682202"/>
              <a:gd name="connsiteY584" fmla="*/ 3125274 h 11880850"/>
              <a:gd name="connsiteX585" fmla="*/ 12965108 w 22682202"/>
              <a:gd name="connsiteY585" fmla="*/ 3110109 h 11880850"/>
              <a:gd name="connsiteX586" fmla="*/ 12986414 w 22682202"/>
              <a:gd name="connsiteY586" fmla="*/ 3104542 h 11880850"/>
              <a:gd name="connsiteX587" fmla="*/ 13007440 w 22682202"/>
              <a:gd name="connsiteY587" fmla="*/ 3101587 h 11880850"/>
              <a:gd name="connsiteX588" fmla="*/ 13064010 w 22682202"/>
              <a:gd name="connsiteY588" fmla="*/ 3081892 h 11880850"/>
              <a:gd name="connsiteX589" fmla="*/ 13072045 w 22682202"/>
              <a:gd name="connsiteY589" fmla="*/ 3083320 h 11880850"/>
              <a:gd name="connsiteX590" fmla="*/ 13050604 w 22682202"/>
              <a:gd name="connsiteY590" fmla="*/ 3106082 h 11880850"/>
              <a:gd name="connsiteX591" fmla="*/ 13035712 w 22682202"/>
              <a:gd name="connsiteY591" fmla="*/ 3107422 h 11880850"/>
              <a:gd name="connsiteX592" fmla="*/ 13047773 w 22682202"/>
              <a:gd name="connsiteY592" fmla="*/ 3088613 h 11880850"/>
              <a:gd name="connsiteX593" fmla="*/ 13064010 w 22682202"/>
              <a:gd name="connsiteY593" fmla="*/ 3081892 h 11880850"/>
              <a:gd name="connsiteX594" fmla="*/ 12899799 w 22682202"/>
              <a:gd name="connsiteY594" fmla="*/ 3072835 h 11880850"/>
              <a:gd name="connsiteX595" fmla="*/ 12893844 w 22682202"/>
              <a:gd name="connsiteY595" fmla="*/ 3082006 h 11880850"/>
              <a:gd name="connsiteX596" fmla="*/ 12878022 w 22682202"/>
              <a:gd name="connsiteY596" fmla="*/ 3098016 h 11880850"/>
              <a:gd name="connsiteX597" fmla="*/ 12874142 w 22682202"/>
              <a:gd name="connsiteY597" fmla="*/ 3099148 h 11880850"/>
              <a:gd name="connsiteX598" fmla="*/ 12884860 w 22682202"/>
              <a:gd name="connsiteY598" fmla="*/ 3082513 h 11880850"/>
              <a:gd name="connsiteX599" fmla="*/ 12899799 w 22682202"/>
              <a:gd name="connsiteY599" fmla="*/ 3072835 h 11880850"/>
              <a:gd name="connsiteX600" fmla="*/ 13269630 w 22682202"/>
              <a:gd name="connsiteY600" fmla="*/ 2960988 h 11880850"/>
              <a:gd name="connsiteX601" fmla="*/ 13247542 w 22682202"/>
              <a:gd name="connsiteY601" fmla="*/ 2975444 h 11880850"/>
              <a:gd name="connsiteX602" fmla="*/ 13269630 w 22682202"/>
              <a:gd name="connsiteY602" fmla="*/ 2960988 h 11880850"/>
              <a:gd name="connsiteX603" fmla="*/ 13382781 w 22682202"/>
              <a:gd name="connsiteY603" fmla="*/ 2933461 h 11880850"/>
              <a:gd name="connsiteX604" fmla="*/ 13383507 w 22682202"/>
              <a:gd name="connsiteY604" fmla="*/ 2940696 h 11880850"/>
              <a:gd name="connsiteX605" fmla="*/ 13367275 w 22682202"/>
              <a:gd name="connsiteY605" fmla="*/ 2958634 h 11880850"/>
              <a:gd name="connsiteX606" fmla="*/ 13377868 w 22682202"/>
              <a:gd name="connsiteY606" fmla="*/ 2939153 h 11880850"/>
              <a:gd name="connsiteX607" fmla="*/ 13097871 w 22682202"/>
              <a:gd name="connsiteY607" fmla="*/ 2904812 h 11880850"/>
              <a:gd name="connsiteX608" fmla="*/ 13092475 w 22682202"/>
              <a:gd name="connsiteY608" fmla="*/ 2912997 h 11880850"/>
              <a:gd name="connsiteX609" fmla="*/ 13092727 w 22682202"/>
              <a:gd name="connsiteY609" fmla="*/ 2912610 h 11880850"/>
              <a:gd name="connsiteX610" fmla="*/ 13099006 w 22682202"/>
              <a:gd name="connsiteY610" fmla="*/ 2903092 h 11880850"/>
              <a:gd name="connsiteX611" fmla="*/ 13098639 w 22682202"/>
              <a:gd name="connsiteY611" fmla="*/ 2903647 h 11880850"/>
              <a:gd name="connsiteX612" fmla="*/ 13097871 w 22682202"/>
              <a:gd name="connsiteY612" fmla="*/ 2904812 h 11880850"/>
              <a:gd name="connsiteX613" fmla="*/ 13108909 w 22682202"/>
              <a:gd name="connsiteY613" fmla="*/ 2888069 h 11880850"/>
              <a:gd name="connsiteX614" fmla="*/ 13099006 w 22682202"/>
              <a:gd name="connsiteY614" fmla="*/ 2903092 h 11880850"/>
              <a:gd name="connsiteX615" fmla="*/ 13105569 w 22682202"/>
              <a:gd name="connsiteY615" fmla="*/ 2893134 h 11880850"/>
              <a:gd name="connsiteX616" fmla="*/ 13108909 w 22682202"/>
              <a:gd name="connsiteY616" fmla="*/ 2888069 h 11880850"/>
              <a:gd name="connsiteX617" fmla="*/ 13554293 w 22682202"/>
              <a:gd name="connsiteY617" fmla="*/ 2882509 h 11880850"/>
              <a:gd name="connsiteX618" fmla="*/ 13551272 w 22682202"/>
              <a:gd name="connsiteY618" fmla="*/ 2904546 h 11880850"/>
              <a:gd name="connsiteX619" fmla="*/ 13513315 w 22682202"/>
              <a:gd name="connsiteY619" fmla="*/ 2914416 h 11880850"/>
              <a:gd name="connsiteX620" fmla="*/ 13464800 w 22682202"/>
              <a:gd name="connsiteY620" fmla="*/ 2911019 h 11880850"/>
              <a:gd name="connsiteX621" fmla="*/ 13443919 w 22682202"/>
              <a:gd name="connsiteY621" fmla="*/ 2753693 h 11880850"/>
              <a:gd name="connsiteX622" fmla="*/ 13440305 w 22682202"/>
              <a:gd name="connsiteY622" fmla="*/ 2758300 h 11880850"/>
              <a:gd name="connsiteX623" fmla="*/ 13441909 w 22682202"/>
              <a:gd name="connsiteY623" fmla="*/ 2756253 h 11880850"/>
              <a:gd name="connsiteX624" fmla="*/ 13454760 w 22682202"/>
              <a:gd name="connsiteY624" fmla="*/ 2739874 h 11880850"/>
              <a:gd name="connsiteX625" fmla="*/ 13443919 w 22682202"/>
              <a:gd name="connsiteY625" fmla="*/ 2753693 h 11880850"/>
              <a:gd name="connsiteX626" fmla="*/ 13449947 w 22682202"/>
              <a:gd name="connsiteY626" fmla="*/ 2746008 h 11880850"/>
              <a:gd name="connsiteX627" fmla="*/ 13454760 w 22682202"/>
              <a:gd name="connsiteY627" fmla="*/ 2739874 h 11880850"/>
              <a:gd name="connsiteX628" fmla="*/ 14139333 w 22682202"/>
              <a:gd name="connsiteY628" fmla="*/ 1704188 h 11880850"/>
              <a:gd name="connsiteX629" fmla="*/ 14135628 w 22682202"/>
              <a:gd name="connsiteY629" fmla="*/ 1716404 h 11880850"/>
              <a:gd name="connsiteX630" fmla="*/ 14084781 w 22682202"/>
              <a:gd name="connsiteY630" fmla="*/ 1736028 h 11880850"/>
              <a:gd name="connsiteX631" fmla="*/ 14054822 w 22682202"/>
              <a:gd name="connsiteY631" fmla="*/ 1729339 h 11880850"/>
              <a:gd name="connsiteX632" fmla="*/ 14064090 w 22682202"/>
              <a:gd name="connsiteY632" fmla="*/ 1654103 h 11880850"/>
              <a:gd name="connsiteX633" fmla="*/ 14067327 w 22682202"/>
              <a:gd name="connsiteY633" fmla="*/ 1654792 h 11880850"/>
              <a:gd name="connsiteX634" fmla="*/ 14061490 w 22682202"/>
              <a:gd name="connsiteY634" fmla="*/ 1656047 h 11880850"/>
              <a:gd name="connsiteX635" fmla="*/ 13978349 w 22682202"/>
              <a:gd name="connsiteY635" fmla="*/ 1646896 h 11880850"/>
              <a:gd name="connsiteX636" fmla="*/ 14017699 w 22682202"/>
              <a:gd name="connsiteY636" fmla="*/ 1650052 h 11880850"/>
              <a:gd name="connsiteX637" fmla="*/ 13988678 w 22682202"/>
              <a:gd name="connsiteY637" fmla="*/ 1651977 h 11880850"/>
              <a:gd name="connsiteX638" fmla="*/ 13964990 w 22682202"/>
              <a:gd name="connsiteY638" fmla="*/ 1648905 h 11880850"/>
              <a:gd name="connsiteX639" fmla="*/ 13402276 w 22682202"/>
              <a:gd name="connsiteY639" fmla="*/ 1630463 h 11880850"/>
              <a:gd name="connsiteX640" fmla="*/ 13400290 w 22682202"/>
              <a:gd name="connsiteY640" fmla="*/ 1633511 h 11880850"/>
              <a:gd name="connsiteX641" fmla="*/ 13400530 w 22682202"/>
              <a:gd name="connsiteY641" fmla="*/ 1633142 h 11880850"/>
              <a:gd name="connsiteX642" fmla="*/ 13405495 w 22682202"/>
              <a:gd name="connsiteY642" fmla="*/ 1625525 h 11880850"/>
              <a:gd name="connsiteX643" fmla="*/ 13402276 w 22682202"/>
              <a:gd name="connsiteY643" fmla="*/ 1630463 h 11880850"/>
              <a:gd name="connsiteX644" fmla="*/ 13405182 w 22682202"/>
              <a:gd name="connsiteY644" fmla="*/ 1626005 h 11880850"/>
              <a:gd name="connsiteX645" fmla="*/ 13407395 w 22682202"/>
              <a:gd name="connsiteY645" fmla="*/ 1622610 h 11880850"/>
              <a:gd name="connsiteX646" fmla="*/ 13405495 w 22682202"/>
              <a:gd name="connsiteY646" fmla="*/ 1625525 h 11880850"/>
              <a:gd name="connsiteX647" fmla="*/ 13406035 w 22682202"/>
              <a:gd name="connsiteY647" fmla="*/ 1624695 h 11880850"/>
              <a:gd name="connsiteX648" fmla="*/ 13415609 w 22682202"/>
              <a:gd name="connsiteY648" fmla="*/ 1610006 h 11880850"/>
              <a:gd name="connsiteX649" fmla="*/ 13412497 w 22682202"/>
              <a:gd name="connsiteY649" fmla="*/ 1614780 h 11880850"/>
              <a:gd name="connsiteX650" fmla="*/ 13407395 w 22682202"/>
              <a:gd name="connsiteY650" fmla="*/ 1622610 h 11880850"/>
              <a:gd name="connsiteX651" fmla="*/ 13379920 w 22682202"/>
              <a:gd name="connsiteY651" fmla="*/ 1609709 h 11880850"/>
              <a:gd name="connsiteX652" fmla="*/ 13377639 w 22682202"/>
              <a:gd name="connsiteY652" fmla="*/ 1613171 h 11880850"/>
              <a:gd name="connsiteX653" fmla="*/ 13375814 w 22682202"/>
              <a:gd name="connsiteY653" fmla="*/ 1615940 h 11880850"/>
              <a:gd name="connsiteX654" fmla="*/ 13392247 w 22682202"/>
              <a:gd name="connsiteY654" fmla="*/ 1591018 h 11880850"/>
              <a:gd name="connsiteX655" fmla="*/ 13379920 w 22682202"/>
              <a:gd name="connsiteY655" fmla="*/ 1609709 h 11880850"/>
              <a:gd name="connsiteX656" fmla="*/ 13386767 w 22682202"/>
              <a:gd name="connsiteY656" fmla="*/ 1599327 h 11880850"/>
              <a:gd name="connsiteX657" fmla="*/ 13392247 w 22682202"/>
              <a:gd name="connsiteY657" fmla="*/ 1591018 h 11880850"/>
              <a:gd name="connsiteX658" fmla="*/ 13267377 w 22682202"/>
              <a:gd name="connsiteY658" fmla="*/ 1586068 h 11880850"/>
              <a:gd name="connsiteX659" fmla="*/ 13239856 w 22682202"/>
              <a:gd name="connsiteY659" fmla="*/ 1604327 h 11880850"/>
              <a:gd name="connsiteX660" fmla="*/ 13267377 w 22682202"/>
              <a:gd name="connsiteY660" fmla="*/ 1586068 h 11880850"/>
              <a:gd name="connsiteX661" fmla="*/ 13378567 w 22682202"/>
              <a:gd name="connsiteY661" fmla="*/ 1557351 h 11880850"/>
              <a:gd name="connsiteX662" fmla="*/ 13395923 w 22682202"/>
              <a:gd name="connsiteY662" fmla="*/ 1558211 h 11880850"/>
              <a:gd name="connsiteX663" fmla="*/ 13392247 w 22682202"/>
              <a:gd name="connsiteY663" fmla="*/ 1591018 h 11880850"/>
              <a:gd name="connsiteX664" fmla="*/ 13349377 w 22682202"/>
              <a:gd name="connsiteY664" fmla="*/ 1567000 h 11880850"/>
              <a:gd name="connsiteX665" fmla="*/ 13378567 w 22682202"/>
              <a:gd name="connsiteY665" fmla="*/ 1557351 h 11880850"/>
              <a:gd name="connsiteX666" fmla="*/ 13776483 w 22682202"/>
              <a:gd name="connsiteY666" fmla="*/ 1372268 h 11880850"/>
              <a:gd name="connsiteX667" fmla="*/ 13771616 w 22682202"/>
              <a:gd name="connsiteY667" fmla="*/ 1378935 h 11880850"/>
              <a:gd name="connsiteX668" fmla="*/ 13768703 w 22682202"/>
              <a:gd name="connsiteY668" fmla="*/ 1373932 h 11880850"/>
              <a:gd name="connsiteX669" fmla="*/ 13776483 w 22682202"/>
              <a:gd name="connsiteY669" fmla="*/ 1372268 h 11880850"/>
              <a:gd name="connsiteX670" fmla="*/ 14820278 w 22682202"/>
              <a:gd name="connsiteY670" fmla="*/ 965549 h 11880850"/>
              <a:gd name="connsiteX671" fmla="*/ 14837006 w 22682202"/>
              <a:gd name="connsiteY671" fmla="*/ 981543 h 11880850"/>
              <a:gd name="connsiteX672" fmla="*/ 14832518 w 22682202"/>
              <a:gd name="connsiteY672" fmla="*/ 1002844 h 11880850"/>
              <a:gd name="connsiteX673" fmla="*/ 14785590 w 22682202"/>
              <a:gd name="connsiteY673" fmla="*/ 1011389 h 11880850"/>
              <a:gd name="connsiteX674" fmla="*/ 14762169 w 22682202"/>
              <a:gd name="connsiteY674" fmla="*/ 980716 h 11880850"/>
              <a:gd name="connsiteX675" fmla="*/ 14761131 w 22682202"/>
              <a:gd name="connsiteY675" fmla="*/ 978428 h 11880850"/>
              <a:gd name="connsiteX676" fmla="*/ 14608175 w 22682202"/>
              <a:gd name="connsiteY676" fmla="*/ 928691 h 11880850"/>
              <a:gd name="connsiteX677" fmla="*/ 14621194 w 22682202"/>
              <a:gd name="connsiteY677" fmla="*/ 938494 h 11880850"/>
              <a:gd name="connsiteX678" fmla="*/ 14677211 w 22682202"/>
              <a:gd name="connsiteY678" fmla="*/ 949490 h 11880850"/>
              <a:gd name="connsiteX679" fmla="*/ 14727279 w 22682202"/>
              <a:gd name="connsiteY679" fmla="*/ 952715 h 11880850"/>
              <a:gd name="connsiteX680" fmla="*/ 14691833 w 22682202"/>
              <a:gd name="connsiteY680" fmla="*/ 963485 h 11880850"/>
              <a:gd name="connsiteX681" fmla="*/ 14636364 w 22682202"/>
              <a:gd name="connsiteY681" fmla="*/ 947474 h 11880850"/>
              <a:gd name="connsiteX682" fmla="*/ 14590684 w 22682202"/>
              <a:gd name="connsiteY682" fmla="*/ 933745 h 11880850"/>
              <a:gd name="connsiteX683" fmla="*/ 15094043 w 22682202"/>
              <a:gd name="connsiteY683" fmla="*/ 790059 h 11880850"/>
              <a:gd name="connsiteX684" fmla="*/ 15094048 w 22682202"/>
              <a:gd name="connsiteY684" fmla="*/ 790059 h 11880850"/>
              <a:gd name="connsiteX685" fmla="*/ 15088515 w 22682202"/>
              <a:gd name="connsiteY685" fmla="*/ 798545 h 11880850"/>
              <a:gd name="connsiteX686" fmla="*/ 15088749 w 22682202"/>
              <a:gd name="connsiteY686" fmla="*/ 798184 h 11880850"/>
              <a:gd name="connsiteX687" fmla="*/ 15392538 w 22682202"/>
              <a:gd name="connsiteY687" fmla="*/ 285783 h 11880850"/>
              <a:gd name="connsiteX688" fmla="*/ 15392324 w 22682202"/>
              <a:gd name="connsiteY688" fmla="*/ 287498 h 11880850"/>
              <a:gd name="connsiteX689" fmla="*/ 15364910 w 22682202"/>
              <a:gd name="connsiteY689" fmla="*/ 294909 h 11880850"/>
              <a:gd name="connsiteX690" fmla="*/ 15357171 w 22682202"/>
              <a:gd name="connsiteY690" fmla="*/ 297384 h 11880850"/>
              <a:gd name="connsiteX691" fmla="*/ 15357321 w 22682202"/>
              <a:gd name="connsiteY691" fmla="*/ 297628 h 11880850"/>
              <a:gd name="connsiteX692" fmla="*/ 15342436 w 22682202"/>
              <a:gd name="connsiteY692" fmla="*/ 319346 h 11880850"/>
              <a:gd name="connsiteX693" fmla="*/ 15293938 w 22682202"/>
              <a:gd name="connsiteY693" fmla="*/ 323378 h 11880850"/>
              <a:gd name="connsiteX694" fmla="*/ 15295907 w 22682202"/>
              <a:gd name="connsiteY694" fmla="*/ 303982 h 11880850"/>
              <a:gd name="connsiteX695" fmla="*/ 15359423 w 22682202"/>
              <a:gd name="connsiteY695" fmla="*/ 294977 h 11880850"/>
              <a:gd name="connsiteX696" fmla="*/ 15340736 w 22682202"/>
              <a:gd name="connsiteY696" fmla="*/ 261183 h 11880850"/>
              <a:gd name="connsiteX697" fmla="*/ 15339001 w 22682202"/>
              <a:gd name="connsiteY697" fmla="*/ 268426 h 11880850"/>
              <a:gd name="connsiteX698" fmla="*/ 15344725 w 22682202"/>
              <a:gd name="connsiteY698" fmla="*/ 277554 h 11880850"/>
              <a:gd name="connsiteX699" fmla="*/ 15363904 w 22682202"/>
              <a:gd name="connsiteY699" fmla="*/ 272358 h 11880850"/>
              <a:gd name="connsiteX700" fmla="*/ 15296398 w 22682202"/>
              <a:gd name="connsiteY700" fmla="*/ 296029 h 11880850"/>
              <a:gd name="connsiteX701" fmla="*/ 15295687 w 22682202"/>
              <a:gd name="connsiteY701" fmla="*/ 275575 h 11880850"/>
              <a:gd name="connsiteX702" fmla="*/ 15404332 w 22682202"/>
              <a:gd name="connsiteY702" fmla="*/ 168624 h 11880850"/>
              <a:gd name="connsiteX703" fmla="*/ 15403921 w 22682202"/>
              <a:gd name="connsiteY703" fmla="*/ 173400 h 11880850"/>
              <a:gd name="connsiteX704" fmla="*/ 15384099 w 22682202"/>
              <a:gd name="connsiteY704" fmla="*/ 180859 h 11880850"/>
              <a:gd name="connsiteX705" fmla="*/ 15404130 w 22682202"/>
              <a:gd name="connsiteY705" fmla="*/ 168646 h 11880850"/>
              <a:gd name="connsiteX706" fmla="*/ 0 w 22682202"/>
              <a:gd name="connsiteY706" fmla="*/ 0 h 11880850"/>
              <a:gd name="connsiteX707" fmla="*/ 1446785 w 22682202"/>
              <a:gd name="connsiteY707" fmla="*/ 0 h 11880850"/>
              <a:gd name="connsiteX708" fmla="*/ 3795715 w 22682202"/>
              <a:gd name="connsiteY708" fmla="*/ 0 h 11880850"/>
              <a:gd name="connsiteX709" fmla="*/ 15170986 w 22682202"/>
              <a:gd name="connsiteY709" fmla="*/ 0 h 11880850"/>
              <a:gd name="connsiteX710" fmla="*/ 15147770 w 22682202"/>
              <a:gd name="connsiteY710" fmla="*/ 6924 h 11880850"/>
              <a:gd name="connsiteX711" fmla="*/ 14766432 w 22682202"/>
              <a:gd name="connsiteY711" fmla="*/ 141943 h 11880850"/>
              <a:gd name="connsiteX712" fmla="*/ 15090290 w 22682202"/>
              <a:gd name="connsiteY712" fmla="*/ 58397 h 11880850"/>
              <a:gd name="connsiteX713" fmla="*/ 15270426 w 22682202"/>
              <a:gd name="connsiteY713" fmla="*/ 0 h 11880850"/>
              <a:gd name="connsiteX714" fmla="*/ 15336643 w 22682202"/>
              <a:gd name="connsiteY714" fmla="*/ 0 h 11880850"/>
              <a:gd name="connsiteX715" fmla="*/ 15223072 w 22682202"/>
              <a:gd name="connsiteY715" fmla="*/ 37828 h 11880850"/>
              <a:gd name="connsiteX716" fmla="*/ 15029693 w 22682202"/>
              <a:gd name="connsiteY716" fmla="*/ 101798 h 11880850"/>
              <a:gd name="connsiteX717" fmla="*/ 14768765 w 22682202"/>
              <a:gd name="connsiteY717" fmla="*/ 195939 h 11880850"/>
              <a:gd name="connsiteX718" fmla="*/ 14788575 w 22682202"/>
              <a:gd name="connsiteY718" fmla="*/ 201920 h 11880850"/>
              <a:gd name="connsiteX719" fmla="*/ 14789162 w 22682202"/>
              <a:gd name="connsiteY719" fmla="*/ 202477 h 11880850"/>
              <a:gd name="connsiteX720" fmla="*/ 14799460 w 22682202"/>
              <a:gd name="connsiteY720" fmla="*/ 199726 h 11880850"/>
              <a:gd name="connsiteX721" fmla="*/ 14971758 w 22682202"/>
              <a:gd name="connsiteY721" fmla="*/ 146632 h 11880850"/>
              <a:gd name="connsiteX722" fmla="*/ 14821229 w 22682202"/>
              <a:gd name="connsiteY722" fmla="*/ 220870 h 11880850"/>
              <a:gd name="connsiteX723" fmla="*/ 14809325 w 22682202"/>
              <a:gd name="connsiteY723" fmla="*/ 224184 h 11880850"/>
              <a:gd name="connsiteX724" fmla="*/ 14792394 w 22682202"/>
              <a:gd name="connsiteY724" fmla="*/ 251345 h 11880850"/>
              <a:gd name="connsiteX725" fmla="*/ 14758361 w 22682202"/>
              <a:gd name="connsiteY725" fmla="*/ 255789 h 11880850"/>
              <a:gd name="connsiteX726" fmla="*/ 14728484 w 22682202"/>
              <a:gd name="connsiteY726" fmla="*/ 249181 h 11880850"/>
              <a:gd name="connsiteX727" fmla="*/ 14691394 w 22682202"/>
              <a:gd name="connsiteY727" fmla="*/ 262879 h 11880850"/>
              <a:gd name="connsiteX728" fmla="*/ 14772580 w 22682202"/>
              <a:gd name="connsiteY728" fmla="*/ 261680 h 11880850"/>
              <a:gd name="connsiteX729" fmla="*/ 15432407 w 22682202"/>
              <a:gd name="connsiteY729" fmla="*/ 53109 h 11880850"/>
              <a:gd name="connsiteX730" fmla="*/ 15460858 w 22682202"/>
              <a:gd name="connsiteY730" fmla="*/ 44400 h 11880850"/>
              <a:gd name="connsiteX731" fmla="*/ 15437409 w 22682202"/>
              <a:gd name="connsiteY731" fmla="*/ 77230 h 11880850"/>
              <a:gd name="connsiteX732" fmla="*/ 15430364 w 22682202"/>
              <a:gd name="connsiteY732" fmla="*/ 90525 h 11880850"/>
              <a:gd name="connsiteX733" fmla="*/ 15335952 w 22682202"/>
              <a:gd name="connsiteY733" fmla="*/ 121902 h 11880850"/>
              <a:gd name="connsiteX734" fmla="*/ 15068970 w 22682202"/>
              <a:gd name="connsiteY734" fmla="*/ 205961 h 11880850"/>
              <a:gd name="connsiteX735" fmla="*/ 14866594 w 22682202"/>
              <a:gd name="connsiteY735" fmla="*/ 269052 h 11880850"/>
              <a:gd name="connsiteX736" fmla="*/ 14890628 w 22682202"/>
              <a:gd name="connsiteY736" fmla="*/ 290288 h 11880850"/>
              <a:gd name="connsiteX737" fmla="*/ 14903803 w 22682202"/>
              <a:gd name="connsiteY737" fmla="*/ 285099 h 11880850"/>
              <a:gd name="connsiteX738" fmla="*/ 14909755 w 22682202"/>
              <a:gd name="connsiteY738" fmla="*/ 294209 h 11880850"/>
              <a:gd name="connsiteX739" fmla="*/ 14967638 w 22682202"/>
              <a:gd name="connsiteY739" fmla="*/ 328253 h 11880850"/>
              <a:gd name="connsiteX740" fmla="*/ 15025336 w 22682202"/>
              <a:gd name="connsiteY740" fmla="*/ 356965 h 11880850"/>
              <a:gd name="connsiteX741" fmla="*/ 15032542 w 22682202"/>
              <a:gd name="connsiteY741" fmla="*/ 362368 h 11880850"/>
              <a:gd name="connsiteX742" fmla="*/ 15156738 w 22682202"/>
              <a:gd name="connsiteY742" fmla="*/ 328536 h 11880850"/>
              <a:gd name="connsiteX743" fmla="*/ 15051279 w 22682202"/>
              <a:gd name="connsiteY743" fmla="*/ 319180 h 11880850"/>
              <a:gd name="connsiteX744" fmla="*/ 14965234 w 22682202"/>
              <a:gd name="connsiteY744" fmla="*/ 267585 h 11880850"/>
              <a:gd name="connsiteX745" fmla="*/ 14950723 w 22682202"/>
              <a:gd name="connsiteY745" fmla="*/ 265763 h 11880850"/>
              <a:gd name="connsiteX746" fmla="*/ 14952369 w 22682202"/>
              <a:gd name="connsiteY746" fmla="*/ 265016 h 11880850"/>
              <a:gd name="connsiteX747" fmla="*/ 14958739 w 22682202"/>
              <a:gd name="connsiteY747" fmla="*/ 262004 h 11880850"/>
              <a:gd name="connsiteX748" fmla="*/ 15384923 w 22682202"/>
              <a:gd name="connsiteY748" fmla="*/ 144207 h 11880850"/>
              <a:gd name="connsiteX749" fmla="*/ 15406991 w 22682202"/>
              <a:gd name="connsiteY749" fmla="*/ 137483 h 11880850"/>
              <a:gd name="connsiteX750" fmla="*/ 15406321 w 22682202"/>
              <a:gd name="connsiteY750" fmla="*/ 145614 h 11880850"/>
              <a:gd name="connsiteX751" fmla="*/ 15404338 w 22682202"/>
              <a:gd name="connsiteY751" fmla="*/ 168560 h 11880850"/>
              <a:gd name="connsiteX752" fmla="*/ 15404130 w 22682202"/>
              <a:gd name="connsiteY752" fmla="*/ 168646 h 11880850"/>
              <a:gd name="connsiteX753" fmla="*/ 15391343 w 22682202"/>
              <a:gd name="connsiteY753" fmla="*/ 165387 h 11880850"/>
              <a:gd name="connsiteX754" fmla="*/ 15359537 w 22682202"/>
              <a:gd name="connsiteY754" fmla="*/ 181147 h 11880850"/>
              <a:gd name="connsiteX755" fmla="*/ 15362759 w 22682202"/>
              <a:gd name="connsiteY755" fmla="*/ 188893 h 11880850"/>
              <a:gd name="connsiteX756" fmla="*/ 15250275 w 22682202"/>
              <a:gd name="connsiteY756" fmla="*/ 231599 h 11880850"/>
              <a:gd name="connsiteX757" fmla="*/ 15238290 w 22682202"/>
              <a:gd name="connsiteY757" fmla="*/ 232727 h 11880850"/>
              <a:gd name="connsiteX758" fmla="*/ 15237841 w 22682202"/>
              <a:gd name="connsiteY758" fmla="*/ 236318 h 11880850"/>
              <a:gd name="connsiteX759" fmla="*/ 15213402 w 22682202"/>
              <a:gd name="connsiteY759" fmla="*/ 245596 h 11880850"/>
              <a:gd name="connsiteX760" fmla="*/ 15193337 w 22682202"/>
              <a:gd name="connsiteY760" fmla="*/ 265067 h 11880850"/>
              <a:gd name="connsiteX761" fmla="*/ 15188853 w 22682202"/>
              <a:gd name="connsiteY761" fmla="*/ 309342 h 11880850"/>
              <a:gd name="connsiteX762" fmla="*/ 15230365 w 22682202"/>
              <a:gd name="connsiteY762" fmla="*/ 296288 h 11880850"/>
              <a:gd name="connsiteX763" fmla="*/ 15224945 w 22682202"/>
              <a:gd name="connsiteY763" fmla="*/ 339755 h 11880850"/>
              <a:gd name="connsiteX764" fmla="*/ 15090509 w 22682202"/>
              <a:gd name="connsiteY764" fmla="*/ 382821 h 11880850"/>
              <a:gd name="connsiteX765" fmla="*/ 15067390 w 22682202"/>
              <a:gd name="connsiteY765" fmla="*/ 388815 h 11880850"/>
              <a:gd name="connsiteX766" fmla="*/ 15101361 w 22682202"/>
              <a:gd name="connsiteY766" fmla="*/ 416198 h 11880850"/>
              <a:gd name="connsiteX767" fmla="*/ 15115967 w 22682202"/>
              <a:gd name="connsiteY767" fmla="*/ 425976 h 11880850"/>
              <a:gd name="connsiteX768" fmla="*/ 15078400 w 22682202"/>
              <a:gd name="connsiteY768" fmla="*/ 440668 h 11880850"/>
              <a:gd name="connsiteX769" fmla="*/ 15028379 w 22682202"/>
              <a:gd name="connsiteY769" fmla="*/ 489056 h 11880850"/>
              <a:gd name="connsiteX770" fmla="*/ 15177396 w 22682202"/>
              <a:gd name="connsiteY770" fmla="*/ 460309 h 11880850"/>
              <a:gd name="connsiteX771" fmla="*/ 15199848 w 22682202"/>
              <a:gd name="connsiteY771" fmla="*/ 470790 h 11880850"/>
              <a:gd name="connsiteX772" fmla="*/ 15207887 w 22682202"/>
              <a:gd name="connsiteY772" fmla="*/ 476537 h 11880850"/>
              <a:gd name="connsiteX773" fmla="*/ 15205711 w 22682202"/>
              <a:gd name="connsiteY773" fmla="*/ 493992 h 11880850"/>
              <a:gd name="connsiteX774" fmla="*/ 15120883 w 22682202"/>
              <a:gd name="connsiteY774" fmla="*/ 516470 h 11880850"/>
              <a:gd name="connsiteX775" fmla="*/ 15094273 w 22682202"/>
              <a:gd name="connsiteY775" fmla="*/ 523490 h 11880850"/>
              <a:gd name="connsiteX776" fmla="*/ 15084725 w 22682202"/>
              <a:gd name="connsiteY776" fmla="*/ 516812 h 11880850"/>
              <a:gd name="connsiteX777" fmla="*/ 15007806 w 22682202"/>
              <a:gd name="connsiteY777" fmla="*/ 531894 h 11880850"/>
              <a:gd name="connsiteX778" fmla="*/ 15018985 w 22682202"/>
              <a:gd name="connsiteY778" fmla="*/ 534804 h 11880850"/>
              <a:gd name="connsiteX779" fmla="*/ 15021515 w 22682202"/>
              <a:gd name="connsiteY779" fmla="*/ 542681 h 11880850"/>
              <a:gd name="connsiteX780" fmla="*/ 14966949 w 22682202"/>
              <a:gd name="connsiteY780" fmla="*/ 557078 h 11880850"/>
              <a:gd name="connsiteX781" fmla="*/ 14988371 w 22682202"/>
              <a:gd name="connsiteY781" fmla="*/ 590287 h 11880850"/>
              <a:gd name="connsiteX782" fmla="*/ 14880390 w 22682202"/>
              <a:gd name="connsiteY782" fmla="*/ 620938 h 11880850"/>
              <a:gd name="connsiteX783" fmla="*/ 14824968 w 22682202"/>
              <a:gd name="connsiteY783" fmla="*/ 597994 h 11880850"/>
              <a:gd name="connsiteX784" fmla="*/ 14752357 w 22682202"/>
              <a:gd name="connsiteY784" fmla="*/ 619505 h 11880850"/>
              <a:gd name="connsiteX785" fmla="*/ 14743666 w 22682202"/>
              <a:gd name="connsiteY785" fmla="*/ 622027 h 11880850"/>
              <a:gd name="connsiteX786" fmla="*/ 14761141 w 22682202"/>
              <a:gd name="connsiteY786" fmla="*/ 636065 h 11880850"/>
              <a:gd name="connsiteX787" fmla="*/ 14841440 w 22682202"/>
              <a:gd name="connsiteY787" fmla="*/ 680015 h 11880850"/>
              <a:gd name="connsiteX788" fmla="*/ 14894979 w 22682202"/>
              <a:gd name="connsiteY788" fmla="*/ 696673 h 11880850"/>
              <a:gd name="connsiteX789" fmla="*/ 14939038 w 22682202"/>
              <a:gd name="connsiteY789" fmla="*/ 704673 h 11880850"/>
              <a:gd name="connsiteX790" fmla="*/ 14930759 w 22682202"/>
              <a:gd name="connsiteY790" fmla="*/ 713260 h 11880850"/>
              <a:gd name="connsiteX791" fmla="*/ 14903773 w 22682202"/>
              <a:gd name="connsiteY791" fmla="*/ 741554 h 11880850"/>
              <a:gd name="connsiteX792" fmla="*/ 14794140 w 22682202"/>
              <a:gd name="connsiteY792" fmla="*/ 734989 h 11880850"/>
              <a:gd name="connsiteX793" fmla="*/ 14757536 w 22682202"/>
              <a:gd name="connsiteY793" fmla="*/ 777578 h 11880850"/>
              <a:gd name="connsiteX794" fmla="*/ 14764058 w 22682202"/>
              <a:gd name="connsiteY794" fmla="*/ 782328 h 11880850"/>
              <a:gd name="connsiteX795" fmla="*/ 14759698 w 22682202"/>
              <a:gd name="connsiteY795" fmla="*/ 784198 h 11880850"/>
              <a:gd name="connsiteX796" fmla="*/ 14740995 w 22682202"/>
              <a:gd name="connsiteY796" fmla="*/ 749829 h 11880850"/>
              <a:gd name="connsiteX797" fmla="*/ 14659178 w 22682202"/>
              <a:gd name="connsiteY797" fmla="*/ 784886 h 11880850"/>
              <a:gd name="connsiteX798" fmla="*/ 14572662 w 22682202"/>
              <a:gd name="connsiteY798" fmla="*/ 739423 h 11880850"/>
              <a:gd name="connsiteX799" fmla="*/ 14572736 w 22682202"/>
              <a:gd name="connsiteY799" fmla="*/ 808539 h 11880850"/>
              <a:gd name="connsiteX800" fmla="*/ 14633247 w 22682202"/>
              <a:gd name="connsiteY800" fmla="*/ 838385 h 11880850"/>
              <a:gd name="connsiteX801" fmla="*/ 14612840 w 22682202"/>
              <a:gd name="connsiteY801" fmla="*/ 875014 h 11880850"/>
              <a:gd name="connsiteX802" fmla="*/ 14606512 w 22682202"/>
              <a:gd name="connsiteY802" fmla="*/ 892367 h 11880850"/>
              <a:gd name="connsiteX803" fmla="*/ 14583762 w 22682202"/>
              <a:gd name="connsiteY803" fmla="*/ 894224 h 11880850"/>
              <a:gd name="connsiteX804" fmla="*/ 14550616 w 22682202"/>
              <a:gd name="connsiteY804" fmla="*/ 908498 h 11880850"/>
              <a:gd name="connsiteX805" fmla="*/ 14543869 w 22682202"/>
              <a:gd name="connsiteY805" fmla="*/ 918231 h 11880850"/>
              <a:gd name="connsiteX806" fmla="*/ 14543754 w 22682202"/>
              <a:gd name="connsiteY806" fmla="*/ 919625 h 11880850"/>
              <a:gd name="connsiteX807" fmla="*/ 14521651 w 22682202"/>
              <a:gd name="connsiteY807" fmla="*/ 912976 h 11880850"/>
              <a:gd name="connsiteX808" fmla="*/ 14413832 w 22682202"/>
              <a:gd name="connsiteY808" fmla="*/ 932407 h 11880850"/>
              <a:gd name="connsiteX809" fmla="*/ 14326343 w 22682202"/>
              <a:gd name="connsiteY809" fmla="*/ 927505 h 11880850"/>
              <a:gd name="connsiteX810" fmla="*/ 14202765 w 22682202"/>
              <a:gd name="connsiteY810" fmla="*/ 1036239 h 11880850"/>
              <a:gd name="connsiteX811" fmla="*/ 14062226 w 22682202"/>
              <a:gd name="connsiteY811" fmla="*/ 971529 h 11880850"/>
              <a:gd name="connsiteX812" fmla="*/ 14007671 w 22682202"/>
              <a:gd name="connsiteY812" fmla="*/ 947131 h 11880850"/>
              <a:gd name="connsiteX813" fmla="*/ 13989542 w 22682202"/>
              <a:gd name="connsiteY813" fmla="*/ 957586 h 11880850"/>
              <a:gd name="connsiteX814" fmla="*/ 13941973 w 22682202"/>
              <a:gd name="connsiteY814" fmla="*/ 981681 h 11880850"/>
              <a:gd name="connsiteX815" fmla="*/ 13957449 w 22682202"/>
              <a:gd name="connsiteY815" fmla="*/ 991610 h 11880850"/>
              <a:gd name="connsiteX816" fmla="*/ 14190867 w 22682202"/>
              <a:gd name="connsiteY816" fmla="*/ 1139486 h 11880850"/>
              <a:gd name="connsiteX817" fmla="*/ 14283875 w 22682202"/>
              <a:gd name="connsiteY817" fmla="*/ 1195559 h 11880850"/>
              <a:gd name="connsiteX818" fmla="*/ 14336923 w 22682202"/>
              <a:gd name="connsiteY818" fmla="*/ 1255365 h 11880850"/>
              <a:gd name="connsiteX819" fmla="*/ 14362112 w 22682202"/>
              <a:gd name="connsiteY819" fmla="*/ 1300344 h 11880850"/>
              <a:gd name="connsiteX820" fmla="*/ 14354993 w 22682202"/>
              <a:gd name="connsiteY820" fmla="*/ 1320059 h 11880850"/>
              <a:gd name="connsiteX821" fmla="*/ 14350143 w 22682202"/>
              <a:gd name="connsiteY821" fmla="*/ 1330122 h 11880850"/>
              <a:gd name="connsiteX822" fmla="*/ 14264865 w 22682202"/>
              <a:gd name="connsiteY822" fmla="*/ 1359428 h 11880850"/>
              <a:gd name="connsiteX823" fmla="*/ 14217523 w 22682202"/>
              <a:gd name="connsiteY823" fmla="*/ 1380810 h 11880850"/>
              <a:gd name="connsiteX824" fmla="*/ 14217394 w 22682202"/>
              <a:gd name="connsiteY824" fmla="*/ 1380763 h 11880850"/>
              <a:gd name="connsiteX825" fmla="*/ 14128658 w 22682202"/>
              <a:gd name="connsiteY825" fmla="*/ 1344611 h 11880850"/>
              <a:gd name="connsiteX826" fmla="*/ 13968676 w 22682202"/>
              <a:gd name="connsiteY826" fmla="*/ 1344011 h 11880850"/>
              <a:gd name="connsiteX827" fmla="*/ 13895212 w 22682202"/>
              <a:gd name="connsiteY827" fmla="*/ 1388874 h 11880850"/>
              <a:gd name="connsiteX828" fmla="*/ 13771541 w 22682202"/>
              <a:gd name="connsiteY828" fmla="*/ 1332563 h 11880850"/>
              <a:gd name="connsiteX829" fmla="*/ 13764038 w 22682202"/>
              <a:gd name="connsiteY829" fmla="*/ 1389315 h 11880850"/>
              <a:gd name="connsiteX830" fmla="*/ 13771616 w 22682202"/>
              <a:gd name="connsiteY830" fmla="*/ 1378935 h 11880850"/>
              <a:gd name="connsiteX831" fmla="*/ 13776966 w 22682202"/>
              <a:gd name="connsiteY831" fmla="*/ 1388151 h 11880850"/>
              <a:gd name="connsiteX832" fmla="*/ 13787120 w 22682202"/>
              <a:gd name="connsiteY832" fmla="*/ 1387229 h 11880850"/>
              <a:gd name="connsiteX833" fmla="*/ 13792062 w 22682202"/>
              <a:gd name="connsiteY833" fmla="*/ 1392923 h 11880850"/>
              <a:gd name="connsiteX834" fmla="*/ 13750310 w 22682202"/>
              <a:gd name="connsiteY834" fmla="*/ 1466586 h 11880850"/>
              <a:gd name="connsiteX835" fmla="*/ 13862827 w 22682202"/>
              <a:gd name="connsiteY835" fmla="*/ 1527679 h 11880850"/>
              <a:gd name="connsiteX836" fmla="*/ 13835035 w 22682202"/>
              <a:gd name="connsiteY836" fmla="*/ 1581975 h 11880850"/>
              <a:gd name="connsiteX837" fmla="*/ 13940230 w 22682202"/>
              <a:gd name="connsiteY837" fmla="*/ 1631951 h 11880850"/>
              <a:gd name="connsiteX838" fmla="*/ 13963003 w 22682202"/>
              <a:gd name="connsiteY838" fmla="*/ 1641442 h 11880850"/>
              <a:gd name="connsiteX839" fmla="*/ 13944018 w 22682202"/>
              <a:gd name="connsiteY839" fmla="*/ 1653205 h 11880850"/>
              <a:gd name="connsiteX840" fmla="*/ 13920406 w 22682202"/>
              <a:gd name="connsiteY840" fmla="*/ 1661399 h 11880850"/>
              <a:gd name="connsiteX841" fmla="*/ 14061490 w 22682202"/>
              <a:gd name="connsiteY841" fmla="*/ 1656047 h 11880850"/>
              <a:gd name="connsiteX842" fmla="*/ 14040573 w 22682202"/>
              <a:gd name="connsiteY842" fmla="*/ 1674991 h 11880850"/>
              <a:gd name="connsiteX843" fmla="*/ 14078160 w 22682202"/>
              <a:gd name="connsiteY843" fmla="*/ 1678856 h 11880850"/>
              <a:gd name="connsiteX844" fmla="*/ 14115150 w 22682202"/>
              <a:gd name="connsiteY844" fmla="*/ 1667698 h 11880850"/>
              <a:gd name="connsiteX845" fmla="*/ 14141030 w 22682202"/>
              <a:gd name="connsiteY845" fmla="*/ 1680703 h 11880850"/>
              <a:gd name="connsiteX846" fmla="*/ 14040456 w 22682202"/>
              <a:gd name="connsiteY846" fmla="*/ 1726118 h 11880850"/>
              <a:gd name="connsiteX847" fmla="*/ 14035913 w 22682202"/>
              <a:gd name="connsiteY847" fmla="*/ 1725115 h 11880850"/>
              <a:gd name="connsiteX848" fmla="*/ 13963442 w 22682202"/>
              <a:gd name="connsiteY848" fmla="*/ 1692032 h 11880850"/>
              <a:gd name="connsiteX849" fmla="*/ 13573484 w 22682202"/>
              <a:gd name="connsiteY849" fmla="*/ 1575537 h 11880850"/>
              <a:gd name="connsiteX850" fmla="*/ 13406913 w 22682202"/>
              <a:gd name="connsiteY850" fmla="*/ 1482332 h 11880850"/>
              <a:gd name="connsiteX851" fmla="*/ 13376584 w 22682202"/>
              <a:gd name="connsiteY851" fmla="*/ 1496549 h 11880850"/>
              <a:gd name="connsiteX852" fmla="*/ 13310759 w 22682202"/>
              <a:gd name="connsiteY852" fmla="*/ 1523457 h 11880850"/>
              <a:gd name="connsiteX853" fmla="*/ 13349377 w 22682202"/>
              <a:gd name="connsiteY853" fmla="*/ 1567000 h 11880850"/>
              <a:gd name="connsiteX854" fmla="*/ 13282653 w 22682202"/>
              <a:gd name="connsiteY854" fmla="*/ 1555119 h 11880850"/>
              <a:gd name="connsiteX855" fmla="*/ 13239856 w 22682202"/>
              <a:gd name="connsiteY855" fmla="*/ 1604327 h 11880850"/>
              <a:gd name="connsiteX856" fmla="*/ 13202097 w 22682202"/>
              <a:gd name="connsiteY856" fmla="*/ 1616353 h 11880850"/>
              <a:gd name="connsiteX857" fmla="*/ 13244014 w 22682202"/>
              <a:gd name="connsiteY857" fmla="*/ 1651635 h 11880850"/>
              <a:gd name="connsiteX858" fmla="*/ 13266367 w 22682202"/>
              <a:gd name="connsiteY858" fmla="*/ 1652984 h 11880850"/>
              <a:gd name="connsiteX859" fmla="*/ 13283404 w 22682202"/>
              <a:gd name="connsiteY859" fmla="*/ 1646595 h 11880850"/>
              <a:gd name="connsiteX860" fmla="*/ 13262077 w 22682202"/>
              <a:gd name="connsiteY860" fmla="*/ 1666839 h 11880850"/>
              <a:gd name="connsiteX861" fmla="*/ 13318167 w 22682202"/>
              <a:gd name="connsiteY861" fmla="*/ 1714039 h 11880850"/>
              <a:gd name="connsiteX862" fmla="*/ 13357112 w 22682202"/>
              <a:gd name="connsiteY862" fmla="*/ 1704507 h 11880850"/>
              <a:gd name="connsiteX863" fmla="*/ 13452723 w 22682202"/>
              <a:gd name="connsiteY863" fmla="*/ 1675174 h 11880850"/>
              <a:gd name="connsiteX864" fmla="*/ 13544509 w 22682202"/>
              <a:gd name="connsiteY864" fmla="*/ 1666940 h 11880850"/>
              <a:gd name="connsiteX865" fmla="*/ 13342489 w 22682202"/>
              <a:gd name="connsiteY865" fmla="*/ 1731217 h 11880850"/>
              <a:gd name="connsiteX866" fmla="*/ 13339899 w 22682202"/>
              <a:gd name="connsiteY866" fmla="*/ 1732339 h 11880850"/>
              <a:gd name="connsiteX867" fmla="*/ 13355191 w 22682202"/>
              <a:gd name="connsiteY867" fmla="*/ 1745207 h 11880850"/>
              <a:gd name="connsiteX868" fmla="*/ 13674482 w 22682202"/>
              <a:gd name="connsiteY868" fmla="*/ 1914007 h 11880850"/>
              <a:gd name="connsiteX869" fmla="*/ 13607740 w 22682202"/>
              <a:gd name="connsiteY869" fmla="*/ 1922530 h 11880850"/>
              <a:gd name="connsiteX870" fmla="*/ 13601693 w 22682202"/>
              <a:gd name="connsiteY870" fmla="*/ 1955217 h 11880850"/>
              <a:gd name="connsiteX871" fmla="*/ 13788006 w 22682202"/>
              <a:gd name="connsiteY871" fmla="*/ 1912447 h 11880850"/>
              <a:gd name="connsiteX872" fmla="*/ 13622123 w 22682202"/>
              <a:gd name="connsiteY872" fmla="*/ 1974008 h 11880850"/>
              <a:gd name="connsiteX873" fmla="*/ 13626368 w 22682202"/>
              <a:gd name="connsiteY873" fmla="*/ 1977048 h 11880850"/>
              <a:gd name="connsiteX874" fmla="*/ 13709914 w 22682202"/>
              <a:gd name="connsiteY874" fmla="*/ 2063906 h 11880850"/>
              <a:gd name="connsiteX875" fmla="*/ 13484747 w 22682202"/>
              <a:gd name="connsiteY875" fmla="*/ 2048853 h 11880850"/>
              <a:gd name="connsiteX876" fmla="*/ 13429976 w 22682202"/>
              <a:gd name="connsiteY876" fmla="*/ 2128092 h 11880850"/>
              <a:gd name="connsiteX877" fmla="*/ 13383495 w 22682202"/>
              <a:gd name="connsiteY877" fmla="*/ 2148012 h 11880850"/>
              <a:gd name="connsiteX878" fmla="*/ 13458851 w 22682202"/>
              <a:gd name="connsiteY878" fmla="*/ 2198259 h 11880850"/>
              <a:gd name="connsiteX879" fmla="*/ 13561190 w 22682202"/>
              <a:gd name="connsiteY879" fmla="*/ 2223562 h 11880850"/>
              <a:gd name="connsiteX880" fmla="*/ 13522242 w 22682202"/>
              <a:gd name="connsiteY880" fmla="*/ 2282637 h 11880850"/>
              <a:gd name="connsiteX881" fmla="*/ 13617108 w 22682202"/>
              <a:gd name="connsiteY881" fmla="*/ 2337910 h 11880850"/>
              <a:gd name="connsiteX882" fmla="*/ 13464672 w 22682202"/>
              <a:gd name="connsiteY882" fmla="*/ 2376462 h 11880850"/>
              <a:gd name="connsiteX883" fmla="*/ 13331666 w 22682202"/>
              <a:gd name="connsiteY883" fmla="*/ 2350916 h 11880850"/>
              <a:gd name="connsiteX884" fmla="*/ 13034012 w 22682202"/>
              <a:gd name="connsiteY884" fmla="*/ 2340157 h 11880850"/>
              <a:gd name="connsiteX885" fmla="*/ 13248871 w 22682202"/>
              <a:gd name="connsiteY885" fmla="*/ 2426546 h 11880850"/>
              <a:gd name="connsiteX886" fmla="*/ 13329946 w 22682202"/>
              <a:gd name="connsiteY886" fmla="*/ 2489963 h 11880850"/>
              <a:gd name="connsiteX887" fmla="*/ 13297485 w 22682202"/>
              <a:gd name="connsiteY887" fmla="*/ 2559645 h 11880850"/>
              <a:gd name="connsiteX888" fmla="*/ 13426630 w 22682202"/>
              <a:gd name="connsiteY888" fmla="*/ 2571229 h 11880850"/>
              <a:gd name="connsiteX889" fmla="*/ 13425150 w 22682202"/>
              <a:gd name="connsiteY889" fmla="*/ 2572627 h 11880850"/>
              <a:gd name="connsiteX890" fmla="*/ 13413184 w 22682202"/>
              <a:gd name="connsiteY890" fmla="*/ 2577215 h 11880850"/>
              <a:gd name="connsiteX891" fmla="*/ 13404467 w 22682202"/>
              <a:gd name="connsiteY891" fmla="*/ 2579624 h 11880850"/>
              <a:gd name="connsiteX892" fmla="*/ 13230946 w 22682202"/>
              <a:gd name="connsiteY892" fmla="*/ 2643354 h 11880850"/>
              <a:gd name="connsiteX893" fmla="*/ 13175382 w 22682202"/>
              <a:gd name="connsiteY893" fmla="*/ 2687872 h 11880850"/>
              <a:gd name="connsiteX894" fmla="*/ 13363715 w 22682202"/>
              <a:gd name="connsiteY894" fmla="*/ 2638649 h 11880850"/>
              <a:gd name="connsiteX895" fmla="*/ 13341184 w 22682202"/>
              <a:gd name="connsiteY895" fmla="*/ 2666196 h 11880850"/>
              <a:gd name="connsiteX896" fmla="*/ 13333728 w 22682202"/>
              <a:gd name="connsiteY896" fmla="*/ 2680193 h 11880850"/>
              <a:gd name="connsiteX897" fmla="*/ 13454760 w 22682202"/>
              <a:gd name="connsiteY897" fmla="*/ 2739874 h 11880850"/>
              <a:gd name="connsiteX898" fmla="*/ 13317098 w 22682202"/>
              <a:gd name="connsiteY898" fmla="*/ 2729703 h 11880850"/>
              <a:gd name="connsiteX899" fmla="*/ 13084630 w 22682202"/>
              <a:gd name="connsiteY899" fmla="*/ 2733394 h 11880850"/>
              <a:gd name="connsiteX900" fmla="*/ 13151702 w 22682202"/>
              <a:gd name="connsiteY900" fmla="*/ 2842968 h 11880850"/>
              <a:gd name="connsiteX901" fmla="*/ 12998288 w 22682202"/>
              <a:gd name="connsiteY901" fmla="*/ 2922086 h 11880850"/>
              <a:gd name="connsiteX902" fmla="*/ 13089473 w 22682202"/>
              <a:gd name="connsiteY902" fmla="*/ 2952169 h 11880850"/>
              <a:gd name="connsiteX903" fmla="*/ 13180646 w 22682202"/>
              <a:gd name="connsiteY903" fmla="*/ 2982254 h 11880850"/>
              <a:gd name="connsiteX904" fmla="*/ 13015999 w 22682202"/>
              <a:gd name="connsiteY904" fmla="*/ 2997041 h 11880850"/>
              <a:gd name="connsiteX905" fmla="*/ 13015643 w 22682202"/>
              <a:gd name="connsiteY905" fmla="*/ 3019394 h 11880850"/>
              <a:gd name="connsiteX906" fmla="*/ 13017213 w 22682202"/>
              <a:gd name="connsiteY906" fmla="*/ 3027323 h 11880850"/>
              <a:gd name="connsiteX907" fmla="*/ 13172793 w 22682202"/>
              <a:gd name="connsiteY907" fmla="*/ 2992272 h 11880850"/>
              <a:gd name="connsiteX908" fmla="*/ 13247542 w 22682202"/>
              <a:gd name="connsiteY908" fmla="*/ 2975444 h 11880850"/>
              <a:gd name="connsiteX909" fmla="*/ 13098948 w 22682202"/>
              <a:gd name="connsiteY909" fmla="*/ 3034051 h 11880850"/>
              <a:gd name="connsiteX910" fmla="*/ 13016277 w 22682202"/>
              <a:gd name="connsiteY910" fmla="*/ 3057883 h 11880850"/>
              <a:gd name="connsiteX911" fmla="*/ 13008000 w 22682202"/>
              <a:gd name="connsiteY911" fmla="*/ 3072931 h 11880850"/>
              <a:gd name="connsiteX912" fmla="*/ 12950074 w 22682202"/>
              <a:gd name="connsiteY912" fmla="*/ 3081063 h 11880850"/>
              <a:gd name="connsiteX913" fmla="*/ 12938846 w 22682202"/>
              <a:gd name="connsiteY913" fmla="*/ 3080299 h 11880850"/>
              <a:gd name="connsiteX914" fmla="*/ 12932149 w 22682202"/>
              <a:gd name="connsiteY914" fmla="*/ 3082249 h 11880850"/>
              <a:gd name="connsiteX915" fmla="*/ 12932143 w 22682202"/>
              <a:gd name="connsiteY915" fmla="*/ 3082206 h 11880850"/>
              <a:gd name="connsiteX916" fmla="*/ 12893746 w 22682202"/>
              <a:gd name="connsiteY916" fmla="*/ 3049708 h 11880850"/>
              <a:gd name="connsiteX917" fmla="*/ 12884860 w 22682202"/>
              <a:gd name="connsiteY917" fmla="*/ 3082513 h 11880850"/>
              <a:gd name="connsiteX918" fmla="*/ 12862006 w 22682202"/>
              <a:gd name="connsiteY918" fmla="*/ 3102683 h 11880850"/>
              <a:gd name="connsiteX919" fmla="*/ 12842150 w 22682202"/>
              <a:gd name="connsiteY919" fmla="*/ 3108468 h 11880850"/>
              <a:gd name="connsiteX920" fmla="*/ 12692566 w 22682202"/>
              <a:gd name="connsiteY920" fmla="*/ 3168533 h 11880850"/>
              <a:gd name="connsiteX921" fmla="*/ 12757748 w 22682202"/>
              <a:gd name="connsiteY921" fmla="*/ 3161766 h 11880850"/>
              <a:gd name="connsiteX922" fmla="*/ 12809916 w 22682202"/>
              <a:gd name="connsiteY922" fmla="*/ 3149914 h 11880850"/>
              <a:gd name="connsiteX923" fmla="*/ 12795487 w 22682202"/>
              <a:gd name="connsiteY923" fmla="*/ 3188804 h 11880850"/>
              <a:gd name="connsiteX924" fmla="*/ 12544979 w 22682202"/>
              <a:gd name="connsiteY924" fmla="*/ 3261644 h 11880850"/>
              <a:gd name="connsiteX925" fmla="*/ 12553066 w 22682202"/>
              <a:gd name="connsiteY925" fmla="*/ 3264565 h 11880850"/>
              <a:gd name="connsiteX926" fmla="*/ 12602425 w 22682202"/>
              <a:gd name="connsiteY926" fmla="*/ 3299184 h 11880850"/>
              <a:gd name="connsiteX927" fmla="*/ 12594141 w 22682202"/>
              <a:gd name="connsiteY927" fmla="*/ 3358506 h 11880850"/>
              <a:gd name="connsiteX928" fmla="*/ 12560669 w 22682202"/>
              <a:gd name="connsiteY928" fmla="*/ 3372848 h 11880850"/>
              <a:gd name="connsiteX929" fmla="*/ 12424082 w 22682202"/>
              <a:gd name="connsiteY929" fmla="*/ 3487145 h 11880850"/>
              <a:gd name="connsiteX930" fmla="*/ 12517975 w 22682202"/>
              <a:gd name="connsiteY930" fmla="*/ 3582992 h 11880850"/>
              <a:gd name="connsiteX931" fmla="*/ 12427264 w 22682202"/>
              <a:gd name="connsiteY931" fmla="*/ 3622702 h 11880850"/>
              <a:gd name="connsiteX932" fmla="*/ 12381295 w 22682202"/>
              <a:gd name="connsiteY932" fmla="*/ 3621491 h 11880850"/>
              <a:gd name="connsiteX933" fmla="*/ 12365402 w 22682202"/>
              <a:gd name="connsiteY933" fmla="*/ 3294577 h 11880850"/>
              <a:gd name="connsiteX934" fmla="*/ 12353638 w 22682202"/>
              <a:gd name="connsiteY934" fmla="*/ 3349769 h 11880850"/>
              <a:gd name="connsiteX935" fmla="*/ 12268509 w 22682202"/>
              <a:gd name="connsiteY935" fmla="*/ 3560887 h 11880850"/>
              <a:gd name="connsiteX936" fmla="*/ 12263273 w 22682202"/>
              <a:gd name="connsiteY936" fmla="*/ 3704287 h 11880850"/>
              <a:gd name="connsiteX937" fmla="*/ 12258352 w 22682202"/>
              <a:gd name="connsiteY937" fmla="*/ 3724001 h 11880850"/>
              <a:gd name="connsiteX938" fmla="*/ 12222290 w 22682202"/>
              <a:gd name="connsiteY938" fmla="*/ 3726998 h 11880850"/>
              <a:gd name="connsiteX939" fmla="*/ 12197944 w 22682202"/>
              <a:gd name="connsiteY939" fmla="*/ 3734798 h 11880850"/>
              <a:gd name="connsiteX940" fmla="*/ 12194881 w 22682202"/>
              <a:gd name="connsiteY940" fmla="*/ 3730141 h 11880850"/>
              <a:gd name="connsiteX941" fmla="*/ 12175875 w 22682202"/>
              <a:gd name="connsiteY941" fmla="*/ 3697810 h 11880850"/>
              <a:gd name="connsiteX942" fmla="*/ 12181346 w 22682202"/>
              <a:gd name="connsiteY942" fmla="*/ 3740115 h 11880850"/>
              <a:gd name="connsiteX943" fmla="*/ 12042999 w 22682202"/>
              <a:gd name="connsiteY943" fmla="*/ 3784445 h 11880850"/>
              <a:gd name="connsiteX944" fmla="*/ 12019883 w 22682202"/>
              <a:gd name="connsiteY944" fmla="*/ 3790435 h 11880850"/>
              <a:gd name="connsiteX945" fmla="*/ 12053861 w 22682202"/>
              <a:gd name="connsiteY945" fmla="*/ 3817806 h 11880850"/>
              <a:gd name="connsiteX946" fmla="*/ 12113728 w 22682202"/>
              <a:gd name="connsiteY946" fmla="*/ 3854374 h 11880850"/>
              <a:gd name="connsiteX947" fmla="*/ 12182586 w 22682202"/>
              <a:gd name="connsiteY947" fmla="*/ 3894027 h 11880850"/>
              <a:gd name="connsiteX948" fmla="*/ 12177918 w 22682202"/>
              <a:gd name="connsiteY948" fmla="*/ 3917321 h 11880850"/>
              <a:gd name="connsiteX949" fmla="*/ 12169574 w 22682202"/>
              <a:gd name="connsiteY949" fmla="*/ 3914774 h 11880850"/>
              <a:gd name="connsiteX950" fmla="*/ 12090141 w 22682202"/>
              <a:gd name="connsiteY950" fmla="*/ 3934515 h 11880850"/>
              <a:gd name="connsiteX951" fmla="*/ 12088304 w 22682202"/>
              <a:gd name="connsiteY951" fmla="*/ 3935626 h 11880850"/>
              <a:gd name="connsiteX952" fmla="*/ 12058949 w 22682202"/>
              <a:gd name="connsiteY952" fmla="*/ 3933625 h 11880850"/>
              <a:gd name="connsiteX953" fmla="*/ 11960304 w 22682202"/>
              <a:gd name="connsiteY953" fmla="*/ 3933500 h 11880850"/>
              <a:gd name="connsiteX954" fmla="*/ 11980570 w 22682202"/>
              <a:gd name="connsiteY954" fmla="*/ 3964701 h 11880850"/>
              <a:gd name="connsiteX955" fmla="*/ 11984426 w 22682202"/>
              <a:gd name="connsiteY955" fmla="*/ 3998521 h 11880850"/>
              <a:gd name="connsiteX956" fmla="*/ 11951488 w 22682202"/>
              <a:gd name="connsiteY956" fmla="*/ 4018459 h 11880850"/>
              <a:gd name="connsiteX957" fmla="*/ 11986333 w 22682202"/>
              <a:gd name="connsiteY957" fmla="*/ 4015211 h 11880850"/>
              <a:gd name="connsiteX958" fmla="*/ 11988360 w 22682202"/>
              <a:gd name="connsiteY958" fmla="*/ 4033023 h 11880850"/>
              <a:gd name="connsiteX959" fmla="*/ 11987385 w 22682202"/>
              <a:gd name="connsiteY959" fmla="*/ 4073593 h 11880850"/>
              <a:gd name="connsiteX960" fmla="*/ 11943738 w 22682202"/>
              <a:gd name="connsiteY960" fmla="*/ 4052141 h 11880850"/>
              <a:gd name="connsiteX961" fmla="*/ 11856272 w 22682202"/>
              <a:gd name="connsiteY961" fmla="*/ 4143169 h 11880850"/>
              <a:gd name="connsiteX962" fmla="*/ 11746630 w 22682202"/>
              <a:gd name="connsiteY962" fmla="*/ 4136608 h 11880850"/>
              <a:gd name="connsiteX963" fmla="*/ 11721481 w 22682202"/>
              <a:gd name="connsiteY963" fmla="*/ 4187537 h 11880850"/>
              <a:gd name="connsiteX964" fmla="*/ 11746706 w 22682202"/>
              <a:gd name="connsiteY964" fmla="*/ 4205729 h 11880850"/>
              <a:gd name="connsiteX965" fmla="*/ 11663905 w 22682202"/>
              <a:gd name="connsiteY965" fmla="*/ 4281368 h 11880850"/>
              <a:gd name="connsiteX966" fmla="*/ 11685103 w 22682202"/>
              <a:gd name="connsiteY966" fmla="*/ 4277648 h 11880850"/>
              <a:gd name="connsiteX967" fmla="*/ 11719062 w 22682202"/>
              <a:gd name="connsiteY967" fmla="*/ 4284578 h 11880850"/>
              <a:gd name="connsiteX968" fmla="*/ 11721217 w 22682202"/>
              <a:gd name="connsiteY968" fmla="*/ 4283956 h 11880850"/>
              <a:gd name="connsiteX969" fmla="*/ 11990607 w 22682202"/>
              <a:gd name="connsiteY969" fmla="*/ 4208163 h 11880850"/>
              <a:gd name="connsiteX970" fmla="*/ 11988064 w 22682202"/>
              <a:gd name="connsiteY970" fmla="*/ 4233446 h 11880850"/>
              <a:gd name="connsiteX971" fmla="*/ 11955401 w 22682202"/>
              <a:gd name="connsiteY971" fmla="*/ 4245960 h 11880850"/>
              <a:gd name="connsiteX972" fmla="*/ 11853797 w 22682202"/>
              <a:gd name="connsiteY972" fmla="*/ 4291306 h 11880850"/>
              <a:gd name="connsiteX973" fmla="*/ 11817579 w 22682202"/>
              <a:gd name="connsiteY973" fmla="*/ 4312447 h 11880850"/>
              <a:gd name="connsiteX974" fmla="*/ 11596105 w 22682202"/>
              <a:gd name="connsiteY974" fmla="*/ 4379759 h 11880850"/>
              <a:gd name="connsiteX975" fmla="*/ 11586168 w 22682202"/>
              <a:gd name="connsiteY975" fmla="*/ 4383474 h 11880850"/>
              <a:gd name="connsiteX976" fmla="*/ 11604159 w 22682202"/>
              <a:gd name="connsiteY976" fmla="*/ 4400177 h 11880850"/>
              <a:gd name="connsiteX977" fmla="*/ 11603175 w 22682202"/>
              <a:gd name="connsiteY977" fmla="*/ 4406071 h 11880850"/>
              <a:gd name="connsiteX978" fmla="*/ 11617872 w 22682202"/>
              <a:gd name="connsiteY978" fmla="*/ 4400902 h 11880850"/>
              <a:gd name="connsiteX979" fmla="*/ 11733557 w 22682202"/>
              <a:gd name="connsiteY979" fmla="*/ 4372699 h 11880850"/>
              <a:gd name="connsiteX980" fmla="*/ 11703050 w 22682202"/>
              <a:gd name="connsiteY980" fmla="*/ 4401639 h 11880850"/>
              <a:gd name="connsiteX981" fmla="*/ 11964316 w 22682202"/>
              <a:gd name="connsiteY981" fmla="*/ 4332875 h 11880850"/>
              <a:gd name="connsiteX982" fmla="*/ 11978327 w 22682202"/>
              <a:gd name="connsiteY982" fmla="*/ 4330342 h 11880850"/>
              <a:gd name="connsiteX983" fmla="*/ 11978315 w 22682202"/>
              <a:gd name="connsiteY983" fmla="*/ 4330466 h 11880850"/>
              <a:gd name="connsiteX984" fmla="*/ 11978661 w 22682202"/>
              <a:gd name="connsiteY984" fmla="*/ 4378661 h 11880850"/>
              <a:gd name="connsiteX985" fmla="*/ 11840929 w 22682202"/>
              <a:gd name="connsiteY985" fmla="*/ 4417665 h 11880850"/>
              <a:gd name="connsiteX986" fmla="*/ 11678270 w 22682202"/>
              <a:gd name="connsiteY986" fmla="*/ 4474385 h 11880850"/>
              <a:gd name="connsiteX987" fmla="*/ 11680361 w 22682202"/>
              <a:gd name="connsiteY987" fmla="*/ 4466153 h 11880850"/>
              <a:gd name="connsiteX988" fmla="*/ 11670688 w 22682202"/>
              <a:gd name="connsiteY988" fmla="*/ 4414554 h 11880850"/>
              <a:gd name="connsiteX989" fmla="*/ 11660091 w 22682202"/>
              <a:gd name="connsiteY989" fmla="*/ 4446932 h 11880850"/>
              <a:gd name="connsiteX990" fmla="*/ 11669061 w 22682202"/>
              <a:gd name="connsiteY990" fmla="*/ 4471584 h 11880850"/>
              <a:gd name="connsiteX991" fmla="*/ 11668711 w 22682202"/>
              <a:gd name="connsiteY991" fmla="*/ 4477717 h 11880850"/>
              <a:gd name="connsiteX992" fmla="*/ 11615629 w 22682202"/>
              <a:gd name="connsiteY992" fmla="*/ 4496229 h 11880850"/>
              <a:gd name="connsiteX993" fmla="*/ 11610502 w 22682202"/>
              <a:gd name="connsiteY993" fmla="*/ 4485188 h 11880850"/>
              <a:gd name="connsiteX994" fmla="*/ 11605912 w 22682202"/>
              <a:gd name="connsiteY994" fmla="*/ 4499619 h 11880850"/>
              <a:gd name="connsiteX995" fmla="*/ 11552484 w 22682202"/>
              <a:gd name="connsiteY995" fmla="*/ 4518250 h 11880850"/>
              <a:gd name="connsiteX996" fmla="*/ 11556724 w 22682202"/>
              <a:gd name="connsiteY996" fmla="*/ 4487579 h 11880850"/>
              <a:gd name="connsiteX997" fmla="*/ 11544719 w 22682202"/>
              <a:gd name="connsiteY997" fmla="*/ 4520958 h 11880850"/>
              <a:gd name="connsiteX998" fmla="*/ 11495887 w 22682202"/>
              <a:gd name="connsiteY998" fmla="*/ 4537986 h 11880850"/>
              <a:gd name="connsiteX999" fmla="*/ 11501432 w 22682202"/>
              <a:gd name="connsiteY999" fmla="*/ 4513517 h 11880850"/>
              <a:gd name="connsiteX1000" fmla="*/ 11412230 w 22682202"/>
              <a:gd name="connsiteY1000" fmla="*/ 4571549 h 11880850"/>
              <a:gd name="connsiteX1001" fmla="*/ 11376990 w 22682202"/>
              <a:gd name="connsiteY1001" fmla="*/ 4608660 h 11880850"/>
              <a:gd name="connsiteX1002" fmla="*/ 11494919 w 22682202"/>
              <a:gd name="connsiteY1002" fmla="*/ 4542234 h 11880850"/>
              <a:gd name="connsiteX1003" fmla="*/ 11495078 w 22682202"/>
              <a:gd name="connsiteY1003" fmla="*/ 4541546 h 11880850"/>
              <a:gd name="connsiteX1004" fmla="*/ 11541694 w 22682202"/>
              <a:gd name="connsiteY1004" fmla="*/ 4529370 h 11880850"/>
              <a:gd name="connsiteX1005" fmla="*/ 11520666 w 22682202"/>
              <a:gd name="connsiteY1005" fmla="*/ 4587828 h 11880850"/>
              <a:gd name="connsiteX1006" fmla="*/ 11390481 w 22682202"/>
              <a:gd name="connsiteY1006" fmla="*/ 4639976 h 11880850"/>
              <a:gd name="connsiteX1007" fmla="*/ 11511162 w 22682202"/>
              <a:gd name="connsiteY1007" fmla="*/ 4614248 h 11880850"/>
              <a:gd name="connsiteX1008" fmla="*/ 11496055 w 22682202"/>
              <a:gd name="connsiteY1008" fmla="*/ 4656252 h 11880850"/>
              <a:gd name="connsiteX1009" fmla="*/ 11492035 w 22682202"/>
              <a:gd name="connsiteY1009" fmla="*/ 4671723 h 11880850"/>
              <a:gd name="connsiteX1010" fmla="*/ 11393733 w 22682202"/>
              <a:gd name="connsiteY1010" fmla="*/ 4700439 h 11880850"/>
              <a:gd name="connsiteX1011" fmla="*/ 11030356 w 22682202"/>
              <a:gd name="connsiteY1011" fmla="*/ 4861793 h 11880850"/>
              <a:gd name="connsiteX1012" fmla="*/ 10947224 w 22682202"/>
              <a:gd name="connsiteY1012" fmla="*/ 4889894 h 11880850"/>
              <a:gd name="connsiteX1013" fmla="*/ 10866752 w 22682202"/>
              <a:gd name="connsiteY1013" fmla="*/ 4943276 h 11880850"/>
              <a:gd name="connsiteX1014" fmla="*/ 11146023 w 22682202"/>
              <a:gd name="connsiteY1014" fmla="*/ 4873292 h 11880850"/>
              <a:gd name="connsiteX1015" fmla="*/ 11395956 w 22682202"/>
              <a:gd name="connsiteY1015" fmla="*/ 4807903 h 11880850"/>
              <a:gd name="connsiteX1016" fmla="*/ 11461234 w 22682202"/>
              <a:gd name="connsiteY1016" fmla="*/ 4790234 h 11880850"/>
              <a:gd name="connsiteX1017" fmla="*/ 11453504 w 22682202"/>
              <a:gd name="connsiteY1017" fmla="*/ 4819975 h 11880850"/>
              <a:gd name="connsiteX1018" fmla="*/ 11450975 w 22682202"/>
              <a:gd name="connsiteY1018" fmla="*/ 4830168 h 11880850"/>
              <a:gd name="connsiteX1019" fmla="*/ 11405464 w 22682202"/>
              <a:gd name="connsiteY1019" fmla="*/ 4843183 h 11880850"/>
              <a:gd name="connsiteX1020" fmla="*/ 11159446 w 22682202"/>
              <a:gd name="connsiteY1020" fmla="*/ 4917050 h 11880850"/>
              <a:gd name="connsiteX1021" fmla="*/ 11002017 w 22682202"/>
              <a:gd name="connsiteY1021" fmla="*/ 4968825 h 11880850"/>
              <a:gd name="connsiteX1022" fmla="*/ 10928019 w 22682202"/>
              <a:gd name="connsiteY1022" fmla="*/ 5034988 h 11880850"/>
              <a:gd name="connsiteX1023" fmla="*/ 10896509 w 22682202"/>
              <a:gd name="connsiteY1023" fmla="*/ 5054822 h 11880850"/>
              <a:gd name="connsiteX1024" fmla="*/ 10891008 w 22682202"/>
              <a:gd name="connsiteY1024" fmla="*/ 5057755 h 11880850"/>
              <a:gd name="connsiteX1025" fmla="*/ 10892331 w 22682202"/>
              <a:gd name="connsiteY1025" fmla="*/ 5024540 h 11880850"/>
              <a:gd name="connsiteX1026" fmla="*/ 10892205 w 22682202"/>
              <a:gd name="connsiteY1026" fmla="*/ 4997423 h 11880850"/>
              <a:gd name="connsiteX1027" fmla="*/ 10834455 w 22682202"/>
              <a:gd name="connsiteY1027" fmla="*/ 4977882 h 11880850"/>
              <a:gd name="connsiteX1028" fmla="*/ 10782010 w 22682202"/>
              <a:gd name="connsiteY1028" fmla="*/ 5004162 h 11880850"/>
              <a:gd name="connsiteX1029" fmla="*/ 10761400 w 22682202"/>
              <a:gd name="connsiteY1029" fmla="*/ 5119127 h 11880850"/>
              <a:gd name="connsiteX1030" fmla="*/ 10766452 w 22682202"/>
              <a:gd name="connsiteY1030" fmla="*/ 5137454 h 11880850"/>
              <a:gd name="connsiteX1031" fmla="*/ 10759553 w 22682202"/>
              <a:gd name="connsiteY1031" fmla="*/ 5179664 h 11880850"/>
              <a:gd name="connsiteX1032" fmla="*/ 10748340 w 22682202"/>
              <a:gd name="connsiteY1032" fmla="*/ 5191571 h 11880850"/>
              <a:gd name="connsiteX1033" fmla="*/ 10720724 w 22682202"/>
              <a:gd name="connsiteY1033" fmla="*/ 5334638 h 11880850"/>
              <a:gd name="connsiteX1034" fmla="*/ 10732360 w 22682202"/>
              <a:gd name="connsiteY1034" fmla="*/ 5508064 h 11880850"/>
              <a:gd name="connsiteX1035" fmla="*/ 10703249 w 22682202"/>
              <a:gd name="connsiteY1035" fmla="*/ 5814663 h 11880850"/>
              <a:gd name="connsiteX1036" fmla="*/ 10695711 w 22682202"/>
              <a:gd name="connsiteY1036" fmla="*/ 5831502 h 11880850"/>
              <a:gd name="connsiteX1037" fmla="*/ 10664580 w 22682202"/>
              <a:gd name="connsiteY1037" fmla="*/ 5849693 h 11880850"/>
              <a:gd name="connsiteX1038" fmla="*/ 10643398 w 22682202"/>
              <a:gd name="connsiteY1038" fmla="*/ 5862847 h 11880850"/>
              <a:gd name="connsiteX1039" fmla="*/ 10614775 w 22682202"/>
              <a:gd name="connsiteY1039" fmla="*/ 5848302 h 11880850"/>
              <a:gd name="connsiteX1040" fmla="*/ 10584358 w 22682202"/>
              <a:gd name="connsiteY1040" fmla="*/ 5645126 h 11880850"/>
              <a:gd name="connsiteX1041" fmla="*/ 10578649 w 22682202"/>
              <a:gd name="connsiteY1041" fmla="*/ 5623829 h 11880850"/>
              <a:gd name="connsiteX1042" fmla="*/ 10534641 w 22682202"/>
              <a:gd name="connsiteY1042" fmla="*/ 5679274 h 11880850"/>
              <a:gd name="connsiteX1043" fmla="*/ 10545807 w 22682202"/>
              <a:gd name="connsiteY1043" fmla="*/ 5649770 h 11880850"/>
              <a:gd name="connsiteX1044" fmla="*/ 10528750 w 22682202"/>
              <a:gd name="connsiteY1044" fmla="*/ 5629667 h 11880850"/>
              <a:gd name="connsiteX1045" fmla="*/ 10513507 w 22682202"/>
              <a:gd name="connsiteY1045" fmla="*/ 5638590 h 11880850"/>
              <a:gd name="connsiteX1046" fmla="*/ 10471924 w 22682202"/>
              <a:gd name="connsiteY1046" fmla="*/ 5670136 h 11880850"/>
              <a:gd name="connsiteX1047" fmla="*/ 10460073 w 22682202"/>
              <a:gd name="connsiteY1047" fmla="*/ 5613627 h 11880850"/>
              <a:gd name="connsiteX1048" fmla="*/ 10447250 w 22682202"/>
              <a:gd name="connsiteY1048" fmla="*/ 5617608 h 11880850"/>
              <a:gd name="connsiteX1049" fmla="*/ 10439152 w 22682202"/>
              <a:gd name="connsiteY1049" fmla="*/ 5668544 h 11880850"/>
              <a:gd name="connsiteX1050" fmla="*/ 10440388 w 22682202"/>
              <a:gd name="connsiteY1050" fmla="*/ 5670492 h 11880850"/>
              <a:gd name="connsiteX1051" fmla="*/ 10439356 w 22682202"/>
              <a:gd name="connsiteY1051" fmla="*/ 5671055 h 11880850"/>
              <a:gd name="connsiteX1052" fmla="*/ 10434968 w 22682202"/>
              <a:gd name="connsiteY1052" fmla="*/ 5686863 h 11880850"/>
              <a:gd name="connsiteX1053" fmla="*/ 10452993 w 22682202"/>
              <a:gd name="connsiteY1053" fmla="*/ 5690392 h 11880850"/>
              <a:gd name="connsiteX1054" fmla="*/ 10465779 w 22682202"/>
              <a:gd name="connsiteY1054" fmla="*/ 5710568 h 11880850"/>
              <a:gd name="connsiteX1055" fmla="*/ 10473023 w 22682202"/>
              <a:gd name="connsiteY1055" fmla="*/ 5728231 h 11880850"/>
              <a:gd name="connsiteX1056" fmla="*/ 10484737 w 22682202"/>
              <a:gd name="connsiteY1056" fmla="*/ 5819401 h 11880850"/>
              <a:gd name="connsiteX1057" fmla="*/ 10496907 w 22682202"/>
              <a:gd name="connsiteY1057" fmla="*/ 5900991 h 11880850"/>
              <a:gd name="connsiteX1058" fmla="*/ 10491400 w 22682202"/>
              <a:gd name="connsiteY1058" fmla="*/ 5943874 h 11880850"/>
              <a:gd name="connsiteX1059" fmla="*/ 10485309 w 22682202"/>
              <a:gd name="connsiteY1059" fmla="*/ 5963606 h 11880850"/>
              <a:gd name="connsiteX1060" fmla="*/ 10459986 w 22682202"/>
              <a:gd name="connsiteY1060" fmla="*/ 5981304 h 11880850"/>
              <a:gd name="connsiteX1061" fmla="*/ 10421099 w 22682202"/>
              <a:gd name="connsiteY1061" fmla="*/ 6014372 h 11880850"/>
              <a:gd name="connsiteX1062" fmla="*/ 10452927 w 22682202"/>
              <a:gd name="connsiteY1062" fmla="*/ 6065256 h 11880850"/>
              <a:gd name="connsiteX1063" fmla="*/ 10453924 w 22682202"/>
              <a:gd name="connsiteY1063" fmla="*/ 6065281 h 11880850"/>
              <a:gd name="connsiteX1064" fmla="*/ 10451016 w 22682202"/>
              <a:gd name="connsiteY1064" fmla="*/ 6074709 h 11880850"/>
              <a:gd name="connsiteX1065" fmla="*/ 10444752 w 22682202"/>
              <a:gd name="connsiteY1065" fmla="*/ 6113498 h 11880850"/>
              <a:gd name="connsiteX1066" fmla="*/ 10417537 w 22682202"/>
              <a:gd name="connsiteY1066" fmla="*/ 6130439 h 11880850"/>
              <a:gd name="connsiteX1067" fmla="*/ 10395382 w 22682202"/>
              <a:gd name="connsiteY1067" fmla="*/ 6147297 h 11880850"/>
              <a:gd name="connsiteX1068" fmla="*/ 10362018 w 22682202"/>
              <a:gd name="connsiteY1068" fmla="*/ 6063053 h 11880850"/>
              <a:gd name="connsiteX1069" fmla="*/ 10306060 w 22682202"/>
              <a:gd name="connsiteY1069" fmla="*/ 6003582 h 11880850"/>
              <a:gd name="connsiteX1070" fmla="*/ 10290044 w 22682202"/>
              <a:gd name="connsiteY1070" fmla="*/ 6044378 h 11880850"/>
              <a:gd name="connsiteX1071" fmla="*/ 10228871 w 22682202"/>
              <a:gd name="connsiteY1071" fmla="*/ 6046714 h 11880850"/>
              <a:gd name="connsiteX1072" fmla="*/ 10214598 w 22682202"/>
              <a:gd name="connsiteY1072" fmla="*/ 6017223 h 11880850"/>
              <a:gd name="connsiteX1073" fmla="*/ 10206054 w 22682202"/>
              <a:gd name="connsiteY1073" fmla="*/ 5939147 h 11880850"/>
              <a:gd name="connsiteX1074" fmla="*/ 10205144 w 22682202"/>
              <a:gd name="connsiteY1074" fmla="*/ 5931637 h 11880850"/>
              <a:gd name="connsiteX1075" fmla="*/ 10199039 w 22682202"/>
              <a:gd name="connsiteY1075" fmla="*/ 5881356 h 11880850"/>
              <a:gd name="connsiteX1076" fmla="*/ 10180551 w 22682202"/>
              <a:gd name="connsiteY1076" fmla="*/ 5951397 h 11880850"/>
              <a:gd name="connsiteX1077" fmla="*/ 10134716 w 22682202"/>
              <a:gd name="connsiteY1077" fmla="*/ 5916925 h 11880850"/>
              <a:gd name="connsiteX1078" fmla="*/ 10118431 w 22682202"/>
              <a:gd name="connsiteY1078" fmla="*/ 5862744 h 11880850"/>
              <a:gd name="connsiteX1079" fmla="*/ 10088190 w 22682202"/>
              <a:gd name="connsiteY1079" fmla="*/ 5874892 h 11880850"/>
              <a:gd name="connsiteX1080" fmla="*/ 9945985 w 22682202"/>
              <a:gd name="connsiteY1080" fmla="*/ 5923361 h 11880850"/>
              <a:gd name="connsiteX1081" fmla="*/ 9937222 w 22682202"/>
              <a:gd name="connsiteY1081" fmla="*/ 5926176 h 11880850"/>
              <a:gd name="connsiteX1082" fmla="*/ 9926921 w 22682202"/>
              <a:gd name="connsiteY1082" fmla="*/ 5940156 h 11880850"/>
              <a:gd name="connsiteX1083" fmla="*/ 9861731 w 22682202"/>
              <a:gd name="connsiteY1083" fmla="*/ 6025112 h 11880850"/>
              <a:gd name="connsiteX1084" fmla="*/ 9863792 w 22682202"/>
              <a:gd name="connsiteY1084" fmla="*/ 6017121 h 11880850"/>
              <a:gd name="connsiteX1085" fmla="*/ 9870113 w 22682202"/>
              <a:gd name="connsiteY1085" fmla="*/ 5983514 h 11880850"/>
              <a:gd name="connsiteX1086" fmla="*/ 9818745 w 22682202"/>
              <a:gd name="connsiteY1086" fmla="*/ 5940035 h 11880850"/>
              <a:gd name="connsiteX1087" fmla="*/ 9800376 w 22682202"/>
              <a:gd name="connsiteY1087" fmla="*/ 5959647 h 11880850"/>
              <a:gd name="connsiteX1088" fmla="*/ 9805341 w 22682202"/>
              <a:gd name="connsiteY1088" fmla="*/ 5944769 h 11880850"/>
              <a:gd name="connsiteX1089" fmla="*/ 9802195 w 22682202"/>
              <a:gd name="connsiteY1089" fmla="*/ 5926038 h 11880850"/>
              <a:gd name="connsiteX1090" fmla="*/ 9763799 w 22682202"/>
              <a:gd name="connsiteY1090" fmla="*/ 5893541 h 11880850"/>
              <a:gd name="connsiteX1091" fmla="*/ 9754908 w 22682202"/>
              <a:gd name="connsiteY1091" fmla="*/ 5926345 h 11880850"/>
              <a:gd name="connsiteX1092" fmla="*/ 9709524 w 22682202"/>
              <a:gd name="connsiteY1092" fmla="*/ 5966401 h 11880850"/>
              <a:gd name="connsiteX1093" fmla="*/ 9726706 w 22682202"/>
              <a:gd name="connsiteY1093" fmla="*/ 6021698 h 11880850"/>
              <a:gd name="connsiteX1094" fmla="*/ 9680375 w 22682202"/>
              <a:gd name="connsiteY1094" fmla="*/ 5992651 h 11880850"/>
              <a:gd name="connsiteX1095" fmla="*/ 9658978 w 22682202"/>
              <a:gd name="connsiteY1095" fmla="*/ 6050319 h 11880850"/>
              <a:gd name="connsiteX1096" fmla="*/ 9647318 w 22682202"/>
              <a:gd name="connsiteY1096" fmla="*/ 6077036 h 11880850"/>
              <a:gd name="connsiteX1097" fmla="*/ 9753259 w 22682202"/>
              <a:gd name="connsiteY1097" fmla="*/ 6209954 h 11880850"/>
              <a:gd name="connsiteX1098" fmla="*/ 9799306 w 22682202"/>
              <a:gd name="connsiteY1098" fmla="*/ 6309943 h 11880850"/>
              <a:gd name="connsiteX1099" fmla="*/ 9796114 w 22682202"/>
              <a:gd name="connsiteY1099" fmla="*/ 6317389 h 11880850"/>
              <a:gd name="connsiteX1100" fmla="*/ 9753385 w 22682202"/>
              <a:gd name="connsiteY1100" fmla="*/ 6384853 h 11880850"/>
              <a:gd name="connsiteX1101" fmla="*/ 9718958 w 22682202"/>
              <a:gd name="connsiteY1101" fmla="*/ 6439296 h 11880850"/>
              <a:gd name="connsiteX1102" fmla="*/ 9701281 w 22682202"/>
              <a:gd name="connsiteY1102" fmla="*/ 6407178 h 11880850"/>
              <a:gd name="connsiteX1103" fmla="*/ 9659397 w 22682202"/>
              <a:gd name="connsiteY1103" fmla="*/ 6367828 h 11880850"/>
              <a:gd name="connsiteX1104" fmla="*/ 9589662 w 22682202"/>
              <a:gd name="connsiteY1104" fmla="*/ 6408970 h 11880850"/>
              <a:gd name="connsiteX1105" fmla="*/ 9583619 w 22682202"/>
              <a:gd name="connsiteY1105" fmla="*/ 6405258 h 11880850"/>
              <a:gd name="connsiteX1106" fmla="*/ 9583709 w 22682202"/>
              <a:gd name="connsiteY1106" fmla="*/ 6396628 h 11880850"/>
              <a:gd name="connsiteX1107" fmla="*/ 9574136 w 22682202"/>
              <a:gd name="connsiteY1107" fmla="*/ 6392859 h 11880850"/>
              <a:gd name="connsiteX1108" fmla="*/ 9583825 w 22682202"/>
              <a:gd name="connsiteY1108" fmla="*/ 6385631 h 11880850"/>
              <a:gd name="connsiteX1109" fmla="*/ 9528103 w 22682202"/>
              <a:gd name="connsiteY1109" fmla="*/ 6396541 h 11880850"/>
              <a:gd name="connsiteX1110" fmla="*/ 9593970 w 22682202"/>
              <a:gd name="connsiteY1110" fmla="*/ 6496268 h 11880850"/>
              <a:gd name="connsiteX1111" fmla="*/ 9555372 w 22682202"/>
              <a:gd name="connsiteY1111" fmla="*/ 6561823 h 11880850"/>
              <a:gd name="connsiteX1112" fmla="*/ 9568881 w 22682202"/>
              <a:gd name="connsiteY1112" fmla="*/ 6696647 h 11880850"/>
              <a:gd name="connsiteX1113" fmla="*/ 9647146 w 22682202"/>
              <a:gd name="connsiteY1113" fmla="*/ 6835760 h 11880850"/>
              <a:gd name="connsiteX1114" fmla="*/ 9543783 w 22682202"/>
              <a:gd name="connsiteY1114" fmla="*/ 6897053 h 11880850"/>
              <a:gd name="connsiteX1115" fmla="*/ 9499415 w 22682202"/>
              <a:gd name="connsiteY1115" fmla="*/ 6848845 h 11880850"/>
              <a:gd name="connsiteX1116" fmla="*/ 9497840 w 22682202"/>
              <a:gd name="connsiteY1116" fmla="*/ 6869879 h 11880850"/>
              <a:gd name="connsiteX1117" fmla="*/ 9478367 w 22682202"/>
              <a:gd name="connsiteY1117" fmla="*/ 6854178 h 11880850"/>
              <a:gd name="connsiteX1118" fmla="*/ 9424278 w 22682202"/>
              <a:gd name="connsiteY1118" fmla="*/ 6829109 h 11880850"/>
              <a:gd name="connsiteX1119" fmla="*/ 9394368 w 22682202"/>
              <a:gd name="connsiteY1119" fmla="*/ 6795176 h 11880850"/>
              <a:gd name="connsiteX1120" fmla="*/ 9370331 w 22682202"/>
              <a:gd name="connsiteY1120" fmla="*/ 6765654 h 11880850"/>
              <a:gd name="connsiteX1121" fmla="*/ 9204739 w 22682202"/>
              <a:gd name="connsiteY1121" fmla="*/ 6580789 h 11880850"/>
              <a:gd name="connsiteX1122" fmla="*/ 9193637 w 22682202"/>
              <a:gd name="connsiteY1122" fmla="*/ 6568539 h 11880850"/>
              <a:gd name="connsiteX1123" fmla="*/ 9173561 w 22682202"/>
              <a:gd name="connsiteY1123" fmla="*/ 6610592 h 11880850"/>
              <a:gd name="connsiteX1124" fmla="*/ 9164654 w 22682202"/>
              <a:gd name="connsiteY1124" fmla="*/ 6626719 h 11880850"/>
              <a:gd name="connsiteX1125" fmla="*/ 9175954 w 22682202"/>
              <a:gd name="connsiteY1125" fmla="*/ 6644098 h 11880850"/>
              <a:gd name="connsiteX1126" fmla="*/ 9119276 w 22682202"/>
              <a:gd name="connsiteY1126" fmla="*/ 6676440 h 11880850"/>
              <a:gd name="connsiteX1127" fmla="*/ 9138164 w 22682202"/>
              <a:gd name="connsiteY1127" fmla="*/ 6812715 h 11880850"/>
              <a:gd name="connsiteX1128" fmla="*/ 9158676 w 22682202"/>
              <a:gd name="connsiteY1128" fmla="*/ 6943067 h 11880850"/>
              <a:gd name="connsiteX1129" fmla="*/ 9158656 w 22682202"/>
              <a:gd name="connsiteY1129" fmla="*/ 6943149 h 11880850"/>
              <a:gd name="connsiteX1130" fmla="*/ 9158700 w 22682202"/>
              <a:gd name="connsiteY1130" fmla="*/ 6943199 h 11880850"/>
              <a:gd name="connsiteX1131" fmla="*/ 9164473 w 22682202"/>
              <a:gd name="connsiteY1131" fmla="*/ 6979916 h 11880850"/>
              <a:gd name="connsiteX1132" fmla="*/ 9175326 w 22682202"/>
              <a:gd name="connsiteY1132" fmla="*/ 7019367 h 11880850"/>
              <a:gd name="connsiteX1133" fmla="*/ 9174626 w 22682202"/>
              <a:gd name="connsiteY1133" fmla="*/ 7023929 h 11880850"/>
              <a:gd name="connsiteX1134" fmla="*/ 9172224 w 22682202"/>
              <a:gd name="connsiteY1134" fmla="*/ 7062811 h 11880850"/>
              <a:gd name="connsiteX1135" fmla="*/ 9206249 w 22682202"/>
              <a:gd name="connsiteY1135" fmla="*/ 7136306 h 11880850"/>
              <a:gd name="connsiteX1136" fmla="*/ 9210063 w 22682202"/>
              <a:gd name="connsiteY1136" fmla="*/ 7150973 h 11880850"/>
              <a:gd name="connsiteX1137" fmla="*/ 9209733 w 22682202"/>
              <a:gd name="connsiteY1137" fmla="*/ 7157141 h 11880850"/>
              <a:gd name="connsiteX1138" fmla="*/ 9205587 w 22682202"/>
              <a:gd name="connsiteY1138" fmla="*/ 7144675 h 11880850"/>
              <a:gd name="connsiteX1139" fmla="*/ 9173735 w 22682202"/>
              <a:gd name="connsiteY1139" fmla="*/ 7129930 h 11880850"/>
              <a:gd name="connsiteX1140" fmla="*/ 9147760 w 22682202"/>
              <a:gd name="connsiteY1140" fmla="*/ 7140398 h 11880850"/>
              <a:gd name="connsiteX1141" fmla="*/ 9098157 w 22682202"/>
              <a:gd name="connsiteY1141" fmla="*/ 7081974 h 11880850"/>
              <a:gd name="connsiteX1142" fmla="*/ 9064907 w 22682202"/>
              <a:gd name="connsiteY1142" fmla="*/ 7026203 h 11880850"/>
              <a:gd name="connsiteX1143" fmla="*/ 9003591 w 22682202"/>
              <a:gd name="connsiteY1143" fmla="*/ 7013928 h 11880850"/>
              <a:gd name="connsiteX1144" fmla="*/ 9002320 w 22682202"/>
              <a:gd name="connsiteY1144" fmla="*/ 7050354 h 11880850"/>
              <a:gd name="connsiteX1145" fmla="*/ 9026834 w 22682202"/>
              <a:gd name="connsiteY1145" fmla="*/ 7085383 h 11880850"/>
              <a:gd name="connsiteX1146" fmla="*/ 9014840 w 22682202"/>
              <a:gd name="connsiteY1146" fmla="*/ 7086653 h 11880850"/>
              <a:gd name="connsiteX1147" fmla="*/ 9004097 w 22682202"/>
              <a:gd name="connsiteY1147" fmla="*/ 7119824 h 11880850"/>
              <a:gd name="connsiteX1148" fmla="*/ 9056200 w 22682202"/>
              <a:gd name="connsiteY1148" fmla="*/ 7189098 h 11880850"/>
              <a:gd name="connsiteX1149" fmla="*/ 9028010 w 22682202"/>
              <a:gd name="connsiteY1149" fmla="*/ 7260910 h 11880850"/>
              <a:gd name="connsiteX1150" fmla="*/ 9063632 w 22682202"/>
              <a:gd name="connsiteY1150" fmla="*/ 7273898 h 11880850"/>
              <a:gd name="connsiteX1151" fmla="*/ 9036072 w 22682202"/>
              <a:gd name="connsiteY1151" fmla="*/ 7344082 h 11880850"/>
              <a:gd name="connsiteX1152" fmla="*/ 9064963 w 22682202"/>
              <a:gd name="connsiteY1152" fmla="*/ 7439735 h 11880850"/>
              <a:gd name="connsiteX1153" fmla="*/ 9066384 w 22682202"/>
              <a:gd name="connsiteY1153" fmla="*/ 7446181 h 11880850"/>
              <a:gd name="connsiteX1154" fmla="*/ 9039938 w 22682202"/>
              <a:gd name="connsiteY1154" fmla="*/ 7505760 h 11880850"/>
              <a:gd name="connsiteX1155" fmla="*/ 9003902 w 22682202"/>
              <a:gd name="connsiteY1155" fmla="*/ 7446510 h 11880850"/>
              <a:gd name="connsiteX1156" fmla="*/ 8966832 w 22682202"/>
              <a:gd name="connsiteY1156" fmla="*/ 7351227 h 11880850"/>
              <a:gd name="connsiteX1157" fmla="*/ 8916736 w 22682202"/>
              <a:gd name="connsiteY1157" fmla="*/ 7287070 h 11880850"/>
              <a:gd name="connsiteX1158" fmla="*/ 8901400 w 22682202"/>
              <a:gd name="connsiteY1158" fmla="*/ 7273461 h 11880850"/>
              <a:gd name="connsiteX1159" fmla="*/ 8899589 w 22682202"/>
              <a:gd name="connsiteY1159" fmla="*/ 7281006 h 11880850"/>
              <a:gd name="connsiteX1160" fmla="*/ 8884109 w 22682202"/>
              <a:gd name="connsiteY1160" fmla="*/ 7343952 h 11880850"/>
              <a:gd name="connsiteX1161" fmla="*/ 8911342 w 22682202"/>
              <a:gd name="connsiteY1161" fmla="*/ 7388835 h 11880850"/>
              <a:gd name="connsiteX1162" fmla="*/ 8889638 w 22682202"/>
              <a:gd name="connsiteY1162" fmla="*/ 7482342 h 11880850"/>
              <a:gd name="connsiteX1163" fmla="*/ 8854947 w 22682202"/>
              <a:gd name="connsiteY1163" fmla="*/ 7466967 h 11880850"/>
              <a:gd name="connsiteX1164" fmla="*/ 8843169 w 22682202"/>
              <a:gd name="connsiteY1164" fmla="*/ 7523212 h 11880850"/>
              <a:gd name="connsiteX1165" fmla="*/ 8802130 w 22682202"/>
              <a:gd name="connsiteY1165" fmla="*/ 7484190 h 11880850"/>
              <a:gd name="connsiteX1166" fmla="*/ 8750977 w 22682202"/>
              <a:gd name="connsiteY1166" fmla="*/ 7493998 h 11880850"/>
              <a:gd name="connsiteX1167" fmla="*/ 8759257 w 22682202"/>
              <a:gd name="connsiteY1167" fmla="*/ 7548209 h 11880850"/>
              <a:gd name="connsiteX1168" fmla="*/ 8731247 w 22682202"/>
              <a:gd name="connsiteY1168" fmla="*/ 7619177 h 11880850"/>
              <a:gd name="connsiteX1169" fmla="*/ 8591670 w 22682202"/>
              <a:gd name="connsiteY1169" fmla="*/ 8222248 h 11880850"/>
              <a:gd name="connsiteX1170" fmla="*/ 8581095 w 22682202"/>
              <a:gd name="connsiteY1170" fmla="*/ 8240405 h 11880850"/>
              <a:gd name="connsiteX1171" fmla="*/ 8565246 w 22682202"/>
              <a:gd name="connsiteY1171" fmla="*/ 8209590 h 11880850"/>
              <a:gd name="connsiteX1172" fmla="*/ 8551568 w 22682202"/>
              <a:gd name="connsiteY1172" fmla="*/ 8188597 h 11880850"/>
              <a:gd name="connsiteX1173" fmla="*/ 8587560 w 22682202"/>
              <a:gd name="connsiteY1173" fmla="*/ 7977246 h 11880850"/>
              <a:gd name="connsiteX1174" fmla="*/ 8632546 w 22682202"/>
              <a:gd name="connsiteY1174" fmla="*/ 7732908 h 11880850"/>
              <a:gd name="connsiteX1175" fmla="*/ 8545313 w 22682202"/>
              <a:gd name="connsiteY1175" fmla="*/ 8047498 h 11880850"/>
              <a:gd name="connsiteX1176" fmla="*/ 8523918 w 22682202"/>
              <a:gd name="connsiteY1176" fmla="*/ 8153520 h 11880850"/>
              <a:gd name="connsiteX1177" fmla="*/ 8495642 w 22682202"/>
              <a:gd name="connsiteY1177" fmla="*/ 8148720 h 11880850"/>
              <a:gd name="connsiteX1178" fmla="*/ 8476014 w 22682202"/>
              <a:gd name="connsiteY1178" fmla="*/ 8188532 h 11880850"/>
              <a:gd name="connsiteX1179" fmla="*/ 8479098 w 22682202"/>
              <a:gd name="connsiteY1179" fmla="*/ 8151842 h 11880850"/>
              <a:gd name="connsiteX1180" fmla="*/ 8457827 w 22682202"/>
              <a:gd name="connsiteY1180" fmla="*/ 8107986 h 11880850"/>
              <a:gd name="connsiteX1181" fmla="*/ 8504738 w 22682202"/>
              <a:gd name="connsiteY1181" fmla="*/ 7866893 h 11880850"/>
              <a:gd name="connsiteX1182" fmla="*/ 8450161 w 22682202"/>
              <a:gd name="connsiteY1182" fmla="*/ 8028475 h 11880850"/>
              <a:gd name="connsiteX1183" fmla="*/ 8419904 w 22682202"/>
              <a:gd name="connsiteY1183" fmla="*/ 8166852 h 11880850"/>
              <a:gd name="connsiteX1184" fmla="*/ 8444535 w 22682202"/>
              <a:gd name="connsiteY1184" fmla="*/ 7987350 h 11880850"/>
              <a:gd name="connsiteX1185" fmla="*/ 8561457 w 22682202"/>
              <a:gd name="connsiteY1185" fmla="*/ 7483844 h 11880850"/>
              <a:gd name="connsiteX1186" fmla="*/ 8561007 w 22682202"/>
              <a:gd name="connsiteY1186" fmla="*/ 7405594 h 11880850"/>
              <a:gd name="connsiteX1187" fmla="*/ 8514724 w 22682202"/>
              <a:gd name="connsiteY1187" fmla="*/ 7581310 h 11880850"/>
              <a:gd name="connsiteX1188" fmla="*/ 8383637 w 22682202"/>
              <a:gd name="connsiteY1188" fmla="*/ 8054868 h 11880850"/>
              <a:gd name="connsiteX1189" fmla="*/ 8370035 w 22682202"/>
              <a:gd name="connsiteY1189" fmla="*/ 8090520 h 11880850"/>
              <a:gd name="connsiteX1190" fmla="*/ 8392367 w 22682202"/>
              <a:gd name="connsiteY1190" fmla="*/ 7900052 h 11880850"/>
              <a:gd name="connsiteX1191" fmla="*/ 8546105 w 22682202"/>
              <a:gd name="connsiteY1191" fmla="*/ 7326924 h 11880850"/>
              <a:gd name="connsiteX1192" fmla="*/ 8540742 w 22682202"/>
              <a:gd name="connsiteY1192" fmla="*/ 7258386 h 11880850"/>
              <a:gd name="connsiteX1193" fmla="*/ 8530149 w 22682202"/>
              <a:gd name="connsiteY1193" fmla="*/ 7290756 h 11880850"/>
              <a:gd name="connsiteX1194" fmla="*/ 8539112 w 22682202"/>
              <a:gd name="connsiteY1194" fmla="*/ 7315415 h 11880850"/>
              <a:gd name="connsiteX1195" fmla="*/ 8537455 w 22682202"/>
              <a:gd name="connsiteY1195" fmla="*/ 7344463 h 11880850"/>
              <a:gd name="connsiteX1196" fmla="*/ 8511872 w 22682202"/>
              <a:gd name="connsiteY1196" fmla="*/ 7360920 h 11880850"/>
              <a:gd name="connsiteX1197" fmla="*/ 8509531 w 22682202"/>
              <a:gd name="connsiteY1197" fmla="*/ 7371235 h 11880850"/>
              <a:gd name="connsiteX1198" fmla="*/ 8448002 w 22682202"/>
              <a:gd name="connsiteY1198" fmla="*/ 7504140 h 11880850"/>
              <a:gd name="connsiteX1199" fmla="*/ 8486795 w 22682202"/>
              <a:gd name="connsiteY1199" fmla="*/ 7354584 h 11880850"/>
              <a:gd name="connsiteX1200" fmla="*/ 8488691 w 22682202"/>
              <a:gd name="connsiteY1200" fmla="*/ 7345680 h 11880850"/>
              <a:gd name="connsiteX1201" fmla="*/ 8488088 w 22682202"/>
              <a:gd name="connsiteY1201" fmla="*/ 7345236 h 11880850"/>
              <a:gd name="connsiteX1202" fmla="*/ 8480556 w 22682202"/>
              <a:gd name="connsiteY1202" fmla="*/ 7329015 h 11880850"/>
              <a:gd name="connsiteX1203" fmla="*/ 8408185 w 22682202"/>
              <a:gd name="connsiteY1203" fmla="*/ 7556594 h 11880850"/>
              <a:gd name="connsiteX1204" fmla="*/ 8310442 w 22682202"/>
              <a:gd name="connsiteY1204" fmla="*/ 7898406 h 11880850"/>
              <a:gd name="connsiteX1205" fmla="*/ 8304065 w 22682202"/>
              <a:gd name="connsiteY1205" fmla="*/ 7935312 h 11880850"/>
              <a:gd name="connsiteX1206" fmla="*/ 8295887 w 22682202"/>
              <a:gd name="connsiteY1206" fmla="*/ 7908530 h 11880850"/>
              <a:gd name="connsiteX1207" fmla="*/ 8426782 w 22682202"/>
              <a:gd name="connsiteY1207" fmla="*/ 7331404 h 11880850"/>
              <a:gd name="connsiteX1208" fmla="*/ 8242064 w 22682202"/>
              <a:gd name="connsiteY1208" fmla="*/ 7992079 h 11880850"/>
              <a:gd name="connsiteX1209" fmla="*/ 8180656 w 22682202"/>
              <a:gd name="connsiteY1209" fmla="*/ 8112329 h 11880850"/>
              <a:gd name="connsiteX1210" fmla="*/ 8195967 w 22682202"/>
              <a:gd name="connsiteY1210" fmla="*/ 8024159 h 11880850"/>
              <a:gd name="connsiteX1211" fmla="*/ 8261333 w 22682202"/>
              <a:gd name="connsiteY1211" fmla="*/ 7744033 h 11880850"/>
              <a:gd name="connsiteX1212" fmla="*/ 8184436 w 22682202"/>
              <a:gd name="connsiteY1212" fmla="*/ 8001544 h 11880850"/>
              <a:gd name="connsiteX1213" fmla="*/ 8112866 w 22682202"/>
              <a:gd name="connsiteY1213" fmla="*/ 8269488 h 11880850"/>
              <a:gd name="connsiteX1214" fmla="*/ 8017960 w 22682202"/>
              <a:gd name="connsiteY1214" fmla="*/ 8738820 h 11880850"/>
              <a:gd name="connsiteX1215" fmla="*/ 7961151 w 22682202"/>
              <a:gd name="connsiteY1215" fmla="*/ 8975542 h 11880850"/>
              <a:gd name="connsiteX1216" fmla="*/ 7959718 w 22682202"/>
              <a:gd name="connsiteY1216" fmla="*/ 9012647 h 11880850"/>
              <a:gd name="connsiteX1217" fmla="*/ 8002335 w 22682202"/>
              <a:gd name="connsiteY1217" fmla="*/ 8830906 h 11880850"/>
              <a:gd name="connsiteX1218" fmla="*/ 8055791 w 22682202"/>
              <a:gd name="connsiteY1218" fmla="*/ 8617532 h 11880850"/>
              <a:gd name="connsiteX1219" fmla="*/ 8094467 w 22682202"/>
              <a:gd name="connsiteY1219" fmla="*/ 8480632 h 11880850"/>
              <a:gd name="connsiteX1220" fmla="*/ 8154159 w 22682202"/>
              <a:gd name="connsiteY1220" fmla="*/ 8412901 h 11880850"/>
              <a:gd name="connsiteX1221" fmla="*/ 8177530 w 22682202"/>
              <a:gd name="connsiteY1221" fmla="*/ 8364167 h 11880850"/>
              <a:gd name="connsiteX1222" fmla="*/ 8183609 w 22682202"/>
              <a:gd name="connsiteY1222" fmla="*/ 8483542 h 11880850"/>
              <a:gd name="connsiteX1223" fmla="*/ 8200717 w 22682202"/>
              <a:gd name="connsiteY1223" fmla="*/ 8464379 h 11880850"/>
              <a:gd name="connsiteX1224" fmla="*/ 8207585 w 22682202"/>
              <a:gd name="connsiteY1224" fmla="*/ 8495758 h 11880850"/>
              <a:gd name="connsiteX1225" fmla="*/ 8151515 w 22682202"/>
              <a:gd name="connsiteY1225" fmla="*/ 8687094 h 11880850"/>
              <a:gd name="connsiteX1226" fmla="*/ 8076858 w 22682202"/>
              <a:gd name="connsiteY1226" fmla="*/ 9679693 h 11880850"/>
              <a:gd name="connsiteX1227" fmla="*/ 8154771 w 22682202"/>
              <a:gd name="connsiteY1227" fmla="*/ 9970094 h 11880850"/>
              <a:gd name="connsiteX1228" fmla="*/ 8251065 w 22682202"/>
              <a:gd name="connsiteY1228" fmla="*/ 10603857 h 11880850"/>
              <a:gd name="connsiteX1229" fmla="*/ 8389213 w 22682202"/>
              <a:gd name="connsiteY1229" fmla="*/ 11020984 h 11880850"/>
              <a:gd name="connsiteX1230" fmla="*/ 8419486 w 22682202"/>
              <a:gd name="connsiteY1230" fmla="*/ 11129808 h 11880850"/>
              <a:gd name="connsiteX1231" fmla="*/ 8441027 w 22682202"/>
              <a:gd name="connsiteY1231" fmla="*/ 11145454 h 11880850"/>
              <a:gd name="connsiteX1232" fmla="*/ 8444408 w 22682202"/>
              <a:gd name="connsiteY1232" fmla="*/ 11140325 h 11880850"/>
              <a:gd name="connsiteX1233" fmla="*/ 8453111 w 22682202"/>
              <a:gd name="connsiteY1233" fmla="*/ 11190961 h 11880850"/>
              <a:gd name="connsiteX1234" fmla="*/ 8449265 w 22682202"/>
              <a:gd name="connsiteY1234" fmla="*/ 11196550 h 11880850"/>
              <a:gd name="connsiteX1235" fmla="*/ 8453883 w 22682202"/>
              <a:gd name="connsiteY1235" fmla="*/ 11195479 h 11880850"/>
              <a:gd name="connsiteX1236" fmla="*/ 8456734 w 22682202"/>
              <a:gd name="connsiteY1236" fmla="*/ 11212071 h 11880850"/>
              <a:gd name="connsiteX1237" fmla="*/ 8556094 w 22682202"/>
              <a:gd name="connsiteY1237" fmla="*/ 11783091 h 11880850"/>
              <a:gd name="connsiteX1238" fmla="*/ 8577385 w 22682202"/>
              <a:gd name="connsiteY1238" fmla="*/ 11880850 h 11880850"/>
              <a:gd name="connsiteX1239" fmla="*/ 1446785 w 22682202"/>
              <a:gd name="connsiteY1239" fmla="*/ 11880850 h 11880850"/>
              <a:gd name="connsiteX1240" fmla="*/ 1446785 w 22682202"/>
              <a:gd name="connsiteY1240" fmla="*/ 11880849 h 11880850"/>
              <a:gd name="connsiteX1241" fmla="*/ 0 w 22682202"/>
              <a:gd name="connsiteY1241" fmla="*/ 11880849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</a:cxnLst>
            <a:rect l="l" t="t" r="r" b="b"/>
            <a:pathLst>
              <a:path w="22682202" h="11880850">
                <a:moveTo>
                  <a:pt x="19475354" y="11699996"/>
                </a:moveTo>
                <a:lnTo>
                  <a:pt x="19455322" y="11712209"/>
                </a:lnTo>
                <a:lnTo>
                  <a:pt x="19455118" y="11712230"/>
                </a:lnTo>
                <a:lnTo>
                  <a:pt x="19455530" y="11707456"/>
                </a:lnTo>
                <a:close/>
                <a:moveTo>
                  <a:pt x="19563054" y="11584827"/>
                </a:moveTo>
                <a:lnTo>
                  <a:pt x="19563762" y="11605279"/>
                </a:lnTo>
                <a:lnTo>
                  <a:pt x="19518718" y="11619672"/>
                </a:lnTo>
                <a:lnTo>
                  <a:pt x="19520450" y="11612430"/>
                </a:lnTo>
                <a:lnTo>
                  <a:pt x="19514726" y="11603302"/>
                </a:lnTo>
                <a:lnTo>
                  <a:pt x="19495546" y="11608496"/>
                </a:lnTo>
                <a:close/>
                <a:moveTo>
                  <a:pt x="19565510" y="11557477"/>
                </a:moveTo>
                <a:lnTo>
                  <a:pt x="19563542" y="11576875"/>
                </a:lnTo>
                <a:lnTo>
                  <a:pt x="19500030" y="11585880"/>
                </a:lnTo>
                <a:lnTo>
                  <a:pt x="19466910" y="11595072"/>
                </a:lnTo>
                <a:lnTo>
                  <a:pt x="19467126" y="11593360"/>
                </a:lnTo>
                <a:lnTo>
                  <a:pt x="19494542" y="11585948"/>
                </a:lnTo>
                <a:lnTo>
                  <a:pt x="19502282" y="11583471"/>
                </a:lnTo>
                <a:lnTo>
                  <a:pt x="19502130" y="11583229"/>
                </a:lnTo>
                <a:cubicBezTo>
                  <a:pt x="19488386" y="11566534"/>
                  <a:pt x="19478838" y="11556679"/>
                  <a:pt x="19517014" y="11561509"/>
                </a:cubicBezTo>
                <a:close/>
                <a:moveTo>
                  <a:pt x="19769948" y="11083827"/>
                </a:moveTo>
                <a:lnTo>
                  <a:pt x="19765406" y="11090796"/>
                </a:lnTo>
                <a:lnTo>
                  <a:pt x="19765402" y="11090796"/>
                </a:lnTo>
                <a:close/>
                <a:moveTo>
                  <a:pt x="19770938" y="11082310"/>
                </a:moveTo>
                <a:lnTo>
                  <a:pt x="19769948" y="11083827"/>
                </a:lnTo>
                <a:lnTo>
                  <a:pt x="19770702" y="11082671"/>
                </a:lnTo>
                <a:cubicBezTo>
                  <a:pt x="19771894" y="11080839"/>
                  <a:pt x="19772214" y="11080351"/>
                  <a:pt x="19770938" y="11082310"/>
                </a:cubicBezTo>
                <a:close/>
                <a:moveTo>
                  <a:pt x="20167618" y="10917372"/>
                </a:moveTo>
                <a:lnTo>
                  <a:pt x="20223086" y="10933382"/>
                </a:lnTo>
                <a:lnTo>
                  <a:pt x="20268766" y="10947110"/>
                </a:lnTo>
                <a:lnTo>
                  <a:pt x="20251278" y="10952164"/>
                </a:lnTo>
                <a:lnTo>
                  <a:pt x="20238254" y="10942362"/>
                </a:lnTo>
                <a:cubicBezTo>
                  <a:pt x="20224298" y="10936067"/>
                  <a:pt x="20204386" y="10933030"/>
                  <a:pt x="20182238" y="10931363"/>
                </a:cubicBezTo>
                <a:lnTo>
                  <a:pt x="20132174" y="10928142"/>
                </a:lnTo>
                <a:close/>
                <a:moveTo>
                  <a:pt x="20052866" y="10863014"/>
                </a:moveTo>
                <a:cubicBezTo>
                  <a:pt x="20076486" y="10860682"/>
                  <a:pt x="20092702" y="10890528"/>
                  <a:pt x="20097282" y="10900139"/>
                </a:cubicBezTo>
                <a:lnTo>
                  <a:pt x="20098318" y="10902427"/>
                </a:lnTo>
                <a:lnTo>
                  <a:pt x="20039174" y="10915309"/>
                </a:lnTo>
                <a:lnTo>
                  <a:pt x="20022442" y="10899312"/>
                </a:lnTo>
                <a:cubicBezTo>
                  <a:pt x="20018858" y="10892627"/>
                  <a:pt x="20019062" y="10885286"/>
                  <a:pt x="20026934" y="10878012"/>
                </a:cubicBezTo>
                <a:cubicBezTo>
                  <a:pt x="20036294" y="10868143"/>
                  <a:pt x="20044994" y="10863791"/>
                  <a:pt x="20052866" y="10863014"/>
                </a:cubicBezTo>
                <a:close/>
                <a:moveTo>
                  <a:pt x="21087834" y="10501921"/>
                </a:moveTo>
                <a:lnTo>
                  <a:pt x="21090750" y="10506923"/>
                </a:lnTo>
                <a:cubicBezTo>
                  <a:pt x="21085170" y="10509314"/>
                  <a:pt x="21082382" y="10510508"/>
                  <a:pt x="21082966" y="10508586"/>
                </a:cubicBezTo>
                <a:close/>
                <a:moveTo>
                  <a:pt x="21490230" y="10282515"/>
                </a:moveTo>
                <a:cubicBezTo>
                  <a:pt x="21509626" y="10279328"/>
                  <a:pt x="21517654" y="10288856"/>
                  <a:pt x="21510074" y="10313853"/>
                </a:cubicBezTo>
                <a:cubicBezTo>
                  <a:pt x="21486830" y="10323814"/>
                  <a:pt x="21470994" y="10326695"/>
                  <a:pt x="21463526" y="10322646"/>
                </a:cubicBezTo>
                <a:cubicBezTo>
                  <a:pt x="21456062" y="10318595"/>
                  <a:pt x="21456966" y="10307611"/>
                  <a:pt x="21467206" y="10289839"/>
                </a:cubicBezTo>
                <a:cubicBezTo>
                  <a:pt x="21476038" y="10286053"/>
                  <a:pt x="21483766" y="10283578"/>
                  <a:pt x="21490230" y="10282515"/>
                </a:cubicBezTo>
                <a:close/>
                <a:moveTo>
                  <a:pt x="21479530" y="10271145"/>
                </a:moveTo>
                <a:lnTo>
                  <a:pt x="21467206" y="10289839"/>
                </a:lnTo>
                <a:cubicBezTo>
                  <a:pt x="21467206" y="10289839"/>
                  <a:pt x="21469642" y="10286145"/>
                  <a:pt x="21472682" y="10281529"/>
                </a:cubicBezTo>
                <a:close/>
                <a:moveTo>
                  <a:pt x="21483638" y="10264915"/>
                </a:moveTo>
                <a:lnTo>
                  <a:pt x="21479530" y="10271145"/>
                </a:lnTo>
                <a:lnTo>
                  <a:pt x="21481810" y="10267685"/>
                </a:lnTo>
                <a:cubicBezTo>
                  <a:pt x="21484246" y="10263993"/>
                  <a:pt x="21485462" y="10262146"/>
                  <a:pt x="21483638" y="10264915"/>
                </a:cubicBezTo>
                <a:close/>
                <a:moveTo>
                  <a:pt x="21629318" y="10259411"/>
                </a:moveTo>
                <a:cubicBezTo>
                  <a:pt x="21631442" y="10259069"/>
                  <a:pt x="21625738" y="10267477"/>
                  <a:pt x="21619598" y="10276528"/>
                </a:cubicBezTo>
                <a:cubicBezTo>
                  <a:pt x="21604774" y="10286358"/>
                  <a:pt x="21592074" y="10294787"/>
                  <a:pt x="21592074" y="10294787"/>
                </a:cubicBezTo>
                <a:cubicBezTo>
                  <a:pt x="21617242" y="10268843"/>
                  <a:pt x="21627194" y="10259752"/>
                  <a:pt x="21629318" y="10259411"/>
                </a:cubicBezTo>
                <a:close/>
                <a:moveTo>
                  <a:pt x="21459162" y="10247344"/>
                </a:moveTo>
                <a:cubicBezTo>
                  <a:pt x="21457462" y="10249953"/>
                  <a:pt x="21452926" y="10256917"/>
                  <a:pt x="21443846" y="10270849"/>
                </a:cubicBezTo>
                <a:cubicBezTo>
                  <a:pt x="21443846" y="10270849"/>
                  <a:pt x="21464262" y="10239513"/>
                  <a:pt x="21459162" y="10247344"/>
                </a:cubicBezTo>
                <a:close/>
                <a:moveTo>
                  <a:pt x="20870770" y="10228878"/>
                </a:moveTo>
                <a:cubicBezTo>
                  <a:pt x="20881894" y="10228903"/>
                  <a:pt x="20890638" y="10229864"/>
                  <a:pt x="20894462" y="10231950"/>
                </a:cubicBezTo>
                <a:lnTo>
                  <a:pt x="20881106" y="10233960"/>
                </a:lnTo>
                <a:lnTo>
                  <a:pt x="20841754" y="10230803"/>
                </a:lnTo>
                <a:close/>
                <a:moveTo>
                  <a:pt x="20797962" y="10224807"/>
                </a:moveTo>
                <a:lnTo>
                  <a:pt x="20795362" y="10226752"/>
                </a:lnTo>
                <a:lnTo>
                  <a:pt x="20792126" y="10226065"/>
                </a:lnTo>
                <a:close/>
                <a:moveTo>
                  <a:pt x="20774670" y="10144827"/>
                </a:moveTo>
                <a:lnTo>
                  <a:pt x="20804630" y="10151516"/>
                </a:lnTo>
                <a:lnTo>
                  <a:pt x="20720118" y="10176667"/>
                </a:lnTo>
                <a:lnTo>
                  <a:pt x="20723822" y="10164452"/>
                </a:lnTo>
                <a:cubicBezTo>
                  <a:pt x="20740566" y="10150588"/>
                  <a:pt x="20757778" y="10145166"/>
                  <a:pt x="20774670" y="10144827"/>
                </a:cubicBezTo>
                <a:close/>
                <a:moveTo>
                  <a:pt x="8210491" y="9992043"/>
                </a:moveTo>
                <a:cubicBezTo>
                  <a:pt x="8219302" y="9988675"/>
                  <a:pt x="8230982" y="10016963"/>
                  <a:pt x="8230062" y="10033969"/>
                </a:cubicBezTo>
                <a:cubicBezTo>
                  <a:pt x="8262316" y="10187501"/>
                  <a:pt x="8299693" y="10310234"/>
                  <a:pt x="8321156" y="10457660"/>
                </a:cubicBezTo>
                <a:lnTo>
                  <a:pt x="8332069" y="10486394"/>
                </a:lnTo>
                <a:lnTo>
                  <a:pt x="8395841" y="10857621"/>
                </a:lnTo>
                <a:lnTo>
                  <a:pt x="8372713" y="10780677"/>
                </a:lnTo>
                <a:cubicBezTo>
                  <a:pt x="8354546" y="10712269"/>
                  <a:pt x="8338029" y="10644418"/>
                  <a:pt x="8320019" y="10575769"/>
                </a:cubicBezTo>
                <a:cubicBezTo>
                  <a:pt x="8305257" y="10482339"/>
                  <a:pt x="8238402" y="10417834"/>
                  <a:pt x="8226068" y="10322720"/>
                </a:cubicBezTo>
                <a:cubicBezTo>
                  <a:pt x="8224277" y="10259013"/>
                  <a:pt x="8228293" y="10217465"/>
                  <a:pt x="8221706" y="10150819"/>
                </a:cubicBezTo>
                <a:cubicBezTo>
                  <a:pt x="8222098" y="10110744"/>
                  <a:pt x="8214044" y="10071307"/>
                  <a:pt x="8201075" y="10041569"/>
                </a:cubicBezTo>
                <a:cubicBezTo>
                  <a:pt x="8200953" y="10007481"/>
                  <a:pt x="8205205" y="9994064"/>
                  <a:pt x="8210491" y="9992043"/>
                </a:cubicBezTo>
                <a:close/>
                <a:moveTo>
                  <a:pt x="21415530" y="9127164"/>
                </a:moveTo>
                <a:lnTo>
                  <a:pt x="21409506" y="9134846"/>
                </a:lnTo>
                <a:cubicBezTo>
                  <a:pt x="21406826" y="9138259"/>
                  <a:pt x="21404690" y="9140981"/>
                  <a:pt x="21404690" y="9140981"/>
                </a:cubicBezTo>
                <a:close/>
                <a:moveTo>
                  <a:pt x="21419146" y="9122555"/>
                </a:moveTo>
                <a:cubicBezTo>
                  <a:pt x="21420754" y="9120509"/>
                  <a:pt x="21419686" y="9121872"/>
                  <a:pt x="21417542" y="9124602"/>
                </a:cubicBezTo>
                <a:lnTo>
                  <a:pt x="21415530" y="9127164"/>
                </a:lnTo>
                <a:close/>
                <a:moveTo>
                  <a:pt x="21761578" y="8976043"/>
                </a:moveTo>
                <a:lnTo>
                  <a:pt x="21760814" y="8977210"/>
                </a:lnTo>
                <a:cubicBezTo>
                  <a:pt x="21756026" y="8984474"/>
                  <a:pt x="21750542" y="8992786"/>
                  <a:pt x="21750542" y="8992786"/>
                </a:cubicBezTo>
                <a:close/>
                <a:moveTo>
                  <a:pt x="21766978" y="8967858"/>
                </a:moveTo>
                <a:cubicBezTo>
                  <a:pt x="21768346" y="8965781"/>
                  <a:pt x="21768006" y="8966299"/>
                  <a:pt x="21766726" y="8968246"/>
                </a:cubicBezTo>
                <a:lnTo>
                  <a:pt x="21761578" y="8976043"/>
                </a:lnTo>
                <a:close/>
                <a:moveTo>
                  <a:pt x="21378182" y="8959637"/>
                </a:moveTo>
                <a:cubicBezTo>
                  <a:pt x="21386578" y="8959624"/>
                  <a:pt x="21392382" y="8962445"/>
                  <a:pt x="21394650" y="8969836"/>
                </a:cubicBezTo>
                <a:lnTo>
                  <a:pt x="21305158" y="8998344"/>
                </a:lnTo>
                <a:lnTo>
                  <a:pt x="21308178" y="8976309"/>
                </a:lnTo>
                <a:lnTo>
                  <a:pt x="21346138" y="8966440"/>
                </a:lnTo>
                <a:cubicBezTo>
                  <a:pt x="21358786" y="8962496"/>
                  <a:pt x="21369782" y="8959650"/>
                  <a:pt x="21378182" y="8959637"/>
                </a:cubicBezTo>
                <a:close/>
                <a:moveTo>
                  <a:pt x="21492178" y="8922221"/>
                </a:moveTo>
                <a:cubicBezTo>
                  <a:pt x="21492178" y="8922221"/>
                  <a:pt x="21487014" y="8932405"/>
                  <a:pt x="21481582" y="8941703"/>
                </a:cubicBezTo>
                <a:lnTo>
                  <a:pt x="21476670" y="8947393"/>
                </a:lnTo>
                <a:lnTo>
                  <a:pt x="21475946" y="8940161"/>
                </a:lnTo>
                <a:close/>
                <a:moveTo>
                  <a:pt x="21618854" y="8891497"/>
                </a:moveTo>
                <a:cubicBezTo>
                  <a:pt x="21619838" y="8892214"/>
                  <a:pt x="21618162" y="8896194"/>
                  <a:pt x="21611910" y="8905411"/>
                </a:cubicBezTo>
                <a:cubicBezTo>
                  <a:pt x="21596042" y="8918072"/>
                  <a:pt x="21590190" y="8921334"/>
                  <a:pt x="21589822" y="8919868"/>
                </a:cubicBezTo>
                <a:cubicBezTo>
                  <a:pt x="21588990" y="8916567"/>
                  <a:pt x="21615898" y="8889347"/>
                  <a:pt x="21618854" y="8891497"/>
                </a:cubicBezTo>
                <a:close/>
                <a:moveTo>
                  <a:pt x="21985310" y="8781708"/>
                </a:moveTo>
                <a:lnTo>
                  <a:pt x="21974594" y="8798342"/>
                </a:lnTo>
                <a:cubicBezTo>
                  <a:pt x="21961854" y="8807206"/>
                  <a:pt x="21950486" y="8815118"/>
                  <a:pt x="21965610" y="8798850"/>
                </a:cubicBezTo>
                <a:lnTo>
                  <a:pt x="21981426" y="8782839"/>
                </a:lnTo>
                <a:close/>
                <a:moveTo>
                  <a:pt x="21814750" y="8772193"/>
                </a:moveTo>
                <a:cubicBezTo>
                  <a:pt x="21817746" y="8772607"/>
                  <a:pt x="21814206" y="8779759"/>
                  <a:pt x="21823742" y="8773434"/>
                </a:cubicBezTo>
                <a:cubicBezTo>
                  <a:pt x="21831738" y="8777735"/>
                  <a:pt x="21822718" y="8786121"/>
                  <a:pt x="21811678" y="8792242"/>
                </a:cubicBezTo>
                <a:cubicBezTo>
                  <a:pt x="21806146" y="8795313"/>
                  <a:pt x="21800110" y="8797818"/>
                  <a:pt x="21795442" y="8798962"/>
                </a:cubicBezTo>
                <a:cubicBezTo>
                  <a:pt x="21790774" y="8800105"/>
                  <a:pt x="21787474" y="8799896"/>
                  <a:pt x="21787410" y="8797536"/>
                </a:cubicBezTo>
                <a:cubicBezTo>
                  <a:pt x="21787318" y="8794394"/>
                  <a:pt x="21792986" y="8787432"/>
                  <a:pt x="21808846" y="8774773"/>
                </a:cubicBezTo>
                <a:cubicBezTo>
                  <a:pt x="21812026" y="8772665"/>
                  <a:pt x="21813750" y="8772055"/>
                  <a:pt x="21814750" y="8772193"/>
                </a:cubicBezTo>
                <a:close/>
                <a:moveTo>
                  <a:pt x="21876418" y="8755579"/>
                </a:moveTo>
                <a:lnTo>
                  <a:pt x="21894346" y="8770746"/>
                </a:lnTo>
                <a:lnTo>
                  <a:pt x="21873038" y="8776313"/>
                </a:lnTo>
                <a:cubicBezTo>
                  <a:pt x="21854358" y="8779809"/>
                  <a:pt x="21845518" y="8780070"/>
                  <a:pt x="21843426" y="8778187"/>
                </a:cubicBezTo>
                <a:cubicBezTo>
                  <a:pt x="21841338" y="8776305"/>
                  <a:pt x="21845994" y="8772279"/>
                  <a:pt x="21854314" y="8767204"/>
                </a:cubicBezTo>
                <a:close/>
                <a:moveTo>
                  <a:pt x="22010258" y="8707667"/>
                </a:moveTo>
                <a:lnTo>
                  <a:pt x="22047954" y="8731301"/>
                </a:lnTo>
                <a:lnTo>
                  <a:pt x="22027882" y="8735862"/>
                </a:lnTo>
                <a:lnTo>
                  <a:pt x="22014126" y="8739453"/>
                </a:lnTo>
                <a:lnTo>
                  <a:pt x="22004750" y="8709270"/>
                </a:lnTo>
                <a:close/>
                <a:moveTo>
                  <a:pt x="8206242" y="8455416"/>
                </a:moveTo>
                <a:cubicBezTo>
                  <a:pt x="8207143" y="8455574"/>
                  <a:pt x="8206751" y="8456960"/>
                  <a:pt x="8205220" y="8459334"/>
                </a:cubicBezTo>
                <a:lnTo>
                  <a:pt x="8200717" y="8464379"/>
                </a:lnTo>
                <a:lnTo>
                  <a:pt x="8199507" y="8458858"/>
                </a:lnTo>
                <a:cubicBezTo>
                  <a:pt x="8203146" y="8456325"/>
                  <a:pt x="8205340" y="8455257"/>
                  <a:pt x="8206242" y="8455416"/>
                </a:cubicBezTo>
                <a:close/>
                <a:moveTo>
                  <a:pt x="22475382" y="8202358"/>
                </a:moveTo>
                <a:lnTo>
                  <a:pt x="22476478" y="8224892"/>
                </a:lnTo>
                <a:lnTo>
                  <a:pt x="22299646" y="8272728"/>
                </a:lnTo>
                <a:cubicBezTo>
                  <a:pt x="22293190" y="8274522"/>
                  <a:pt x="22278666" y="8280152"/>
                  <a:pt x="22260878" y="8287063"/>
                </a:cubicBezTo>
                <a:lnTo>
                  <a:pt x="22215634" y="8304119"/>
                </a:lnTo>
                <a:lnTo>
                  <a:pt x="22215350" y="8299184"/>
                </a:lnTo>
                <a:lnTo>
                  <a:pt x="22187770" y="8286447"/>
                </a:lnTo>
                <a:lnTo>
                  <a:pt x="22206882" y="8278758"/>
                </a:lnTo>
                <a:cubicBezTo>
                  <a:pt x="22233766" y="8269818"/>
                  <a:pt x="22259874" y="8263532"/>
                  <a:pt x="22267286" y="8258613"/>
                </a:cubicBezTo>
                <a:close/>
                <a:moveTo>
                  <a:pt x="8475314" y="8196869"/>
                </a:moveTo>
                <a:lnTo>
                  <a:pt x="8477327" y="8232228"/>
                </a:lnTo>
                <a:lnTo>
                  <a:pt x="8498258" y="8280663"/>
                </a:lnTo>
                <a:lnTo>
                  <a:pt x="8484412" y="8349263"/>
                </a:lnTo>
                <a:cubicBezTo>
                  <a:pt x="8477077" y="8360655"/>
                  <a:pt x="8500761" y="8402831"/>
                  <a:pt x="8454665" y="8434908"/>
                </a:cubicBezTo>
                <a:cubicBezTo>
                  <a:pt x="8451026" y="8437445"/>
                  <a:pt x="8448328" y="8436048"/>
                  <a:pt x="8446417" y="8432778"/>
                </a:cubicBezTo>
                <a:cubicBezTo>
                  <a:pt x="8440695" y="8422964"/>
                  <a:pt x="8442085" y="8396266"/>
                  <a:pt x="8446491" y="8408128"/>
                </a:cubicBezTo>
                <a:cubicBezTo>
                  <a:pt x="8446806" y="8375438"/>
                  <a:pt x="8458741" y="8324704"/>
                  <a:pt x="8468711" y="8275477"/>
                </a:cubicBezTo>
                <a:close/>
                <a:moveTo>
                  <a:pt x="8476014" y="8188532"/>
                </a:moveTo>
                <a:lnTo>
                  <a:pt x="8475314" y="8196869"/>
                </a:lnTo>
                <a:lnTo>
                  <a:pt x="8474964" y="8190665"/>
                </a:lnTo>
                <a:close/>
                <a:moveTo>
                  <a:pt x="22661506" y="8146056"/>
                </a:moveTo>
                <a:lnTo>
                  <a:pt x="22664570" y="8150715"/>
                </a:lnTo>
                <a:lnTo>
                  <a:pt x="22682202" y="8180705"/>
                </a:lnTo>
                <a:lnTo>
                  <a:pt x="22682202" y="11880850"/>
                </a:lnTo>
                <a:lnTo>
                  <a:pt x="19688478" y="11880850"/>
                </a:lnTo>
                <a:lnTo>
                  <a:pt x="19711682" y="11873930"/>
                </a:lnTo>
                <a:cubicBezTo>
                  <a:pt x="19836822" y="11838417"/>
                  <a:pt x="19962418" y="11799218"/>
                  <a:pt x="20093018" y="11738913"/>
                </a:cubicBezTo>
                <a:cubicBezTo>
                  <a:pt x="20008678" y="11746473"/>
                  <a:pt x="19890502" y="11782881"/>
                  <a:pt x="19769162" y="11822459"/>
                </a:cubicBezTo>
                <a:lnTo>
                  <a:pt x="19589038" y="11880850"/>
                </a:lnTo>
                <a:lnTo>
                  <a:pt x="19522822" y="11880850"/>
                </a:lnTo>
                <a:lnTo>
                  <a:pt x="19636378" y="11843028"/>
                </a:lnTo>
                <a:cubicBezTo>
                  <a:pt x="19701594" y="11821561"/>
                  <a:pt x="19765778" y="11800509"/>
                  <a:pt x="19829758" y="11779059"/>
                </a:cubicBezTo>
                <a:lnTo>
                  <a:pt x="20090686" y="11684916"/>
                </a:lnTo>
                <a:lnTo>
                  <a:pt x="20070874" y="11678934"/>
                </a:lnTo>
                <a:lnTo>
                  <a:pt x="20070290" y="11678379"/>
                </a:lnTo>
                <a:lnTo>
                  <a:pt x="20059990" y="11681129"/>
                </a:lnTo>
                <a:cubicBezTo>
                  <a:pt x="20030286" y="11692294"/>
                  <a:pt x="19877154" y="11749755"/>
                  <a:pt x="19887694" y="11734223"/>
                </a:cubicBezTo>
                <a:cubicBezTo>
                  <a:pt x="19921030" y="11685069"/>
                  <a:pt x="20063630" y="11643133"/>
                  <a:pt x="20038222" y="11659985"/>
                </a:cubicBezTo>
                <a:lnTo>
                  <a:pt x="20050126" y="11656670"/>
                </a:lnTo>
                <a:lnTo>
                  <a:pt x="20067058" y="11629511"/>
                </a:lnTo>
                <a:cubicBezTo>
                  <a:pt x="20076306" y="11624603"/>
                  <a:pt x="20088246" y="11623738"/>
                  <a:pt x="20101090" y="11625067"/>
                </a:cubicBezTo>
                <a:lnTo>
                  <a:pt x="20130966" y="11631675"/>
                </a:lnTo>
                <a:lnTo>
                  <a:pt x="20168058" y="11617978"/>
                </a:lnTo>
                <a:cubicBezTo>
                  <a:pt x="20216702" y="11577172"/>
                  <a:pt x="20086870" y="11619177"/>
                  <a:pt x="20086870" y="11619177"/>
                </a:cubicBezTo>
                <a:cubicBezTo>
                  <a:pt x="19833606" y="11707482"/>
                  <a:pt x="19629058" y="11763472"/>
                  <a:pt x="19427042" y="11827744"/>
                </a:cubicBezTo>
                <a:lnTo>
                  <a:pt x="19398594" y="11836454"/>
                </a:lnTo>
                <a:lnTo>
                  <a:pt x="19422042" y="11803626"/>
                </a:lnTo>
                <a:lnTo>
                  <a:pt x="19429090" y="11790331"/>
                </a:lnTo>
                <a:lnTo>
                  <a:pt x="19523498" y="11758955"/>
                </a:lnTo>
                <a:cubicBezTo>
                  <a:pt x="19611546" y="11731331"/>
                  <a:pt x="19697790" y="11705072"/>
                  <a:pt x="19790482" y="11674895"/>
                </a:cubicBezTo>
                <a:cubicBezTo>
                  <a:pt x="19803190" y="11666464"/>
                  <a:pt x="19954806" y="11645584"/>
                  <a:pt x="19992858" y="11611805"/>
                </a:cubicBezTo>
                <a:cubicBezTo>
                  <a:pt x="20022234" y="11578799"/>
                  <a:pt x="19999206" y="11580553"/>
                  <a:pt x="19968822" y="11590570"/>
                </a:cubicBezTo>
                <a:lnTo>
                  <a:pt x="19955646" y="11595757"/>
                </a:lnTo>
                <a:lnTo>
                  <a:pt x="19949698" y="11586646"/>
                </a:lnTo>
                <a:cubicBezTo>
                  <a:pt x="19932082" y="11572288"/>
                  <a:pt x="19895462" y="11558566"/>
                  <a:pt x="19891810" y="11552601"/>
                </a:cubicBezTo>
                <a:cubicBezTo>
                  <a:pt x="19866926" y="11542630"/>
                  <a:pt x="19848846" y="11533232"/>
                  <a:pt x="19834114" y="11523890"/>
                </a:cubicBezTo>
                <a:lnTo>
                  <a:pt x="19826910" y="11518489"/>
                </a:lnTo>
                <a:lnTo>
                  <a:pt x="19702714" y="11552317"/>
                </a:lnTo>
                <a:lnTo>
                  <a:pt x="19808170" y="11561676"/>
                </a:lnTo>
                <a:cubicBezTo>
                  <a:pt x="19829770" y="11562458"/>
                  <a:pt x="19858734" y="11598985"/>
                  <a:pt x="19894218" y="11613270"/>
                </a:cubicBezTo>
                <a:lnTo>
                  <a:pt x="19908726" y="11615092"/>
                </a:lnTo>
                <a:lnTo>
                  <a:pt x="19907082" y="11615839"/>
                </a:lnTo>
                <a:cubicBezTo>
                  <a:pt x="19903074" y="11617707"/>
                  <a:pt x="19900714" y="11618851"/>
                  <a:pt x="19900714" y="11618851"/>
                </a:cubicBezTo>
                <a:cubicBezTo>
                  <a:pt x="19726618" y="11668158"/>
                  <a:pt x="19615978" y="11695390"/>
                  <a:pt x="19474526" y="11736649"/>
                </a:cubicBezTo>
                <a:lnTo>
                  <a:pt x="19452458" y="11743372"/>
                </a:lnTo>
                <a:lnTo>
                  <a:pt x="19453130" y="11735242"/>
                </a:lnTo>
                <a:lnTo>
                  <a:pt x="19455114" y="11712294"/>
                </a:lnTo>
                <a:lnTo>
                  <a:pt x="19455322" y="11712209"/>
                </a:lnTo>
                <a:cubicBezTo>
                  <a:pt x="19456410" y="11715758"/>
                  <a:pt x="19460674" y="11717200"/>
                  <a:pt x="19468110" y="11715469"/>
                </a:cubicBezTo>
                <a:cubicBezTo>
                  <a:pt x="19475534" y="11713747"/>
                  <a:pt x="19486142" y="11708845"/>
                  <a:pt x="19499910" y="11699708"/>
                </a:cubicBezTo>
                <a:lnTo>
                  <a:pt x="19496690" y="11691963"/>
                </a:lnTo>
                <a:lnTo>
                  <a:pt x="19609178" y="11649256"/>
                </a:lnTo>
                <a:lnTo>
                  <a:pt x="19621162" y="11648128"/>
                </a:lnTo>
                <a:lnTo>
                  <a:pt x="19621610" y="11644536"/>
                </a:lnTo>
                <a:lnTo>
                  <a:pt x="19646050" y="11635259"/>
                </a:lnTo>
                <a:lnTo>
                  <a:pt x="19666114" y="11615788"/>
                </a:lnTo>
                <a:lnTo>
                  <a:pt x="19670598" y="11571513"/>
                </a:lnTo>
                <a:lnTo>
                  <a:pt x="19629086" y="11584567"/>
                </a:lnTo>
                <a:lnTo>
                  <a:pt x="19634506" y="11541102"/>
                </a:lnTo>
                <a:lnTo>
                  <a:pt x="19768942" y="11498033"/>
                </a:lnTo>
                <a:lnTo>
                  <a:pt x="19792062" y="11492039"/>
                </a:lnTo>
                <a:lnTo>
                  <a:pt x="19758090" y="11464658"/>
                </a:lnTo>
                <a:lnTo>
                  <a:pt x="19743486" y="11454880"/>
                </a:lnTo>
                <a:lnTo>
                  <a:pt x="19781050" y="11440188"/>
                </a:lnTo>
                <a:cubicBezTo>
                  <a:pt x="19843922" y="11413425"/>
                  <a:pt x="19911026" y="11378251"/>
                  <a:pt x="19831070" y="11391798"/>
                </a:cubicBezTo>
                <a:lnTo>
                  <a:pt x="19682058" y="11420547"/>
                </a:lnTo>
                <a:lnTo>
                  <a:pt x="19659602" y="11410064"/>
                </a:lnTo>
                <a:lnTo>
                  <a:pt x="19651562" y="11404318"/>
                </a:lnTo>
                <a:lnTo>
                  <a:pt x="19653742" y="11386864"/>
                </a:lnTo>
                <a:lnTo>
                  <a:pt x="19738570" y="11364385"/>
                </a:lnTo>
                <a:lnTo>
                  <a:pt x="19765178" y="11357366"/>
                </a:lnTo>
                <a:lnTo>
                  <a:pt x="19774726" y="11364044"/>
                </a:lnTo>
                <a:cubicBezTo>
                  <a:pt x="19793590" y="11381368"/>
                  <a:pt x="19807678" y="11397922"/>
                  <a:pt x="19851646" y="11348962"/>
                </a:cubicBezTo>
                <a:cubicBezTo>
                  <a:pt x="19847690" y="11354002"/>
                  <a:pt x="19843906" y="11352143"/>
                  <a:pt x="19840466" y="11346051"/>
                </a:cubicBezTo>
                <a:lnTo>
                  <a:pt x="19837934" y="11338175"/>
                </a:lnTo>
                <a:lnTo>
                  <a:pt x="19892502" y="11323777"/>
                </a:lnTo>
                <a:lnTo>
                  <a:pt x="19871082" y="11290570"/>
                </a:lnTo>
                <a:cubicBezTo>
                  <a:pt x="19886830" y="11201283"/>
                  <a:pt x="19949202" y="11230327"/>
                  <a:pt x="19979062" y="11259917"/>
                </a:cubicBezTo>
                <a:lnTo>
                  <a:pt x="20034482" y="11282861"/>
                </a:lnTo>
                <a:lnTo>
                  <a:pt x="20107094" y="11261350"/>
                </a:lnTo>
                <a:lnTo>
                  <a:pt x="20115786" y="11258830"/>
                </a:lnTo>
                <a:lnTo>
                  <a:pt x="20098310" y="11244791"/>
                </a:lnTo>
                <a:cubicBezTo>
                  <a:pt x="20075278" y="11225378"/>
                  <a:pt x="20050598" y="11208071"/>
                  <a:pt x="20018010" y="11200840"/>
                </a:cubicBezTo>
                <a:cubicBezTo>
                  <a:pt x="20002882" y="11193382"/>
                  <a:pt x="19984386" y="11188340"/>
                  <a:pt x="19964470" y="11184182"/>
                </a:cubicBezTo>
                <a:lnTo>
                  <a:pt x="19920414" y="11176184"/>
                </a:lnTo>
                <a:lnTo>
                  <a:pt x="19928694" y="11167597"/>
                </a:lnTo>
                <a:cubicBezTo>
                  <a:pt x="19944974" y="11150584"/>
                  <a:pt x="19955678" y="11139301"/>
                  <a:pt x="19955678" y="11139301"/>
                </a:cubicBezTo>
                <a:cubicBezTo>
                  <a:pt x="19977982" y="11129747"/>
                  <a:pt x="20018822" y="11165788"/>
                  <a:pt x="20065310" y="11145866"/>
                </a:cubicBezTo>
                <a:cubicBezTo>
                  <a:pt x="20065310" y="11145866"/>
                  <a:pt x="20117982" y="11123297"/>
                  <a:pt x="20101918" y="11103278"/>
                </a:cubicBezTo>
                <a:lnTo>
                  <a:pt x="20095390" y="11098528"/>
                </a:lnTo>
                <a:lnTo>
                  <a:pt x="20099754" y="11096660"/>
                </a:lnTo>
                <a:cubicBezTo>
                  <a:pt x="20117398" y="11102484"/>
                  <a:pt x="20114594" y="11117072"/>
                  <a:pt x="20118458" y="11131028"/>
                </a:cubicBezTo>
                <a:cubicBezTo>
                  <a:pt x="20129606" y="11126251"/>
                  <a:pt x="20183394" y="11087585"/>
                  <a:pt x="20200274" y="11095969"/>
                </a:cubicBezTo>
                <a:cubicBezTo>
                  <a:pt x="20217918" y="11101791"/>
                  <a:pt x="20231950" y="11151549"/>
                  <a:pt x="20286790" y="11141434"/>
                </a:cubicBezTo>
                <a:cubicBezTo>
                  <a:pt x="20370430" y="11132363"/>
                  <a:pt x="20306230" y="11077331"/>
                  <a:pt x="20286714" y="11072316"/>
                </a:cubicBezTo>
                <a:cubicBezTo>
                  <a:pt x="20274518" y="11048535"/>
                  <a:pt x="20234550" y="11052279"/>
                  <a:pt x="20226206" y="11042470"/>
                </a:cubicBezTo>
                <a:cubicBezTo>
                  <a:pt x="20228534" y="11034782"/>
                  <a:pt x="20238270" y="11020013"/>
                  <a:pt x="20246610" y="11005843"/>
                </a:cubicBezTo>
                <a:lnTo>
                  <a:pt x="20252938" y="10988487"/>
                </a:lnTo>
                <a:lnTo>
                  <a:pt x="20275690" y="10986630"/>
                </a:lnTo>
                <a:cubicBezTo>
                  <a:pt x="20289190" y="10984121"/>
                  <a:pt x="20300966" y="10979634"/>
                  <a:pt x="20308834" y="10972357"/>
                </a:cubicBezTo>
                <a:cubicBezTo>
                  <a:pt x="20312206" y="10969240"/>
                  <a:pt x="20314386" y="10965973"/>
                  <a:pt x="20315582" y="10962625"/>
                </a:cubicBezTo>
                <a:lnTo>
                  <a:pt x="20315698" y="10961230"/>
                </a:lnTo>
                <a:lnTo>
                  <a:pt x="20337802" y="10967879"/>
                </a:lnTo>
                <a:cubicBezTo>
                  <a:pt x="20357306" y="10972910"/>
                  <a:pt x="20403798" y="10952987"/>
                  <a:pt x="20445618" y="10948449"/>
                </a:cubicBezTo>
                <a:cubicBezTo>
                  <a:pt x="20482774" y="10959300"/>
                  <a:pt x="20470806" y="10993428"/>
                  <a:pt x="20533110" y="10953350"/>
                </a:cubicBezTo>
                <a:cubicBezTo>
                  <a:pt x="20586902" y="10914679"/>
                  <a:pt x="20634370" y="10854187"/>
                  <a:pt x="20656686" y="10844618"/>
                </a:cubicBezTo>
                <a:cubicBezTo>
                  <a:pt x="20714326" y="10819922"/>
                  <a:pt x="20762702" y="10895119"/>
                  <a:pt x="20797226" y="10909324"/>
                </a:cubicBezTo>
                <a:lnTo>
                  <a:pt x="20851778" y="10933723"/>
                </a:lnTo>
                <a:lnTo>
                  <a:pt x="20869910" y="10923270"/>
                </a:lnTo>
                <a:lnTo>
                  <a:pt x="20917478" y="10899176"/>
                </a:lnTo>
                <a:lnTo>
                  <a:pt x="20902002" y="10889246"/>
                </a:lnTo>
                <a:cubicBezTo>
                  <a:pt x="20825450" y="10844247"/>
                  <a:pt x="20746798" y="10798198"/>
                  <a:pt x="20668582" y="10741368"/>
                </a:cubicBezTo>
                <a:cubicBezTo>
                  <a:pt x="20650942" y="10735538"/>
                  <a:pt x="20618446" y="10709313"/>
                  <a:pt x="20575578" y="10685296"/>
                </a:cubicBezTo>
                <a:cubicBezTo>
                  <a:pt x="20556066" y="10680271"/>
                  <a:pt x="20423878" y="10625374"/>
                  <a:pt x="20522530" y="10625491"/>
                </a:cubicBezTo>
                <a:cubicBezTo>
                  <a:pt x="20614518" y="10626226"/>
                  <a:pt x="20503830" y="10591117"/>
                  <a:pt x="20497338" y="10580513"/>
                </a:cubicBezTo>
                <a:cubicBezTo>
                  <a:pt x="20498038" y="10576865"/>
                  <a:pt x="20500598" y="10569769"/>
                  <a:pt x="20504458" y="10560797"/>
                </a:cubicBezTo>
                <a:lnTo>
                  <a:pt x="20509306" y="10550734"/>
                </a:lnTo>
                <a:lnTo>
                  <a:pt x="20594586" y="10521428"/>
                </a:lnTo>
                <a:lnTo>
                  <a:pt x="20641926" y="10500045"/>
                </a:lnTo>
                <a:lnTo>
                  <a:pt x="20642058" y="10500094"/>
                </a:lnTo>
                <a:cubicBezTo>
                  <a:pt x="20681026" y="10516297"/>
                  <a:pt x="20721038" y="10533729"/>
                  <a:pt x="20730790" y="10536243"/>
                </a:cubicBezTo>
                <a:cubicBezTo>
                  <a:pt x="20790258" y="10537530"/>
                  <a:pt x="20837794" y="10546165"/>
                  <a:pt x="20890774" y="10536845"/>
                </a:cubicBezTo>
                <a:cubicBezTo>
                  <a:pt x="20901926" y="10532065"/>
                  <a:pt x="20953082" y="10496760"/>
                  <a:pt x="20964238" y="10491980"/>
                </a:cubicBezTo>
                <a:cubicBezTo>
                  <a:pt x="21052542" y="10467526"/>
                  <a:pt x="21026642" y="10616937"/>
                  <a:pt x="21087910" y="10548293"/>
                </a:cubicBezTo>
                <a:cubicBezTo>
                  <a:pt x="21087910" y="10548293"/>
                  <a:pt x="21086086" y="10522307"/>
                  <a:pt x="21095414" y="10491540"/>
                </a:cubicBezTo>
                <a:lnTo>
                  <a:pt x="21087834" y="10501921"/>
                </a:lnTo>
                <a:lnTo>
                  <a:pt x="21082486" y="10492704"/>
                </a:lnTo>
                <a:lnTo>
                  <a:pt x="21072334" y="10493626"/>
                </a:lnTo>
                <a:cubicBezTo>
                  <a:pt x="21068350" y="10491424"/>
                  <a:pt x="21067390" y="10487933"/>
                  <a:pt x="21067390" y="10487933"/>
                </a:cubicBezTo>
                <a:cubicBezTo>
                  <a:pt x="21067390" y="10487933"/>
                  <a:pt x="21114850" y="10427447"/>
                  <a:pt x="21109142" y="10414270"/>
                </a:cubicBezTo>
                <a:cubicBezTo>
                  <a:pt x="21110118" y="10373702"/>
                  <a:pt x="21011470" y="10373585"/>
                  <a:pt x="20996626" y="10353177"/>
                </a:cubicBezTo>
                <a:cubicBezTo>
                  <a:pt x="20985466" y="10357960"/>
                  <a:pt x="21019750" y="10314270"/>
                  <a:pt x="21024414" y="10298881"/>
                </a:cubicBezTo>
                <a:cubicBezTo>
                  <a:pt x="21028650" y="10256913"/>
                  <a:pt x="20964274" y="10258148"/>
                  <a:pt x="20919222" y="10248906"/>
                </a:cubicBezTo>
                <a:lnTo>
                  <a:pt x="20896450" y="10239413"/>
                </a:lnTo>
                <a:lnTo>
                  <a:pt x="20915434" y="10227651"/>
                </a:lnTo>
                <a:cubicBezTo>
                  <a:pt x="20930530" y="10218700"/>
                  <a:pt x="20944314" y="10211693"/>
                  <a:pt x="20939046" y="10219454"/>
                </a:cubicBezTo>
                <a:cubicBezTo>
                  <a:pt x="20949574" y="10203936"/>
                  <a:pt x="20872686" y="10210822"/>
                  <a:pt x="20797962" y="10224807"/>
                </a:cubicBezTo>
                <a:lnTo>
                  <a:pt x="20818878" y="10205865"/>
                </a:lnTo>
                <a:lnTo>
                  <a:pt x="20781290" y="10201998"/>
                </a:lnTo>
                <a:lnTo>
                  <a:pt x="20744298" y="10213159"/>
                </a:lnTo>
                <a:lnTo>
                  <a:pt x="20718422" y="10200154"/>
                </a:lnTo>
                <a:lnTo>
                  <a:pt x="20818998" y="10154738"/>
                </a:lnTo>
                <a:lnTo>
                  <a:pt x="20823538" y="10155740"/>
                </a:lnTo>
                <a:cubicBezTo>
                  <a:pt x="20854374" y="10168743"/>
                  <a:pt x="20880678" y="10188703"/>
                  <a:pt x="20896010" y="10188824"/>
                </a:cubicBezTo>
                <a:cubicBezTo>
                  <a:pt x="21046678" y="10206801"/>
                  <a:pt x="21171374" y="10250408"/>
                  <a:pt x="21285966" y="10305317"/>
                </a:cubicBezTo>
                <a:lnTo>
                  <a:pt x="21452538" y="10398523"/>
                </a:lnTo>
                <a:lnTo>
                  <a:pt x="21482866" y="10384307"/>
                </a:lnTo>
                <a:lnTo>
                  <a:pt x="21548694" y="10357398"/>
                </a:lnTo>
                <a:lnTo>
                  <a:pt x="21510074" y="10313853"/>
                </a:lnTo>
                <a:lnTo>
                  <a:pt x="21576798" y="10325736"/>
                </a:lnTo>
                <a:lnTo>
                  <a:pt x="21619598" y="10276528"/>
                </a:lnTo>
                <a:lnTo>
                  <a:pt x="21657354" y="10264502"/>
                </a:lnTo>
                <a:lnTo>
                  <a:pt x="21615438" y="10229221"/>
                </a:lnTo>
                <a:lnTo>
                  <a:pt x="21593082" y="10227869"/>
                </a:lnTo>
                <a:cubicBezTo>
                  <a:pt x="21584942" y="10228447"/>
                  <a:pt x="21578682" y="10230375"/>
                  <a:pt x="21576046" y="10234259"/>
                </a:cubicBezTo>
                <a:lnTo>
                  <a:pt x="21597374" y="10214016"/>
                </a:lnTo>
                <a:lnTo>
                  <a:pt x="21541286" y="10166816"/>
                </a:lnTo>
                <a:lnTo>
                  <a:pt x="21502342" y="10176349"/>
                </a:lnTo>
                <a:cubicBezTo>
                  <a:pt x="21476794" y="10183312"/>
                  <a:pt x="21446614" y="10192388"/>
                  <a:pt x="21406726" y="10205682"/>
                </a:cubicBezTo>
                <a:cubicBezTo>
                  <a:pt x="21391850" y="10207014"/>
                  <a:pt x="21219594" y="10268623"/>
                  <a:pt x="21314942" y="10213914"/>
                </a:cubicBezTo>
                <a:cubicBezTo>
                  <a:pt x="21382782" y="10177451"/>
                  <a:pt x="21476666" y="10167830"/>
                  <a:pt x="21516962" y="10149638"/>
                </a:cubicBezTo>
                <a:lnTo>
                  <a:pt x="21519550" y="10148515"/>
                </a:lnTo>
                <a:lnTo>
                  <a:pt x="21504262" y="10135649"/>
                </a:lnTo>
                <a:cubicBezTo>
                  <a:pt x="21432518" y="10041461"/>
                  <a:pt x="21240890" y="10081193"/>
                  <a:pt x="21184966" y="9966849"/>
                </a:cubicBezTo>
                <a:cubicBezTo>
                  <a:pt x="21214362" y="9965965"/>
                  <a:pt x="21239982" y="9980503"/>
                  <a:pt x="21251710" y="9958325"/>
                </a:cubicBezTo>
                <a:lnTo>
                  <a:pt x="21257758" y="9925637"/>
                </a:lnTo>
                <a:lnTo>
                  <a:pt x="21071442" y="9968407"/>
                </a:lnTo>
                <a:lnTo>
                  <a:pt x="21237330" y="9906846"/>
                </a:lnTo>
                <a:lnTo>
                  <a:pt x="21233082" y="9903807"/>
                </a:lnTo>
                <a:cubicBezTo>
                  <a:pt x="21196902" y="9882820"/>
                  <a:pt x="21138454" y="9853487"/>
                  <a:pt x="21149538" y="9816948"/>
                </a:cubicBezTo>
                <a:cubicBezTo>
                  <a:pt x="21279666" y="9787956"/>
                  <a:pt x="21287206" y="9827113"/>
                  <a:pt x="21374706" y="9832003"/>
                </a:cubicBezTo>
                <a:cubicBezTo>
                  <a:pt x="21477038" y="9857310"/>
                  <a:pt x="21410034" y="9816862"/>
                  <a:pt x="21429474" y="9752762"/>
                </a:cubicBezTo>
                <a:cubicBezTo>
                  <a:pt x="21444246" y="9704050"/>
                  <a:pt x="21437010" y="9791916"/>
                  <a:pt x="21475958" y="9732844"/>
                </a:cubicBezTo>
                <a:cubicBezTo>
                  <a:pt x="21514906" y="9673768"/>
                  <a:pt x="21415438" y="9703009"/>
                  <a:pt x="21400602" y="9682595"/>
                </a:cubicBezTo>
                <a:cubicBezTo>
                  <a:pt x="21361414" y="9683772"/>
                  <a:pt x="21308430" y="9693094"/>
                  <a:pt x="21298262" y="9657293"/>
                </a:cubicBezTo>
                <a:cubicBezTo>
                  <a:pt x="21298262" y="9657293"/>
                  <a:pt x="21332542" y="9613606"/>
                  <a:pt x="21337210" y="9598218"/>
                </a:cubicBezTo>
                <a:cubicBezTo>
                  <a:pt x="21328858" y="9588413"/>
                  <a:pt x="21261850" y="9547971"/>
                  <a:pt x="21242342" y="9542946"/>
                </a:cubicBezTo>
                <a:cubicBezTo>
                  <a:pt x="21212422" y="9444226"/>
                  <a:pt x="21352962" y="9508926"/>
                  <a:pt x="21394782" y="9504394"/>
                </a:cubicBezTo>
                <a:cubicBezTo>
                  <a:pt x="21448802" y="9523631"/>
                  <a:pt x="21481298" y="9549858"/>
                  <a:pt x="21527786" y="9529941"/>
                </a:cubicBezTo>
                <a:cubicBezTo>
                  <a:pt x="21650618" y="9519690"/>
                  <a:pt x="21699974" y="9554310"/>
                  <a:pt x="21825442" y="9540698"/>
                </a:cubicBezTo>
                <a:cubicBezTo>
                  <a:pt x="21785406" y="9475316"/>
                  <a:pt x="21677590" y="9494748"/>
                  <a:pt x="21610582" y="9454309"/>
                </a:cubicBezTo>
                <a:cubicBezTo>
                  <a:pt x="21574202" y="9440894"/>
                  <a:pt x="21510066" y="9454994"/>
                  <a:pt x="21529506" y="9390895"/>
                </a:cubicBezTo>
                <a:cubicBezTo>
                  <a:pt x="21549998" y="9355342"/>
                  <a:pt x="21565818" y="9335177"/>
                  <a:pt x="21561966" y="9321211"/>
                </a:cubicBezTo>
                <a:cubicBezTo>
                  <a:pt x="21551786" y="9285422"/>
                  <a:pt x="21454150" y="9340641"/>
                  <a:pt x="21432822" y="9309625"/>
                </a:cubicBezTo>
                <a:lnTo>
                  <a:pt x="21434302" y="9308230"/>
                </a:lnTo>
                <a:lnTo>
                  <a:pt x="21446266" y="9303640"/>
                </a:lnTo>
                <a:lnTo>
                  <a:pt x="21454986" y="9301232"/>
                </a:lnTo>
                <a:lnTo>
                  <a:pt x="21628506" y="9237502"/>
                </a:lnTo>
                <a:lnTo>
                  <a:pt x="21684070" y="9192982"/>
                </a:lnTo>
                <a:lnTo>
                  <a:pt x="21495738" y="9242206"/>
                </a:lnTo>
                <a:lnTo>
                  <a:pt x="21518270" y="9214661"/>
                </a:lnTo>
                <a:cubicBezTo>
                  <a:pt x="21525498" y="9205080"/>
                  <a:pt x="21528978" y="9199263"/>
                  <a:pt x="21525722" y="9200664"/>
                </a:cubicBezTo>
                <a:cubicBezTo>
                  <a:pt x="21553514" y="9146366"/>
                  <a:pt x="21334094" y="9240392"/>
                  <a:pt x="21404690" y="9140981"/>
                </a:cubicBezTo>
                <a:cubicBezTo>
                  <a:pt x="21495802" y="9101943"/>
                  <a:pt x="21476362" y="9166042"/>
                  <a:pt x="21542354" y="9151151"/>
                </a:cubicBezTo>
                <a:cubicBezTo>
                  <a:pt x="21641818" y="9121916"/>
                  <a:pt x="21711666" y="9120989"/>
                  <a:pt x="21774822" y="9147461"/>
                </a:cubicBezTo>
                <a:cubicBezTo>
                  <a:pt x="21910634" y="9158418"/>
                  <a:pt x="21691922" y="9058058"/>
                  <a:pt x="21707750" y="9037888"/>
                </a:cubicBezTo>
                <a:lnTo>
                  <a:pt x="21861162" y="8958771"/>
                </a:lnTo>
                <a:cubicBezTo>
                  <a:pt x="21876986" y="8938604"/>
                  <a:pt x="21769982" y="8928686"/>
                  <a:pt x="21769982" y="8928686"/>
                </a:cubicBezTo>
                <a:cubicBezTo>
                  <a:pt x="21737494" y="8902451"/>
                  <a:pt x="21686338" y="8937754"/>
                  <a:pt x="21678806" y="8898600"/>
                </a:cubicBezTo>
                <a:cubicBezTo>
                  <a:pt x="21725294" y="8878677"/>
                  <a:pt x="21827626" y="8903984"/>
                  <a:pt x="21843450" y="8883815"/>
                </a:cubicBezTo>
                <a:cubicBezTo>
                  <a:pt x="21847410" y="8878773"/>
                  <a:pt x="21846122" y="8870679"/>
                  <a:pt x="21843810" y="8861460"/>
                </a:cubicBezTo>
                <a:lnTo>
                  <a:pt x="21842238" y="8853532"/>
                </a:lnTo>
                <a:lnTo>
                  <a:pt x="21686658" y="8888584"/>
                </a:lnTo>
                <a:lnTo>
                  <a:pt x="21611910" y="8905411"/>
                </a:lnTo>
                <a:cubicBezTo>
                  <a:pt x="21667138" y="8879810"/>
                  <a:pt x="21715514" y="8861503"/>
                  <a:pt x="21760506" y="8846806"/>
                </a:cubicBezTo>
                <a:lnTo>
                  <a:pt x="21843174" y="8822973"/>
                </a:lnTo>
                <a:lnTo>
                  <a:pt x="21851450" y="8807923"/>
                </a:lnTo>
                <a:cubicBezTo>
                  <a:pt x="21861942" y="8801856"/>
                  <a:pt x="21879842" y="8798506"/>
                  <a:pt x="21909378" y="8799794"/>
                </a:cubicBezTo>
                <a:lnTo>
                  <a:pt x="21920606" y="8800559"/>
                </a:lnTo>
                <a:lnTo>
                  <a:pt x="21927302" y="8798608"/>
                </a:lnTo>
                <a:lnTo>
                  <a:pt x="21927310" y="8798649"/>
                </a:lnTo>
                <a:lnTo>
                  <a:pt x="21965706" y="8831147"/>
                </a:lnTo>
                <a:lnTo>
                  <a:pt x="21974594" y="8798342"/>
                </a:lnTo>
                <a:lnTo>
                  <a:pt x="21997446" y="8778173"/>
                </a:lnTo>
                <a:lnTo>
                  <a:pt x="22017302" y="8772388"/>
                </a:lnTo>
                <a:cubicBezTo>
                  <a:pt x="22062510" y="8757366"/>
                  <a:pt x="22111222" y="8738574"/>
                  <a:pt x="22166886" y="8712322"/>
                </a:cubicBezTo>
                <a:cubicBezTo>
                  <a:pt x="22147118" y="8712269"/>
                  <a:pt x="22125130" y="8714845"/>
                  <a:pt x="22101706" y="8719089"/>
                </a:cubicBezTo>
                <a:lnTo>
                  <a:pt x="22049538" y="8730941"/>
                </a:lnTo>
                <a:lnTo>
                  <a:pt x="22063962" y="8692052"/>
                </a:lnTo>
                <a:lnTo>
                  <a:pt x="22314474" y="8619211"/>
                </a:lnTo>
                <a:lnTo>
                  <a:pt x="22306386" y="8616289"/>
                </a:lnTo>
                <a:cubicBezTo>
                  <a:pt x="22269234" y="8605436"/>
                  <a:pt x="22167666" y="8577579"/>
                  <a:pt x="22257026" y="8581671"/>
                </a:cubicBezTo>
                <a:cubicBezTo>
                  <a:pt x="22349198" y="8571170"/>
                  <a:pt x="22264502" y="8551695"/>
                  <a:pt x="22265310" y="8522350"/>
                </a:cubicBezTo>
                <a:cubicBezTo>
                  <a:pt x="22276470" y="8517565"/>
                  <a:pt x="22287622" y="8512786"/>
                  <a:pt x="22298782" y="8508008"/>
                </a:cubicBezTo>
                <a:cubicBezTo>
                  <a:pt x="22287622" y="8512786"/>
                  <a:pt x="22416910" y="8417234"/>
                  <a:pt x="22435366" y="8393710"/>
                </a:cubicBezTo>
                <a:cubicBezTo>
                  <a:pt x="22467018" y="8353373"/>
                  <a:pt x="22360990" y="8302884"/>
                  <a:pt x="22341478" y="8297864"/>
                </a:cubicBezTo>
                <a:cubicBezTo>
                  <a:pt x="22333938" y="8258707"/>
                  <a:pt x="22379978" y="8256268"/>
                  <a:pt x="22432186" y="8258155"/>
                </a:cubicBezTo>
                <a:lnTo>
                  <a:pt x="22478154" y="8259364"/>
                </a:lnTo>
                <a:lnTo>
                  <a:pt x="22494050" y="8586277"/>
                </a:lnTo>
                <a:lnTo>
                  <a:pt x="22505814" y="8531087"/>
                </a:lnTo>
                <a:cubicBezTo>
                  <a:pt x="22523178" y="8483048"/>
                  <a:pt x="22591306" y="8364207"/>
                  <a:pt x="22590942" y="8319969"/>
                </a:cubicBezTo>
                <a:cubicBezTo>
                  <a:pt x="22585010" y="8318779"/>
                  <a:pt x="22585330" y="8237879"/>
                  <a:pt x="22596178" y="8176568"/>
                </a:cubicBezTo>
                <a:lnTo>
                  <a:pt x="22601098" y="8156856"/>
                </a:lnTo>
                <a:lnTo>
                  <a:pt x="22637162" y="8153857"/>
                </a:lnTo>
                <a:close/>
                <a:moveTo>
                  <a:pt x="22682202" y="8139425"/>
                </a:moveTo>
                <a:lnTo>
                  <a:pt x="22682202" y="8172414"/>
                </a:lnTo>
                <a:lnTo>
                  <a:pt x="22678102" y="8140739"/>
                </a:lnTo>
                <a:close/>
                <a:moveTo>
                  <a:pt x="8191034" y="8129459"/>
                </a:moveTo>
                <a:cubicBezTo>
                  <a:pt x="8196141" y="8130881"/>
                  <a:pt x="8195439" y="8141321"/>
                  <a:pt x="8180148" y="8165052"/>
                </a:cubicBezTo>
                <a:cubicBezTo>
                  <a:pt x="8174645" y="8173598"/>
                  <a:pt x="8171069" y="8176806"/>
                  <a:pt x="8168813" y="8176805"/>
                </a:cubicBezTo>
                <a:cubicBezTo>
                  <a:pt x="8162031" y="8176811"/>
                  <a:pt x="8167057" y="8147975"/>
                  <a:pt x="8167057" y="8147975"/>
                </a:cubicBezTo>
                <a:cubicBezTo>
                  <a:pt x="8175009" y="8135633"/>
                  <a:pt x="8185928" y="8128037"/>
                  <a:pt x="8191034" y="8129459"/>
                </a:cubicBezTo>
                <a:close/>
                <a:moveTo>
                  <a:pt x="22681534" y="7963534"/>
                </a:moveTo>
                <a:lnTo>
                  <a:pt x="22682202" y="7963738"/>
                </a:lnTo>
                <a:lnTo>
                  <a:pt x="22682202" y="7990643"/>
                </a:lnTo>
                <a:lnTo>
                  <a:pt x="22676866" y="7986828"/>
                </a:lnTo>
                <a:close/>
                <a:moveTo>
                  <a:pt x="8733763" y="7911714"/>
                </a:moveTo>
                <a:lnTo>
                  <a:pt x="8737891" y="7959188"/>
                </a:lnTo>
                <a:lnTo>
                  <a:pt x="8737635" y="7969420"/>
                </a:lnTo>
                <a:lnTo>
                  <a:pt x="8730507" y="7988178"/>
                </a:lnTo>
                <a:cubicBezTo>
                  <a:pt x="8728694" y="7990539"/>
                  <a:pt x="8727497" y="7990280"/>
                  <a:pt x="8726793" y="7988085"/>
                </a:cubicBezTo>
                <a:cubicBezTo>
                  <a:pt x="8726085" y="7985889"/>
                  <a:pt x="8725861" y="7981757"/>
                  <a:pt x="8725986" y="7976364"/>
                </a:cubicBezTo>
                <a:close/>
                <a:moveTo>
                  <a:pt x="9253845" y="6743370"/>
                </a:moveTo>
                <a:lnTo>
                  <a:pt x="9256825" y="6751477"/>
                </a:lnTo>
                <a:lnTo>
                  <a:pt x="9244230" y="6745639"/>
                </a:lnTo>
                <a:close/>
                <a:moveTo>
                  <a:pt x="9168717" y="6686345"/>
                </a:moveTo>
                <a:cubicBezTo>
                  <a:pt x="9206291" y="6693870"/>
                  <a:pt x="9243872" y="6701399"/>
                  <a:pt x="9244230" y="6745639"/>
                </a:cubicBezTo>
                <a:cubicBezTo>
                  <a:pt x="9220503" y="6740880"/>
                  <a:pt x="9218161" y="6696250"/>
                  <a:pt x="9168717" y="6686345"/>
                </a:cubicBezTo>
                <a:close/>
                <a:moveTo>
                  <a:pt x="9568934" y="6390808"/>
                </a:moveTo>
                <a:lnTo>
                  <a:pt x="9574136" y="6392859"/>
                </a:lnTo>
                <a:lnTo>
                  <a:pt x="9567913" y="6397504"/>
                </a:lnTo>
                <a:cubicBezTo>
                  <a:pt x="9566046" y="6398156"/>
                  <a:pt x="9567011" y="6395701"/>
                  <a:pt x="9568934" y="6390808"/>
                </a:cubicBezTo>
                <a:close/>
                <a:moveTo>
                  <a:pt x="10302943" y="6148012"/>
                </a:moveTo>
                <a:lnTo>
                  <a:pt x="10301770" y="6151001"/>
                </a:lnTo>
                <a:cubicBezTo>
                  <a:pt x="10301207" y="6152433"/>
                  <a:pt x="10301346" y="6152077"/>
                  <a:pt x="10301874" y="6150733"/>
                </a:cubicBezTo>
                <a:close/>
                <a:moveTo>
                  <a:pt x="10308523" y="6133797"/>
                </a:moveTo>
                <a:lnTo>
                  <a:pt x="10302943" y="6148012"/>
                </a:lnTo>
                <a:lnTo>
                  <a:pt x="10304301" y="6144549"/>
                </a:lnTo>
                <a:cubicBezTo>
                  <a:pt x="10306272" y="6139531"/>
                  <a:pt x="10308523" y="6133797"/>
                  <a:pt x="10308523" y="6133797"/>
                </a:cubicBezTo>
                <a:close/>
                <a:moveTo>
                  <a:pt x="9777447" y="6099896"/>
                </a:moveTo>
                <a:cubicBezTo>
                  <a:pt x="9777447" y="6099896"/>
                  <a:pt x="9768440" y="6122845"/>
                  <a:pt x="9770684" y="6117110"/>
                </a:cubicBezTo>
                <a:cubicBezTo>
                  <a:pt x="9771438" y="6115200"/>
                  <a:pt x="9773445" y="6110095"/>
                  <a:pt x="9777447" y="6099896"/>
                </a:cubicBezTo>
                <a:close/>
                <a:moveTo>
                  <a:pt x="9746292" y="6017950"/>
                </a:moveTo>
                <a:cubicBezTo>
                  <a:pt x="9761357" y="6018725"/>
                  <a:pt x="9763128" y="6032643"/>
                  <a:pt x="9753998" y="6055897"/>
                </a:cubicBezTo>
                <a:cubicBezTo>
                  <a:pt x="9737185" y="6065973"/>
                  <a:pt x="9726357" y="6067620"/>
                  <a:pt x="9721736" y="6061649"/>
                </a:cubicBezTo>
                <a:cubicBezTo>
                  <a:pt x="9717113" y="6055684"/>
                  <a:pt x="9718696" y="6042099"/>
                  <a:pt x="9726706" y="6021698"/>
                </a:cubicBezTo>
                <a:cubicBezTo>
                  <a:pt x="9734772" y="6018894"/>
                  <a:pt x="9741271" y="6017691"/>
                  <a:pt x="9746292" y="6017950"/>
                </a:cubicBezTo>
                <a:close/>
                <a:moveTo>
                  <a:pt x="9771120" y="5916766"/>
                </a:moveTo>
                <a:cubicBezTo>
                  <a:pt x="9770952" y="5918586"/>
                  <a:pt x="9762732" y="5927709"/>
                  <a:pt x="9739014" y="5951022"/>
                </a:cubicBezTo>
                <a:cubicBezTo>
                  <a:pt x="9739014" y="5951022"/>
                  <a:pt x="9746350" y="5939632"/>
                  <a:pt x="9754908" y="5926345"/>
                </a:cubicBezTo>
                <a:cubicBezTo>
                  <a:pt x="9763402" y="5920435"/>
                  <a:pt x="9771288" y="5914948"/>
                  <a:pt x="9771120" y="5916766"/>
                </a:cubicBezTo>
                <a:close/>
                <a:moveTo>
                  <a:pt x="11227325" y="5632876"/>
                </a:moveTo>
                <a:lnTo>
                  <a:pt x="11230147" y="5632951"/>
                </a:lnTo>
                <a:cubicBezTo>
                  <a:pt x="11222804" y="5644345"/>
                  <a:pt x="11237362" y="5634213"/>
                  <a:pt x="11230021" y="5645612"/>
                </a:cubicBezTo>
                <a:lnTo>
                  <a:pt x="11223978" y="5652457"/>
                </a:lnTo>
                <a:lnTo>
                  <a:pt x="11219435" y="5654430"/>
                </a:lnTo>
                <a:lnTo>
                  <a:pt x="11224410" y="5636804"/>
                </a:lnTo>
                <a:close/>
                <a:moveTo>
                  <a:pt x="11135314" y="5022224"/>
                </a:moveTo>
                <a:cubicBezTo>
                  <a:pt x="11143096" y="5022018"/>
                  <a:pt x="11146266" y="5022616"/>
                  <a:pt x="11145687" y="5023846"/>
                </a:cubicBezTo>
                <a:cubicBezTo>
                  <a:pt x="11143372" y="5028761"/>
                  <a:pt x="11081073" y="5043760"/>
                  <a:pt x="11013978" y="5057668"/>
                </a:cubicBezTo>
                <a:cubicBezTo>
                  <a:pt x="11026684" y="5049237"/>
                  <a:pt x="11026684" y="5049237"/>
                  <a:pt x="11037203" y="5033720"/>
                </a:cubicBezTo>
                <a:cubicBezTo>
                  <a:pt x="11026684" y="5049237"/>
                  <a:pt x="10932786" y="5058868"/>
                  <a:pt x="10917482" y="5050520"/>
                </a:cubicBezTo>
                <a:cubicBezTo>
                  <a:pt x="11047118" y="5030704"/>
                  <a:pt x="11111966" y="5022844"/>
                  <a:pt x="11135314" y="5022224"/>
                </a:cubicBezTo>
                <a:close/>
                <a:moveTo>
                  <a:pt x="11363594" y="4992908"/>
                </a:moveTo>
                <a:lnTo>
                  <a:pt x="11343650" y="5059699"/>
                </a:lnTo>
                <a:lnTo>
                  <a:pt x="11295874" y="5096594"/>
                </a:lnTo>
                <a:cubicBezTo>
                  <a:pt x="11258832" y="5124136"/>
                  <a:pt x="11218582" y="5151034"/>
                  <a:pt x="11182177" y="5165818"/>
                </a:cubicBezTo>
                <a:cubicBezTo>
                  <a:pt x="11137947" y="5190084"/>
                  <a:pt x="11125571" y="5171041"/>
                  <a:pt x="11087416" y="5190309"/>
                </a:cubicBezTo>
                <a:lnTo>
                  <a:pt x="11069923" y="5202855"/>
                </a:lnTo>
                <a:lnTo>
                  <a:pt x="11065281" y="5193419"/>
                </a:lnTo>
                <a:cubicBezTo>
                  <a:pt x="11046626" y="5178621"/>
                  <a:pt x="11011022" y="5207223"/>
                  <a:pt x="10951268" y="5240332"/>
                </a:cubicBezTo>
                <a:cubicBezTo>
                  <a:pt x="10926104" y="5245037"/>
                  <a:pt x="10910130" y="5239563"/>
                  <a:pt x="10900249" y="5227291"/>
                </a:cubicBezTo>
                <a:cubicBezTo>
                  <a:pt x="10880491" y="5202749"/>
                  <a:pt x="10885115" y="5151016"/>
                  <a:pt x="10889355" y="5099120"/>
                </a:cubicBezTo>
                <a:lnTo>
                  <a:pt x="10890480" y="5070932"/>
                </a:lnTo>
                <a:lnTo>
                  <a:pt x="10911472" y="5071407"/>
                </a:lnTo>
                <a:cubicBezTo>
                  <a:pt x="10938718" y="5069877"/>
                  <a:pt x="10976617" y="5064661"/>
                  <a:pt x="11013978" y="5057668"/>
                </a:cubicBezTo>
                <a:lnTo>
                  <a:pt x="10993067" y="5076604"/>
                </a:lnTo>
                <a:lnTo>
                  <a:pt x="11030646" y="5080479"/>
                </a:lnTo>
                <a:cubicBezTo>
                  <a:pt x="11058718" y="5076366"/>
                  <a:pt x="11094574" y="5064036"/>
                  <a:pt x="11132957" y="5049607"/>
                </a:cubicBezTo>
                <a:lnTo>
                  <a:pt x="11181719" y="5031558"/>
                </a:lnTo>
                <a:lnTo>
                  <a:pt x="11191738" y="5038931"/>
                </a:lnTo>
                <a:cubicBezTo>
                  <a:pt x="11217597" y="5033075"/>
                  <a:pt x="11256976" y="5018876"/>
                  <a:pt x="11293383" y="5004085"/>
                </a:cubicBezTo>
                <a:close/>
                <a:moveTo>
                  <a:pt x="11411712" y="4988314"/>
                </a:moveTo>
                <a:lnTo>
                  <a:pt x="11404070" y="5019102"/>
                </a:lnTo>
                <a:lnTo>
                  <a:pt x="11390293" y="5023500"/>
                </a:lnTo>
                <a:lnTo>
                  <a:pt x="11363454" y="5044343"/>
                </a:lnTo>
                <a:lnTo>
                  <a:pt x="11366807" y="5032195"/>
                </a:lnTo>
                <a:lnTo>
                  <a:pt x="11374409" y="4991186"/>
                </a:lnTo>
                <a:lnTo>
                  <a:pt x="11379747" y="4990335"/>
                </a:lnTo>
                <a:close/>
                <a:moveTo>
                  <a:pt x="11450449" y="4985870"/>
                </a:moveTo>
                <a:lnTo>
                  <a:pt x="11459623" y="4987300"/>
                </a:lnTo>
                <a:lnTo>
                  <a:pt x="11455829" y="5000568"/>
                </a:lnTo>
                <a:lnTo>
                  <a:pt x="11442606" y="5006812"/>
                </a:lnTo>
                <a:lnTo>
                  <a:pt x="11438138" y="5008235"/>
                </a:lnTo>
                <a:lnTo>
                  <a:pt x="11442913" y="4986346"/>
                </a:lnTo>
                <a:close/>
                <a:moveTo>
                  <a:pt x="11357116" y="4983878"/>
                </a:moveTo>
                <a:lnTo>
                  <a:pt x="11293383" y="5004085"/>
                </a:lnTo>
                <a:lnTo>
                  <a:pt x="11276434" y="5000691"/>
                </a:lnTo>
                <a:close/>
                <a:moveTo>
                  <a:pt x="11520569" y="4774171"/>
                </a:moveTo>
                <a:lnTo>
                  <a:pt x="11509328" y="4813480"/>
                </a:lnTo>
                <a:lnTo>
                  <a:pt x="11485248" y="4820367"/>
                </a:lnTo>
                <a:lnTo>
                  <a:pt x="11496230" y="4780759"/>
                </a:lnTo>
                <a:close/>
                <a:moveTo>
                  <a:pt x="11643715" y="4741070"/>
                </a:moveTo>
                <a:lnTo>
                  <a:pt x="11633896" y="4777861"/>
                </a:lnTo>
                <a:lnTo>
                  <a:pt x="11590866" y="4790166"/>
                </a:lnTo>
                <a:lnTo>
                  <a:pt x="11591789" y="4786590"/>
                </a:lnTo>
                <a:lnTo>
                  <a:pt x="11601303" y="4752319"/>
                </a:lnTo>
                <a:lnTo>
                  <a:pt x="11639071" y="4742096"/>
                </a:lnTo>
                <a:close/>
                <a:moveTo>
                  <a:pt x="11809383" y="4722480"/>
                </a:moveTo>
                <a:lnTo>
                  <a:pt x="11801399" y="4735962"/>
                </a:lnTo>
                <a:lnTo>
                  <a:pt x="11788082" y="4734634"/>
                </a:lnTo>
                <a:lnTo>
                  <a:pt x="11788772" y="4731497"/>
                </a:lnTo>
                <a:close/>
                <a:moveTo>
                  <a:pt x="11756165" y="4716195"/>
                </a:moveTo>
                <a:lnTo>
                  <a:pt x="11759967" y="4735040"/>
                </a:lnTo>
                <a:lnTo>
                  <a:pt x="11754396" y="4735266"/>
                </a:lnTo>
                <a:lnTo>
                  <a:pt x="11727826" y="4746347"/>
                </a:lnTo>
                <a:lnTo>
                  <a:pt x="11727646" y="4722504"/>
                </a:lnTo>
                <a:close/>
                <a:moveTo>
                  <a:pt x="11892490" y="4693008"/>
                </a:moveTo>
                <a:lnTo>
                  <a:pt x="11879383" y="4724072"/>
                </a:lnTo>
                <a:lnTo>
                  <a:pt x="11851680" y="4729954"/>
                </a:lnTo>
                <a:lnTo>
                  <a:pt x="11845000" y="4725661"/>
                </a:lnTo>
                <a:cubicBezTo>
                  <a:pt x="11838794" y="4721048"/>
                  <a:pt x="11832893" y="4717149"/>
                  <a:pt x="11827434" y="4715297"/>
                </a:cubicBezTo>
                <a:lnTo>
                  <a:pt x="11825119" y="4715594"/>
                </a:lnTo>
                <a:lnTo>
                  <a:pt x="11862845" y="4699086"/>
                </a:lnTo>
                <a:close/>
                <a:moveTo>
                  <a:pt x="11927521" y="4685823"/>
                </a:moveTo>
                <a:lnTo>
                  <a:pt x="11942199" y="4687285"/>
                </a:lnTo>
                <a:lnTo>
                  <a:pt x="11938189" y="4697605"/>
                </a:lnTo>
                <a:lnTo>
                  <a:pt x="11934917" y="4702586"/>
                </a:lnTo>
                <a:lnTo>
                  <a:pt x="11935830" y="4703683"/>
                </a:lnTo>
                <a:lnTo>
                  <a:pt x="11932270" y="4712848"/>
                </a:lnTo>
                <a:lnTo>
                  <a:pt x="11917773" y="4715927"/>
                </a:lnTo>
                <a:lnTo>
                  <a:pt x="11921494" y="4687059"/>
                </a:lnTo>
                <a:close/>
                <a:moveTo>
                  <a:pt x="11573698" y="4600916"/>
                </a:moveTo>
                <a:lnTo>
                  <a:pt x="11557240" y="4652675"/>
                </a:lnTo>
                <a:lnTo>
                  <a:pt x="11527145" y="4661464"/>
                </a:lnTo>
                <a:lnTo>
                  <a:pt x="11539132" y="4614801"/>
                </a:lnTo>
                <a:lnTo>
                  <a:pt x="11540063" y="4608089"/>
                </a:lnTo>
                <a:close/>
                <a:moveTo>
                  <a:pt x="11623875" y="4590129"/>
                </a:moveTo>
                <a:lnTo>
                  <a:pt x="11609072" y="4622806"/>
                </a:lnTo>
                <a:lnTo>
                  <a:pt x="11592938" y="4642246"/>
                </a:lnTo>
                <a:lnTo>
                  <a:pt x="11576822" y="4646952"/>
                </a:lnTo>
                <a:lnTo>
                  <a:pt x="11576645" y="4644864"/>
                </a:lnTo>
                <a:cubicBezTo>
                  <a:pt x="11578922" y="4633346"/>
                  <a:pt x="11583414" y="4616768"/>
                  <a:pt x="11588631" y="4599061"/>
                </a:cubicBezTo>
                <a:lnTo>
                  <a:pt x="11589072" y="4597639"/>
                </a:lnTo>
                <a:lnTo>
                  <a:pt x="11619640" y="4591123"/>
                </a:lnTo>
                <a:close/>
                <a:moveTo>
                  <a:pt x="11684303" y="4575928"/>
                </a:moveTo>
                <a:lnTo>
                  <a:pt x="11671908" y="4602303"/>
                </a:lnTo>
                <a:lnTo>
                  <a:pt x="11667796" y="4620379"/>
                </a:lnTo>
                <a:lnTo>
                  <a:pt x="11635302" y="4629870"/>
                </a:lnTo>
                <a:lnTo>
                  <a:pt x="11647906" y="4584481"/>
                </a:lnTo>
                <a:close/>
                <a:moveTo>
                  <a:pt x="11902423" y="4525918"/>
                </a:moveTo>
                <a:lnTo>
                  <a:pt x="11836714" y="4568264"/>
                </a:lnTo>
                <a:lnTo>
                  <a:pt x="11827244" y="4575239"/>
                </a:lnTo>
                <a:lnTo>
                  <a:pt x="11811244" y="4578473"/>
                </a:lnTo>
                <a:lnTo>
                  <a:pt x="11725583" y="4603497"/>
                </a:lnTo>
                <a:lnTo>
                  <a:pt x="11719406" y="4596122"/>
                </a:lnTo>
                <a:lnTo>
                  <a:pt x="11709879" y="4591847"/>
                </a:lnTo>
                <a:lnTo>
                  <a:pt x="11713969" y="4580315"/>
                </a:lnTo>
                <a:lnTo>
                  <a:pt x="11715030" y="4568706"/>
                </a:lnTo>
                <a:lnTo>
                  <a:pt x="11855170" y="4535772"/>
                </a:lnTo>
                <a:close/>
                <a:moveTo>
                  <a:pt x="11601413" y="4513769"/>
                </a:moveTo>
                <a:lnTo>
                  <a:pt x="11586210" y="4561571"/>
                </a:lnTo>
                <a:lnTo>
                  <a:pt x="11544165" y="4578417"/>
                </a:lnTo>
                <a:lnTo>
                  <a:pt x="11551294" y="4526863"/>
                </a:lnTo>
                <a:close/>
                <a:moveTo>
                  <a:pt x="11667638" y="4496468"/>
                </a:moveTo>
                <a:lnTo>
                  <a:pt x="11667399" y="4500632"/>
                </a:lnTo>
                <a:lnTo>
                  <a:pt x="11641816" y="4517098"/>
                </a:lnTo>
                <a:lnTo>
                  <a:pt x="11639477" y="4527406"/>
                </a:lnTo>
                <a:cubicBezTo>
                  <a:pt x="11643146" y="4521710"/>
                  <a:pt x="11644016" y="4525164"/>
                  <a:pt x="11642538" y="4534050"/>
                </a:cubicBezTo>
                <a:lnTo>
                  <a:pt x="11640829" y="4540127"/>
                </a:lnTo>
                <a:lnTo>
                  <a:pt x="11631740" y="4543334"/>
                </a:lnTo>
                <a:lnTo>
                  <a:pt x="11602286" y="4555133"/>
                </a:lnTo>
                <a:lnTo>
                  <a:pt x="11604974" y="4546491"/>
                </a:lnTo>
                <a:cubicBezTo>
                  <a:pt x="11610156" y="4530461"/>
                  <a:pt x="11614578" y="4517236"/>
                  <a:pt x="11616751" y="4510748"/>
                </a:cubicBezTo>
                <a:lnTo>
                  <a:pt x="11616971" y="4509704"/>
                </a:lnTo>
                <a:close/>
                <a:moveTo>
                  <a:pt x="11978907" y="4413358"/>
                </a:moveTo>
                <a:lnTo>
                  <a:pt x="11979025" y="4429698"/>
                </a:lnTo>
                <a:lnTo>
                  <a:pt x="11864758" y="4461098"/>
                </a:lnTo>
                <a:lnTo>
                  <a:pt x="11662328" y="4532541"/>
                </a:lnTo>
                <a:lnTo>
                  <a:pt x="11672713" y="4495143"/>
                </a:lnTo>
                <a:lnTo>
                  <a:pt x="11809745" y="4459346"/>
                </a:lnTo>
                <a:close/>
                <a:moveTo>
                  <a:pt x="12643817" y="3576737"/>
                </a:moveTo>
                <a:lnTo>
                  <a:pt x="12644102" y="3581672"/>
                </a:lnTo>
                <a:lnTo>
                  <a:pt x="12671677" y="3594409"/>
                </a:lnTo>
                <a:lnTo>
                  <a:pt x="12652566" y="3602096"/>
                </a:lnTo>
                <a:cubicBezTo>
                  <a:pt x="12625682" y="3611036"/>
                  <a:pt x="12599578" y="3617326"/>
                  <a:pt x="12592164" y="3622242"/>
                </a:cubicBezTo>
                <a:lnTo>
                  <a:pt x="12384069" y="3678501"/>
                </a:lnTo>
                <a:lnTo>
                  <a:pt x="12382972" y="3655967"/>
                </a:lnTo>
                <a:lnTo>
                  <a:pt x="12559806" y="3608128"/>
                </a:lnTo>
                <a:cubicBezTo>
                  <a:pt x="12566263" y="3606333"/>
                  <a:pt x="12580784" y="3600704"/>
                  <a:pt x="12598577" y="3593794"/>
                </a:cubicBezTo>
                <a:close/>
                <a:moveTo>
                  <a:pt x="12845326" y="3141403"/>
                </a:moveTo>
                <a:lnTo>
                  <a:pt x="12854703" y="3171585"/>
                </a:lnTo>
                <a:lnTo>
                  <a:pt x="12849194" y="3173186"/>
                </a:lnTo>
                <a:lnTo>
                  <a:pt x="12811497" y="3149554"/>
                </a:lnTo>
                <a:lnTo>
                  <a:pt x="12831569" y="3144994"/>
                </a:lnTo>
                <a:close/>
                <a:moveTo>
                  <a:pt x="13007440" y="3101587"/>
                </a:moveTo>
                <a:cubicBezTo>
                  <a:pt x="13021858" y="3100787"/>
                  <a:pt x="13017615" y="3106038"/>
                  <a:pt x="13005137" y="3113650"/>
                </a:cubicBezTo>
                <a:lnTo>
                  <a:pt x="12983032" y="3125274"/>
                </a:lnTo>
                <a:lnTo>
                  <a:pt x="12965108" y="3110109"/>
                </a:lnTo>
                <a:lnTo>
                  <a:pt x="12986414" y="3104542"/>
                </a:lnTo>
                <a:cubicBezTo>
                  <a:pt x="12995754" y="3102793"/>
                  <a:pt x="13002634" y="3101854"/>
                  <a:pt x="13007440" y="3101587"/>
                </a:cubicBezTo>
                <a:close/>
                <a:moveTo>
                  <a:pt x="13064010" y="3081892"/>
                </a:moveTo>
                <a:cubicBezTo>
                  <a:pt x="13068679" y="3080751"/>
                  <a:pt x="13071979" y="3080961"/>
                  <a:pt x="13072045" y="3083320"/>
                </a:cubicBezTo>
                <a:cubicBezTo>
                  <a:pt x="13072135" y="3086462"/>
                  <a:pt x="13066466" y="3093422"/>
                  <a:pt x="13050604" y="3106082"/>
                </a:cubicBezTo>
                <a:cubicBezTo>
                  <a:pt x="13037893" y="3114515"/>
                  <a:pt x="13048420" y="3098987"/>
                  <a:pt x="13035712" y="3107422"/>
                </a:cubicBezTo>
                <a:cubicBezTo>
                  <a:pt x="13027712" y="3103120"/>
                  <a:pt x="13036731" y="3094733"/>
                  <a:pt x="13047773" y="3088613"/>
                </a:cubicBezTo>
                <a:cubicBezTo>
                  <a:pt x="13053305" y="3085543"/>
                  <a:pt x="13059342" y="3083038"/>
                  <a:pt x="13064010" y="3081892"/>
                </a:cubicBezTo>
                <a:close/>
                <a:moveTo>
                  <a:pt x="12899799" y="3072835"/>
                </a:moveTo>
                <a:cubicBezTo>
                  <a:pt x="12902344" y="3071783"/>
                  <a:pt x="12901405" y="3073872"/>
                  <a:pt x="12893844" y="3082006"/>
                </a:cubicBezTo>
                <a:lnTo>
                  <a:pt x="12878022" y="3098016"/>
                </a:lnTo>
                <a:lnTo>
                  <a:pt x="12874142" y="3099148"/>
                </a:lnTo>
                <a:lnTo>
                  <a:pt x="12884860" y="3082513"/>
                </a:lnTo>
                <a:cubicBezTo>
                  <a:pt x="12891228" y="3078081"/>
                  <a:pt x="12897255" y="3073887"/>
                  <a:pt x="12899799" y="3072835"/>
                </a:cubicBezTo>
                <a:close/>
                <a:moveTo>
                  <a:pt x="13269630" y="2960988"/>
                </a:moveTo>
                <a:cubicBezTo>
                  <a:pt x="13270743" y="2965389"/>
                  <a:pt x="13222533" y="3012311"/>
                  <a:pt x="13247542" y="2975444"/>
                </a:cubicBezTo>
                <a:cubicBezTo>
                  <a:pt x="13263409" y="2962784"/>
                  <a:pt x="13269262" y="2959522"/>
                  <a:pt x="13269630" y="2960988"/>
                </a:cubicBezTo>
                <a:close/>
                <a:moveTo>
                  <a:pt x="13382781" y="2933461"/>
                </a:moveTo>
                <a:lnTo>
                  <a:pt x="13383507" y="2940696"/>
                </a:lnTo>
                <a:lnTo>
                  <a:pt x="13367275" y="2958634"/>
                </a:lnTo>
                <a:cubicBezTo>
                  <a:pt x="13367275" y="2958634"/>
                  <a:pt x="13372435" y="2948449"/>
                  <a:pt x="13377868" y="2939153"/>
                </a:cubicBezTo>
                <a:close/>
                <a:moveTo>
                  <a:pt x="13097871" y="2904812"/>
                </a:moveTo>
                <a:lnTo>
                  <a:pt x="13092475" y="2912997"/>
                </a:lnTo>
                <a:cubicBezTo>
                  <a:pt x="13091102" y="2915075"/>
                  <a:pt x="13091446" y="2914558"/>
                  <a:pt x="13092727" y="2912610"/>
                </a:cubicBezTo>
                <a:close/>
                <a:moveTo>
                  <a:pt x="13099006" y="2903092"/>
                </a:moveTo>
                <a:lnTo>
                  <a:pt x="13098639" y="2903647"/>
                </a:lnTo>
                <a:lnTo>
                  <a:pt x="13097871" y="2904812"/>
                </a:lnTo>
                <a:close/>
                <a:moveTo>
                  <a:pt x="13108909" y="2888069"/>
                </a:moveTo>
                <a:lnTo>
                  <a:pt x="13099006" y="2903092"/>
                </a:lnTo>
                <a:lnTo>
                  <a:pt x="13105569" y="2893134"/>
                </a:lnTo>
                <a:cubicBezTo>
                  <a:pt x="13107539" y="2890148"/>
                  <a:pt x="13108909" y="2888069"/>
                  <a:pt x="13108909" y="2888069"/>
                </a:cubicBezTo>
                <a:close/>
                <a:moveTo>
                  <a:pt x="13554293" y="2882509"/>
                </a:moveTo>
                <a:lnTo>
                  <a:pt x="13551272" y="2904546"/>
                </a:lnTo>
                <a:lnTo>
                  <a:pt x="13513315" y="2914416"/>
                </a:lnTo>
                <a:cubicBezTo>
                  <a:pt x="13488014" y="2922304"/>
                  <a:pt x="13469338" y="2925801"/>
                  <a:pt x="13464800" y="2911019"/>
                </a:cubicBezTo>
                <a:close/>
                <a:moveTo>
                  <a:pt x="13443919" y="2753693"/>
                </a:moveTo>
                <a:lnTo>
                  <a:pt x="13440305" y="2758300"/>
                </a:lnTo>
                <a:cubicBezTo>
                  <a:pt x="13438698" y="2760346"/>
                  <a:pt x="13439766" y="2758983"/>
                  <a:pt x="13441909" y="2756253"/>
                </a:cubicBezTo>
                <a:close/>
                <a:moveTo>
                  <a:pt x="13454760" y="2739874"/>
                </a:moveTo>
                <a:lnTo>
                  <a:pt x="13443919" y="2753693"/>
                </a:lnTo>
                <a:lnTo>
                  <a:pt x="13449947" y="2746008"/>
                </a:lnTo>
                <a:cubicBezTo>
                  <a:pt x="13452625" y="2742595"/>
                  <a:pt x="13454760" y="2739874"/>
                  <a:pt x="13454760" y="2739874"/>
                </a:cubicBezTo>
                <a:close/>
                <a:moveTo>
                  <a:pt x="14139333" y="1704188"/>
                </a:moveTo>
                <a:lnTo>
                  <a:pt x="14135628" y="1716404"/>
                </a:lnTo>
                <a:cubicBezTo>
                  <a:pt x="14118884" y="1730268"/>
                  <a:pt x="14101671" y="1735689"/>
                  <a:pt x="14084781" y="1736028"/>
                </a:cubicBezTo>
                <a:lnTo>
                  <a:pt x="14054822" y="1729339"/>
                </a:lnTo>
                <a:close/>
                <a:moveTo>
                  <a:pt x="14064090" y="1654103"/>
                </a:moveTo>
                <a:lnTo>
                  <a:pt x="14067327" y="1654792"/>
                </a:lnTo>
                <a:lnTo>
                  <a:pt x="14061490" y="1656047"/>
                </a:lnTo>
                <a:close/>
                <a:moveTo>
                  <a:pt x="13978349" y="1646896"/>
                </a:moveTo>
                <a:lnTo>
                  <a:pt x="14017699" y="1650052"/>
                </a:lnTo>
                <a:lnTo>
                  <a:pt x="13988678" y="1651977"/>
                </a:lnTo>
                <a:cubicBezTo>
                  <a:pt x="13977556" y="1651951"/>
                  <a:pt x="13968816" y="1650991"/>
                  <a:pt x="13964990" y="1648905"/>
                </a:cubicBezTo>
                <a:close/>
                <a:moveTo>
                  <a:pt x="13402276" y="1630463"/>
                </a:moveTo>
                <a:lnTo>
                  <a:pt x="13400290" y="1633511"/>
                </a:lnTo>
                <a:cubicBezTo>
                  <a:pt x="13399015" y="1635469"/>
                  <a:pt x="13399335" y="1634978"/>
                  <a:pt x="13400530" y="1633142"/>
                </a:cubicBezTo>
                <a:close/>
                <a:moveTo>
                  <a:pt x="13405495" y="1625525"/>
                </a:moveTo>
                <a:lnTo>
                  <a:pt x="13402276" y="1630463"/>
                </a:lnTo>
                <a:lnTo>
                  <a:pt x="13405182" y="1626005"/>
                </a:lnTo>
                <a:close/>
                <a:moveTo>
                  <a:pt x="13407395" y="1622610"/>
                </a:moveTo>
                <a:lnTo>
                  <a:pt x="13405495" y="1625525"/>
                </a:lnTo>
                <a:lnTo>
                  <a:pt x="13406035" y="1624695"/>
                </a:lnTo>
                <a:close/>
                <a:moveTo>
                  <a:pt x="13415609" y="1610006"/>
                </a:moveTo>
                <a:cubicBezTo>
                  <a:pt x="13415609" y="1610006"/>
                  <a:pt x="13414332" y="1611965"/>
                  <a:pt x="13412497" y="1614780"/>
                </a:cubicBezTo>
                <a:lnTo>
                  <a:pt x="13407395" y="1622610"/>
                </a:lnTo>
                <a:close/>
                <a:moveTo>
                  <a:pt x="13379920" y="1609709"/>
                </a:moveTo>
                <a:lnTo>
                  <a:pt x="13377639" y="1613171"/>
                </a:lnTo>
                <a:cubicBezTo>
                  <a:pt x="13375209" y="1616862"/>
                  <a:pt x="13373988" y="1618710"/>
                  <a:pt x="13375814" y="1615940"/>
                </a:cubicBezTo>
                <a:close/>
                <a:moveTo>
                  <a:pt x="13392247" y="1591018"/>
                </a:moveTo>
                <a:lnTo>
                  <a:pt x="13379920" y="1609709"/>
                </a:lnTo>
                <a:lnTo>
                  <a:pt x="13386767" y="1599327"/>
                </a:lnTo>
                <a:cubicBezTo>
                  <a:pt x="13389810" y="1594709"/>
                  <a:pt x="13392247" y="1591018"/>
                  <a:pt x="13392247" y="1591018"/>
                </a:cubicBezTo>
                <a:close/>
                <a:moveTo>
                  <a:pt x="13267377" y="1586068"/>
                </a:moveTo>
                <a:cubicBezTo>
                  <a:pt x="13217043" y="1637956"/>
                  <a:pt x="13227573" y="1622431"/>
                  <a:pt x="13239856" y="1604327"/>
                </a:cubicBezTo>
                <a:cubicBezTo>
                  <a:pt x="13254675" y="1594496"/>
                  <a:pt x="13267377" y="1586068"/>
                  <a:pt x="13267377" y="1586068"/>
                </a:cubicBezTo>
                <a:close/>
                <a:moveTo>
                  <a:pt x="13378567" y="1557351"/>
                </a:moveTo>
                <a:cubicBezTo>
                  <a:pt x="13386365" y="1555892"/>
                  <a:pt x="13392190" y="1556184"/>
                  <a:pt x="13395923" y="1558211"/>
                </a:cubicBezTo>
                <a:cubicBezTo>
                  <a:pt x="13403391" y="1562261"/>
                  <a:pt x="13402486" y="1573244"/>
                  <a:pt x="13392247" y="1591018"/>
                </a:cubicBezTo>
                <a:cubicBezTo>
                  <a:pt x="13356910" y="1606161"/>
                  <a:pt x="13339269" y="1600332"/>
                  <a:pt x="13349377" y="1567000"/>
                </a:cubicBezTo>
                <a:cubicBezTo>
                  <a:pt x="13361000" y="1562021"/>
                  <a:pt x="13370771" y="1558810"/>
                  <a:pt x="13378567" y="1557351"/>
                </a:cubicBezTo>
                <a:close/>
                <a:moveTo>
                  <a:pt x="13776483" y="1372268"/>
                </a:moveTo>
                <a:lnTo>
                  <a:pt x="13771616" y="1378935"/>
                </a:lnTo>
                <a:lnTo>
                  <a:pt x="13768703" y="1373932"/>
                </a:lnTo>
                <a:cubicBezTo>
                  <a:pt x="13774282" y="1371540"/>
                  <a:pt x="13777070" y="1370348"/>
                  <a:pt x="13776483" y="1372268"/>
                </a:cubicBezTo>
                <a:close/>
                <a:moveTo>
                  <a:pt x="14820278" y="965549"/>
                </a:moveTo>
                <a:lnTo>
                  <a:pt x="14837006" y="981543"/>
                </a:lnTo>
                <a:cubicBezTo>
                  <a:pt x="14840596" y="988228"/>
                  <a:pt x="14840388" y="995569"/>
                  <a:pt x="14832518" y="1002844"/>
                </a:cubicBezTo>
                <a:cubicBezTo>
                  <a:pt x="14813791" y="1022580"/>
                  <a:pt x="14797733" y="1020254"/>
                  <a:pt x="14785590" y="1011389"/>
                </a:cubicBezTo>
                <a:cubicBezTo>
                  <a:pt x="14773448" y="1002525"/>
                  <a:pt x="14765224" y="987124"/>
                  <a:pt x="14762169" y="980716"/>
                </a:cubicBezTo>
                <a:lnTo>
                  <a:pt x="14761131" y="978428"/>
                </a:lnTo>
                <a:close/>
                <a:moveTo>
                  <a:pt x="14608175" y="928691"/>
                </a:moveTo>
                <a:lnTo>
                  <a:pt x="14621194" y="938494"/>
                </a:lnTo>
                <a:cubicBezTo>
                  <a:pt x="14635153" y="944789"/>
                  <a:pt x="14655066" y="947825"/>
                  <a:pt x="14677211" y="949490"/>
                </a:cubicBezTo>
                <a:lnTo>
                  <a:pt x="14727279" y="952715"/>
                </a:lnTo>
                <a:lnTo>
                  <a:pt x="14691833" y="963485"/>
                </a:lnTo>
                <a:lnTo>
                  <a:pt x="14636364" y="947474"/>
                </a:lnTo>
                <a:lnTo>
                  <a:pt x="14590684" y="933745"/>
                </a:lnTo>
                <a:close/>
                <a:moveTo>
                  <a:pt x="15094043" y="790059"/>
                </a:moveTo>
                <a:lnTo>
                  <a:pt x="15094048" y="790059"/>
                </a:lnTo>
                <a:lnTo>
                  <a:pt x="15088515" y="798545"/>
                </a:lnTo>
                <a:cubicBezTo>
                  <a:pt x="15087237" y="800504"/>
                  <a:pt x="15087558" y="800015"/>
                  <a:pt x="15088749" y="798184"/>
                </a:cubicBezTo>
                <a:close/>
                <a:moveTo>
                  <a:pt x="15392538" y="285783"/>
                </a:moveTo>
                <a:lnTo>
                  <a:pt x="15392324" y="287498"/>
                </a:lnTo>
                <a:lnTo>
                  <a:pt x="15364910" y="294909"/>
                </a:lnTo>
                <a:lnTo>
                  <a:pt x="15357171" y="297384"/>
                </a:lnTo>
                <a:lnTo>
                  <a:pt x="15357321" y="297628"/>
                </a:lnTo>
                <a:cubicBezTo>
                  <a:pt x="15371066" y="314322"/>
                  <a:pt x="15380613" y="324176"/>
                  <a:pt x="15342436" y="319346"/>
                </a:cubicBezTo>
                <a:lnTo>
                  <a:pt x="15293938" y="323378"/>
                </a:lnTo>
                <a:lnTo>
                  <a:pt x="15295907" y="303982"/>
                </a:lnTo>
                <a:lnTo>
                  <a:pt x="15359423" y="294977"/>
                </a:lnTo>
                <a:close/>
                <a:moveTo>
                  <a:pt x="15340736" y="261183"/>
                </a:moveTo>
                <a:lnTo>
                  <a:pt x="15339001" y="268426"/>
                </a:lnTo>
                <a:lnTo>
                  <a:pt x="15344725" y="277554"/>
                </a:lnTo>
                <a:lnTo>
                  <a:pt x="15363904" y="272358"/>
                </a:lnTo>
                <a:lnTo>
                  <a:pt x="15296398" y="296029"/>
                </a:lnTo>
                <a:lnTo>
                  <a:pt x="15295687" y="275575"/>
                </a:lnTo>
                <a:close/>
                <a:moveTo>
                  <a:pt x="15404332" y="168624"/>
                </a:moveTo>
                <a:lnTo>
                  <a:pt x="15403921" y="173400"/>
                </a:lnTo>
                <a:lnTo>
                  <a:pt x="15384099" y="180859"/>
                </a:lnTo>
                <a:lnTo>
                  <a:pt x="15404130" y="168646"/>
                </a:lnTo>
                <a:close/>
                <a:moveTo>
                  <a:pt x="0" y="0"/>
                </a:moveTo>
                <a:lnTo>
                  <a:pt x="1446785" y="0"/>
                </a:lnTo>
                <a:lnTo>
                  <a:pt x="3795715" y="0"/>
                </a:lnTo>
                <a:lnTo>
                  <a:pt x="15170986" y="0"/>
                </a:lnTo>
                <a:lnTo>
                  <a:pt x="15147770" y="6924"/>
                </a:lnTo>
                <a:cubicBezTo>
                  <a:pt x="15022630" y="42437"/>
                  <a:pt x="14897029" y="81637"/>
                  <a:pt x="14766432" y="141943"/>
                </a:cubicBezTo>
                <a:cubicBezTo>
                  <a:pt x="14850772" y="134383"/>
                  <a:pt x="14968946" y="97974"/>
                  <a:pt x="15090290" y="58397"/>
                </a:cubicBezTo>
                <a:lnTo>
                  <a:pt x="15270426" y="0"/>
                </a:lnTo>
                <a:lnTo>
                  <a:pt x="15336643" y="0"/>
                </a:lnTo>
                <a:lnTo>
                  <a:pt x="15223072" y="37828"/>
                </a:lnTo>
                <a:cubicBezTo>
                  <a:pt x="15157858" y="59296"/>
                  <a:pt x="15093674" y="80348"/>
                  <a:pt x="15029693" y="101798"/>
                </a:cubicBezTo>
                <a:lnTo>
                  <a:pt x="14768765" y="195939"/>
                </a:lnTo>
                <a:lnTo>
                  <a:pt x="14788575" y="201920"/>
                </a:lnTo>
                <a:lnTo>
                  <a:pt x="14789162" y="202477"/>
                </a:lnTo>
                <a:lnTo>
                  <a:pt x="14799460" y="199726"/>
                </a:lnTo>
                <a:cubicBezTo>
                  <a:pt x="14829168" y="188562"/>
                  <a:pt x="14982297" y="131101"/>
                  <a:pt x="14971758" y="146632"/>
                </a:cubicBezTo>
                <a:cubicBezTo>
                  <a:pt x="14938420" y="195786"/>
                  <a:pt x="14795819" y="237723"/>
                  <a:pt x="14821229" y="220870"/>
                </a:cubicBezTo>
                <a:lnTo>
                  <a:pt x="14809325" y="224184"/>
                </a:lnTo>
                <a:lnTo>
                  <a:pt x="14792394" y="251345"/>
                </a:lnTo>
                <a:cubicBezTo>
                  <a:pt x="14783144" y="256251"/>
                  <a:pt x="14771203" y="257118"/>
                  <a:pt x="14758361" y="255789"/>
                </a:cubicBezTo>
                <a:lnTo>
                  <a:pt x="14728484" y="249181"/>
                </a:lnTo>
                <a:lnTo>
                  <a:pt x="14691394" y="262879"/>
                </a:lnTo>
                <a:cubicBezTo>
                  <a:pt x="14642748" y="303682"/>
                  <a:pt x="14772580" y="261680"/>
                  <a:pt x="14772580" y="261680"/>
                </a:cubicBezTo>
                <a:cubicBezTo>
                  <a:pt x="15025841" y="173373"/>
                  <a:pt x="15230392" y="117385"/>
                  <a:pt x="15432407" y="53109"/>
                </a:cubicBezTo>
                <a:lnTo>
                  <a:pt x="15460858" y="44400"/>
                </a:lnTo>
                <a:lnTo>
                  <a:pt x="15437409" y="77230"/>
                </a:lnTo>
                <a:lnTo>
                  <a:pt x="15430364" y="90525"/>
                </a:lnTo>
                <a:lnTo>
                  <a:pt x="15335952" y="121902"/>
                </a:lnTo>
                <a:cubicBezTo>
                  <a:pt x="15247907" y="149525"/>
                  <a:pt x="15161662" y="175783"/>
                  <a:pt x="15068970" y="205961"/>
                </a:cubicBezTo>
                <a:cubicBezTo>
                  <a:pt x="15056262" y="214391"/>
                  <a:pt x="14904647" y="235273"/>
                  <a:pt x="14866594" y="269052"/>
                </a:cubicBezTo>
                <a:cubicBezTo>
                  <a:pt x="14837216" y="302055"/>
                  <a:pt x="14860245" y="300302"/>
                  <a:pt x="14890628" y="290288"/>
                </a:cubicBezTo>
                <a:lnTo>
                  <a:pt x="14903803" y="285099"/>
                </a:lnTo>
                <a:lnTo>
                  <a:pt x="14909755" y="294209"/>
                </a:lnTo>
                <a:cubicBezTo>
                  <a:pt x="14927371" y="308569"/>
                  <a:pt x="14963987" y="322290"/>
                  <a:pt x="14967638" y="328253"/>
                </a:cubicBezTo>
                <a:cubicBezTo>
                  <a:pt x="14992524" y="338228"/>
                  <a:pt x="15010606" y="347623"/>
                  <a:pt x="15025336" y="356965"/>
                </a:cubicBezTo>
                <a:lnTo>
                  <a:pt x="15032542" y="362368"/>
                </a:lnTo>
                <a:lnTo>
                  <a:pt x="15156738" y="328536"/>
                </a:lnTo>
                <a:lnTo>
                  <a:pt x="15051279" y="319180"/>
                </a:lnTo>
                <a:cubicBezTo>
                  <a:pt x="15029683" y="318398"/>
                  <a:pt x="15000716" y="281869"/>
                  <a:pt x="14965234" y="267585"/>
                </a:cubicBezTo>
                <a:lnTo>
                  <a:pt x="14950723" y="265763"/>
                </a:lnTo>
                <a:lnTo>
                  <a:pt x="14952369" y="265016"/>
                </a:lnTo>
                <a:cubicBezTo>
                  <a:pt x="14956377" y="263148"/>
                  <a:pt x="14958739" y="262004"/>
                  <a:pt x="14958739" y="262004"/>
                </a:cubicBezTo>
                <a:cubicBezTo>
                  <a:pt x="15132837" y="212697"/>
                  <a:pt x="15243473" y="185465"/>
                  <a:pt x="15384923" y="144207"/>
                </a:cubicBezTo>
                <a:lnTo>
                  <a:pt x="15406991" y="137483"/>
                </a:lnTo>
                <a:lnTo>
                  <a:pt x="15406321" y="145614"/>
                </a:lnTo>
                <a:lnTo>
                  <a:pt x="15404338" y="168560"/>
                </a:lnTo>
                <a:lnTo>
                  <a:pt x="15404130" y="168646"/>
                </a:lnTo>
                <a:cubicBezTo>
                  <a:pt x="15403043" y="165098"/>
                  <a:pt x="15398776" y="163655"/>
                  <a:pt x="15391343" y="165387"/>
                </a:cubicBezTo>
                <a:cubicBezTo>
                  <a:pt x="15383915" y="167109"/>
                  <a:pt x="15373310" y="172009"/>
                  <a:pt x="15359537" y="181147"/>
                </a:cubicBezTo>
                <a:lnTo>
                  <a:pt x="15362759" y="188893"/>
                </a:lnTo>
                <a:lnTo>
                  <a:pt x="15250275" y="231599"/>
                </a:lnTo>
                <a:lnTo>
                  <a:pt x="15238290" y="232727"/>
                </a:lnTo>
                <a:lnTo>
                  <a:pt x="15237841" y="236318"/>
                </a:lnTo>
                <a:lnTo>
                  <a:pt x="15213402" y="245596"/>
                </a:lnTo>
                <a:lnTo>
                  <a:pt x="15193337" y="265067"/>
                </a:lnTo>
                <a:lnTo>
                  <a:pt x="15188853" y="309342"/>
                </a:lnTo>
                <a:lnTo>
                  <a:pt x="15230365" y="296288"/>
                </a:lnTo>
                <a:lnTo>
                  <a:pt x="15224945" y="339755"/>
                </a:lnTo>
                <a:lnTo>
                  <a:pt x="15090509" y="382821"/>
                </a:lnTo>
                <a:lnTo>
                  <a:pt x="15067390" y="388815"/>
                </a:lnTo>
                <a:lnTo>
                  <a:pt x="15101361" y="416198"/>
                </a:lnTo>
                <a:lnTo>
                  <a:pt x="15115967" y="425976"/>
                </a:lnTo>
                <a:lnTo>
                  <a:pt x="15078400" y="440668"/>
                </a:lnTo>
                <a:cubicBezTo>
                  <a:pt x="15015530" y="467430"/>
                  <a:pt x="14948425" y="502604"/>
                  <a:pt x="15028379" y="489056"/>
                </a:cubicBezTo>
                <a:lnTo>
                  <a:pt x="15177396" y="460309"/>
                </a:lnTo>
                <a:lnTo>
                  <a:pt x="15199848" y="470790"/>
                </a:lnTo>
                <a:lnTo>
                  <a:pt x="15207887" y="476537"/>
                </a:lnTo>
                <a:lnTo>
                  <a:pt x="15205711" y="493992"/>
                </a:lnTo>
                <a:lnTo>
                  <a:pt x="15120883" y="516470"/>
                </a:lnTo>
                <a:lnTo>
                  <a:pt x="15094273" y="523490"/>
                </a:lnTo>
                <a:lnTo>
                  <a:pt x="15084725" y="516812"/>
                </a:lnTo>
                <a:cubicBezTo>
                  <a:pt x="15065860" y="499487"/>
                  <a:pt x="15051774" y="482934"/>
                  <a:pt x="15007806" y="531894"/>
                </a:cubicBezTo>
                <a:cubicBezTo>
                  <a:pt x="15011758" y="526854"/>
                  <a:pt x="15015544" y="528712"/>
                  <a:pt x="15018985" y="534804"/>
                </a:cubicBezTo>
                <a:lnTo>
                  <a:pt x="15021515" y="542681"/>
                </a:lnTo>
                <a:lnTo>
                  <a:pt x="14966949" y="557078"/>
                </a:lnTo>
                <a:lnTo>
                  <a:pt x="14988371" y="590287"/>
                </a:lnTo>
                <a:cubicBezTo>
                  <a:pt x="14972620" y="679573"/>
                  <a:pt x="14910246" y="650529"/>
                  <a:pt x="14880390" y="620938"/>
                </a:cubicBezTo>
                <a:lnTo>
                  <a:pt x="14824968" y="597994"/>
                </a:lnTo>
                <a:lnTo>
                  <a:pt x="14752357" y="619505"/>
                </a:lnTo>
                <a:lnTo>
                  <a:pt x="14743666" y="622027"/>
                </a:lnTo>
                <a:lnTo>
                  <a:pt x="14761141" y="636065"/>
                </a:lnTo>
                <a:cubicBezTo>
                  <a:pt x="14784173" y="655478"/>
                  <a:pt x="14808852" y="672785"/>
                  <a:pt x="14841440" y="680015"/>
                </a:cubicBezTo>
                <a:cubicBezTo>
                  <a:pt x="14856571" y="687472"/>
                  <a:pt x="14875063" y="692516"/>
                  <a:pt x="14894979" y="696673"/>
                </a:cubicBezTo>
                <a:lnTo>
                  <a:pt x="14939038" y="704673"/>
                </a:lnTo>
                <a:lnTo>
                  <a:pt x="14930759" y="713260"/>
                </a:lnTo>
                <a:cubicBezTo>
                  <a:pt x="14914480" y="730272"/>
                  <a:pt x="14903773" y="741554"/>
                  <a:pt x="14903773" y="741554"/>
                </a:cubicBezTo>
                <a:cubicBezTo>
                  <a:pt x="14881467" y="751108"/>
                  <a:pt x="14840628" y="715068"/>
                  <a:pt x="14794140" y="734989"/>
                </a:cubicBezTo>
                <a:cubicBezTo>
                  <a:pt x="14794140" y="734989"/>
                  <a:pt x="14741468" y="757560"/>
                  <a:pt x="14757536" y="777578"/>
                </a:cubicBezTo>
                <a:lnTo>
                  <a:pt x="14764058" y="782328"/>
                </a:lnTo>
                <a:lnTo>
                  <a:pt x="14759698" y="784198"/>
                </a:lnTo>
                <a:cubicBezTo>
                  <a:pt x="14742051" y="778371"/>
                  <a:pt x="14744858" y="763784"/>
                  <a:pt x="14740995" y="749829"/>
                </a:cubicBezTo>
                <a:cubicBezTo>
                  <a:pt x="14729846" y="754604"/>
                  <a:pt x="14676055" y="793268"/>
                  <a:pt x="14659178" y="784886"/>
                </a:cubicBezTo>
                <a:cubicBezTo>
                  <a:pt x="14641531" y="779063"/>
                  <a:pt x="14627499" y="729306"/>
                  <a:pt x="14572662" y="739423"/>
                </a:cubicBezTo>
                <a:cubicBezTo>
                  <a:pt x="14489019" y="748492"/>
                  <a:pt x="14553221" y="803523"/>
                  <a:pt x="14572736" y="808539"/>
                </a:cubicBezTo>
                <a:cubicBezTo>
                  <a:pt x="14584932" y="832319"/>
                  <a:pt x="14624903" y="828575"/>
                  <a:pt x="14633247" y="838385"/>
                </a:cubicBezTo>
                <a:cubicBezTo>
                  <a:pt x="14630916" y="846073"/>
                  <a:pt x="14621180" y="860841"/>
                  <a:pt x="14612840" y="875014"/>
                </a:cubicBezTo>
                <a:lnTo>
                  <a:pt x="14606512" y="892367"/>
                </a:lnTo>
                <a:lnTo>
                  <a:pt x="14583762" y="894224"/>
                </a:lnTo>
                <a:cubicBezTo>
                  <a:pt x="14570260" y="896733"/>
                  <a:pt x="14558483" y="901222"/>
                  <a:pt x="14550616" y="908498"/>
                </a:cubicBezTo>
                <a:cubicBezTo>
                  <a:pt x="14547246" y="911617"/>
                  <a:pt x="14545068" y="914883"/>
                  <a:pt x="14543869" y="918231"/>
                </a:cubicBezTo>
                <a:lnTo>
                  <a:pt x="14543754" y="919625"/>
                </a:lnTo>
                <a:lnTo>
                  <a:pt x="14521651" y="912976"/>
                </a:lnTo>
                <a:cubicBezTo>
                  <a:pt x="14502144" y="907946"/>
                  <a:pt x="14455651" y="927869"/>
                  <a:pt x="14413832" y="932407"/>
                </a:cubicBezTo>
                <a:cubicBezTo>
                  <a:pt x="14376677" y="921555"/>
                  <a:pt x="14388646" y="887425"/>
                  <a:pt x="14326343" y="927505"/>
                </a:cubicBezTo>
                <a:cubicBezTo>
                  <a:pt x="14272549" y="966177"/>
                  <a:pt x="14225082" y="1026671"/>
                  <a:pt x="14202765" y="1036239"/>
                </a:cubicBezTo>
                <a:cubicBezTo>
                  <a:pt x="14145127" y="1060934"/>
                  <a:pt x="14096747" y="985738"/>
                  <a:pt x="14062226" y="971529"/>
                </a:cubicBezTo>
                <a:lnTo>
                  <a:pt x="14007671" y="947131"/>
                </a:lnTo>
                <a:lnTo>
                  <a:pt x="13989542" y="957586"/>
                </a:lnTo>
                <a:lnTo>
                  <a:pt x="13941973" y="981681"/>
                </a:lnTo>
                <a:lnTo>
                  <a:pt x="13957449" y="991610"/>
                </a:lnTo>
                <a:cubicBezTo>
                  <a:pt x="14034001" y="1036609"/>
                  <a:pt x="14112651" y="1082658"/>
                  <a:pt x="14190867" y="1139486"/>
                </a:cubicBezTo>
                <a:cubicBezTo>
                  <a:pt x="14208510" y="1145317"/>
                  <a:pt x="14241006" y="1171541"/>
                  <a:pt x="14283875" y="1195559"/>
                </a:cubicBezTo>
                <a:cubicBezTo>
                  <a:pt x="14303382" y="1200583"/>
                  <a:pt x="14435572" y="1255481"/>
                  <a:pt x="14336923" y="1255365"/>
                </a:cubicBezTo>
                <a:cubicBezTo>
                  <a:pt x="14244931" y="1254630"/>
                  <a:pt x="14355622" y="1289737"/>
                  <a:pt x="14362112" y="1300344"/>
                </a:cubicBezTo>
                <a:cubicBezTo>
                  <a:pt x="14361411" y="1303989"/>
                  <a:pt x="14358852" y="1311085"/>
                  <a:pt x="14354993" y="1320059"/>
                </a:cubicBezTo>
                <a:lnTo>
                  <a:pt x="14350143" y="1330122"/>
                </a:lnTo>
                <a:lnTo>
                  <a:pt x="14264865" y="1359428"/>
                </a:lnTo>
                <a:lnTo>
                  <a:pt x="14217523" y="1380810"/>
                </a:lnTo>
                <a:lnTo>
                  <a:pt x="14217394" y="1380763"/>
                </a:lnTo>
                <a:cubicBezTo>
                  <a:pt x="14178424" y="1364557"/>
                  <a:pt x="14138415" y="1347126"/>
                  <a:pt x="14128658" y="1344611"/>
                </a:cubicBezTo>
                <a:cubicBezTo>
                  <a:pt x="14069193" y="1343326"/>
                  <a:pt x="14021659" y="1334691"/>
                  <a:pt x="13968676" y="1344011"/>
                </a:cubicBezTo>
                <a:cubicBezTo>
                  <a:pt x="13957523" y="1348791"/>
                  <a:pt x="13906368" y="1384096"/>
                  <a:pt x="13895212" y="1388874"/>
                </a:cubicBezTo>
                <a:cubicBezTo>
                  <a:pt x="13806909" y="1413330"/>
                  <a:pt x="13832809" y="1263920"/>
                  <a:pt x="13771541" y="1332563"/>
                </a:cubicBezTo>
                <a:cubicBezTo>
                  <a:pt x="13771541" y="1332563"/>
                  <a:pt x="13773363" y="1358550"/>
                  <a:pt x="13764038" y="1389315"/>
                </a:cubicBezTo>
                <a:lnTo>
                  <a:pt x="13771616" y="1378935"/>
                </a:lnTo>
                <a:lnTo>
                  <a:pt x="13776966" y="1388151"/>
                </a:lnTo>
                <a:lnTo>
                  <a:pt x="13787120" y="1387229"/>
                </a:lnTo>
                <a:cubicBezTo>
                  <a:pt x="13791099" y="1389432"/>
                  <a:pt x="13792062" y="1392923"/>
                  <a:pt x="13792062" y="1392923"/>
                </a:cubicBezTo>
                <a:cubicBezTo>
                  <a:pt x="13792062" y="1392923"/>
                  <a:pt x="13744602" y="1453410"/>
                  <a:pt x="13750310" y="1466586"/>
                </a:cubicBezTo>
                <a:cubicBezTo>
                  <a:pt x="13749332" y="1507154"/>
                  <a:pt x="13847980" y="1507270"/>
                  <a:pt x="13862827" y="1527679"/>
                </a:cubicBezTo>
                <a:cubicBezTo>
                  <a:pt x="13873988" y="1522895"/>
                  <a:pt x="13839702" y="1566586"/>
                  <a:pt x="13835035" y="1581975"/>
                </a:cubicBezTo>
                <a:cubicBezTo>
                  <a:pt x="13830803" y="1623942"/>
                  <a:pt x="13895180" y="1622707"/>
                  <a:pt x="13940230" y="1631951"/>
                </a:cubicBezTo>
                <a:lnTo>
                  <a:pt x="13963003" y="1641442"/>
                </a:lnTo>
                <a:lnTo>
                  <a:pt x="13944018" y="1653205"/>
                </a:lnTo>
                <a:cubicBezTo>
                  <a:pt x="13928919" y="1662155"/>
                  <a:pt x="13915138" y="1669164"/>
                  <a:pt x="13920406" y="1661399"/>
                </a:cubicBezTo>
                <a:cubicBezTo>
                  <a:pt x="13909878" y="1676921"/>
                  <a:pt x="13986766" y="1670033"/>
                  <a:pt x="14061490" y="1656047"/>
                </a:cubicBezTo>
                <a:lnTo>
                  <a:pt x="14040573" y="1674991"/>
                </a:lnTo>
                <a:lnTo>
                  <a:pt x="14078160" y="1678856"/>
                </a:lnTo>
                <a:lnTo>
                  <a:pt x="14115150" y="1667698"/>
                </a:lnTo>
                <a:lnTo>
                  <a:pt x="14141030" y="1680703"/>
                </a:lnTo>
                <a:lnTo>
                  <a:pt x="14040456" y="1726118"/>
                </a:lnTo>
                <a:lnTo>
                  <a:pt x="14035913" y="1725115"/>
                </a:lnTo>
                <a:cubicBezTo>
                  <a:pt x="14005080" y="1712113"/>
                  <a:pt x="13978777" y="1692153"/>
                  <a:pt x="13963442" y="1692032"/>
                </a:cubicBezTo>
                <a:cubicBezTo>
                  <a:pt x="13812772" y="1674053"/>
                  <a:pt x="13688080" y="1630448"/>
                  <a:pt x="13573484" y="1575537"/>
                </a:cubicBezTo>
                <a:lnTo>
                  <a:pt x="13406913" y="1482332"/>
                </a:lnTo>
                <a:lnTo>
                  <a:pt x="13376584" y="1496549"/>
                </a:lnTo>
                <a:lnTo>
                  <a:pt x="13310759" y="1523457"/>
                </a:lnTo>
                <a:lnTo>
                  <a:pt x="13349377" y="1567000"/>
                </a:lnTo>
                <a:lnTo>
                  <a:pt x="13282653" y="1555119"/>
                </a:lnTo>
                <a:lnTo>
                  <a:pt x="13239856" y="1604327"/>
                </a:lnTo>
                <a:lnTo>
                  <a:pt x="13202097" y="1616353"/>
                </a:lnTo>
                <a:lnTo>
                  <a:pt x="13244014" y="1651635"/>
                </a:lnTo>
                <a:lnTo>
                  <a:pt x="13266367" y="1652984"/>
                </a:lnTo>
                <a:cubicBezTo>
                  <a:pt x="13274511" y="1652409"/>
                  <a:pt x="13280766" y="1650480"/>
                  <a:pt x="13283404" y="1646595"/>
                </a:cubicBezTo>
                <a:lnTo>
                  <a:pt x="13262077" y="1666839"/>
                </a:lnTo>
                <a:lnTo>
                  <a:pt x="13318167" y="1714039"/>
                </a:lnTo>
                <a:lnTo>
                  <a:pt x="13357112" y="1704507"/>
                </a:lnTo>
                <a:cubicBezTo>
                  <a:pt x="13382659" y="1697546"/>
                  <a:pt x="13412836" y="1688466"/>
                  <a:pt x="13452723" y="1675174"/>
                </a:cubicBezTo>
                <a:cubicBezTo>
                  <a:pt x="13467604" y="1673843"/>
                  <a:pt x="13639856" y="1612233"/>
                  <a:pt x="13544509" y="1666940"/>
                </a:cubicBezTo>
                <a:cubicBezTo>
                  <a:pt x="13476671" y="1703406"/>
                  <a:pt x="13382785" y="1713027"/>
                  <a:pt x="13342489" y="1731217"/>
                </a:cubicBezTo>
                <a:lnTo>
                  <a:pt x="13339899" y="1732339"/>
                </a:lnTo>
                <a:lnTo>
                  <a:pt x="13355191" y="1745207"/>
                </a:lnTo>
                <a:cubicBezTo>
                  <a:pt x="13426932" y="1839394"/>
                  <a:pt x="13618561" y="1799664"/>
                  <a:pt x="13674482" y="1914007"/>
                </a:cubicBezTo>
                <a:cubicBezTo>
                  <a:pt x="13645091" y="1914891"/>
                  <a:pt x="13619470" y="1900353"/>
                  <a:pt x="13607740" y="1922530"/>
                </a:cubicBezTo>
                <a:lnTo>
                  <a:pt x="13601693" y="1955217"/>
                </a:lnTo>
                <a:lnTo>
                  <a:pt x="13788006" y="1912447"/>
                </a:lnTo>
                <a:lnTo>
                  <a:pt x="13622123" y="1974008"/>
                </a:lnTo>
                <a:lnTo>
                  <a:pt x="13626368" y="1977048"/>
                </a:lnTo>
                <a:cubicBezTo>
                  <a:pt x="13662550" y="1998035"/>
                  <a:pt x="13720996" y="2027369"/>
                  <a:pt x="13709914" y="2063906"/>
                </a:cubicBezTo>
                <a:cubicBezTo>
                  <a:pt x="13579781" y="2092900"/>
                  <a:pt x="13572245" y="2053743"/>
                  <a:pt x="13484747" y="2048853"/>
                </a:cubicBezTo>
                <a:cubicBezTo>
                  <a:pt x="13382411" y="2023545"/>
                  <a:pt x="13449417" y="2063995"/>
                  <a:pt x="13429976" y="2128092"/>
                </a:cubicBezTo>
                <a:cubicBezTo>
                  <a:pt x="13415207" y="2176807"/>
                  <a:pt x="13422441" y="2088937"/>
                  <a:pt x="13383495" y="2148012"/>
                </a:cubicBezTo>
                <a:cubicBezTo>
                  <a:pt x="13344546" y="2207087"/>
                  <a:pt x="13444010" y="2177846"/>
                  <a:pt x="13458851" y="2198259"/>
                </a:cubicBezTo>
                <a:cubicBezTo>
                  <a:pt x="13498037" y="2197085"/>
                  <a:pt x="13551021" y="2187764"/>
                  <a:pt x="13561190" y="2223562"/>
                </a:cubicBezTo>
                <a:cubicBezTo>
                  <a:pt x="13561190" y="2223562"/>
                  <a:pt x="13526911" y="2267250"/>
                  <a:pt x="13522242" y="2282637"/>
                </a:cubicBezTo>
                <a:cubicBezTo>
                  <a:pt x="13530593" y="2292443"/>
                  <a:pt x="13597602" y="2332882"/>
                  <a:pt x="13617108" y="2337910"/>
                </a:cubicBezTo>
                <a:cubicBezTo>
                  <a:pt x="13647030" y="2436630"/>
                  <a:pt x="13506488" y="2371930"/>
                  <a:pt x="13464672" y="2376462"/>
                </a:cubicBezTo>
                <a:cubicBezTo>
                  <a:pt x="13410650" y="2357223"/>
                  <a:pt x="13378150" y="2330999"/>
                  <a:pt x="13331666" y="2350916"/>
                </a:cubicBezTo>
                <a:cubicBezTo>
                  <a:pt x="13208835" y="2361164"/>
                  <a:pt x="13159478" y="2326545"/>
                  <a:pt x="13034012" y="2340157"/>
                </a:cubicBezTo>
                <a:cubicBezTo>
                  <a:pt x="13074046" y="2405540"/>
                  <a:pt x="13181861" y="2386109"/>
                  <a:pt x="13248871" y="2426546"/>
                </a:cubicBezTo>
                <a:cubicBezTo>
                  <a:pt x="13285249" y="2439962"/>
                  <a:pt x="13349385" y="2425863"/>
                  <a:pt x="13329946" y="2489963"/>
                </a:cubicBezTo>
                <a:cubicBezTo>
                  <a:pt x="13309454" y="2525515"/>
                  <a:pt x="13293635" y="2545679"/>
                  <a:pt x="13297485" y="2559645"/>
                </a:cubicBezTo>
                <a:cubicBezTo>
                  <a:pt x="13307666" y="2595433"/>
                  <a:pt x="13405302" y="2540214"/>
                  <a:pt x="13426630" y="2571229"/>
                </a:cubicBezTo>
                <a:lnTo>
                  <a:pt x="13425150" y="2572627"/>
                </a:lnTo>
                <a:lnTo>
                  <a:pt x="13413184" y="2577215"/>
                </a:lnTo>
                <a:lnTo>
                  <a:pt x="13404467" y="2579624"/>
                </a:lnTo>
                <a:lnTo>
                  <a:pt x="13230946" y="2643354"/>
                </a:lnTo>
                <a:lnTo>
                  <a:pt x="13175382" y="2687872"/>
                </a:lnTo>
                <a:lnTo>
                  <a:pt x="13363715" y="2638649"/>
                </a:lnTo>
                <a:lnTo>
                  <a:pt x="13341184" y="2666196"/>
                </a:lnTo>
                <a:cubicBezTo>
                  <a:pt x="13333954" y="2675776"/>
                  <a:pt x="13330473" y="2681592"/>
                  <a:pt x="13333728" y="2680193"/>
                </a:cubicBezTo>
                <a:cubicBezTo>
                  <a:pt x="13305938" y="2734489"/>
                  <a:pt x="13525357" y="2640463"/>
                  <a:pt x="13454760" y="2739874"/>
                </a:cubicBezTo>
                <a:cubicBezTo>
                  <a:pt x="13363650" y="2778913"/>
                  <a:pt x="13383093" y="2714813"/>
                  <a:pt x="13317098" y="2729703"/>
                </a:cubicBezTo>
                <a:cubicBezTo>
                  <a:pt x="13217635" y="2758939"/>
                  <a:pt x="13147788" y="2759868"/>
                  <a:pt x="13084630" y="2733394"/>
                </a:cubicBezTo>
                <a:cubicBezTo>
                  <a:pt x="12948817" y="2722437"/>
                  <a:pt x="13167528" y="2822796"/>
                  <a:pt x="13151702" y="2842968"/>
                </a:cubicBezTo>
                <a:lnTo>
                  <a:pt x="12998288" y="2922086"/>
                </a:lnTo>
                <a:cubicBezTo>
                  <a:pt x="12982466" y="2942252"/>
                  <a:pt x="13089473" y="2952169"/>
                  <a:pt x="13089473" y="2952169"/>
                </a:cubicBezTo>
                <a:cubicBezTo>
                  <a:pt x="13121956" y="2978405"/>
                  <a:pt x="13173110" y="2943099"/>
                  <a:pt x="13180646" y="2982254"/>
                </a:cubicBezTo>
                <a:cubicBezTo>
                  <a:pt x="13134159" y="3002178"/>
                  <a:pt x="13031825" y="2976871"/>
                  <a:pt x="13015999" y="2997041"/>
                </a:cubicBezTo>
                <a:cubicBezTo>
                  <a:pt x="13012041" y="3002082"/>
                  <a:pt x="13013330" y="3010177"/>
                  <a:pt x="13015643" y="3019394"/>
                </a:cubicBezTo>
                <a:lnTo>
                  <a:pt x="13017213" y="3027323"/>
                </a:lnTo>
                <a:lnTo>
                  <a:pt x="13172793" y="2992272"/>
                </a:lnTo>
                <a:lnTo>
                  <a:pt x="13247542" y="2975444"/>
                </a:lnTo>
                <a:cubicBezTo>
                  <a:pt x="13192316" y="3001047"/>
                  <a:pt x="13143934" y="3019351"/>
                  <a:pt x="13098948" y="3034051"/>
                </a:cubicBezTo>
                <a:lnTo>
                  <a:pt x="13016277" y="3057883"/>
                </a:lnTo>
                <a:lnTo>
                  <a:pt x="13008000" y="3072931"/>
                </a:lnTo>
                <a:cubicBezTo>
                  <a:pt x="12997511" y="3078999"/>
                  <a:pt x="12979611" y="3082350"/>
                  <a:pt x="12950074" y="3081063"/>
                </a:cubicBezTo>
                <a:lnTo>
                  <a:pt x="12938846" y="3080299"/>
                </a:lnTo>
                <a:lnTo>
                  <a:pt x="12932149" y="3082249"/>
                </a:lnTo>
                <a:lnTo>
                  <a:pt x="12932143" y="3082206"/>
                </a:lnTo>
                <a:lnTo>
                  <a:pt x="12893746" y="3049708"/>
                </a:lnTo>
                <a:lnTo>
                  <a:pt x="12884860" y="3082513"/>
                </a:lnTo>
                <a:lnTo>
                  <a:pt x="12862006" y="3102683"/>
                </a:lnTo>
                <a:lnTo>
                  <a:pt x="12842150" y="3108468"/>
                </a:lnTo>
                <a:cubicBezTo>
                  <a:pt x="12796941" y="3123491"/>
                  <a:pt x="12748229" y="3142281"/>
                  <a:pt x="12692566" y="3168533"/>
                </a:cubicBezTo>
                <a:cubicBezTo>
                  <a:pt x="12712331" y="3168585"/>
                  <a:pt x="12734319" y="3166010"/>
                  <a:pt x="12757748" y="3161766"/>
                </a:cubicBezTo>
                <a:lnTo>
                  <a:pt x="12809916" y="3149914"/>
                </a:lnTo>
                <a:lnTo>
                  <a:pt x="12795487" y="3188804"/>
                </a:lnTo>
                <a:lnTo>
                  <a:pt x="12544979" y="3261644"/>
                </a:lnTo>
                <a:lnTo>
                  <a:pt x="12553066" y="3264565"/>
                </a:lnTo>
                <a:cubicBezTo>
                  <a:pt x="12590215" y="3275418"/>
                  <a:pt x="12691786" y="3303277"/>
                  <a:pt x="12602425" y="3299184"/>
                </a:cubicBezTo>
                <a:cubicBezTo>
                  <a:pt x="12510255" y="3309686"/>
                  <a:pt x="12594947" y="3329160"/>
                  <a:pt x="12594141" y="3358506"/>
                </a:cubicBezTo>
                <a:cubicBezTo>
                  <a:pt x="12582979" y="3363289"/>
                  <a:pt x="12571828" y="3368069"/>
                  <a:pt x="12560669" y="3372848"/>
                </a:cubicBezTo>
                <a:cubicBezTo>
                  <a:pt x="12571828" y="3368069"/>
                  <a:pt x="12442543" y="3463624"/>
                  <a:pt x="12424082" y="3487145"/>
                </a:cubicBezTo>
                <a:cubicBezTo>
                  <a:pt x="12392437" y="3527483"/>
                  <a:pt x="12498463" y="3577972"/>
                  <a:pt x="12517975" y="3582992"/>
                </a:cubicBezTo>
                <a:cubicBezTo>
                  <a:pt x="12525513" y="3622148"/>
                  <a:pt x="12479474" y="3624588"/>
                  <a:pt x="12427264" y="3622702"/>
                </a:cubicBezTo>
                <a:lnTo>
                  <a:pt x="12381295" y="3621491"/>
                </a:lnTo>
                <a:lnTo>
                  <a:pt x="12365402" y="3294577"/>
                </a:lnTo>
                <a:lnTo>
                  <a:pt x="12353638" y="3349769"/>
                </a:lnTo>
                <a:cubicBezTo>
                  <a:pt x="12336273" y="3397808"/>
                  <a:pt x="12268145" y="3516648"/>
                  <a:pt x="12268509" y="3560887"/>
                </a:cubicBezTo>
                <a:cubicBezTo>
                  <a:pt x="12274440" y="3562076"/>
                  <a:pt x="12274120" y="3642977"/>
                  <a:pt x="12263273" y="3704287"/>
                </a:cubicBezTo>
                <a:lnTo>
                  <a:pt x="12258352" y="3724001"/>
                </a:lnTo>
                <a:lnTo>
                  <a:pt x="12222290" y="3726998"/>
                </a:lnTo>
                <a:lnTo>
                  <a:pt x="12197944" y="3734798"/>
                </a:lnTo>
                <a:lnTo>
                  <a:pt x="12194881" y="3730141"/>
                </a:lnTo>
                <a:lnTo>
                  <a:pt x="12175875" y="3697810"/>
                </a:lnTo>
                <a:lnTo>
                  <a:pt x="12181346" y="3740115"/>
                </a:lnTo>
                <a:lnTo>
                  <a:pt x="12042999" y="3784445"/>
                </a:lnTo>
                <a:lnTo>
                  <a:pt x="12019883" y="3790435"/>
                </a:lnTo>
                <a:lnTo>
                  <a:pt x="12053861" y="3817806"/>
                </a:lnTo>
                <a:cubicBezTo>
                  <a:pt x="12069072" y="3828898"/>
                  <a:pt x="12087876" y="3840912"/>
                  <a:pt x="12113728" y="3854374"/>
                </a:cubicBezTo>
                <a:cubicBezTo>
                  <a:pt x="12139723" y="3870008"/>
                  <a:pt x="12167751" y="3873612"/>
                  <a:pt x="12182586" y="3894027"/>
                </a:cubicBezTo>
                <a:lnTo>
                  <a:pt x="12177918" y="3917321"/>
                </a:lnTo>
                <a:lnTo>
                  <a:pt x="12169574" y="3914774"/>
                </a:lnTo>
                <a:cubicBezTo>
                  <a:pt x="12151669" y="3913723"/>
                  <a:pt x="12127517" y="3918083"/>
                  <a:pt x="12090141" y="3934515"/>
                </a:cubicBezTo>
                <a:lnTo>
                  <a:pt x="12088304" y="3935626"/>
                </a:lnTo>
                <a:lnTo>
                  <a:pt x="12058949" y="3933625"/>
                </a:lnTo>
                <a:cubicBezTo>
                  <a:pt x="12024440" y="3919408"/>
                  <a:pt x="12018923" y="3868233"/>
                  <a:pt x="11960304" y="3933500"/>
                </a:cubicBezTo>
                <a:cubicBezTo>
                  <a:pt x="11968208" y="3923426"/>
                  <a:pt x="11975430" y="3940965"/>
                  <a:pt x="11980570" y="3964701"/>
                </a:cubicBezTo>
                <a:lnTo>
                  <a:pt x="11984426" y="3998521"/>
                </a:lnTo>
                <a:lnTo>
                  <a:pt x="11951488" y="4018459"/>
                </a:lnTo>
                <a:lnTo>
                  <a:pt x="11986333" y="4015211"/>
                </a:lnTo>
                <a:lnTo>
                  <a:pt x="11988360" y="4033023"/>
                </a:lnTo>
                <a:cubicBezTo>
                  <a:pt x="11988360" y="4033023"/>
                  <a:pt x="12054356" y="4018126"/>
                  <a:pt x="11987385" y="4073593"/>
                </a:cubicBezTo>
                <a:cubicBezTo>
                  <a:pt x="11987385" y="4073593"/>
                  <a:pt x="11961383" y="4057971"/>
                  <a:pt x="11943738" y="4052141"/>
                </a:cubicBezTo>
                <a:cubicBezTo>
                  <a:pt x="11899074" y="4098052"/>
                  <a:pt x="11856272" y="4143169"/>
                  <a:pt x="11856272" y="4143169"/>
                </a:cubicBezTo>
                <a:cubicBezTo>
                  <a:pt x="11833959" y="4152725"/>
                  <a:pt x="11793117" y="4116692"/>
                  <a:pt x="11746630" y="4136608"/>
                </a:cubicBezTo>
                <a:cubicBezTo>
                  <a:pt x="11746630" y="4136608"/>
                  <a:pt x="11677830" y="4166089"/>
                  <a:pt x="11721481" y="4187537"/>
                </a:cubicBezTo>
                <a:cubicBezTo>
                  <a:pt x="11757858" y="4200950"/>
                  <a:pt x="11761473" y="4157016"/>
                  <a:pt x="11746706" y="4205729"/>
                </a:cubicBezTo>
                <a:cubicBezTo>
                  <a:pt x="11756815" y="4172398"/>
                  <a:pt x="11684393" y="4245812"/>
                  <a:pt x="11663905" y="4281368"/>
                </a:cubicBezTo>
                <a:cubicBezTo>
                  <a:pt x="11665073" y="4277517"/>
                  <a:pt x="11673443" y="4276579"/>
                  <a:pt x="11685103" y="4277648"/>
                </a:cubicBezTo>
                <a:lnTo>
                  <a:pt x="11719062" y="4284578"/>
                </a:lnTo>
                <a:lnTo>
                  <a:pt x="11721217" y="4283956"/>
                </a:lnTo>
                <a:lnTo>
                  <a:pt x="11990607" y="4208163"/>
                </a:lnTo>
                <a:lnTo>
                  <a:pt x="11988064" y="4233446"/>
                </a:lnTo>
                <a:lnTo>
                  <a:pt x="11955401" y="4245960"/>
                </a:lnTo>
                <a:cubicBezTo>
                  <a:pt x="11921318" y="4259806"/>
                  <a:pt x="11886550" y="4274982"/>
                  <a:pt x="11853797" y="4291306"/>
                </a:cubicBezTo>
                <a:lnTo>
                  <a:pt x="11817579" y="4312447"/>
                </a:lnTo>
                <a:lnTo>
                  <a:pt x="11596105" y="4379759"/>
                </a:lnTo>
                <a:lnTo>
                  <a:pt x="11586168" y="4383474"/>
                </a:lnTo>
                <a:lnTo>
                  <a:pt x="11604159" y="4400177"/>
                </a:lnTo>
                <a:lnTo>
                  <a:pt x="11603175" y="4406071"/>
                </a:lnTo>
                <a:lnTo>
                  <a:pt x="11617872" y="4400902"/>
                </a:lnTo>
                <a:lnTo>
                  <a:pt x="11733557" y="4372699"/>
                </a:lnTo>
                <a:lnTo>
                  <a:pt x="11703050" y="4401639"/>
                </a:lnTo>
                <a:cubicBezTo>
                  <a:pt x="11669485" y="4461155"/>
                  <a:pt x="11858956" y="4362488"/>
                  <a:pt x="11964316" y="4332875"/>
                </a:cubicBezTo>
                <a:lnTo>
                  <a:pt x="11978327" y="4330342"/>
                </a:lnTo>
                <a:lnTo>
                  <a:pt x="11978315" y="4330466"/>
                </a:lnTo>
                <a:lnTo>
                  <a:pt x="11978661" y="4378661"/>
                </a:lnTo>
                <a:lnTo>
                  <a:pt x="11840929" y="4417665"/>
                </a:lnTo>
                <a:lnTo>
                  <a:pt x="11678270" y="4474385"/>
                </a:lnTo>
                <a:lnTo>
                  <a:pt x="11680361" y="4466153"/>
                </a:lnTo>
                <a:cubicBezTo>
                  <a:pt x="11687425" y="4436493"/>
                  <a:pt x="11698121" y="4381321"/>
                  <a:pt x="11670688" y="4414554"/>
                </a:cubicBezTo>
                <a:lnTo>
                  <a:pt x="11660091" y="4446932"/>
                </a:lnTo>
                <a:lnTo>
                  <a:pt x="11669061" y="4471584"/>
                </a:lnTo>
                <a:lnTo>
                  <a:pt x="11668711" y="4477717"/>
                </a:lnTo>
                <a:lnTo>
                  <a:pt x="11615629" y="4496229"/>
                </a:lnTo>
                <a:lnTo>
                  <a:pt x="11610502" y="4485188"/>
                </a:lnTo>
                <a:lnTo>
                  <a:pt x="11605912" y="4499619"/>
                </a:lnTo>
                <a:lnTo>
                  <a:pt x="11552484" y="4518250"/>
                </a:lnTo>
                <a:lnTo>
                  <a:pt x="11556724" y="4487579"/>
                </a:lnTo>
                <a:lnTo>
                  <a:pt x="11544719" y="4520958"/>
                </a:lnTo>
                <a:lnTo>
                  <a:pt x="11495887" y="4537986"/>
                </a:lnTo>
                <a:lnTo>
                  <a:pt x="11501432" y="4513517"/>
                </a:lnTo>
                <a:cubicBezTo>
                  <a:pt x="11492925" y="4510900"/>
                  <a:pt x="11466637" y="4525410"/>
                  <a:pt x="11412230" y="4571549"/>
                </a:cubicBezTo>
                <a:lnTo>
                  <a:pt x="11376990" y="4608660"/>
                </a:lnTo>
                <a:cubicBezTo>
                  <a:pt x="11388562" y="4664799"/>
                  <a:pt x="11467127" y="4587644"/>
                  <a:pt x="11494919" y="4542234"/>
                </a:cubicBezTo>
                <a:lnTo>
                  <a:pt x="11495078" y="4541546"/>
                </a:lnTo>
                <a:lnTo>
                  <a:pt x="11541694" y="4529370"/>
                </a:lnTo>
                <a:lnTo>
                  <a:pt x="11520666" y="4587828"/>
                </a:lnTo>
                <a:lnTo>
                  <a:pt x="11390481" y="4639976"/>
                </a:lnTo>
                <a:lnTo>
                  <a:pt x="11511162" y="4614248"/>
                </a:lnTo>
                <a:lnTo>
                  <a:pt x="11496055" y="4656252"/>
                </a:lnTo>
                <a:lnTo>
                  <a:pt x="11492035" y="4671723"/>
                </a:lnTo>
                <a:lnTo>
                  <a:pt x="11393733" y="4700439"/>
                </a:lnTo>
                <a:cubicBezTo>
                  <a:pt x="11278783" y="4741112"/>
                  <a:pt x="11159468" y="4767602"/>
                  <a:pt x="11030356" y="4861793"/>
                </a:cubicBezTo>
                <a:cubicBezTo>
                  <a:pt x="10962532" y="4898238"/>
                  <a:pt x="10974810" y="4880135"/>
                  <a:pt x="10947224" y="4889894"/>
                </a:cubicBezTo>
                <a:cubicBezTo>
                  <a:pt x="10885632" y="4905133"/>
                  <a:pt x="10819565" y="4939000"/>
                  <a:pt x="10866752" y="4943276"/>
                </a:cubicBezTo>
                <a:cubicBezTo>
                  <a:pt x="10973357" y="4925214"/>
                  <a:pt x="11031072" y="4913970"/>
                  <a:pt x="11146023" y="4873292"/>
                </a:cubicBezTo>
                <a:cubicBezTo>
                  <a:pt x="11230711" y="4852342"/>
                  <a:pt x="11313901" y="4830157"/>
                  <a:pt x="11395956" y="4807903"/>
                </a:cubicBezTo>
                <a:lnTo>
                  <a:pt x="11461234" y="4790234"/>
                </a:lnTo>
                <a:lnTo>
                  <a:pt x="11453504" y="4819975"/>
                </a:lnTo>
                <a:lnTo>
                  <a:pt x="11450975" y="4830168"/>
                </a:lnTo>
                <a:lnTo>
                  <a:pt x="11405464" y="4843183"/>
                </a:lnTo>
                <a:cubicBezTo>
                  <a:pt x="11321697" y="4868038"/>
                  <a:pt x="11238792" y="4893234"/>
                  <a:pt x="11159446" y="4917050"/>
                </a:cubicBezTo>
                <a:cubicBezTo>
                  <a:pt x="11102144" y="4937985"/>
                  <a:pt x="11029611" y="4959058"/>
                  <a:pt x="11002017" y="4968825"/>
                </a:cubicBezTo>
                <a:cubicBezTo>
                  <a:pt x="10949079" y="5003942"/>
                  <a:pt x="10966132" y="5009706"/>
                  <a:pt x="10928019" y="5034988"/>
                </a:cubicBezTo>
                <a:cubicBezTo>
                  <a:pt x="10928019" y="5034988"/>
                  <a:pt x="10911605" y="5045874"/>
                  <a:pt x="10896509" y="5054822"/>
                </a:cubicBezTo>
                <a:lnTo>
                  <a:pt x="10891008" y="5057755"/>
                </a:lnTo>
                <a:lnTo>
                  <a:pt x="10892331" y="5024540"/>
                </a:lnTo>
                <a:lnTo>
                  <a:pt x="10892205" y="4997423"/>
                </a:lnTo>
                <a:lnTo>
                  <a:pt x="10834455" y="4977882"/>
                </a:lnTo>
                <a:lnTo>
                  <a:pt x="10782010" y="5004162"/>
                </a:lnTo>
                <a:lnTo>
                  <a:pt x="10761400" y="5119127"/>
                </a:lnTo>
                <a:lnTo>
                  <a:pt x="10766452" y="5137454"/>
                </a:lnTo>
                <a:cubicBezTo>
                  <a:pt x="10768343" y="5153361"/>
                  <a:pt x="10766867" y="5168239"/>
                  <a:pt x="10759553" y="5179664"/>
                </a:cubicBezTo>
                <a:lnTo>
                  <a:pt x="10748340" y="5191571"/>
                </a:lnTo>
                <a:lnTo>
                  <a:pt x="10720724" y="5334638"/>
                </a:lnTo>
                <a:cubicBezTo>
                  <a:pt x="10721705" y="5385670"/>
                  <a:pt x="10729396" y="5440932"/>
                  <a:pt x="10732360" y="5508064"/>
                </a:cubicBezTo>
                <a:cubicBezTo>
                  <a:pt x="10717666" y="5567966"/>
                  <a:pt x="10726491" y="5729222"/>
                  <a:pt x="10703249" y="5814663"/>
                </a:cubicBezTo>
                <a:lnTo>
                  <a:pt x="10695711" y="5831502"/>
                </a:lnTo>
                <a:lnTo>
                  <a:pt x="10664580" y="5849693"/>
                </a:lnTo>
                <a:lnTo>
                  <a:pt x="10643398" y="5862847"/>
                </a:lnTo>
                <a:lnTo>
                  <a:pt x="10614775" y="5848302"/>
                </a:lnTo>
                <a:cubicBezTo>
                  <a:pt x="10615249" y="5812543"/>
                  <a:pt x="10597717" y="5706074"/>
                  <a:pt x="10584358" y="5645126"/>
                </a:cubicBezTo>
                <a:lnTo>
                  <a:pt x="10578649" y="5623829"/>
                </a:lnTo>
                <a:lnTo>
                  <a:pt x="10534641" y="5679274"/>
                </a:lnTo>
                <a:cubicBezTo>
                  <a:pt x="10546417" y="5670588"/>
                  <a:pt x="10549043" y="5660072"/>
                  <a:pt x="10545807" y="5649770"/>
                </a:cubicBezTo>
                <a:lnTo>
                  <a:pt x="10528750" y="5629667"/>
                </a:lnTo>
                <a:lnTo>
                  <a:pt x="10513507" y="5638590"/>
                </a:lnTo>
                <a:cubicBezTo>
                  <a:pt x="10491210" y="5654642"/>
                  <a:pt x="10471924" y="5670136"/>
                  <a:pt x="10471924" y="5670136"/>
                </a:cubicBezTo>
                <a:lnTo>
                  <a:pt x="10460073" y="5613627"/>
                </a:lnTo>
                <a:lnTo>
                  <a:pt x="10447250" y="5617608"/>
                </a:lnTo>
                <a:cubicBezTo>
                  <a:pt x="10435564" y="5637351"/>
                  <a:pt x="10434464" y="5653687"/>
                  <a:pt x="10439152" y="5668544"/>
                </a:cubicBezTo>
                <a:lnTo>
                  <a:pt x="10440388" y="5670492"/>
                </a:lnTo>
                <a:lnTo>
                  <a:pt x="10439356" y="5671055"/>
                </a:lnTo>
                <a:cubicBezTo>
                  <a:pt x="10435322" y="5676353"/>
                  <a:pt x="10433145" y="5682279"/>
                  <a:pt x="10434968" y="5686863"/>
                </a:cubicBezTo>
                <a:lnTo>
                  <a:pt x="10452993" y="5690392"/>
                </a:lnTo>
                <a:lnTo>
                  <a:pt x="10465779" y="5710568"/>
                </a:lnTo>
                <a:lnTo>
                  <a:pt x="10473023" y="5728231"/>
                </a:lnTo>
                <a:lnTo>
                  <a:pt x="10484737" y="5819401"/>
                </a:lnTo>
                <a:lnTo>
                  <a:pt x="10496907" y="5900991"/>
                </a:lnTo>
                <a:lnTo>
                  <a:pt x="10491400" y="5943874"/>
                </a:lnTo>
                <a:lnTo>
                  <a:pt x="10485309" y="5963606"/>
                </a:lnTo>
                <a:lnTo>
                  <a:pt x="10459986" y="5981304"/>
                </a:lnTo>
                <a:cubicBezTo>
                  <a:pt x="10443300" y="5993860"/>
                  <a:pt x="10429908" y="6005094"/>
                  <a:pt x="10421099" y="6014372"/>
                </a:cubicBezTo>
                <a:cubicBezTo>
                  <a:pt x="10396171" y="6044341"/>
                  <a:pt x="10412587" y="6059590"/>
                  <a:pt x="10452927" y="6065256"/>
                </a:cubicBezTo>
                <a:lnTo>
                  <a:pt x="10453924" y="6065281"/>
                </a:lnTo>
                <a:lnTo>
                  <a:pt x="10451016" y="6074709"/>
                </a:lnTo>
                <a:lnTo>
                  <a:pt x="10444752" y="6113498"/>
                </a:lnTo>
                <a:lnTo>
                  <a:pt x="10417537" y="6130439"/>
                </a:lnTo>
                <a:cubicBezTo>
                  <a:pt x="10405531" y="6139192"/>
                  <a:pt x="10395382" y="6147297"/>
                  <a:pt x="10395382" y="6147297"/>
                </a:cubicBezTo>
                <a:cubicBezTo>
                  <a:pt x="10359036" y="6141610"/>
                  <a:pt x="10364008" y="6096187"/>
                  <a:pt x="10362018" y="6063053"/>
                </a:cubicBezTo>
                <a:cubicBezTo>
                  <a:pt x="10340563" y="6052192"/>
                  <a:pt x="10361545" y="5965976"/>
                  <a:pt x="10306060" y="6003582"/>
                </a:cubicBezTo>
                <a:cubicBezTo>
                  <a:pt x="10250578" y="6041186"/>
                  <a:pt x="10337206" y="6027990"/>
                  <a:pt x="10290044" y="6044378"/>
                </a:cubicBezTo>
                <a:lnTo>
                  <a:pt x="10228871" y="6046714"/>
                </a:lnTo>
                <a:lnTo>
                  <a:pt x="10214598" y="6017223"/>
                </a:lnTo>
                <a:cubicBezTo>
                  <a:pt x="10209458" y="5992731"/>
                  <a:pt x="10207753" y="5965247"/>
                  <a:pt x="10206054" y="5939147"/>
                </a:cubicBezTo>
                <a:lnTo>
                  <a:pt x="10205144" y="5931637"/>
                </a:lnTo>
                <a:lnTo>
                  <a:pt x="10199039" y="5881356"/>
                </a:lnTo>
                <a:lnTo>
                  <a:pt x="10180551" y="5951397"/>
                </a:lnTo>
                <a:cubicBezTo>
                  <a:pt x="10161424" y="5954972"/>
                  <a:pt x="10146585" y="5940831"/>
                  <a:pt x="10134716" y="5916925"/>
                </a:cubicBezTo>
                <a:lnTo>
                  <a:pt x="10118431" y="5862744"/>
                </a:lnTo>
                <a:lnTo>
                  <a:pt x="10088190" y="5874892"/>
                </a:lnTo>
                <a:cubicBezTo>
                  <a:pt x="10035019" y="5894356"/>
                  <a:pt x="9971561" y="5915103"/>
                  <a:pt x="9945985" y="5923361"/>
                </a:cubicBezTo>
                <a:lnTo>
                  <a:pt x="9937222" y="5926176"/>
                </a:lnTo>
                <a:lnTo>
                  <a:pt x="9926921" y="5940156"/>
                </a:lnTo>
                <a:lnTo>
                  <a:pt x="9861731" y="6025112"/>
                </a:lnTo>
                <a:lnTo>
                  <a:pt x="9863792" y="6017121"/>
                </a:lnTo>
                <a:lnTo>
                  <a:pt x="9870113" y="5983514"/>
                </a:lnTo>
                <a:lnTo>
                  <a:pt x="9818745" y="5940035"/>
                </a:lnTo>
                <a:lnTo>
                  <a:pt x="9800376" y="5959647"/>
                </a:lnTo>
                <a:cubicBezTo>
                  <a:pt x="9804015" y="5957116"/>
                  <a:pt x="9805427" y="5951681"/>
                  <a:pt x="9805341" y="5944769"/>
                </a:cubicBezTo>
                <a:lnTo>
                  <a:pt x="9802195" y="5926038"/>
                </a:lnTo>
                <a:lnTo>
                  <a:pt x="9763799" y="5893541"/>
                </a:lnTo>
                <a:lnTo>
                  <a:pt x="9754908" y="5926345"/>
                </a:lnTo>
                <a:lnTo>
                  <a:pt x="9709524" y="5966401"/>
                </a:lnTo>
                <a:lnTo>
                  <a:pt x="9726706" y="6021698"/>
                </a:lnTo>
                <a:lnTo>
                  <a:pt x="9680375" y="5992651"/>
                </a:lnTo>
                <a:lnTo>
                  <a:pt x="9658978" y="6050319"/>
                </a:lnTo>
                <a:lnTo>
                  <a:pt x="9647318" y="6077036"/>
                </a:lnTo>
                <a:lnTo>
                  <a:pt x="9753259" y="6209954"/>
                </a:lnTo>
                <a:lnTo>
                  <a:pt x="9799306" y="6309943"/>
                </a:lnTo>
                <a:lnTo>
                  <a:pt x="9796114" y="6317389"/>
                </a:lnTo>
                <a:cubicBezTo>
                  <a:pt x="9783795" y="6338731"/>
                  <a:pt x="9768132" y="6362508"/>
                  <a:pt x="9753385" y="6384853"/>
                </a:cubicBezTo>
                <a:lnTo>
                  <a:pt x="9718958" y="6439296"/>
                </a:lnTo>
                <a:lnTo>
                  <a:pt x="9701281" y="6407178"/>
                </a:lnTo>
                <a:cubicBezTo>
                  <a:pt x="9691555" y="6385545"/>
                  <a:pt x="9679494" y="6365773"/>
                  <a:pt x="9659397" y="6367828"/>
                </a:cubicBezTo>
                <a:cubicBezTo>
                  <a:pt x="9645867" y="6364073"/>
                  <a:pt x="9589662" y="6408970"/>
                  <a:pt x="9589662" y="6408970"/>
                </a:cubicBezTo>
                <a:cubicBezTo>
                  <a:pt x="9589662" y="6408970"/>
                  <a:pt x="9586120" y="6408441"/>
                  <a:pt x="9583619" y="6405258"/>
                </a:cubicBezTo>
                <a:lnTo>
                  <a:pt x="9583709" y="6396628"/>
                </a:lnTo>
                <a:lnTo>
                  <a:pt x="9574136" y="6392859"/>
                </a:lnTo>
                <a:lnTo>
                  <a:pt x="9583825" y="6385631"/>
                </a:lnTo>
                <a:cubicBezTo>
                  <a:pt x="9554044" y="6395982"/>
                  <a:pt x="9528103" y="6396541"/>
                  <a:pt x="9528103" y="6396541"/>
                </a:cubicBezTo>
                <a:cubicBezTo>
                  <a:pt x="9464926" y="6453729"/>
                  <a:pt x="9611119" y="6419833"/>
                  <a:pt x="9593970" y="6496268"/>
                </a:cubicBezTo>
                <a:cubicBezTo>
                  <a:pt x="9590130" y="6506055"/>
                  <a:pt x="9559215" y="6552031"/>
                  <a:pt x="9555372" y="6561823"/>
                </a:cubicBezTo>
                <a:cubicBezTo>
                  <a:pt x="9550403" y="6607243"/>
                  <a:pt x="9562802" y="6646623"/>
                  <a:pt x="9568881" y="6696647"/>
                </a:cubicBezTo>
                <a:cubicBezTo>
                  <a:pt x="9575442" y="6712695"/>
                  <a:pt x="9650990" y="6825968"/>
                  <a:pt x="9647146" y="6835760"/>
                </a:cubicBezTo>
                <a:cubicBezTo>
                  <a:pt x="9624571" y="6860513"/>
                  <a:pt x="9558036" y="6893504"/>
                  <a:pt x="9543783" y="6897053"/>
                </a:cubicBezTo>
                <a:cubicBezTo>
                  <a:pt x="9535495" y="6893588"/>
                  <a:pt x="9508807" y="6841818"/>
                  <a:pt x="9499415" y="6848845"/>
                </a:cubicBezTo>
                <a:lnTo>
                  <a:pt x="9497840" y="6869879"/>
                </a:lnTo>
                <a:lnTo>
                  <a:pt x="9478367" y="6854178"/>
                </a:lnTo>
                <a:lnTo>
                  <a:pt x="9424278" y="6829109"/>
                </a:lnTo>
                <a:lnTo>
                  <a:pt x="9394368" y="6795176"/>
                </a:lnTo>
                <a:cubicBezTo>
                  <a:pt x="9382895" y="6782781"/>
                  <a:pt x="9373930" y="6772859"/>
                  <a:pt x="9370331" y="6765654"/>
                </a:cubicBezTo>
                <a:cubicBezTo>
                  <a:pt x="9307614" y="6704298"/>
                  <a:pt x="9255577" y="6641692"/>
                  <a:pt x="9204739" y="6580789"/>
                </a:cubicBezTo>
                <a:lnTo>
                  <a:pt x="9193637" y="6568539"/>
                </a:lnTo>
                <a:lnTo>
                  <a:pt x="9173561" y="6610592"/>
                </a:lnTo>
                <a:lnTo>
                  <a:pt x="9164654" y="6626719"/>
                </a:lnTo>
                <a:lnTo>
                  <a:pt x="9175954" y="6644098"/>
                </a:lnTo>
                <a:lnTo>
                  <a:pt x="9119276" y="6676440"/>
                </a:lnTo>
                <a:cubicBezTo>
                  <a:pt x="9119276" y="6676440"/>
                  <a:pt x="9147692" y="6770458"/>
                  <a:pt x="9138164" y="6812715"/>
                </a:cubicBezTo>
                <a:lnTo>
                  <a:pt x="9158676" y="6943067"/>
                </a:lnTo>
                <a:lnTo>
                  <a:pt x="9158656" y="6943149"/>
                </a:lnTo>
                <a:lnTo>
                  <a:pt x="9158700" y="6943199"/>
                </a:lnTo>
                <a:lnTo>
                  <a:pt x="9164473" y="6979916"/>
                </a:lnTo>
                <a:lnTo>
                  <a:pt x="9175326" y="7019367"/>
                </a:lnTo>
                <a:lnTo>
                  <a:pt x="9174626" y="7023929"/>
                </a:lnTo>
                <a:cubicBezTo>
                  <a:pt x="9171304" y="7040583"/>
                  <a:pt x="9168944" y="7054788"/>
                  <a:pt x="9172224" y="7062811"/>
                </a:cubicBezTo>
                <a:lnTo>
                  <a:pt x="9206249" y="7136306"/>
                </a:lnTo>
                <a:lnTo>
                  <a:pt x="9210063" y="7150973"/>
                </a:lnTo>
                <a:lnTo>
                  <a:pt x="9209733" y="7157141"/>
                </a:lnTo>
                <a:lnTo>
                  <a:pt x="9205587" y="7144675"/>
                </a:lnTo>
                <a:cubicBezTo>
                  <a:pt x="9198221" y="7133403"/>
                  <a:pt x="9188120" y="7127404"/>
                  <a:pt x="9173735" y="7129930"/>
                </a:cubicBezTo>
                <a:lnTo>
                  <a:pt x="9147760" y="7140398"/>
                </a:lnTo>
                <a:lnTo>
                  <a:pt x="9098157" y="7081974"/>
                </a:lnTo>
                <a:cubicBezTo>
                  <a:pt x="9082462" y="7060544"/>
                  <a:pt x="9069952" y="7040097"/>
                  <a:pt x="9064907" y="7026203"/>
                </a:cubicBezTo>
                <a:cubicBezTo>
                  <a:pt x="9064907" y="7026203"/>
                  <a:pt x="9062194" y="6937338"/>
                  <a:pt x="9003591" y="7013928"/>
                </a:cubicBezTo>
                <a:cubicBezTo>
                  <a:pt x="8996283" y="7025343"/>
                  <a:pt x="8997124" y="7037931"/>
                  <a:pt x="9002320" y="7050354"/>
                </a:cubicBezTo>
                <a:lnTo>
                  <a:pt x="9026834" y="7085383"/>
                </a:lnTo>
                <a:lnTo>
                  <a:pt x="9014840" y="7086653"/>
                </a:lnTo>
                <a:cubicBezTo>
                  <a:pt x="9008821" y="7091758"/>
                  <a:pt x="9004661" y="7102012"/>
                  <a:pt x="9004097" y="7119824"/>
                </a:cubicBezTo>
                <a:cubicBezTo>
                  <a:pt x="8998486" y="7166875"/>
                  <a:pt x="9048999" y="7174688"/>
                  <a:pt x="9056200" y="7189098"/>
                </a:cubicBezTo>
                <a:cubicBezTo>
                  <a:pt x="9065883" y="7202648"/>
                  <a:pt x="9031848" y="7251121"/>
                  <a:pt x="9028010" y="7260910"/>
                </a:cubicBezTo>
                <a:cubicBezTo>
                  <a:pt x="9042177" y="7263034"/>
                  <a:pt x="9056429" y="7259485"/>
                  <a:pt x="9063632" y="7273898"/>
                </a:cubicBezTo>
                <a:cubicBezTo>
                  <a:pt x="9059792" y="7283684"/>
                  <a:pt x="9043773" y="7324486"/>
                  <a:pt x="9036072" y="7344082"/>
                </a:cubicBezTo>
                <a:cubicBezTo>
                  <a:pt x="9046486" y="7350321"/>
                  <a:pt x="9055044" y="7399494"/>
                  <a:pt x="9064963" y="7439735"/>
                </a:cubicBezTo>
                <a:lnTo>
                  <a:pt x="9066384" y="7446181"/>
                </a:lnTo>
                <a:lnTo>
                  <a:pt x="9039938" y="7505760"/>
                </a:lnTo>
                <a:lnTo>
                  <a:pt x="9003902" y="7446510"/>
                </a:lnTo>
                <a:cubicBezTo>
                  <a:pt x="8992823" y="7411953"/>
                  <a:pt x="8984079" y="7375534"/>
                  <a:pt x="8966832" y="7351227"/>
                </a:cubicBezTo>
                <a:cubicBezTo>
                  <a:pt x="8957027" y="7324334"/>
                  <a:pt x="8937856" y="7304925"/>
                  <a:pt x="8916736" y="7287070"/>
                </a:cubicBezTo>
                <a:lnTo>
                  <a:pt x="8901400" y="7273461"/>
                </a:lnTo>
                <a:lnTo>
                  <a:pt x="8899589" y="7281006"/>
                </a:lnTo>
                <a:lnTo>
                  <a:pt x="8884109" y="7343952"/>
                </a:lnTo>
                <a:lnTo>
                  <a:pt x="8911342" y="7388835"/>
                </a:lnTo>
                <a:cubicBezTo>
                  <a:pt x="8943128" y="7411604"/>
                  <a:pt x="8976978" y="7461860"/>
                  <a:pt x="8889638" y="7482342"/>
                </a:cubicBezTo>
                <a:lnTo>
                  <a:pt x="8854947" y="7466967"/>
                </a:lnTo>
                <a:lnTo>
                  <a:pt x="8843169" y="7523212"/>
                </a:lnTo>
                <a:lnTo>
                  <a:pt x="8802130" y="7484190"/>
                </a:lnTo>
                <a:cubicBezTo>
                  <a:pt x="8770799" y="7456527"/>
                  <a:pt x="8749060" y="7446826"/>
                  <a:pt x="8750977" y="7493998"/>
                </a:cubicBezTo>
                <a:lnTo>
                  <a:pt x="8759257" y="7548209"/>
                </a:lnTo>
                <a:lnTo>
                  <a:pt x="8731247" y="7619177"/>
                </a:lnTo>
                <a:cubicBezTo>
                  <a:pt x="8670165" y="7830330"/>
                  <a:pt x="8639543" y="8006668"/>
                  <a:pt x="8591670" y="8222248"/>
                </a:cubicBezTo>
                <a:lnTo>
                  <a:pt x="8581095" y="8240405"/>
                </a:lnTo>
                <a:lnTo>
                  <a:pt x="8565246" y="8209590"/>
                </a:lnTo>
                <a:lnTo>
                  <a:pt x="8551568" y="8188597"/>
                </a:lnTo>
                <a:lnTo>
                  <a:pt x="8587560" y="7977246"/>
                </a:lnTo>
                <a:cubicBezTo>
                  <a:pt x="8611742" y="7891415"/>
                  <a:pt x="8636674" y="7804408"/>
                  <a:pt x="8632546" y="7732908"/>
                </a:cubicBezTo>
                <a:cubicBezTo>
                  <a:pt x="8594731" y="7843545"/>
                  <a:pt x="8567828" y="7946591"/>
                  <a:pt x="8545313" y="8047498"/>
                </a:cubicBezTo>
                <a:lnTo>
                  <a:pt x="8523918" y="8153520"/>
                </a:lnTo>
                <a:lnTo>
                  <a:pt x="8495642" y="8148720"/>
                </a:lnTo>
                <a:lnTo>
                  <a:pt x="8476014" y="8188532"/>
                </a:lnTo>
                <a:lnTo>
                  <a:pt x="8479098" y="8151842"/>
                </a:lnTo>
                <a:cubicBezTo>
                  <a:pt x="8480554" y="8124644"/>
                  <a:pt x="8450363" y="8132037"/>
                  <a:pt x="8457827" y="8107986"/>
                </a:cubicBezTo>
                <a:cubicBezTo>
                  <a:pt x="8458460" y="8042604"/>
                  <a:pt x="8518666" y="7922144"/>
                  <a:pt x="8504738" y="7866893"/>
                </a:cubicBezTo>
                <a:cubicBezTo>
                  <a:pt x="8475114" y="7939879"/>
                  <a:pt x="8473645" y="7967092"/>
                  <a:pt x="8450161" y="8028475"/>
                </a:cubicBezTo>
                <a:cubicBezTo>
                  <a:pt x="8450283" y="8015822"/>
                  <a:pt x="8450363" y="8132037"/>
                  <a:pt x="8419904" y="8166852"/>
                </a:cubicBezTo>
                <a:cubicBezTo>
                  <a:pt x="8381027" y="8200189"/>
                  <a:pt x="8444415" y="8000000"/>
                  <a:pt x="8444535" y="7987350"/>
                </a:cubicBezTo>
                <a:cubicBezTo>
                  <a:pt x="8498271" y="7787594"/>
                  <a:pt x="8514931" y="7684867"/>
                  <a:pt x="8561457" y="7483844"/>
                </a:cubicBezTo>
                <a:cubicBezTo>
                  <a:pt x="8561457" y="7483844"/>
                  <a:pt x="8621787" y="7350725"/>
                  <a:pt x="8561007" y="7405594"/>
                </a:cubicBezTo>
                <a:cubicBezTo>
                  <a:pt x="8530551" y="7440406"/>
                  <a:pt x="8522065" y="7569918"/>
                  <a:pt x="8514724" y="7581310"/>
                </a:cubicBezTo>
                <a:cubicBezTo>
                  <a:pt x="8469793" y="7742464"/>
                  <a:pt x="8438335" y="7880630"/>
                  <a:pt x="8383637" y="8054868"/>
                </a:cubicBezTo>
                <a:cubicBezTo>
                  <a:pt x="8430614" y="7932093"/>
                  <a:pt x="8406488" y="8058871"/>
                  <a:pt x="8370035" y="8090520"/>
                </a:cubicBezTo>
                <a:cubicBezTo>
                  <a:pt x="8316601" y="8133991"/>
                  <a:pt x="8392244" y="7912706"/>
                  <a:pt x="8392367" y="7900052"/>
                </a:cubicBezTo>
                <a:cubicBezTo>
                  <a:pt x="8439849" y="7724547"/>
                  <a:pt x="8478904" y="7547578"/>
                  <a:pt x="8546105" y="7326924"/>
                </a:cubicBezTo>
                <a:cubicBezTo>
                  <a:pt x="8546105" y="7326924"/>
                  <a:pt x="8577317" y="7214071"/>
                  <a:pt x="8540742" y="7258386"/>
                </a:cubicBezTo>
                <a:lnTo>
                  <a:pt x="8530149" y="7290756"/>
                </a:lnTo>
                <a:lnTo>
                  <a:pt x="8539112" y="7315415"/>
                </a:lnTo>
                <a:cubicBezTo>
                  <a:pt x="8541471" y="7326136"/>
                  <a:pt x="8541575" y="7336270"/>
                  <a:pt x="8537455" y="7344463"/>
                </a:cubicBezTo>
                <a:lnTo>
                  <a:pt x="8511872" y="7360920"/>
                </a:lnTo>
                <a:lnTo>
                  <a:pt x="8509531" y="7371235"/>
                </a:lnTo>
                <a:cubicBezTo>
                  <a:pt x="8524210" y="7348449"/>
                  <a:pt x="8494097" y="7472061"/>
                  <a:pt x="8448002" y="7504140"/>
                </a:cubicBezTo>
                <a:cubicBezTo>
                  <a:pt x="8433447" y="7514266"/>
                  <a:pt x="8478112" y="7380532"/>
                  <a:pt x="8486795" y="7354584"/>
                </a:cubicBezTo>
                <a:lnTo>
                  <a:pt x="8488691" y="7345680"/>
                </a:lnTo>
                <a:lnTo>
                  <a:pt x="8488088" y="7345236"/>
                </a:lnTo>
                <a:lnTo>
                  <a:pt x="8480556" y="7329015"/>
                </a:lnTo>
                <a:lnTo>
                  <a:pt x="8408185" y="7556594"/>
                </a:lnTo>
                <a:cubicBezTo>
                  <a:pt x="8375923" y="7667950"/>
                  <a:pt x="8345330" y="7779847"/>
                  <a:pt x="8310442" y="7898406"/>
                </a:cubicBezTo>
                <a:cubicBezTo>
                  <a:pt x="8310442" y="7898406"/>
                  <a:pt x="8347853" y="7892269"/>
                  <a:pt x="8304065" y="7935312"/>
                </a:cubicBezTo>
                <a:cubicBezTo>
                  <a:pt x="8279739" y="7958530"/>
                  <a:pt x="8302388" y="7858966"/>
                  <a:pt x="8295887" y="7908530"/>
                </a:cubicBezTo>
                <a:cubicBezTo>
                  <a:pt x="8320391" y="7741690"/>
                  <a:pt x="8425397" y="7474826"/>
                  <a:pt x="8426782" y="7331404"/>
                </a:cubicBezTo>
                <a:cubicBezTo>
                  <a:pt x="8328161" y="7561349"/>
                  <a:pt x="8311704" y="7767636"/>
                  <a:pt x="8242064" y="7992079"/>
                </a:cubicBezTo>
                <a:cubicBezTo>
                  <a:pt x="8241944" y="8004730"/>
                  <a:pt x="8212201" y="8090374"/>
                  <a:pt x="8180656" y="8112329"/>
                </a:cubicBezTo>
                <a:lnTo>
                  <a:pt x="8195967" y="8024159"/>
                </a:lnTo>
                <a:cubicBezTo>
                  <a:pt x="8227056" y="7923961"/>
                  <a:pt x="8252137" y="7822704"/>
                  <a:pt x="8261333" y="7744033"/>
                </a:cubicBezTo>
                <a:cubicBezTo>
                  <a:pt x="8230372" y="7830524"/>
                  <a:pt x="8206958" y="7915162"/>
                  <a:pt x="8184436" y="8001544"/>
                </a:cubicBezTo>
                <a:cubicBezTo>
                  <a:pt x="8161916" y="8087918"/>
                  <a:pt x="8140282" y="8176038"/>
                  <a:pt x="8112866" y="8269488"/>
                </a:cubicBezTo>
                <a:cubicBezTo>
                  <a:pt x="8073924" y="8433809"/>
                  <a:pt x="8065324" y="8575971"/>
                  <a:pt x="8017960" y="8738820"/>
                </a:cubicBezTo>
                <a:cubicBezTo>
                  <a:pt x="7995493" y="8819396"/>
                  <a:pt x="7974225" y="8900717"/>
                  <a:pt x="7961151" y="8975542"/>
                </a:cubicBezTo>
                <a:lnTo>
                  <a:pt x="7959718" y="9012647"/>
                </a:lnTo>
                <a:lnTo>
                  <a:pt x="8002335" y="8830906"/>
                </a:lnTo>
                <a:cubicBezTo>
                  <a:pt x="8020244" y="8758279"/>
                  <a:pt x="8038563" y="8686348"/>
                  <a:pt x="8055791" y="8617532"/>
                </a:cubicBezTo>
                <a:cubicBezTo>
                  <a:pt x="8071938" y="8567539"/>
                  <a:pt x="8087007" y="8504678"/>
                  <a:pt x="8094467" y="8480632"/>
                </a:cubicBezTo>
                <a:cubicBezTo>
                  <a:pt x="8125050" y="8433158"/>
                  <a:pt x="8132147" y="8447075"/>
                  <a:pt x="8154159" y="8412901"/>
                </a:cubicBezTo>
                <a:cubicBezTo>
                  <a:pt x="8154159" y="8412901"/>
                  <a:pt x="8192087" y="8354035"/>
                  <a:pt x="8177530" y="8364167"/>
                </a:cubicBezTo>
                <a:cubicBezTo>
                  <a:pt x="8192087" y="8354035"/>
                  <a:pt x="8191449" y="8419427"/>
                  <a:pt x="8183609" y="8483542"/>
                </a:cubicBezTo>
                <a:lnTo>
                  <a:pt x="8200717" y="8464379"/>
                </a:lnTo>
                <a:lnTo>
                  <a:pt x="8207585" y="8495758"/>
                </a:lnTo>
                <a:cubicBezTo>
                  <a:pt x="8203959" y="8543750"/>
                  <a:pt x="8170232" y="8620641"/>
                  <a:pt x="8151515" y="8687094"/>
                </a:cubicBezTo>
                <a:cubicBezTo>
                  <a:pt x="8090125" y="9054536"/>
                  <a:pt x="8027535" y="9421768"/>
                  <a:pt x="8076858" y="9679693"/>
                </a:cubicBezTo>
                <a:cubicBezTo>
                  <a:pt x="8104830" y="9777543"/>
                  <a:pt x="8134019" y="9873500"/>
                  <a:pt x="8154771" y="9970094"/>
                </a:cubicBezTo>
                <a:cubicBezTo>
                  <a:pt x="8175609" y="10182900"/>
                  <a:pt x="8172003" y="10431567"/>
                  <a:pt x="8251065" y="10603857"/>
                </a:cubicBezTo>
                <a:cubicBezTo>
                  <a:pt x="8304073" y="10729326"/>
                  <a:pt x="8332755" y="10878013"/>
                  <a:pt x="8389213" y="11020984"/>
                </a:cubicBezTo>
                <a:cubicBezTo>
                  <a:pt x="8404609" y="11049030"/>
                  <a:pt x="8404099" y="11101758"/>
                  <a:pt x="8419486" y="11129808"/>
                </a:cubicBezTo>
                <a:cubicBezTo>
                  <a:pt x="8423038" y="11136760"/>
                  <a:pt x="8431994" y="11145196"/>
                  <a:pt x="8441027" y="11145454"/>
                </a:cubicBezTo>
                <a:lnTo>
                  <a:pt x="8444408" y="11140325"/>
                </a:lnTo>
                <a:lnTo>
                  <a:pt x="8453111" y="11190961"/>
                </a:lnTo>
                <a:lnTo>
                  <a:pt x="8449265" y="11196550"/>
                </a:lnTo>
                <a:lnTo>
                  <a:pt x="8453883" y="11195479"/>
                </a:lnTo>
                <a:lnTo>
                  <a:pt x="8456734" y="11212071"/>
                </a:lnTo>
                <a:cubicBezTo>
                  <a:pt x="8486948" y="11403975"/>
                  <a:pt x="8518630" y="11594794"/>
                  <a:pt x="8556094" y="11783091"/>
                </a:cubicBezTo>
                <a:lnTo>
                  <a:pt x="8577385" y="11880850"/>
                </a:lnTo>
                <a:lnTo>
                  <a:pt x="1446785" y="11880850"/>
                </a:lnTo>
                <a:lnTo>
                  <a:pt x="1446785" y="11880849"/>
                </a:lnTo>
                <a:lnTo>
                  <a:pt x="0" y="1188084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482600" dist="4953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91DB4-3A1E-4A68-929B-5B44B1196973}"/>
              </a:ext>
            </a:extLst>
          </p:cNvPr>
          <p:cNvSpPr txBox="1"/>
          <p:nvPr/>
        </p:nvSpPr>
        <p:spPr>
          <a:xfrm>
            <a:off x="1002711" y="272821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905EC-2B84-48BC-A06B-9162D9A4D1E7}"/>
              </a:ext>
            </a:extLst>
          </p:cNvPr>
          <p:cNvSpPr txBox="1"/>
          <p:nvPr/>
        </p:nvSpPr>
        <p:spPr>
          <a:xfrm>
            <a:off x="1002713" y="3248910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0615F-2A29-43EF-9F95-8F801A70B16C}"/>
              </a:ext>
            </a:extLst>
          </p:cNvPr>
          <p:cNvSpPr txBox="1"/>
          <p:nvPr/>
        </p:nvSpPr>
        <p:spPr>
          <a:xfrm>
            <a:off x="1002711" y="80895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DB7BD7-E888-4548-927C-4F001A90C94C}"/>
              </a:ext>
            </a:extLst>
          </p:cNvPr>
          <p:cNvSpPr txBox="1"/>
          <p:nvPr/>
        </p:nvSpPr>
        <p:spPr>
          <a:xfrm>
            <a:off x="1002713" y="132965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3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308B8F4-768E-4ED6-AE4F-59FF480AE8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10741"/>
          <a:stretch>
            <a:fillRect/>
          </a:stretch>
        </p:blipFill>
        <p:spPr/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65D2E10-ED21-4E2B-8C44-2AB7D68347E2}"/>
              </a:ext>
            </a:extLst>
          </p:cNvPr>
          <p:cNvSpPr/>
          <p:nvPr/>
        </p:nvSpPr>
        <p:spPr>
          <a:xfrm rot="10800000" flipH="1">
            <a:off x="426188" y="459174"/>
            <a:ext cx="6488062" cy="5939652"/>
          </a:xfrm>
          <a:custGeom>
            <a:avLst/>
            <a:gdLst>
              <a:gd name="connsiteX0" fmla="*/ 8761479 w 8977313"/>
              <a:gd name="connsiteY0" fmla="*/ 16790 h 11880850"/>
              <a:gd name="connsiteX1" fmla="*/ 8765632 w 8977313"/>
              <a:gd name="connsiteY1" fmla="*/ 11819 h 11880850"/>
              <a:gd name="connsiteX2" fmla="*/ 8764283 w 8977313"/>
              <a:gd name="connsiteY2" fmla="*/ 0 h 11880850"/>
              <a:gd name="connsiteX3" fmla="*/ 8763974 w 8977313"/>
              <a:gd name="connsiteY3" fmla="*/ 0 h 11880850"/>
              <a:gd name="connsiteX4" fmla="*/ 8763021 w 8977313"/>
              <a:gd name="connsiteY4" fmla="*/ 87358 h 11880850"/>
              <a:gd name="connsiteX5" fmla="*/ 8771541 w 8977313"/>
              <a:gd name="connsiteY5" fmla="*/ 87133 h 11880850"/>
              <a:gd name="connsiteX6" fmla="*/ 8762839 w 8977313"/>
              <a:gd name="connsiteY6" fmla="*/ 80428 h 11880850"/>
              <a:gd name="connsiteX7" fmla="*/ 8762115 w 8977313"/>
              <a:gd name="connsiteY7" fmla="*/ 85302 h 11880850"/>
              <a:gd name="connsiteX8" fmla="*/ 8763021 w 8977313"/>
              <a:gd name="connsiteY8" fmla="*/ 87358 h 11880850"/>
              <a:gd name="connsiteX9" fmla="*/ 8821576 w 8977313"/>
              <a:gd name="connsiteY9" fmla="*/ 152944 h 11880850"/>
              <a:gd name="connsiteX10" fmla="*/ 8823282 w 8977313"/>
              <a:gd name="connsiteY10" fmla="*/ 149619 h 11880850"/>
              <a:gd name="connsiteX11" fmla="*/ 8813854 w 8977313"/>
              <a:gd name="connsiteY11" fmla="*/ 147789 h 11880850"/>
              <a:gd name="connsiteX12" fmla="*/ 8813252 w 8977313"/>
              <a:gd name="connsiteY12" fmla="*/ 151850 h 11880850"/>
              <a:gd name="connsiteX13" fmla="*/ 8821576 w 8977313"/>
              <a:gd name="connsiteY13" fmla="*/ 152944 h 11880850"/>
              <a:gd name="connsiteX14" fmla="*/ 8728285 w 8977313"/>
              <a:gd name="connsiteY14" fmla="*/ 301522 h 11880850"/>
              <a:gd name="connsiteX15" fmla="*/ 8728951 w 8977313"/>
              <a:gd name="connsiteY15" fmla="*/ 297029 h 11880850"/>
              <a:gd name="connsiteX16" fmla="*/ 8730953 w 8977313"/>
              <a:gd name="connsiteY16" fmla="*/ 283552 h 11880850"/>
              <a:gd name="connsiteX17" fmla="*/ 8722105 w 8977313"/>
              <a:gd name="connsiteY17" fmla="*/ 281834 h 11880850"/>
              <a:gd name="connsiteX18" fmla="*/ 8728285 w 8977313"/>
              <a:gd name="connsiteY18" fmla="*/ 301522 h 11880850"/>
              <a:gd name="connsiteX19" fmla="*/ 8735129 w 8977313"/>
              <a:gd name="connsiteY19" fmla="*/ 316717 h 11880850"/>
              <a:gd name="connsiteX20" fmla="*/ 8739133 w 8977313"/>
              <a:gd name="connsiteY20" fmla="*/ 289764 h 11880850"/>
              <a:gd name="connsiteX21" fmla="*/ 8749317 w 8977313"/>
              <a:gd name="connsiteY21" fmla="*/ 282496 h 11880850"/>
              <a:gd name="connsiteX22" fmla="*/ 8749983 w 8977313"/>
              <a:gd name="connsiteY22" fmla="*/ 278004 h 11880850"/>
              <a:gd name="connsiteX23" fmla="*/ 8741136 w 8977313"/>
              <a:gd name="connsiteY23" fmla="*/ 276286 h 11880850"/>
              <a:gd name="connsiteX24" fmla="*/ 8740468 w 8977313"/>
              <a:gd name="connsiteY24" fmla="*/ 280778 h 11880850"/>
              <a:gd name="connsiteX25" fmla="*/ 8739801 w 8977313"/>
              <a:gd name="connsiteY25" fmla="*/ 285271 h 11880850"/>
              <a:gd name="connsiteX26" fmla="*/ 8733897 w 8977313"/>
              <a:gd name="connsiteY26" fmla="*/ 302034 h 11880850"/>
              <a:gd name="connsiteX27" fmla="*/ 8735129 w 8977313"/>
              <a:gd name="connsiteY27" fmla="*/ 316717 h 11880850"/>
              <a:gd name="connsiteX28" fmla="*/ 8081805 w 8977313"/>
              <a:gd name="connsiteY28" fmla="*/ 321396 h 11880850"/>
              <a:gd name="connsiteX29" fmla="*/ 8081805 w 8977313"/>
              <a:gd name="connsiteY29" fmla="*/ 223959 h 11880850"/>
              <a:gd name="connsiteX30" fmla="*/ 8085615 w 8977313"/>
              <a:gd name="connsiteY30" fmla="*/ 221882 h 11880850"/>
              <a:gd name="connsiteX31" fmla="*/ 8087546 w 8977313"/>
              <a:gd name="connsiteY31" fmla="*/ 208888 h 11880850"/>
              <a:gd name="connsiteX32" fmla="*/ 8087895 w 8977313"/>
              <a:gd name="connsiteY32" fmla="*/ 198372 h 11880850"/>
              <a:gd name="connsiteX33" fmla="*/ 8081805 w 8977313"/>
              <a:gd name="connsiteY33" fmla="*/ 191064 h 11880850"/>
              <a:gd name="connsiteX34" fmla="*/ 8081805 w 8977313"/>
              <a:gd name="connsiteY34" fmla="*/ 170448 h 11880850"/>
              <a:gd name="connsiteX35" fmla="*/ 8083509 w 8977313"/>
              <a:gd name="connsiteY35" fmla="*/ 170779 h 11880850"/>
              <a:gd name="connsiteX36" fmla="*/ 8084233 w 8977313"/>
              <a:gd name="connsiteY36" fmla="*/ 165907 h 11880850"/>
              <a:gd name="connsiteX37" fmla="*/ 8081805 w 8977313"/>
              <a:gd name="connsiteY37" fmla="*/ 165436 h 11880850"/>
              <a:gd name="connsiteX38" fmla="*/ 8081805 w 8977313"/>
              <a:gd name="connsiteY38" fmla="*/ 116877 h 11880850"/>
              <a:gd name="connsiteX39" fmla="*/ 8082129 w 8977313"/>
              <a:gd name="connsiteY39" fmla="*/ 116541 h 11880850"/>
              <a:gd name="connsiteX40" fmla="*/ 8092394 w 8977313"/>
              <a:gd name="connsiteY40" fmla="*/ 108712 h 11880850"/>
              <a:gd name="connsiteX41" fmla="*/ 8091059 w 8977313"/>
              <a:gd name="connsiteY41" fmla="*/ 117698 h 11880850"/>
              <a:gd name="connsiteX42" fmla="*/ 8101242 w 8977313"/>
              <a:gd name="connsiteY42" fmla="*/ 110431 h 11880850"/>
              <a:gd name="connsiteX43" fmla="*/ 8095236 w 8977313"/>
              <a:gd name="connsiteY43" fmla="*/ 150862 h 11880850"/>
              <a:gd name="connsiteX44" fmla="*/ 8102081 w 8977313"/>
              <a:gd name="connsiteY44" fmla="*/ 166057 h 11880850"/>
              <a:gd name="connsiteX45" fmla="*/ 8100078 w 8977313"/>
              <a:gd name="connsiteY45" fmla="*/ 179534 h 11880850"/>
              <a:gd name="connsiteX46" fmla="*/ 8096741 w 8977313"/>
              <a:gd name="connsiteY46" fmla="*/ 201995 h 11880850"/>
              <a:gd name="connsiteX47" fmla="*/ 8094739 w 8977313"/>
              <a:gd name="connsiteY47" fmla="*/ 215471 h 11880850"/>
              <a:gd name="connsiteX48" fmla="*/ 8093405 w 8977313"/>
              <a:gd name="connsiteY48" fmla="*/ 224456 h 11880850"/>
              <a:gd name="connsiteX49" fmla="*/ 8092738 w 8977313"/>
              <a:gd name="connsiteY49" fmla="*/ 228949 h 11880850"/>
              <a:gd name="connsiteX50" fmla="*/ 8094913 w 8977313"/>
              <a:gd name="connsiteY50" fmla="*/ 275590 h 11880850"/>
              <a:gd name="connsiteX51" fmla="*/ 8090907 w 8977313"/>
              <a:gd name="connsiteY51" fmla="*/ 302543 h 11880850"/>
              <a:gd name="connsiteX52" fmla="*/ 8090241 w 8977313"/>
              <a:gd name="connsiteY52" fmla="*/ 307037 h 11880850"/>
              <a:gd name="connsiteX53" fmla="*/ 8084147 w 8977313"/>
              <a:gd name="connsiteY53" fmla="*/ 317408 h 11880850"/>
              <a:gd name="connsiteX54" fmla="*/ 8751837 w 8977313"/>
              <a:gd name="connsiteY54" fmla="*/ 352289 h 11880850"/>
              <a:gd name="connsiteX55" fmla="*/ 8756761 w 8977313"/>
              <a:gd name="connsiteY55" fmla="*/ 349780 h 11880850"/>
              <a:gd name="connsiteX56" fmla="*/ 8748582 w 8977313"/>
              <a:gd name="connsiteY56" fmla="*/ 343568 h 11880850"/>
              <a:gd name="connsiteX57" fmla="*/ 8747914 w 8977313"/>
              <a:gd name="connsiteY57" fmla="*/ 348061 h 11880850"/>
              <a:gd name="connsiteX58" fmla="*/ 8751837 w 8977313"/>
              <a:gd name="connsiteY58" fmla="*/ 352289 h 11880850"/>
              <a:gd name="connsiteX59" fmla="*/ 8081805 w 8977313"/>
              <a:gd name="connsiteY59" fmla="*/ 363819 h 11880850"/>
              <a:gd name="connsiteX60" fmla="*/ 8081805 w 8977313"/>
              <a:gd name="connsiteY60" fmla="*/ 329676 h 11880850"/>
              <a:gd name="connsiteX61" fmla="*/ 8085465 w 8977313"/>
              <a:gd name="connsiteY61" fmla="*/ 331528 h 11880850"/>
              <a:gd name="connsiteX62" fmla="*/ 8086237 w 8977313"/>
              <a:gd name="connsiteY62" fmla="*/ 333989 h 11880850"/>
              <a:gd name="connsiteX63" fmla="*/ 8085569 w 8977313"/>
              <a:gd name="connsiteY63" fmla="*/ 338482 h 11880850"/>
              <a:gd name="connsiteX64" fmla="*/ 8082232 w 8977313"/>
              <a:gd name="connsiteY64" fmla="*/ 360944 h 11880850"/>
              <a:gd name="connsiteX65" fmla="*/ 8741889 w 8977313"/>
              <a:gd name="connsiteY65" fmla="*/ 388623 h 11880850"/>
              <a:gd name="connsiteX66" fmla="*/ 8741907 w 8977313"/>
              <a:gd name="connsiteY66" fmla="*/ 388493 h 11880850"/>
              <a:gd name="connsiteX67" fmla="*/ 8741890 w 8977313"/>
              <a:gd name="connsiteY67" fmla="*/ 388606 h 11880850"/>
              <a:gd name="connsiteX68" fmla="*/ 8741834 w 8977313"/>
              <a:gd name="connsiteY68" fmla="*/ 388992 h 11880850"/>
              <a:gd name="connsiteX69" fmla="*/ 8741889 w 8977313"/>
              <a:gd name="connsiteY69" fmla="*/ 388623 h 11880850"/>
              <a:gd name="connsiteX70" fmla="*/ 8741885 w 8977313"/>
              <a:gd name="connsiteY70" fmla="*/ 388648 h 11880850"/>
              <a:gd name="connsiteX71" fmla="*/ 8741761 w 8977313"/>
              <a:gd name="connsiteY71" fmla="*/ 389478 h 11880850"/>
              <a:gd name="connsiteX72" fmla="*/ 8741834 w 8977313"/>
              <a:gd name="connsiteY72" fmla="*/ 388992 h 11880850"/>
              <a:gd name="connsiteX73" fmla="*/ 8741769 w 8977313"/>
              <a:gd name="connsiteY73" fmla="*/ 389423 h 11880850"/>
              <a:gd name="connsiteX74" fmla="*/ 8741741 w 8977313"/>
              <a:gd name="connsiteY74" fmla="*/ 389615 h 11880850"/>
              <a:gd name="connsiteX75" fmla="*/ 8741761 w 8977313"/>
              <a:gd name="connsiteY75" fmla="*/ 389478 h 11880850"/>
              <a:gd name="connsiteX76" fmla="*/ 8741742 w 8977313"/>
              <a:gd name="connsiteY76" fmla="*/ 389602 h 11880850"/>
              <a:gd name="connsiteX77" fmla="*/ 8741240 w 8977313"/>
              <a:gd name="connsiteY77" fmla="*/ 392984 h 11880850"/>
              <a:gd name="connsiteX78" fmla="*/ 8741324 w 8977313"/>
              <a:gd name="connsiteY78" fmla="*/ 392423 h 11880850"/>
              <a:gd name="connsiteX79" fmla="*/ 8741742 w 8977313"/>
              <a:gd name="connsiteY79" fmla="*/ 389602 h 11880850"/>
              <a:gd name="connsiteX80" fmla="*/ 8741769 w 8977313"/>
              <a:gd name="connsiteY80" fmla="*/ 389423 h 11880850"/>
              <a:gd name="connsiteX81" fmla="*/ 8741885 w 8977313"/>
              <a:gd name="connsiteY81" fmla="*/ 388648 h 11880850"/>
              <a:gd name="connsiteX82" fmla="*/ 8741890 w 8977313"/>
              <a:gd name="connsiteY82" fmla="*/ 388606 h 11880850"/>
              <a:gd name="connsiteX83" fmla="*/ 8741907 w 8977313"/>
              <a:gd name="connsiteY83" fmla="*/ 388491 h 11880850"/>
              <a:gd name="connsiteX84" fmla="*/ 8742575 w 8977313"/>
              <a:gd name="connsiteY84" fmla="*/ 384000 h 11880850"/>
              <a:gd name="connsiteX85" fmla="*/ 8743910 w 8977313"/>
              <a:gd name="connsiteY85" fmla="*/ 375015 h 11880850"/>
              <a:gd name="connsiteX86" fmla="*/ 8739006 w 8977313"/>
              <a:gd name="connsiteY86" fmla="*/ 385039 h 11880850"/>
              <a:gd name="connsiteX87" fmla="*/ 8741240 w 8977313"/>
              <a:gd name="connsiteY87" fmla="*/ 392984 h 11880850"/>
              <a:gd name="connsiteX88" fmla="*/ 8904851 w 8977313"/>
              <a:gd name="connsiteY88" fmla="*/ 517193 h 11880850"/>
              <a:gd name="connsiteX89" fmla="*/ 8905519 w 8977313"/>
              <a:gd name="connsiteY89" fmla="*/ 512701 h 11880850"/>
              <a:gd name="connsiteX90" fmla="*/ 8902347 w 8977313"/>
              <a:gd name="connsiteY90" fmla="*/ 513626 h 11880850"/>
              <a:gd name="connsiteX91" fmla="*/ 8901533 w 8977313"/>
              <a:gd name="connsiteY91" fmla="*/ 516548 h 11880850"/>
              <a:gd name="connsiteX92" fmla="*/ 8912364 w 8977313"/>
              <a:gd name="connsiteY92" fmla="*/ 527894 h 11880850"/>
              <a:gd name="connsiteX93" fmla="*/ 8913031 w 8977313"/>
              <a:gd name="connsiteY93" fmla="*/ 523403 h 11880850"/>
              <a:gd name="connsiteX94" fmla="*/ 8904851 w 8977313"/>
              <a:gd name="connsiteY94" fmla="*/ 517193 h 11880850"/>
              <a:gd name="connsiteX95" fmla="*/ 8904184 w 8977313"/>
              <a:gd name="connsiteY95" fmla="*/ 521685 h 11880850"/>
              <a:gd name="connsiteX96" fmla="*/ 8912364 w 8977313"/>
              <a:gd name="connsiteY96" fmla="*/ 527894 h 11880850"/>
              <a:gd name="connsiteX97" fmla="*/ 8937574 w 8977313"/>
              <a:gd name="connsiteY97" fmla="*/ 542036 h 11880850"/>
              <a:gd name="connsiteX98" fmla="*/ 8937750 w 8977313"/>
              <a:gd name="connsiteY98" fmla="*/ 540841 h 11880850"/>
              <a:gd name="connsiteX99" fmla="*/ 8937573 w 8977313"/>
              <a:gd name="connsiteY99" fmla="*/ 542035 h 11880850"/>
              <a:gd name="connsiteX100" fmla="*/ 8967462 w 8977313"/>
              <a:gd name="connsiteY100" fmla="*/ 616589 h 11880850"/>
              <a:gd name="connsiteX101" fmla="*/ 8972470 w 8977313"/>
              <a:gd name="connsiteY101" fmla="*/ 613518 h 11880850"/>
              <a:gd name="connsiteX102" fmla="*/ 8973137 w 8977313"/>
              <a:gd name="connsiteY102" fmla="*/ 609025 h 11880850"/>
              <a:gd name="connsiteX103" fmla="*/ 8963621 w 8977313"/>
              <a:gd name="connsiteY103" fmla="*/ 611800 h 11880850"/>
              <a:gd name="connsiteX104" fmla="*/ 8962954 w 8977313"/>
              <a:gd name="connsiteY104" fmla="*/ 616292 h 11880850"/>
              <a:gd name="connsiteX105" fmla="*/ 8967462 w 8977313"/>
              <a:gd name="connsiteY105" fmla="*/ 616589 h 11880850"/>
              <a:gd name="connsiteX106" fmla="*/ 8960284 w 8977313"/>
              <a:gd name="connsiteY106" fmla="*/ 634261 h 11880850"/>
              <a:gd name="connsiteX107" fmla="*/ 8962954 w 8977313"/>
              <a:gd name="connsiteY107" fmla="*/ 616292 h 11880850"/>
              <a:gd name="connsiteX108" fmla="*/ 8081805 w 8977313"/>
              <a:gd name="connsiteY108" fmla="*/ 670193 h 11880850"/>
              <a:gd name="connsiteX109" fmla="*/ 8081805 w 8977313"/>
              <a:gd name="connsiteY109" fmla="*/ 663348 h 11880850"/>
              <a:gd name="connsiteX110" fmla="*/ 8083091 w 8977313"/>
              <a:gd name="connsiteY110" fmla="*/ 661533 h 11880850"/>
              <a:gd name="connsiteX111" fmla="*/ 8082007 w 8977313"/>
              <a:gd name="connsiteY111" fmla="*/ 668832 h 11880850"/>
              <a:gd name="connsiteX112" fmla="*/ 8085047 w 8977313"/>
              <a:gd name="connsiteY112" fmla="*/ 684563 h 11880850"/>
              <a:gd name="connsiteX113" fmla="*/ 8081805 w 8977313"/>
              <a:gd name="connsiteY113" fmla="*/ 677925 h 11880850"/>
              <a:gd name="connsiteX114" fmla="*/ 8081805 w 8977313"/>
              <a:gd name="connsiteY114" fmla="*/ 676461 h 11880850"/>
              <a:gd name="connsiteX115" fmla="*/ 8082112 w 8977313"/>
              <a:gd name="connsiteY115" fmla="*/ 675786 h 11880850"/>
              <a:gd name="connsiteX116" fmla="*/ 8089937 w 8977313"/>
              <a:gd name="connsiteY116" fmla="*/ 676729 h 11880850"/>
              <a:gd name="connsiteX117" fmla="*/ 8085203 w 8977313"/>
              <a:gd name="connsiteY117" fmla="*/ 682742 h 11880850"/>
              <a:gd name="connsiteX118" fmla="*/ 8961826 w 8977313"/>
              <a:gd name="connsiteY118" fmla="*/ 704829 h 11880850"/>
              <a:gd name="connsiteX119" fmla="*/ 8970345 w 8977313"/>
              <a:gd name="connsiteY119" fmla="*/ 704604 h 11880850"/>
              <a:gd name="connsiteX120" fmla="*/ 8961643 w 8977313"/>
              <a:gd name="connsiteY120" fmla="*/ 697900 h 11880850"/>
              <a:gd name="connsiteX121" fmla="*/ 8960919 w 8977313"/>
              <a:gd name="connsiteY121" fmla="*/ 702774 h 11880850"/>
              <a:gd name="connsiteX122" fmla="*/ 8961826 w 8977313"/>
              <a:gd name="connsiteY122" fmla="*/ 704829 h 11880850"/>
              <a:gd name="connsiteX123" fmla="*/ 8084446 w 8977313"/>
              <a:gd name="connsiteY123" fmla="*/ 807529 h 11880850"/>
              <a:gd name="connsiteX124" fmla="*/ 8084191 w 8977313"/>
              <a:gd name="connsiteY124" fmla="*/ 807335 h 11880850"/>
              <a:gd name="connsiteX125" fmla="*/ 8081805 w 8977313"/>
              <a:gd name="connsiteY125" fmla="*/ 805524 h 11880850"/>
              <a:gd name="connsiteX126" fmla="*/ 8081805 w 8977313"/>
              <a:gd name="connsiteY126" fmla="*/ 792759 h 11880850"/>
              <a:gd name="connsiteX127" fmla="*/ 8082103 w 8977313"/>
              <a:gd name="connsiteY127" fmla="*/ 790753 h 11880850"/>
              <a:gd name="connsiteX128" fmla="*/ 8081805 w 8977313"/>
              <a:gd name="connsiteY128" fmla="*/ 789804 h 11880850"/>
              <a:gd name="connsiteX129" fmla="*/ 8081805 w 8977313"/>
              <a:gd name="connsiteY129" fmla="*/ 785127 h 11880850"/>
              <a:gd name="connsiteX130" fmla="*/ 8084495 w 8977313"/>
              <a:gd name="connsiteY130" fmla="*/ 798041 h 11880850"/>
              <a:gd name="connsiteX131" fmla="*/ 8121731 w 8977313"/>
              <a:gd name="connsiteY131" fmla="*/ 822915 h 11880850"/>
              <a:gd name="connsiteX132" fmla="*/ 8121440 w 8977313"/>
              <a:gd name="connsiteY132" fmla="*/ 822613 h 11880850"/>
              <a:gd name="connsiteX133" fmla="*/ 8121731 w 8977313"/>
              <a:gd name="connsiteY133" fmla="*/ 822714 h 11880850"/>
              <a:gd name="connsiteX134" fmla="*/ 8120335 w 8977313"/>
              <a:gd name="connsiteY134" fmla="*/ 839775 h 11880850"/>
              <a:gd name="connsiteX135" fmla="*/ 8117389 w 8977313"/>
              <a:gd name="connsiteY135" fmla="*/ 839421 h 11880850"/>
              <a:gd name="connsiteX136" fmla="*/ 8120828 w 8977313"/>
              <a:gd name="connsiteY136" fmla="*/ 836463 h 11880850"/>
              <a:gd name="connsiteX137" fmla="*/ 8117145 w 8977313"/>
              <a:gd name="connsiteY137" fmla="*/ 861249 h 11880850"/>
              <a:gd name="connsiteX138" fmla="*/ 8113109 w 8977313"/>
              <a:gd name="connsiteY138" fmla="*/ 851450 h 11880850"/>
              <a:gd name="connsiteX139" fmla="*/ 8115917 w 8977313"/>
              <a:gd name="connsiteY139" fmla="*/ 843538 h 11880850"/>
              <a:gd name="connsiteX140" fmla="*/ 8119669 w 8977313"/>
              <a:gd name="connsiteY140" fmla="*/ 844267 h 11880850"/>
              <a:gd name="connsiteX141" fmla="*/ 8118333 w 8977313"/>
              <a:gd name="connsiteY141" fmla="*/ 853252 h 11880850"/>
              <a:gd name="connsiteX142" fmla="*/ 8117667 w 8977313"/>
              <a:gd name="connsiteY142" fmla="*/ 857745 h 11880850"/>
              <a:gd name="connsiteX143" fmla="*/ 8081805 w 8977313"/>
              <a:gd name="connsiteY143" fmla="*/ 880625 h 11880850"/>
              <a:gd name="connsiteX144" fmla="*/ 8081805 w 8977313"/>
              <a:gd name="connsiteY144" fmla="*/ 863298 h 11880850"/>
              <a:gd name="connsiteX145" fmla="*/ 8084675 w 8977313"/>
              <a:gd name="connsiteY145" fmla="*/ 861939 h 11880850"/>
              <a:gd name="connsiteX146" fmla="*/ 8081971 w 8977313"/>
              <a:gd name="connsiteY146" fmla="*/ 855669 h 11880850"/>
              <a:gd name="connsiteX147" fmla="*/ 8081805 w 8977313"/>
              <a:gd name="connsiteY147" fmla="*/ 856783 h 11880850"/>
              <a:gd name="connsiteX148" fmla="*/ 8081805 w 8977313"/>
              <a:gd name="connsiteY148" fmla="*/ 827560 h 11880850"/>
              <a:gd name="connsiteX149" fmla="*/ 8083609 w 8977313"/>
              <a:gd name="connsiteY149" fmla="*/ 841887 h 11880850"/>
              <a:gd name="connsiteX150" fmla="*/ 8083881 w 8977313"/>
              <a:gd name="connsiteY150" fmla="*/ 847718 h 11880850"/>
              <a:gd name="connsiteX151" fmla="*/ 8091330 w 8977313"/>
              <a:gd name="connsiteY151" fmla="*/ 848076 h 11880850"/>
              <a:gd name="connsiteX152" fmla="*/ 8087379 w 8977313"/>
              <a:gd name="connsiteY152" fmla="*/ 860314 h 11880850"/>
              <a:gd name="connsiteX153" fmla="*/ 8093813 w 8977313"/>
              <a:gd name="connsiteY153" fmla="*/ 874665 h 11880850"/>
              <a:gd name="connsiteX154" fmla="*/ 8090867 w 8977313"/>
              <a:gd name="connsiteY154" fmla="*/ 879593 h 11880850"/>
              <a:gd name="connsiteX155" fmla="*/ 8087285 w 8977313"/>
              <a:gd name="connsiteY155" fmla="*/ 878420 h 11880850"/>
              <a:gd name="connsiteX156" fmla="*/ 8927089 w 8977313"/>
              <a:gd name="connsiteY156" fmla="*/ 918993 h 11880850"/>
              <a:gd name="connsiteX157" fmla="*/ 8927755 w 8977313"/>
              <a:gd name="connsiteY157" fmla="*/ 914501 h 11880850"/>
              <a:gd name="connsiteX158" fmla="*/ 8929758 w 8977313"/>
              <a:gd name="connsiteY158" fmla="*/ 901024 h 11880850"/>
              <a:gd name="connsiteX159" fmla="*/ 8920908 w 8977313"/>
              <a:gd name="connsiteY159" fmla="*/ 899306 h 11880850"/>
              <a:gd name="connsiteX160" fmla="*/ 8927089 w 8977313"/>
              <a:gd name="connsiteY160" fmla="*/ 918993 h 11880850"/>
              <a:gd name="connsiteX161" fmla="*/ 8933933 w 8977313"/>
              <a:gd name="connsiteY161" fmla="*/ 934188 h 11880850"/>
              <a:gd name="connsiteX162" fmla="*/ 8937937 w 8977313"/>
              <a:gd name="connsiteY162" fmla="*/ 907234 h 11880850"/>
              <a:gd name="connsiteX163" fmla="*/ 8948121 w 8977313"/>
              <a:gd name="connsiteY163" fmla="*/ 899967 h 11880850"/>
              <a:gd name="connsiteX164" fmla="*/ 8948788 w 8977313"/>
              <a:gd name="connsiteY164" fmla="*/ 895476 h 11880850"/>
              <a:gd name="connsiteX165" fmla="*/ 8939939 w 8977313"/>
              <a:gd name="connsiteY165" fmla="*/ 893757 h 11880850"/>
              <a:gd name="connsiteX166" fmla="*/ 8939271 w 8977313"/>
              <a:gd name="connsiteY166" fmla="*/ 898250 h 11880850"/>
              <a:gd name="connsiteX167" fmla="*/ 8938604 w 8977313"/>
              <a:gd name="connsiteY167" fmla="*/ 902742 h 11880850"/>
              <a:gd name="connsiteX168" fmla="*/ 8932702 w 8977313"/>
              <a:gd name="connsiteY168" fmla="*/ 919505 h 11880850"/>
              <a:gd name="connsiteX169" fmla="*/ 8933933 w 8977313"/>
              <a:gd name="connsiteY169" fmla="*/ 934188 h 11880850"/>
              <a:gd name="connsiteX170" fmla="*/ 8873699 w 8977313"/>
              <a:gd name="connsiteY170" fmla="*/ 1278377 h 11880850"/>
              <a:gd name="connsiteX171" fmla="*/ 8865516 w 8977313"/>
              <a:gd name="connsiteY171" fmla="*/ 1272166 h 11880850"/>
              <a:gd name="connsiteX172" fmla="*/ 8864850 w 8977313"/>
              <a:gd name="connsiteY172" fmla="*/ 1276658 h 11880850"/>
              <a:gd name="connsiteX173" fmla="*/ 8873699 w 8977313"/>
              <a:gd name="connsiteY173" fmla="*/ 1278377 h 11880850"/>
              <a:gd name="connsiteX174" fmla="*/ 8863707 w 8977313"/>
              <a:gd name="connsiteY174" fmla="*/ 1345637 h 11880850"/>
              <a:gd name="connsiteX175" fmla="*/ 8863749 w 8977313"/>
              <a:gd name="connsiteY175" fmla="*/ 1345353 h 11880850"/>
              <a:gd name="connsiteX176" fmla="*/ 8863716 w 8977313"/>
              <a:gd name="connsiteY176" fmla="*/ 1345569 h 11880850"/>
              <a:gd name="connsiteX177" fmla="*/ 8863701 w 8977313"/>
              <a:gd name="connsiteY177" fmla="*/ 1345670 h 11880850"/>
              <a:gd name="connsiteX178" fmla="*/ 8863707 w 8977313"/>
              <a:gd name="connsiteY178" fmla="*/ 1345637 h 11880850"/>
              <a:gd name="connsiteX179" fmla="*/ 8863702 w 8977313"/>
              <a:gd name="connsiteY179" fmla="*/ 1345661 h 11880850"/>
              <a:gd name="connsiteX180" fmla="*/ 8863699 w 8977313"/>
              <a:gd name="connsiteY180" fmla="*/ 1345681 h 11880850"/>
              <a:gd name="connsiteX181" fmla="*/ 8863701 w 8977313"/>
              <a:gd name="connsiteY181" fmla="*/ 1345670 h 11880850"/>
              <a:gd name="connsiteX182" fmla="*/ 8863700 w 8977313"/>
              <a:gd name="connsiteY182" fmla="*/ 1345673 h 11880850"/>
              <a:gd name="connsiteX183" fmla="*/ 8863699 w 8977313"/>
              <a:gd name="connsiteY183" fmla="*/ 1345688 h 11880850"/>
              <a:gd name="connsiteX184" fmla="*/ 8863699 w 8977313"/>
              <a:gd name="connsiteY184" fmla="*/ 1345681 h 11880850"/>
              <a:gd name="connsiteX185" fmla="*/ 8863699 w 8977313"/>
              <a:gd name="connsiteY185" fmla="*/ 1345685 h 11880850"/>
              <a:gd name="connsiteX186" fmla="*/ 8863698 w 8977313"/>
              <a:gd name="connsiteY186" fmla="*/ 1345693 h 11880850"/>
              <a:gd name="connsiteX187" fmla="*/ 8863699 w 8977313"/>
              <a:gd name="connsiteY187" fmla="*/ 1345688 h 11880850"/>
              <a:gd name="connsiteX188" fmla="*/ 8863698 w 8977313"/>
              <a:gd name="connsiteY188" fmla="*/ 1345692 h 11880850"/>
              <a:gd name="connsiteX189" fmla="*/ 8863696 w 8977313"/>
              <a:gd name="connsiteY189" fmla="*/ 1345705 h 11880850"/>
              <a:gd name="connsiteX190" fmla="*/ 8863698 w 8977313"/>
              <a:gd name="connsiteY190" fmla="*/ 1345693 h 11880850"/>
              <a:gd name="connsiteX191" fmla="*/ 8863696 w 8977313"/>
              <a:gd name="connsiteY191" fmla="*/ 1345702 h 11880850"/>
              <a:gd name="connsiteX192" fmla="*/ 8863695 w 8977313"/>
              <a:gd name="connsiteY192" fmla="*/ 1345713 h 11880850"/>
              <a:gd name="connsiteX193" fmla="*/ 8863696 w 8977313"/>
              <a:gd name="connsiteY193" fmla="*/ 1345705 h 11880850"/>
              <a:gd name="connsiteX194" fmla="*/ 8863695 w 8977313"/>
              <a:gd name="connsiteY194" fmla="*/ 1345710 h 11880850"/>
              <a:gd name="connsiteX195" fmla="*/ 8863692 w 8977313"/>
              <a:gd name="connsiteY195" fmla="*/ 1345734 h 11880850"/>
              <a:gd name="connsiteX196" fmla="*/ 8863695 w 8977313"/>
              <a:gd name="connsiteY196" fmla="*/ 1345713 h 11880850"/>
              <a:gd name="connsiteX197" fmla="*/ 8863694 w 8977313"/>
              <a:gd name="connsiteY197" fmla="*/ 1345716 h 11880850"/>
              <a:gd name="connsiteX198" fmla="*/ 8863690 w 8977313"/>
              <a:gd name="connsiteY198" fmla="*/ 1345748 h 11880850"/>
              <a:gd name="connsiteX199" fmla="*/ 8863691 w 8977313"/>
              <a:gd name="connsiteY199" fmla="*/ 1345743 h 11880850"/>
              <a:gd name="connsiteX200" fmla="*/ 8863690 w 8977313"/>
              <a:gd name="connsiteY200" fmla="*/ 1345746 h 11880850"/>
              <a:gd name="connsiteX201" fmla="*/ 8863689 w 8977313"/>
              <a:gd name="connsiteY201" fmla="*/ 1345753 h 11880850"/>
              <a:gd name="connsiteX202" fmla="*/ 8863690 w 8977313"/>
              <a:gd name="connsiteY202" fmla="*/ 1345748 h 11880850"/>
              <a:gd name="connsiteX203" fmla="*/ 8863689 w 8977313"/>
              <a:gd name="connsiteY203" fmla="*/ 1345752 h 11880850"/>
              <a:gd name="connsiteX204" fmla="*/ 8856482 w 8977313"/>
              <a:gd name="connsiteY204" fmla="*/ 1372637 h 11880850"/>
              <a:gd name="connsiteX205" fmla="*/ 8861018 w 8977313"/>
              <a:gd name="connsiteY205" fmla="*/ 1363730 h 11880850"/>
              <a:gd name="connsiteX206" fmla="*/ 8856364 w 8977313"/>
              <a:gd name="connsiteY206" fmla="*/ 1372070 h 11880850"/>
              <a:gd name="connsiteX207" fmla="*/ 8904851 w 8977313"/>
              <a:gd name="connsiteY207" fmla="*/ 1556695 h 11880850"/>
              <a:gd name="connsiteX208" fmla="*/ 8905519 w 8977313"/>
              <a:gd name="connsiteY208" fmla="*/ 1552203 h 11880850"/>
              <a:gd name="connsiteX209" fmla="*/ 8902347 w 8977313"/>
              <a:gd name="connsiteY209" fmla="*/ 1553128 h 11880850"/>
              <a:gd name="connsiteX210" fmla="*/ 8901533 w 8977313"/>
              <a:gd name="connsiteY210" fmla="*/ 1556050 h 11880850"/>
              <a:gd name="connsiteX211" fmla="*/ 8912364 w 8977313"/>
              <a:gd name="connsiteY211" fmla="*/ 1567396 h 11880850"/>
              <a:gd name="connsiteX212" fmla="*/ 8913031 w 8977313"/>
              <a:gd name="connsiteY212" fmla="*/ 1562905 h 11880850"/>
              <a:gd name="connsiteX213" fmla="*/ 8904851 w 8977313"/>
              <a:gd name="connsiteY213" fmla="*/ 1556695 h 11880850"/>
              <a:gd name="connsiteX214" fmla="*/ 8904184 w 8977313"/>
              <a:gd name="connsiteY214" fmla="*/ 1561187 h 11880850"/>
              <a:gd name="connsiteX215" fmla="*/ 8912364 w 8977313"/>
              <a:gd name="connsiteY215" fmla="*/ 1567396 h 11880850"/>
              <a:gd name="connsiteX216" fmla="*/ 8937572 w 8977313"/>
              <a:gd name="connsiteY216" fmla="*/ 1581538 h 11880850"/>
              <a:gd name="connsiteX217" fmla="*/ 8937574 w 8977313"/>
              <a:gd name="connsiteY217" fmla="*/ 1581538 h 11880850"/>
              <a:gd name="connsiteX218" fmla="*/ 8937750 w 8977313"/>
              <a:gd name="connsiteY218" fmla="*/ 1580343 h 11880850"/>
              <a:gd name="connsiteX219" fmla="*/ 8937572 w 8977313"/>
              <a:gd name="connsiteY219" fmla="*/ 1581538 h 11880850"/>
              <a:gd name="connsiteX220" fmla="*/ 8967461 w 8977313"/>
              <a:gd name="connsiteY220" fmla="*/ 1656092 h 11880850"/>
              <a:gd name="connsiteX221" fmla="*/ 8972470 w 8977313"/>
              <a:gd name="connsiteY221" fmla="*/ 1653020 h 11880850"/>
              <a:gd name="connsiteX222" fmla="*/ 8973137 w 8977313"/>
              <a:gd name="connsiteY222" fmla="*/ 1648527 h 11880850"/>
              <a:gd name="connsiteX223" fmla="*/ 8963621 w 8977313"/>
              <a:gd name="connsiteY223" fmla="*/ 1651302 h 11880850"/>
              <a:gd name="connsiteX224" fmla="*/ 8962954 w 8977313"/>
              <a:gd name="connsiteY224" fmla="*/ 1655795 h 11880850"/>
              <a:gd name="connsiteX225" fmla="*/ 8967461 w 8977313"/>
              <a:gd name="connsiteY225" fmla="*/ 1656092 h 11880850"/>
              <a:gd name="connsiteX226" fmla="*/ 8960284 w 8977313"/>
              <a:gd name="connsiteY226" fmla="*/ 1673762 h 11880850"/>
              <a:gd name="connsiteX227" fmla="*/ 8962954 w 8977313"/>
              <a:gd name="connsiteY227" fmla="*/ 1655795 h 11880850"/>
              <a:gd name="connsiteX228" fmla="*/ 8961825 w 8977313"/>
              <a:gd name="connsiteY228" fmla="*/ 1744331 h 11880850"/>
              <a:gd name="connsiteX229" fmla="*/ 8970345 w 8977313"/>
              <a:gd name="connsiteY229" fmla="*/ 1744106 h 11880850"/>
              <a:gd name="connsiteX230" fmla="*/ 8961643 w 8977313"/>
              <a:gd name="connsiteY230" fmla="*/ 1737401 h 11880850"/>
              <a:gd name="connsiteX231" fmla="*/ 8960919 w 8977313"/>
              <a:gd name="connsiteY231" fmla="*/ 1742275 h 11880850"/>
              <a:gd name="connsiteX232" fmla="*/ 8961825 w 8977313"/>
              <a:gd name="connsiteY232" fmla="*/ 1744331 h 11880850"/>
              <a:gd name="connsiteX233" fmla="*/ 8927088 w 8977313"/>
              <a:gd name="connsiteY233" fmla="*/ 1958496 h 11880850"/>
              <a:gd name="connsiteX234" fmla="*/ 8927756 w 8977313"/>
              <a:gd name="connsiteY234" fmla="*/ 1954003 h 11880850"/>
              <a:gd name="connsiteX235" fmla="*/ 8929758 w 8977313"/>
              <a:gd name="connsiteY235" fmla="*/ 1940526 h 11880850"/>
              <a:gd name="connsiteX236" fmla="*/ 8920908 w 8977313"/>
              <a:gd name="connsiteY236" fmla="*/ 1938808 h 11880850"/>
              <a:gd name="connsiteX237" fmla="*/ 8927088 w 8977313"/>
              <a:gd name="connsiteY237" fmla="*/ 1958496 h 11880850"/>
              <a:gd name="connsiteX238" fmla="*/ 8933933 w 8977313"/>
              <a:gd name="connsiteY238" fmla="*/ 1973690 h 11880850"/>
              <a:gd name="connsiteX239" fmla="*/ 8937937 w 8977313"/>
              <a:gd name="connsiteY239" fmla="*/ 1946736 h 11880850"/>
              <a:gd name="connsiteX240" fmla="*/ 8948121 w 8977313"/>
              <a:gd name="connsiteY240" fmla="*/ 1939469 h 11880850"/>
              <a:gd name="connsiteX241" fmla="*/ 8948788 w 8977313"/>
              <a:gd name="connsiteY241" fmla="*/ 1934978 h 11880850"/>
              <a:gd name="connsiteX242" fmla="*/ 8939939 w 8977313"/>
              <a:gd name="connsiteY242" fmla="*/ 1933259 h 11880850"/>
              <a:gd name="connsiteX243" fmla="*/ 8939271 w 8977313"/>
              <a:gd name="connsiteY243" fmla="*/ 1937751 h 11880850"/>
              <a:gd name="connsiteX244" fmla="*/ 8938604 w 8977313"/>
              <a:gd name="connsiteY244" fmla="*/ 1942244 h 11880850"/>
              <a:gd name="connsiteX245" fmla="*/ 8932702 w 8977313"/>
              <a:gd name="connsiteY245" fmla="*/ 1959007 h 11880850"/>
              <a:gd name="connsiteX246" fmla="*/ 8933933 w 8977313"/>
              <a:gd name="connsiteY246" fmla="*/ 1973690 h 11880850"/>
              <a:gd name="connsiteX247" fmla="*/ 8873698 w 8977313"/>
              <a:gd name="connsiteY247" fmla="*/ 2317879 h 11880850"/>
              <a:gd name="connsiteX248" fmla="*/ 8865516 w 8977313"/>
              <a:gd name="connsiteY248" fmla="*/ 2311668 h 11880850"/>
              <a:gd name="connsiteX249" fmla="*/ 8864850 w 8977313"/>
              <a:gd name="connsiteY249" fmla="*/ 2316160 h 11880850"/>
              <a:gd name="connsiteX250" fmla="*/ 8873698 w 8977313"/>
              <a:gd name="connsiteY250" fmla="*/ 2317879 h 11880850"/>
              <a:gd name="connsiteX251" fmla="*/ 8863699 w 8977313"/>
              <a:gd name="connsiteY251" fmla="*/ 2385193 h 11880850"/>
              <a:gd name="connsiteX252" fmla="*/ 8863707 w 8977313"/>
              <a:gd name="connsiteY252" fmla="*/ 2385139 h 11880850"/>
              <a:gd name="connsiteX253" fmla="*/ 8863704 w 8977313"/>
              <a:gd name="connsiteY253" fmla="*/ 2385161 h 11880850"/>
              <a:gd name="connsiteX254" fmla="*/ 8863695 w 8977313"/>
              <a:gd name="connsiteY254" fmla="*/ 2385217 h 11880850"/>
              <a:gd name="connsiteX255" fmla="*/ 8863699 w 8977313"/>
              <a:gd name="connsiteY255" fmla="*/ 2385193 h 11880850"/>
              <a:gd name="connsiteX256" fmla="*/ 8863695 w 8977313"/>
              <a:gd name="connsiteY256" fmla="*/ 2385215 h 11880850"/>
              <a:gd name="connsiteX257" fmla="*/ 8863694 w 8977313"/>
              <a:gd name="connsiteY257" fmla="*/ 2385225 h 11880850"/>
              <a:gd name="connsiteX258" fmla="*/ 8863695 w 8977313"/>
              <a:gd name="connsiteY258" fmla="*/ 2385217 h 11880850"/>
              <a:gd name="connsiteX259" fmla="*/ 8863694 w 8977313"/>
              <a:gd name="connsiteY259" fmla="*/ 2385222 h 11880850"/>
              <a:gd name="connsiteX260" fmla="*/ 8856482 w 8977313"/>
              <a:gd name="connsiteY260" fmla="*/ 2412139 h 11880850"/>
              <a:gd name="connsiteX261" fmla="*/ 8861018 w 8977313"/>
              <a:gd name="connsiteY261" fmla="*/ 2403232 h 11880850"/>
              <a:gd name="connsiteX262" fmla="*/ 8856364 w 8977313"/>
              <a:gd name="connsiteY262" fmla="*/ 2411572 h 11880850"/>
              <a:gd name="connsiteX263" fmla="*/ 8856346 w 8977313"/>
              <a:gd name="connsiteY263" fmla="*/ 2434678 h 11880850"/>
              <a:gd name="connsiteX264" fmla="*/ 8857680 w 8977313"/>
              <a:gd name="connsiteY264" fmla="*/ 2425694 h 11880850"/>
              <a:gd name="connsiteX265" fmla="*/ 8858348 w 8977313"/>
              <a:gd name="connsiteY265" fmla="*/ 2421202 h 11880850"/>
              <a:gd name="connsiteX266" fmla="*/ 8856482 w 8977313"/>
              <a:gd name="connsiteY266" fmla="*/ 2412139 h 11880850"/>
              <a:gd name="connsiteX267" fmla="*/ 8848165 w 8977313"/>
              <a:gd name="connsiteY267" fmla="*/ 2428467 h 11880850"/>
              <a:gd name="connsiteX268" fmla="*/ 8856346 w 8977313"/>
              <a:gd name="connsiteY268" fmla="*/ 2434678 h 11880850"/>
              <a:gd name="connsiteX269" fmla="*/ 8851364 w 8977313"/>
              <a:gd name="connsiteY269" fmla="*/ 2479719 h 11880850"/>
              <a:gd name="connsiteX270" fmla="*/ 8861872 w 8977313"/>
              <a:gd name="connsiteY270" fmla="*/ 2463377 h 11880850"/>
              <a:gd name="connsiteX271" fmla="*/ 8873711 w 8977313"/>
              <a:gd name="connsiteY271" fmla="*/ 2438101 h 11880850"/>
              <a:gd name="connsiteX272" fmla="*/ 8867182 w 8977313"/>
              <a:gd name="connsiteY272" fmla="*/ 2427643 h 11880850"/>
              <a:gd name="connsiteX273" fmla="*/ 8858000 w 8977313"/>
              <a:gd name="connsiteY273" fmla="*/ 2435050 h 11880850"/>
              <a:gd name="connsiteX274" fmla="*/ 8851364 w 8977313"/>
              <a:gd name="connsiteY274" fmla="*/ 2479719 h 11880850"/>
              <a:gd name="connsiteX275" fmla="*/ 8847315 w 8977313"/>
              <a:gd name="connsiteY275" fmla="*/ 2487810 h 11880850"/>
              <a:gd name="connsiteX276" fmla="*/ 8849005 w 8977313"/>
              <a:gd name="connsiteY276" fmla="*/ 2484092 h 11880850"/>
              <a:gd name="connsiteX277" fmla="*/ 8849673 w 8977313"/>
              <a:gd name="connsiteY277" fmla="*/ 2479601 h 11880850"/>
              <a:gd name="connsiteX278" fmla="*/ 8850340 w 8977313"/>
              <a:gd name="connsiteY278" fmla="*/ 2475108 h 11880850"/>
              <a:gd name="connsiteX279" fmla="*/ 8856346 w 8977313"/>
              <a:gd name="connsiteY279" fmla="*/ 2434678 h 11880850"/>
              <a:gd name="connsiteX280" fmla="*/ 8841491 w 8977313"/>
              <a:gd name="connsiteY280" fmla="*/ 2473390 h 11880850"/>
              <a:gd name="connsiteX281" fmla="*/ 8840824 w 8977313"/>
              <a:gd name="connsiteY281" fmla="*/ 2477881 h 11880850"/>
              <a:gd name="connsiteX282" fmla="*/ 8840156 w 8977313"/>
              <a:gd name="connsiteY282" fmla="*/ 2482375 h 11880850"/>
              <a:gd name="connsiteX283" fmla="*/ 8839489 w 8977313"/>
              <a:gd name="connsiteY283" fmla="*/ 2486868 h 11880850"/>
              <a:gd name="connsiteX284" fmla="*/ 8847315 w 8977313"/>
              <a:gd name="connsiteY284" fmla="*/ 2487810 h 11880850"/>
              <a:gd name="connsiteX285" fmla="*/ 8826638 w 8977313"/>
              <a:gd name="connsiteY285" fmla="*/ 2512102 h 11880850"/>
              <a:gd name="connsiteX286" fmla="*/ 8827973 w 8977313"/>
              <a:gd name="connsiteY286" fmla="*/ 2503118 h 11880850"/>
              <a:gd name="connsiteX287" fmla="*/ 8826638 w 8977313"/>
              <a:gd name="connsiteY287" fmla="*/ 2512102 h 11880850"/>
              <a:gd name="connsiteX288" fmla="*/ 8840702 w 8977313"/>
              <a:gd name="connsiteY288" fmla="*/ 2616759 h 11880850"/>
              <a:gd name="connsiteX289" fmla="*/ 8851220 w 8977313"/>
              <a:gd name="connsiteY289" fmla="*/ 2600351 h 11880850"/>
              <a:gd name="connsiteX290" fmla="*/ 8853219 w 8977313"/>
              <a:gd name="connsiteY290" fmla="*/ 2586903 h 11880850"/>
              <a:gd name="connsiteX291" fmla="*/ 8853885 w 8977313"/>
              <a:gd name="connsiteY291" fmla="*/ 2582418 h 11880850"/>
              <a:gd name="connsiteX292" fmla="*/ 8856550 w 8977313"/>
              <a:gd name="connsiteY292" fmla="*/ 2564486 h 11880850"/>
              <a:gd name="connsiteX293" fmla="*/ 8870398 w 8977313"/>
              <a:gd name="connsiteY293" fmla="*/ 2525663 h 11880850"/>
              <a:gd name="connsiteX294" fmla="*/ 8868114 w 8977313"/>
              <a:gd name="connsiteY294" fmla="*/ 2518086 h 11880850"/>
              <a:gd name="connsiteX295" fmla="*/ 8863875 w 8977313"/>
              <a:gd name="connsiteY295" fmla="*/ 2515172 h 11880850"/>
              <a:gd name="connsiteX296" fmla="*/ 8863209 w 8977313"/>
              <a:gd name="connsiteY296" fmla="*/ 2519655 h 11880850"/>
              <a:gd name="connsiteX297" fmla="*/ 8847361 w 8977313"/>
              <a:gd name="connsiteY297" fmla="*/ 2571927 h 11880850"/>
              <a:gd name="connsiteX298" fmla="*/ 8846029 w 8977313"/>
              <a:gd name="connsiteY298" fmla="*/ 2580894 h 11880850"/>
              <a:gd name="connsiteX299" fmla="*/ 8843366 w 8977313"/>
              <a:gd name="connsiteY299" fmla="*/ 2598826 h 11880850"/>
              <a:gd name="connsiteX300" fmla="*/ 8840702 w 8977313"/>
              <a:gd name="connsiteY300" fmla="*/ 2616759 h 11880850"/>
              <a:gd name="connsiteX301" fmla="*/ 8799770 w 8977313"/>
              <a:gd name="connsiteY301" fmla="*/ 2631677 h 11880850"/>
              <a:gd name="connsiteX302" fmla="*/ 8792925 w 8977313"/>
              <a:gd name="connsiteY302" fmla="*/ 2616481 h 11880850"/>
              <a:gd name="connsiteX303" fmla="*/ 8805776 w 8977313"/>
              <a:gd name="connsiteY303" fmla="*/ 2591246 h 11880850"/>
              <a:gd name="connsiteX304" fmla="*/ 8798264 w 8977313"/>
              <a:gd name="connsiteY304" fmla="*/ 2580543 h 11880850"/>
              <a:gd name="connsiteX305" fmla="*/ 8807111 w 8977313"/>
              <a:gd name="connsiteY305" fmla="*/ 2582261 h 11880850"/>
              <a:gd name="connsiteX306" fmla="*/ 8805776 w 8977313"/>
              <a:gd name="connsiteY306" fmla="*/ 2591246 h 11880850"/>
              <a:gd name="connsiteX307" fmla="*/ 8815960 w 8977313"/>
              <a:gd name="connsiteY307" fmla="*/ 2583979 h 11880850"/>
              <a:gd name="connsiteX308" fmla="*/ 8810621 w 8977313"/>
              <a:gd name="connsiteY308" fmla="*/ 2619917 h 11880850"/>
              <a:gd name="connsiteX309" fmla="*/ 8801104 w 8977313"/>
              <a:gd name="connsiteY309" fmla="*/ 2622692 h 11880850"/>
              <a:gd name="connsiteX310" fmla="*/ 8799770 w 8977313"/>
              <a:gd name="connsiteY310" fmla="*/ 2631677 h 11880850"/>
              <a:gd name="connsiteX311" fmla="*/ 8768657 w 8977313"/>
              <a:gd name="connsiteY311" fmla="*/ 3377232 h 11880850"/>
              <a:gd name="connsiteX312" fmla="*/ 8773375 w 8977313"/>
              <a:gd name="connsiteY312" fmla="*/ 3374338 h 11880850"/>
              <a:gd name="connsiteX313" fmla="*/ 8773346 w 8977313"/>
              <a:gd name="connsiteY313" fmla="*/ 3369955 h 11880850"/>
              <a:gd name="connsiteX314" fmla="*/ 8773144 w 8977313"/>
              <a:gd name="connsiteY314" fmla="*/ 3370014 h 11880850"/>
              <a:gd name="connsiteX315" fmla="*/ 8764817 w 8977313"/>
              <a:gd name="connsiteY315" fmla="*/ 3372441 h 11880850"/>
              <a:gd name="connsiteX316" fmla="*/ 8764149 w 8977313"/>
              <a:gd name="connsiteY316" fmla="*/ 3376935 h 11880850"/>
              <a:gd name="connsiteX317" fmla="*/ 8768657 w 8977313"/>
              <a:gd name="connsiteY317" fmla="*/ 3377232 h 11880850"/>
              <a:gd name="connsiteX318" fmla="*/ 8758811 w 8977313"/>
              <a:gd name="connsiteY318" fmla="*/ 3412871 h 11880850"/>
              <a:gd name="connsiteX319" fmla="*/ 8758099 w 8977313"/>
              <a:gd name="connsiteY319" fmla="*/ 3412137 h 11880850"/>
              <a:gd name="connsiteX320" fmla="*/ 8759216 w 8977313"/>
              <a:gd name="connsiteY320" fmla="*/ 3404615 h 11880850"/>
              <a:gd name="connsiteX321" fmla="*/ 8765366 w 8977313"/>
              <a:gd name="connsiteY321" fmla="*/ 3390753 h 11880850"/>
              <a:gd name="connsiteX322" fmla="*/ 8765158 w 8977313"/>
              <a:gd name="connsiteY322" fmla="*/ 3390499 h 11880850"/>
              <a:gd name="connsiteX323" fmla="*/ 8765632 w 8977313"/>
              <a:gd name="connsiteY323" fmla="*/ 3389932 h 11880850"/>
              <a:gd name="connsiteX324" fmla="*/ 8764149 w 8977313"/>
              <a:gd name="connsiteY324" fmla="*/ 3376935 h 11880850"/>
              <a:gd name="connsiteX325" fmla="*/ 8762599 w 8977313"/>
              <a:gd name="connsiteY325" fmla="*/ 3387367 h 11880850"/>
              <a:gd name="connsiteX326" fmla="*/ 8761904 w 8977313"/>
              <a:gd name="connsiteY326" fmla="*/ 3386517 h 11880850"/>
              <a:gd name="connsiteX327" fmla="*/ 8759382 w 8977313"/>
              <a:gd name="connsiteY327" fmla="*/ 3395337 h 11880850"/>
              <a:gd name="connsiteX328" fmla="*/ 8752183 w 8977313"/>
              <a:gd name="connsiteY328" fmla="*/ 3400926 h 11880850"/>
              <a:gd name="connsiteX329" fmla="*/ 8752633 w 8977313"/>
              <a:gd name="connsiteY329" fmla="*/ 3393185 h 11880850"/>
              <a:gd name="connsiteX330" fmla="*/ 8753301 w 8977313"/>
              <a:gd name="connsiteY330" fmla="*/ 3388694 h 11880850"/>
              <a:gd name="connsiteX331" fmla="*/ 8753968 w 8977313"/>
              <a:gd name="connsiteY331" fmla="*/ 3384200 h 11880850"/>
              <a:gd name="connsiteX332" fmla="*/ 8754636 w 8977313"/>
              <a:gd name="connsiteY332" fmla="*/ 3379706 h 11880850"/>
              <a:gd name="connsiteX333" fmla="*/ 8757304 w 8977313"/>
              <a:gd name="connsiteY333" fmla="*/ 3361739 h 11880850"/>
              <a:gd name="connsiteX334" fmla="*/ 8750479 w 8977313"/>
              <a:gd name="connsiteY334" fmla="*/ 3354059 h 11880850"/>
              <a:gd name="connsiteX335" fmla="*/ 8750349 w 8977313"/>
              <a:gd name="connsiteY335" fmla="*/ 3353486 h 11880850"/>
              <a:gd name="connsiteX336" fmla="*/ 8755738 w 8977313"/>
              <a:gd name="connsiteY336" fmla="*/ 3349340 h 11880850"/>
              <a:gd name="connsiteX337" fmla="*/ 8757595 w 8977313"/>
              <a:gd name="connsiteY337" fmla="*/ 3344501 h 11880850"/>
              <a:gd name="connsiteX338" fmla="*/ 8756260 w 8977313"/>
              <a:gd name="connsiteY338" fmla="*/ 3353485 h 11880850"/>
              <a:gd name="connsiteX339" fmla="*/ 8763774 w 8977313"/>
              <a:gd name="connsiteY339" fmla="*/ 3364187 h 11880850"/>
              <a:gd name="connsiteX340" fmla="*/ 8777293 w 8977313"/>
              <a:gd name="connsiteY340" fmla="*/ 3334461 h 11880850"/>
              <a:gd name="connsiteX341" fmla="*/ 8773288 w 8977313"/>
              <a:gd name="connsiteY341" fmla="*/ 3361414 h 11880850"/>
              <a:gd name="connsiteX342" fmla="*/ 8773346 w 8977313"/>
              <a:gd name="connsiteY342" fmla="*/ 3369955 h 11880850"/>
              <a:gd name="connsiteX343" fmla="*/ 8774334 w 8977313"/>
              <a:gd name="connsiteY343" fmla="*/ 3369667 h 11880850"/>
              <a:gd name="connsiteX344" fmla="*/ 8773666 w 8977313"/>
              <a:gd name="connsiteY344" fmla="*/ 3374160 h 11880850"/>
              <a:gd name="connsiteX345" fmla="*/ 8773375 w 8977313"/>
              <a:gd name="connsiteY345" fmla="*/ 3374338 h 11880850"/>
              <a:gd name="connsiteX346" fmla="*/ 8773437 w 8977313"/>
              <a:gd name="connsiteY346" fmla="*/ 3383397 h 11880850"/>
              <a:gd name="connsiteX347" fmla="*/ 8767949 w 8977313"/>
              <a:gd name="connsiteY347" fmla="*/ 3397352 h 11880850"/>
              <a:gd name="connsiteX348" fmla="*/ 8766286 w 8977313"/>
              <a:gd name="connsiteY348" fmla="*/ 3408549 h 11880850"/>
              <a:gd name="connsiteX349" fmla="*/ 8760145 w 8977313"/>
              <a:gd name="connsiteY349" fmla="*/ 3403887 h 11880850"/>
              <a:gd name="connsiteX350" fmla="*/ 8758605 w 8977313"/>
              <a:gd name="connsiteY350" fmla="*/ 3460245 h 11880850"/>
              <a:gd name="connsiteX351" fmla="*/ 8754085 w 8977313"/>
              <a:gd name="connsiteY351" fmla="*/ 3457956 h 11880850"/>
              <a:gd name="connsiteX352" fmla="*/ 8760526 w 8977313"/>
              <a:gd name="connsiteY352" fmla="*/ 3447291 h 11880850"/>
              <a:gd name="connsiteX353" fmla="*/ 8756808 w 8977313"/>
              <a:gd name="connsiteY353" fmla="*/ 3426347 h 11880850"/>
              <a:gd name="connsiteX354" fmla="*/ 8764666 w 8977313"/>
              <a:gd name="connsiteY354" fmla="*/ 3419450 h 11880850"/>
              <a:gd name="connsiteX355" fmla="*/ 8753955 w 8977313"/>
              <a:gd name="connsiteY355" fmla="*/ 3505300 h 11880850"/>
              <a:gd name="connsiteX356" fmla="*/ 8761445 w 8977313"/>
              <a:gd name="connsiteY356" fmla="*/ 3498397 h 11880850"/>
              <a:gd name="connsiteX357" fmla="*/ 8755161 w 8977313"/>
              <a:gd name="connsiteY357" fmla="*/ 3497177 h 11880850"/>
              <a:gd name="connsiteX358" fmla="*/ 8753955 w 8977313"/>
              <a:gd name="connsiteY358" fmla="*/ 3505300 h 11880850"/>
              <a:gd name="connsiteX359" fmla="*/ 8756685 w 8977313"/>
              <a:gd name="connsiteY359" fmla="*/ 3537710 h 11880850"/>
              <a:gd name="connsiteX360" fmla="*/ 8758021 w 8977313"/>
              <a:gd name="connsiteY360" fmla="*/ 3528715 h 11880850"/>
              <a:gd name="connsiteX361" fmla="*/ 8759357 w 8977313"/>
              <a:gd name="connsiteY361" fmla="*/ 3519718 h 11880850"/>
              <a:gd name="connsiteX362" fmla="*/ 8750979 w 8977313"/>
              <a:gd name="connsiteY362" fmla="*/ 3518091 h 11880850"/>
              <a:gd name="connsiteX363" fmla="*/ 8748974 w 8977313"/>
              <a:gd name="connsiteY363" fmla="*/ 3531585 h 11880850"/>
              <a:gd name="connsiteX364" fmla="*/ 8756685 w 8977313"/>
              <a:gd name="connsiteY364" fmla="*/ 3537710 h 11880850"/>
              <a:gd name="connsiteX365" fmla="*/ 8774266 w 8977313"/>
              <a:gd name="connsiteY365" fmla="*/ 3542667 h 11880850"/>
              <a:gd name="connsiteX366" fmla="*/ 8782470 w 8977313"/>
              <a:gd name="connsiteY366" fmla="*/ 3487440 h 11880850"/>
              <a:gd name="connsiteX367" fmla="*/ 8768257 w 8977313"/>
              <a:gd name="connsiteY367" fmla="*/ 3517825 h 11880850"/>
              <a:gd name="connsiteX368" fmla="*/ 8774266 w 8977313"/>
              <a:gd name="connsiteY368" fmla="*/ 3542667 h 11880850"/>
              <a:gd name="connsiteX369" fmla="*/ 8750629 w 8977313"/>
              <a:gd name="connsiteY369" fmla="*/ 3561062 h 11880850"/>
              <a:gd name="connsiteX370" fmla="*/ 8753342 w 8977313"/>
              <a:gd name="connsiteY370" fmla="*/ 3560201 h 11880850"/>
              <a:gd name="connsiteX371" fmla="*/ 8756016 w 8977313"/>
              <a:gd name="connsiteY371" fmla="*/ 3542208 h 11880850"/>
              <a:gd name="connsiteX372" fmla="*/ 8726165 w 8977313"/>
              <a:gd name="connsiteY372" fmla="*/ 3579243 h 11880850"/>
              <a:gd name="connsiteX373" fmla="*/ 8725271 w 8977313"/>
              <a:gd name="connsiteY373" fmla="*/ 3577368 h 11880850"/>
              <a:gd name="connsiteX374" fmla="*/ 8725938 w 8977313"/>
              <a:gd name="connsiteY374" fmla="*/ 3572875 h 11880850"/>
              <a:gd name="connsiteX375" fmla="*/ 8726008 w 8977313"/>
              <a:gd name="connsiteY375" fmla="*/ 3572885 h 11880850"/>
              <a:gd name="connsiteX376" fmla="*/ 8735129 w 8977313"/>
              <a:gd name="connsiteY376" fmla="*/ 3694829 h 11880850"/>
              <a:gd name="connsiteX377" fmla="*/ 8739133 w 8977313"/>
              <a:gd name="connsiteY377" fmla="*/ 3667877 h 11880850"/>
              <a:gd name="connsiteX378" fmla="*/ 8749317 w 8977313"/>
              <a:gd name="connsiteY378" fmla="*/ 3660610 h 11880850"/>
              <a:gd name="connsiteX379" fmla="*/ 8749983 w 8977313"/>
              <a:gd name="connsiteY379" fmla="*/ 3656118 h 11880850"/>
              <a:gd name="connsiteX380" fmla="*/ 8747777 w 8977313"/>
              <a:gd name="connsiteY380" fmla="*/ 3655688 h 11880850"/>
              <a:gd name="connsiteX381" fmla="*/ 8755038 w 8977313"/>
              <a:gd name="connsiteY381" fmla="*/ 3606809 h 11880850"/>
              <a:gd name="connsiteX382" fmla="*/ 8746660 w 8977313"/>
              <a:gd name="connsiteY382" fmla="*/ 3605183 h 11880850"/>
              <a:gd name="connsiteX383" fmla="*/ 8743319 w 8977313"/>
              <a:gd name="connsiteY383" fmla="*/ 3627674 h 11880850"/>
              <a:gd name="connsiteX384" fmla="*/ 8737974 w 8977313"/>
              <a:gd name="connsiteY384" fmla="*/ 3663659 h 11880850"/>
              <a:gd name="connsiteX385" fmla="*/ 8739605 w 8977313"/>
              <a:gd name="connsiteY385" fmla="*/ 3659926 h 11880850"/>
              <a:gd name="connsiteX386" fmla="*/ 8740302 w 8977313"/>
              <a:gd name="connsiteY386" fmla="*/ 3660008 h 11880850"/>
              <a:gd name="connsiteX387" fmla="*/ 8739801 w 8977313"/>
              <a:gd name="connsiteY387" fmla="*/ 3663385 h 11880850"/>
              <a:gd name="connsiteX388" fmla="*/ 8733897 w 8977313"/>
              <a:gd name="connsiteY388" fmla="*/ 3680148 h 11880850"/>
              <a:gd name="connsiteX389" fmla="*/ 8735129 w 8977313"/>
              <a:gd name="connsiteY389" fmla="*/ 3694829 h 11880850"/>
              <a:gd name="connsiteX390" fmla="*/ 8742410 w 8977313"/>
              <a:gd name="connsiteY390" fmla="*/ 3757079 h 11880850"/>
              <a:gd name="connsiteX391" fmla="*/ 8743617 w 8977313"/>
              <a:gd name="connsiteY391" fmla="*/ 3748956 h 11880850"/>
              <a:gd name="connsiteX392" fmla="*/ 8742410 w 8977313"/>
              <a:gd name="connsiteY392" fmla="*/ 3757079 h 11880850"/>
              <a:gd name="connsiteX393" fmla="*/ 8674894 w 8977313"/>
              <a:gd name="connsiteY393" fmla="*/ 4039020 h 11880850"/>
              <a:gd name="connsiteX394" fmla="*/ 8666712 w 8977313"/>
              <a:gd name="connsiteY394" fmla="*/ 4032808 h 11880850"/>
              <a:gd name="connsiteX395" fmla="*/ 8666044 w 8977313"/>
              <a:gd name="connsiteY395" fmla="*/ 4037300 h 11880850"/>
              <a:gd name="connsiteX396" fmla="*/ 8674894 w 8977313"/>
              <a:gd name="connsiteY396" fmla="*/ 4039020 h 11880850"/>
              <a:gd name="connsiteX397" fmla="*/ 8664883 w 8977313"/>
              <a:gd name="connsiteY397" fmla="*/ 4106403 h 11880850"/>
              <a:gd name="connsiteX398" fmla="*/ 8664902 w 8977313"/>
              <a:gd name="connsiteY398" fmla="*/ 4106279 h 11880850"/>
              <a:gd name="connsiteX399" fmla="*/ 8664894 w 8977313"/>
              <a:gd name="connsiteY399" fmla="*/ 4106329 h 11880850"/>
              <a:gd name="connsiteX400" fmla="*/ 8644346 w 8977313"/>
              <a:gd name="connsiteY400" fmla="*/ 4122097 h 11880850"/>
              <a:gd name="connsiteX401" fmla="*/ 8643202 w 8977313"/>
              <a:gd name="connsiteY401" fmla="*/ 4121874 h 11880850"/>
              <a:gd name="connsiteX402" fmla="*/ 8644519 w 8977313"/>
              <a:gd name="connsiteY402" fmla="*/ 4120935 h 11880850"/>
              <a:gd name="connsiteX403" fmla="*/ 8641470 w 8977313"/>
              <a:gd name="connsiteY403" fmla="*/ 4126160 h 11880850"/>
              <a:gd name="connsiteX404" fmla="*/ 8640448 w 8977313"/>
              <a:gd name="connsiteY404" fmla="*/ 4125384 h 11880850"/>
              <a:gd name="connsiteX405" fmla="*/ 8639399 w 8977313"/>
              <a:gd name="connsiteY405" fmla="*/ 4124589 h 11880850"/>
              <a:gd name="connsiteX406" fmla="*/ 8639427 w 8977313"/>
              <a:gd name="connsiteY406" fmla="*/ 4124569 h 11880850"/>
              <a:gd name="connsiteX407" fmla="*/ 8641978 w 8977313"/>
              <a:gd name="connsiteY407" fmla="*/ 4122748 h 11880850"/>
              <a:gd name="connsiteX408" fmla="*/ 8657677 w 8977313"/>
              <a:gd name="connsiteY408" fmla="*/ 4133279 h 11880850"/>
              <a:gd name="connsiteX409" fmla="*/ 8662214 w 8977313"/>
              <a:gd name="connsiteY409" fmla="*/ 4124373 h 11880850"/>
              <a:gd name="connsiteX410" fmla="*/ 8657560 w 8977313"/>
              <a:gd name="connsiteY410" fmla="*/ 4132712 h 11880850"/>
              <a:gd name="connsiteX411" fmla="*/ 8657542 w 8977313"/>
              <a:gd name="connsiteY411" fmla="*/ 4155818 h 11880850"/>
              <a:gd name="connsiteX412" fmla="*/ 8658877 w 8977313"/>
              <a:gd name="connsiteY412" fmla="*/ 4146833 h 11880850"/>
              <a:gd name="connsiteX413" fmla="*/ 8659544 w 8977313"/>
              <a:gd name="connsiteY413" fmla="*/ 4142342 h 11880850"/>
              <a:gd name="connsiteX414" fmla="*/ 8657677 w 8977313"/>
              <a:gd name="connsiteY414" fmla="*/ 4133279 h 11880850"/>
              <a:gd name="connsiteX415" fmla="*/ 8649360 w 8977313"/>
              <a:gd name="connsiteY415" fmla="*/ 4149607 h 11880850"/>
              <a:gd name="connsiteX416" fmla="*/ 8657542 w 8977313"/>
              <a:gd name="connsiteY416" fmla="*/ 4155818 h 11880850"/>
              <a:gd name="connsiteX417" fmla="*/ 8652559 w 8977313"/>
              <a:gd name="connsiteY417" fmla="*/ 4200859 h 11880850"/>
              <a:gd name="connsiteX418" fmla="*/ 8663068 w 8977313"/>
              <a:gd name="connsiteY418" fmla="*/ 4184517 h 11880850"/>
              <a:gd name="connsiteX419" fmla="*/ 8674906 w 8977313"/>
              <a:gd name="connsiteY419" fmla="*/ 4159241 h 11880850"/>
              <a:gd name="connsiteX420" fmla="*/ 8668378 w 8977313"/>
              <a:gd name="connsiteY420" fmla="*/ 4148782 h 11880850"/>
              <a:gd name="connsiteX421" fmla="*/ 8659195 w 8977313"/>
              <a:gd name="connsiteY421" fmla="*/ 4156191 h 11880850"/>
              <a:gd name="connsiteX422" fmla="*/ 8652559 w 8977313"/>
              <a:gd name="connsiteY422" fmla="*/ 4200859 h 11880850"/>
              <a:gd name="connsiteX423" fmla="*/ 8648510 w 8977313"/>
              <a:gd name="connsiteY423" fmla="*/ 4208949 h 11880850"/>
              <a:gd name="connsiteX424" fmla="*/ 8650201 w 8977313"/>
              <a:gd name="connsiteY424" fmla="*/ 4205232 h 11880850"/>
              <a:gd name="connsiteX425" fmla="*/ 8650868 w 8977313"/>
              <a:gd name="connsiteY425" fmla="*/ 4200741 h 11880850"/>
              <a:gd name="connsiteX426" fmla="*/ 8651536 w 8977313"/>
              <a:gd name="connsiteY426" fmla="*/ 4196249 h 11880850"/>
              <a:gd name="connsiteX427" fmla="*/ 8657542 w 8977313"/>
              <a:gd name="connsiteY427" fmla="*/ 4155818 h 11880850"/>
              <a:gd name="connsiteX428" fmla="*/ 8642687 w 8977313"/>
              <a:gd name="connsiteY428" fmla="*/ 4194530 h 11880850"/>
              <a:gd name="connsiteX429" fmla="*/ 8642019 w 8977313"/>
              <a:gd name="connsiteY429" fmla="*/ 4199022 h 11880850"/>
              <a:gd name="connsiteX430" fmla="*/ 8641352 w 8977313"/>
              <a:gd name="connsiteY430" fmla="*/ 4203514 h 11880850"/>
              <a:gd name="connsiteX431" fmla="*/ 8640684 w 8977313"/>
              <a:gd name="connsiteY431" fmla="*/ 4208008 h 11880850"/>
              <a:gd name="connsiteX432" fmla="*/ 8648510 w 8977313"/>
              <a:gd name="connsiteY432" fmla="*/ 4208949 h 11880850"/>
              <a:gd name="connsiteX433" fmla="*/ 8627833 w 8977313"/>
              <a:gd name="connsiteY433" fmla="*/ 4233242 h 11880850"/>
              <a:gd name="connsiteX434" fmla="*/ 8629167 w 8977313"/>
              <a:gd name="connsiteY434" fmla="*/ 4224258 h 11880850"/>
              <a:gd name="connsiteX435" fmla="*/ 8627833 w 8977313"/>
              <a:gd name="connsiteY435" fmla="*/ 4233242 h 11880850"/>
              <a:gd name="connsiteX436" fmla="*/ 8624200 w 8977313"/>
              <a:gd name="connsiteY436" fmla="*/ 4303689 h 11880850"/>
              <a:gd name="connsiteX437" fmla="*/ 8623540 w 8977313"/>
              <a:gd name="connsiteY437" fmla="*/ 4302534 h 11880850"/>
              <a:gd name="connsiteX438" fmla="*/ 8624959 w 8977313"/>
              <a:gd name="connsiteY438" fmla="*/ 4298584 h 11880850"/>
              <a:gd name="connsiteX439" fmla="*/ 8641897 w 8977313"/>
              <a:gd name="connsiteY439" fmla="*/ 4337899 h 11880850"/>
              <a:gd name="connsiteX440" fmla="*/ 8652415 w 8977313"/>
              <a:gd name="connsiteY440" fmla="*/ 4321491 h 11880850"/>
              <a:gd name="connsiteX441" fmla="*/ 8654414 w 8977313"/>
              <a:gd name="connsiteY441" fmla="*/ 4308042 h 11880850"/>
              <a:gd name="connsiteX442" fmla="*/ 8655081 w 8977313"/>
              <a:gd name="connsiteY442" fmla="*/ 4303559 h 11880850"/>
              <a:gd name="connsiteX443" fmla="*/ 8657745 w 8977313"/>
              <a:gd name="connsiteY443" fmla="*/ 4285626 h 11880850"/>
              <a:gd name="connsiteX444" fmla="*/ 8671594 w 8977313"/>
              <a:gd name="connsiteY444" fmla="*/ 4246804 h 11880850"/>
              <a:gd name="connsiteX445" fmla="*/ 8669310 w 8977313"/>
              <a:gd name="connsiteY445" fmla="*/ 4239225 h 11880850"/>
              <a:gd name="connsiteX446" fmla="*/ 8665070 w 8977313"/>
              <a:gd name="connsiteY446" fmla="*/ 4236312 h 11880850"/>
              <a:gd name="connsiteX447" fmla="*/ 8664405 w 8977313"/>
              <a:gd name="connsiteY447" fmla="*/ 4240794 h 11880850"/>
              <a:gd name="connsiteX448" fmla="*/ 8648557 w 8977313"/>
              <a:gd name="connsiteY448" fmla="*/ 4293067 h 11880850"/>
              <a:gd name="connsiteX449" fmla="*/ 8647225 w 8977313"/>
              <a:gd name="connsiteY449" fmla="*/ 4302034 h 11880850"/>
              <a:gd name="connsiteX450" fmla="*/ 8644561 w 8977313"/>
              <a:gd name="connsiteY450" fmla="*/ 4319966 h 11880850"/>
              <a:gd name="connsiteX451" fmla="*/ 8641897 w 8977313"/>
              <a:gd name="connsiteY451" fmla="*/ 4337899 h 11880850"/>
              <a:gd name="connsiteX452" fmla="*/ 8608943 w 8977313"/>
              <a:gd name="connsiteY452" fmla="*/ 4345112 h 11880850"/>
              <a:gd name="connsiteX453" fmla="*/ 8613971 w 8977313"/>
              <a:gd name="connsiteY453" fmla="*/ 4311267 h 11880850"/>
              <a:gd name="connsiteX454" fmla="*/ 8615132 w 8977313"/>
              <a:gd name="connsiteY454" fmla="*/ 4311081 h 11880850"/>
              <a:gd name="connsiteX455" fmla="*/ 8617155 w 8977313"/>
              <a:gd name="connsiteY455" fmla="*/ 4305119 h 11880850"/>
              <a:gd name="connsiteX456" fmla="*/ 8611817 w 8977313"/>
              <a:gd name="connsiteY456" fmla="*/ 4341057 h 11880850"/>
              <a:gd name="connsiteX457" fmla="*/ 8554398 w 8977313"/>
              <a:gd name="connsiteY457" fmla="*/ 5100955 h 11880850"/>
              <a:gd name="connsiteX458" fmla="*/ 8555686 w 8977313"/>
              <a:gd name="connsiteY458" fmla="*/ 5092291 h 11880850"/>
              <a:gd name="connsiteX459" fmla="*/ 8546259 w 8977313"/>
              <a:gd name="connsiteY459" fmla="*/ 5090460 h 11880850"/>
              <a:gd name="connsiteX460" fmla="*/ 8545616 w 8977313"/>
              <a:gd name="connsiteY460" fmla="*/ 5094792 h 11880850"/>
              <a:gd name="connsiteX461" fmla="*/ 8549766 w 8977313"/>
              <a:gd name="connsiteY461" fmla="*/ 5099497 h 11880850"/>
              <a:gd name="connsiteX462" fmla="*/ 8554398 w 8977313"/>
              <a:gd name="connsiteY462" fmla="*/ 5100955 h 11880850"/>
              <a:gd name="connsiteX463" fmla="*/ 8553688 w 8977313"/>
              <a:gd name="connsiteY463" fmla="*/ 5171005 h 11880850"/>
              <a:gd name="connsiteX464" fmla="*/ 8560411 w 8977313"/>
              <a:gd name="connsiteY464" fmla="*/ 5125757 h 11880850"/>
              <a:gd name="connsiteX465" fmla="*/ 8563100 w 8977313"/>
              <a:gd name="connsiteY465" fmla="*/ 5107656 h 11880850"/>
              <a:gd name="connsiteX466" fmla="*/ 8550984 w 8977313"/>
              <a:gd name="connsiteY466" fmla="*/ 5123925 h 11880850"/>
              <a:gd name="connsiteX467" fmla="*/ 8553688 w 8977313"/>
              <a:gd name="connsiteY467" fmla="*/ 5171005 h 11880850"/>
              <a:gd name="connsiteX468" fmla="*/ 8529252 w 8977313"/>
              <a:gd name="connsiteY468" fmla="*/ 5203183 h 11880850"/>
              <a:gd name="connsiteX469" fmla="*/ 8533924 w 8977313"/>
              <a:gd name="connsiteY469" fmla="*/ 5171738 h 11880850"/>
              <a:gd name="connsiteX470" fmla="*/ 8529252 w 8977313"/>
              <a:gd name="connsiteY470" fmla="*/ 5203183 h 11880850"/>
              <a:gd name="connsiteX471" fmla="*/ 8555150 w 8977313"/>
              <a:gd name="connsiteY471" fmla="*/ 5226438 h 11880850"/>
              <a:gd name="connsiteX472" fmla="*/ 8562642 w 8977313"/>
              <a:gd name="connsiteY472" fmla="*/ 5219537 h 11880850"/>
              <a:gd name="connsiteX473" fmla="*/ 8556358 w 8977313"/>
              <a:gd name="connsiteY473" fmla="*/ 5218317 h 11880850"/>
              <a:gd name="connsiteX474" fmla="*/ 8555150 w 8977313"/>
              <a:gd name="connsiteY474" fmla="*/ 5226438 h 11880850"/>
              <a:gd name="connsiteX475" fmla="*/ 8557880 w 8977313"/>
              <a:gd name="connsiteY475" fmla="*/ 5258849 h 11880850"/>
              <a:gd name="connsiteX476" fmla="*/ 8559216 w 8977313"/>
              <a:gd name="connsiteY476" fmla="*/ 5249853 h 11880850"/>
              <a:gd name="connsiteX477" fmla="*/ 8560553 w 8977313"/>
              <a:gd name="connsiteY477" fmla="*/ 5240857 h 11880850"/>
              <a:gd name="connsiteX478" fmla="*/ 8552176 w 8977313"/>
              <a:gd name="connsiteY478" fmla="*/ 5239232 h 11880850"/>
              <a:gd name="connsiteX479" fmla="*/ 8550170 w 8977313"/>
              <a:gd name="connsiteY479" fmla="*/ 5252726 h 11880850"/>
              <a:gd name="connsiteX480" fmla="*/ 8557880 w 8977313"/>
              <a:gd name="connsiteY480" fmla="*/ 5258849 h 11880850"/>
              <a:gd name="connsiteX481" fmla="*/ 8575461 w 8977313"/>
              <a:gd name="connsiteY481" fmla="*/ 5263806 h 11880850"/>
              <a:gd name="connsiteX482" fmla="*/ 8583666 w 8977313"/>
              <a:gd name="connsiteY482" fmla="*/ 5208581 h 11880850"/>
              <a:gd name="connsiteX483" fmla="*/ 8569453 w 8977313"/>
              <a:gd name="connsiteY483" fmla="*/ 5238964 h 11880850"/>
              <a:gd name="connsiteX484" fmla="*/ 8575461 w 8977313"/>
              <a:gd name="connsiteY484" fmla="*/ 5263806 h 11880850"/>
              <a:gd name="connsiteX485" fmla="*/ 8551824 w 8977313"/>
              <a:gd name="connsiteY485" fmla="*/ 5282202 h 11880850"/>
              <a:gd name="connsiteX486" fmla="*/ 8554538 w 8977313"/>
              <a:gd name="connsiteY486" fmla="*/ 5281340 h 11880850"/>
              <a:gd name="connsiteX487" fmla="*/ 8557212 w 8977313"/>
              <a:gd name="connsiteY487" fmla="*/ 5263350 h 11880850"/>
              <a:gd name="connsiteX488" fmla="*/ 8527184 w 8977313"/>
              <a:gd name="connsiteY488" fmla="*/ 5293229 h 11880850"/>
              <a:gd name="connsiteX489" fmla="*/ 8528338 w 8977313"/>
              <a:gd name="connsiteY489" fmla="*/ 5276381 h 11880850"/>
              <a:gd name="connsiteX490" fmla="*/ 8526991 w 8977313"/>
              <a:gd name="connsiteY490" fmla="*/ 5285444 h 11880850"/>
              <a:gd name="connsiteX491" fmla="*/ 8526396 w 8977313"/>
              <a:gd name="connsiteY491" fmla="*/ 5304720 h 11880850"/>
              <a:gd name="connsiteX492" fmla="*/ 8527380 w 8977313"/>
              <a:gd name="connsiteY492" fmla="*/ 5301179 h 11880850"/>
              <a:gd name="connsiteX493" fmla="*/ 8527184 w 8977313"/>
              <a:gd name="connsiteY493" fmla="*/ 5293229 h 11880850"/>
              <a:gd name="connsiteX494" fmla="*/ 8536136 w 8977313"/>
              <a:gd name="connsiteY494" fmla="*/ 5347187 h 11880850"/>
              <a:gd name="connsiteX495" fmla="*/ 8548525 w 8977313"/>
              <a:gd name="connsiteY495" fmla="*/ 5321823 h 11880850"/>
              <a:gd name="connsiteX496" fmla="*/ 8547856 w 8977313"/>
              <a:gd name="connsiteY496" fmla="*/ 5326323 h 11880850"/>
              <a:gd name="connsiteX497" fmla="*/ 8556902 w 8977313"/>
              <a:gd name="connsiteY497" fmla="*/ 5323451 h 11880850"/>
              <a:gd name="connsiteX498" fmla="*/ 8551198 w 8977313"/>
              <a:gd name="connsiteY498" fmla="*/ 5303830 h 11880850"/>
              <a:gd name="connsiteX499" fmla="*/ 8550613 w 8977313"/>
              <a:gd name="connsiteY499" fmla="*/ 5307767 h 11880850"/>
              <a:gd name="connsiteX500" fmla="*/ 8550529 w 8977313"/>
              <a:gd name="connsiteY500" fmla="*/ 5308330 h 11880850"/>
              <a:gd name="connsiteX501" fmla="*/ 8548509 w 8977313"/>
              <a:gd name="connsiteY501" fmla="*/ 5297453 h 11880850"/>
              <a:gd name="connsiteX502" fmla="*/ 8550477 w 8977313"/>
              <a:gd name="connsiteY502" fmla="*/ 5286916 h 11880850"/>
              <a:gd name="connsiteX503" fmla="*/ 8551824 w 8977313"/>
              <a:gd name="connsiteY503" fmla="*/ 5282202 h 11880850"/>
              <a:gd name="connsiteX504" fmla="*/ 8545493 w 8977313"/>
              <a:gd name="connsiteY504" fmla="*/ 5284214 h 11880850"/>
              <a:gd name="connsiteX505" fmla="*/ 8532435 w 8977313"/>
              <a:gd name="connsiteY505" fmla="*/ 5314072 h 11880850"/>
              <a:gd name="connsiteX506" fmla="*/ 8528425 w 8977313"/>
              <a:gd name="connsiteY506" fmla="*/ 5341061 h 11880850"/>
              <a:gd name="connsiteX507" fmla="*/ 8536136 w 8977313"/>
              <a:gd name="connsiteY507" fmla="*/ 5347187 h 11880850"/>
              <a:gd name="connsiteX508" fmla="*/ 8515548 w 8977313"/>
              <a:gd name="connsiteY508" fmla="*/ 5362469 h 11880850"/>
              <a:gd name="connsiteX509" fmla="*/ 8525225 w 8977313"/>
              <a:gd name="connsiteY509" fmla="*/ 5321811 h 11880850"/>
              <a:gd name="connsiteX510" fmla="*/ 8526396 w 8977313"/>
              <a:gd name="connsiteY510" fmla="*/ 5304720 h 11880850"/>
              <a:gd name="connsiteX511" fmla="*/ 8521522 w 8977313"/>
              <a:gd name="connsiteY511" fmla="*/ 5322257 h 11880850"/>
              <a:gd name="connsiteX512" fmla="*/ 8539168 w 8977313"/>
              <a:gd name="connsiteY512" fmla="*/ 5384799 h 11880850"/>
              <a:gd name="connsiteX513" fmla="*/ 8548215 w 8977313"/>
              <a:gd name="connsiteY513" fmla="*/ 5381927 h 11880850"/>
              <a:gd name="connsiteX514" fmla="*/ 8556233 w 8977313"/>
              <a:gd name="connsiteY514" fmla="*/ 5327949 h 11880850"/>
              <a:gd name="connsiteX515" fmla="*/ 8547856 w 8977313"/>
              <a:gd name="connsiteY515" fmla="*/ 5326323 h 11880850"/>
              <a:gd name="connsiteX516" fmla="*/ 8544515 w 8977313"/>
              <a:gd name="connsiteY516" fmla="*/ 5348814 h 11880850"/>
              <a:gd name="connsiteX517" fmla="*/ 8539168 w 8977313"/>
              <a:gd name="connsiteY517" fmla="*/ 5384799 h 11880850"/>
              <a:gd name="connsiteX518" fmla="*/ 8510186 w 8977313"/>
              <a:gd name="connsiteY518" fmla="*/ 5398567 h 11880850"/>
              <a:gd name="connsiteX519" fmla="*/ 8516402 w 8977313"/>
              <a:gd name="connsiteY519" fmla="*/ 5381205 h 11880850"/>
              <a:gd name="connsiteX520" fmla="*/ 8515548 w 8977313"/>
              <a:gd name="connsiteY520" fmla="*/ 5362469 h 11880850"/>
              <a:gd name="connsiteX521" fmla="*/ 8508830 w 8977313"/>
              <a:gd name="connsiteY521" fmla="*/ 5383216 h 11880850"/>
              <a:gd name="connsiteX522" fmla="*/ 8510186 w 8977313"/>
              <a:gd name="connsiteY522" fmla="*/ 5398567 h 11880850"/>
              <a:gd name="connsiteX523" fmla="*/ 8499679 w 8977313"/>
              <a:gd name="connsiteY523" fmla="*/ 5429901 h 11880850"/>
              <a:gd name="connsiteX524" fmla="*/ 8501385 w 8977313"/>
              <a:gd name="connsiteY524" fmla="*/ 5426576 h 11880850"/>
              <a:gd name="connsiteX525" fmla="*/ 8491959 w 8977313"/>
              <a:gd name="connsiteY525" fmla="*/ 5424747 h 11880850"/>
              <a:gd name="connsiteX526" fmla="*/ 8491356 w 8977313"/>
              <a:gd name="connsiteY526" fmla="*/ 5428806 h 11880850"/>
              <a:gd name="connsiteX527" fmla="*/ 8499679 w 8977313"/>
              <a:gd name="connsiteY527" fmla="*/ 5429901 h 11880850"/>
              <a:gd name="connsiteX528" fmla="*/ 8543606 w 8977313"/>
              <a:gd name="connsiteY528" fmla="*/ 5478218 h 11880850"/>
              <a:gd name="connsiteX529" fmla="*/ 8544813 w 8977313"/>
              <a:gd name="connsiteY529" fmla="*/ 5470096 h 11880850"/>
              <a:gd name="connsiteX530" fmla="*/ 8543606 w 8977313"/>
              <a:gd name="connsiteY530" fmla="*/ 5478218 h 11880850"/>
              <a:gd name="connsiteX531" fmla="*/ 8522472 w 8977313"/>
              <a:gd name="connsiteY531" fmla="*/ 5575261 h 11880850"/>
              <a:gd name="connsiteX532" fmla="*/ 8527480 w 8977313"/>
              <a:gd name="connsiteY532" fmla="*/ 5572192 h 11880850"/>
              <a:gd name="connsiteX533" fmla="*/ 8528147 w 8977313"/>
              <a:gd name="connsiteY533" fmla="*/ 5567698 h 11880850"/>
              <a:gd name="connsiteX534" fmla="*/ 8518631 w 8977313"/>
              <a:gd name="connsiteY534" fmla="*/ 5570472 h 11880850"/>
              <a:gd name="connsiteX535" fmla="*/ 8517964 w 8977313"/>
              <a:gd name="connsiteY535" fmla="*/ 5574965 h 11880850"/>
              <a:gd name="connsiteX536" fmla="*/ 8522472 w 8977313"/>
              <a:gd name="connsiteY536" fmla="*/ 5575261 h 11880850"/>
              <a:gd name="connsiteX537" fmla="*/ 8515295 w 8977313"/>
              <a:gd name="connsiteY537" fmla="*/ 5592934 h 11880850"/>
              <a:gd name="connsiteX538" fmla="*/ 8517964 w 8977313"/>
              <a:gd name="connsiteY538" fmla="*/ 5574965 h 11880850"/>
              <a:gd name="connsiteX539" fmla="*/ 8511598 w 8977313"/>
              <a:gd name="connsiteY539" fmla="*/ 5629875 h 11880850"/>
              <a:gd name="connsiteX540" fmla="*/ 8510623 w 8977313"/>
              <a:gd name="connsiteY540" fmla="*/ 5624379 h 11880850"/>
              <a:gd name="connsiteX541" fmla="*/ 8519784 w 8977313"/>
              <a:gd name="connsiteY541" fmla="*/ 5616336 h 11880850"/>
              <a:gd name="connsiteX542" fmla="*/ 8520806 w 8977313"/>
              <a:gd name="connsiteY542" fmla="*/ 5617114 h 11880850"/>
              <a:gd name="connsiteX543" fmla="*/ 8520138 w 8977313"/>
              <a:gd name="connsiteY543" fmla="*/ 5621606 h 11880850"/>
              <a:gd name="connsiteX544" fmla="*/ 8519676 w 8977313"/>
              <a:gd name="connsiteY544" fmla="*/ 5624718 h 11880850"/>
              <a:gd name="connsiteX545" fmla="*/ 8517166 w 8977313"/>
              <a:gd name="connsiteY545" fmla="*/ 5624232 h 11880850"/>
              <a:gd name="connsiteX546" fmla="*/ 8582955 w 8977313"/>
              <a:gd name="connsiteY546" fmla="*/ 5794150 h 11880850"/>
              <a:gd name="connsiteX547" fmla="*/ 8583623 w 8977313"/>
              <a:gd name="connsiteY547" fmla="*/ 5789658 h 11880850"/>
              <a:gd name="connsiteX548" fmla="*/ 8580451 w 8977313"/>
              <a:gd name="connsiteY548" fmla="*/ 5790583 h 11880850"/>
              <a:gd name="connsiteX549" fmla="*/ 8579636 w 8977313"/>
              <a:gd name="connsiteY549" fmla="*/ 5793506 h 11880850"/>
              <a:gd name="connsiteX550" fmla="*/ 8590468 w 8977313"/>
              <a:gd name="connsiteY550" fmla="*/ 5804851 h 11880850"/>
              <a:gd name="connsiteX551" fmla="*/ 8591135 w 8977313"/>
              <a:gd name="connsiteY551" fmla="*/ 5800359 h 11880850"/>
              <a:gd name="connsiteX552" fmla="*/ 8582955 w 8977313"/>
              <a:gd name="connsiteY552" fmla="*/ 5794150 h 11880850"/>
              <a:gd name="connsiteX553" fmla="*/ 8582288 w 8977313"/>
              <a:gd name="connsiteY553" fmla="*/ 5798643 h 11880850"/>
              <a:gd name="connsiteX554" fmla="*/ 8590468 w 8977313"/>
              <a:gd name="connsiteY554" fmla="*/ 5804851 h 11880850"/>
              <a:gd name="connsiteX555" fmla="*/ 8615676 w 8977313"/>
              <a:gd name="connsiteY555" fmla="*/ 5818994 h 11880850"/>
              <a:gd name="connsiteX556" fmla="*/ 8615677 w 8977313"/>
              <a:gd name="connsiteY556" fmla="*/ 5818993 h 11880850"/>
              <a:gd name="connsiteX557" fmla="*/ 8615854 w 8977313"/>
              <a:gd name="connsiteY557" fmla="*/ 5817799 h 11880850"/>
              <a:gd name="connsiteX558" fmla="*/ 8615676 w 8977313"/>
              <a:gd name="connsiteY558" fmla="*/ 5818994 h 11880850"/>
              <a:gd name="connsiteX559" fmla="*/ 8645566 w 8977313"/>
              <a:gd name="connsiteY559" fmla="*/ 5893546 h 11880850"/>
              <a:gd name="connsiteX560" fmla="*/ 8650574 w 8977313"/>
              <a:gd name="connsiteY560" fmla="*/ 5890476 h 11880850"/>
              <a:gd name="connsiteX561" fmla="*/ 8651241 w 8977313"/>
              <a:gd name="connsiteY561" fmla="*/ 5885983 h 11880850"/>
              <a:gd name="connsiteX562" fmla="*/ 8641726 w 8977313"/>
              <a:gd name="connsiteY562" fmla="*/ 5888757 h 11880850"/>
              <a:gd name="connsiteX563" fmla="*/ 8641058 w 8977313"/>
              <a:gd name="connsiteY563" fmla="*/ 5893249 h 11880850"/>
              <a:gd name="connsiteX564" fmla="*/ 8645566 w 8977313"/>
              <a:gd name="connsiteY564" fmla="*/ 5893546 h 11880850"/>
              <a:gd name="connsiteX565" fmla="*/ 8638388 w 8977313"/>
              <a:gd name="connsiteY565" fmla="*/ 5911218 h 11880850"/>
              <a:gd name="connsiteX566" fmla="*/ 8641058 w 8977313"/>
              <a:gd name="connsiteY566" fmla="*/ 5893249 h 11880850"/>
              <a:gd name="connsiteX567" fmla="*/ 8639929 w 8977313"/>
              <a:gd name="connsiteY567" fmla="*/ 5981787 h 11880850"/>
              <a:gd name="connsiteX568" fmla="*/ 8648450 w 8977313"/>
              <a:gd name="connsiteY568" fmla="*/ 5981562 h 11880850"/>
              <a:gd name="connsiteX569" fmla="*/ 8639747 w 8977313"/>
              <a:gd name="connsiteY569" fmla="*/ 5974856 h 11880850"/>
              <a:gd name="connsiteX570" fmla="*/ 8639022 w 8977313"/>
              <a:gd name="connsiteY570" fmla="*/ 5979731 h 11880850"/>
              <a:gd name="connsiteX571" fmla="*/ 8639929 w 8977313"/>
              <a:gd name="connsiteY571" fmla="*/ 5981787 h 11880850"/>
              <a:gd name="connsiteX572" fmla="*/ 8605193 w 8977313"/>
              <a:gd name="connsiteY572" fmla="*/ 6195952 h 11880850"/>
              <a:gd name="connsiteX573" fmla="*/ 8605859 w 8977313"/>
              <a:gd name="connsiteY573" fmla="*/ 6191458 h 11880850"/>
              <a:gd name="connsiteX574" fmla="*/ 8607861 w 8977313"/>
              <a:gd name="connsiteY574" fmla="*/ 6177980 h 11880850"/>
              <a:gd name="connsiteX575" fmla="*/ 8599013 w 8977313"/>
              <a:gd name="connsiteY575" fmla="*/ 6176264 h 11880850"/>
              <a:gd name="connsiteX576" fmla="*/ 8605193 w 8977313"/>
              <a:gd name="connsiteY576" fmla="*/ 6195952 h 11880850"/>
              <a:gd name="connsiteX577" fmla="*/ 8612037 w 8977313"/>
              <a:gd name="connsiteY577" fmla="*/ 6211146 h 11880850"/>
              <a:gd name="connsiteX578" fmla="*/ 8616041 w 8977313"/>
              <a:gd name="connsiteY578" fmla="*/ 6184192 h 11880850"/>
              <a:gd name="connsiteX579" fmla="*/ 8626225 w 8977313"/>
              <a:gd name="connsiteY579" fmla="*/ 6176925 h 11880850"/>
              <a:gd name="connsiteX580" fmla="*/ 8626891 w 8977313"/>
              <a:gd name="connsiteY580" fmla="*/ 6172433 h 11880850"/>
              <a:gd name="connsiteX581" fmla="*/ 8618044 w 8977313"/>
              <a:gd name="connsiteY581" fmla="*/ 6170715 h 11880850"/>
              <a:gd name="connsiteX582" fmla="*/ 8617376 w 8977313"/>
              <a:gd name="connsiteY582" fmla="*/ 6175208 h 11880850"/>
              <a:gd name="connsiteX583" fmla="*/ 8616708 w 8977313"/>
              <a:gd name="connsiteY583" fmla="*/ 6179699 h 11880850"/>
              <a:gd name="connsiteX584" fmla="*/ 8610805 w 8977313"/>
              <a:gd name="connsiteY584" fmla="*/ 6196463 h 11880850"/>
              <a:gd name="connsiteX585" fmla="*/ 8612037 w 8977313"/>
              <a:gd name="connsiteY585" fmla="*/ 6211146 h 11880850"/>
              <a:gd name="connsiteX586" fmla="*/ 8551802 w 8977313"/>
              <a:gd name="connsiteY586" fmla="*/ 6555334 h 11880850"/>
              <a:gd name="connsiteX587" fmla="*/ 8543620 w 8977313"/>
              <a:gd name="connsiteY587" fmla="*/ 6549124 h 11880850"/>
              <a:gd name="connsiteX588" fmla="*/ 8542953 w 8977313"/>
              <a:gd name="connsiteY588" fmla="*/ 6553615 h 11880850"/>
              <a:gd name="connsiteX589" fmla="*/ 8551802 w 8977313"/>
              <a:gd name="connsiteY589" fmla="*/ 6555334 h 11880850"/>
              <a:gd name="connsiteX590" fmla="*/ 8541804 w 8977313"/>
              <a:gd name="connsiteY590" fmla="*/ 6622635 h 11880850"/>
              <a:gd name="connsiteX591" fmla="*/ 8541865 w 8977313"/>
              <a:gd name="connsiteY591" fmla="*/ 6622227 h 11880850"/>
              <a:gd name="connsiteX592" fmla="*/ 8541810 w 8977313"/>
              <a:gd name="connsiteY592" fmla="*/ 6622594 h 11880850"/>
              <a:gd name="connsiteX593" fmla="*/ 8541792 w 8977313"/>
              <a:gd name="connsiteY593" fmla="*/ 6622718 h 11880850"/>
              <a:gd name="connsiteX594" fmla="*/ 8541804 w 8977313"/>
              <a:gd name="connsiteY594" fmla="*/ 6622635 h 11880850"/>
              <a:gd name="connsiteX595" fmla="*/ 8541802 w 8977313"/>
              <a:gd name="connsiteY595" fmla="*/ 6622643 h 11880850"/>
              <a:gd name="connsiteX596" fmla="*/ 8534586 w 8977313"/>
              <a:gd name="connsiteY596" fmla="*/ 6649594 h 11880850"/>
              <a:gd name="connsiteX597" fmla="*/ 8539122 w 8977313"/>
              <a:gd name="connsiteY597" fmla="*/ 6640686 h 11880850"/>
              <a:gd name="connsiteX598" fmla="*/ 8534468 w 8977313"/>
              <a:gd name="connsiteY598" fmla="*/ 6649027 h 11880850"/>
              <a:gd name="connsiteX599" fmla="*/ 8529467 w 8977313"/>
              <a:gd name="connsiteY599" fmla="*/ 6717174 h 11880850"/>
              <a:gd name="connsiteX600" fmla="*/ 8539975 w 8977313"/>
              <a:gd name="connsiteY600" fmla="*/ 6700833 h 11880850"/>
              <a:gd name="connsiteX601" fmla="*/ 8551815 w 8977313"/>
              <a:gd name="connsiteY601" fmla="*/ 6675556 h 11880850"/>
              <a:gd name="connsiteX602" fmla="*/ 8545286 w 8977313"/>
              <a:gd name="connsiteY602" fmla="*/ 6665097 h 11880850"/>
              <a:gd name="connsiteX603" fmla="*/ 8536103 w 8977313"/>
              <a:gd name="connsiteY603" fmla="*/ 6672503 h 11880850"/>
              <a:gd name="connsiteX604" fmla="*/ 8529467 w 8977313"/>
              <a:gd name="connsiteY604" fmla="*/ 6717174 h 11880850"/>
              <a:gd name="connsiteX605" fmla="*/ 8504741 w 8977313"/>
              <a:gd name="connsiteY605" fmla="*/ 6749556 h 11880850"/>
              <a:gd name="connsiteX606" fmla="*/ 8506076 w 8977313"/>
              <a:gd name="connsiteY606" fmla="*/ 6740574 h 11880850"/>
              <a:gd name="connsiteX607" fmla="*/ 8504741 w 8977313"/>
              <a:gd name="connsiteY607" fmla="*/ 6749556 h 11880850"/>
              <a:gd name="connsiteX608" fmla="*/ 8518806 w 8977313"/>
              <a:gd name="connsiteY608" fmla="*/ 6854214 h 11880850"/>
              <a:gd name="connsiteX609" fmla="*/ 8529323 w 8977313"/>
              <a:gd name="connsiteY609" fmla="*/ 6837806 h 11880850"/>
              <a:gd name="connsiteX610" fmla="*/ 8531323 w 8977313"/>
              <a:gd name="connsiteY610" fmla="*/ 6824359 h 11880850"/>
              <a:gd name="connsiteX611" fmla="*/ 8531989 w 8977313"/>
              <a:gd name="connsiteY611" fmla="*/ 6819873 h 11880850"/>
              <a:gd name="connsiteX612" fmla="*/ 8534653 w 8977313"/>
              <a:gd name="connsiteY612" fmla="*/ 6801941 h 11880850"/>
              <a:gd name="connsiteX613" fmla="*/ 8548502 w 8977313"/>
              <a:gd name="connsiteY613" fmla="*/ 6763118 h 11880850"/>
              <a:gd name="connsiteX614" fmla="*/ 8546219 w 8977313"/>
              <a:gd name="connsiteY614" fmla="*/ 6755540 h 11880850"/>
              <a:gd name="connsiteX615" fmla="*/ 8541978 w 8977313"/>
              <a:gd name="connsiteY615" fmla="*/ 6752627 h 11880850"/>
              <a:gd name="connsiteX616" fmla="*/ 8541313 w 8977313"/>
              <a:gd name="connsiteY616" fmla="*/ 6757111 h 11880850"/>
              <a:gd name="connsiteX617" fmla="*/ 8525464 w 8977313"/>
              <a:gd name="connsiteY617" fmla="*/ 6809383 h 11880850"/>
              <a:gd name="connsiteX618" fmla="*/ 8524132 w 8977313"/>
              <a:gd name="connsiteY618" fmla="*/ 6818348 h 11880850"/>
              <a:gd name="connsiteX619" fmla="*/ 8521469 w 8977313"/>
              <a:gd name="connsiteY619" fmla="*/ 6836281 h 11880850"/>
              <a:gd name="connsiteX620" fmla="*/ 8518806 w 8977313"/>
              <a:gd name="connsiteY620" fmla="*/ 6854214 h 11880850"/>
              <a:gd name="connsiteX621" fmla="*/ 8484646 w 8977313"/>
              <a:gd name="connsiteY621" fmla="*/ 6863127 h 11880850"/>
              <a:gd name="connsiteX622" fmla="*/ 8485158 w 8977313"/>
              <a:gd name="connsiteY622" fmla="*/ 6852710 h 11880850"/>
              <a:gd name="connsiteX623" fmla="*/ 8479085 w 8977313"/>
              <a:gd name="connsiteY623" fmla="*/ 6839976 h 11880850"/>
              <a:gd name="connsiteX624" fmla="*/ 8479476 w 8977313"/>
              <a:gd name="connsiteY624" fmla="*/ 6837351 h 11880850"/>
              <a:gd name="connsiteX625" fmla="*/ 8480387 w 8977313"/>
              <a:gd name="connsiteY625" fmla="*/ 6835560 h 11880850"/>
              <a:gd name="connsiteX626" fmla="*/ 8487577 w 8977313"/>
              <a:gd name="connsiteY626" fmla="*/ 6836427 h 11880850"/>
              <a:gd name="connsiteX627" fmla="*/ 8489267 w 8977313"/>
              <a:gd name="connsiteY627" fmla="*/ 6832710 h 11880850"/>
              <a:gd name="connsiteX628" fmla="*/ 8490007 w 8977313"/>
              <a:gd name="connsiteY628" fmla="*/ 6827721 h 11880850"/>
              <a:gd name="connsiteX629" fmla="*/ 8492039 w 8977313"/>
              <a:gd name="connsiteY629" fmla="*/ 6827397 h 11880850"/>
              <a:gd name="connsiteX630" fmla="*/ 8494064 w 8977313"/>
              <a:gd name="connsiteY630" fmla="*/ 6821435 h 11880850"/>
              <a:gd name="connsiteX631" fmla="*/ 8488725 w 8977313"/>
              <a:gd name="connsiteY631" fmla="*/ 6857373 h 11880850"/>
              <a:gd name="connsiteX632" fmla="*/ 8431307 w 8977313"/>
              <a:gd name="connsiteY632" fmla="*/ 7617270 h 11880850"/>
              <a:gd name="connsiteX633" fmla="*/ 8432595 w 8977313"/>
              <a:gd name="connsiteY633" fmla="*/ 7608605 h 11880850"/>
              <a:gd name="connsiteX634" fmla="*/ 8423167 w 8977313"/>
              <a:gd name="connsiteY634" fmla="*/ 7606775 h 11880850"/>
              <a:gd name="connsiteX635" fmla="*/ 8422524 w 8977313"/>
              <a:gd name="connsiteY635" fmla="*/ 7611108 h 11880850"/>
              <a:gd name="connsiteX636" fmla="*/ 8426674 w 8977313"/>
              <a:gd name="connsiteY636" fmla="*/ 7615813 h 11880850"/>
              <a:gd name="connsiteX637" fmla="*/ 8431307 w 8977313"/>
              <a:gd name="connsiteY637" fmla="*/ 7617270 h 11880850"/>
              <a:gd name="connsiteX638" fmla="*/ 8430597 w 8977313"/>
              <a:gd name="connsiteY638" fmla="*/ 7687320 h 11880850"/>
              <a:gd name="connsiteX639" fmla="*/ 8437320 w 8977313"/>
              <a:gd name="connsiteY639" fmla="*/ 7642071 h 11880850"/>
              <a:gd name="connsiteX640" fmla="*/ 8440009 w 8977313"/>
              <a:gd name="connsiteY640" fmla="*/ 7623970 h 11880850"/>
              <a:gd name="connsiteX641" fmla="*/ 8427892 w 8977313"/>
              <a:gd name="connsiteY641" fmla="*/ 7640241 h 11880850"/>
              <a:gd name="connsiteX642" fmla="*/ 8430597 w 8977313"/>
              <a:gd name="connsiteY642" fmla="*/ 7687320 h 11880850"/>
              <a:gd name="connsiteX643" fmla="*/ 8406161 w 8977313"/>
              <a:gd name="connsiteY643" fmla="*/ 7719499 h 11880850"/>
              <a:gd name="connsiteX644" fmla="*/ 8410832 w 8977313"/>
              <a:gd name="connsiteY644" fmla="*/ 7688052 h 11880850"/>
              <a:gd name="connsiteX645" fmla="*/ 8406161 w 8977313"/>
              <a:gd name="connsiteY645" fmla="*/ 7719499 h 11880850"/>
              <a:gd name="connsiteX646" fmla="*/ 8432058 w 8977313"/>
              <a:gd name="connsiteY646" fmla="*/ 7742755 h 11880850"/>
              <a:gd name="connsiteX647" fmla="*/ 8439549 w 8977313"/>
              <a:gd name="connsiteY647" fmla="*/ 7735851 h 11880850"/>
              <a:gd name="connsiteX648" fmla="*/ 8433265 w 8977313"/>
              <a:gd name="connsiteY648" fmla="*/ 7734631 h 11880850"/>
              <a:gd name="connsiteX649" fmla="*/ 8432058 w 8977313"/>
              <a:gd name="connsiteY649" fmla="*/ 7742755 h 11880850"/>
              <a:gd name="connsiteX650" fmla="*/ 8499678 w 8977313"/>
              <a:gd name="connsiteY650" fmla="*/ 7773059 h 11880850"/>
              <a:gd name="connsiteX651" fmla="*/ 8501385 w 8977313"/>
              <a:gd name="connsiteY651" fmla="*/ 7769736 h 11880850"/>
              <a:gd name="connsiteX652" fmla="*/ 8491958 w 8977313"/>
              <a:gd name="connsiteY652" fmla="*/ 7767906 h 11880850"/>
              <a:gd name="connsiteX653" fmla="*/ 8491355 w 8977313"/>
              <a:gd name="connsiteY653" fmla="*/ 7771967 h 11880850"/>
              <a:gd name="connsiteX654" fmla="*/ 8499678 w 8977313"/>
              <a:gd name="connsiteY654" fmla="*/ 7773059 h 11880850"/>
              <a:gd name="connsiteX655" fmla="*/ 8434788 w 8977313"/>
              <a:gd name="connsiteY655" fmla="*/ 7775166 h 11880850"/>
              <a:gd name="connsiteX656" fmla="*/ 8436125 w 8977313"/>
              <a:gd name="connsiteY656" fmla="*/ 7766169 h 11880850"/>
              <a:gd name="connsiteX657" fmla="*/ 8437461 w 8977313"/>
              <a:gd name="connsiteY657" fmla="*/ 7757172 h 11880850"/>
              <a:gd name="connsiteX658" fmla="*/ 8429084 w 8977313"/>
              <a:gd name="connsiteY658" fmla="*/ 7755546 h 11880850"/>
              <a:gd name="connsiteX659" fmla="*/ 8427079 w 8977313"/>
              <a:gd name="connsiteY659" fmla="*/ 7769041 h 11880850"/>
              <a:gd name="connsiteX660" fmla="*/ 8434788 w 8977313"/>
              <a:gd name="connsiteY660" fmla="*/ 7775166 h 11880850"/>
              <a:gd name="connsiteX661" fmla="*/ 8452370 w 8977313"/>
              <a:gd name="connsiteY661" fmla="*/ 7780123 h 11880850"/>
              <a:gd name="connsiteX662" fmla="*/ 8460574 w 8977313"/>
              <a:gd name="connsiteY662" fmla="*/ 7724895 h 11880850"/>
              <a:gd name="connsiteX663" fmla="*/ 8446361 w 8977313"/>
              <a:gd name="connsiteY663" fmla="*/ 7755280 h 11880850"/>
              <a:gd name="connsiteX664" fmla="*/ 8452370 w 8977313"/>
              <a:gd name="connsiteY664" fmla="*/ 7780123 h 11880850"/>
              <a:gd name="connsiteX665" fmla="*/ 8428732 w 8977313"/>
              <a:gd name="connsiteY665" fmla="*/ 7798518 h 11880850"/>
              <a:gd name="connsiteX666" fmla="*/ 8431446 w 8977313"/>
              <a:gd name="connsiteY666" fmla="*/ 7797657 h 11880850"/>
              <a:gd name="connsiteX667" fmla="*/ 8434120 w 8977313"/>
              <a:gd name="connsiteY667" fmla="*/ 7779664 h 11880850"/>
              <a:gd name="connsiteX668" fmla="*/ 8404091 w 8977313"/>
              <a:gd name="connsiteY668" fmla="*/ 7809537 h 11880850"/>
              <a:gd name="connsiteX669" fmla="*/ 8405245 w 8977313"/>
              <a:gd name="connsiteY669" fmla="*/ 7792696 h 11880850"/>
              <a:gd name="connsiteX670" fmla="*/ 8403899 w 8977313"/>
              <a:gd name="connsiteY670" fmla="*/ 7801759 h 11880850"/>
              <a:gd name="connsiteX671" fmla="*/ 8403303 w 8977313"/>
              <a:gd name="connsiteY671" fmla="*/ 7821039 h 11880850"/>
              <a:gd name="connsiteX672" fmla="*/ 8404288 w 8977313"/>
              <a:gd name="connsiteY672" fmla="*/ 7817495 h 11880850"/>
              <a:gd name="connsiteX673" fmla="*/ 8404091 w 8977313"/>
              <a:gd name="connsiteY673" fmla="*/ 7809537 h 11880850"/>
              <a:gd name="connsiteX674" fmla="*/ 8413045 w 8977313"/>
              <a:gd name="connsiteY674" fmla="*/ 7863503 h 11880850"/>
              <a:gd name="connsiteX675" fmla="*/ 8425432 w 8977313"/>
              <a:gd name="connsiteY675" fmla="*/ 7838139 h 11880850"/>
              <a:gd name="connsiteX676" fmla="*/ 8424764 w 8977313"/>
              <a:gd name="connsiteY676" fmla="*/ 7842638 h 11880850"/>
              <a:gd name="connsiteX677" fmla="*/ 8433810 w 8977313"/>
              <a:gd name="connsiteY677" fmla="*/ 7839766 h 11880850"/>
              <a:gd name="connsiteX678" fmla="*/ 8428106 w 8977313"/>
              <a:gd name="connsiteY678" fmla="*/ 7820147 h 11880850"/>
              <a:gd name="connsiteX679" fmla="*/ 8427521 w 8977313"/>
              <a:gd name="connsiteY679" fmla="*/ 7824082 h 11880850"/>
              <a:gd name="connsiteX680" fmla="*/ 8427438 w 8977313"/>
              <a:gd name="connsiteY680" fmla="*/ 7824646 h 11880850"/>
              <a:gd name="connsiteX681" fmla="*/ 8425416 w 8977313"/>
              <a:gd name="connsiteY681" fmla="*/ 7813767 h 11880850"/>
              <a:gd name="connsiteX682" fmla="*/ 8427385 w 8977313"/>
              <a:gd name="connsiteY682" fmla="*/ 7803230 h 11880850"/>
              <a:gd name="connsiteX683" fmla="*/ 8428732 w 8977313"/>
              <a:gd name="connsiteY683" fmla="*/ 7798518 h 11880850"/>
              <a:gd name="connsiteX684" fmla="*/ 8422401 w 8977313"/>
              <a:gd name="connsiteY684" fmla="*/ 7800528 h 11880850"/>
              <a:gd name="connsiteX685" fmla="*/ 8409344 w 8977313"/>
              <a:gd name="connsiteY685" fmla="*/ 7830389 h 11880850"/>
              <a:gd name="connsiteX686" fmla="*/ 8405333 w 8977313"/>
              <a:gd name="connsiteY686" fmla="*/ 7857377 h 11880850"/>
              <a:gd name="connsiteX687" fmla="*/ 8413045 w 8977313"/>
              <a:gd name="connsiteY687" fmla="*/ 7863503 h 11880850"/>
              <a:gd name="connsiteX688" fmla="*/ 8392456 w 8977313"/>
              <a:gd name="connsiteY688" fmla="*/ 7878786 h 11880850"/>
              <a:gd name="connsiteX689" fmla="*/ 8402133 w 8977313"/>
              <a:gd name="connsiteY689" fmla="*/ 7838125 h 11880850"/>
              <a:gd name="connsiteX690" fmla="*/ 8403303 w 8977313"/>
              <a:gd name="connsiteY690" fmla="*/ 7821039 h 11880850"/>
              <a:gd name="connsiteX691" fmla="*/ 8398430 w 8977313"/>
              <a:gd name="connsiteY691" fmla="*/ 7838573 h 11880850"/>
              <a:gd name="connsiteX692" fmla="*/ 8416077 w 8977313"/>
              <a:gd name="connsiteY692" fmla="*/ 7901114 h 11880850"/>
              <a:gd name="connsiteX693" fmla="*/ 8425123 w 8977313"/>
              <a:gd name="connsiteY693" fmla="*/ 7898242 h 11880850"/>
              <a:gd name="connsiteX694" fmla="*/ 8433142 w 8977313"/>
              <a:gd name="connsiteY694" fmla="*/ 7844265 h 11880850"/>
              <a:gd name="connsiteX695" fmla="*/ 8424764 w 8977313"/>
              <a:gd name="connsiteY695" fmla="*/ 7842638 h 11880850"/>
              <a:gd name="connsiteX696" fmla="*/ 8421423 w 8977313"/>
              <a:gd name="connsiteY696" fmla="*/ 7865129 h 11880850"/>
              <a:gd name="connsiteX697" fmla="*/ 8416077 w 8977313"/>
              <a:gd name="connsiteY697" fmla="*/ 7901114 h 11880850"/>
              <a:gd name="connsiteX698" fmla="*/ 8429941 w 8977313"/>
              <a:gd name="connsiteY698" fmla="*/ 7972406 h 11880850"/>
              <a:gd name="connsiteX699" fmla="*/ 8434863 w 8977313"/>
              <a:gd name="connsiteY699" fmla="*/ 7969896 h 11880850"/>
              <a:gd name="connsiteX700" fmla="*/ 8426685 w 8977313"/>
              <a:gd name="connsiteY700" fmla="*/ 7963686 h 11880850"/>
              <a:gd name="connsiteX701" fmla="*/ 8426017 w 8977313"/>
              <a:gd name="connsiteY701" fmla="*/ 7968178 h 11880850"/>
              <a:gd name="connsiteX702" fmla="*/ 8429941 w 8977313"/>
              <a:gd name="connsiteY702" fmla="*/ 7972406 h 11880850"/>
              <a:gd name="connsiteX703" fmla="*/ 8423301 w 8977313"/>
              <a:gd name="connsiteY703" fmla="*/ 7987011 h 11880850"/>
              <a:gd name="connsiteX704" fmla="*/ 8423224 w 8977313"/>
              <a:gd name="connsiteY704" fmla="*/ 7986982 h 11880850"/>
              <a:gd name="connsiteX705" fmla="*/ 8423347 w 8977313"/>
              <a:gd name="connsiteY705" fmla="*/ 7986146 h 11880850"/>
              <a:gd name="connsiteX706" fmla="*/ 8419877 w 8977313"/>
              <a:gd name="connsiteY706" fmla="*/ 8009508 h 11880850"/>
              <a:gd name="connsiteX707" fmla="*/ 8419937 w 8977313"/>
              <a:gd name="connsiteY707" fmla="*/ 8009109 h 11880850"/>
              <a:gd name="connsiteX708" fmla="*/ 8419890 w 8977313"/>
              <a:gd name="connsiteY708" fmla="*/ 8009424 h 11880850"/>
              <a:gd name="connsiteX709" fmla="*/ 8419862 w 8977313"/>
              <a:gd name="connsiteY709" fmla="*/ 8009607 h 11880850"/>
              <a:gd name="connsiteX710" fmla="*/ 8419877 w 8977313"/>
              <a:gd name="connsiteY710" fmla="*/ 8009508 h 11880850"/>
              <a:gd name="connsiteX711" fmla="*/ 8419872 w 8977313"/>
              <a:gd name="connsiteY711" fmla="*/ 8009539 h 11880850"/>
              <a:gd name="connsiteX712" fmla="*/ 8419855 w 8977313"/>
              <a:gd name="connsiteY712" fmla="*/ 8009652 h 11880850"/>
              <a:gd name="connsiteX713" fmla="*/ 8419862 w 8977313"/>
              <a:gd name="connsiteY713" fmla="*/ 8009607 h 11880850"/>
              <a:gd name="connsiteX714" fmla="*/ 8419858 w 8977313"/>
              <a:gd name="connsiteY714" fmla="*/ 8009632 h 11880850"/>
              <a:gd name="connsiteX715" fmla="*/ 8419844 w 8977313"/>
              <a:gd name="connsiteY715" fmla="*/ 8009733 h 11880850"/>
              <a:gd name="connsiteX716" fmla="*/ 8419855 w 8977313"/>
              <a:gd name="connsiteY716" fmla="*/ 8009652 h 11880850"/>
              <a:gd name="connsiteX717" fmla="*/ 8419845 w 8977313"/>
              <a:gd name="connsiteY717" fmla="*/ 8009720 h 11880850"/>
              <a:gd name="connsiteX718" fmla="*/ 8419343 w 8977313"/>
              <a:gd name="connsiteY718" fmla="*/ 8013101 h 11880850"/>
              <a:gd name="connsiteX719" fmla="*/ 8419426 w 8977313"/>
              <a:gd name="connsiteY719" fmla="*/ 8012539 h 11880850"/>
              <a:gd name="connsiteX720" fmla="*/ 8419845 w 8977313"/>
              <a:gd name="connsiteY720" fmla="*/ 8009720 h 11880850"/>
              <a:gd name="connsiteX721" fmla="*/ 8419858 w 8977313"/>
              <a:gd name="connsiteY721" fmla="*/ 8009632 h 11880850"/>
              <a:gd name="connsiteX722" fmla="*/ 8419872 w 8977313"/>
              <a:gd name="connsiteY722" fmla="*/ 8009539 h 11880850"/>
              <a:gd name="connsiteX723" fmla="*/ 8419890 w 8977313"/>
              <a:gd name="connsiteY723" fmla="*/ 8009424 h 11880850"/>
              <a:gd name="connsiteX724" fmla="*/ 8420010 w 8977313"/>
              <a:gd name="connsiteY724" fmla="*/ 8008609 h 11880850"/>
              <a:gd name="connsiteX725" fmla="*/ 8420677 w 8977313"/>
              <a:gd name="connsiteY725" fmla="*/ 8004118 h 11880850"/>
              <a:gd name="connsiteX726" fmla="*/ 8422012 w 8977313"/>
              <a:gd name="connsiteY726" fmla="*/ 7995131 h 11880850"/>
              <a:gd name="connsiteX727" fmla="*/ 8417109 w 8977313"/>
              <a:gd name="connsiteY727" fmla="*/ 8005157 h 11880850"/>
              <a:gd name="connsiteX728" fmla="*/ 8419343 w 8977313"/>
              <a:gd name="connsiteY728" fmla="*/ 8013101 h 11880850"/>
              <a:gd name="connsiteX729" fmla="*/ 8582954 w 8977313"/>
              <a:gd name="connsiteY729" fmla="*/ 8137311 h 11880850"/>
              <a:gd name="connsiteX730" fmla="*/ 8583622 w 8977313"/>
              <a:gd name="connsiteY730" fmla="*/ 8132817 h 11880850"/>
              <a:gd name="connsiteX731" fmla="*/ 8580451 w 8977313"/>
              <a:gd name="connsiteY731" fmla="*/ 8133743 h 11880850"/>
              <a:gd name="connsiteX732" fmla="*/ 8579636 w 8977313"/>
              <a:gd name="connsiteY732" fmla="*/ 8136665 h 11880850"/>
              <a:gd name="connsiteX733" fmla="*/ 8590466 w 8977313"/>
              <a:gd name="connsiteY733" fmla="*/ 8148012 h 11880850"/>
              <a:gd name="connsiteX734" fmla="*/ 8591134 w 8977313"/>
              <a:gd name="connsiteY734" fmla="*/ 8143521 h 11880850"/>
              <a:gd name="connsiteX735" fmla="*/ 8582954 w 8977313"/>
              <a:gd name="connsiteY735" fmla="*/ 8137311 h 11880850"/>
              <a:gd name="connsiteX736" fmla="*/ 8582287 w 8977313"/>
              <a:gd name="connsiteY736" fmla="*/ 8141803 h 11880850"/>
              <a:gd name="connsiteX737" fmla="*/ 8590466 w 8977313"/>
              <a:gd name="connsiteY737" fmla="*/ 8148012 h 11880850"/>
              <a:gd name="connsiteX738" fmla="*/ 8645564 w 8977313"/>
              <a:gd name="connsiteY738" fmla="*/ 8236707 h 11880850"/>
              <a:gd name="connsiteX739" fmla="*/ 8650573 w 8977313"/>
              <a:gd name="connsiteY739" fmla="*/ 8233635 h 11880850"/>
              <a:gd name="connsiteX740" fmla="*/ 8651240 w 8977313"/>
              <a:gd name="connsiteY740" fmla="*/ 8229142 h 11880850"/>
              <a:gd name="connsiteX741" fmla="*/ 8641724 w 8977313"/>
              <a:gd name="connsiteY741" fmla="*/ 8231917 h 11880850"/>
              <a:gd name="connsiteX742" fmla="*/ 8641056 w 8977313"/>
              <a:gd name="connsiteY742" fmla="*/ 8236409 h 11880850"/>
              <a:gd name="connsiteX743" fmla="*/ 8645564 w 8977313"/>
              <a:gd name="connsiteY743" fmla="*/ 8236707 h 11880850"/>
              <a:gd name="connsiteX744" fmla="*/ 8638387 w 8977313"/>
              <a:gd name="connsiteY744" fmla="*/ 8254379 h 11880850"/>
              <a:gd name="connsiteX745" fmla="*/ 8641056 w 8977313"/>
              <a:gd name="connsiteY745" fmla="*/ 8236409 h 11880850"/>
              <a:gd name="connsiteX746" fmla="*/ 8639928 w 8977313"/>
              <a:gd name="connsiteY746" fmla="*/ 8324946 h 11880850"/>
              <a:gd name="connsiteX747" fmla="*/ 8648449 w 8977313"/>
              <a:gd name="connsiteY747" fmla="*/ 8324721 h 11880850"/>
              <a:gd name="connsiteX748" fmla="*/ 8639746 w 8977313"/>
              <a:gd name="connsiteY748" fmla="*/ 8318016 h 11880850"/>
              <a:gd name="connsiteX749" fmla="*/ 8639022 w 8977313"/>
              <a:gd name="connsiteY749" fmla="*/ 8322890 h 11880850"/>
              <a:gd name="connsiteX750" fmla="*/ 8639928 w 8977313"/>
              <a:gd name="connsiteY750" fmla="*/ 8324946 h 11880850"/>
              <a:gd name="connsiteX751" fmla="*/ 8605191 w 8977313"/>
              <a:gd name="connsiteY751" fmla="*/ 8539110 h 11880850"/>
              <a:gd name="connsiteX752" fmla="*/ 8605858 w 8977313"/>
              <a:gd name="connsiteY752" fmla="*/ 8534619 h 11880850"/>
              <a:gd name="connsiteX753" fmla="*/ 8607861 w 8977313"/>
              <a:gd name="connsiteY753" fmla="*/ 8521142 h 11880850"/>
              <a:gd name="connsiteX754" fmla="*/ 8599011 w 8977313"/>
              <a:gd name="connsiteY754" fmla="*/ 8519424 h 11880850"/>
              <a:gd name="connsiteX755" fmla="*/ 8605191 w 8977313"/>
              <a:gd name="connsiteY755" fmla="*/ 8539110 h 11880850"/>
              <a:gd name="connsiteX756" fmla="*/ 8612036 w 8977313"/>
              <a:gd name="connsiteY756" fmla="*/ 8554306 h 11880850"/>
              <a:gd name="connsiteX757" fmla="*/ 8616040 w 8977313"/>
              <a:gd name="connsiteY757" fmla="*/ 8527352 h 11880850"/>
              <a:gd name="connsiteX758" fmla="*/ 8626223 w 8977313"/>
              <a:gd name="connsiteY758" fmla="*/ 8520085 h 11880850"/>
              <a:gd name="connsiteX759" fmla="*/ 8626891 w 8977313"/>
              <a:gd name="connsiteY759" fmla="*/ 8515593 h 11880850"/>
              <a:gd name="connsiteX760" fmla="*/ 8618043 w 8977313"/>
              <a:gd name="connsiteY760" fmla="*/ 8513874 h 11880850"/>
              <a:gd name="connsiteX761" fmla="*/ 8617375 w 8977313"/>
              <a:gd name="connsiteY761" fmla="*/ 8518367 h 11880850"/>
              <a:gd name="connsiteX762" fmla="*/ 8616707 w 8977313"/>
              <a:gd name="connsiteY762" fmla="*/ 8522860 h 11880850"/>
              <a:gd name="connsiteX763" fmla="*/ 8610805 w 8977313"/>
              <a:gd name="connsiteY763" fmla="*/ 8539622 h 11880850"/>
              <a:gd name="connsiteX764" fmla="*/ 8612036 w 8977313"/>
              <a:gd name="connsiteY764" fmla="*/ 8554306 h 11880850"/>
              <a:gd name="connsiteX765" fmla="*/ 8590467 w 8977313"/>
              <a:gd name="connsiteY765" fmla="*/ 8744377 h 11880850"/>
              <a:gd name="connsiteX766" fmla="*/ 8591135 w 8977313"/>
              <a:gd name="connsiteY766" fmla="*/ 8739887 h 11880850"/>
              <a:gd name="connsiteX767" fmla="*/ 8582955 w 8977313"/>
              <a:gd name="connsiteY767" fmla="*/ 8733676 h 11880850"/>
              <a:gd name="connsiteX768" fmla="*/ 8582288 w 8977313"/>
              <a:gd name="connsiteY768" fmla="*/ 8738168 h 11880850"/>
              <a:gd name="connsiteX769" fmla="*/ 8590467 w 8977313"/>
              <a:gd name="connsiteY769" fmla="*/ 8744377 h 11880850"/>
              <a:gd name="connsiteX770" fmla="*/ 8645566 w 8977313"/>
              <a:gd name="connsiteY770" fmla="*/ 8833072 h 11880850"/>
              <a:gd name="connsiteX771" fmla="*/ 8650574 w 8977313"/>
              <a:gd name="connsiteY771" fmla="*/ 8830002 h 11880850"/>
              <a:gd name="connsiteX772" fmla="*/ 8651241 w 8977313"/>
              <a:gd name="connsiteY772" fmla="*/ 8825509 h 11880850"/>
              <a:gd name="connsiteX773" fmla="*/ 8641725 w 8977313"/>
              <a:gd name="connsiteY773" fmla="*/ 8828283 h 11880850"/>
              <a:gd name="connsiteX774" fmla="*/ 8641058 w 8977313"/>
              <a:gd name="connsiteY774" fmla="*/ 8832775 h 11880850"/>
              <a:gd name="connsiteX775" fmla="*/ 8645566 w 8977313"/>
              <a:gd name="connsiteY775" fmla="*/ 8833072 h 11880850"/>
              <a:gd name="connsiteX776" fmla="*/ 8638388 w 8977313"/>
              <a:gd name="connsiteY776" fmla="*/ 8850745 h 11880850"/>
              <a:gd name="connsiteX777" fmla="*/ 8641058 w 8977313"/>
              <a:gd name="connsiteY777" fmla="*/ 8832775 h 11880850"/>
              <a:gd name="connsiteX778" fmla="*/ 8639929 w 8977313"/>
              <a:gd name="connsiteY778" fmla="*/ 8921312 h 11880850"/>
              <a:gd name="connsiteX779" fmla="*/ 8648450 w 8977313"/>
              <a:gd name="connsiteY779" fmla="*/ 8921088 h 11880850"/>
              <a:gd name="connsiteX780" fmla="*/ 8639747 w 8977313"/>
              <a:gd name="connsiteY780" fmla="*/ 8914383 h 11880850"/>
              <a:gd name="connsiteX781" fmla="*/ 8639022 w 8977313"/>
              <a:gd name="connsiteY781" fmla="*/ 8919257 h 11880850"/>
              <a:gd name="connsiteX782" fmla="*/ 8639929 w 8977313"/>
              <a:gd name="connsiteY782" fmla="*/ 8921312 h 11880850"/>
              <a:gd name="connsiteX783" fmla="*/ 8605192 w 8977313"/>
              <a:gd name="connsiteY783" fmla="*/ 9135476 h 11880850"/>
              <a:gd name="connsiteX784" fmla="*/ 8605860 w 8977313"/>
              <a:gd name="connsiteY784" fmla="*/ 9130984 h 11880850"/>
              <a:gd name="connsiteX785" fmla="*/ 8607861 w 8977313"/>
              <a:gd name="connsiteY785" fmla="*/ 9117508 h 11880850"/>
              <a:gd name="connsiteX786" fmla="*/ 8599013 w 8977313"/>
              <a:gd name="connsiteY786" fmla="*/ 9115789 h 11880850"/>
              <a:gd name="connsiteX787" fmla="*/ 8605192 w 8977313"/>
              <a:gd name="connsiteY787" fmla="*/ 9135476 h 11880850"/>
              <a:gd name="connsiteX788" fmla="*/ 8612037 w 8977313"/>
              <a:gd name="connsiteY788" fmla="*/ 9150671 h 11880850"/>
              <a:gd name="connsiteX789" fmla="*/ 8616041 w 8977313"/>
              <a:gd name="connsiteY789" fmla="*/ 9123718 h 11880850"/>
              <a:gd name="connsiteX790" fmla="*/ 8626225 w 8977313"/>
              <a:gd name="connsiteY790" fmla="*/ 9116450 h 11880850"/>
              <a:gd name="connsiteX791" fmla="*/ 8626891 w 8977313"/>
              <a:gd name="connsiteY791" fmla="*/ 9111959 h 11880850"/>
              <a:gd name="connsiteX792" fmla="*/ 8618044 w 8977313"/>
              <a:gd name="connsiteY792" fmla="*/ 9110241 h 11880850"/>
              <a:gd name="connsiteX793" fmla="*/ 8617376 w 8977313"/>
              <a:gd name="connsiteY793" fmla="*/ 9114732 h 11880850"/>
              <a:gd name="connsiteX794" fmla="*/ 8616709 w 8977313"/>
              <a:gd name="connsiteY794" fmla="*/ 9119226 h 11880850"/>
              <a:gd name="connsiteX795" fmla="*/ 8610805 w 8977313"/>
              <a:gd name="connsiteY795" fmla="*/ 9135989 h 11880850"/>
              <a:gd name="connsiteX796" fmla="*/ 8612037 w 8977313"/>
              <a:gd name="connsiteY796" fmla="*/ 9150671 h 11880850"/>
              <a:gd name="connsiteX797" fmla="*/ 8551802 w 8977313"/>
              <a:gd name="connsiteY797" fmla="*/ 9494860 h 11880850"/>
              <a:gd name="connsiteX798" fmla="*/ 8543620 w 8977313"/>
              <a:gd name="connsiteY798" fmla="*/ 9488649 h 11880850"/>
              <a:gd name="connsiteX799" fmla="*/ 8542953 w 8977313"/>
              <a:gd name="connsiteY799" fmla="*/ 9493141 h 11880850"/>
              <a:gd name="connsiteX800" fmla="*/ 8551802 w 8977313"/>
              <a:gd name="connsiteY800" fmla="*/ 9494860 h 11880850"/>
              <a:gd name="connsiteX801" fmla="*/ 8541810 w 8977313"/>
              <a:gd name="connsiteY801" fmla="*/ 9562120 h 11880850"/>
              <a:gd name="connsiteX802" fmla="*/ 8541865 w 8977313"/>
              <a:gd name="connsiteY802" fmla="*/ 9561754 h 11880850"/>
              <a:gd name="connsiteX803" fmla="*/ 8541819 w 8977313"/>
              <a:gd name="connsiteY803" fmla="*/ 9562058 h 11880850"/>
              <a:gd name="connsiteX804" fmla="*/ 8541792 w 8977313"/>
              <a:gd name="connsiteY804" fmla="*/ 9562244 h 11880850"/>
              <a:gd name="connsiteX805" fmla="*/ 8541810 w 8977313"/>
              <a:gd name="connsiteY805" fmla="*/ 9562120 h 11880850"/>
              <a:gd name="connsiteX806" fmla="*/ 8541793 w 8977313"/>
              <a:gd name="connsiteY806" fmla="*/ 9562231 h 11880850"/>
              <a:gd name="connsiteX807" fmla="*/ 8534586 w 8977313"/>
              <a:gd name="connsiteY807" fmla="*/ 9589120 h 11880850"/>
              <a:gd name="connsiteX808" fmla="*/ 8539122 w 8977313"/>
              <a:gd name="connsiteY808" fmla="*/ 9580213 h 11880850"/>
              <a:gd name="connsiteX809" fmla="*/ 8534468 w 8977313"/>
              <a:gd name="connsiteY809" fmla="*/ 9588553 h 11880850"/>
              <a:gd name="connsiteX810" fmla="*/ 8534450 w 8977313"/>
              <a:gd name="connsiteY810" fmla="*/ 9611659 h 11880850"/>
              <a:gd name="connsiteX811" fmla="*/ 8535785 w 8977313"/>
              <a:gd name="connsiteY811" fmla="*/ 9602676 h 11880850"/>
              <a:gd name="connsiteX812" fmla="*/ 8536451 w 8977313"/>
              <a:gd name="connsiteY812" fmla="*/ 9598184 h 11880850"/>
              <a:gd name="connsiteX813" fmla="*/ 8534586 w 8977313"/>
              <a:gd name="connsiteY813" fmla="*/ 9589120 h 11880850"/>
              <a:gd name="connsiteX814" fmla="*/ 8526268 w 8977313"/>
              <a:gd name="connsiteY814" fmla="*/ 9605449 h 11880850"/>
              <a:gd name="connsiteX815" fmla="*/ 8534450 w 8977313"/>
              <a:gd name="connsiteY815" fmla="*/ 9611659 h 11880850"/>
              <a:gd name="connsiteX816" fmla="*/ 8529467 w 8977313"/>
              <a:gd name="connsiteY816" fmla="*/ 9656701 h 11880850"/>
              <a:gd name="connsiteX817" fmla="*/ 8539975 w 8977313"/>
              <a:gd name="connsiteY817" fmla="*/ 9640358 h 11880850"/>
              <a:gd name="connsiteX818" fmla="*/ 8551814 w 8977313"/>
              <a:gd name="connsiteY818" fmla="*/ 9615082 h 11880850"/>
              <a:gd name="connsiteX819" fmla="*/ 8545286 w 8977313"/>
              <a:gd name="connsiteY819" fmla="*/ 9604623 h 11880850"/>
              <a:gd name="connsiteX820" fmla="*/ 8536103 w 8977313"/>
              <a:gd name="connsiteY820" fmla="*/ 9612031 h 11880850"/>
              <a:gd name="connsiteX821" fmla="*/ 8529467 w 8977313"/>
              <a:gd name="connsiteY821" fmla="*/ 9656701 h 11880850"/>
              <a:gd name="connsiteX822" fmla="*/ 8525419 w 8977313"/>
              <a:gd name="connsiteY822" fmla="*/ 9664791 h 11880850"/>
              <a:gd name="connsiteX823" fmla="*/ 8527109 w 8977313"/>
              <a:gd name="connsiteY823" fmla="*/ 9661073 h 11880850"/>
              <a:gd name="connsiteX824" fmla="*/ 8527776 w 8977313"/>
              <a:gd name="connsiteY824" fmla="*/ 9656582 h 11880850"/>
              <a:gd name="connsiteX825" fmla="*/ 8528444 w 8977313"/>
              <a:gd name="connsiteY825" fmla="*/ 9652089 h 11880850"/>
              <a:gd name="connsiteX826" fmla="*/ 8534450 w 8977313"/>
              <a:gd name="connsiteY826" fmla="*/ 9611659 h 11880850"/>
              <a:gd name="connsiteX827" fmla="*/ 8519595 w 8977313"/>
              <a:gd name="connsiteY827" fmla="*/ 9650371 h 11880850"/>
              <a:gd name="connsiteX828" fmla="*/ 8518927 w 8977313"/>
              <a:gd name="connsiteY828" fmla="*/ 9654862 h 11880850"/>
              <a:gd name="connsiteX829" fmla="*/ 8518260 w 8977313"/>
              <a:gd name="connsiteY829" fmla="*/ 9659357 h 11880850"/>
              <a:gd name="connsiteX830" fmla="*/ 8517593 w 8977313"/>
              <a:gd name="connsiteY830" fmla="*/ 9663850 h 11880850"/>
              <a:gd name="connsiteX831" fmla="*/ 8525419 w 8977313"/>
              <a:gd name="connsiteY831" fmla="*/ 9664791 h 11880850"/>
              <a:gd name="connsiteX832" fmla="*/ 8504741 w 8977313"/>
              <a:gd name="connsiteY832" fmla="*/ 9689084 h 11880850"/>
              <a:gd name="connsiteX833" fmla="*/ 8506076 w 8977313"/>
              <a:gd name="connsiteY833" fmla="*/ 9680099 h 11880850"/>
              <a:gd name="connsiteX834" fmla="*/ 8504741 w 8977313"/>
              <a:gd name="connsiteY834" fmla="*/ 9689084 h 11880850"/>
              <a:gd name="connsiteX835" fmla="*/ 8483597 w 8977313"/>
              <a:gd name="connsiteY835" fmla="*/ 9786517 h 11880850"/>
              <a:gd name="connsiteX836" fmla="*/ 8480842 w 8977313"/>
              <a:gd name="connsiteY836" fmla="*/ 9774429 h 11880850"/>
              <a:gd name="connsiteX837" fmla="*/ 8480805 w 8977313"/>
              <a:gd name="connsiteY837" fmla="*/ 9774265 h 11880850"/>
              <a:gd name="connsiteX838" fmla="*/ 8483880 w 8977313"/>
              <a:gd name="connsiteY838" fmla="*/ 9768228 h 11880850"/>
              <a:gd name="connsiteX839" fmla="*/ 8479873 w 8977313"/>
              <a:gd name="connsiteY839" fmla="*/ 9764560 h 11880850"/>
              <a:gd name="connsiteX840" fmla="*/ 8478445 w 8977313"/>
              <a:gd name="connsiteY840" fmla="*/ 9761694 h 11880850"/>
              <a:gd name="connsiteX841" fmla="*/ 8480342 w 8977313"/>
              <a:gd name="connsiteY841" fmla="*/ 9758297 h 11880850"/>
              <a:gd name="connsiteX842" fmla="*/ 8480792 w 8977313"/>
              <a:gd name="connsiteY842" fmla="*/ 9758384 h 11880850"/>
              <a:gd name="connsiteX843" fmla="*/ 8485214 w 8977313"/>
              <a:gd name="connsiteY843" fmla="*/ 9759242 h 11880850"/>
              <a:gd name="connsiteX844" fmla="*/ 8483880 w 8977313"/>
              <a:gd name="connsiteY844" fmla="*/ 9768228 h 11880850"/>
              <a:gd name="connsiteX845" fmla="*/ 8494064 w 8977313"/>
              <a:gd name="connsiteY845" fmla="*/ 9760960 h 11880850"/>
              <a:gd name="connsiteX846" fmla="*/ 8490297 w 8977313"/>
              <a:gd name="connsiteY846" fmla="*/ 9786316 h 11880850"/>
              <a:gd name="connsiteX847" fmla="*/ 8484933 w 8977313"/>
              <a:gd name="connsiteY847" fmla="*/ 9777534 h 11880850"/>
              <a:gd name="connsiteX848" fmla="*/ 8518806 w 8977313"/>
              <a:gd name="connsiteY848" fmla="*/ 9793740 h 11880850"/>
              <a:gd name="connsiteX849" fmla="*/ 8529323 w 8977313"/>
              <a:gd name="connsiteY849" fmla="*/ 9777333 h 11880850"/>
              <a:gd name="connsiteX850" fmla="*/ 8531323 w 8977313"/>
              <a:gd name="connsiteY850" fmla="*/ 9763884 h 11880850"/>
              <a:gd name="connsiteX851" fmla="*/ 8531988 w 8977313"/>
              <a:gd name="connsiteY851" fmla="*/ 9759401 h 11880850"/>
              <a:gd name="connsiteX852" fmla="*/ 8534653 w 8977313"/>
              <a:gd name="connsiteY852" fmla="*/ 9741467 h 11880850"/>
              <a:gd name="connsiteX853" fmla="*/ 8548502 w 8977313"/>
              <a:gd name="connsiteY853" fmla="*/ 9702646 h 11880850"/>
              <a:gd name="connsiteX854" fmla="*/ 8546218 w 8977313"/>
              <a:gd name="connsiteY854" fmla="*/ 9695068 h 11880850"/>
              <a:gd name="connsiteX855" fmla="*/ 8541978 w 8977313"/>
              <a:gd name="connsiteY855" fmla="*/ 9692153 h 11880850"/>
              <a:gd name="connsiteX856" fmla="*/ 8541313 w 8977313"/>
              <a:gd name="connsiteY856" fmla="*/ 9696636 h 11880850"/>
              <a:gd name="connsiteX857" fmla="*/ 8525464 w 8977313"/>
              <a:gd name="connsiteY857" fmla="*/ 9748908 h 11880850"/>
              <a:gd name="connsiteX858" fmla="*/ 8524133 w 8977313"/>
              <a:gd name="connsiteY858" fmla="*/ 9757874 h 11880850"/>
              <a:gd name="connsiteX859" fmla="*/ 8521469 w 8977313"/>
              <a:gd name="connsiteY859" fmla="*/ 9775808 h 11880850"/>
              <a:gd name="connsiteX860" fmla="*/ 8518806 w 8977313"/>
              <a:gd name="connsiteY860" fmla="*/ 9793740 h 11880850"/>
              <a:gd name="connsiteX861" fmla="*/ 8431307 w 8977313"/>
              <a:gd name="connsiteY861" fmla="*/ 10556796 h 11880850"/>
              <a:gd name="connsiteX862" fmla="*/ 8432595 w 8977313"/>
              <a:gd name="connsiteY862" fmla="*/ 10548132 h 11880850"/>
              <a:gd name="connsiteX863" fmla="*/ 8423167 w 8977313"/>
              <a:gd name="connsiteY863" fmla="*/ 10546301 h 11880850"/>
              <a:gd name="connsiteX864" fmla="*/ 8422524 w 8977313"/>
              <a:gd name="connsiteY864" fmla="*/ 10550633 h 11880850"/>
              <a:gd name="connsiteX865" fmla="*/ 8426674 w 8977313"/>
              <a:gd name="connsiteY865" fmla="*/ 10555339 h 11880850"/>
              <a:gd name="connsiteX866" fmla="*/ 8431307 w 8977313"/>
              <a:gd name="connsiteY866" fmla="*/ 10556796 h 11880850"/>
              <a:gd name="connsiteX867" fmla="*/ 8430597 w 8977313"/>
              <a:gd name="connsiteY867" fmla="*/ 10626847 h 11880850"/>
              <a:gd name="connsiteX868" fmla="*/ 8437320 w 8977313"/>
              <a:gd name="connsiteY868" fmla="*/ 10581598 h 11880850"/>
              <a:gd name="connsiteX869" fmla="*/ 8440009 w 8977313"/>
              <a:gd name="connsiteY869" fmla="*/ 10563497 h 11880850"/>
              <a:gd name="connsiteX870" fmla="*/ 8427892 w 8977313"/>
              <a:gd name="connsiteY870" fmla="*/ 10579766 h 11880850"/>
              <a:gd name="connsiteX871" fmla="*/ 8430597 w 8977313"/>
              <a:gd name="connsiteY871" fmla="*/ 10626847 h 11880850"/>
              <a:gd name="connsiteX872" fmla="*/ 8406161 w 8977313"/>
              <a:gd name="connsiteY872" fmla="*/ 10659025 h 11880850"/>
              <a:gd name="connsiteX873" fmla="*/ 8410832 w 8977313"/>
              <a:gd name="connsiteY873" fmla="*/ 10627578 h 11880850"/>
              <a:gd name="connsiteX874" fmla="*/ 8406161 w 8977313"/>
              <a:gd name="connsiteY874" fmla="*/ 10659025 h 11880850"/>
              <a:gd name="connsiteX875" fmla="*/ 8432059 w 8977313"/>
              <a:gd name="connsiteY875" fmla="*/ 10682281 h 11880850"/>
              <a:gd name="connsiteX876" fmla="*/ 8439549 w 8977313"/>
              <a:gd name="connsiteY876" fmla="*/ 10675379 h 11880850"/>
              <a:gd name="connsiteX877" fmla="*/ 8433265 w 8977313"/>
              <a:gd name="connsiteY877" fmla="*/ 10674159 h 11880850"/>
              <a:gd name="connsiteX878" fmla="*/ 8432059 w 8977313"/>
              <a:gd name="connsiteY878" fmla="*/ 10682281 h 11880850"/>
              <a:gd name="connsiteX879" fmla="*/ 8434788 w 8977313"/>
              <a:gd name="connsiteY879" fmla="*/ 10714693 h 11880850"/>
              <a:gd name="connsiteX880" fmla="*/ 8436125 w 8977313"/>
              <a:gd name="connsiteY880" fmla="*/ 10705695 h 11880850"/>
              <a:gd name="connsiteX881" fmla="*/ 8437461 w 8977313"/>
              <a:gd name="connsiteY881" fmla="*/ 10696699 h 11880850"/>
              <a:gd name="connsiteX882" fmla="*/ 8429083 w 8977313"/>
              <a:gd name="connsiteY882" fmla="*/ 10695073 h 11880850"/>
              <a:gd name="connsiteX883" fmla="*/ 8427078 w 8977313"/>
              <a:gd name="connsiteY883" fmla="*/ 10708568 h 11880850"/>
              <a:gd name="connsiteX884" fmla="*/ 8434788 w 8977313"/>
              <a:gd name="connsiteY884" fmla="*/ 10714693 h 11880850"/>
              <a:gd name="connsiteX885" fmla="*/ 8452370 w 8977313"/>
              <a:gd name="connsiteY885" fmla="*/ 10719649 h 11880850"/>
              <a:gd name="connsiteX886" fmla="*/ 8460574 w 8977313"/>
              <a:gd name="connsiteY886" fmla="*/ 10664422 h 11880850"/>
              <a:gd name="connsiteX887" fmla="*/ 8446362 w 8977313"/>
              <a:gd name="connsiteY887" fmla="*/ 10694806 h 11880850"/>
              <a:gd name="connsiteX888" fmla="*/ 8452370 w 8977313"/>
              <a:gd name="connsiteY888" fmla="*/ 10719649 h 11880850"/>
              <a:gd name="connsiteX889" fmla="*/ 8428732 w 8977313"/>
              <a:gd name="connsiteY889" fmla="*/ 10738044 h 11880850"/>
              <a:gd name="connsiteX890" fmla="*/ 8431446 w 8977313"/>
              <a:gd name="connsiteY890" fmla="*/ 10737182 h 11880850"/>
              <a:gd name="connsiteX891" fmla="*/ 8434120 w 8977313"/>
              <a:gd name="connsiteY891" fmla="*/ 10719191 h 11880850"/>
              <a:gd name="connsiteX892" fmla="*/ 8404091 w 8977313"/>
              <a:gd name="connsiteY892" fmla="*/ 10749069 h 11880850"/>
              <a:gd name="connsiteX893" fmla="*/ 8405245 w 8977313"/>
              <a:gd name="connsiteY893" fmla="*/ 10732222 h 11880850"/>
              <a:gd name="connsiteX894" fmla="*/ 8403898 w 8977313"/>
              <a:gd name="connsiteY894" fmla="*/ 10741286 h 11880850"/>
              <a:gd name="connsiteX895" fmla="*/ 8403303 w 8977313"/>
              <a:gd name="connsiteY895" fmla="*/ 10760564 h 11880850"/>
              <a:gd name="connsiteX896" fmla="*/ 8404288 w 8977313"/>
              <a:gd name="connsiteY896" fmla="*/ 10757022 h 11880850"/>
              <a:gd name="connsiteX897" fmla="*/ 8404091 w 8977313"/>
              <a:gd name="connsiteY897" fmla="*/ 10749069 h 11880850"/>
              <a:gd name="connsiteX898" fmla="*/ 8413045 w 8977313"/>
              <a:gd name="connsiteY898" fmla="*/ 10803029 h 11880850"/>
              <a:gd name="connsiteX899" fmla="*/ 8425432 w 8977313"/>
              <a:gd name="connsiteY899" fmla="*/ 10777665 h 11880850"/>
              <a:gd name="connsiteX900" fmla="*/ 8424764 w 8977313"/>
              <a:gd name="connsiteY900" fmla="*/ 10782164 h 11880850"/>
              <a:gd name="connsiteX901" fmla="*/ 8433810 w 8977313"/>
              <a:gd name="connsiteY901" fmla="*/ 10779292 h 11880850"/>
              <a:gd name="connsiteX902" fmla="*/ 8428106 w 8977313"/>
              <a:gd name="connsiteY902" fmla="*/ 10759674 h 11880850"/>
              <a:gd name="connsiteX903" fmla="*/ 8427521 w 8977313"/>
              <a:gd name="connsiteY903" fmla="*/ 10763610 h 11880850"/>
              <a:gd name="connsiteX904" fmla="*/ 8427438 w 8977313"/>
              <a:gd name="connsiteY904" fmla="*/ 10764172 h 11880850"/>
              <a:gd name="connsiteX905" fmla="*/ 8425416 w 8977313"/>
              <a:gd name="connsiteY905" fmla="*/ 10753294 h 11880850"/>
              <a:gd name="connsiteX906" fmla="*/ 8427385 w 8977313"/>
              <a:gd name="connsiteY906" fmla="*/ 10742757 h 11880850"/>
              <a:gd name="connsiteX907" fmla="*/ 8428732 w 8977313"/>
              <a:gd name="connsiteY907" fmla="*/ 10738044 h 11880850"/>
              <a:gd name="connsiteX908" fmla="*/ 8422401 w 8977313"/>
              <a:gd name="connsiteY908" fmla="*/ 10740055 h 11880850"/>
              <a:gd name="connsiteX909" fmla="*/ 8409343 w 8977313"/>
              <a:gd name="connsiteY909" fmla="*/ 10769916 h 11880850"/>
              <a:gd name="connsiteX910" fmla="*/ 8405333 w 8977313"/>
              <a:gd name="connsiteY910" fmla="*/ 10796903 h 11880850"/>
              <a:gd name="connsiteX911" fmla="*/ 8413045 w 8977313"/>
              <a:gd name="connsiteY911" fmla="*/ 10803029 h 11880850"/>
              <a:gd name="connsiteX912" fmla="*/ 8392456 w 8977313"/>
              <a:gd name="connsiteY912" fmla="*/ 10818312 h 11880850"/>
              <a:gd name="connsiteX913" fmla="*/ 8402133 w 8977313"/>
              <a:gd name="connsiteY913" fmla="*/ 10777652 h 11880850"/>
              <a:gd name="connsiteX914" fmla="*/ 8403303 w 8977313"/>
              <a:gd name="connsiteY914" fmla="*/ 10760564 h 11880850"/>
              <a:gd name="connsiteX915" fmla="*/ 8398430 w 8977313"/>
              <a:gd name="connsiteY915" fmla="*/ 10778100 h 11880850"/>
              <a:gd name="connsiteX916" fmla="*/ 8416077 w 8977313"/>
              <a:gd name="connsiteY916" fmla="*/ 10840640 h 11880850"/>
              <a:gd name="connsiteX917" fmla="*/ 8425123 w 8977313"/>
              <a:gd name="connsiteY917" fmla="*/ 10837769 h 11880850"/>
              <a:gd name="connsiteX918" fmla="*/ 8433142 w 8977313"/>
              <a:gd name="connsiteY918" fmla="*/ 10783791 h 11880850"/>
              <a:gd name="connsiteX919" fmla="*/ 8424764 w 8977313"/>
              <a:gd name="connsiteY919" fmla="*/ 10782164 h 11880850"/>
              <a:gd name="connsiteX920" fmla="*/ 8421423 w 8977313"/>
              <a:gd name="connsiteY920" fmla="*/ 10804655 h 11880850"/>
              <a:gd name="connsiteX921" fmla="*/ 8416077 w 8977313"/>
              <a:gd name="connsiteY921" fmla="*/ 10840640 h 11880850"/>
              <a:gd name="connsiteX922" fmla="*/ 8387094 w 8977313"/>
              <a:gd name="connsiteY922" fmla="*/ 10854408 h 11880850"/>
              <a:gd name="connsiteX923" fmla="*/ 8393310 w 8977313"/>
              <a:gd name="connsiteY923" fmla="*/ 10837048 h 11880850"/>
              <a:gd name="connsiteX924" fmla="*/ 8392456 w 8977313"/>
              <a:gd name="connsiteY924" fmla="*/ 10818312 h 11880850"/>
              <a:gd name="connsiteX925" fmla="*/ 8385737 w 8977313"/>
              <a:gd name="connsiteY925" fmla="*/ 10839057 h 11880850"/>
              <a:gd name="connsiteX926" fmla="*/ 8387094 w 8977313"/>
              <a:gd name="connsiteY926" fmla="*/ 10854408 h 11880850"/>
              <a:gd name="connsiteX927" fmla="*/ 8399680 w 8977313"/>
              <a:gd name="connsiteY927" fmla="*/ 10892991 h 11880850"/>
              <a:gd name="connsiteX928" fmla="*/ 8405026 w 8977313"/>
              <a:gd name="connsiteY928" fmla="*/ 10857006 h 11880850"/>
              <a:gd name="connsiteX929" fmla="*/ 8406362 w 8977313"/>
              <a:gd name="connsiteY929" fmla="*/ 10848009 h 11880850"/>
              <a:gd name="connsiteX930" fmla="*/ 8391300 w 8977313"/>
              <a:gd name="connsiteY930" fmla="*/ 10891364 h 11880850"/>
              <a:gd name="connsiteX931" fmla="*/ 8399680 w 8977313"/>
              <a:gd name="connsiteY931" fmla="*/ 10892991 h 11880850"/>
              <a:gd name="connsiteX932" fmla="*/ 8420514 w 8977313"/>
              <a:gd name="connsiteY932" fmla="*/ 10934060 h 11880850"/>
              <a:gd name="connsiteX933" fmla="*/ 8421722 w 8977313"/>
              <a:gd name="connsiteY933" fmla="*/ 10925938 h 11880850"/>
              <a:gd name="connsiteX934" fmla="*/ 8420514 w 8977313"/>
              <a:gd name="connsiteY934" fmla="*/ 10934060 h 11880850"/>
              <a:gd name="connsiteX935" fmla="*/ 8338261 w 8977313"/>
              <a:gd name="connsiteY935" fmla="*/ 11177357 h 11880850"/>
              <a:gd name="connsiteX936" fmla="*/ 8338927 w 8977313"/>
              <a:gd name="connsiteY936" fmla="*/ 11172865 h 11880850"/>
              <a:gd name="connsiteX937" fmla="*/ 8339596 w 8977313"/>
              <a:gd name="connsiteY937" fmla="*/ 11168374 h 11880850"/>
              <a:gd name="connsiteX938" fmla="*/ 8331769 w 8977313"/>
              <a:gd name="connsiteY938" fmla="*/ 11167430 h 11880850"/>
              <a:gd name="connsiteX939" fmla="*/ 8330079 w 8977313"/>
              <a:gd name="connsiteY939" fmla="*/ 11171146 h 11880850"/>
              <a:gd name="connsiteX940" fmla="*/ 8329412 w 8977313"/>
              <a:gd name="connsiteY940" fmla="*/ 11175639 h 11880850"/>
              <a:gd name="connsiteX941" fmla="*/ 8338261 w 8977313"/>
              <a:gd name="connsiteY941" fmla="*/ 11177357 h 11880850"/>
              <a:gd name="connsiteX942" fmla="*/ 8338416 w 8977313"/>
              <a:gd name="connsiteY942" fmla="*/ 11247341 h 11880850"/>
              <a:gd name="connsiteX943" fmla="*/ 8341070 w 8977313"/>
              <a:gd name="connsiteY943" fmla="*/ 11229473 h 11880850"/>
              <a:gd name="connsiteX944" fmla="*/ 8335960 w 8977313"/>
              <a:gd name="connsiteY944" fmla="*/ 11239397 h 11880850"/>
              <a:gd name="connsiteX945" fmla="*/ 8338416 w 8977313"/>
              <a:gd name="connsiteY945" fmla="*/ 11247341 h 11880850"/>
              <a:gd name="connsiteX946" fmla="*/ 8329091 w 8977313"/>
              <a:gd name="connsiteY946" fmla="*/ 11300367 h 11880850"/>
              <a:gd name="connsiteX947" fmla="*/ 8329759 w 8977313"/>
              <a:gd name="connsiteY947" fmla="*/ 11295875 h 11880850"/>
              <a:gd name="connsiteX948" fmla="*/ 8330425 w 8977313"/>
              <a:gd name="connsiteY948" fmla="*/ 11291384 h 11880850"/>
              <a:gd name="connsiteX949" fmla="*/ 8321577 w 8977313"/>
              <a:gd name="connsiteY949" fmla="*/ 11289666 h 11880850"/>
              <a:gd name="connsiteX950" fmla="*/ 8329091 w 8977313"/>
              <a:gd name="connsiteY950" fmla="*/ 11300367 h 11880850"/>
              <a:gd name="connsiteX951" fmla="*/ 8283709 w 8977313"/>
              <a:gd name="connsiteY951" fmla="*/ 11605844 h 11880850"/>
              <a:gd name="connsiteX952" fmla="*/ 8285711 w 8977313"/>
              <a:gd name="connsiteY952" fmla="*/ 11592367 h 11880850"/>
              <a:gd name="connsiteX953" fmla="*/ 8275527 w 8977313"/>
              <a:gd name="connsiteY953" fmla="*/ 11599632 h 11880850"/>
              <a:gd name="connsiteX954" fmla="*/ 8274859 w 8977313"/>
              <a:gd name="connsiteY954" fmla="*/ 11604125 h 11880850"/>
              <a:gd name="connsiteX955" fmla="*/ 8283709 w 8977313"/>
              <a:gd name="connsiteY955" fmla="*/ 11605844 h 11880850"/>
              <a:gd name="connsiteX956" fmla="*/ 8131463 w 8977313"/>
              <a:gd name="connsiteY956" fmla="*/ 11650230 h 11880850"/>
              <a:gd name="connsiteX957" fmla="*/ 8133465 w 8977313"/>
              <a:gd name="connsiteY957" fmla="*/ 11636753 h 11880850"/>
              <a:gd name="connsiteX958" fmla="*/ 8128895 w 8977313"/>
              <a:gd name="connsiteY958" fmla="*/ 11644531 h 11880850"/>
              <a:gd name="connsiteX959" fmla="*/ 8127949 w 8977313"/>
              <a:gd name="connsiteY959" fmla="*/ 11648031 h 11880850"/>
              <a:gd name="connsiteX960" fmla="*/ 8131463 w 8977313"/>
              <a:gd name="connsiteY960" fmla="*/ 11650230 h 11880850"/>
              <a:gd name="connsiteX961" fmla="*/ 8094908 w 8977313"/>
              <a:gd name="connsiteY961" fmla="*/ 11712459 h 11880850"/>
              <a:gd name="connsiteX962" fmla="*/ 8098895 w 8977313"/>
              <a:gd name="connsiteY962" fmla="*/ 11707253 h 11880850"/>
              <a:gd name="connsiteX963" fmla="*/ 8096244 w 8977313"/>
              <a:gd name="connsiteY963" fmla="*/ 11703474 h 11880850"/>
              <a:gd name="connsiteX964" fmla="*/ 8149335 w 8977313"/>
              <a:gd name="connsiteY964" fmla="*/ 11775024 h 11880850"/>
              <a:gd name="connsiteX965" fmla="*/ 8149471 w 8977313"/>
              <a:gd name="connsiteY965" fmla="*/ 11774115 h 11880850"/>
              <a:gd name="connsiteX966" fmla="*/ 8149475 w 8977313"/>
              <a:gd name="connsiteY966" fmla="*/ 11774087 h 11880850"/>
              <a:gd name="connsiteX967" fmla="*/ 8120461 w 8977313"/>
              <a:gd name="connsiteY967" fmla="*/ 11846835 h 11880850"/>
              <a:gd name="connsiteX968" fmla="*/ 8121129 w 8977313"/>
              <a:gd name="connsiteY968" fmla="*/ 11842342 h 11880850"/>
              <a:gd name="connsiteX969" fmla="*/ 8132645 w 8977313"/>
              <a:gd name="connsiteY969" fmla="*/ 11826091 h 11880850"/>
              <a:gd name="connsiteX970" fmla="*/ 8133313 w 8977313"/>
              <a:gd name="connsiteY970" fmla="*/ 11821599 h 11880850"/>
              <a:gd name="connsiteX971" fmla="*/ 8138653 w 8977313"/>
              <a:gd name="connsiteY971" fmla="*/ 11785661 h 11880850"/>
              <a:gd name="connsiteX972" fmla="*/ 8126469 w 8977313"/>
              <a:gd name="connsiteY972" fmla="*/ 11806403 h 11880850"/>
              <a:gd name="connsiteX973" fmla="*/ 8134477 w 8977313"/>
              <a:gd name="connsiteY973" fmla="*/ 11752497 h 11880850"/>
              <a:gd name="connsiteX974" fmla="*/ 8135143 w 8977313"/>
              <a:gd name="connsiteY974" fmla="*/ 11748005 h 11880850"/>
              <a:gd name="connsiteX975" fmla="*/ 8122959 w 8977313"/>
              <a:gd name="connsiteY975" fmla="*/ 11768747 h 11880850"/>
              <a:gd name="connsiteX976" fmla="*/ 8114111 w 8977313"/>
              <a:gd name="connsiteY976" fmla="*/ 11767030 h 11880850"/>
              <a:gd name="connsiteX977" fmla="*/ 8117449 w 8977313"/>
              <a:gd name="connsiteY977" fmla="*/ 11744569 h 11880850"/>
              <a:gd name="connsiteX978" fmla="*/ 8112377 w 8977313"/>
              <a:gd name="connsiteY978" fmla="*/ 11755716 h 11880850"/>
              <a:gd name="connsiteX979" fmla="*/ 8113444 w 8977313"/>
              <a:gd name="connsiteY979" fmla="*/ 11771521 h 11880850"/>
              <a:gd name="connsiteX980" fmla="*/ 8112777 w 8977313"/>
              <a:gd name="connsiteY980" fmla="*/ 11776013 h 11880850"/>
              <a:gd name="connsiteX981" fmla="*/ 8110775 w 8977313"/>
              <a:gd name="connsiteY981" fmla="*/ 11789490 h 11880850"/>
              <a:gd name="connsiteX982" fmla="*/ 8118955 w 8977313"/>
              <a:gd name="connsiteY982" fmla="*/ 11795700 h 11880850"/>
              <a:gd name="connsiteX983" fmla="*/ 8120461 w 8977313"/>
              <a:gd name="connsiteY983" fmla="*/ 11846835 h 11880850"/>
              <a:gd name="connsiteX984" fmla="*/ 8115973 w 8977313"/>
              <a:gd name="connsiteY984" fmla="*/ 11874294 h 11880850"/>
              <a:gd name="connsiteX985" fmla="*/ 8117261 w 8977313"/>
              <a:gd name="connsiteY985" fmla="*/ 11865632 h 11880850"/>
              <a:gd name="connsiteX986" fmla="*/ 8111620 w 8977313"/>
              <a:gd name="connsiteY986" fmla="*/ 11860081 h 11880850"/>
              <a:gd name="connsiteX987" fmla="*/ 8115973 w 8977313"/>
              <a:gd name="connsiteY987" fmla="*/ 11874294 h 11880850"/>
              <a:gd name="connsiteX988" fmla="*/ 0 w 8977313"/>
              <a:gd name="connsiteY988" fmla="*/ 11880850 h 11880850"/>
              <a:gd name="connsiteX989" fmla="*/ 7441482 w 8977313"/>
              <a:gd name="connsiteY989" fmla="*/ 11880850 h 11880850"/>
              <a:gd name="connsiteX990" fmla="*/ 7455470 w 8977313"/>
              <a:gd name="connsiteY990" fmla="*/ 11880850 h 11880850"/>
              <a:gd name="connsiteX991" fmla="*/ 7518493 w 8977313"/>
              <a:gd name="connsiteY991" fmla="*/ 11880850 h 11880850"/>
              <a:gd name="connsiteX992" fmla="*/ 8015275 w 8977313"/>
              <a:gd name="connsiteY992" fmla="*/ 11880850 h 11880850"/>
              <a:gd name="connsiteX993" fmla="*/ 8024375 w 8977313"/>
              <a:gd name="connsiteY993" fmla="*/ 11880850 h 11880850"/>
              <a:gd name="connsiteX994" fmla="*/ 8027455 w 8977313"/>
              <a:gd name="connsiteY994" fmla="*/ 11880850 h 11880850"/>
              <a:gd name="connsiteX995" fmla="*/ 8081805 w 8977313"/>
              <a:gd name="connsiteY995" fmla="*/ 11880850 h 11880850"/>
              <a:gd name="connsiteX996" fmla="*/ 8081805 w 8977313"/>
              <a:gd name="connsiteY996" fmla="*/ 11673180 h 11880850"/>
              <a:gd name="connsiteX997" fmla="*/ 8083441 w 8977313"/>
              <a:gd name="connsiteY997" fmla="*/ 11671701 h 11880850"/>
              <a:gd name="connsiteX998" fmla="*/ 8087647 w 8977313"/>
              <a:gd name="connsiteY998" fmla="*/ 11651539 h 11880850"/>
              <a:gd name="connsiteX999" fmla="*/ 8082607 w 8977313"/>
              <a:gd name="connsiteY999" fmla="*/ 11652828 h 11880850"/>
              <a:gd name="connsiteX1000" fmla="*/ 8081805 w 8977313"/>
              <a:gd name="connsiteY1000" fmla="*/ 11653033 h 11880850"/>
              <a:gd name="connsiteX1001" fmla="*/ 8081805 w 8977313"/>
              <a:gd name="connsiteY1001" fmla="*/ 11622400 h 11880850"/>
              <a:gd name="connsiteX1002" fmla="*/ 8084707 w 8977313"/>
              <a:gd name="connsiteY1002" fmla="*/ 11624107 h 11880850"/>
              <a:gd name="connsiteX1003" fmla="*/ 8088558 w 8977313"/>
              <a:gd name="connsiteY1003" fmla="*/ 11632653 h 11880850"/>
              <a:gd name="connsiteX1004" fmla="*/ 8093897 w 8977313"/>
              <a:gd name="connsiteY1004" fmla="*/ 11596717 h 11880850"/>
              <a:gd name="connsiteX1005" fmla="*/ 8101411 w 8977313"/>
              <a:gd name="connsiteY1005" fmla="*/ 11607419 h 11880850"/>
              <a:gd name="connsiteX1006" fmla="*/ 8096071 w 8977313"/>
              <a:gd name="connsiteY1006" fmla="*/ 11643357 h 11880850"/>
              <a:gd name="connsiteX1007" fmla="*/ 8094737 w 8977313"/>
              <a:gd name="connsiteY1007" fmla="*/ 11652341 h 11880850"/>
              <a:gd name="connsiteX1008" fmla="*/ 8091401 w 8977313"/>
              <a:gd name="connsiteY1008" fmla="*/ 11674803 h 11880850"/>
              <a:gd name="connsiteX1009" fmla="*/ 8099581 w 8977313"/>
              <a:gd name="connsiteY1009" fmla="*/ 11681014 h 11880850"/>
              <a:gd name="connsiteX1010" fmla="*/ 8096244 w 8977313"/>
              <a:gd name="connsiteY1010" fmla="*/ 11703474 h 11880850"/>
              <a:gd name="connsiteX1011" fmla="*/ 8099145 w 8977313"/>
              <a:gd name="connsiteY1011" fmla="*/ 11706927 h 11880850"/>
              <a:gd name="connsiteX1012" fmla="*/ 8098895 w 8977313"/>
              <a:gd name="connsiteY1012" fmla="*/ 11707253 h 11880850"/>
              <a:gd name="connsiteX1013" fmla="*/ 8103757 w 8977313"/>
              <a:gd name="connsiteY1013" fmla="*/ 11714177 h 11880850"/>
              <a:gd name="connsiteX1014" fmla="*/ 8105091 w 8977313"/>
              <a:gd name="connsiteY1014" fmla="*/ 11705193 h 11880850"/>
              <a:gd name="connsiteX1015" fmla="*/ 8107094 w 8977313"/>
              <a:gd name="connsiteY1015" fmla="*/ 11691717 h 11880850"/>
              <a:gd name="connsiteX1016" fmla="*/ 8111269 w 8977313"/>
              <a:gd name="connsiteY1016" fmla="*/ 11724881 h 11880850"/>
              <a:gd name="connsiteX1017" fmla="*/ 8111937 w 8977313"/>
              <a:gd name="connsiteY1017" fmla="*/ 11720388 h 11880850"/>
              <a:gd name="connsiteX1018" fmla="*/ 8119277 w 8977313"/>
              <a:gd name="connsiteY1018" fmla="*/ 11670974 h 11880850"/>
              <a:gd name="connsiteX1019" fmla="*/ 8109763 w 8977313"/>
              <a:gd name="connsiteY1019" fmla="*/ 11673748 h 11880850"/>
              <a:gd name="connsiteX1020" fmla="*/ 8117773 w 8977313"/>
              <a:gd name="connsiteY1020" fmla="*/ 11619839 h 11880850"/>
              <a:gd name="connsiteX1021" fmla="*/ 8121109 w 8977313"/>
              <a:gd name="connsiteY1021" fmla="*/ 11597379 h 11880850"/>
              <a:gd name="connsiteX1022" fmla="*/ 8129287 w 8977313"/>
              <a:gd name="connsiteY1022" fmla="*/ 11603589 h 11880850"/>
              <a:gd name="connsiteX1023" fmla="*/ 8140140 w 8977313"/>
              <a:gd name="connsiteY1023" fmla="*/ 11591830 h 11880850"/>
              <a:gd name="connsiteX1024" fmla="*/ 8132625 w 8977313"/>
              <a:gd name="connsiteY1024" fmla="*/ 11581127 h 11880850"/>
              <a:gd name="connsiteX1025" fmla="*/ 8133959 w 8977313"/>
              <a:gd name="connsiteY1025" fmla="*/ 11572143 h 11880850"/>
              <a:gd name="connsiteX1026" fmla="*/ 8135295 w 8977313"/>
              <a:gd name="connsiteY1026" fmla="*/ 11563158 h 11880850"/>
              <a:gd name="connsiteX1027" fmla="*/ 8148815 w 8977313"/>
              <a:gd name="connsiteY1027" fmla="*/ 11533430 h 11880850"/>
              <a:gd name="connsiteX1028" fmla="*/ 8141301 w 8977313"/>
              <a:gd name="connsiteY1028" fmla="*/ 11522727 h 11880850"/>
              <a:gd name="connsiteX1029" fmla="*/ 8137297 w 8977313"/>
              <a:gd name="connsiteY1029" fmla="*/ 11549682 h 11880850"/>
              <a:gd name="connsiteX1030" fmla="*/ 8142635 w 8977313"/>
              <a:gd name="connsiteY1030" fmla="*/ 11513744 h 11880850"/>
              <a:gd name="connsiteX1031" fmla="*/ 8137125 w 8977313"/>
              <a:gd name="connsiteY1031" fmla="*/ 11489563 h 11880850"/>
              <a:gd name="connsiteX1032" fmla="*/ 8148643 w 8977313"/>
              <a:gd name="connsiteY1032" fmla="*/ 11473313 h 11880850"/>
              <a:gd name="connsiteX1033" fmla="*/ 8143303 w 8977313"/>
              <a:gd name="connsiteY1033" fmla="*/ 11509250 h 11880850"/>
              <a:gd name="connsiteX1034" fmla="*/ 8153486 w 8977313"/>
              <a:gd name="connsiteY1034" fmla="*/ 11501984 h 11880850"/>
              <a:gd name="connsiteX1035" fmla="*/ 8150149 w 8977313"/>
              <a:gd name="connsiteY1035" fmla="*/ 11524446 h 11880850"/>
              <a:gd name="connsiteX1036" fmla="*/ 8158997 w 8977313"/>
              <a:gd name="connsiteY1036" fmla="*/ 11526163 h 11880850"/>
              <a:gd name="connsiteX1037" fmla="*/ 8148148 w 8977313"/>
              <a:gd name="connsiteY1037" fmla="*/ 11537923 h 11880850"/>
              <a:gd name="connsiteX1038" fmla="*/ 8154325 w 8977313"/>
              <a:gd name="connsiteY1038" fmla="*/ 11557609 h 11880850"/>
              <a:gd name="connsiteX1039" fmla="*/ 8145478 w 8977313"/>
              <a:gd name="connsiteY1039" fmla="*/ 11555892 h 11880850"/>
              <a:gd name="connsiteX1040" fmla="*/ 8142807 w 8977313"/>
              <a:gd name="connsiteY1040" fmla="*/ 11573862 h 11880850"/>
              <a:gd name="connsiteX1041" fmla="*/ 8140140 w 8977313"/>
              <a:gd name="connsiteY1041" fmla="*/ 11591830 h 11880850"/>
              <a:gd name="connsiteX1042" fmla="*/ 8128621 w 8977313"/>
              <a:gd name="connsiteY1042" fmla="*/ 11608081 h 11880850"/>
              <a:gd name="connsiteX1043" fmla="*/ 8133465 w 8977313"/>
              <a:gd name="connsiteY1043" fmla="*/ 11636753 h 11880850"/>
              <a:gd name="connsiteX1044" fmla="*/ 8140310 w 8977313"/>
              <a:gd name="connsiteY1044" fmla="*/ 11651947 h 11880850"/>
              <a:gd name="connsiteX1045" fmla="*/ 8140978 w 8977313"/>
              <a:gd name="connsiteY1045" fmla="*/ 11647454 h 11880850"/>
              <a:gd name="connsiteX1046" fmla="*/ 8151829 w 8977313"/>
              <a:gd name="connsiteY1046" fmla="*/ 11635696 h 11880850"/>
              <a:gd name="connsiteX1047" fmla="*/ 8156671 w 8977313"/>
              <a:gd name="connsiteY1047" fmla="*/ 11664367 h 11880850"/>
              <a:gd name="connsiteX1048" fmla="*/ 8147157 w 8977313"/>
              <a:gd name="connsiteY1048" fmla="*/ 11667142 h 11880850"/>
              <a:gd name="connsiteX1049" fmla="*/ 8147824 w 8977313"/>
              <a:gd name="connsiteY1049" fmla="*/ 11662651 h 11880850"/>
              <a:gd name="connsiteX1050" fmla="*/ 8139643 w 8977313"/>
              <a:gd name="connsiteY1050" fmla="*/ 11656441 h 11880850"/>
              <a:gd name="connsiteX1051" fmla="*/ 8123455 w 8977313"/>
              <a:gd name="connsiteY1051" fmla="*/ 11704138 h 11880850"/>
              <a:gd name="connsiteX1052" fmla="*/ 8130301 w 8977313"/>
              <a:gd name="connsiteY1052" fmla="*/ 11719332 h 11880850"/>
              <a:gd name="connsiteX1053" fmla="*/ 8136479 w 8977313"/>
              <a:gd name="connsiteY1053" fmla="*/ 11739020 h 11880850"/>
              <a:gd name="connsiteX1054" fmla="*/ 8137145 w 8977313"/>
              <a:gd name="connsiteY1054" fmla="*/ 11734528 h 11880850"/>
              <a:gd name="connsiteX1055" fmla="*/ 8140483 w 8977313"/>
              <a:gd name="connsiteY1055" fmla="*/ 11712065 h 11880850"/>
              <a:gd name="connsiteX1056" fmla="*/ 8141151 w 8977313"/>
              <a:gd name="connsiteY1056" fmla="*/ 11707575 h 11880850"/>
              <a:gd name="connsiteX1057" fmla="*/ 8143819 w 8977313"/>
              <a:gd name="connsiteY1057" fmla="*/ 11689605 h 11880850"/>
              <a:gd name="connsiteX1058" fmla="*/ 8153335 w 8977313"/>
              <a:gd name="connsiteY1058" fmla="*/ 11686831 h 11880850"/>
              <a:gd name="connsiteX1059" fmla="*/ 8151333 w 8977313"/>
              <a:gd name="connsiteY1059" fmla="*/ 11700306 h 11880850"/>
              <a:gd name="connsiteX1060" fmla="*/ 8154175 w 8977313"/>
              <a:gd name="connsiteY1060" fmla="*/ 11742456 h 11880850"/>
              <a:gd name="connsiteX1061" fmla="*/ 8161021 w 8977313"/>
              <a:gd name="connsiteY1061" fmla="*/ 11757651 h 11880850"/>
              <a:gd name="connsiteX1062" fmla="*/ 8150839 w 8977313"/>
              <a:gd name="connsiteY1062" fmla="*/ 11764917 h 11880850"/>
              <a:gd name="connsiteX1063" fmla="*/ 8149670 w 8977313"/>
              <a:gd name="connsiteY1063" fmla="*/ 11772778 h 11880850"/>
              <a:gd name="connsiteX1064" fmla="*/ 8149475 w 8977313"/>
              <a:gd name="connsiteY1064" fmla="*/ 11774087 h 11880850"/>
              <a:gd name="connsiteX1065" fmla="*/ 8149503 w 8977313"/>
              <a:gd name="connsiteY1065" fmla="*/ 11773901 h 11880850"/>
              <a:gd name="connsiteX1066" fmla="*/ 8149471 w 8977313"/>
              <a:gd name="connsiteY1066" fmla="*/ 11774115 h 11880850"/>
              <a:gd name="connsiteX1067" fmla="*/ 8146583 w 8977313"/>
              <a:gd name="connsiteY1067" fmla="*/ 11793556 h 11880850"/>
              <a:gd name="connsiteX1068" fmla="*/ 8144165 w 8977313"/>
              <a:gd name="connsiteY1068" fmla="*/ 11809841 h 11880850"/>
              <a:gd name="connsiteX1069" fmla="*/ 8130644 w 8977313"/>
              <a:gd name="connsiteY1069" fmla="*/ 11839569 h 11880850"/>
              <a:gd name="connsiteX1070" fmla="*/ 8137490 w 8977313"/>
              <a:gd name="connsiteY1070" fmla="*/ 11854763 h 11880850"/>
              <a:gd name="connsiteX1071" fmla="*/ 8136823 w 8977313"/>
              <a:gd name="connsiteY1071" fmla="*/ 11859255 h 11880850"/>
              <a:gd name="connsiteX1072" fmla="*/ 8131503 w 8977313"/>
              <a:gd name="connsiteY1072" fmla="*/ 11872088 h 11880850"/>
              <a:gd name="connsiteX1073" fmla="*/ 8132319 w 8977313"/>
              <a:gd name="connsiteY1073" fmla="*/ 11880850 h 11880850"/>
              <a:gd name="connsiteX1074" fmla="*/ 8226519 w 8977313"/>
              <a:gd name="connsiteY1074" fmla="*/ 11880850 h 11880850"/>
              <a:gd name="connsiteX1075" fmla="*/ 8225969 w 8977313"/>
              <a:gd name="connsiteY1075" fmla="*/ 11871945 h 11880850"/>
              <a:gd name="connsiteX1076" fmla="*/ 8227304 w 8977313"/>
              <a:gd name="connsiteY1076" fmla="*/ 11862960 h 11880850"/>
              <a:gd name="connsiteX1077" fmla="*/ 8229305 w 8977313"/>
              <a:gd name="connsiteY1077" fmla="*/ 11849483 h 11880850"/>
              <a:gd name="connsiteX1078" fmla="*/ 8238821 w 8977313"/>
              <a:gd name="connsiteY1078" fmla="*/ 11846708 h 11880850"/>
              <a:gd name="connsiteX1079" fmla="*/ 8238155 w 8977313"/>
              <a:gd name="connsiteY1079" fmla="*/ 11851201 h 11880850"/>
              <a:gd name="connsiteX1080" fmla="*/ 8227304 w 8977313"/>
              <a:gd name="connsiteY1080" fmla="*/ 11862960 h 11880850"/>
              <a:gd name="connsiteX1081" fmla="*/ 8234150 w 8977313"/>
              <a:gd name="connsiteY1081" fmla="*/ 11878154 h 11880850"/>
              <a:gd name="connsiteX1082" fmla="*/ 8245001 w 8977313"/>
              <a:gd name="connsiteY1082" fmla="*/ 11866396 h 11880850"/>
              <a:gd name="connsiteX1083" fmla="*/ 8245669 w 8977313"/>
              <a:gd name="connsiteY1083" fmla="*/ 11861904 h 11880850"/>
              <a:gd name="connsiteX1084" fmla="*/ 8247671 w 8977313"/>
              <a:gd name="connsiteY1084" fmla="*/ 11848427 h 11880850"/>
              <a:gd name="connsiteX1085" fmla="*/ 8248337 w 8977313"/>
              <a:gd name="connsiteY1085" fmla="*/ 11843935 h 11880850"/>
              <a:gd name="connsiteX1086" fmla="*/ 8239489 w 8977313"/>
              <a:gd name="connsiteY1086" fmla="*/ 11842218 h 11880850"/>
              <a:gd name="connsiteX1087" fmla="*/ 8251675 w 8977313"/>
              <a:gd name="connsiteY1087" fmla="*/ 11821474 h 11880850"/>
              <a:gd name="connsiteX1088" fmla="*/ 8253009 w 8977313"/>
              <a:gd name="connsiteY1088" fmla="*/ 11812490 h 11880850"/>
              <a:gd name="connsiteX1089" fmla="*/ 8255679 w 8977313"/>
              <a:gd name="connsiteY1089" fmla="*/ 11794519 h 11880850"/>
              <a:gd name="connsiteX1090" fmla="*/ 8246830 w 8977313"/>
              <a:gd name="connsiteY1090" fmla="*/ 11792801 h 11880850"/>
              <a:gd name="connsiteX1091" fmla="*/ 8248833 w 8977313"/>
              <a:gd name="connsiteY1091" fmla="*/ 11779325 h 11880850"/>
              <a:gd name="connsiteX1092" fmla="*/ 8249499 w 8977313"/>
              <a:gd name="connsiteY1092" fmla="*/ 11774833 h 11880850"/>
              <a:gd name="connsiteX1093" fmla="*/ 8242653 w 8977313"/>
              <a:gd name="connsiteY1093" fmla="*/ 11759638 h 11880850"/>
              <a:gd name="connsiteX1094" fmla="*/ 8243321 w 8977313"/>
              <a:gd name="connsiteY1094" fmla="*/ 11755145 h 11880850"/>
              <a:gd name="connsiteX1095" fmla="*/ 8245322 w 8977313"/>
              <a:gd name="connsiteY1095" fmla="*/ 11741667 h 11880850"/>
              <a:gd name="connsiteX1096" fmla="*/ 8245989 w 8977313"/>
              <a:gd name="connsiteY1096" fmla="*/ 11737177 h 11880850"/>
              <a:gd name="connsiteX1097" fmla="*/ 8246658 w 8977313"/>
              <a:gd name="connsiteY1097" fmla="*/ 11732684 h 11880850"/>
              <a:gd name="connsiteX1098" fmla="*/ 8247324 w 8977313"/>
              <a:gd name="connsiteY1098" fmla="*/ 11728191 h 11880850"/>
              <a:gd name="connsiteX1099" fmla="*/ 8238477 w 8977313"/>
              <a:gd name="connsiteY1099" fmla="*/ 11726473 h 11880850"/>
              <a:gd name="connsiteX1100" fmla="*/ 8239813 w 8977313"/>
              <a:gd name="connsiteY1100" fmla="*/ 11717488 h 11880850"/>
              <a:gd name="connsiteX1101" fmla="*/ 8241815 w 8977313"/>
              <a:gd name="connsiteY1101" fmla="*/ 11704011 h 11880850"/>
              <a:gd name="connsiteX1102" fmla="*/ 8251996 w 8977313"/>
              <a:gd name="connsiteY1102" fmla="*/ 11696744 h 11880850"/>
              <a:gd name="connsiteX1103" fmla="*/ 8260846 w 8977313"/>
              <a:gd name="connsiteY1103" fmla="*/ 11698464 h 11880850"/>
              <a:gd name="connsiteX1104" fmla="*/ 8261340 w 8977313"/>
              <a:gd name="connsiteY1104" fmla="*/ 11633854 h 11880850"/>
              <a:gd name="connsiteX1105" fmla="*/ 8265344 w 8977313"/>
              <a:gd name="connsiteY1105" fmla="*/ 11606899 h 11880850"/>
              <a:gd name="connsiteX1106" fmla="*/ 8274859 w 8977313"/>
              <a:gd name="connsiteY1106" fmla="*/ 11604125 h 11880850"/>
              <a:gd name="connsiteX1107" fmla="*/ 8266012 w 8977313"/>
              <a:gd name="connsiteY1107" fmla="*/ 11602408 h 11880850"/>
              <a:gd name="connsiteX1108" fmla="*/ 8266678 w 8977313"/>
              <a:gd name="connsiteY1108" fmla="*/ 11597914 h 11880850"/>
              <a:gd name="connsiteX1109" fmla="*/ 8268013 w 8977313"/>
              <a:gd name="connsiteY1109" fmla="*/ 11588929 h 11880850"/>
              <a:gd name="connsiteX1110" fmla="*/ 8280866 w 8977313"/>
              <a:gd name="connsiteY1110" fmla="*/ 11563694 h 11880850"/>
              <a:gd name="connsiteX1111" fmla="*/ 8289048 w 8977313"/>
              <a:gd name="connsiteY1111" fmla="*/ 11569905 h 11880850"/>
              <a:gd name="connsiteX1112" fmla="*/ 8293052 w 8977313"/>
              <a:gd name="connsiteY1112" fmla="*/ 11542953 h 11880850"/>
              <a:gd name="connsiteX1113" fmla="*/ 8284203 w 8977313"/>
              <a:gd name="connsiteY1113" fmla="*/ 11541233 h 11880850"/>
              <a:gd name="connsiteX1114" fmla="*/ 8293546 w 8977313"/>
              <a:gd name="connsiteY1114" fmla="*/ 11478341 h 11880850"/>
              <a:gd name="connsiteX1115" fmla="*/ 8303063 w 8977313"/>
              <a:gd name="connsiteY1115" fmla="*/ 11475566 h 11880850"/>
              <a:gd name="connsiteX1116" fmla="*/ 8301061 w 8977313"/>
              <a:gd name="connsiteY1116" fmla="*/ 11489045 h 11880850"/>
              <a:gd name="connsiteX1117" fmla="*/ 8309907 w 8977313"/>
              <a:gd name="connsiteY1117" fmla="*/ 11490762 h 11880850"/>
              <a:gd name="connsiteX1118" fmla="*/ 8307067 w 8977313"/>
              <a:gd name="connsiteY1118" fmla="*/ 11448614 h 11880850"/>
              <a:gd name="connsiteX1119" fmla="*/ 8305733 w 8977313"/>
              <a:gd name="connsiteY1119" fmla="*/ 11457598 h 11880850"/>
              <a:gd name="connsiteX1120" fmla="*/ 8296217 w 8977313"/>
              <a:gd name="connsiteY1120" fmla="*/ 11460372 h 11880850"/>
              <a:gd name="connsiteX1121" fmla="*/ 8296885 w 8977313"/>
              <a:gd name="connsiteY1121" fmla="*/ 11455879 h 11880850"/>
              <a:gd name="connsiteX1122" fmla="*/ 8298218 w 8977313"/>
              <a:gd name="connsiteY1122" fmla="*/ 11446895 h 11880850"/>
              <a:gd name="connsiteX1123" fmla="*/ 8299553 w 8977313"/>
              <a:gd name="connsiteY1123" fmla="*/ 11437910 h 11880850"/>
              <a:gd name="connsiteX1124" fmla="*/ 8298712 w 8977313"/>
              <a:gd name="connsiteY1124" fmla="*/ 11382284 h 11880850"/>
              <a:gd name="connsiteX1125" fmla="*/ 8300048 w 8977313"/>
              <a:gd name="connsiteY1125" fmla="*/ 11373299 h 11880850"/>
              <a:gd name="connsiteX1126" fmla="*/ 8304052 w 8977313"/>
              <a:gd name="connsiteY1126" fmla="*/ 11346345 h 11880850"/>
              <a:gd name="connsiteX1127" fmla="*/ 8308723 w 8977313"/>
              <a:gd name="connsiteY1127" fmla="*/ 11314901 h 11880850"/>
              <a:gd name="connsiteX1128" fmla="*/ 8316237 w 8977313"/>
              <a:gd name="connsiteY1128" fmla="*/ 11325603 h 11880850"/>
              <a:gd name="connsiteX1129" fmla="*/ 8317573 w 8977313"/>
              <a:gd name="connsiteY1129" fmla="*/ 11316618 h 11880850"/>
              <a:gd name="connsiteX1130" fmla="*/ 8325755 w 8977313"/>
              <a:gd name="connsiteY1130" fmla="*/ 11322829 h 11880850"/>
              <a:gd name="connsiteX1131" fmla="*/ 8327757 w 8977313"/>
              <a:gd name="connsiteY1131" fmla="*/ 11309352 h 11880850"/>
              <a:gd name="connsiteX1132" fmla="*/ 8328423 w 8977313"/>
              <a:gd name="connsiteY1132" fmla="*/ 11304859 h 11880850"/>
              <a:gd name="connsiteX1133" fmla="*/ 8329091 w 8977313"/>
              <a:gd name="connsiteY1133" fmla="*/ 11300367 h 11880850"/>
              <a:gd name="connsiteX1134" fmla="*/ 8320242 w 8977313"/>
              <a:gd name="connsiteY1134" fmla="*/ 11298649 h 11880850"/>
              <a:gd name="connsiteX1135" fmla="*/ 8319575 w 8977313"/>
              <a:gd name="connsiteY1135" fmla="*/ 11303143 h 11880850"/>
              <a:gd name="connsiteX1136" fmla="*/ 8311393 w 8977313"/>
              <a:gd name="connsiteY1136" fmla="*/ 11296932 h 11880850"/>
              <a:gd name="connsiteX1137" fmla="*/ 8318067 w 8977313"/>
              <a:gd name="connsiteY1137" fmla="*/ 11252009 h 11880850"/>
              <a:gd name="connsiteX1138" fmla="*/ 8318735 w 8977313"/>
              <a:gd name="connsiteY1138" fmla="*/ 11247516 h 11880850"/>
              <a:gd name="connsiteX1139" fmla="*/ 8319402 w 8977313"/>
              <a:gd name="connsiteY1139" fmla="*/ 11243023 h 11880850"/>
              <a:gd name="connsiteX1140" fmla="*/ 8323406 w 8977313"/>
              <a:gd name="connsiteY1140" fmla="*/ 11216070 h 11880850"/>
              <a:gd name="connsiteX1141" fmla="*/ 8336926 w 8977313"/>
              <a:gd name="connsiteY1141" fmla="*/ 11186342 h 11880850"/>
              <a:gd name="connsiteX1142" fmla="*/ 8329412 w 8977313"/>
              <a:gd name="connsiteY1142" fmla="*/ 11175639 h 11880850"/>
              <a:gd name="connsiteX1143" fmla="*/ 8327411 w 8977313"/>
              <a:gd name="connsiteY1143" fmla="*/ 11189116 h 11880850"/>
              <a:gd name="connsiteX1144" fmla="*/ 8325409 w 8977313"/>
              <a:gd name="connsiteY1144" fmla="*/ 11202592 h 11880850"/>
              <a:gd name="connsiteX1145" fmla="*/ 8315894 w 8977313"/>
              <a:gd name="connsiteY1145" fmla="*/ 11205368 h 11880850"/>
              <a:gd name="connsiteX1146" fmla="*/ 8322568 w 8977313"/>
              <a:gd name="connsiteY1146" fmla="*/ 11160445 h 11880850"/>
              <a:gd name="connsiteX1147" fmla="*/ 8331414 w 8977313"/>
              <a:gd name="connsiteY1147" fmla="*/ 11162162 h 11880850"/>
              <a:gd name="connsiteX1148" fmla="*/ 8331911 w 8977313"/>
              <a:gd name="connsiteY1148" fmla="*/ 11097552 h 11880850"/>
              <a:gd name="connsiteX1149" fmla="*/ 8333246 w 8977313"/>
              <a:gd name="connsiteY1149" fmla="*/ 11088567 h 11880850"/>
              <a:gd name="connsiteX1150" fmla="*/ 8345429 w 8977313"/>
              <a:gd name="connsiteY1150" fmla="*/ 11067823 h 11880850"/>
              <a:gd name="connsiteX1151" fmla="*/ 8337249 w 8977313"/>
              <a:gd name="connsiteY1151" fmla="*/ 11061614 h 11880850"/>
              <a:gd name="connsiteX1152" fmla="*/ 8337917 w 8977313"/>
              <a:gd name="connsiteY1152" fmla="*/ 11057121 h 11880850"/>
              <a:gd name="connsiteX1153" fmla="*/ 8340587 w 8977313"/>
              <a:gd name="connsiteY1153" fmla="*/ 11039153 h 11880850"/>
              <a:gd name="connsiteX1154" fmla="*/ 8342589 w 8977313"/>
              <a:gd name="connsiteY1154" fmla="*/ 11025674 h 11880850"/>
              <a:gd name="connsiteX1155" fmla="*/ 8345259 w 8977313"/>
              <a:gd name="connsiteY1155" fmla="*/ 11007707 h 11880850"/>
              <a:gd name="connsiteX1156" fmla="*/ 8348595 w 8977313"/>
              <a:gd name="connsiteY1156" fmla="*/ 10985245 h 11880850"/>
              <a:gd name="connsiteX1157" fmla="*/ 8351933 w 8977313"/>
              <a:gd name="connsiteY1157" fmla="*/ 10962783 h 11880850"/>
              <a:gd name="connsiteX1158" fmla="*/ 8353267 w 8977313"/>
              <a:gd name="connsiteY1158" fmla="*/ 10953798 h 11880850"/>
              <a:gd name="connsiteX1159" fmla="*/ 8353934 w 8977313"/>
              <a:gd name="connsiteY1159" fmla="*/ 10949307 h 11880850"/>
              <a:gd name="connsiteX1160" fmla="*/ 8354601 w 8977313"/>
              <a:gd name="connsiteY1160" fmla="*/ 10944814 h 11880850"/>
              <a:gd name="connsiteX1161" fmla="*/ 8367453 w 8977313"/>
              <a:gd name="connsiteY1161" fmla="*/ 10919578 h 11880850"/>
              <a:gd name="connsiteX1162" fmla="*/ 8359273 w 8977313"/>
              <a:gd name="connsiteY1162" fmla="*/ 10913368 h 11880850"/>
              <a:gd name="connsiteX1163" fmla="*/ 8368787 w 8977313"/>
              <a:gd name="connsiteY1163" fmla="*/ 10910594 h 11880850"/>
              <a:gd name="connsiteX1164" fmla="*/ 8371458 w 8977313"/>
              <a:gd name="connsiteY1164" fmla="*/ 10892624 h 11880850"/>
              <a:gd name="connsiteX1165" fmla="*/ 8363277 w 8977313"/>
              <a:gd name="connsiteY1165" fmla="*/ 10886414 h 11880850"/>
              <a:gd name="connsiteX1166" fmla="*/ 8374126 w 8977313"/>
              <a:gd name="connsiteY1166" fmla="*/ 10874655 h 11880850"/>
              <a:gd name="connsiteX1167" fmla="*/ 8376796 w 8977313"/>
              <a:gd name="connsiteY1167" fmla="*/ 10856686 h 11880850"/>
              <a:gd name="connsiteX1168" fmla="*/ 8378799 w 8977313"/>
              <a:gd name="connsiteY1168" fmla="*/ 10843210 h 11880850"/>
              <a:gd name="connsiteX1169" fmla="*/ 8380801 w 8977313"/>
              <a:gd name="connsiteY1169" fmla="*/ 10829732 h 11880850"/>
              <a:gd name="connsiteX1170" fmla="*/ 8386139 w 8977313"/>
              <a:gd name="connsiteY1170" fmla="*/ 10793794 h 11880850"/>
              <a:gd name="connsiteX1171" fmla="*/ 8390143 w 8977313"/>
              <a:gd name="connsiteY1171" fmla="*/ 10766840 h 11880850"/>
              <a:gd name="connsiteX1172" fmla="*/ 8398152 w 8977313"/>
              <a:gd name="connsiteY1172" fmla="*/ 10712933 h 11880850"/>
              <a:gd name="connsiteX1173" fmla="*/ 8407669 w 8977313"/>
              <a:gd name="connsiteY1173" fmla="*/ 10710159 h 11880850"/>
              <a:gd name="connsiteX1174" fmla="*/ 8399487 w 8977313"/>
              <a:gd name="connsiteY1174" fmla="*/ 10703949 h 11880850"/>
              <a:gd name="connsiteX1175" fmla="*/ 8393309 w 8977313"/>
              <a:gd name="connsiteY1175" fmla="*/ 10684260 h 11880850"/>
              <a:gd name="connsiteX1176" fmla="*/ 8393977 w 8977313"/>
              <a:gd name="connsiteY1176" fmla="*/ 10679769 h 11880850"/>
              <a:gd name="connsiteX1177" fmla="*/ 8398649 w 8977313"/>
              <a:gd name="connsiteY1177" fmla="*/ 10648322 h 11880850"/>
              <a:gd name="connsiteX1178" fmla="*/ 8399983 w 8977313"/>
              <a:gd name="connsiteY1178" fmla="*/ 10639338 h 11880850"/>
              <a:gd name="connsiteX1179" fmla="*/ 8418173 w 8977313"/>
              <a:gd name="connsiteY1179" fmla="*/ 10578163 h 11880850"/>
              <a:gd name="connsiteX1180" fmla="*/ 8411499 w 8977313"/>
              <a:gd name="connsiteY1180" fmla="*/ 10623088 h 11880850"/>
              <a:gd name="connsiteX1181" fmla="*/ 8420176 w 8977313"/>
              <a:gd name="connsiteY1181" fmla="*/ 10564686 h 11880850"/>
              <a:gd name="connsiteX1182" fmla="*/ 8424847 w 8977313"/>
              <a:gd name="connsiteY1182" fmla="*/ 10533240 h 11880850"/>
              <a:gd name="connsiteX1183" fmla="*/ 8435699 w 8977313"/>
              <a:gd name="connsiteY1183" fmla="*/ 10521482 h 11880850"/>
              <a:gd name="connsiteX1184" fmla="*/ 8434364 w 8977313"/>
              <a:gd name="connsiteY1184" fmla="*/ 10530467 h 11880850"/>
              <a:gd name="connsiteX1185" fmla="*/ 8441878 w 8977313"/>
              <a:gd name="connsiteY1185" fmla="*/ 10541169 h 11880850"/>
              <a:gd name="connsiteX1186" fmla="*/ 8455396 w 8977313"/>
              <a:gd name="connsiteY1186" fmla="*/ 10511442 h 11880850"/>
              <a:gd name="connsiteX1187" fmla="*/ 8451391 w 8977313"/>
              <a:gd name="connsiteY1187" fmla="*/ 10538395 h 11880850"/>
              <a:gd name="connsiteX1188" fmla="*/ 8446053 w 8977313"/>
              <a:gd name="connsiteY1188" fmla="*/ 10574334 h 11880850"/>
              <a:gd name="connsiteX1189" fmla="*/ 8436709 w 8977313"/>
              <a:gd name="connsiteY1189" fmla="*/ 10637227 h 11880850"/>
              <a:gd name="connsiteX1190" fmla="*/ 8428530 w 8977313"/>
              <a:gd name="connsiteY1190" fmla="*/ 10631015 h 11880850"/>
              <a:gd name="connsiteX1191" fmla="*/ 8426528 w 8977313"/>
              <a:gd name="connsiteY1191" fmla="*/ 10644492 h 11880850"/>
              <a:gd name="connsiteX1192" fmla="*/ 8432706 w 8977313"/>
              <a:gd name="connsiteY1192" fmla="*/ 10664180 h 11880850"/>
              <a:gd name="connsiteX1193" fmla="*/ 8441555 w 8977313"/>
              <a:gd name="connsiteY1193" fmla="*/ 10665897 h 11880850"/>
              <a:gd name="connsiteX1194" fmla="*/ 8444224 w 8977313"/>
              <a:gd name="connsiteY1194" fmla="*/ 10647928 h 11880850"/>
              <a:gd name="connsiteX1195" fmla="*/ 8449562 w 8977313"/>
              <a:gd name="connsiteY1195" fmla="*/ 10611990 h 11880850"/>
              <a:gd name="connsiteX1196" fmla="*/ 8459077 w 8977313"/>
              <a:gd name="connsiteY1196" fmla="*/ 10609215 h 11880850"/>
              <a:gd name="connsiteX1197" fmla="*/ 8460951 w 8977313"/>
              <a:gd name="connsiteY1197" fmla="*/ 10562133 h 11880850"/>
              <a:gd name="connsiteX1198" fmla="*/ 8460241 w 8977313"/>
              <a:gd name="connsiteY1198" fmla="*/ 10540113 h 11880850"/>
              <a:gd name="connsiteX1199" fmla="*/ 8460409 w 8977313"/>
              <a:gd name="connsiteY1199" fmla="*/ 10538992 h 11880850"/>
              <a:gd name="connsiteX1200" fmla="*/ 8461575 w 8977313"/>
              <a:gd name="connsiteY1200" fmla="*/ 10531130 h 11880850"/>
              <a:gd name="connsiteX1201" fmla="*/ 8466247 w 8977313"/>
              <a:gd name="connsiteY1201" fmla="*/ 10499684 h 11880850"/>
              <a:gd name="connsiteX1202" fmla="*/ 8456063 w 8977313"/>
              <a:gd name="connsiteY1202" fmla="*/ 10506949 h 11880850"/>
              <a:gd name="connsiteX1203" fmla="*/ 8458065 w 8977313"/>
              <a:gd name="connsiteY1203" fmla="*/ 10493473 h 11880850"/>
              <a:gd name="connsiteX1204" fmla="*/ 8458733 w 8977313"/>
              <a:gd name="connsiteY1204" fmla="*/ 10488980 h 11880850"/>
              <a:gd name="connsiteX1205" fmla="*/ 8459401 w 8977313"/>
              <a:gd name="connsiteY1205" fmla="*/ 10484489 h 11880850"/>
              <a:gd name="connsiteX1206" fmla="*/ 8466247 w 8977313"/>
              <a:gd name="connsiteY1206" fmla="*/ 10499684 h 11880850"/>
              <a:gd name="connsiteX1207" fmla="*/ 8468917 w 8977313"/>
              <a:gd name="connsiteY1207" fmla="*/ 10481714 h 11880850"/>
              <a:gd name="connsiteX1208" fmla="*/ 8472921 w 8977313"/>
              <a:gd name="connsiteY1208" fmla="*/ 10454761 h 11880850"/>
              <a:gd name="connsiteX1209" fmla="*/ 8474255 w 8977313"/>
              <a:gd name="connsiteY1209" fmla="*/ 10445776 h 11880850"/>
              <a:gd name="connsiteX1210" fmla="*/ 8487107 w 8977313"/>
              <a:gd name="connsiteY1210" fmla="*/ 10420541 h 11880850"/>
              <a:gd name="connsiteX1211" fmla="*/ 8491111 w 8977313"/>
              <a:gd name="connsiteY1211" fmla="*/ 10393586 h 11880850"/>
              <a:gd name="connsiteX1212" fmla="*/ 8484933 w 8977313"/>
              <a:gd name="connsiteY1212" fmla="*/ 10373900 h 11880850"/>
              <a:gd name="connsiteX1213" fmla="*/ 8483598 w 8977313"/>
              <a:gd name="connsiteY1213" fmla="*/ 10382884 h 11880850"/>
              <a:gd name="connsiteX1214" fmla="*/ 8478087 w 8977313"/>
              <a:gd name="connsiteY1214" fmla="*/ 10358705 h 11880850"/>
              <a:gd name="connsiteX1215" fmla="*/ 8480757 w 8977313"/>
              <a:gd name="connsiteY1215" fmla="*/ 10340736 h 11880850"/>
              <a:gd name="connsiteX1216" fmla="*/ 8481425 w 8977313"/>
              <a:gd name="connsiteY1216" fmla="*/ 10336244 h 11880850"/>
              <a:gd name="connsiteX1217" fmla="*/ 8482759 w 8977313"/>
              <a:gd name="connsiteY1217" fmla="*/ 10327259 h 11880850"/>
              <a:gd name="connsiteX1218" fmla="*/ 8484093 w 8977313"/>
              <a:gd name="connsiteY1218" fmla="*/ 10318273 h 11880850"/>
              <a:gd name="connsiteX1219" fmla="*/ 8488098 w 8977313"/>
              <a:gd name="connsiteY1219" fmla="*/ 10291320 h 11880850"/>
              <a:gd name="connsiteX1220" fmla="*/ 8489432 w 8977313"/>
              <a:gd name="connsiteY1220" fmla="*/ 10282335 h 11880850"/>
              <a:gd name="connsiteX1221" fmla="*/ 8492101 w 8977313"/>
              <a:gd name="connsiteY1221" fmla="*/ 10264366 h 11880850"/>
              <a:gd name="connsiteX1222" fmla="*/ 8493436 w 8977313"/>
              <a:gd name="connsiteY1222" fmla="*/ 10255382 h 11880850"/>
              <a:gd name="connsiteX1223" fmla="*/ 8500111 w 8977313"/>
              <a:gd name="connsiteY1223" fmla="*/ 10210458 h 11880850"/>
              <a:gd name="connsiteX1224" fmla="*/ 8507452 w 8977313"/>
              <a:gd name="connsiteY1224" fmla="*/ 10161043 h 11880850"/>
              <a:gd name="connsiteX1225" fmla="*/ 8505279 w 8977313"/>
              <a:gd name="connsiteY1225" fmla="*/ 10114403 h 11880850"/>
              <a:gd name="connsiteX1226" fmla="*/ 8516127 w 8977313"/>
              <a:gd name="connsiteY1226" fmla="*/ 10102643 h 11880850"/>
              <a:gd name="connsiteX1227" fmla="*/ 8508615 w 8977313"/>
              <a:gd name="connsiteY1227" fmla="*/ 10091941 h 11880850"/>
              <a:gd name="connsiteX1228" fmla="*/ 8513955 w 8977313"/>
              <a:gd name="connsiteY1228" fmla="*/ 10056003 h 11880850"/>
              <a:gd name="connsiteX1229" fmla="*/ 8514622 w 8977313"/>
              <a:gd name="connsiteY1229" fmla="*/ 10051510 h 11880850"/>
              <a:gd name="connsiteX1230" fmla="*/ 8515289 w 8977313"/>
              <a:gd name="connsiteY1230" fmla="*/ 10047017 h 11880850"/>
              <a:gd name="connsiteX1231" fmla="*/ 8515957 w 8977313"/>
              <a:gd name="connsiteY1231" fmla="*/ 10042526 h 11880850"/>
              <a:gd name="connsiteX1232" fmla="*/ 8507108 w 8977313"/>
              <a:gd name="connsiteY1232" fmla="*/ 10040808 h 11880850"/>
              <a:gd name="connsiteX1233" fmla="*/ 8509110 w 8977313"/>
              <a:gd name="connsiteY1233" fmla="*/ 10027332 h 11880850"/>
              <a:gd name="connsiteX1234" fmla="*/ 8516451 w 8977313"/>
              <a:gd name="connsiteY1234" fmla="*/ 9977916 h 11880850"/>
              <a:gd name="connsiteX1235" fmla="*/ 8506935 w 8977313"/>
              <a:gd name="connsiteY1235" fmla="*/ 9980688 h 11880850"/>
              <a:gd name="connsiteX1236" fmla="*/ 8521790 w 8977313"/>
              <a:gd name="connsiteY1236" fmla="*/ 9941977 h 11880850"/>
              <a:gd name="connsiteX1237" fmla="*/ 8518947 w 8977313"/>
              <a:gd name="connsiteY1237" fmla="*/ 9899828 h 11880850"/>
              <a:gd name="connsiteX1238" fmla="*/ 8520950 w 8977313"/>
              <a:gd name="connsiteY1238" fmla="*/ 9886350 h 11880850"/>
              <a:gd name="connsiteX1239" fmla="*/ 8510768 w 8977313"/>
              <a:gd name="connsiteY1239" fmla="*/ 9893618 h 11880850"/>
              <a:gd name="connsiteX1240" fmla="*/ 8520779 w 8977313"/>
              <a:gd name="connsiteY1240" fmla="*/ 9826232 h 11880850"/>
              <a:gd name="connsiteX1241" fmla="*/ 8511930 w 8977313"/>
              <a:gd name="connsiteY1241" fmla="*/ 9824513 h 11880850"/>
              <a:gd name="connsiteX1242" fmla="*/ 8508593 w 8977313"/>
              <a:gd name="connsiteY1242" fmla="*/ 9846977 h 11880850"/>
              <a:gd name="connsiteX1243" fmla="*/ 8499746 w 8977313"/>
              <a:gd name="connsiteY1243" fmla="*/ 9845259 h 11880850"/>
              <a:gd name="connsiteX1244" fmla="*/ 8490402 w 8977313"/>
              <a:gd name="connsiteY1244" fmla="*/ 9908151 h 11880850"/>
              <a:gd name="connsiteX1245" fmla="*/ 8480219 w 8977313"/>
              <a:gd name="connsiteY1245" fmla="*/ 9915417 h 11880850"/>
              <a:gd name="connsiteX1246" fmla="*/ 8481554 w 8977313"/>
              <a:gd name="connsiteY1246" fmla="*/ 9906432 h 11880850"/>
              <a:gd name="connsiteX1247" fmla="*/ 8482221 w 8977313"/>
              <a:gd name="connsiteY1247" fmla="*/ 9901939 h 11880850"/>
              <a:gd name="connsiteX1248" fmla="*/ 8482889 w 8977313"/>
              <a:gd name="connsiteY1248" fmla="*/ 9897447 h 11880850"/>
              <a:gd name="connsiteX1249" fmla="*/ 8483555 w 8977313"/>
              <a:gd name="connsiteY1249" fmla="*/ 9892955 h 11880850"/>
              <a:gd name="connsiteX1250" fmla="*/ 8488228 w 8977313"/>
              <a:gd name="connsiteY1250" fmla="*/ 9861509 h 11880850"/>
              <a:gd name="connsiteX1251" fmla="*/ 8478713 w 8977313"/>
              <a:gd name="connsiteY1251" fmla="*/ 9864285 h 11880850"/>
              <a:gd name="connsiteX1252" fmla="*/ 8480716 w 8977313"/>
              <a:gd name="connsiteY1252" fmla="*/ 9850808 h 11880850"/>
              <a:gd name="connsiteX1253" fmla="*/ 8482718 w 8977313"/>
              <a:gd name="connsiteY1253" fmla="*/ 9837329 h 11880850"/>
              <a:gd name="connsiteX1254" fmla="*/ 8484773 w 8977313"/>
              <a:gd name="connsiteY1254" fmla="*/ 9828304 h 11880850"/>
              <a:gd name="connsiteX1255" fmla="*/ 8487106 w 8977313"/>
              <a:gd name="connsiteY1255" fmla="*/ 9824174 h 11880850"/>
              <a:gd name="connsiteX1256" fmla="*/ 8487442 w 8977313"/>
              <a:gd name="connsiteY1256" fmla="*/ 9821910 h 11880850"/>
              <a:gd name="connsiteX1257" fmla="*/ 8494901 w 8977313"/>
              <a:gd name="connsiteY1257" fmla="*/ 9816585 h 11880850"/>
              <a:gd name="connsiteX1258" fmla="*/ 8497571 w 8977313"/>
              <a:gd name="connsiteY1258" fmla="*/ 9798617 h 11880850"/>
              <a:gd name="connsiteX1259" fmla="*/ 8507088 w 8977313"/>
              <a:gd name="connsiteY1259" fmla="*/ 9795842 h 11880850"/>
              <a:gd name="connsiteX1260" fmla="*/ 8510424 w 8977313"/>
              <a:gd name="connsiteY1260" fmla="*/ 9773382 h 11880850"/>
              <a:gd name="connsiteX1261" fmla="*/ 8511759 w 8977313"/>
              <a:gd name="connsiteY1261" fmla="*/ 9764397 h 11880850"/>
              <a:gd name="connsiteX1262" fmla="*/ 8512427 w 8977313"/>
              <a:gd name="connsiteY1262" fmla="*/ 9759904 h 11880850"/>
              <a:gd name="connsiteX1263" fmla="*/ 8531285 w 8977313"/>
              <a:gd name="connsiteY1263" fmla="*/ 9694239 h 11880850"/>
              <a:gd name="connsiteX1264" fmla="*/ 8521771 w 8977313"/>
              <a:gd name="connsiteY1264" fmla="*/ 9697013 h 11880850"/>
              <a:gd name="connsiteX1265" fmla="*/ 8502911 w 8977313"/>
              <a:gd name="connsiteY1265" fmla="*/ 9762680 h 11880850"/>
              <a:gd name="connsiteX1266" fmla="*/ 8497401 w 8977313"/>
              <a:gd name="connsiteY1266" fmla="*/ 9738500 h 11880850"/>
              <a:gd name="connsiteX1267" fmla="*/ 8496733 w 8977313"/>
              <a:gd name="connsiteY1267" fmla="*/ 9742990 h 11880850"/>
              <a:gd name="connsiteX1268" fmla="*/ 8487218 w 8977313"/>
              <a:gd name="connsiteY1268" fmla="*/ 9745765 h 11880850"/>
              <a:gd name="connsiteX1269" fmla="*/ 8488551 w 8977313"/>
              <a:gd name="connsiteY1269" fmla="*/ 9736781 h 11880850"/>
              <a:gd name="connsiteX1270" fmla="*/ 8500070 w 8977313"/>
              <a:gd name="connsiteY1270" fmla="*/ 9720530 h 11880850"/>
              <a:gd name="connsiteX1271" fmla="*/ 8499402 w 8977313"/>
              <a:gd name="connsiteY1271" fmla="*/ 9725023 h 11880850"/>
              <a:gd name="connsiteX1272" fmla="*/ 8512254 w 8977313"/>
              <a:gd name="connsiteY1272" fmla="*/ 9699786 h 11880850"/>
              <a:gd name="connsiteX1273" fmla="*/ 8512922 w 8977313"/>
              <a:gd name="connsiteY1273" fmla="*/ 9695295 h 11880850"/>
              <a:gd name="connsiteX1274" fmla="*/ 8514923 w 8977313"/>
              <a:gd name="connsiteY1274" fmla="*/ 9681817 h 11880850"/>
              <a:gd name="connsiteX1275" fmla="*/ 8515591 w 8977313"/>
              <a:gd name="connsiteY1275" fmla="*/ 9677325 h 11880850"/>
              <a:gd name="connsiteX1276" fmla="*/ 8506744 w 8977313"/>
              <a:gd name="connsiteY1276" fmla="*/ 9675607 h 11880850"/>
              <a:gd name="connsiteX1277" fmla="*/ 8508746 w 8977313"/>
              <a:gd name="connsiteY1277" fmla="*/ 9662132 h 11880850"/>
              <a:gd name="connsiteX1278" fmla="*/ 8500564 w 8977313"/>
              <a:gd name="connsiteY1278" fmla="*/ 9655921 h 11880850"/>
              <a:gd name="connsiteX1279" fmla="*/ 8503233 w 8977313"/>
              <a:gd name="connsiteY1279" fmla="*/ 9637951 h 11880850"/>
              <a:gd name="connsiteX1280" fmla="*/ 8511414 w 8977313"/>
              <a:gd name="connsiteY1280" fmla="*/ 9644161 h 11880850"/>
              <a:gd name="connsiteX1281" fmla="*/ 8517421 w 8977313"/>
              <a:gd name="connsiteY1281" fmla="*/ 9603730 h 11880850"/>
              <a:gd name="connsiteX1282" fmla="*/ 8515421 w 8977313"/>
              <a:gd name="connsiteY1282" fmla="*/ 9617207 h 11880850"/>
              <a:gd name="connsiteX1283" fmla="*/ 8505904 w 8977313"/>
              <a:gd name="connsiteY1283" fmla="*/ 9619981 h 11880850"/>
              <a:gd name="connsiteX1284" fmla="*/ 8511242 w 8977313"/>
              <a:gd name="connsiteY1284" fmla="*/ 9584043 h 11880850"/>
              <a:gd name="connsiteX1285" fmla="*/ 8521427 w 8977313"/>
              <a:gd name="connsiteY1285" fmla="*/ 9576776 h 11880850"/>
              <a:gd name="connsiteX1286" fmla="*/ 8520760 w 8977313"/>
              <a:gd name="connsiteY1286" fmla="*/ 9581269 h 11880850"/>
              <a:gd name="connsiteX1287" fmla="*/ 8532275 w 8977313"/>
              <a:gd name="connsiteY1287" fmla="*/ 9565018 h 11880850"/>
              <a:gd name="connsiteX1288" fmla="*/ 8540457 w 8977313"/>
              <a:gd name="connsiteY1288" fmla="*/ 9571229 h 11880850"/>
              <a:gd name="connsiteX1289" fmla="*/ 8541374 w 8977313"/>
              <a:gd name="connsiteY1289" fmla="*/ 9565052 h 11880850"/>
              <a:gd name="connsiteX1290" fmla="*/ 8541793 w 8977313"/>
              <a:gd name="connsiteY1290" fmla="*/ 9562231 h 11880850"/>
              <a:gd name="connsiteX1291" fmla="*/ 8541819 w 8977313"/>
              <a:gd name="connsiteY1291" fmla="*/ 9562058 h 11880850"/>
              <a:gd name="connsiteX1292" fmla="*/ 8543793 w 8977313"/>
              <a:gd name="connsiteY1292" fmla="*/ 9548768 h 11880850"/>
              <a:gd name="connsiteX1293" fmla="*/ 8544461 w 8977313"/>
              <a:gd name="connsiteY1293" fmla="*/ 9544275 h 11880850"/>
              <a:gd name="connsiteX1294" fmla="*/ 8536947 w 8977313"/>
              <a:gd name="connsiteY1294" fmla="*/ 9533573 h 11880850"/>
              <a:gd name="connsiteX1295" fmla="*/ 8545796 w 8977313"/>
              <a:gd name="connsiteY1295" fmla="*/ 9535292 h 11880850"/>
              <a:gd name="connsiteX1296" fmla="*/ 8550467 w 8977313"/>
              <a:gd name="connsiteY1296" fmla="*/ 9503845 h 11880850"/>
              <a:gd name="connsiteX1297" fmla="*/ 8540951 w 8977313"/>
              <a:gd name="connsiteY1297" fmla="*/ 9506619 h 11880850"/>
              <a:gd name="connsiteX1298" fmla="*/ 8532772 w 8977313"/>
              <a:gd name="connsiteY1298" fmla="*/ 9500408 h 11880850"/>
              <a:gd name="connsiteX1299" fmla="*/ 8535440 w 8977313"/>
              <a:gd name="connsiteY1299" fmla="*/ 9482439 h 11880850"/>
              <a:gd name="connsiteX1300" fmla="*/ 8541447 w 8977313"/>
              <a:gd name="connsiteY1300" fmla="*/ 9442009 h 11880850"/>
              <a:gd name="connsiteX1301" fmla="*/ 8547625 w 8977313"/>
              <a:gd name="connsiteY1301" fmla="*/ 9461695 h 11880850"/>
              <a:gd name="connsiteX1302" fmla="*/ 8544288 w 8977313"/>
              <a:gd name="connsiteY1302" fmla="*/ 9484157 h 11880850"/>
              <a:gd name="connsiteX1303" fmla="*/ 8548292 w 8977313"/>
              <a:gd name="connsiteY1303" fmla="*/ 9457202 h 11880850"/>
              <a:gd name="connsiteX1304" fmla="*/ 8550294 w 8977313"/>
              <a:gd name="connsiteY1304" fmla="*/ 9443727 h 11880850"/>
              <a:gd name="connsiteX1305" fmla="*/ 8559638 w 8977313"/>
              <a:gd name="connsiteY1305" fmla="*/ 9380834 h 11880850"/>
              <a:gd name="connsiteX1306" fmla="*/ 8553094 w 8977313"/>
              <a:gd name="connsiteY1306" fmla="*/ 9375866 h 11880850"/>
              <a:gd name="connsiteX1307" fmla="*/ 8550790 w 8977313"/>
              <a:gd name="connsiteY1307" fmla="*/ 9379117 h 11880850"/>
              <a:gd name="connsiteX1308" fmla="*/ 8552481 w 8977313"/>
              <a:gd name="connsiteY1308" fmla="*/ 9375401 h 11880850"/>
              <a:gd name="connsiteX1309" fmla="*/ 8551458 w 8977313"/>
              <a:gd name="connsiteY1309" fmla="*/ 9374625 h 11880850"/>
              <a:gd name="connsiteX1310" fmla="*/ 8542610 w 8977313"/>
              <a:gd name="connsiteY1310" fmla="*/ 9372905 h 11880850"/>
              <a:gd name="connsiteX1311" fmla="*/ 8543276 w 8977313"/>
              <a:gd name="connsiteY1311" fmla="*/ 9368414 h 11880850"/>
              <a:gd name="connsiteX1312" fmla="*/ 8553460 w 8977313"/>
              <a:gd name="connsiteY1312" fmla="*/ 9361148 h 11880850"/>
              <a:gd name="connsiteX1313" fmla="*/ 8554795 w 8977313"/>
              <a:gd name="connsiteY1313" fmla="*/ 9352163 h 11880850"/>
              <a:gd name="connsiteX1314" fmla="*/ 8555859 w 8977313"/>
              <a:gd name="connsiteY1314" fmla="*/ 9367968 h 11880850"/>
              <a:gd name="connsiteX1315" fmla="*/ 8552481 w 8977313"/>
              <a:gd name="connsiteY1315" fmla="*/ 9375401 h 11880850"/>
              <a:gd name="connsiteX1316" fmla="*/ 8553094 w 8977313"/>
              <a:gd name="connsiteY1316" fmla="*/ 9375866 h 11880850"/>
              <a:gd name="connsiteX1317" fmla="*/ 8562307 w 8977313"/>
              <a:gd name="connsiteY1317" fmla="*/ 9362864 h 11880850"/>
              <a:gd name="connsiteX1318" fmla="*/ 8570489 w 8977313"/>
              <a:gd name="connsiteY1318" fmla="*/ 9369077 h 11880850"/>
              <a:gd name="connsiteX1319" fmla="*/ 8566978 w 8977313"/>
              <a:gd name="connsiteY1319" fmla="*/ 9331419 h 11880850"/>
              <a:gd name="connsiteX1320" fmla="*/ 8566312 w 8977313"/>
              <a:gd name="connsiteY1320" fmla="*/ 9335910 h 11880850"/>
              <a:gd name="connsiteX1321" fmla="*/ 8564977 w 8977313"/>
              <a:gd name="connsiteY1321" fmla="*/ 9344896 h 11880850"/>
              <a:gd name="connsiteX1322" fmla="*/ 8564309 w 8977313"/>
              <a:gd name="connsiteY1322" fmla="*/ 9349388 h 11880850"/>
              <a:gd name="connsiteX1323" fmla="*/ 8563642 w 8977313"/>
              <a:gd name="connsiteY1323" fmla="*/ 9353881 h 11880850"/>
              <a:gd name="connsiteX1324" fmla="*/ 8555462 w 8977313"/>
              <a:gd name="connsiteY1324" fmla="*/ 9347669 h 11880850"/>
              <a:gd name="connsiteX1325" fmla="*/ 8557464 w 8977313"/>
              <a:gd name="connsiteY1325" fmla="*/ 9334193 h 11880850"/>
              <a:gd name="connsiteX1326" fmla="*/ 8558132 w 8977313"/>
              <a:gd name="connsiteY1326" fmla="*/ 9329702 h 11880850"/>
              <a:gd name="connsiteX1327" fmla="*/ 8560135 w 8977313"/>
              <a:gd name="connsiteY1327" fmla="*/ 9316224 h 11880850"/>
              <a:gd name="connsiteX1328" fmla="*/ 8571651 w 8977313"/>
              <a:gd name="connsiteY1328" fmla="*/ 9299974 h 11880850"/>
              <a:gd name="connsiteX1329" fmla="*/ 8579164 w 8977313"/>
              <a:gd name="connsiteY1329" fmla="*/ 9310676 h 11880850"/>
              <a:gd name="connsiteX1330" fmla="*/ 8578497 w 8977313"/>
              <a:gd name="connsiteY1330" fmla="*/ 9315169 h 11880850"/>
              <a:gd name="connsiteX1331" fmla="*/ 8576494 w 8977313"/>
              <a:gd name="connsiteY1331" fmla="*/ 9328644 h 11880850"/>
              <a:gd name="connsiteX1332" fmla="*/ 8586677 w 8977313"/>
              <a:gd name="connsiteY1332" fmla="*/ 9321377 h 11880850"/>
              <a:gd name="connsiteX1333" fmla="*/ 8594017 w 8977313"/>
              <a:gd name="connsiteY1333" fmla="*/ 9271963 h 11880850"/>
              <a:gd name="connsiteX1334" fmla="*/ 8595353 w 8977313"/>
              <a:gd name="connsiteY1334" fmla="*/ 9262979 h 11880850"/>
              <a:gd name="connsiteX1335" fmla="*/ 8596020 w 8977313"/>
              <a:gd name="connsiteY1335" fmla="*/ 9258485 h 11880850"/>
              <a:gd name="connsiteX1336" fmla="*/ 8596688 w 8977313"/>
              <a:gd name="connsiteY1336" fmla="*/ 9253994 h 11880850"/>
              <a:gd name="connsiteX1337" fmla="*/ 8597354 w 8977313"/>
              <a:gd name="connsiteY1337" fmla="*/ 9249502 h 11880850"/>
              <a:gd name="connsiteX1338" fmla="*/ 8598690 w 8977313"/>
              <a:gd name="connsiteY1338" fmla="*/ 9240516 h 11880850"/>
              <a:gd name="connsiteX1339" fmla="*/ 8599357 w 8977313"/>
              <a:gd name="connsiteY1339" fmla="*/ 9236025 h 11880850"/>
              <a:gd name="connsiteX1340" fmla="*/ 8601359 w 8977313"/>
              <a:gd name="connsiteY1340" fmla="*/ 9222549 h 11880850"/>
              <a:gd name="connsiteX1341" fmla="*/ 8608700 w 8977313"/>
              <a:gd name="connsiteY1341" fmla="*/ 9173134 h 11880850"/>
              <a:gd name="connsiteX1342" fmla="*/ 8612037 w 8977313"/>
              <a:gd name="connsiteY1342" fmla="*/ 9150671 h 11880850"/>
              <a:gd name="connsiteX1343" fmla="*/ 8600521 w 8977313"/>
              <a:gd name="connsiteY1343" fmla="*/ 9166922 h 11880850"/>
              <a:gd name="connsiteX1344" fmla="*/ 8605192 w 8977313"/>
              <a:gd name="connsiteY1344" fmla="*/ 9135476 h 11880850"/>
              <a:gd name="connsiteX1345" fmla="*/ 8595008 w 8977313"/>
              <a:gd name="connsiteY1345" fmla="*/ 9142742 h 11880850"/>
              <a:gd name="connsiteX1346" fmla="*/ 8599013 w 8977313"/>
              <a:gd name="connsiteY1346" fmla="*/ 9115789 h 11880850"/>
              <a:gd name="connsiteX1347" fmla="*/ 8601015 w 8977313"/>
              <a:gd name="connsiteY1347" fmla="*/ 9102312 h 11880850"/>
              <a:gd name="connsiteX1348" fmla="*/ 8611199 w 8977313"/>
              <a:gd name="connsiteY1348" fmla="*/ 9095046 h 11880850"/>
              <a:gd name="connsiteX1349" fmla="*/ 8612367 w 8977313"/>
              <a:gd name="connsiteY1349" fmla="*/ 9087183 h 11880850"/>
              <a:gd name="connsiteX1350" fmla="*/ 8612533 w 8977313"/>
              <a:gd name="connsiteY1350" fmla="*/ 9086061 h 11880850"/>
              <a:gd name="connsiteX1351" fmla="*/ 8611422 w 8977313"/>
              <a:gd name="connsiteY1351" fmla="*/ 9083967 h 11880850"/>
              <a:gd name="connsiteX1352" fmla="*/ 8603017 w 8977313"/>
              <a:gd name="connsiteY1352" fmla="*/ 9088835 h 11880850"/>
              <a:gd name="connsiteX1353" fmla="*/ 8604352 w 8977313"/>
              <a:gd name="connsiteY1353" fmla="*/ 9079850 h 11880850"/>
              <a:gd name="connsiteX1354" fmla="*/ 8607021 w 8977313"/>
              <a:gd name="connsiteY1354" fmla="*/ 9061881 h 11880850"/>
              <a:gd name="connsiteX1355" fmla="*/ 8607688 w 8977313"/>
              <a:gd name="connsiteY1355" fmla="*/ 9057390 h 11880850"/>
              <a:gd name="connsiteX1356" fmla="*/ 8602179 w 8977313"/>
              <a:gd name="connsiteY1356" fmla="*/ 9033210 h 11880850"/>
              <a:gd name="connsiteX1357" fmla="*/ 8602846 w 8977313"/>
              <a:gd name="connsiteY1357" fmla="*/ 9028718 h 11880850"/>
              <a:gd name="connsiteX1358" fmla="*/ 8612360 w 8977313"/>
              <a:gd name="connsiteY1358" fmla="*/ 9025943 h 11880850"/>
              <a:gd name="connsiteX1359" fmla="*/ 8615030 w 8977313"/>
              <a:gd name="connsiteY1359" fmla="*/ 9007976 h 11880850"/>
              <a:gd name="connsiteX1360" fmla="*/ 8623040 w 8977313"/>
              <a:gd name="connsiteY1360" fmla="*/ 8954068 h 11880850"/>
              <a:gd name="connsiteX1361" fmla="*/ 8628378 w 8977313"/>
              <a:gd name="connsiteY1361" fmla="*/ 8918129 h 11880850"/>
              <a:gd name="connsiteX1362" fmla="*/ 8633716 w 8977313"/>
              <a:gd name="connsiteY1362" fmla="*/ 8882190 h 11880850"/>
              <a:gd name="connsiteX1363" fmla="*/ 8643900 w 8977313"/>
              <a:gd name="connsiteY1363" fmla="*/ 8874924 h 11880850"/>
              <a:gd name="connsiteX1364" fmla="*/ 8643233 w 8977313"/>
              <a:gd name="connsiteY1364" fmla="*/ 8879416 h 11880850"/>
              <a:gd name="connsiteX1365" fmla="*/ 8641898 w 8977313"/>
              <a:gd name="connsiteY1365" fmla="*/ 8888401 h 11880850"/>
              <a:gd name="connsiteX1366" fmla="*/ 8640563 w 8977313"/>
              <a:gd name="connsiteY1366" fmla="*/ 8897384 h 11880850"/>
              <a:gd name="connsiteX1367" fmla="*/ 8639896 w 8977313"/>
              <a:gd name="connsiteY1367" fmla="*/ 8901877 h 11880850"/>
              <a:gd name="connsiteX1368" fmla="*/ 8648743 w 8977313"/>
              <a:gd name="connsiteY1368" fmla="*/ 8903593 h 11880850"/>
              <a:gd name="connsiteX1369" fmla="*/ 8649411 w 8977313"/>
              <a:gd name="connsiteY1369" fmla="*/ 8899102 h 11880850"/>
              <a:gd name="connsiteX1370" fmla="*/ 8650745 w 8977313"/>
              <a:gd name="connsiteY1370" fmla="*/ 8890119 h 11880850"/>
              <a:gd name="connsiteX1371" fmla="*/ 8652080 w 8977313"/>
              <a:gd name="connsiteY1371" fmla="*/ 8881133 h 11880850"/>
              <a:gd name="connsiteX1372" fmla="*/ 8655417 w 8977313"/>
              <a:gd name="connsiteY1372" fmla="*/ 8858673 h 11880850"/>
              <a:gd name="connsiteX1373" fmla="*/ 8637053 w 8977313"/>
              <a:gd name="connsiteY1373" fmla="*/ 8859728 h 11880850"/>
              <a:gd name="connsiteX1374" fmla="*/ 8635718 w 8977313"/>
              <a:gd name="connsiteY1374" fmla="*/ 8868713 h 11880850"/>
              <a:gd name="connsiteX1375" fmla="*/ 8629541 w 8977313"/>
              <a:gd name="connsiteY1375" fmla="*/ 8849026 h 11880850"/>
              <a:gd name="connsiteX1376" fmla="*/ 8630209 w 8977313"/>
              <a:gd name="connsiteY1376" fmla="*/ 8844535 h 11880850"/>
              <a:gd name="connsiteX1377" fmla="*/ 8630877 w 8977313"/>
              <a:gd name="connsiteY1377" fmla="*/ 8840042 h 11880850"/>
              <a:gd name="connsiteX1378" fmla="*/ 8631543 w 8977313"/>
              <a:gd name="connsiteY1378" fmla="*/ 8835549 h 11880850"/>
              <a:gd name="connsiteX1379" fmla="*/ 8634213 w 8977313"/>
              <a:gd name="connsiteY1379" fmla="*/ 8817580 h 11880850"/>
              <a:gd name="connsiteX1380" fmla="*/ 8626698 w 8977313"/>
              <a:gd name="connsiteY1380" fmla="*/ 8806877 h 11880850"/>
              <a:gd name="connsiteX1381" fmla="*/ 8632705 w 8977313"/>
              <a:gd name="connsiteY1381" fmla="*/ 8766446 h 11880850"/>
              <a:gd name="connsiteX1382" fmla="*/ 8634040 w 8977313"/>
              <a:gd name="connsiteY1382" fmla="*/ 8757463 h 11880850"/>
              <a:gd name="connsiteX1383" fmla="*/ 8626528 w 8977313"/>
              <a:gd name="connsiteY1383" fmla="*/ 8746759 h 11880850"/>
              <a:gd name="connsiteX1384" fmla="*/ 8643384 w 8977313"/>
              <a:gd name="connsiteY1384" fmla="*/ 8694569 h 11880850"/>
              <a:gd name="connsiteX1385" fmla="*/ 8645385 w 8977313"/>
              <a:gd name="connsiteY1385" fmla="*/ 8681094 h 11880850"/>
              <a:gd name="connsiteX1386" fmla="*/ 8634536 w 8977313"/>
              <a:gd name="connsiteY1386" fmla="*/ 8692852 h 11880850"/>
              <a:gd name="connsiteX1387" fmla="*/ 8623686 w 8977313"/>
              <a:gd name="connsiteY1387" fmla="*/ 8704610 h 11880850"/>
              <a:gd name="connsiteX1388" fmla="*/ 8631200 w 8977313"/>
              <a:gd name="connsiteY1388" fmla="*/ 8715313 h 11880850"/>
              <a:gd name="connsiteX1389" fmla="*/ 8628530 w 8977313"/>
              <a:gd name="connsiteY1389" fmla="*/ 8733284 h 11880850"/>
              <a:gd name="connsiteX1390" fmla="*/ 8625422 w 8977313"/>
              <a:gd name="connsiteY1390" fmla="*/ 8746544 h 11880850"/>
              <a:gd name="connsiteX1391" fmla="*/ 8615677 w 8977313"/>
              <a:gd name="connsiteY1391" fmla="*/ 8758519 h 11880850"/>
              <a:gd name="connsiteX1392" fmla="*/ 8615593 w 8977313"/>
              <a:gd name="connsiteY1392" fmla="*/ 8759079 h 11880850"/>
              <a:gd name="connsiteX1393" fmla="*/ 8615009 w 8977313"/>
              <a:gd name="connsiteY1393" fmla="*/ 8763011 h 11880850"/>
              <a:gd name="connsiteX1394" fmla="*/ 8614342 w 8977313"/>
              <a:gd name="connsiteY1394" fmla="*/ 8767501 h 11880850"/>
              <a:gd name="connsiteX1395" fmla="*/ 8613674 w 8977313"/>
              <a:gd name="connsiteY1395" fmla="*/ 8771996 h 11880850"/>
              <a:gd name="connsiteX1396" fmla="*/ 8604828 w 8977313"/>
              <a:gd name="connsiteY1396" fmla="*/ 8770277 h 11880850"/>
              <a:gd name="connsiteX1397" fmla="*/ 8602826 w 8977313"/>
              <a:gd name="connsiteY1397" fmla="*/ 8783754 h 11880850"/>
              <a:gd name="connsiteX1398" fmla="*/ 8600824 w 8977313"/>
              <a:gd name="connsiteY1398" fmla="*/ 8797231 h 11880850"/>
              <a:gd name="connsiteX1399" fmla="*/ 8600157 w 8977313"/>
              <a:gd name="connsiteY1399" fmla="*/ 8801724 h 11880850"/>
              <a:gd name="connsiteX1400" fmla="*/ 8590640 w 8977313"/>
              <a:gd name="connsiteY1400" fmla="*/ 8804497 h 11880850"/>
              <a:gd name="connsiteX1401" fmla="*/ 8588638 w 8977313"/>
              <a:gd name="connsiteY1401" fmla="*/ 8817974 h 11880850"/>
              <a:gd name="connsiteX1402" fmla="*/ 8579789 w 8977313"/>
              <a:gd name="connsiteY1402" fmla="*/ 8816256 h 11880850"/>
              <a:gd name="connsiteX1403" fmla="*/ 8581791 w 8977313"/>
              <a:gd name="connsiteY1403" fmla="*/ 8802778 h 11880850"/>
              <a:gd name="connsiteX1404" fmla="*/ 8583794 w 8977313"/>
              <a:gd name="connsiteY1404" fmla="*/ 8789302 h 11880850"/>
              <a:gd name="connsiteX1405" fmla="*/ 8586462 w 8977313"/>
              <a:gd name="connsiteY1405" fmla="*/ 8771332 h 11880850"/>
              <a:gd name="connsiteX1406" fmla="*/ 8578284 w 8977313"/>
              <a:gd name="connsiteY1406" fmla="*/ 8765124 h 11880850"/>
              <a:gd name="connsiteX1407" fmla="*/ 8576281 w 8977313"/>
              <a:gd name="connsiteY1407" fmla="*/ 8778598 h 11880850"/>
              <a:gd name="connsiteX1408" fmla="*/ 8567433 w 8977313"/>
              <a:gd name="connsiteY1408" fmla="*/ 8776881 h 11880850"/>
              <a:gd name="connsiteX1409" fmla="*/ 8568828 w 8977313"/>
              <a:gd name="connsiteY1409" fmla="*/ 8771870 h 11880850"/>
              <a:gd name="connsiteX1410" fmla="*/ 8570488 w 8977313"/>
              <a:gd name="connsiteY1410" fmla="*/ 8772710 h 11880850"/>
              <a:gd name="connsiteX1411" fmla="*/ 8570092 w 8977313"/>
              <a:gd name="connsiteY1411" fmla="*/ 8767323 h 11880850"/>
              <a:gd name="connsiteX1412" fmla="*/ 8579636 w 8977313"/>
              <a:gd name="connsiteY1412" fmla="*/ 8733032 h 11880850"/>
              <a:gd name="connsiteX1413" fmla="*/ 8574106 w 8977313"/>
              <a:gd name="connsiteY1413" fmla="*/ 8731957 h 11880850"/>
              <a:gd name="connsiteX1414" fmla="*/ 8576651 w 8977313"/>
              <a:gd name="connsiteY1414" fmla="*/ 8731216 h 11880850"/>
              <a:gd name="connsiteX1415" fmla="*/ 8576494 w 8977313"/>
              <a:gd name="connsiteY1415" fmla="*/ 8732278 h 11880850"/>
              <a:gd name="connsiteX1416" fmla="*/ 8580215 w 8977313"/>
              <a:gd name="connsiteY1416" fmla="*/ 8730956 h 11880850"/>
              <a:gd name="connsiteX1417" fmla="*/ 8579636 w 8977313"/>
              <a:gd name="connsiteY1417" fmla="*/ 8733032 h 11880850"/>
              <a:gd name="connsiteX1418" fmla="*/ 8582955 w 8977313"/>
              <a:gd name="connsiteY1418" fmla="*/ 8733676 h 11880850"/>
              <a:gd name="connsiteX1419" fmla="*/ 8583535 w 8977313"/>
              <a:gd name="connsiteY1419" fmla="*/ 8729776 h 11880850"/>
              <a:gd name="connsiteX1420" fmla="*/ 8584903 w 8977313"/>
              <a:gd name="connsiteY1420" fmla="*/ 8729289 h 11880850"/>
              <a:gd name="connsiteX1421" fmla="*/ 8586675 w 8977313"/>
              <a:gd name="connsiteY1421" fmla="*/ 8725012 h 11880850"/>
              <a:gd name="connsiteX1422" fmla="*/ 8588549 w 8977313"/>
              <a:gd name="connsiteY1422" fmla="*/ 8712405 h 11880850"/>
              <a:gd name="connsiteX1423" fmla="*/ 8594471 w 8977313"/>
              <a:gd name="connsiteY1423" fmla="*/ 8717425 h 11880850"/>
              <a:gd name="connsiteX1424" fmla="*/ 8597141 w 8977313"/>
              <a:gd name="connsiteY1424" fmla="*/ 8699455 h 11880850"/>
              <a:gd name="connsiteX1425" fmla="*/ 8603988 w 8977313"/>
              <a:gd name="connsiteY1425" fmla="*/ 8714651 h 11880850"/>
              <a:gd name="connsiteX1426" fmla="*/ 8611328 w 8977313"/>
              <a:gd name="connsiteY1426" fmla="*/ 8665235 h 11880850"/>
              <a:gd name="connsiteX1427" fmla="*/ 8620846 w 8977313"/>
              <a:gd name="connsiteY1427" fmla="*/ 8662461 h 11880850"/>
              <a:gd name="connsiteX1428" fmla="*/ 8621513 w 8977313"/>
              <a:gd name="connsiteY1428" fmla="*/ 8657969 h 11880850"/>
              <a:gd name="connsiteX1429" fmla="*/ 8615333 w 8977313"/>
              <a:gd name="connsiteY1429" fmla="*/ 8638281 h 11880850"/>
              <a:gd name="connsiteX1430" fmla="*/ 8606484 w 8977313"/>
              <a:gd name="connsiteY1430" fmla="*/ 8636563 h 11880850"/>
              <a:gd name="connsiteX1431" fmla="*/ 8609154 w 8977313"/>
              <a:gd name="connsiteY1431" fmla="*/ 8618594 h 11880850"/>
              <a:gd name="connsiteX1432" fmla="*/ 8607548 w 8977313"/>
              <a:gd name="connsiteY1432" fmla="*/ 8621749 h 11880850"/>
              <a:gd name="connsiteX1433" fmla="*/ 8602520 w 8977313"/>
              <a:gd name="connsiteY1433" fmla="*/ 8618365 h 11880850"/>
              <a:gd name="connsiteX1434" fmla="*/ 8608699 w 8977313"/>
              <a:gd name="connsiteY1434" fmla="*/ 8576767 h 11880850"/>
              <a:gd name="connsiteX1435" fmla="*/ 8612036 w 8977313"/>
              <a:gd name="connsiteY1435" fmla="*/ 8554306 h 11880850"/>
              <a:gd name="connsiteX1436" fmla="*/ 8600520 w 8977313"/>
              <a:gd name="connsiteY1436" fmla="*/ 8570557 h 11880850"/>
              <a:gd name="connsiteX1437" fmla="*/ 8605191 w 8977313"/>
              <a:gd name="connsiteY1437" fmla="*/ 8539110 h 11880850"/>
              <a:gd name="connsiteX1438" fmla="*/ 8595008 w 8977313"/>
              <a:gd name="connsiteY1438" fmla="*/ 8546377 h 11880850"/>
              <a:gd name="connsiteX1439" fmla="*/ 8599011 w 8977313"/>
              <a:gd name="connsiteY1439" fmla="*/ 8519424 h 11880850"/>
              <a:gd name="connsiteX1440" fmla="*/ 8601014 w 8977313"/>
              <a:gd name="connsiteY1440" fmla="*/ 8505947 h 11880850"/>
              <a:gd name="connsiteX1441" fmla="*/ 8611198 w 8977313"/>
              <a:gd name="connsiteY1441" fmla="*/ 8498679 h 11880850"/>
              <a:gd name="connsiteX1442" fmla="*/ 8612365 w 8977313"/>
              <a:gd name="connsiteY1442" fmla="*/ 8490818 h 11880850"/>
              <a:gd name="connsiteX1443" fmla="*/ 8612532 w 8977313"/>
              <a:gd name="connsiteY1443" fmla="*/ 8489696 h 11880850"/>
              <a:gd name="connsiteX1444" fmla="*/ 8611422 w 8977313"/>
              <a:gd name="connsiteY1444" fmla="*/ 8487601 h 11880850"/>
              <a:gd name="connsiteX1445" fmla="*/ 8603016 w 8977313"/>
              <a:gd name="connsiteY1445" fmla="*/ 8492468 h 11880850"/>
              <a:gd name="connsiteX1446" fmla="*/ 8604350 w 8977313"/>
              <a:gd name="connsiteY1446" fmla="*/ 8483485 h 11880850"/>
              <a:gd name="connsiteX1447" fmla="*/ 8607021 w 8977313"/>
              <a:gd name="connsiteY1447" fmla="*/ 8465515 h 11880850"/>
              <a:gd name="connsiteX1448" fmla="*/ 8607688 w 8977313"/>
              <a:gd name="connsiteY1448" fmla="*/ 8461024 h 11880850"/>
              <a:gd name="connsiteX1449" fmla="*/ 8602178 w 8977313"/>
              <a:gd name="connsiteY1449" fmla="*/ 8436843 h 11880850"/>
              <a:gd name="connsiteX1450" fmla="*/ 8602846 w 8977313"/>
              <a:gd name="connsiteY1450" fmla="*/ 8432352 h 11880850"/>
              <a:gd name="connsiteX1451" fmla="*/ 8612359 w 8977313"/>
              <a:gd name="connsiteY1451" fmla="*/ 8429576 h 11880850"/>
              <a:gd name="connsiteX1452" fmla="*/ 8615029 w 8977313"/>
              <a:gd name="connsiteY1452" fmla="*/ 8411610 h 11880850"/>
              <a:gd name="connsiteX1453" fmla="*/ 8623039 w 8977313"/>
              <a:gd name="connsiteY1453" fmla="*/ 8357702 h 11880850"/>
              <a:gd name="connsiteX1454" fmla="*/ 8628377 w 8977313"/>
              <a:gd name="connsiteY1454" fmla="*/ 8321762 h 11880850"/>
              <a:gd name="connsiteX1455" fmla="*/ 8633716 w 8977313"/>
              <a:gd name="connsiteY1455" fmla="*/ 8285823 h 11880850"/>
              <a:gd name="connsiteX1456" fmla="*/ 8643899 w 8977313"/>
              <a:gd name="connsiteY1456" fmla="*/ 8278558 h 11880850"/>
              <a:gd name="connsiteX1457" fmla="*/ 8643232 w 8977313"/>
              <a:gd name="connsiteY1457" fmla="*/ 8283051 h 11880850"/>
              <a:gd name="connsiteX1458" fmla="*/ 8641897 w 8977313"/>
              <a:gd name="connsiteY1458" fmla="*/ 8292034 h 11880850"/>
              <a:gd name="connsiteX1459" fmla="*/ 8640562 w 8977313"/>
              <a:gd name="connsiteY1459" fmla="*/ 8301019 h 11880850"/>
              <a:gd name="connsiteX1460" fmla="*/ 8639895 w 8977313"/>
              <a:gd name="connsiteY1460" fmla="*/ 8305512 h 11880850"/>
              <a:gd name="connsiteX1461" fmla="*/ 8648742 w 8977313"/>
              <a:gd name="connsiteY1461" fmla="*/ 8307227 h 11880850"/>
              <a:gd name="connsiteX1462" fmla="*/ 8649409 w 8977313"/>
              <a:gd name="connsiteY1462" fmla="*/ 8302737 h 11880850"/>
              <a:gd name="connsiteX1463" fmla="*/ 8650744 w 8977313"/>
              <a:gd name="connsiteY1463" fmla="*/ 8293752 h 11880850"/>
              <a:gd name="connsiteX1464" fmla="*/ 8652079 w 8977313"/>
              <a:gd name="connsiteY1464" fmla="*/ 8284768 h 11880850"/>
              <a:gd name="connsiteX1465" fmla="*/ 8655416 w 8977313"/>
              <a:gd name="connsiteY1465" fmla="*/ 8262306 h 11880850"/>
              <a:gd name="connsiteX1466" fmla="*/ 8637053 w 8977313"/>
              <a:gd name="connsiteY1466" fmla="*/ 8263363 h 11880850"/>
              <a:gd name="connsiteX1467" fmla="*/ 8635718 w 8977313"/>
              <a:gd name="connsiteY1467" fmla="*/ 8272346 h 11880850"/>
              <a:gd name="connsiteX1468" fmla="*/ 8629540 w 8977313"/>
              <a:gd name="connsiteY1468" fmla="*/ 8252659 h 11880850"/>
              <a:gd name="connsiteX1469" fmla="*/ 8630209 w 8977313"/>
              <a:gd name="connsiteY1469" fmla="*/ 8248168 h 11880850"/>
              <a:gd name="connsiteX1470" fmla="*/ 8630876 w 8977313"/>
              <a:gd name="connsiteY1470" fmla="*/ 8243676 h 11880850"/>
              <a:gd name="connsiteX1471" fmla="*/ 8631543 w 8977313"/>
              <a:gd name="connsiteY1471" fmla="*/ 8239183 h 11880850"/>
              <a:gd name="connsiteX1472" fmla="*/ 8634212 w 8977313"/>
              <a:gd name="connsiteY1472" fmla="*/ 8221215 h 11880850"/>
              <a:gd name="connsiteX1473" fmla="*/ 8626698 w 8977313"/>
              <a:gd name="connsiteY1473" fmla="*/ 8210511 h 11880850"/>
              <a:gd name="connsiteX1474" fmla="*/ 8632704 w 8977313"/>
              <a:gd name="connsiteY1474" fmla="*/ 8170081 h 11880850"/>
              <a:gd name="connsiteX1475" fmla="*/ 8634039 w 8977313"/>
              <a:gd name="connsiteY1475" fmla="*/ 8161096 h 11880850"/>
              <a:gd name="connsiteX1476" fmla="*/ 8626527 w 8977313"/>
              <a:gd name="connsiteY1476" fmla="*/ 8150392 h 11880850"/>
              <a:gd name="connsiteX1477" fmla="*/ 8643383 w 8977313"/>
              <a:gd name="connsiteY1477" fmla="*/ 8098204 h 11880850"/>
              <a:gd name="connsiteX1478" fmla="*/ 8645384 w 8977313"/>
              <a:gd name="connsiteY1478" fmla="*/ 8084727 h 11880850"/>
              <a:gd name="connsiteX1479" fmla="*/ 8634535 w 8977313"/>
              <a:gd name="connsiteY1479" fmla="*/ 8096485 h 11880850"/>
              <a:gd name="connsiteX1480" fmla="*/ 8623684 w 8977313"/>
              <a:gd name="connsiteY1480" fmla="*/ 8108245 h 11880850"/>
              <a:gd name="connsiteX1481" fmla="*/ 8631199 w 8977313"/>
              <a:gd name="connsiteY1481" fmla="*/ 8118947 h 11880850"/>
              <a:gd name="connsiteX1482" fmla="*/ 8628529 w 8977313"/>
              <a:gd name="connsiteY1482" fmla="*/ 8136917 h 11880850"/>
              <a:gd name="connsiteX1483" fmla="*/ 8625421 w 8977313"/>
              <a:gd name="connsiteY1483" fmla="*/ 8150179 h 11880850"/>
              <a:gd name="connsiteX1484" fmla="*/ 8615676 w 8977313"/>
              <a:gd name="connsiteY1484" fmla="*/ 8162152 h 11880850"/>
              <a:gd name="connsiteX1485" fmla="*/ 8615593 w 8977313"/>
              <a:gd name="connsiteY1485" fmla="*/ 8162713 h 11880850"/>
              <a:gd name="connsiteX1486" fmla="*/ 8615009 w 8977313"/>
              <a:gd name="connsiteY1486" fmla="*/ 8166645 h 11880850"/>
              <a:gd name="connsiteX1487" fmla="*/ 8614341 w 8977313"/>
              <a:gd name="connsiteY1487" fmla="*/ 8171136 h 11880850"/>
              <a:gd name="connsiteX1488" fmla="*/ 8613673 w 8977313"/>
              <a:gd name="connsiteY1488" fmla="*/ 8175629 h 11880850"/>
              <a:gd name="connsiteX1489" fmla="*/ 8604827 w 8977313"/>
              <a:gd name="connsiteY1489" fmla="*/ 8173912 h 11880850"/>
              <a:gd name="connsiteX1490" fmla="*/ 8602825 w 8977313"/>
              <a:gd name="connsiteY1490" fmla="*/ 8187389 h 11880850"/>
              <a:gd name="connsiteX1491" fmla="*/ 8600823 w 8977313"/>
              <a:gd name="connsiteY1491" fmla="*/ 8200864 h 11880850"/>
              <a:gd name="connsiteX1492" fmla="*/ 8600156 w 8977313"/>
              <a:gd name="connsiteY1492" fmla="*/ 8205357 h 11880850"/>
              <a:gd name="connsiteX1493" fmla="*/ 8590640 w 8977313"/>
              <a:gd name="connsiteY1493" fmla="*/ 8208131 h 11880850"/>
              <a:gd name="connsiteX1494" fmla="*/ 8588637 w 8977313"/>
              <a:gd name="connsiteY1494" fmla="*/ 8221609 h 11880850"/>
              <a:gd name="connsiteX1495" fmla="*/ 8579788 w 8977313"/>
              <a:gd name="connsiteY1495" fmla="*/ 8219889 h 11880850"/>
              <a:gd name="connsiteX1496" fmla="*/ 8581791 w 8977313"/>
              <a:gd name="connsiteY1496" fmla="*/ 8206413 h 11880850"/>
              <a:gd name="connsiteX1497" fmla="*/ 8583793 w 8977313"/>
              <a:gd name="connsiteY1497" fmla="*/ 8192935 h 11880850"/>
              <a:gd name="connsiteX1498" fmla="*/ 8586462 w 8977313"/>
              <a:gd name="connsiteY1498" fmla="*/ 8174967 h 11880850"/>
              <a:gd name="connsiteX1499" fmla="*/ 8578283 w 8977313"/>
              <a:gd name="connsiteY1499" fmla="*/ 8168757 h 11880850"/>
              <a:gd name="connsiteX1500" fmla="*/ 8576280 w 8977313"/>
              <a:gd name="connsiteY1500" fmla="*/ 8182233 h 11880850"/>
              <a:gd name="connsiteX1501" fmla="*/ 8567432 w 8977313"/>
              <a:gd name="connsiteY1501" fmla="*/ 8180514 h 11880850"/>
              <a:gd name="connsiteX1502" fmla="*/ 8579636 w 8977313"/>
              <a:gd name="connsiteY1502" fmla="*/ 8136665 h 11880850"/>
              <a:gd name="connsiteX1503" fmla="*/ 8574105 w 8977313"/>
              <a:gd name="connsiteY1503" fmla="*/ 8135592 h 11880850"/>
              <a:gd name="connsiteX1504" fmla="*/ 8580451 w 8977313"/>
              <a:gd name="connsiteY1504" fmla="*/ 8133743 h 11880850"/>
              <a:gd name="connsiteX1505" fmla="*/ 8586959 w 8977313"/>
              <a:gd name="connsiteY1505" fmla="*/ 8110357 h 11880850"/>
              <a:gd name="connsiteX1506" fmla="*/ 8594471 w 8977313"/>
              <a:gd name="connsiteY1506" fmla="*/ 8121059 h 11880850"/>
              <a:gd name="connsiteX1507" fmla="*/ 8597140 w 8977313"/>
              <a:gd name="connsiteY1507" fmla="*/ 8103090 h 11880850"/>
              <a:gd name="connsiteX1508" fmla="*/ 8603987 w 8977313"/>
              <a:gd name="connsiteY1508" fmla="*/ 8118285 h 11880850"/>
              <a:gd name="connsiteX1509" fmla="*/ 8611328 w 8977313"/>
              <a:gd name="connsiteY1509" fmla="*/ 8068869 h 11880850"/>
              <a:gd name="connsiteX1510" fmla="*/ 8620845 w 8977313"/>
              <a:gd name="connsiteY1510" fmla="*/ 8066096 h 11880850"/>
              <a:gd name="connsiteX1511" fmla="*/ 8621512 w 8977313"/>
              <a:gd name="connsiteY1511" fmla="*/ 8061603 h 11880850"/>
              <a:gd name="connsiteX1512" fmla="*/ 8615332 w 8977313"/>
              <a:gd name="connsiteY1512" fmla="*/ 8041916 h 11880850"/>
              <a:gd name="connsiteX1513" fmla="*/ 8606483 w 8977313"/>
              <a:gd name="connsiteY1513" fmla="*/ 8040198 h 11880850"/>
              <a:gd name="connsiteX1514" fmla="*/ 8609154 w 8977313"/>
              <a:gd name="connsiteY1514" fmla="*/ 8022227 h 11880850"/>
              <a:gd name="connsiteX1515" fmla="*/ 8600307 w 8977313"/>
              <a:gd name="connsiteY1515" fmla="*/ 8020511 h 11880850"/>
              <a:gd name="connsiteX1516" fmla="*/ 8590122 w 8977313"/>
              <a:gd name="connsiteY1516" fmla="*/ 8027776 h 11880850"/>
              <a:gd name="connsiteX1517" fmla="*/ 8590790 w 8977313"/>
              <a:gd name="connsiteY1517" fmla="*/ 8023285 h 11880850"/>
              <a:gd name="connsiteX1518" fmla="*/ 8588243 w 8977313"/>
              <a:gd name="connsiteY1518" fmla="*/ 8025101 h 11880850"/>
              <a:gd name="connsiteX1519" fmla="*/ 8578607 w 8977313"/>
              <a:gd name="connsiteY1519" fmla="*/ 8044028 h 11880850"/>
              <a:gd name="connsiteX1520" fmla="*/ 8579941 w 8977313"/>
              <a:gd name="connsiteY1520" fmla="*/ 8035043 h 11880850"/>
              <a:gd name="connsiteX1521" fmla="*/ 8580609 w 8977313"/>
              <a:gd name="connsiteY1521" fmla="*/ 8030552 h 11880850"/>
              <a:gd name="connsiteX1522" fmla="*/ 8588243 w 8977313"/>
              <a:gd name="connsiteY1522" fmla="*/ 8025101 h 11880850"/>
              <a:gd name="connsiteX1523" fmla="*/ 8591457 w 8977313"/>
              <a:gd name="connsiteY1523" fmla="*/ 8018791 h 11880850"/>
              <a:gd name="connsiteX1524" fmla="*/ 8592124 w 8977313"/>
              <a:gd name="connsiteY1524" fmla="*/ 8014299 h 11880850"/>
              <a:gd name="connsiteX1525" fmla="*/ 8583278 w 8977313"/>
              <a:gd name="connsiteY1525" fmla="*/ 8012582 h 11880850"/>
              <a:gd name="connsiteX1526" fmla="*/ 8583945 w 8977313"/>
              <a:gd name="connsiteY1526" fmla="*/ 8008090 h 11880850"/>
              <a:gd name="connsiteX1527" fmla="*/ 8584613 w 8977313"/>
              <a:gd name="connsiteY1527" fmla="*/ 8003598 h 11880850"/>
              <a:gd name="connsiteX1528" fmla="*/ 8585281 w 8977313"/>
              <a:gd name="connsiteY1528" fmla="*/ 7999106 h 11880850"/>
              <a:gd name="connsiteX1529" fmla="*/ 8575764 w 8977313"/>
              <a:gd name="connsiteY1529" fmla="*/ 8001879 h 11880850"/>
              <a:gd name="connsiteX1530" fmla="*/ 8573094 w 8977313"/>
              <a:gd name="connsiteY1530" fmla="*/ 8019848 h 11880850"/>
              <a:gd name="connsiteX1531" fmla="*/ 8564915 w 8977313"/>
              <a:gd name="connsiteY1531" fmla="*/ 8013638 h 11880850"/>
              <a:gd name="connsiteX1532" fmla="*/ 8522848 w 8977313"/>
              <a:gd name="connsiteY1532" fmla="*/ 8051688 h 11880850"/>
              <a:gd name="connsiteX1533" fmla="*/ 8523515 w 8977313"/>
              <a:gd name="connsiteY1533" fmla="*/ 8047195 h 11880850"/>
              <a:gd name="connsiteX1534" fmla="*/ 8516671 w 8977313"/>
              <a:gd name="connsiteY1534" fmla="*/ 8032000 h 11880850"/>
              <a:gd name="connsiteX1535" fmla="*/ 8526852 w 8977313"/>
              <a:gd name="connsiteY1535" fmla="*/ 8024734 h 11880850"/>
              <a:gd name="connsiteX1536" fmla="*/ 8528853 w 8977313"/>
              <a:gd name="connsiteY1536" fmla="*/ 8011257 h 11880850"/>
              <a:gd name="connsiteX1537" fmla="*/ 8550556 w 8977313"/>
              <a:gd name="connsiteY1537" fmla="*/ 7987740 h 11880850"/>
              <a:gd name="connsiteX1538" fmla="*/ 8541707 w 8977313"/>
              <a:gd name="connsiteY1538" fmla="*/ 7986021 h 11880850"/>
              <a:gd name="connsiteX1539" fmla="*/ 8543709 w 8977313"/>
              <a:gd name="connsiteY1539" fmla="*/ 7972545 h 11880850"/>
              <a:gd name="connsiteX1540" fmla="*/ 8534193 w 8977313"/>
              <a:gd name="connsiteY1540" fmla="*/ 7975320 h 11880850"/>
              <a:gd name="connsiteX1541" fmla="*/ 8524011 w 8977313"/>
              <a:gd name="connsiteY1541" fmla="*/ 7982585 h 11880850"/>
              <a:gd name="connsiteX1542" fmla="*/ 8526014 w 8977313"/>
              <a:gd name="connsiteY1542" fmla="*/ 7969109 h 11880850"/>
              <a:gd name="connsiteX1543" fmla="*/ 8517165 w 8977313"/>
              <a:gd name="connsiteY1543" fmla="*/ 7967390 h 11880850"/>
              <a:gd name="connsiteX1544" fmla="*/ 8498134 w 8977313"/>
              <a:gd name="connsiteY1544" fmla="*/ 7972940 h 11880850"/>
              <a:gd name="connsiteX1545" fmla="*/ 8495465 w 8977313"/>
              <a:gd name="connsiteY1545" fmla="*/ 7990909 h 11880850"/>
              <a:gd name="connsiteX1546" fmla="*/ 8485950 w 8977313"/>
              <a:gd name="connsiteY1546" fmla="*/ 7993681 h 11880850"/>
              <a:gd name="connsiteX1547" fmla="*/ 8483948 w 8977313"/>
              <a:gd name="connsiteY1547" fmla="*/ 8007158 h 11880850"/>
              <a:gd name="connsiteX1548" fmla="*/ 8485950 w 8977313"/>
              <a:gd name="connsiteY1548" fmla="*/ 7993681 h 11880850"/>
              <a:gd name="connsiteX1549" fmla="*/ 8486618 w 8977313"/>
              <a:gd name="connsiteY1549" fmla="*/ 7989190 h 11880850"/>
              <a:gd name="connsiteX1550" fmla="*/ 8479103 w 8977313"/>
              <a:gd name="connsiteY1550" fmla="*/ 7978486 h 11880850"/>
              <a:gd name="connsiteX1551" fmla="*/ 8489955 w 8977313"/>
              <a:gd name="connsiteY1551" fmla="*/ 7966729 h 11880850"/>
              <a:gd name="connsiteX1552" fmla="*/ 8481773 w 8977313"/>
              <a:gd name="connsiteY1552" fmla="*/ 7960517 h 11880850"/>
              <a:gd name="connsiteX1553" fmla="*/ 8471592 w 8977313"/>
              <a:gd name="connsiteY1553" fmla="*/ 7967784 h 11880850"/>
              <a:gd name="connsiteX1554" fmla="*/ 8474928 w 8977313"/>
              <a:gd name="connsiteY1554" fmla="*/ 7945324 h 11880850"/>
              <a:gd name="connsiteX1555" fmla="*/ 8476264 w 8977313"/>
              <a:gd name="connsiteY1555" fmla="*/ 7936339 h 11880850"/>
              <a:gd name="connsiteX1556" fmla="*/ 8477598 w 8977313"/>
              <a:gd name="connsiteY1556" fmla="*/ 7927355 h 11880850"/>
              <a:gd name="connsiteX1557" fmla="*/ 8471419 w 8977313"/>
              <a:gd name="connsiteY1557" fmla="*/ 7907666 h 11880850"/>
              <a:gd name="connsiteX1558" fmla="*/ 8470752 w 8977313"/>
              <a:gd name="connsiteY1558" fmla="*/ 7912159 h 11880850"/>
              <a:gd name="connsiteX1559" fmla="*/ 8461903 w 8977313"/>
              <a:gd name="connsiteY1559" fmla="*/ 7910440 h 11880850"/>
              <a:gd name="connsiteX1560" fmla="*/ 8460568 w 8977313"/>
              <a:gd name="connsiteY1560" fmla="*/ 7919425 h 11880850"/>
              <a:gd name="connsiteX1561" fmla="*/ 8470084 w 8977313"/>
              <a:gd name="connsiteY1561" fmla="*/ 7916650 h 11880850"/>
              <a:gd name="connsiteX1562" fmla="*/ 8468082 w 8977313"/>
              <a:gd name="connsiteY1562" fmla="*/ 7930128 h 11880850"/>
              <a:gd name="connsiteX1563" fmla="*/ 8459233 w 8977313"/>
              <a:gd name="connsiteY1563" fmla="*/ 7928410 h 11880850"/>
              <a:gd name="connsiteX1564" fmla="*/ 8451054 w 8977313"/>
              <a:gd name="connsiteY1564" fmla="*/ 7922200 h 11880850"/>
              <a:gd name="connsiteX1565" fmla="*/ 8450386 w 8977313"/>
              <a:gd name="connsiteY1565" fmla="*/ 7926692 h 11880850"/>
              <a:gd name="connsiteX1566" fmla="*/ 8458566 w 8977313"/>
              <a:gd name="connsiteY1566" fmla="*/ 7932902 h 11880850"/>
              <a:gd name="connsiteX1567" fmla="*/ 8457253 w 8977313"/>
              <a:gd name="connsiteY1567" fmla="*/ 7949402 h 11880850"/>
              <a:gd name="connsiteX1568" fmla="*/ 8460617 w 8977313"/>
              <a:gd name="connsiteY1568" fmla="*/ 7964158 h 11880850"/>
              <a:gd name="connsiteX1569" fmla="*/ 8461637 w 8977313"/>
              <a:gd name="connsiteY1569" fmla="*/ 7965852 h 11880850"/>
              <a:gd name="connsiteX1570" fmla="*/ 8462076 w 8977313"/>
              <a:gd name="connsiteY1570" fmla="*/ 7970558 h 11880850"/>
              <a:gd name="connsiteX1571" fmla="*/ 8460617 w 8977313"/>
              <a:gd name="connsiteY1571" fmla="*/ 7964158 h 11880850"/>
              <a:gd name="connsiteX1572" fmla="*/ 8459468 w 8977313"/>
              <a:gd name="connsiteY1572" fmla="*/ 7962253 h 11880850"/>
              <a:gd name="connsiteX1573" fmla="*/ 8454562 w 8977313"/>
              <a:gd name="connsiteY1573" fmla="*/ 7959856 h 11880850"/>
              <a:gd name="connsiteX1574" fmla="*/ 8443046 w 8977313"/>
              <a:gd name="connsiteY1574" fmla="*/ 7976107 h 11880850"/>
              <a:gd name="connsiteX1575" fmla="*/ 8444380 w 8977313"/>
              <a:gd name="connsiteY1575" fmla="*/ 7967121 h 11880850"/>
              <a:gd name="connsiteX1576" fmla="*/ 8445047 w 8977313"/>
              <a:gd name="connsiteY1576" fmla="*/ 7962629 h 11880850"/>
              <a:gd name="connsiteX1577" fmla="*/ 8431356 w 8977313"/>
              <a:gd name="connsiteY1577" fmla="*/ 7932239 h 11880850"/>
              <a:gd name="connsiteX1578" fmla="*/ 8430689 w 8977313"/>
              <a:gd name="connsiteY1578" fmla="*/ 7936732 h 11880850"/>
              <a:gd name="connsiteX1579" fmla="*/ 8434863 w 8977313"/>
              <a:gd name="connsiteY1579" fmla="*/ 7969896 h 11880850"/>
              <a:gd name="connsiteX1580" fmla="*/ 8437038 w 8977313"/>
              <a:gd name="connsiteY1580" fmla="*/ 8016538 h 11880850"/>
              <a:gd name="connsiteX1581" fmla="*/ 8428857 w 8977313"/>
              <a:gd name="connsiteY1581" fmla="*/ 8010327 h 11880850"/>
              <a:gd name="connsiteX1582" fmla="*/ 8430193 w 8977313"/>
              <a:gd name="connsiteY1582" fmla="*/ 8001341 h 11880850"/>
              <a:gd name="connsiteX1583" fmla="*/ 8430860 w 8977313"/>
              <a:gd name="connsiteY1583" fmla="*/ 7996850 h 11880850"/>
              <a:gd name="connsiteX1584" fmla="*/ 8432194 w 8977313"/>
              <a:gd name="connsiteY1584" fmla="*/ 7987865 h 11880850"/>
              <a:gd name="connsiteX1585" fmla="*/ 8425350 w 8977313"/>
              <a:gd name="connsiteY1585" fmla="*/ 7972671 h 11880850"/>
              <a:gd name="connsiteX1586" fmla="*/ 8424015 w 8977313"/>
              <a:gd name="connsiteY1586" fmla="*/ 7981654 h 11880850"/>
              <a:gd name="connsiteX1587" fmla="*/ 8415833 w 8977313"/>
              <a:gd name="connsiteY1587" fmla="*/ 7975445 h 11880850"/>
              <a:gd name="connsiteX1588" fmla="*/ 8415438 w 8977313"/>
              <a:gd name="connsiteY1588" fmla="*/ 7985768 h 11880850"/>
              <a:gd name="connsiteX1589" fmla="*/ 8421237 w 8977313"/>
              <a:gd name="connsiteY1589" fmla="*/ 7989669 h 11880850"/>
              <a:gd name="connsiteX1590" fmla="*/ 8420514 w 8977313"/>
              <a:gd name="connsiteY1590" fmla="*/ 7994535 h 11880850"/>
              <a:gd name="connsiteX1591" fmla="*/ 8423049 w 8977313"/>
              <a:gd name="connsiteY1591" fmla="*/ 7991690 h 11880850"/>
              <a:gd name="connsiteX1592" fmla="*/ 8422701 w 8977313"/>
              <a:gd name="connsiteY1592" fmla="*/ 7998156 h 11880850"/>
              <a:gd name="connsiteX1593" fmla="*/ 8428190 w 8977313"/>
              <a:gd name="connsiteY1593" fmla="*/ 8014819 h 11880850"/>
              <a:gd name="connsiteX1594" fmla="*/ 8427522 w 8977313"/>
              <a:gd name="connsiteY1594" fmla="*/ 8019312 h 11880850"/>
              <a:gd name="connsiteX1595" fmla="*/ 8426855 w 8977313"/>
              <a:gd name="connsiteY1595" fmla="*/ 8023804 h 11880850"/>
              <a:gd name="connsiteX1596" fmla="*/ 8418676 w 8977313"/>
              <a:gd name="connsiteY1596" fmla="*/ 8017594 h 11880850"/>
              <a:gd name="connsiteX1597" fmla="*/ 8413832 w 8977313"/>
              <a:gd name="connsiteY1597" fmla="*/ 7988922 h 11880850"/>
              <a:gd name="connsiteX1598" fmla="*/ 8414498 w 8977313"/>
              <a:gd name="connsiteY1598" fmla="*/ 7984429 h 11880850"/>
              <a:gd name="connsiteX1599" fmla="*/ 8415166 w 8977313"/>
              <a:gd name="connsiteY1599" fmla="*/ 7979936 h 11880850"/>
              <a:gd name="connsiteX1600" fmla="*/ 8415833 w 8977313"/>
              <a:gd name="connsiteY1600" fmla="*/ 7975445 h 11880850"/>
              <a:gd name="connsiteX1601" fmla="*/ 8406986 w 8977313"/>
              <a:gd name="connsiteY1601" fmla="*/ 7973727 h 11880850"/>
              <a:gd name="connsiteX1602" fmla="*/ 8408988 w 8977313"/>
              <a:gd name="connsiteY1602" fmla="*/ 7960249 h 11880850"/>
              <a:gd name="connsiteX1603" fmla="*/ 8409656 w 8977313"/>
              <a:gd name="connsiteY1603" fmla="*/ 7955758 h 11880850"/>
              <a:gd name="connsiteX1604" fmla="*/ 8410991 w 8977313"/>
              <a:gd name="connsiteY1604" fmla="*/ 7946772 h 11880850"/>
              <a:gd name="connsiteX1605" fmla="*/ 8402809 w 8977313"/>
              <a:gd name="connsiteY1605" fmla="*/ 7940563 h 11880850"/>
              <a:gd name="connsiteX1606" fmla="*/ 8402142 w 8977313"/>
              <a:gd name="connsiteY1606" fmla="*/ 7945054 h 11880850"/>
              <a:gd name="connsiteX1607" fmla="*/ 8400807 w 8977313"/>
              <a:gd name="connsiteY1607" fmla="*/ 7954040 h 11880850"/>
              <a:gd name="connsiteX1608" fmla="*/ 8400139 w 8977313"/>
              <a:gd name="connsiteY1608" fmla="*/ 7958531 h 11880850"/>
              <a:gd name="connsiteX1609" fmla="*/ 8399472 w 8977313"/>
              <a:gd name="connsiteY1609" fmla="*/ 7963023 h 11880850"/>
              <a:gd name="connsiteX1610" fmla="*/ 8390626 w 8977313"/>
              <a:gd name="connsiteY1610" fmla="*/ 7961306 h 11880850"/>
              <a:gd name="connsiteX1611" fmla="*/ 8391293 w 8977313"/>
              <a:gd name="connsiteY1611" fmla="*/ 7956814 h 11880850"/>
              <a:gd name="connsiteX1612" fmla="*/ 8392011 w 8977313"/>
              <a:gd name="connsiteY1612" fmla="*/ 7951977 h 11880850"/>
              <a:gd name="connsiteX1613" fmla="*/ 8398632 w 8977313"/>
              <a:gd name="connsiteY1613" fmla="*/ 7953262 h 11880850"/>
              <a:gd name="connsiteX1614" fmla="*/ 8399680 w 8977313"/>
              <a:gd name="connsiteY1614" fmla="*/ 7953465 h 11880850"/>
              <a:gd name="connsiteX1615" fmla="*/ 8405026 w 8977313"/>
              <a:gd name="connsiteY1615" fmla="*/ 7917478 h 11880850"/>
              <a:gd name="connsiteX1616" fmla="*/ 8406362 w 8977313"/>
              <a:gd name="connsiteY1616" fmla="*/ 7908482 h 11880850"/>
              <a:gd name="connsiteX1617" fmla="*/ 8399082 w 8977313"/>
              <a:gd name="connsiteY1617" fmla="*/ 7928475 h 11880850"/>
              <a:gd name="connsiteX1618" fmla="*/ 8392621 w 8977313"/>
              <a:gd name="connsiteY1618" fmla="*/ 7947872 h 11880850"/>
              <a:gd name="connsiteX1619" fmla="*/ 8392628 w 8977313"/>
              <a:gd name="connsiteY1619" fmla="*/ 7947829 h 11880850"/>
              <a:gd name="connsiteX1620" fmla="*/ 8386303 w 8977313"/>
              <a:gd name="connsiteY1620" fmla="*/ 7946601 h 11880850"/>
              <a:gd name="connsiteX1621" fmla="*/ 8385414 w 8977313"/>
              <a:gd name="connsiteY1621" fmla="*/ 7941107 h 11880850"/>
              <a:gd name="connsiteX1622" fmla="*/ 8386045 w 8977313"/>
              <a:gd name="connsiteY1622" fmla="*/ 7936853 h 11880850"/>
              <a:gd name="connsiteX1623" fmla="*/ 8384050 w 8977313"/>
              <a:gd name="connsiteY1623" fmla="*/ 7932678 h 11880850"/>
              <a:gd name="connsiteX1624" fmla="*/ 8382185 w 8977313"/>
              <a:gd name="connsiteY1624" fmla="*/ 7921169 h 11880850"/>
              <a:gd name="connsiteX1625" fmla="*/ 8393034 w 8977313"/>
              <a:gd name="connsiteY1625" fmla="*/ 7909410 h 11880850"/>
              <a:gd name="connsiteX1626" fmla="*/ 8389493 w 8977313"/>
              <a:gd name="connsiteY1626" fmla="*/ 7908180 h 11880850"/>
              <a:gd name="connsiteX1627" fmla="*/ 8393310 w 8977313"/>
              <a:gd name="connsiteY1627" fmla="*/ 7897522 h 11880850"/>
              <a:gd name="connsiteX1628" fmla="*/ 8392456 w 8977313"/>
              <a:gd name="connsiteY1628" fmla="*/ 7878786 h 11880850"/>
              <a:gd name="connsiteX1629" fmla="*/ 8385737 w 8977313"/>
              <a:gd name="connsiteY1629" fmla="*/ 7899530 h 11880850"/>
              <a:gd name="connsiteX1630" fmla="*/ 8385505 w 8977313"/>
              <a:gd name="connsiteY1630" fmla="*/ 7900761 h 11880850"/>
              <a:gd name="connsiteX1631" fmla="*/ 8385523 w 8977313"/>
              <a:gd name="connsiteY1631" fmla="*/ 7898708 h 11880850"/>
              <a:gd name="connsiteX1632" fmla="*/ 8381167 w 8977313"/>
              <a:gd name="connsiteY1632" fmla="*/ 7887733 h 11880850"/>
              <a:gd name="connsiteX1633" fmla="*/ 8381827 w 8977313"/>
              <a:gd name="connsiteY1633" fmla="*/ 7883295 h 11880850"/>
              <a:gd name="connsiteX1634" fmla="*/ 8390861 w 8977313"/>
              <a:gd name="connsiteY1634" fmla="*/ 7862769 h 11880850"/>
              <a:gd name="connsiteX1635" fmla="*/ 8391529 w 8977313"/>
              <a:gd name="connsiteY1635" fmla="*/ 7858277 h 11880850"/>
              <a:gd name="connsiteX1636" fmla="*/ 8392196 w 8977313"/>
              <a:gd name="connsiteY1636" fmla="*/ 7853784 h 11880850"/>
              <a:gd name="connsiteX1637" fmla="*/ 8392863 w 8977313"/>
              <a:gd name="connsiteY1637" fmla="*/ 7849292 h 11880850"/>
              <a:gd name="connsiteX1638" fmla="*/ 8391758 w 8977313"/>
              <a:gd name="connsiteY1638" fmla="*/ 7849076 h 11880850"/>
              <a:gd name="connsiteX1639" fmla="*/ 8387047 w 8977313"/>
              <a:gd name="connsiteY1639" fmla="*/ 7848164 h 11880850"/>
              <a:gd name="connsiteX1640" fmla="*/ 8390143 w 8977313"/>
              <a:gd name="connsiteY1640" fmla="*/ 7827313 h 11880850"/>
              <a:gd name="connsiteX1641" fmla="*/ 8398152 w 8977313"/>
              <a:gd name="connsiteY1641" fmla="*/ 7773405 h 11880850"/>
              <a:gd name="connsiteX1642" fmla="*/ 8407669 w 8977313"/>
              <a:gd name="connsiteY1642" fmla="*/ 7770633 h 11880850"/>
              <a:gd name="connsiteX1643" fmla="*/ 8399487 w 8977313"/>
              <a:gd name="connsiteY1643" fmla="*/ 7764422 h 11880850"/>
              <a:gd name="connsiteX1644" fmla="*/ 8400467 w 8977313"/>
              <a:gd name="connsiteY1644" fmla="*/ 7750168 h 11880850"/>
              <a:gd name="connsiteX1645" fmla="*/ 8398670 w 8977313"/>
              <a:gd name="connsiteY1645" fmla="*/ 7748803 h 11880850"/>
              <a:gd name="connsiteX1646" fmla="*/ 8398696 w 8977313"/>
              <a:gd name="connsiteY1646" fmla="*/ 7748743 h 11880850"/>
              <a:gd name="connsiteX1647" fmla="*/ 8397276 w 8977313"/>
              <a:gd name="connsiteY1647" fmla="*/ 7727670 h 11880850"/>
              <a:gd name="connsiteX1648" fmla="*/ 8396829 w 8977313"/>
              <a:gd name="connsiteY1648" fmla="*/ 7721047 h 11880850"/>
              <a:gd name="connsiteX1649" fmla="*/ 8398649 w 8977313"/>
              <a:gd name="connsiteY1649" fmla="*/ 7708797 h 11880850"/>
              <a:gd name="connsiteX1650" fmla="*/ 8399983 w 8977313"/>
              <a:gd name="connsiteY1650" fmla="*/ 7699812 h 11880850"/>
              <a:gd name="connsiteX1651" fmla="*/ 8418173 w 8977313"/>
              <a:gd name="connsiteY1651" fmla="*/ 7638638 h 11880850"/>
              <a:gd name="connsiteX1652" fmla="*/ 8411499 w 8977313"/>
              <a:gd name="connsiteY1652" fmla="*/ 7683562 h 11880850"/>
              <a:gd name="connsiteX1653" fmla="*/ 8420176 w 8977313"/>
              <a:gd name="connsiteY1653" fmla="*/ 7625159 h 11880850"/>
              <a:gd name="connsiteX1654" fmla="*/ 8424847 w 8977313"/>
              <a:gd name="connsiteY1654" fmla="*/ 7593714 h 11880850"/>
              <a:gd name="connsiteX1655" fmla="*/ 8435699 w 8977313"/>
              <a:gd name="connsiteY1655" fmla="*/ 7581955 h 11880850"/>
              <a:gd name="connsiteX1656" fmla="*/ 8434364 w 8977313"/>
              <a:gd name="connsiteY1656" fmla="*/ 7590939 h 11880850"/>
              <a:gd name="connsiteX1657" fmla="*/ 8441878 w 8977313"/>
              <a:gd name="connsiteY1657" fmla="*/ 7601643 h 11880850"/>
              <a:gd name="connsiteX1658" fmla="*/ 8455396 w 8977313"/>
              <a:gd name="connsiteY1658" fmla="*/ 7571915 h 11880850"/>
              <a:gd name="connsiteX1659" fmla="*/ 8451391 w 8977313"/>
              <a:gd name="connsiteY1659" fmla="*/ 7598869 h 11880850"/>
              <a:gd name="connsiteX1660" fmla="*/ 8446053 w 8977313"/>
              <a:gd name="connsiteY1660" fmla="*/ 7634808 h 11880850"/>
              <a:gd name="connsiteX1661" fmla="*/ 8436710 w 8977313"/>
              <a:gd name="connsiteY1661" fmla="*/ 7697700 h 11880850"/>
              <a:gd name="connsiteX1662" fmla="*/ 8428530 w 8977313"/>
              <a:gd name="connsiteY1662" fmla="*/ 7691488 h 11880850"/>
              <a:gd name="connsiteX1663" fmla="*/ 8426527 w 8977313"/>
              <a:gd name="connsiteY1663" fmla="*/ 7704967 h 11880850"/>
              <a:gd name="connsiteX1664" fmla="*/ 8432706 w 8977313"/>
              <a:gd name="connsiteY1664" fmla="*/ 7724653 h 11880850"/>
              <a:gd name="connsiteX1665" fmla="*/ 8441555 w 8977313"/>
              <a:gd name="connsiteY1665" fmla="*/ 7726370 h 11880850"/>
              <a:gd name="connsiteX1666" fmla="*/ 8444224 w 8977313"/>
              <a:gd name="connsiteY1666" fmla="*/ 7708403 h 11880850"/>
              <a:gd name="connsiteX1667" fmla="*/ 8449562 w 8977313"/>
              <a:gd name="connsiteY1667" fmla="*/ 7672464 h 11880850"/>
              <a:gd name="connsiteX1668" fmla="*/ 8459077 w 8977313"/>
              <a:gd name="connsiteY1668" fmla="*/ 7669690 h 11880850"/>
              <a:gd name="connsiteX1669" fmla="*/ 8460951 w 8977313"/>
              <a:gd name="connsiteY1669" fmla="*/ 7622606 h 11880850"/>
              <a:gd name="connsiteX1670" fmla="*/ 8460241 w 8977313"/>
              <a:gd name="connsiteY1670" fmla="*/ 7600585 h 11880850"/>
              <a:gd name="connsiteX1671" fmla="*/ 8460409 w 8977313"/>
              <a:gd name="connsiteY1671" fmla="*/ 7599466 h 11880850"/>
              <a:gd name="connsiteX1672" fmla="*/ 8461575 w 8977313"/>
              <a:gd name="connsiteY1672" fmla="*/ 7591603 h 11880850"/>
              <a:gd name="connsiteX1673" fmla="*/ 8466247 w 8977313"/>
              <a:gd name="connsiteY1673" fmla="*/ 7560156 h 11880850"/>
              <a:gd name="connsiteX1674" fmla="*/ 8456063 w 8977313"/>
              <a:gd name="connsiteY1674" fmla="*/ 7567423 h 11880850"/>
              <a:gd name="connsiteX1675" fmla="*/ 8458065 w 8977313"/>
              <a:gd name="connsiteY1675" fmla="*/ 7553945 h 11880850"/>
              <a:gd name="connsiteX1676" fmla="*/ 8458733 w 8977313"/>
              <a:gd name="connsiteY1676" fmla="*/ 7549454 h 11880850"/>
              <a:gd name="connsiteX1677" fmla="*/ 8459401 w 8977313"/>
              <a:gd name="connsiteY1677" fmla="*/ 7544961 h 11880850"/>
              <a:gd name="connsiteX1678" fmla="*/ 8466247 w 8977313"/>
              <a:gd name="connsiteY1678" fmla="*/ 7560156 h 11880850"/>
              <a:gd name="connsiteX1679" fmla="*/ 8468917 w 8977313"/>
              <a:gd name="connsiteY1679" fmla="*/ 7542186 h 11880850"/>
              <a:gd name="connsiteX1680" fmla="*/ 8472921 w 8977313"/>
              <a:gd name="connsiteY1680" fmla="*/ 7515233 h 11880850"/>
              <a:gd name="connsiteX1681" fmla="*/ 8474256 w 8977313"/>
              <a:gd name="connsiteY1681" fmla="*/ 7506249 h 11880850"/>
              <a:gd name="connsiteX1682" fmla="*/ 8487107 w 8977313"/>
              <a:gd name="connsiteY1682" fmla="*/ 7481014 h 11880850"/>
              <a:gd name="connsiteX1683" fmla="*/ 8491111 w 8977313"/>
              <a:gd name="connsiteY1683" fmla="*/ 7454061 h 11880850"/>
              <a:gd name="connsiteX1684" fmla="*/ 8484933 w 8977313"/>
              <a:gd name="connsiteY1684" fmla="*/ 7434372 h 11880850"/>
              <a:gd name="connsiteX1685" fmla="*/ 8483599 w 8977313"/>
              <a:gd name="connsiteY1685" fmla="*/ 7443356 h 11880850"/>
              <a:gd name="connsiteX1686" fmla="*/ 8478087 w 8977313"/>
              <a:gd name="connsiteY1686" fmla="*/ 7419176 h 11880850"/>
              <a:gd name="connsiteX1687" fmla="*/ 8480757 w 8977313"/>
              <a:gd name="connsiteY1687" fmla="*/ 7401209 h 11880850"/>
              <a:gd name="connsiteX1688" fmla="*/ 8481425 w 8977313"/>
              <a:gd name="connsiteY1688" fmla="*/ 7396718 h 11880850"/>
              <a:gd name="connsiteX1689" fmla="*/ 8482758 w 8977313"/>
              <a:gd name="connsiteY1689" fmla="*/ 7387733 h 11880850"/>
              <a:gd name="connsiteX1690" fmla="*/ 8484093 w 8977313"/>
              <a:gd name="connsiteY1690" fmla="*/ 7378745 h 11880850"/>
              <a:gd name="connsiteX1691" fmla="*/ 8488097 w 8977313"/>
              <a:gd name="connsiteY1691" fmla="*/ 7351794 h 11880850"/>
              <a:gd name="connsiteX1692" fmla="*/ 8489432 w 8977313"/>
              <a:gd name="connsiteY1692" fmla="*/ 7342810 h 11880850"/>
              <a:gd name="connsiteX1693" fmla="*/ 8492101 w 8977313"/>
              <a:gd name="connsiteY1693" fmla="*/ 7324841 h 11880850"/>
              <a:gd name="connsiteX1694" fmla="*/ 8493436 w 8977313"/>
              <a:gd name="connsiteY1694" fmla="*/ 7315855 h 11880850"/>
              <a:gd name="connsiteX1695" fmla="*/ 8500111 w 8977313"/>
              <a:gd name="connsiteY1695" fmla="*/ 7270933 h 11880850"/>
              <a:gd name="connsiteX1696" fmla="*/ 8507452 w 8977313"/>
              <a:gd name="connsiteY1696" fmla="*/ 7221517 h 11880850"/>
              <a:gd name="connsiteX1697" fmla="*/ 8505279 w 8977313"/>
              <a:gd name="connsiteY1697" fmla="*/ 7174876 h 11880850"/>
              <a:gd name="connsiteX1698" fmla="*/ 8516127 w 8977313"/>
              <a:gd name="connsiteY1698" fmla="*/ 7163116 h 11880850"/>
              <a:gd name="connsiteX1699" fmla="*/ 8508615 w 8977313"/>
              <a:gd name="connsiteY1699" fmla="*/ 7152414 h 11880850"/>
              <a:gd name="connsiteX1700" fmla="*/ 8513955 w 8977313"/>
              <a:gd name="connsiteY1700" fmla="*/ 7116476 h 11880850"/>
              <a:gd name="connsiteX1701" fmla="*/ 8514622 w 8977313"/>
              <a:gd name="connsiteY1701" fmla="*/ 7111984 h 11880850"/>
              <a:gd name="connsiteX1702" fmla="*/ 8515290 w 8977313"/>
              <a:gd name="connsiteY1702" fmla="*/ 7107491 h 11880850"/>
              <a:gd name="connsiteX1703" fmla="*/ 8515957 w 8977313"/>
              <a:gd name="connsiteY1703" fmla="*/ 7102999 h 11880850"/>
              <a:gd name="connsiteX1704" fmla="*/ 8507108 w 8977313"/>
              <a:gd name="connsiteY1704" fmla="*/ 7101282 h 11880850"/>
              <a:gd name="connsiteX1705" fmla="*/ 8509110 w 8977313"/>
              <a:gd name="connsiteY1705" fmla="*/ 7087805 h 11880850"/>
              <a:gd name="connsiteX1706" fmla="*/ 8516451 w 8977313"/>
              <a:gd name="connsiteY1706" fmla="*/ 7038390 h 11880850"/>
              <a:gd name="connsiteX1707" fmla="*/ 8506935 w 8977313"/>
              <a:gd name="connsiteY1707" fmla="*/ 7041162 h 11880850"/>
              <a:gd name="connsiteX1708" fmla="*/ 8521790 w 8977313"/>
              <a:gd name="connsiteY1708" fmla="*/ 7002451 h 11880850"/>
              <a:gd name="connsiteX1709" fmla="*/ 8518947 w 8977313"/>
              <a:gd name="connsiteY1709" fmla="*/ 6960303 h 11880850"/>
              <a:gd name="connsiteX1710" fmla="*/ 8520950 w 8977313"/>
              <a:gd name="connsiteY1710" fmla="*/ 6946825 h 11880850"/>
              <a:gd name="connsiteX1711" fmla="*/ 8510768 w 8977313"/>
              <a:gd name="connsiteY1711" fmla="*/ 6954092 h 11880850"/>
              <a:gd name="connsiteX1712" fmla="*/ 8520779 w 8977313"/>
              <a:gd name="connsiteY1712" fmla="*/ 6886706 h 11880850"/>
              <a:gd name="connsiteX1713" fmla="*/ 8511930 w 8977313"/>
              <a:gd name="connsiteY1713" fmla="*/ 6884987 h 11880850"/>
              <a:gd name="connsiteX1714" fmla="*/ 8508593 w 8977313"/>
              <a:gd name="connsiteY1714" fmla="*/ 6907451 h 11880850"/>
              <a:gd name="connsiteX1715" fmla="*/ 8499746 w 8977313"/>
              <a:gd name="connsiteY1715" fmla="*/ 6905732 h 11880850"/>
              <a:gd name="connsiteX1716" fmla="*/ 8497983 w 8977313"/>
              <a:gd name="connsiteY1716" fmla="*/ 6917597 h 11880850"/>
              <a:gd name="connsiteX1717" fmla="*/ 8496056 w 8977313"/>
              <a:gd name="connsiteY1717" fmla="*/ 6917223 h 11880850"/>
              <a:gd name="connsiteX1718" fmla="*/ 8494950 w 8977313"/>
              <a:gd name="connsiteY1718" fmla="*/ 6917007 h 11880850"/>
              <a:gd name="connsiteX1719" fmla="*/ 8494282 w 8977313"/>
              <a:gd name="connsiteY1719" fmla="*/ 6921500 h 11880850"/>
              <a:gd name="connsiteX1720" fmla="*/ 8493615 w 8977313"/>
              <a:gd name="connsiteY1720" fmla="*/ 6925992 h 11880850"/>
              <a:gd name="connsiteX1721" fmla="*/ 8487713 w 8977313"/>
              <a:gd name="connsiteY1721" fmla="*/ 6942755 h 11880850"/>
              <a:gd name="connsiteX1722" fmla="*/ 8488944 w 8977313"/>
              <a:gd name="connsiteY1722" fmla="*/ 6957437 h 11880850"/>
              <a:gd name="connsiteX1723" fmla="*/ 8492947 w 8977313"/>
              <a:gd name="connsiteY1723" fmla="*/ 6930484 h 11880850"/>
              <a:gd name="connsiteX1724" fmla="*/ 8496144 w 8977313"/>
              <a:gd name="connsiteY1724" fmla="*/ 6929974 h 11880850"/>
              <a:gd name="connsiteX1725" fmla="*/ 8490402 w 8977313"/>
              <a:gd name="connsiteY1725" fmla="*/ 6968625 h 11880850"/>
              <a:gd name="connsiteX1726" fmla="*/ 8488629 w 8977313"/>
              <a:gd name="connsiteY1726" fmla="*/ 6972902 h 11880850"/>
              <a:gd name="connsiteX1727" fmla="*/ 8486536 w 8977313"/>
              <a:gd name="connsiteY1727" fmla="*/ 6973645 h 11880850"/>
              <a:gd name="connsiteX1728" fmla="*/ 8488944 w 8977313"/>
              <a:gd name="connsiteY1728" fmla="*/ 6957437 h 11880850"/>
              <a:gd name="connsiteX1729" fmla="*/ 8486503 w 8977313"/>
              <a:gd name="connsiteY1729" fmla="*/ 6966207 h 11880850"/>
              <a:gd name="connsiteX1730" fmla="*/ 8480982 w 8977313"/>
              <a:gd name="connsiteY1730" fmla="*/ 6970758 h 11880850"/>
              <a:gd name="connsiteX1731" fmla="*/ 8481554 w 8977313"/>
              <a:gd name="connsiteY1731" fmla="*/ 6966905 h 11880850"/>
              <a:gd name="connsiteX1732" fmla="*/ 8482221 w 8977313"/>
              <a:gd name="connsiteY1732" fmla="*/ 6962413 h 11880850"/>
              <a:gd name="connsiteX1733" fmla="*/ 8482889 w 8977313"/>
              <a:gd name="connsiteY1733" fmla="*/ 6957922 h 11880850"/>
              <a:gd name="connsiteX1734" fmla="*/ 8483555 w 8977313"/>
              <a:gd name="connsiteY1734" fmla="*/ 6953430 h 11880850"/>
              <a:gd name="connsiteX1735" fmla="*/ 8481422 w 8977313"/>
              <a:gd name="connsiteY1735" fmla="*/ 6946796 h 11880850"/>
              <a:gd name="connsiteX1736" fmla="*/ 8482098 w 8977313"/>
              <a:gd name="connsiteY1736" fmla="*/ 6942244 h 11880850"/>
              <a:gd name="connsiteX1737" fmla="*/ 8481492 w 8977313"/>
              <a:gd name="connsiteY1737" fmla="*/ 6942460 h 11880850"/>
              <a:gd name="connsiteX1738" fmla="*/ 8481788 w 8977313"/>
              <a:gd name="connsiteY1738" fmla="*/ 6940983 h 11880850"/>
              <a:gd name="connsiteX1739" fmla="*/ 8482098 w 8977313"/>
              <a:gd name="connsiteY1739" fmla="*/ 6942244 h 11880850"/>
              <a:gd name="connsiteX1740" fmla="*/ 8482766 w 8977313"/>
              <a:gd name="connsiteY1740" fmla="*/ 6937752 h 11880850"/>
              <a:gd name="connsiteX1741" fmla="*/ 8483061 w 8977313"/>
              <a:gd name="connsiteY1741" fmla="*/ 6935763 h 11880850"/>
              <a:gd name="connsiteX1742" fmla="*/ 8488228 w 8977313"/>
              <a:gd name="connsiteY1742" fmla="*/ 6921982 h 11880850"/>
              <a:gd name="connsiteX1743" fmla="*/ 8486788 w 8977313"/>
              <a:gd name="connsiteY1743" fmla="*/ 6924013 h 11880850"/>
              <a:gd name="connsiteX1744" fmla="*/ 8483707 w 8977313"/>
              <a:gd name="connsiteY1744" fmla="*/ 6924297 h 11880850"/>
              <a:gd name="connsiteX1745" fmla="*/ 8478765 w 8977313"/>
              <a:gd name="connsiteY1745" fmla="*/ 6924410 h 11880850"/>
              <a:gd name="connsiteX1746" fmla="*/ 8480716 w 8977313"/>
              <a:gd name="connsiteY1746" fmla="*/ 6911281 h 11880850"/>
              <a:gd name="connsiteX1747" fmla="*/ 8481241 w 8977313"/>
              <a:gd name="connsiteY1747" fmla="*/ 6907741 h 11880850"/>
              <a:gd name="connsiteX1748" fmla="*/ 8482763 w 8977313"/>
              <a:gd name="connsiteY1748" fmla="*/ 6907130 h 11880850"/>
              <a:gd name="connsiteX1749" fmla="*/ 8488105 w 8977313"/>
              <a:gd name="connsiteY1749" fmla="*/ 6901813 h 11880850"/>
              <a:gd name="connsiteX1750" fmla="*/ 8489272 w 8977313"/>
              <a:gd name="connsiteY1750" fmla="*/ 6893950 h 11880850"/>
              <a:gd name="connsiteX1751" fmla="*/ 8489440 w 8977313"/>
              <a:gd name="connsiteY1751" fmla="*/ 6892827 h 11880850"/>
              <a:gd name="connsiteX1752" fmla="*/ 8488330 w 8977313"/>
              <a:gd name="connsiteY1752" fmla="*/ 6890734 h 11880850"/>
              <a:gd name="connsiteX1753" fmla="*/ 8484168 w 8977313"/>
              <a:gd name="connsiteY1753" fmla="*/ 6891436 h 11880850"/>
              <a:gd name="connsiteX1754" fmla="*/ 8485993 w 8977313"/>
              <a:gd name="connsiteY1754" fmla="*/ 6883418 h 11880850"/>
              <a:gd name="connsiteX1755" fmla="*/ 8494902 w 8977313"/>
              <a:gd name="connsiteY1755" fmla="*/ 6877060 h 11880850"/>
              <a:gd name="connsiteX1756" fmla="*/ 8497571 w 8977313"/>
              <a:gd name="connsiteY1756" fmla="*/ 6859090 h 11880850"/>
              <a:gd name="connsiteX1757" fmla="*/ 8507088 w 8977313"/>
              <a:gd name="connsiteY1757" fmla="*/ 6856317 h 11880850"/>
              <a:gd name="connsiteX1758" fmla="*/ 8510424 w 8977313"/>
              <a:gd name="connsiteY1758" fmla="*/ 6833856 h 11880850"/>
              <a:gd name="connsiteX1759" fmla="*/ 8511759 w 8977313"/>
              <a:gd name="connsiteY1759" fmla="*/ 6824871 h 11880850"/>
              <a:gd name="connsiteX1760" fmla="*/ 8512427 w 8977313"/>
              <a:gd name="connsiteY1760" fmla="*/ 6820377 h 11880850"/>
              <a:gd name="connsiteX1761" fmla="*/ 8531285 w 8977313"/>
              <a:gd name="connsiteY1761" fmla="*/ 6754712 h 11880850"/>
              <a:gd name="connsiteX1762" fmla="*/ 8521771 w 8977313"/>
              <a:gd name="connsiteY1762" fmla="*/ 6757486 h 11880850"/>
              <a:gd name="connsiteX1763" fmla="*/ 8502910 w 8977313"/>
              <a:gd name="connsiteY1763" fmla="*/ 6823153 h 11880850"/>
              <a:gd name="connsiteX1764" fmla="*/ 8497400 w 8977313"/>
              <a:gd name="connsiteY1764" fmla="*/ 6798973 h 11880850"/>
              <a:gd name="connsiteX1765" fmla="*/ 8496734 w 8977313"/>
              <a:gd name="connsiteY1765" fmla="*/ 6803465 h 11880850"/>
              <a:gd name="connsiteX1766" fmla="*/ 8493568 w 8977313"/>
              <a:gd name="connsiteY1766" fmla="*/ 6803757 h 11880850"/>
              <a:gd name="connsiteX1767" fmla="*/ 8496292 w 8977313"/>
              <a:gd name="connsiteY1767" fmla="*/ 6785421 h 11880850"/>
              <a:gd name="connsiteX1768" fmla="*/ 8500070 w 8977313"/>
              <a:gd name="connsiteY1768" fmla="*/ 6781004 h 11880850"/>
              <a:gd name="connsiteX1769" fmla="*/ 8499402 w 8977313"/>
              <a:gd name="connsiteY1769" fmla="*/ 6785496 h 11880850"/>
              <a:gd name="connsiteX1770" fmla="*/ 8512254 w 8977313"/>
              <a:gd name="connsiteY1770" fmla="*/ 6760261 h 11880850"/>
              <a:gd name="connsiteX1771" fmla="*/ 8512922 w 8977313"/>
              <a:gd name="connsiteY1771" fmla="*/ 6755768 h 11880850"/>
              <a:gd name="connsiteX1772" fmla="*/ 8514924 w 8977313"/>
              <a:gd name="connsiteY1772" fmla="*/ 6742291 h 11880850"/>
              <a:gd name="connsiteX1773" fmla="*/ 8515590 w 8977313"/>
              <a:gd name="connsiteY1773" fmla="*/ 6737798 h 11880850"/>
              <a:gd name="connsiteX1774" fmla="*/ 8506743 w 8977313"/>
              <a:gd name="connsiteY1774" fmla="*/ 6736082 h 11880850"/>
              <a:gd name="connsiteX1775" fmla="*/ 8508746 w 8977313"/>
              <a:gd name="connsiteY1775" fmla="*/ 6722605 h 11880850"/>
              <a:gd name="connsiteX1776" fmla="*/ 8507560 w 8977313"/>
              <a:gd name="connsiteY1776" fmla="*/ 6721125 h 11880850"/>
              <a:gd name="connsiteX1777" fmla="*/ 8514340 w 8977313"/>
              <a:gd name="connsiteY1777" fmla="*/ 6709898 h 11880850"/>
              <a:gd name="connsiteX1778" fmla="*/ 8512943 w 8977313"/>
              <a:gd name="connsiteY1778" fmla="*/ 6702033 h 11880850"/>
              <a:gd name="connsiteX1779" fmla="*/ 8516555 w 8977313"/>
              <a:gd name="connsiteY1779" fmla="*/ 6695885 h 11880850"/>
              <a:gd name="connsiteX1780" fmla="*/ 8517486 w 8977313"/>
              <a:gd name="connsiteY1780" fmla="*/ 6686748 h 11880850"/>
              <a:gd name="connsiteX1781" fmla="*/ 8517475 w 8977313"/>
              <a:gd name="connsiteY1781" fmla="*/ 6682940 h 11880850"/>
              <a:gd name="connsiteX1782" fmla="*/ 8519784 w 8977313"/>
              <a:gd name="connsiteY1782" fmla="*/ 6680914 h 11880850"/>
              <a:gd name="connsiteX1783" fmla="*/ 8520806 w 8977313"/>
              <a:gd name="connsiteY1783" fmla="*/ 6681691 h 11880850"/>
              <a:gd name="connsiteX1784" fmla="*/ 8520139 w 8977313"/>
              <a:gd name="connsiteY1784" fmla="*/ 6686183 h 11880850"/>
              <a:gd name="connsiteX1785" fmla="*/ 8518804 w 8977313"/>
              <a:gd name="connsiteY1785" fmla="*/ 6695167 h 11880850"/>
              <a:gd name="connsiteX1786" fmla="*/ 8517470 w 8977313"/>
              <a:gd name="connsiteY1786" fmla="*/ 6704149 h 11880850"/>
              <a:gd name="connsiteX1787" fmla="*/ 8516803 w 8977313"/>
              <a:gd name="connsiteY1787" fmla="*/ 6708643 h 11880850"/>
              <a:gd name="connsiteX1788" fmla="*/ 8520328 w 8977313"/>
              <a:gd name="connsiteY1788" fmla="*/ 6709328 h 11880850"/>
              <a:gd name="connsiteX1789" fmla="*/ 8519594 w 8977313"/>
              <a:gd name="connsiteY1789" fmla="*/ 6710845 h 11880850"/>
              <a:gd name="connsiteX1790" fmla="*/ 8518928 w 8977313"/>
              <a:gd name="connsiteY1790" fmla="*/ 6715336 h 11880850"/>
              <a:gd name="connsiteX1791" fmla="*/ 8518260 w 8977313"/>
              <a:gd name="connsiteY1791" fmla="*/ 6719830 h 11880850"/>
              <a:gd name="connsiteX1792" fmla="*/ 8517654 w 8977313"/>
              <a:gd name="connsiteY1792" fmla="*/ 6723909 h 11880850"/>
              <a:gd name="connsiteX1793" fmla="*/ 8517470 w 8977313"/>
              <a:gd name="connsiteY1793" fmla="*/ 6723815 h 11880850"/>
              <a:gd name="connsiteX1794" fmla="*/ 8516653 w 8977313"/>
              <a:gd name="connsiteY1794" fmla="*/ 6721149 h 11880850"/>
              <a:gd name="connsiteX1795" fmla="*/ 8515929 w 8977313"/>
              <a:gd name="connsiteY1795" fmla="*/ 6726023 h 11880850"/>
              <a:gd name="connsiteX1796" fmla="*/ 8516837 w 8977313"/>
              <a:gd name="connsiteY1796" fmla="*/ 6728080 h 11880850"/>
              <a:gd name="connsiteX1797" fmla="*/ 8525355 w 8977313"/>
              <a:gd name="connsiteY1797" fmla="*/ 6727854 h 11880850"/>
              <a:gd name="connsiteX1798" fmla="*/ 8518727 w 8977313"/>
              <a:gd name="connsiteY1798" fmla="*/ 6724459 h 11880850"/>
              <a:gd name="connsiteX1799" fmla="*/ 8525419 w 8977313"/>
              <a:gd name="connsiteY1799" fmla="*/ 6725264 h 11880850"/>
              <a:gd name="connsiteX1800" fmla="*/ 8527109 w 8977313"/>
              <a:gd name="connsiteY1800" fmla="*/ 6721547 h 11880850"/>
              <a:gd name="connsiteX1801" fmla="*/ 8527776 w 8977313"/>
              <a:gd name="connsiteY1801" fmla="*/ 6717056 h 11880850"/>
              <a:gd name="connsiteX1802" fmla="*/ 8528444 w 8977313"/>
              <a:gd name="connsiteY1802" fmla="*/ 6712564 h 11880850"/>
              <a:gd name="connsiteX1803" fmla="*/ 8534451 w 8977313"/>
              <a:gd name="connsiteY1803" fmla="*/ 6672133 h 11880850"/>
              <a:gd name="connsiteX1804" fmla="*/ 8530534 w 8977313"/>
              <a:gd name="connsiteY1804" fmla="*/ 6677485 h 11880850"/>
              <a:gd name="connsiteX1805" fmla="*/ 8531646 w 8977313"/>
              <a:gd name="connsiteY1805" fmla="*/ 6670003 h 11880850"/>
              <a:gd name="connsiteX1806" fmla="*/ 8534451 w 8977313"/>
              <a:gd name="connsiteY1806" fmla="*/ 6672133 h 11880850"/>
              <a:gd name="connsiteX1807" fmla="*/ 8535784 w 8977313"/>
              <a:gd name="connsiteY1807" fmla="*/ 6663148 h 11880850"/>
              <a:gd name="connsiteX1808" fmla="*/ 8536452 w 8977313"/>
              <a:gd name="connsiteY1808" fmla="*/ 6658656 h 11880850"/>
              <a:gd name="connsiteX1809" fmla="*/ 8534586 w 8977313"/>
              <a:gd name="connsiteY1809" fmla="*/ 6649594 h 11880850"/>
              <a:gd name="connsiteX1810" fmla="*/ 8526269 w 8977313"/>
              <a:gd name="connsiteY1810" fmla="*/ 6665923 h 11880850"/>
              <a:gd name="connsiteX1811" fmla="*/ 8529914 w 8977313"/>
              <a:gd name="connsiteY1811" fmla="*/ 6668689 h 11880850"/>
              <a:gd name="connsiteX1812" fmla="*/ 8525208 w 8977313"/>
              <a:gd name="connsiteY1812" fmla="*/ 6675034 h 11880850"/>
              <a:gd name="connsiteX1813" fmla="*/ 8517436 w 8977313"/>
              <a:gd name="connsiteY1813" fmla="*/ 6669135 h 11880850"/>
              <a:gd name="connsiteX1814" fmla="*/ 8517421 w 8977313"/>
              <a:gd name="connsiteY1814" fmla="*/ 6664204 h 11880850"/>
              <a:gd name="connsiteX1815" fmla="*/ 8516765 w 8977313"/>
              <a:gd name="connsiteY1815" fmla="*/ 6668624 h 11880850"/>
              <a:gd name="connsiteX1816" fmla="*/ 8513960 w 8977313"/>
              <a:gd name="connsiteY1816" fmla="*/ 6666496 h 11880850"/>
              <a:gd name="connsiteX1817" fmla="*/ 8512625 w 8977313"/>
              <a:gd name="connsiteY1817" fmla="*/ 6675480 h 11880850"/>
              <a:gd name="connsiteX1818" fmla="*/ 8508937 w 8977313"/>
              <a:gd name="connsiteY1818" fmla="*/ 6671677 h 11880850"/>
              <a:gd name="connsiteX1819" fmla="*/ 8511891 w 8977313"/>
              <a:gd name="connsiteY1819" fmla="*/ 6663129 h 11880850"/>
              <a:gd name="connsiteX1820" fmla="*/ 8511242 w 8977313"/>
              <a:gd name="connsiteY1820" fmla="*/ 6644517 h 11880850"/>
              <a:gd name="connsiteX1821" fmla="*/ 8516334 w 8977313"/>
              <a:gd name="connsiteY1821" fmla="*/ 6640883 h 11880850"/>
              <a:gd name="connsiteX1822" fmla="*/ 8517934 w 8977313"/>
              <a:gd name="connsiteY1822" fmla="*/ 6639741 h 11880850"/>
              <a:gd name="connsiteX1823" fmla="*/ 8515295 w 8977313"/>
              <a:gd name="connsiteY1823" fmla="*/ 6657511 h 11880850"/>
              <a:gd name="connsiteX1824" fmla="*/ 8520717 w 8977313"/>
              <a:gd name="connsiteY1824" fmla="*/ 6646866 h 11880850"/>
              <a:gd name="connsiteX1825" fmla="*/ 8518017 w 8977313"/>
              <a:gd name="connsiteY1825" fmla="*/ 6639684 h 11880850"/>
              <a:gd name="connsiteX1826" fmla="*/ 8518193 w 8977313"/>
              <a:gd name="connsiteY1826" fmla="*/ 6639557 h 11880850"/>
              <a:gd name="connsiteX1827" fmla="*/ 8521056 w 8977313"/>
              <a:gd name="connsiteY1827" fmla="*/ 6639747 h 11880850"/>
              <a:gd name="connsiteX1828" fmla="*/ 8520759 w 8977313"/>
              <a:gd name="connsiteY1828" fmla="*/ 6641744 h 11880850"/>
              <a:gd name="connsiteX1829" fmla="*/ 8524801 w 8977313"/>
              <a:gd name="connsiteY1829" fmla="*/ 6638411 h 11880850"/>
              <a:gd name="connsiteX1830" fmla="*/ 8527480 w 8977313"/>
              <a:gd name="connsiteY1830" fmla="*/ 6636768 h 11880850"/>
              <a:gd name="connsiteX1831" fmla="*/ 8527576 w 8977313"/>
              <a:gd name="connsiteY1831" fmla="*/ 6636122 h 11880850"/>
              <a:gd name="connsiteX1832" fmla="*/ 8529835 w 8977313"/>
              <a:gd name="connsiteY1832" fmla="*/ 6634260 h 11880850"/>
              <a:gd name="connsiteX1833" fmla="*/ 8532275 w 8977313"/>
              <a:gd name="connsiteY1833" fmla="*/ 6625492 h 11880850"/>
              <a:gd name="connsiteX1834" fmla="*/ 8540457 w 8977313"/>
              <a:gd name="connsiteY1834" fmla="*/ 6631702 h 11880850"/>
              <a:gd name="connsiteX1835" fmla="*/ 8541374 w 8977313"/>
              <a:gd name="connsiteY1835" fmla="*/ 6625525 h 11880850"/>
              <a:gd name="connsiteX1836" fmla="*/ 8541802 w 8977313"/>
              <a:gd name="connsiteY1836" fmla="*/ 6622643 h 11880850"/>
              <a:gd name="connsiteX1837" fmla="*/ 8541810 w 8977313"/>
              <a:gd name="connsiteY1837" fmla="*/ 6622594 h 11880850"/>
              <a:gd name="connsiteX1838" fmla="*/ 8543793 w 8977313"/>
              <a:gd name="connsiteY1838" fmla="*/ 6609241 h 11880850"/>
              <a:gd name="connsiteX1839" fmla="*/ 8544461 w 8977313"/>
              <a:gd name="connsiteY1839" fmla="*/ 6604748 h 11880850"/>
              <a:gd name="connsiteX1840" fmla="*/ 8536947 w 8977313"/>
              <a:gd name="connsiteY1840" fmla="*/ 6594046 h 11880850"/>
              <a:gd name="connsiteX1841" fmla="*/ 8545796 w 8977313"/>
              <a:gd name="connsiteY1841" fmla="*/ 6595765 h 11880850"/>
              <a:gd name="connsiteX1842" fmla="*/ 8550467 w 8977313"/>
              <a:gd name="connsiteY1842" fmla="*/ 6564318 h 11880850"/>
              <a:gd name="connsiteX1843" fmla="*/ 8540951 w 8977313"/>
              <a:gd name="connsiteY1843" fmla="*/ 6567093 h 11880850"/>
              <a:gd name="connsiteX1844" fmla="*/ 8532772 w 8977313"/>
              <a:gd name="connsiteY1844" fmla="*/ 6560883 h 11880850"/>
              <a:gd name="connsiteX1845" fmla="*/ 8535440 w 8977313"/>
              <a:gd name="connsiteY1845" fmla="*/ 6542912 h 11880850"/>
              <a:gd name="connsiteX1846" fmla="*/ 8541448 w 8977313"/>
              <a:gd name="connsiteY1846" fmla="*/ 6502481 h 11880850"/>
              <a:gd name="connsiteX1847" fmla="*/ 8547625 w 8977313"/>
              <a:gd name="connsiteY1847" fmla="*/ 6522170 h 11880850"/>
              <a:gd name="connsiteX1848" fmla="*/ 8544288 w 8977313"/>
              <a:gd name="connsiteY1848" fmla="*/ 6544629 h 11880850"/>
              <a:gd name="connsiteX1849" fmla="*/ 8548293 w 8977313"/>
              <a:gd name="connsiteY1849" fmla="*/ 6517676 h 11880850"/>
              <a:gd name="connsiteX1850" fmla="*/ 8550294 w 8977313"/>
              <a:gd name="connsiteY1850" fmla="*/ 6504201 h 11880850"/>
              <a:gd name="connsiteX1851" fmla="*/ 8559638 w 8977313"/>
              <a:gd name="connsiteY1851" fmla="*/ 6441307 h 11880850"/>
              <a:gd name="connsiteX1852" fmla="*/ 8553094 w 8977313"/>
              <a:gd name="connsiteY1852" fmla="*/ 6436340 h 11880850"/>
              <a:gd name="connsiteX1853" fmla="*/ 8550791 w 8977313"/>
              <a:gd name="connsiteY1853" fmla="*/ 6439589 h 11880850"/>
              <a:gd name="connsiteX1854" fmla="*/ 8552480 w 8977313"/>
              <a:gd name="connsiteY1854" fmla="*/ 6435875 h 11880850"/>
              <a:gd name="connsiteX1855" fmla="*/ 8551458 w 8977313"/>
              <a:gd name="connsiteY1855" fmla="*/ 6435097 h 11880850"/>
              <a:gd name="connsiteX1856" fmla="*/ 8542610 w 8977313"/>
              <a:gd name="connsiteY1856" fmla="*/ 6433380 h 11880850"/>
              <a:gd name="connsiteX1857" fmla="*/ 8543276 w 8977313"/>
              <a:gd name="connsiteY1857" fmla="*/ 6428888 h 11880850"/>
              <a:gd name="connsiteX1858" fmla="*/ 8553460 w 8977313"/>
              <a:gd name="connsiteY1858" fmla="*/ 6421619 h 11880850"/>
              <a:gd name="connsiteX1859" fmla="*/ 8554795 w 8977313"/>
              <a:gd name="connsiteY1859" fmla="*/ 6412636 h 11880850"/>
              <a:gd name="connsiteX1860" fmla="*/ 8555859 w 8977313"/>
              <a:gd name="connsiteY1860" fmla="*/ 6428442 h 11880850"/>
              <a:gd name="connsiteX1861" fmla="*/ 8552480 w 8977313"/>
              <a:gd name="connsiteY1861" fmla="*/ 6435875 h 11880850"/>
              <a:gd name="connsiteX1862" fmla="*/ 8553094 w 8977313"/>
              <a:gd name="connsiteY1862" fmla="*/ 6436340 h 11880850"/>
              <a:gd name="connsiteX1863" fmla="*/ 8562307 w 8977313"/>
              <a:gd name="connsiteY1863" fmla="*/ 6423337 h 11880850"/>
              <a:gd name="connsiteX1864" fmla="*/ 8570488 w 8977313"/>
              <a:gd name="connsiteY1864" fmla="*/ 6429549 h 11880850"/>
              <a:gd name="connsiteX1865" fmla="*/ 8566978 w 8977313"/>
              <a:gd name="connsiteY1865" fmla="*/ 6391893 h 11880850"/>
              <a:gd name="connsiteX1866" fmla="*/ 8566312 w 8977313"/>
              <a:gd name="connsiteY1866" fmla="*/ 6396384 h 11880850"/>
              <a:gd name="connsiteX1867" fmla="*/ 8564977 w 8977313"/>
              <a:gd name="connsiteY1867" fmla="*/ 6405369 h 11880850"/>
              <a:gd name="connsiteX1868" fmla="*/ 8564309 w 8977313"/>
              <a:gd name="connsiteY1868" fmla="*/ 6409862 h 11880850"/>
              <a:gd name="connsiteX1869" fmla="*/ 8563642 w 8977313"/>
              <a:gd name="connsiteY1869" fmla="*/ 6414355 h 11880850"/>
              <a:gd name="connsiteX1870" fmla="*/ 8555462 w 8977313"/>
              <a:gd name="connsiteY1870" fmla="*/ 6408144 h 11880850"/>
              <a:gd name="connsiteX1871" fmla="*/ 8557464 w 8977313"/>
              <a:gd name="connsiteY1871" fmla="*/ 6394667 h 11880850"/>
              <a:gd name="connsiteX1872" fmla="*/ 8558132 w 8977313"/>
              <a:gd name="connsiteY1872" fmla="*/ 6390175 h 11880850"/>
              <a:gd name="connsiteX1873" fmla="*/ 8560134 w 8977313"/>
              <a:gd name="connsiteY1873" fmla="*/ 6376697 h 11880850"/>
              <a:gd name="connsiteX1874" fmla="*/ 8571651 w 8977313"/>
              <a:gd name="connsiteY1874" fmla="*/ 6360447 h 11880850"/>
              <a:gd name="connsiteX1875" fmla="*/ 8579164 w 8977313"/>
              <a:gd name="connsiteY1875" fmla="*/ 6371148 h 11880850"/>
              <a:gd name="connsiteX1876" fmla="*/ 8578497 w 8977313"/>
              <a:gd name="connsiteY1876" fmla="*/ 6375643 h 11880850"/>
              <a:gd name="connsiteX1877" fmla="*/ 8576494 w 8977313"/>
              <a:gd name="connsiteY1877" fmla="*/ 6389118 h 11880850"/>
              <a:gd name="connsiteX1878" fmla="*/ 8586676 w 8977313"/>
              <a:gd name="connsiteY1878" fmla="*/ 6381850 h 11880850"/>
              <a:gd name="connsiteX1879" fmla="*/ 8594018 w 8977313"/>
              <a:gd name="connsiteY1879" fmla="*/ 6332437 h 11880850"/>
              <a:gd name="connsiteX1880" fmla="*/ 8595353 w 8977313"/>
              <a:gd name="connsiteY1880" fmla="*/ 6323454 h 11880850"/>
              <a:gd name="connsiteX1881" fmla="*/ 8596020 w 8977313"/>
              <a:gd name="connsiteY1881" fmla="*/ 6318959 h 11880850"/>
              <a:gd name="connsiteX1882" fmla="*/ 8596688 w 8977313"/>
              <a:gd name="connsiteY1882" fmla="*/ 6314468 h 11880850"/>
              <a:gd name="connsiteX1883" fmla="*/ 8597354 w 8977313"/>
              <a:gd name="connsiteY1883" fmla="*/ 6309976 h 11880850"/>
              <a:gd name="connsiteX1884" fmla="*/ 8598689 w 8977313"/>
              <a:gd name="connsiteY1884" fmla="*/ 6300990 h 11880850"/>
              <a:gd name="connsiteX1885" fmla="*/ 8599357 w 8977313"/>
              <a:gd name="connsiteY1885" fmla="*/ 6296498 h 11880850"/>
              <a:gd name="connsiteX1886" fmla="*/ 8601359 w 8977313"/>
              <a:gd name="connsiteY1886" fmla="*/ 6283022 h 11880850"/>
              <a:gd name="connsiteX1887" fmla="*/ 8608700 w 8977313"/>
              <a:gd name="connsiteY1887" fmla="*/ 6233608 h 11880850"/>
              <a:gd name="connsiteX1888" fmla="*/ 8612037 w 8977313"/>
              <a:gd name="connsiteY1888" fmla="*/ 6211146 h 11880850"/>
              <a:gd name="connsiteX1889" fmla="*/ 8600521 w 8977313"/>
              <a:gd name="connsiteY1889" fmla="*/ 6227397 h 11880850"/>
              <a:gd name="connsiteX1890" fmla="*/ 8605193 w 8977313"/>
              <a:gd name="connsiteY1890" fmla="*/ 6195952 h 11880850"/>
              <a:gd name="connsiteX1891" fmla="*/ 8595008 w 8977313"/>
              <a:gd name="connsiteY1891" fmla="*/ 6203217 h 11880850"/>
              <a:gd name="connsiteX1892" fmla="*/ 8599013 w 8977313"/>
              <a:gd name="connsiteY1892" fmla="*/ 6176264 h 11880850"/>
              <a:gd name="connsiteX1893" fmla="*/ 8601015 w 8977313"/>
              <a:gd name="connsiteY1893" fmla="*/ 6162787 h 11880850"/>
              <a:gd name="connsiteX1894" fmla="*/ 8611199 w 8977313"/>
              <a:gd name="connsiteY1894" fmla="*/ 6155519 h 11880850"/>
              <a:gd name="connsiteX1895" fmla="*/ 8612366 w 8977313"/>
              <a:gd name="connsiteY1895" fmla="*/ 6147657 h 11880850"/>
              <a:gd name="connsiteX1896" fmla="*/ 8612533 w 8977313"/>
              <a:gd name="connsiteY1896" fmla="*/ 6146536 h 11880850"/>
              <a:gd name="connsiteX1897" fmla="*/ 8611422 w 8977313"/>
              <a:gd name="connsiteY1897" fmla="*/ 6144441 h 11880850"/>
              <a:gd name="connsiteX1898" fmla="*/ 8603017 w 8977313"/>
              <a:gd name="connsiteY1898" fmla="*/ 6149308 h 11880850"/>
              <a:gd name="connsiteX1899" fmla="*/ 8604352 w 8977313"/>
              <a:gd name="connsiteY1899" fmla="*/ 6140325 h 11880850"/>
              <a:gd name="connsiteX1900" fmla="*/ 8607021 w 8977313"/>
              <a:gd name="connsiteY1900" fmla="*/ 6122355 h 11880850"/>
              <a:gd name="connsiteX1901" fmla="*/ 8607689 w 8977313"/>
              <a:gd name="connsiteY1901" fmla="*/ 6117864 h 11880850"/>
              <a:gd name="connsiteX1902" fmla="*/ 8602179 w 8977313"/>
              <a:gd name="connsiteY1902" fmla="*/ 6093684 h 11880850"/>
              <a:gd name="connsiteX1903" fmla="*/ 8602846 w 8977313"/>
              <a:gd name="connsiteY1903" fmla="*/ 6089190 h 11880850"/>
              <a:gd name="connsiteX1904" fmla="*/ 8612360 w 8977313"/>
              <a:gd name="connsiteY1904" fmla="*/ 6086416 h 11880850"/>
              <a:gd name="connsiteX1905" fmla="*/ 8615030 w 8977313"/>
              <a:gd name="connsiteY1905" fmla="*/ 6068448 h 11880850"/>
              <a:gd name="connsiteX1906" fmla="*/ 8623039 w 8977313"/>
              <a:gd name="connsiteY1906" fmla="*/ 6014540 h 11880850"/>
              <a:gd name="connsiteX1907" fmla="*/ 8628378 w 8977313"/>
              <a:gd name="connsiteY1907" fmla="*/ 5978601 h 11880850"/>
              <a:gd name="connsiteX1908" fmla="*/ 8633716 w 8977313"/>
              <a:gd name="connsiteY1908" fmla="*/ 5942663 h 11880850"/>
              <a:gd name="connsiteX1909" fmla="*/ 8643900 w 8977313"/>
              <a:gd name="connsiteY1909" fmla="*/ 5935398 h 11880850"/>
              <a:gd name="connsiteX1910" fmla="*/ 8643233 w 8977313"/>
              <a:gd name="connsiteY1910" fmla="*/ 5939890 h 11880850"/>
              <a:gd name="connsiteX1911" fmla="*/ 8641898 w 8977313"/>
              <a:gd name="connsiteY1911" fmla="*/ 5948875 h 11880850"/>
              <a:gd name="connsiteX1912" fmla="*/ 8640563 w 8977313"/>
              <a:gd name="connsiteY1912" fmla="*/ 5957859 h 11880850"/>
              <a:gd name="connsiteX1913" fmla="*/ 8639896 w 8977313"/>
              <a:gd name="connsiteY1913" fmla="*/ 5962350 h 11880850"/>
              <a:gd name="connsiteX1914" fmla="*/ 8648743 w 8977313"/>
              <a:gd name="connsiteY1914" fmla="*/ 5964068 h 11880850"/>
              <a:gd name="connsiteX1915" fmla="*/ 8649410 w 8977313"/>
              <a:gd name="connsiteY1915" fmla="*/ 5959577 h 11880850"/>
              <a:gd name="connsiteX1916" fmla="*/ 8650745 w 8977313"/>
              <a:gd name="connsiteY1916" fmla="*/ 5950591 h 11880850"/>
              <a:gd name="connsiteX1917" fmla="*/ 8652080 w 8977313"/>
              <a:gd name="connsiteY1917" fmla="*/ 5941608 h 11880850"/>
              <a:gd name="connsiteX1918" fmla="*/ 8655417 w 8977313"/>
              <a:gd name="connsiteY1918" fmla="*/ 5919146 h 11880850"/>
              <a:gd name="connsiteX1919" fmla="*/ 8637054 w 8977313"/>
              <a:gd name="connsiteY1919" fmla="*/ 5920203 h 11880850"/>
              <a:gd name="connsiteX1920" fmla="*/ 8635719 w 8977313"/>
              <a:gd name="connsiteY1920" fmla="*/ 5929187 h 11880850"/>
              <a:gd name="connsiteX1921" fmla="*/ 8629541 w 8977313"/>
              <a:gd name="connsiteY1921" fmla="*/ 5909499 h 11880850"/>
              <a:gd name="connsiteX1922" fmla="*/ 8630209 w 8977313"/>
              <a:gd name="connsiteY1922" fmla="*/ 5905008 h 11880850"/>
              <a:gd name="connsiteX1923" fmla="*/ 8630877 w 8977313"/>
              <a:gd name="connsiteY1923" fmla="*/ 5900516 h 11880850"/>
              <a:gd name="connsiteX1924" fmla="*/ 8631543 w 8977313"/>
              <a:gd name="connsiteY1924" fmla="*/ 5896021 h 11880850"/>
              <a:gd name="connsiteX1925" fmla="*/ 8634212 w 8977313"/>
              <a:gd name="connsiteY1925" fmla="*/ 5878054 h 11880850"/>
              <a:gd name="connsiteX1926" fmla="*/ 8626698 w 8977313"/>
              <a:gd name="connsiteY1926" fmla="*/ 5867350 h 11880850"/>
              <a:gd name="connsiteX1927" fmla="*/ 8632705 w 8977313"/>
              <a:gd name="connsiteY1927" fmla="*/ 5826920 h 11880850"/>
              <a:gd name="connsiteX1928" fmla="*/ 8634040 w 8977313"/>
              <a:gd name="connsiteY1928" fmla="*/ 5817936 h 11880850"/>
              <a:gd name="connsiteX1929" fmla="*/ 8626528 w 8977313"/>
              <a:gd name="connsiteY1929" fmla="*/ 5807233 h 11880850"/>
              <a:gd name="connsiteX1930" fmla="*/ 8643384 w 8977313"/>
              <a:gd name="connsiteY1930" fmla="*/ 5755043 h 11880850"/>
              <a:gd name="connsiteX1931" fmla="*/ 8645386 w 8977313"/>
              <a:gd name="connsiteY1931" fmla="*/ 5741567 h 11880850"/>
              <a:gd name="connsiteX1932" fmla="*/ 8634536 w 8977313"/>
              <a:gd name="connsiteY1932" fmla="*/ 5753326 h 11880850"/>
              <a:gd name="connsiteX1933" fmla="*/ 8623686 w 8977313"/>
              <a:gd name="connsiteY1933" fmla="*/ 5765085 h 11880850"/>
              <a:gd name="connsiteX1934" fmla="*/ 8631200 w 8977313"/>
              <a:gd name="connsiteY1934" fmla="*/ 5775787 h 11880850"/>
              <a:gd name="connsiteX1935" fmla="*/ 8628530 w 8977313"/>
              <a:gd name="connsiteY1935" fmla="*/ 5793758 h 11880850"/>
              <a:gd name="connsiteX1936" fmla="*/ 8625422 w 8977313"/>
              <a:gd name="connsiteY1936" fmla="*/ 5807019 h 11880850"/>
              <a:gd name="connsiteX1937" fmla="*/ 8615677 w 8977313"/>
              <a:gd name="connsiteY1937" fmla="*/ 5818993 h 11880850"/>
              <a:gd name="connsiteX1938" fmla="*/ 8615593 w 8977313"/>
              <a:gd name="connsiteY1938" fmla="*/ 5819553 h 11880850"/>
              <a:gd name="connsiteX1939" fmla="*/ 8615010 w 8977313"/>
              <a:gd name="connsiteY1939" fmla="*/ 5823486 h 11880850"/>
              <a:gd name="connsiteX1940" fmla="*/ 8614342 w 8977313"/>
              <a:gd name="connsiteY1940" fmla="*/ 5827976 h 11880850"/>
              <a:gd name="connsiteX1941" fmla="*/ 8613674 w 8977313"/>
              <a:gd name="connsiteY1941" fmla="*/ 5832469 h 11880850"/>
              <a:gd name="connsiteX1942" fmla="*/ 8604828 w 8977313"/>
              <a:gd name="connsiteY1942" fmla="*/ 5830752 h 11880850"/>
              <a:gd name="connsiteX1943" fmla="*/ 8602826 w 8977313"/>
              <a:gd name="connsiteY1943" fmla="*/ 5844228 h 11880850"/>
              <a:gd name="connsiteX1944" fmla="*/ 8600825 w 8977313"/>
              <a:gd name="connsiteY1944" fmla="*/ 5857704 h 11880850"/>
              <a:gd name="connsiteX1945" fmla="*/ 8600157 w 8977313"/>
              <a:gd name="connsiteY1945" fmla="*/ 5862198 h 11880850"/>
              <a:gd name="connsiteX1946" fmla="*/ 8590640 w 8977313"/>
              <a:gd name="connsiteY1946" fmla="*/ 5864970 h 11880850"/>
              <a:gd name="connsiteX1947" fmla="*/ 8588638 w 8977313"/>
              <a:gd name="connsiteY1947" fmla="*/ 5878449 h 11880850"/>
              <a:gd name="connsiteX1948" fmla="*/ 8579789 w 8977313"/>
              <a:gd name="connsiteY1948" fmla="*/ 5876729 h 11880850"/>
              <a:gd name="connsiteX1949" fmla="*/ 8581791 w 8977313"/>
              <a:gd name="connsiteY1949" fmla="*/ 5863253 h 11880850"/>
              <a:gd name="connsiteX1950" fmla="*/ 8583794 w 8977313"/>
              <a:gd name="connsiteY1950" fmla="*/ 5849776 h 11880850"/>
              <a:gd name="connsiteX1951" fmla="*/ 8586463 w 8977313"/>
              <a:gd name="connsiteY1951" fmla="*/ 5831807 h 11880850"/>
              <a:gd name="connsiteX1952" fmla="*/ 8578284 w 8977313"/>
              <a:gd name="connsiteY1952" fmla="*/ 5825598 h 11880850"/>
              <a:gd name="connsiteX1953" fmla="*/ 8576281 w 8977313"/>
              <a:gd name="connsiteY1953" fmla="*/ 5839073 h 11880850"/>
              <a:gd name="connsiteX1954" fmla="*/ 8567433 w 8977313"/>
              <a:gd name="connsiteY1954" fmla="*/ 5837355 h 11880850"/>
              <a:gd name="connsiteX1955" fmla="*/ 8579636 w 8977313"/>
              <a:gd name="connsiteY1955" fmla="*/ 5793506 h 11880850"/>
              <a:gd name="connsiteX1956" fmla="*/ 8574106 w 8977313"/>
              <a:gd name="connsiteY1956" fmla="*/ 5792432 h 11880850"/>
              <a:gd name="connsiteX1957" fmla="*/ 8580451 w 8977313"/>
              <a:gd name="connsiteY1957" fmla="*/ 5790583 h 11880850"/>
              <a:gd name="connsiteX1958" fmla="*/ 8586959 w 8977313"/>
              <a:gd name="connsiteY1958" fmla="*/ 5767197 h 11880850"/>
              <a:gd name="connsiteX1959" fmla="*/ 8594472 w 8977313"/>
              <a:gd name="connsiteY1959" fmla="*/ 5777899 h 11880850"/>
              <a:gd name="connsiteX1960" fmla="*/ 8597141 w 8977313"/>
              <a:gd name="connsiteY1960" fmla="*/ 5759930 h 11880850"/>
              <a:gd name="connsiteX1961" fmla="*/ 8603988 w 8977313"/>
              <a:gd name="connsiteY1961" fmla="*/ 5775126 h 11880850"/>
              <a:gd name="connsiteX1962" fmla="*/ 8611328 w 8977313"/>
              <a:gd name="connsiteY1962" fmla="*/ 5725709 h 11880850"/>
              <a:gd name="connsiteX1963" fmla="*/ 8620846 w 8977313"/>
              <a:gd name="connsiteY1963" fmla="*/ 5722936 h 11880850"/>
              <a:gd name="connsiteX1964" fmla="*/ 8621513 w 8977313"/>
              <a:gd name="connsiteY1964" fmla="*/ 5718444 h 11880850"/>
              <a:gd name="connsiteX1965" fmla="*/ 8615333 w 8977313"/>
              <a:gd name="connsiteY1965" fmla="*/ 5698756 h 11880850"/>
              <a:gd name="connsiteX1966" fmla="*/ 8606484 w 8977313"/>
              <a:gd name="connsiteY1966" fmla="*/ 5697038 h 11880850"/>
              <a:gd name="connsiteX1967" fmla="*/ 8609154 w 8977313"/>
              <a:gd name="connsiteY1967" fmla="*/ 5679068 h 11880850"/>
              <a:gd name="connsiteX1968" fmla="*/ 8600308 w 8977313"/>
              <a:gd name="connsiteY1968" fmla="*/ 5677350 h 11880850"/>
              <a:gd name="connsiteX1969" fmla="*/ 8590124 w 8977313"/>
              <a:gd name="connsiteY1969" fmla="*/ 5684618 h 11880850"/>
              <a:gd name="connsiteX1970" fmla="*/ 8590791 w 8977313"/>
              <a:gd name="connsiteY1970" fmla="*/ 5680126 h 11880850"/>
              <a:gd name="connsiteX1971" fmla="*/ 8588244 w 8977313"/>
              <a:gd name="connsiteY1971" fmla="*/ 5681943 h 11880850"/>
              <a:gd name="connsiteX1972" fmla="*/ 8578607 w 8977313"/>
              <a:gd name="connsiteY1972" fmla="*/ 5700868 h 11880850"/>
              <a:gd name="connsiteX1973" fmla="*/ 8579942 w 8977313"/>
              <a:gd name="connsiteY1973" fmla="*/ 5691885 h 11880850"/>
              <a:gd name="connsiteX1974" fmla="*/ 8580609 w 8977313"/>
              <a:gd name="connsiteY1974" fmla="*/ 5687393 h 11880850"/>
              <a:gd name="connsiteX1975" fmla="*/ 8588244 w 8977313"/>
              <a:gd name="connsiteY1975" fmla="*/ 5681943 h 11880850"/>
              <a:gd name="connsiteX1976" fmla="*/ 8591459 w 8977313"/>
              <a:gd name="connsiteY1976" fmla="*/ 5675631 h 11880850"/>
              <a:gd name="connsiteX1977" fmla="*/ 8592125 w 8977313"/>
              <a:gd name="connsiteY1977" fmla="*/ 5671139 h 11880850"/>
              <a:gd name="connsiteX1978" fmla="*/ 8583278 w 8977313"/>
              <a:gd name="connsiteY1978" fmla="*/ 5669423 h 11880850"/>
              <a:gd name="connsiteX1979" fmla="*/ 8583946 w 8977313"/>
              <a:gd name="connsiteY1979" fmla="*/ 5664930 h 11880850"/>
              <a:gd name="connsiteX1980" fmla="*/ 8584613 w 8977313"/>
              <a:gd name="connsiteY1980" fmla="*/ 5660438 h 11880850"/>
              <a:gd name="connsiteX1981" fmla="*/ 8585281 w 8977313"/>
              <a:gd name="connsiteY1981" fmla="*/ 5655946 h 11880850"/>
              <a:gd name="connsiteX1982" fmla="*/ 8575764 w 8977313"/>
              <a:gd name="connsiteY1982" fmla="*/ 5658719 h 11880850"/>
              <a:gd name="connsiteX1983" fmla="*/ 8573095 w 8977313"/>
              <a:gd name="connsiteY1983" fmla="*/ 5676688 h 11880850"/>
              <a:gd name="connsiteX1984" fmla="*/ 8564915 w 8977313"/>
              <a:gd name="connsiteY1984" fmla="*/ 5670478 h 11880850"/>
              <a:gd name="connsiteX1985" fmla="*/ 8522848 w 8977313"/>
              <a:gd name="connsiteY1985" fmla="*/ 5708528 h 11880850"/>
              <a:gd name="connsiteX1986" fmla="*/ 8523516 w 8977313"/>
              <a:gd name="connsiteY1986" fmla="*/ 5704036 h 11880850"/>
              <a:gd name="connsiteX1987" fmla="*/ 8516672 w 8977313"/>
              <a:gd name="connsiteY1987" fmla="*/ 5688841 h 11880850"/>
              <a:gd name="connsiteX1988" fmla="*/ 8526853 w 8977313"/>
              <a:gd name="connsiteY1988" fmla="*/ 5681575 h 11880850"/>
              <a:gd name="connsiteX1989" fmla="*/ 8528854 w 8977313"/>
              <a:gd name="connsiteY1989" fmla="*/ 5668098 h 11880850"/>
              <a:gd name="connsiteX1990" fmla="*/ 8550557 w 8977313"/>
              <a:gd name="connsiteY1990" fmla="*/ 5644579 h 11880850"/>
              <a:gd name="connsiteX1991" fmla="*/ 8541708 w 8977313"/>
              <a:gd name="connsiteY1991" fmla="*/ 5642863 h 11880850"/>
              <a:gd name="connsiteX1992" fmla="*/ 8543710 w 8977313"/>
              <a:gd name="connsiteY1992" fmla="*/ 5629385 h 11880850"/>
              <a:gd name="connsiteX1993" fmla="*/ 8534194 w 8977313"/>
              <a:gd name="connsiteY1993" fmla="*/ 5632159 h 11880850"/>
              <a:gd name="connsiteX1994" fmla="*/ 8528853 w 8977313"/>
              <a:gd name="connsiteY1994" fmla="*/ 5637478 h 11880850"/>
              <a:gd name="connsiteX1995" fmla="*/ 8526758 w 8977313"/>
              <a:gd name="connsiteY1995" fmla="*/ 5638320 h 11880850"/>
              <a:gd name="connsiteX1996" fmla="*/ 8527652 w 8977313"/>
              <a:gd name="connsiteY1996" fmla="*/ 5632307 h 11880850"/>
              <a:gd name="connsiteX1997" fmla="*/ 8528986 w 8977313"/>
              <a:gd name="connsiteY1997" fmla="*/ 5623323 h 11880850"/>
              <a:gd name="connsiteX1998" fmla="*/ 8532324 w 8977313"/>
              <a:gd name="connsiteY1998" fmla="*/ 5600861 h 11880850"/>
              <a:gd name="connsiteX1999" fmla="*/ 8513960 w 8977313"/>
              <a:gd name="connsiteY1999" fmla="*/ 5601918 h 11880850"/>
              <a:gd name="connsiteX2000" fmla="*/ 8512625 w 8977313"/>
              <a:gd name="connsiteY2000" fmla="*/ 5610903 h 11880850"/>
              <a:gd name="connsiteX2001" fmla="*/ 8506448 w 8977313"/>
              <a:gd name="connsiteY2001" fmla="*/ 5591215 h 11880850"/>
              <a:gd name="connsiteX2002" fmla="*/ 8507115 w 8977313"/>
              <a:gd name="connsiteY2002" fmla="*/ 5586724 h 11880850"/>
              <a:gd name="connsiteX2003" fmla="*/ 8507782 w 8977313"/>
              <a:gd name="connsiteY2003" fmla="*/ 5582232 h 11880850"/>
              <a:gd name="connsiteX2004" fmla="*/ 8508450 w 8977313"/>
              <a:gd name="connsiteY2004" fmla="*/ 5577738 h 11880850"/>
              <a:gd name="connsiteX2005" fmla="*/ 8511119 w 8977313"/>
              <a:gd name="connsiteY2005" fmla="*/ 5559769 h 11880850"/>
              <a:gd name="connsiteX2006" fmla="*/ 8503605 w 8977313"/>
              <a:gd name="connsiteY2006" fmla="*/ 5549066 h 11880850"/>
              <a:gd name="connsiteX2007" fmla="*/ 8509612 w 8977313"/>
              <a:gd name="connsiteY2007" fmla="*/ 5508637 h 11880850"/>
              <a:gd name="connsiteX2008" fmla="*/ 8510947 w 8977313"/>
              <a:gd name="connsiteY2008" fmla="*/ 5499652 h 11880850"/>
              <a:gd name="connsiteX2009" fmla="*/ 8503434 w 8977313"/>
              <a:gd name="connsiteY2009" fmla="*/ 5488948 h 11880850"/>
              <a:gd name="connsiteX2010" fmla="*/ 8520290 w 8977313"/>
              <a:gd name="connsiteY2010" fmla="*/ 5436759 h 11880850"/>
              <a:gd name="connsiteX2011" fmla="*/ 8520304 w 8977313"/>
              <a:gd name="connsiteY2011" fmla="*/ 5436669 h 11880850"/>
              <a:gd name="connsiteX2012" fmla="*/ 8521725 w 8977313"/>
              <a:gd name="connsiteY2012" fmla="*/ 5436946 h 11880850"/>
              <a:gd name="connsiteX2013" fmla="*/ 8522771 w 8977313"/>
              <a:gd name="connsiteY2013" fmla="*/ 5437149 h 11880850"/>
              <a:gd name="connsiteX2014" fmla="*/ 8528118 w 8977313"/>
              <a:gd name="connsiteY2014" fmla="*/ 5401165 h 11880850"/>
              <a:gd name="connsiteX2015" fmla="*/ 8529454 w 8977313"/>
              <a:gd name="connsiteY2015" fmla="*/ 5392168 h 11880850"/>
              <a:gd name="connsiteX2016" fmla="*/ 8522175 w 8977313"/>
              <a:gd name="connsiteY2016" fmla="*/ 5412158 h 11880850"/>
              <a:gd name="connsiteX2017" fmla="*/ 8518230 w 8977313"/>
              <a:gd name="connsiteY2017" fmla="*/ 5424000 h 11880850"/>
              <a:gd name="connsiteX2018" fmla="*/ 8517618 w 8977313"/>
              <a:gd name="connsiteY2018" fmla="*/ 5424107 h 11880850"/>
              <a:gd name="connsiteX2019" fmla="*/ 8511443 w 8977313"/>
              <a:gd name="connsiteY2019" fmla="*/ 5435042 h 11880850"/>
              <a:gd name="connsiteX2020" fmla="*/ 8500592 w 8977313"/>
              <a:gd name="connsiteY2020" fmla="*/ 5446800 h 11880850"/>
              <a:gd name="connsiteX2021" fmla="*/ 8508107 w 8977313"/>
              <a:gd name="connsiteY2021" fmla="*/ 5457503 h 11880850"/>
              <a:gd name="connsiteX2022" fmla="*/ 8505437 w 8977313"/>
              <a:gd name="connsiteY2022" fmla="*/ 5475473 h 11880850"/>
              <a:gd name="connsiteX2023" fmla="*/ 8502329 w 8977313"/>
              <a:gd name="connsiteY2023" fmla="*/ 5488734 h 11880850"/>
              <a:gd name="connsiteX2024" fmla="*/ 8492583 w 8977313"/>
              <a:gd name="connsiteY2024" fmla="*/ 5500708 h 11880850"/>
              <a:gd name="connsiteX2025" fmla="*/ 8492500 w 8977313"/>
              <a:gd name="connsiteY2025" fmla="*/ 5501269 h 11880850"/>
              <a:gd name="connsiteX2026" fmla="*/ 8491916 w 8977313"/>
              <a:gd name="connsiteY2026" fmla="*/ 5505202 h 11880850"/>
              <a:gd name="connsiteX2027" fmla="*/ 8491249 w 8977313"/>
              <a:gd name="connsiteY2027" fmla="*/ 5509690 h 11880850"/>
              <a:gd name="connsiteX2028" fmla="*/ 8490581 w 8977313"/>
              <a:gd name="connsiteY2028" fmla="*/ 5514185 h 11880850"/>
              <a:gd name="connsiteX2029" fmla="*/ 8481735 w 8977313"/>
              <a:gd name="connsiteY2029" fmla="*/ 5512467 h 11880850"/>
              <a:gd name="connsiteX2030" fmla="*/ 8479732 w 8977313"/>
              <a:gd name="connsiteY2030" fmla="*/ 5525943 h 11880850"/>
              <a:gd name="connsiteX2031" fmla="*/ 8477730 w 8977313"/>
              <a:gd name="connsiteY2031" fmla="*/ 5539418 h 11880850"/>
              <a:gd name="connsiteX2032" fmla="*/ 8477063 w 8977313"/>
              <a:gd name="connsiteY2032" fmla="*/ 5543914 h 11880850"/>
              <a:gd name="connsiteX2033" fmla="*/ 8472305 w 8977313"/>
              <a:gd name="connsiteY2033" fmla="*/ 5545298 h 11880850"/>
              <a:gd name="connsiteX2034" fmla="*/ 8469191 w 8977313"/>
              <a:gd name="connsiteY2034" fmla="*/ 5546207 h 11880850"/>
              <a:gd name="connsiteX2035" fmla="*/ 8471687 w 8977313"/>
              <a:gd name="connsiteY2035" fmla="*/ 5529402 h 11880850"/>
              <a:gd name="connsiteX2036" fmla="*/ 8475024 w 8977313"/>
              <a:gd name="connsiteY2036" fmla="*/ 5506941 h 11880850"/>
              <a:gd name="connsiteX2037" fmla="*/ 8476359 w 8977313"/>
              <a:gd name="connsiteY2037" fmla="*/ 5497956 h 11880850"/>
              <a:gd name="connsiteX2038" fmla="*/ 8477025 w 8977313"/>
              <a:gd name="connsiteY2038" fmla="*/ 5493466 h 11880850"/>
              <a:gd name="connsiteX2039" fmla="*/ 8477693 w 8977313"/>
              <a:gd name="connsiteY2039" fmla="*/ 5488972 h 11880850"/>
              <a:gd name="connsiteX2040" fmla="*/ 8490544 w 8977313"/>
              <a:gd name="connsiteY2040" fmla="*/ 5463736 h 11880850"/>
              <a:gd name="connsiteX2041" fmla="*/ 8482365 w 8977313"/>
              <a:gd name="connsiteY2041" fmla="*/ 5457527 h 11880850"/>
              <a:gd name="connsiteX2042" fmla="*/ 8491880 w 8977313"/>
              <a:gd name="connsiteY2042" fmla="*/ 5454751 h 11880850"/>
              <a:gd name="connsiteX2043" fmla="*/ 8494550 w 8977313"/>
              <a:gd name="connsiteY2043" fmla="*/ 5436781 h 11880850"/>
              <a:gd name="connsiteX2044" fmla="*/ 8486370 w 8977313"/>
              <a:gd name="connsiteY2044" fmla="*/ 5430572 h 11880850"/>
              <a:gd name="connsiteX2045" fmla="*/ 8497218 w 8977313"/>
              <a:gd name="connsiteY2045" fmla="*/ 5418815 h 11880850"/>
              <a:gd name="connsiteX2046" fmla="*/ 8499887 w 8977313"/>
              <a:gd name="connsiteY2046" fmla="*/ 5400843 h 11880850"/>
              <a:gd name="connsiteX2047" fmla="*/ 8501890 w 8977313"/>
              <a:gd name="connsiteY2047" fmla="*/ 5387367 h 11880850"/>
              <a:gd name="connsiteX2048" fmla="*/ 8503892 w 8977313"/>
              <a:gd name="connsiteY2048" fmla="*/ 5373890 h 11880850"/>
              <a:gd name="connsiteX2049" fmla="*/ 8509231 w 8977313"/>
              <a:gd name="connsiteY2049" fmla="*/ 5337952 h 11880850"/>
              <a:gd name="connsiteX2050" fmla="*/ 8513236 w 8977313"/>
              <a:gd name="connsiteY2050" fmla="*/ 5310999 h 11880850"/>
              <a:gd name="connsiteX2051" fmla="*/ 8521244 w 8977313"/>
              <a:gd name="connsiteY2051" fmla="*/ 5257090 h 11880850"/>
              <a:gd name="connsiteX2052" fmla="*/ 8530760 w 8977313"/>
              <a:gd name="connsiteY2052" fmla="*/ 5254318 h 11880850"/>
              <a:gd name="connsiteX2053" fmla="*/ 8522579 w 8977313"/>
              <a:gd name="connsiteY2053" fmla="*/ 5248106 h 11880850"/>
              <a:gd name="connsiteX2054" fmla="*/ 8516400 w 8977313"/>
              <a:gd name="connsiteY2054" fmla="*/ 5228420 h 11880850"/>
              <a:gd name="connsiteX2055" fmla="*/ 8517068 w 8977313"/>
              <a:gd name="connsiteY2055" fmla="*/ 5223928 h 11880850"/>
              <a:gd name="connsiteX2056" fmla="*/ 8521741 w 8977313"/>
              <a:gd name="connsiteY2056" fmla="*/ 5192481 h 11880850"/>
              <a:gd name="connsiteX2057" fmla="*/ 8523075 w 8977313"/>
              <a:gd name="connsiteY2057" fmla="*/ 5183498 h 11880850"/>
              <a:gd name="connsiteX2058" fmla="*/ 8541265 w 8977313"/>
              <a:gd name="connsiteY2058" fmla="*/ 5122321 h 11880850"/>
              <a:gd name="connsiteX2059" fmla="*/ 8534592 w 8977313"/>
              <a:gd name="connsiteY2059" fmla="*/ 5167246 h 11880850"/>
              <a:gd name="connsiteX2060" fmla="*/ 8543268 w 8977313"/>
              <a:gd name="connsiteY2060" fmla="*/ 5108844 h 11880850"/>
              <a:gd name="connsiteX2061" fmla="*/ 8547939 w 8977313"/>
              <a:gd name="connsiteY2061" fmla="*/ 5077399 h 11880850"/>
              <a:gd name="connsiteX2062" fmla="*/ 8558791 w 8977313"/>
              <a:gd name="connsiteY2062" fmla="*/ 5065641 h 11880850"/>
              <a:gd name="connsiteX2063" fmla="*/ 8557456 w 8977313"/>
              <a:gd name="connsiteY2063" fmla="*/ 5074624 h 11880850"/>
              <a:gd name="connsiteX2064" fmla="*/ 8564970 w 8977313"/>
              <a:gd name="connsiteY2064" fmla="*/ 5085328 h 11880850"/>
              <a:gd name="connsiteX2065" fmla="*/ 8578488 w 8977313"/>
              <a:gd name="connsiteY2065" fmla="*/ 5055602 h 11880850"/>
              <a:gd name="connsiteX2066" fmla="*/ 8574484 w 8977313"/>
              <a:gd name="connsiteY2066" fmla="*/ 5082553 h 11880850"/>
              <a:gd name="connsiteX2067" fmla="*/ 8569145 w 8977313"/>
              <a:gd name="connsiteY2067" fmla="*/ 5118492 h 11880850"/>
              <a:gd name="connsiteX2068" fmla="*/ 8559802 w 8977313"/>
              <a:gd name="connsiteY2068" fmla="*/ 5181386 h 11880850"/>
              <a:gd name="connsiteX2069" fmla="*/ 8551622 w 8977313"/>
              <a:gd name="connsiteY2069" fmla="*/ 5175173 h 11880850"/>
              <a:gd name="connsiteX2070" fmla="*/ 8549620 w 8977313"/>
              <a:gd name="connsiteY2070" fmla="*/ 5188651 h 11880850"/>
              <a:gd name="connsiteX2071" fmla="*/ 8555797 w 8977313"/>
              <a:gd name="connsiteY2071" fmla="*/ 5208338 h 11880850"/>
              <a:gd name="connsiteX2072" fmla="*/ 8564646 w 8977313"/>
              <a:gd name="connsiteY2072" fmla="*/ 5210057 h 11880850"/>
              <a:gd name="connsiteX2073" fmla="*/ 8567315 w 8977313"/>
              <a:gd name="connsiteY2073" fmla="*/ 5192087 h 11880850"/>
              <a:gd name="connsiteX2074" fmla="*/ 8572654 w 8977313"/>
              <a:gd name="connsiteY2074" fmla="*/ 5156150 h 11880850"/>
              <a:gd name="connsiteX2075" fmla="*/ 8582169 w 8977313"/>
              <a:gd name="connsiteY2075" fmla="*/ 5153373 h 11880850"/>
              <a:gd name="connsiteX2076" fmla="*/ 8584043 w 8977313"/>
              <a:gd name="connsiteY2076" fmla="*/ 5106291 h 11880850"/>
              <a:gd name="connsiteX2077" fmla="*/ 8583332 w 8977313"/>
              <a:gd name="connsiteY2077" fmla="*/ 5084272 h 11880850"/>
              <a:gd name="connsiteX2078" fmla="*/ 8583500 w 8977313"/>
              <a:gd name="connsiteY2078" fmla="*/ 5083149 h 11880850"/>
              <a:gd name="connsiteX2079" fmla="*/ 8584668 w 8977313"/>
              <a:gd name="connsiteY2079" fmla="*/ 5075288 h 11880850"/>
              <a:gd name="connsiteX2080" fmla="*/ 8589338 w 8977313"/>
              <a:gd name="connsiteY2080" fmla="*/ 5043842 h 11880850"/>
              <a:gd name="connsiteX2081" fmla="*/ 8579155 w 8977313"/>
              <a:gd name="connsiteY2081" fmla="*/ 5051109 h 11880850"/>
              <a:gd name="connsiteX2082" fmla="*/ 8581157 w 8977313"/>
              <a:gd name="connsiteY2082" fmla="*/ 5037632 h 11880850"/>
              <a:gd name="connsiteX2083" fmla="*/ 8581825 w 8977313"/>
              <a:gd name="connsiteY2083" fmla="*/ 5033140 h 11880850"/>
              <a:gd name="connsiteX2084" fmla="*/ 8582493 w 8977313"/>
              <a:gd name="connsiteY2084" fmla="*/ 5028647 h 11880850"/>
              <a:gd name="connsiteX2085" fmla="*/ 8589338 w 8977313"/>
              <a:gd name="connsiteY2085" fmla="*/ 5043842 h 11880850"/>
              <a:gd name="connsiteX2086" fmla="*/ 8592008 w 8977313"/>
              <a:gd name="connsiteY2086" fmla="*/ 5025873 h 11880850"/>
              <a:gd name="connsiteX2087" fmla="*/ 8596013 w 8977313"/>
              <a:gd name="connsiteY2087" fmla="*/ 4998920 h 11880850"/>
              <a:gd name="connsiteX2088" fmla="*/ 8597347 w 8977313"/>
              <a:gd name="connsiteY2088" fmla="*/ 4989933 h 11880850"/>
              <a:gd name="connsiteX2089" fmla="*/ 8610199 w 8977313"/>
              <a:gd name="connsiteY2089" fmla="*/ 4964698 h 11880850"/>
              <a:gd name="connsiteX2090" fmla="*/ 8614203 w 8977313"/>
              <a:gd name="connsiteY2090" fmla="*/ 4937745 h 11880850"/>
              <a:gd name="connsiteX2091" fmla="*/ 8608025 w 8977313"/>
              <a:gd name="connsiteY2091" fmla="*/ 4918058 h 11880850"/>
              <a:gd name="connsiteX2092" fmla="*/ 8606690 w 8977313"/>
              <a:gd name="connsiteY2092" fmla="*/ 4927041 h 11880850"/>
              <a:gd name="connsiteX2093" fmla="*/ 8601179 w 8977313"/>
              <a:gd name="connsiteY2093" fmla="*/ 4902863 h 11880850"/>
              <a:gd name="connsiteX2094" fmla="*/ 8603849 w 8977313"/>
              <a:gd name="connsiteY2094" fmla="*/ 4884894 h 11880850"/>
              <a:gd name="connsiteX2095" fmla="*/ 8604516 w 8977313"/>
              <a:gd name="connsiteY2095" fmla="*/ 4880403 h 11880850"/>
              <a:gd name="connsiteX2096" fmla="*/ 8605850 w 8977313"/>
              <a:gd name="connsiteY2096" fmla="*/ 4871417 h 11880850"/>
              <a:gd name="connsiteX2097" fmla="*/ 8607185 w 8977313"/>
              <a:gd name="connsiteY2097" fmla="*/ 4862432 h 11880850"/>
              <a:gd name="connsiteX2098" fmla="*/ 8611189 w 8977313"/>
              <a:gd name="connsiteY2098" fmla="*/ 4835478 h 11880850"/>
              <a:gd name="connsiteX2099" fmla="*/ 8612524 w 8977313"/>
              <a:gd name="connsiteY2099" fmla="*/ 4826494 h 11880850"/>
              <a:gd name="connsiteX2100" fmla="*/ 8615193 w 8977313"/>
              <a:gd name="connsiteY2100" fmla="*/ 4808526 h 11880850"/>
              <a:gd name="connsiteX2101" fmla="*/ 8616528 w 8977313"/>
              <a:gd name="connsiteY2101" fmla="*/ 4799539 h 11880850"/>
              <a:gd name="connsiteX2102" fmla="*/ 8623203 w 8977313"/>
              <a:gd name="connsiteY2102" fmla="*/ 4754617 h 11880850"/>
              <a:gd name="connsiteX2103" fmla="*/ 8630545 w 8977313"/>
              <a:gd name="connsiteY2103" fmla="*/ 4705202 h 11880850"/>
              <a:gd name="connsiteX2104" fmla="*/ 8628371 w 8977313"/>
              <a:gd name="connsiteY2104" fmla="*/ 4658561 h 11880850"/>
              <a:gd name="connsiteX2105" fmla="*/ 8639220 w 8977313"/>
              <a:gd name="connsiteY2105" fmla="*/ 4646800 h 11880850"/>
              <a:gd name="connsiteX2106" fmla="*/ 8631707 w 8977313"/>
              <a:gd name="connsiteY2106" fmla="*/ 4636099 h 11880850"/>
              <a:gd name="connsiteX2107" fmla="*/ 8637047 w 8977313"/>
              <a:gd name="connsiteY2107" fmla="*/ 4600160 h 11880850"/>
              <a:gd name="connsiteX2108" fmla="*/ 8637714 w 8977313"/>
              <a:gd name="connsiteY2108" fmla="*/ 4595670 h 11880850"/>
              <a:gd name="connsiteX2109" fmla="*/ 8638382 w 8977313"/>
              <a:gd name="connsiteY2109" fmla="*/ 4591177 h 11880850"/>
              <a:gd name="connsiteX2110" fmla="*/ 8639049 w 8977313"/>
              <a:gd name="connsiteY2110" fmla="*/ 4586683 h 11880850"/>
              <a:gd name="connsiteX2111" fmla="*/ 8630199 w 8977313"/>
              <a:gd name="connsiteY2111" fmla="*/ 4584966 h 11880850"/>
              <a:gd name="connsiteX2112" fmla="*/ 8632202 w 8977313"/>
              <a:gd name="connsiteY2112" fmla="*/ 4571489 h 11880850"/>
              <a:gd name="connsiteX2113" fmla="*/ 8639543 w 8977313"/>
              <a:gd name="connsiteY2113" fmla="*/ 4522073 h 11880850"/>
              <a:gd name="connsiteX2114" fmla="*/ 8630027 w 8977313"/>
              <a:gd name="connsiteY2114" fmla="*/ 4524847 h 11880850"/>
              <a:gd name="connsiteX2115" fmla="*/ 8644882 w 8977313"/>
              <a:gd name="connsiteY2115" fmla="*/ 4486136 h 11880850"/>
              <a:gd name="connsiteX2116" fmla="*/ 8642040 w 8977313"/>
              <a:gd name="connsiteY2116" fmla="*/ 4443987 h 11880850"/>
              <a:gd name="connsiteX2117" fmla="*/ 8644042 w 8977313"/>
              <a:gd name="connsiteY2117" fmla="*/ 4430510 h 11880850"/>
              <a:gd name="connsiteX2118" fmla="*/ 8633860 w 8977313"/>
              <a:gd name="connsiteY2118" fmla="*/ 4437777 h 11880850"/>
              <a:gd name="connsiteX2119" fmla="*/ 8643871 w 8977313"/>
              <a:gd name="connsiteY2119" fmla="*/ 4370392 h 11880850"/>
              <a:gd name="connsiteX2120" fmla="*/ 8635022 w 8977313"/>
              <a:gd name="connsiteY2120" fmla="*/ 4368672 h 11880850"/>
              <a:gd name="connsiteX2121" fmla="*/ 8631685 w 8977313"/>
              <a:gd name="connsiteY2121" fmla="*/ 4391134 h 11880850"/>
              <a:gd name="connsiteX2122" fmla="*/ 8622838 w 8977313"/>
              <a:gd name="connsiteY2122" fmla="*/ 4389417 h 11880850"/>
              <a:gd name="connsiteX2123" fmla="*/ 8613494 w 8977313"/>
              <a:gd name="connsiteY2123" fmla="*/ 4452308 h 11880850"/>
              <a:gd name="connsiteX2124" fmla="*/ 8603311 w 8977313"/>
              <a:gd name="connsiteY2124" fmla="*/ 4459575 h 11880850"/>
              <a:gd name="connsiteX2125" fmla="*/ 8604646 w 8977313"/>
              <a:gd name="connsiteY2125" fmla="*/ 4450592 h 11880850"/>
              <a:gd name="connsiteX2126" fmla="*/ 8605314 w 8977313"/>
              <a:gd name="connsiteY2126" fmla="*/ 4446098 h 11880850"/>
              <a:gd name="connsiteX2127" fmla="*/ 8605980 w 8977313"/>
              <a:gd name="connsiteY2127" fmla="*/ 4441606 h 11880850"/>
              <a:gd name="connsiteX2128" fmla="*/ 8606648 w 8977313"/>
              <a:gd name="connsiteY2128" fmla="*/ 4437113 h 11880850"/>
              <a:gd name="connsiteX2129" fmla="*/ 8604021 w 8977313"/>
              <a:gd name="connsiteY2129" fmla="*/ 4428948 h 11880850"/>
              <a:gd name="connsiteX2130" fmla="*/ 8604209 w 8977313"/>
              <a:gd name="connsiteY2130" fmla="*/ 4428012 h 11880850"/>
              <a:gd name="connsiteX2131" fmla="*/ 8605605 w 8977313"/>
              <a:gd name="connsiteY2131" fmla="*/ 4428862 h 11880850"/>
              <a:gd name="connsiteX2132" fmla="*/ 8607562 w 8977313"/>
              <a:gd name="connsiteY2132" fmla="*/ 4415692 h 11880850"/>
              <a:gd name="connsiteX2133" fmla="*/ 8611320 w 8977313"/>
              <a:gd name="connsiteY2133" fmla="*/ 4405667 h 11880850"/>
              <a:gd name="connsiteX2134" fmla="*/ 8601805 w 8977313"/>
              <a:gd name="connsiteY2134" fmla="*/ 4408443 h 11880850"/>
              <a:gd name="connsiteX2135" fmla="*/ 8603807 w 8977313"/>
              <a:gd name="connsiteY2135" fmla="*/ 4394966 h 11880850"/>
              <a:gd name="connsiteX2136" fmla="*/ 8604803 w 8977313"/>
              <a:gd name="connsiteY2136" fmla="*/ 4388263 h 11880850"/>
              <a:gd name="connsiteX2137" fmla="*/ 8606853 w 8977313"/>
              <a:gd name="connsiteY2137" fmla="*/ 4389818 h 11880850"/>
              <a:gd name="connsiteX2138" fmla="*/ 8610944 w 8977313"/>
              <a:gd name="connsiteY2138" fmla="*/ 4392923 h 11880850"/>
              <a:gd name="connsiteX2139" fmla="*/ 8614948 w 8977313"/>
              <a:gd name="connsiteY2139" fmla="*/ 4365971 h 11880850"/>
              <a:gd name="connsiteX2140" fmla="*/ 8611586 w 8977313"/>
              <a:gd name="connsiteY2140" fmla="*/ 4365318 h 11880850"/>
              <a:gd name="connsiteX2141" fmla="*/ 8617994 w 8977313"/>
              <a:gd name="connsiteY2141" fmla="*/ 4360744 h 11880850"/>
              <a:gd name="connsiteX2142" fmla="*/ 8620663 w 8977313"/>
              <a:gd name="connsiteY2142" fmla="*/ 4342774 h 11880850"/>
              <a:gd name="connsiteX2143" fmla="*/ 8630179 w 8977313"/>
              <a:gd name="connsiteY2143" fmla="*/ 4340001 h 11880850"/>
              <a:gd name="connsiteX2144" fmla="*/ 8633516 w 8977313"/>
              <a:gd name="connsiteY2144" fmla="*/ 4317541 h 11880850"/>
              <a:gd name="connsiteX2145" fmla="*/ 8634851 w 8977313"/>
              <a:gd name="connsiteY2145" fmla="*/ 4308557 h 11880850"/>
              <a:gd name="connsiteX2146" fmla="*/ 8635518 w 8977313"/>
              <a:gd name="connsiteY2146" fmla="*/ 4304064 h 11880850"/>
              <a:gd name="connsiteX2147" fmla="*/ 8654376 w 8977313"/>
              <a:gd name="connsiteY2147" fmla="*/ 4238397 h 11880850"/>
              <a:gd name="connsiteX2148" fmla="*/ 8644863 w 8977313"/>
              <a:gd name="connsiteY2148" fmla="*/ 4241171 h 11880850"/>
              <a:gd name="connsiteX2149" fmla="*/ 8638000 w 8977313"/>
              <a:gd name="connsiteY2149" fmla="*/ 4279702 h 11880850"/>
              <a:gd name="connsiteX2150" fmla="*/ 8633128 w 8977313"/>
              <a:gd name="connsiteY2150" fmla="*/ 4290722 h 11880850"/>
              <a:gd name="connsiteX2151" fmla="*/ 8628964 w 8977313"/>
              <a:gd name="connsiteY2151" fmla="*/ 4271631 h 11880850"/>
              <a:gd name="connsiteX2152" fmla="*/ 8627629 w 8977313"/>
              <a:gd name="connsiteY2152" fmla="*/ 4280617 h 11880850"/>
              <a:gd name="connsiteX2153" fmla="*/ 8618112 w 8977313"/>
              <a:gd name="connsiteY2153" fmla="*/ 4283390 h 11880850"/>
              <a:gd name="connsiteX2154" fmla="*/ 8618780 w 8977313"/>
              <a:gd name="connsiteY2154" fmla="*/ 4278898 h 11880850"/>
              <a:gd name="connsiteX2155" fmla="*/ 8620114 w 8977313"/>
              <a:gd name="connsiteY2155" fmla="*/ 4269913 h 11880850"/>
              <a:gd name="connsiteX2156" fmla="*/ 8620413 w 8977313"/>
              <a:gd name="connsiteY2156" fmla="*/ 4267902 h 11880850"/>
              <a:gd name="connsiteX2157" fmla="*/ 8623162 w 8977313"/>
              <a:gd name="connsiteY2157" fmla="*/ 4264689 h 11880850"/>
              <a:gd name="connsiteX2158" fmla="*/ 8622495 w 8977313"/>
              <a:gd name="connsiteY2158" fmla="*/ 4269182 h 11880850"/>
              <a:gd name="connsiteX2159" fmla="*/ 8635346 w 8977313"/>
              <a:gd name="connsiteY2159" fmla="*/ 4243944 h 11880850"/>
              <a:gd name="connsiteX2160" fmla="*/ 8636013 w 8977313"/>
              <a:gd name="connsiteY2160" fmla="*/ 4239453 h 11880850"/>
              <a:gd name="connsiteX2161" fmla="*/ 8638015 w 8977313"/>
              <a:gd name="connsiteY2161" fmla="*/ 4225975 h 11880850"/>
              <a:gd name="connsiteX2162" fmla="*/ 8638683 w 8977313"/>
              <a:gd name="connsiteY2162" fmla="*/ 4221483 h 11880850"/>
              <a:gd name="connsiteX2163" fmla="*/ 8629835 w 8977313"/>
              <a:gd name="connsiteY2163" fmla="*/ 4219767 h 11880850"/>
              <a:gd name="connsiteX2164" fmla="*/ 8631838 w 8977313"/>
              <a:gd name="connsiteY2164" fmla="*/ 4206289 h 11880850"/>
              <a:gd name="connsiteX2165" fmla="*/ 8623656 w 8977313"/>
              <a:gd name="connsiteY2165" fmla="*/ 4200078 h 11880850"/>
              <a:gd name="connsiteX2166" fmla="*/ 8626326 w 8977313"/>
              <a:gd name="connsiteY2166" fmla="*/ 4182108 h 11880850"/>
              <a:gd name="connsiteX2167" fmla="*/ 8634507 w 8977313"/>
              <a:gd name="connsiteY2167" fmla="*/ 4188320 h 11880850"/>
              <a:gd name="connsiteX2168" fmla="*/ 8640513 w 8977313"/>
              <a:gd name="connsiteY2168" fmla="*/ 4147888 h 11880850"/>
              <a:gd name="connsiteX2169" fmla="*/ 8638513 w 8977313"/>
              <a:gd name="connsiteY2169" fmla="*/ 4161365 h 11880850"/>
              <a:gd name="connsiteX2170" fmla="*/ 8628995 w 8977313"/>
              <a:gd name="connsiteY2170" fmla="*/ 4164141 h 11880850"/>
              <a:gd name="connsiteX2171" fmla="*/ 8634983 w 8977313"/>
              <a:gd name="connsiteY2171" fmla="*/ 4146815 h 11880850"/>
              <a:gd name="connsiteX2172" fmla="*/ 8635165 w 8977313"/>
              <a:gd name="connsiteY2172" fmla="*/ 4145905 h 11880850"/>
              <a:gd name="connsiteX2173" fmla="*/ 8638135 w 8977313"/>
              <a:gd name="connsiteY2173" fmla="*/ 4148622 h 11880850"/>
              <a:gd name="connsiteX2174" fmla="*/ 8639469 w 8977313"/>
              <a:gd name="connsiteY2174" fmla="*/ 4139636 h 11880850"/>
              <a:gd name="connsiteX2175" fmla="*/ 8647651 w 8977313"/>
              <a:gd name="connsiteY2175" fmla="*/ 4145848 h 11880850"/>
              <a:gd name="connsiteX2176" fmla="*/ 8649653 w 8977313"/>
              <a:gd name="connsiteY2176" fmla="*/ 4132371 h 11880850"/>
              <a:gd name="connsiteX2177" fmla="*/ 8650319 w 8977313"/>
              <a:gd name="connsiteY2177" fmla="*/ 4127878 h 11880850"/>
              <a:gd name="connsiteX2178" fmla="*/ 8650987 w 8977313"/>
              <a:gd name="connsiteY2178" fmla="*/ 4123386 h 11880850"/>
              <a:gd name="connsiteX2179" fmla="*/ 8647216 w 8977313"/>
              <a:gd name="connsiteY2179" fmla="*/ 4122653 h 11880850"/>
              <a:gd name="connsiteX2180" fmla="*/ 8648689 w 8977313"/>
              <a:gd name="connsiteY2180" fmla="*/ 4121440 h 11880850"/>
              <a:gd name="connsiteX2181" fmla="*/ 8650987 w 8977313"/>
              <a:gd name="connsiteY2181" fmla="*/ 4123386 h 11880850"/>
              <a:gd name="connsiteX2182" fmla="*/ 8651637 w 8977313"/>
              <a:gd name="connsiteY2182" fmla="*/ 4119009 h 11880850"/>
              <a:gd name="connsiteX2183" fmla="*/ 8652927 w 8977313"/>
              <a:gd name="connsiteY2183" fmla="*/ 4117947 h 11880850"/>
              <a:gd name="connsiteX2184" fmla="*/ 8655367 w 8977313"/>
              <a:gd name="connsiteY2184" fmla="*/ 4109176 h 11880850"/>
              <a:gd name="connsiteX2185" fmla="*/ 8663549 w 8977313"/>
              <a:gd name="connsiteY2185" fmla="*/ 4115386 h 11880850"/>
              <a:gd name="connsiteX2186" fmla="*/ 8664466 w 8977313"/>
              <a:gd name="connsiteY2186" fmla="*/ 4109209 h 11880850"/>
              <a:gd name="connsiteX2187" fmla="*/ 8664894 w 8977313"/>
              <a:gd name="connsiteY2187" fmla="*/ 4106329 h 11880850"/>
              <a:gd name="connsiteX2188" fmla="*/ 8664956 w 8977313"/>
              <a:gd name="connsiteY2188" fmla="*/ 4105913 h 11880850"/>
              <a:gd name="connsiteX2189" fmla="*/ 8664902 w 8977313"/>
              <a:gd name="connsiteY2189" fmla="*/ 4106279 h 11880850"/>
              <a:gd name="connsiteX2190" fmla="*/ 8666885 w 8977313"/>
              <a:gd name="connsiteY2190" fmla="*/ 4092925 h 11880850"/>
              <a:gd name="connsiteX2191" fmla="*/ 8667552 w 8977313"/>
              <a:gd name="connsiteY2191" fmla="*/ 4088433 h 11880850"/>
              <a:gd name="connsiteX2192" fmla="*/ 8660038 w 8977313"/>
              <a:gd name="connsiteY2192" fmla="*/ 4077731 h 11880850"/>
              <a:gd name="connsiteX2193" fmla="*/ 8668887 w 8977313"/>
              <a:gd name="connsiteY2193" fmla="*/ 4079449 h 11880850"/>
              <a:gd name="connsiteX2194" fmla="*/ 8673559 w 8977313"/>
              <a:gd name="connsiteY2194" fmla="*/ 4048003 h 11880850"/>
              <a:gd name="connsiteX2195" fmla="*/ 8664044 w 8977313"/>
              <a:gd name="connsiteY2195" fmla="*/ 4050777 h 11880850"/>
              <a:gd name="connsiteX2196" fmla="*/ 8655863 w 8977313"/>
              <a:gd name="connsiteY2196" fmla="*/ 4044567 h 11880850"/>
              <a:gd name="connsiteX2197" fmla="*/ 8658532 w 8977313"/>
              <a:gd name="connsiteY2197" fmla="*/ 4026598 h 11880850"/>
              <a:gd name="connsiteX2198" fmla="*/ 8664539 w 8977313"/>
              <a:gd name="connsiteY2198" fmla="*/ 3986166 h 11880850"/>
              <a:gd name="connsiteX2199" fmla="*/ 8670716 w 8977313"/>
              <a:gd name="connsiteY2199" fmla="*/ 4005854 h 11880850"/>
              <a:gd name="connsiteX2200" fmla="*/ 8667380 w 8977313"/>
              <a:gd name="connsiteY2200" fmla="*/ 4028316 h 11880850"/>
              <a:gd name="connsiteX2201" fmla="*/ 8671384 w 8977313"/>
              <a:gd name="connsiteY2201" fmla="*/ 4001361 h 11880850"/>
              <a:gd name="connsiteX2202" fmla="*/ 8673386 w 8977313"/>
              <a:gd name="connsiteY2202" fmla="*/ 3987885 h 11880850"/>
              <a:gd name="connsiteX2203" fmla="*/ 8682730 w 8977313"/>
              <a:gd name="connsiteY2203" fmla="*/ 3924992 h 11880850"/>
              <a:gd name="connsiteX2204" fmla="*/ 8676186 w 8977313"/>
              <a:gd name="connsiteY2204" fmla="*/ 3920025 h 11880850"/>
              <a:gd name="connsiteX2205" fmla="*/ 8673883 w 8977313"/>
              <a:gd name="connsiteY2205" fmla="*/ 3923275 h 11880850"/>
              <a:gd name="connsiteX2206" fmla="*/ 8675573 w 8977313"/>
              <a:gd name="connsiteY2206" fmla="*/ 3919560 h 11880850"/>
              <a:gd name="connsiteX2207" fmla="*/ 8674549 w 8977313"/>
              <a:gd name="connsiteY2207" fmla="*/ 3918783 h 11880850"/>
              <a:gd name="connsiteX2208" fmla="*/ 8665701 w 8977313"/>
              <a:gd name="connsiteY2208" fmla="*/ 3917064 h 11880850"/>
              <a:gd name="connsiteX2209" fmla="*/ 8666368 w 8977313"/>
              <a:gd name="connsiteY2209" fmla="*/ 3912572 h 11880850"/>
              <a:gd name="connsiteX2210" fmla="*/ 8676552 w 8977313"/>
              <a:gd name="connsiteY2210" fmla="*/ 3905305 h 11880850"/>
              <a:gd name="connsiteX2211" fmla="*/ 8677887 w 8977313"/>
              <a:gd name="connsiteY2211" fmla="*/ 3896321 h 11880850"/>
              <a:gd name="connsiteX2212" fmla="*/ 8678951 w 8977313"/>
              <a:gd name="connsiteY2212" fmla="*/ 3912128 h 11880850"/>
              <a:gd name="connsiteX2213" fmla="*/ 8675573 w 8977313"/>
              <a:gd name="connsiteY2213" fmla="*/ 3919560 h 11880850"/>
              <a:gd name="connsiteX2214" fmla="*/ 8676186 w 8977313"/>
              <a:gd name="connsiteY2214" fmla="*/ 3920025 h 11880850"/>
              <a:gd name="connsiteX2215" fmla="*/ 8685398 w 8977313"/>
              <a:gd name="connsiteY2215" fmla="*/ 3907023 h 11880850"/>
              <a:gd name="connsiteX2216" fmla="*/ 8693580 w 8977313"/>
              <a:gd name="connsiteY2216" fmla="*/ 3913235 h 11880850"/>
              <a:gd name="connsiteX2217" fmla="*/ 8690070 w 8977313"/>
              <a:gd name="connsiteY2217" fmla="*/ 3875578 h 11880850"/>
              <a:gd name="connsiteX2218" fmla="*/ 8689403 w 8977313"/>
              <a:gd name="connsiteY2218" fmla="*/ 3880070 h 11880850"/>
              <a:gd name="connsiteX2219" fmla="*/ 8688068 w 8977313"/>
              <a:gd name="connsiteY2219" fmla="*/ 3889054 h 11880850"/>
              <a:gd name="connsiteX2220" fmla="*/ 8687401 w 8977313"/>
              <a:gd name="connsiteY2220" fmla="*/ 3893546 h 11880850"/>
              <a:gd name="connsiteX2221" fmla="*/ 8686734 w 8977313"/>
              <a:gd name="connsiteY2221" fmla="*/ 3898040 h 11880850"/>
              <a:gd name="connsiteX2222" fmla="*/ 8678554 w 8977313"/>
              <a:gd name="connsiteY2222" fmla="*/ 3891829 h 11880850"/>
              <a:gd name="connsiteX2223" fmla="*/ 8680556 w 8977313"/>
              <a:gd name="connsiteY2223" fmla="*/ 3878351 h 11880850"/>
              <a:gd name="connsiteX2224" fmla="*/ 8681223 w 8977313"/>
              <a:gd name="connsiteY2224" fmla="*/ 3873860 h 11880850"/>
              <a:gd name="connsiteX2225" fmla="*/ 8683226 w 8977313"/>
              <a:gd name="connsiteY2225" fmla="*/ 3860382 h 11880850"/>
              <a:gd name="connsiteX2226" fmla="*/ 8694743 w 8977313"/>
              <a:gd name="connsiteY2226" fmla="*/ 3844131 h 11880850"/>
              <a:gd name="connsiteX2227" fmla="*/ 8702256 w 8977313"/>
              <a:gd name="connsiteY2227" fmla="*/ 3854834 h 11880850"/>
              <a:gd name="connsiteX2228" fmla="*/ 8701588 w 8977313"/>
              <a:gd name="connsiteY2228" fmla="*/ 3859327 h 11880850"/>
              <a:gd name="connsiteX2229" fmla="*/ 8699586 w 8977313"/>
              <a:gd name="connsiteY2229" fmla="*/ 3872803 h 11880850"/>
              <a:gd name="connsiteX2230" fmla="*/ 8709768 w 8977313"/>
              <a:gd name="connsiteY2230" fmla="*/ 3865537 h 11880850"/>
              <a:gd name="connsiteX2231" fmla="*/ 8717110 w 8977313"/>
              <a:gd name="connsiteY2231" fmla="*/ 3816121 h 11880850"/>
              <a:gd name="connsiteX2232" fmla="*/ 8718444 w 8977313"/>
              <a:gd name="connsiteY2232" fmla="*/ 3807139 h 11880850"/>
              <a:gd name="connsiteX2233" fmla="*/ 8719112 w 8977313"/>
              <a:gd name="connsiteY2233" fmla="*/ 3802644 h 11880850"/>
              <a:gd name="connsiteX2234" fmla="*/ 8719780 w 8977313"/>
              <a:gd name="connsiteY2234" fmla="*/ 3798152 h 11880850"/>
              <a:gd name="connsiteX2235" fmla="*/ 8720447 w 8977313"/>
              <a:gd name="connsiteY2235" fmla="*/ 3793660 h 11880850"/>
              <a:gd name="connsiteX2236" fmla="*/ 8721782 w 8977313"/>
              <a:gd name="connsiteY2236" fmla="*/ 3784675 h 11880850"/>
              <a:gd name="connsiteX2237" fmla="*/ 8722449 w 8977313"/>
              <a:gd name="connsiteY2237" fmla="*/ 3780182 h 11880850"/>
              <a:gd name="connsiteX2238" fmla="*/ 8724451 w 8977313"/>
              <a:gd name="connsiteY2238" fmla="*/ 3766706 h 11880850"/>
              <a:gd name="connsiteX2239" fmla="*/ 8731792 w 8977313"/>
              <a:gd name="connsiteY2239" fmla="*/ 3717292 h 11880850"/>
              <a:gd name="connsiteX2240" fmla="*/ 8735129 w 8977313"/>
              <a:gd name="connsiteY2240" fmla="*/ 3694829 h 11880850"/>
              <a:gd name="connsiteX2241" fmla="*/ 8723613 w 8977313"/>
              <a:gd name="connsiteY2241" fmla="*/ 3711082 h 11880850"/>
              <a:gd name="connsiteX2242" fmla="*/ 8728284 w 8977313"/>
              <a:gd name="connsiteY2242" fmla="*/ 3679636 h 11880850"/>
              <a:gd name="connsiteX2243" fmla="*/ 8726907 w 8977313"/>
              <a:gd name="connsiteY2243" fmla="*/ 3680125 h 11880850"/>
              <a:gd name="connsiteX2244" fmla="*/ 8726921 w 8977313"/>
              <a:gd name="connsiteY2244" fmla="*/ 3680025 h 11880850"/>
              <a:gd name="connsiteX2245" fmla="*/ 8727471 w 8977313"/>
              <a:gd name="connsiteY2245" fmla="*/ 3676333 h 11880850"/>
              <a:gd name="connsiteX2246" fmla="*/ 8728284 w 8977313"/>
              <a:gd name="connsiteY2246" fmla="*/ 3679636 h 11880850"/>
              <a:gd name="connsiteX2247" fmla="*/ 8728951 w 8977313"/>
              <a:gd name="connsiteY2247" fmla="*/ 3675143 h 11880850"/>
              <a:gd name="connsiteX2248" fmla="*/ 8730953 w 8977313"/>
              <a:gd name="connsiteY2248" fmla="*/ 3661665 h 11880850"/>
              <a:gd name="connsiteX2249" fmla="*/ 8722104 w 8977313"/>
              <a:gd name="connsiteY2249" fmla="*/ 3659947 h 11880850"/>
              <a:gd name="connsiteX2250" fmla="*/ 8725444 w 8977313"/>
              <a:gd name="connsiteY2250" fmla="*/ 3668107 h 11880850"/>
              <a:gd name="connsiteX2251" fmla="*/ 8727009 w 8977313"/>
              <a:gd name="connsiteY2251" fmla="*/ 3674459 h 11880850"/>
              <a:gd name="connsiteX2252" fmla="*/ 8724654 w 8977313"/>
              <a:gd name="connsiteY2252" fmla="*/ 3680926 h 11880850"/>
              <a:gd name="connsiteX2253" fmla="*/ 8719874 w 8977313"/>
              <a:gd name="connsiteY2253" fmla="*/ 3682624 h 11880850"/>
              <a:gd name="connsiteX2254" fmla="*/ 8718100 w 8977313"/>
              <a:gd name="connsiteY2254" fmla="*/ 3686901 h 11880850"/>
              <a:gd name="connsiteX2255" fmla="*/ 8722104 w 8977313"/>
              <a:gd name="connsiteY2255" fmla="*/ 3659947 h 11880850"/>
              <a:gd name="connsiteX2256" fmla="*/ 8724107 w 8977313"/>
              <a:gd name="connsiteY2256" fmla="*/ 3646471 h 11880850"/>
              <a:gd name="connsiteX2257" fmla="*/ 8734291 w 8977313"/>
              <a:gd name="connsiteY2257" fmla="*/ 3639205 h 11880850"/>
              <a:gd name="connsiteX2258" fmla="*/ 8735459 w 8977313"/>
              <a:gd name="connsiteY2258" fmla="*/ 3631343 h 11880850"/>
              <a:gd name="connsiteX2259" fmla="*/ 8735625 w 8977313"/>
              <a:gd name="connsiteY2259" fmla="*/ 3630219 h 11880850"/>
              <a:gd name="connsiteX2260" fmla="*/ 8734515 w 8977313"/>
              <a:gd name="connsiteY2260" fmla="*/ 3628126 h 11880850"/>
              <a:gd name="connsiteX2261" fmla="*/ 8726109 w 8977313"/>
              <a:gd name="connsiteY2261" fmla="*/ 3632993 h 11880850"/>
              <a:gd name="connsiteX2262" fmla="*/ 8727444 w 8977313"/>
              <a:gd name="connsiteY2262" fmla="*/ 3624010 h 11880850"/>
              <a:gd name="connsiteX2263" fmla="*/ 8727991 w 8977313"/>
              <a:gd name="connsiteY2263" fmla="*/ 3620322 h 11880850"/>
              <a:gd name="connsiteX2264" fmla="*/ 8734228 w 8977313"/>
              <a:gd name="connsiteY2264" fmla="*/ 3623596 h 11880850"/>
              <a:gd name="connsiteX2265" fmla="*/ 8734942 w 8977313"/>
              <a:gd name="connsiteY2265" fmla="*/ 3626047 h 11880850"/>
              <a:gd name="connsiteX2266" fmla="*/ 8747328 w 8977313"/>
              <a:gd name="connsiteY2266" fmla="*/ 3600684 h 11880850"/>
              <a:gd name="connsiteX2267" fmla="*/ 8746660 w 8977313"/>
              <a:gd name="connsiteY2267" fmla="*/ 3605183 h 11880850"/>
              <a:gd name="connsiteX2268" fmla="*/ 8755706 w 8977313"/>
              <a:gd name="connsiteY2268" fmla="*/ 3602311 h 11880850"/>
              <a:gd name="connsiteX2269" fmla="*/ 8750002 w 8977313"/>
              <a:gd name="connsiteY2269" fmla="*/ 3582692 h 11880850"/>
              <a:gd name="connsiteX2270" fmla="*/ 8749417 w 8977313"/>
              <a:gd name="connsiteY2270" fmla="*/ 3586627 h 11880850"/>
              <a:gd name="connsiteX2271" fmla="*/ 8749334 w 8977313"/>
              <a:gd name="connsiteY2271" fmla="*/ 3587190 h 11880850"/>
              <a:gd name="connsiteX2272" fmla="*/ 8747312 w 8977313"/>
              <a:gd name="connsiteY2272" fmla="*/ 3576312 h 11880850"/>
              <a:gd name="connsiteX2273" fmla="*/ 8749281 w 8977313"/>
              <a:gd name="connsiteY2273" fmla="*/ 3565776 h 11880850"/>
              <a:gd name="connsiteX2274" fmla="*/ 8750629 w 8977313"/>
              <a:gd name="connsiteY2274" fmla="*/ 3561062 h 11880850"/>
              <a:gd name="connsiteX2275" fmla="*/ 8744297 w 8977313"/>
              <a:gd name="connsiteY2275" fmla="*/ 3563073 h 11880850"/>
              <a:gd name="connsiteX2276" fmla="*/ 8731240 w 8977313"/>
              <a:gd name="connsiteY2276" fmla="*/ 3592934 h 11880850"/>
              <a:gd name="connsiteX2277" fmla="*/ 8731767 w 8977313"/>
              <a:gd name="connsiteY2277" fmla="*/ 3613861 h 11880850"/>
              <a:gd name="connsiteX2278" fmla="*/ 8728255 w 8977313"/>
              <a:gd name="connsiteY2278" fmla="*/ 3618553 h 11880850"/>
              <a:gd name="connsiteX2279" fmla="*/ 8730112 w 8977313"/>
              <a:gd name="connsiteY2279" fmla="*/ 3606040 h 11880850"/>
              <a:gd name="connsiteX2280" fmla="*/ 8730780 w 8977313"/>
              <a:gd name="connsiteY2280" fmla="*/ 3601547 h 11880850"/>
              <a:gd name="connsiteX2281" fmla="*/ 8731343 w 8977313"/>
              <a:gd name="connsiteY2281" fmla="*/ 3590102 h 11880850"/>
              <a:gd name="connsiteX2282" fmla="*/ 8727269 w 8977313"/>
              <a:gd name="connsiteY2282" fmla="*/ 3581560 h 11880850"/>
              <a:gd name="connsiteX2283" fmla="*/ 8727701 w 8977313"/>
              <a:gd name="connsiteY2283" fmla="*/ 3579023 h 11880850"/>
              <a:gd name="connsiteX2284" fmla="*/ 8727561 w 8977313"/>
              <a:gd name="connsiteY2284" fmla="*/ 3573071 h 11880850"/>
              <a:gd name="connsiteX2285" fmla="*/ 8733763 w 8977313"/>
              <a:gd name="connsiteY2285" fmla="*/ 3573818 h 11880850"/>
              <a:gd name="connsiteX2286" fmla="*/ 8735452 w 8977313"/>
              <a:gd name="connsiteY2286" fmla="*/ 3570101 h 11880850"/>
              <a:gd name="connsiteX2287" fmla="*/ 8738121 w 8977313"/>
              <a:gd name="connsiteY2287" fmla="*/ 3552133 h 11880850"/>
              <a:gd name="connsiteX2288" fmla="*/ 8746131 w 8977313"/>
              <a:gd name="connsiteY2288" fmla="*/ 3498226 h 11880850"/>
              <a:gd name="connsiteX2289" fmla="*/ 8750446 w 8977313"/>
              <a:gd name="connsiteY2289" fmla="*/ 3469179 h 11880850"/>
              <a:gd name="connsiteX2290" fmla="*/ 8751972 w 8977313"/>
              <a:gd name="connsiteY2290" fmla="*/ 3470438 h 11880850"/>
              <a:gd name="connsiteX2291" fmla="*/ 8754602 w 8977313"/>
              <a:gd name="connsiteY2291" fmla="*/ 3487198 h 11880850"/>
              <a:gd name="connsiteX2292" fmla="*/ 8763451 w 8977313"/>
              <a:gd name="connsiteY2292" fmla="*/ 3488917 h 11880850"/>
              <a:gd name="connsiteX2293" fmla="*/ 8766120 w 8977313"/>
              <a:gd name="connsiteY2293" fmla="*/ 3470947 h 11880850"/>
              <a:gd name="connsiteX2294" fmla="*/ 8766011 w 8977313"/>
              <a:gd name="connsiteY2294" fmla="*/ 3465392 h 11880850"/>
              <a:gd name="connsiteX2295" fmla="*/ 8771541 w 8977313"/>
              <a:gd name="connsiteY2295" fmla="*/ 3465247 h 11880850"/>
              <a:gd name="connsiteX2296" fmla="*/ 8765952 w 8977313"/>
              <a:gd name="connsiteY2296" fmla="*/ 3462384 h 11880850"/>
              <a:gd name="connsiteX2297" fmla="*/ 8765721 w 8977313"/>
              <a:gd name="connsiteY2297" fmla="*/ 3450650 h 11880850"/>
              <a:gd name="connsiteX2298" fmla="*/ 8766123 w 8977313"/>
              <a:gd name="connsiteY2298" fmla="*/ 3446645 h 11880850"/>
              <a:gd name="connsiteX2299" fmla="*/ 8767411 w 8977313"/>
              <a:gd name="connsiteY2299" fmla="*/ 3446894 h 11880850"/>
              <a:gd name="connsiteX2300" fmla="*/ 8771835 w 8977313"/>
              <a:gd name="connsiteY2300" fmla="*/ 3447752 h 11880850"/>
              <a:gd name="connsiteX2301" fmla="*/ 8772503 w 8977313"/>
              <a:gd name="connsiteY2301" fmla="*/ 3443262 h 11880850"/>
              <a:gd name="connsiteX2302" fmla="*/ 8773688 w 8977313"/>
              <a:gd name="connsiteY2302" fmla="*/ 3435278 h 11880850"/>
              <a:gd name="connsiteX2303" fmla="*/ 8779283 w 8977313"/>
              <a:gd name="connsiteY2303" fmla="*/ 3435951 h 11880850"/>
              <a:gd name="connsiteX2304" fmla="*/ 8780974 w 8977313"/>
              <a:gd name="connsiteY2304" fmla="*/ 3432234 h 11880850"/>
              <a:gd name="connsiteX2305" fmla="*/ 8782848 w 8977313"/>
              <a:gd name="connsiteY2305" fmla="*/ 3385152 h 11880850"/>
              <a:gd name="connsiteX2306" fmla="*/ 8782138 w 8977313"/>
              <a:gd name="connsiteY2306" fmla="*/ 3363132 h 11880850"/>
              <a:gd name="connsiteX2307" fmla="*/ 8782304 w 8977313"/>
              <a:gd name="connsiteY2307" fmla="*/ 3362009 h 11880850"/>
              <a:gd name="connsiteX2308" fmla="*/ 8783471 w 8977313"/>
              <a:gd name="connsiteY2308" fmla="*/ 3354148 h 11880850"/>
              <a:gd name="connsiteX2309" fmla="*/ 8788143 w 8977313"/>
              <a:gd name="connsiteY2309" fmla="*/ 3322702 h 11880850"/>
              <a:gd name="connsiteX2310" fmla="*/ 8777959 w 8977313"/>
              <a:gd name="connsiteY2310" fmla="*/ 3329969 h 11880850"/>
              <a:gd name="connsiteX2311" fmla="*/ 8779962 w 8977313"/>
              <a:gd name="connsiteY2311" fmla="*/ 3316492 h 11880850"/>
              <a:gd name="connsiteX2312" fmla="*/ 8780629 w 8977313"/>
              <a:gd name="connsiteY2312" fmla="*/ 3311999 h 11880850"/>
              <a:gd name="connsiteX2313" fmla="*/ 8781298 w 8977313"/>
              <a:gd name="connsiteY2313" fmla="*/ 3307508 h 11880850"/>
              <a:gd name="connsiteX2314" fmla="*/ 8788143 w 8977313"/>
              <a:gd name="connsiteY2314" fmla="*/ 3322702 h 11880850"/>
              <a:gd name="connsiteX2315" fmla="*/ 8790813 w 8977313"/>
              <a:gd name="connsiteY2315" fmla="*/ 3304732 h 11880850"/>
              <a:gd name="connsiteX2316" fmla="*/ 8794818 w 8977313"/>
              <a:gd name="connsiteY2316" fmla="*/ 3277778 h 11880850"/>
              <a:gd name="connsiteX2317" fmla="*/ 8796152 w 8977313"/>
              <a:gd name="connsiteY2317" fmla="*/ 3268794 h 11880850"/>
              <a:gd name="connsiteX2318" fmla="*/ 8809002 w 8977313"/>
              <a:gd name="connsiteY2318" fmla="*/ 3243559 h 11880850"/>
              <a:gd name="connsiteX2319" fmla="*/ 8813007 w 8977313"/>
              <a:gd name="connsiteY2319" fmla="*/ 3216605 h 11880850"/>
              <a:gd name="connsiteX2320" fmla="*/ 8806830 w 8977313"/>
              <a:gd name="connsiteY2320" fmla="*/ 3196918 h 11880850"/>
              <a:gd name="connsiteX2321" fmla="*/ 8805495 w 8977313"/>
              <a:gd name="connsiteY2321" fmla="*/ 3205902 h 11880850"/>
              <a:gd name="connsiteX2322" fmla="*/ 8799984 w 8977313"/>
              <a:gd name="connsiteY2322" fmla="*/ 3181722 h 11880850"/>
              <a:gd name="connsiteX2323" fmla="*/ 8802653 w 8977313"/>
              <a:gd name="connsiteY2323" fmla="*/ 3163754 h 11880850"/>
              <a:gd name="connsiteX2324" fmla="*/ 8803321 w 8977313"/>
              <a:gd name="connsiteY2324" fmla="*/ 3159262 h 11880850"/>
              <a:gd name="connsiteX2325" fmla="*/ 8804655 w 8977313"/>
              <a:gd name="connsiteY2325" fmla="*/ 3150277 h 11880850"/>
              <a:gd name="connsiteX2326" fmla="*/ 8805990 w 8977313"/>
              <a:gd name="connsiteY2326" fmla="*/ 3141291 h 11880850"/>
              <a:gd name="connsiteX2327" fmla="*/ 8809993 w 8977313"/>
              <a:gd name="connsiteY2327" fmla="*/ 3114338 h 11880850"/>
              <a:gd name="connsiteX2328" fmla="*/ 8811329 w 8977313"/>
              <a:gd name="connsiteY2328" fmla="*/ 3105354 h 11880850"/>
              <a:gd name="connsiteX2329" fmla="*/ 8813998 w 8977313"/>
              <a:gd name="connsiteY2329" fmla="*/ 3087386 h 11880850"/>
              <a:gd name="connsiteX2330" fmla="*/ 8815332 w 8977313"/>
              <a:gd name="connsiteY2330" fmla="*/ 3078399 h 11880850"/>
              <a:gd name="connsiteX2331" fmla="*/ 8822008 w 8977313"/>
              <a:gd name="connsiteY2331" fmla="*/ 3033477 h 11880850"/>
              <a:gd name="connsiteX2332" fmla="*/ 8829348 w 8977313"/>
              <a:gd name="connsiteY2332" fmla="*/ 2984062 h 11880850"/>
              <a:gd name="connsiteX2333" fmla="*/ 8827175 w 8977313"/>
              <a:gd name="connsiteY2333" fmla="*/ 2937421 h 11880850"/>
              <a:gd name="connsiteX2334" fmla="*/ 8838024 w 8977313"/>
              <a:gd name="connsiteY2334" fmla="*/ 2925660 h 11880850"/>
              <a:gd name="connsiteX2335" fmla="*/ 8830511 w 8977313"/>
              <a:gd name="connsiteY2335" fmla="*/ 2914960 h 11880850"/>
              <a:gd name="connsiteX2336" fmla="*/ 8835851 w 8977313"/>
              <a:gd name="connsiteY2336" fmla="*/ 2879020 h 11880850"/>
              <a:gd name="connsiteX2337" fmla="*/ 8836519 w 8977313"/>
              <a:gd name="connsiteY2337" fmla="*/ 2874529 h 11880850"/>
              <a:gd name="connsiteX2338" fmla="*/ 8837186 w 8977313"/>
              <a:gd name="connsiteY2338" fmla="*/ 2870036 h 11880850"/>
              <a:gd name="connsiteX2339" fmla="*/ 8837852 w 8977313"/>
              <a:gd name="connsiteY2339" fmla="*/ 2865544 h 11880850"/>
              <a:gd name="connsiteX2340" fmla="*/ 8829004 w 8977313"/>
              <a:gd name="connsiteY2340" fmla="*/ 2863826 h 11880850"/>
              <a:gd name="connsiteX2341" fmla="*/ 8831006 w 8977313"/>
              <a:gd name="connsiteY2341" fmla="*/ 2850349 h 11880850"/>
              <a:gd name="connsiteX2342" fmla="*/ 8838347 w 8977313"/>
              <a:gd name="connsiteY2342" fmla="*/ 2800934 h 11880850"/>
              <a:gd name="connsiteX2343" fmla="*/ 8828832 w 8977313"/>
              <a:gd name="connsiteY2343" fmla="*/ 2803707 h 11880850"/>
              <a:gd name="connsiteX2344" fmla="*/ 8843686 w 8977313"/>
              <a:gd name="connsiteY2344" fmla="*/ 2764995 h 11880850"/>
              <a:gd name="connsiteX2345" fmla="*/ 8840844 w 8977313"/>
              <a:gd name="connsiteY2345" fmla="*/ 2722847 h 11880850"/>
              <a:gd name="connsiteX2346" fmla="*/ 8842846 w 8977313"/>
              <a:gd name="connsiteY2346" fmla="*/ 2709370 h 11880850"/>
              <a:gd name="connsiteX2347" fmla="*/ 8832665 w 8977313"/>
              <a:gd name="connsiteY2347" fmla="*/ 2716637 h 11880850"/>
              <a:gd name="connsiteX2348" fmla="*/ 8842675 w 8977313"/>
              <a:gd name="connsiteY2348" fmla="*/ 2649251 h 11880850"/>
              <a:gd name="connsiteX2349" fmla="*/ 8833826 w 8977313"/>
              <a:gd name="connsiteY2349" fmla="*/ 2647533 h 11880850"/>
              <a:gd name="connsiteX2350" fmla="*/ 8830489 w 8977313"/>
              <a:gd name="connsiteY2350" fmla="*/ 2669995 h 11880850"/>
              <a:gd name="connsiteX2351" fmla="*/ 8821642 w 8977313"/>
              <a:gd name="connsiteY2351" fmla="*/ 2668277 h 11880850"/>
              <a:gd name="connsiteX2352" fmla="*/ 8812299 w 8977313"/>
              <a:gd name="connsiteY2352" fmla="*/ 2731169 h 11880850"/>
              <a:gd name="connsiteX2353" fmla="*/ 8802115 w 8977313"/>
              <a:gd name="connsiteY2353" fmla="*/ 2738436 h 11880850"/>
              <a:gd name="connsiteX2354" fmla="*/ 8803451 w 8977313"/>
              <a:gd name="connsiteY2354" fmla="*/ 2729451 h 11880850"/>
              <a:gd name="connsiteX2355" fmla="*/ 8804118 w 8977313"/>
              <a:gd name="connsiteY2355" fmla="*/ 2724958 h 11880850"/>
              <a:gd name="connsiteX2356" fmla="*/ 8804785 w 8977313"/>
              <a:gd name="connsiteY2356" fmla="*/ 2720466 h 11880850"/>
              <a:gd name="connsiteX2357" fmla="*/ 8805453 w 8977313"/>
              <a:gd name="connsiteY2357" fmla="*/ 2715974 h 11880850"/>
              <a:gd name="connsiteX2358" fmla="*/ 8810125 w 8977313"/>
              <a:gd name="connsiteY2358" fmla="*/ 2684527 h 11880850"/>
              <a:gd name="connsiteX2359" fmla="*/ 8800610 w 8977313"/>
              <a:gd name="connsiteY2359" fmla="*/ 2687302 h 11880850"/>
              <a:gd name="connsiteX2360" fmla="*/ 8802612 w 8977313"/>
              <a:gd name="connsiteY2360" fmla="*/ 2673826 h 11880850"/>
              <a:gd name="connsiteX2361" fmla="*/ 8804614 w 8977313"/>
              <a:gd name="connsiteY2361" fmla="*/ 2660349 h 11880850"/>
              <a:gd name="connsiteX2362" fmla="*/ 8816798 w 8977313"/>
              <a:gd name="connsiteY2362" fmla="*/ 2639604 h 11880850"/>
              <a:gd name="connsiteX2363" fmla="*/ 8819468 w 8977313"/>
              <a:gd name="connsiteY2363" fmla="*/ 2621634 h 11880850"/>
              <a:gd name="connsiteX2364" fmla="*/ 8828984 w 8977313"/>
              <a:gd name="connsiteY2364" fmla="*/ 2618862 h 11880850"/>
              <a:gd name="connsiteX2365" fmla="*/ 8832320 w 8977313"/>
              <a:gd name="connsiteY2365" fmla="*/ 2596400 h 11880850"/>
              <a:gd name="connsiteX2366" fmla="*/ 8833655 w 8977313"/>
              <a:gd name="connsiteY2366" fmla="*/ 2587416 h 11880850"/>
              <a:gd name="connsiteX2367" fmla="*/ 8834323 w 8977313"/>
              <a:gd name="connsiteY2367" fmla="*/ 2582923 h 11880850"/>
              <a:gd name="connsiteX2368" fmla="*/ 8853180 w 8977313"/>
              <a:gd name="connsiteY2368" fmla="*/ 2517257 h 11880850"/>
              <a:gd name="connsiteX2369" fmla="*/ 8843667 w 8977313"/>
              <a:gd name="connsiteY2369" fmla="*/ 2520030 h 11880850"/>
              <a:gd name="connsiteX2370" fmla="*/ 8824807 w 8977313"/>
              <a:gd name="connsiteY2370" fmla="*/ 2585698 h 11880850"/>
              <a:gd name="connsiteX2371" fmla="*/ 8819296 w 8977313"/>
              <a:gd name="connsiteY2371" fmla="*/ 2561517 h 11880850"/>
              <a:gd name="connsiteX2372" fmla="*/ 8818629 w 8977313"/>
              <a:gd name="connsiteY2372" fmla="*/ 2566009 h 11880850"/>
              <a:gd name="connsiteX2373" fmla="*/ 8809113 w 8977313"/>
              <a:gd name="connsiteY2373" fmla="*/ 2568784 h 11880850"/>
              <a:gd name="connsiteX2374" fmla="*/ 8810448 w 8977313"/>
              <a:gd name="connsiteY2374" fmla="*/ 2559800 h 11880850"/>
              <a:gd name="connsiteX2375" fmla="*/ 8821967 w 8977313"/>
              <a:gd name="connsiteY2375" fmla="*/ 2543549 h 11880850"/>
              <a:gd name="connsiteX2376" fmla="*/ 8821299 w 8977313"/>
              <a:gd name="connsiteY2376" fmla="*/ 2548041 h 11880850"/>
              <a:gd name="connsiteX2377" fmla="*/ 8834150 w 8977313"/>
              <a:gd name="connsiteY2377" fmla="*/ 2522805 h 11880850"/>
              <a:gd name="connsiteX2378" fmla="*/ 8834817 w 8977313"/>
              <a:gd name="connsiteY2378" fmla="*/ 2518313 h 11880850"/>
              <a:gd name="connsiteX2379" fmla="*/ 8836819 w 8977313"/>
              <a:gd name="connsiteY2379" fmla="*/ 2504836 h 11880850"/>
              <a:gd name="connsiteX2380" fmla="*/ 8837487 w 8977313"/>
              <a:gd name="connsiteY2380" fmla="*/ 2500344 h 11880850"/>
              <a:gd name="connsiteX2381" fmla="*/ 8828639 w 8977313"/>
              <a:gd name="connsiteY2381" fmla="*/ 2498626 h 11880850"/>
              <a:gd name="connsiteX2382" fmla="*/ 8830641 w 8977313"/>
              <a:gd name="connsiteY2382" fmla="*/ 2485150 h 11880850"/>
              <a:gd name="connsiteX2383" fmla="*/ 8822460 w 8977313"/>
              <a:gd name="connsiteY2383" fmla="*/ 2478938 h 11880850"/>
              <a:gd name="connsiteX2384" fmla="*/ 8825130 w 8977313"/>
              <a:gd name="connsiteY2384" fmla="*/ 2460970 h 11880850"/>
              <a:gd name="connsiteX2385" fmla="*/ 8833312 w 8977313"/>
              <a:gd name="connsiteY2385" fmla="*/ 2467180 h 11880850"/>
              <a:gd name="connsiteX2386" fmla="*/ 8839318 w 8977313"/>
              <a:gd name="connsiteY2386" fmla="*/ 2426749 h 11880850"/>
              <a:gd name="connsiteX2387" fmla="*/ 8837317 w 8977313"/>
              <a:gd name="connsiteY2387" fmla="*/ 2440226 h 11880850"/>
              <a:gd name="connsiteX2388" fmla="*/ 8827800 w 8977313"/>
              <a:gd name="connsiteY2388" fmla="*/ 2443001 h 11880850"/>
              <a:gd name="connsiteX2389" fmla="*/ 8833139 w 8977313"/>
              <a:gd name="connsiteY2389" fmla="*/ 2407062 h 11880850"/>
              <a:gd name="connsiteX2390" fmla="*/ 8843323 w 8977313"/>
              <a:gd name="connsiteY2390" fmla="*/ 2399795 h 11880850"/>
              <a:gd name="connsiteX2391" fmla="*/ 8842655 w 8977313"/>
              <a:gd name="connsiteY2391" fmla="*/ 2404288 h 11880850"/>
              <a:gd name="connsiteX2392" fmla="*/ 8854172 w 8977313"/>
              <a:gd name="connsiteY2392" fmla="*/ 2388035 h 11880850"/>
              <a:gd name="connsiteX2393" fmla="*/ 8862353 w 8977313"/>
              <a:gd name="connsiteY2393" fmla="*/ 2394247 h 11880850"/>
              <a:gd name="connsiteX2394" fmla="*/ 8863271 w 8977313"/>
              <a:gd name="connsiteY2394" fmla="*/ 2388070 h 11880850"/>
              <a:gd name="connsiteX2395" fmla="*/ 8863694 w 8977313"/>
              <a:gd name="connsiteY2395" fmla="*/ 2385225 h 11880850"/>
              <a:gd name="connsiteX2396" fmla="*/ 8863687 w 8977313"/>
              <a:gd name="connsiteY2396" fmla="*/ 2385263 h 11880850"/>
              <a:gd name="connsiteX2397" fmla="*/ 8863694 w 8977313"/>
              <a:gd name="connsiteY2397" fmla="*/ 2385222 h 11880850"/>
              <a:gd name="connsiteX2398" fmla="*/ 8863695 w 8977313"/>
              <a:gd name="connsiteY2398" fmla="*/ 2385215 h 11880850"/>
              <a:gd name="connsiteX2399" fmla="*/ 8863704 w 8977313"/>
              <a:gd name="connsiteY2399" fmla="*/ 2385161 h 11880850"/>
              <a:gd name="connsiteX2400" fmla="*/ 8863761 w 8977313"/>
              <a:gd name="connsiteY2400" fmla="*/ 2384771 h 11880850"/>
              <a:gd name="connsiteX2401" fmla="*/ 8863707 w 8977313"/>
              <a:gd name="connsiteY2401" fmla="*/ 2385139 h 11880850"/>
              <a:gd name="connsiteX2402" fmla="*/ 8865690 w 8977313"/>
              <a:gd name="connsiteY2402" fmla="*/ 2371786 h 11880850"/>
              <a:gd name="connsiteX2403" fmla="*/ 8866357 w 8977313"/>
              <a:gd name="connsiteY2403" fmla="*/ 2367294 h 11880850"/>
              <a:gd name="connsiteX2404" fmla="*/ 8858843 w 8977313"/>
              <a:gd name="connsiteY2404" fmla="*/ 2356590 h 11880850"/>
              <a:gd name="connsiteX2405" fmla="*/ 8867692 w 8977313"/>
              <a:gd name="connsiteY2405" fmla="*/ 2358310 h 11880850"/>
              <a:gd name="connsiteX2406" fmla="*/ 8872364 w 8977313"/>
              <a:gd name="connsiteY2406" fmla="*/ 2326863 h 11880850"/>
              <a:gd name="connsiteX2407" fmla="*/ 8862847 w 8977313"/>
              <a:gd name="connsiteY2407" fmla="*/ 2329637 h 11880850"/>
              <a:gd name="connsiteX2408" fmla="*/ 8854668 w 8977313"/>
              <a:gd name="connsiteY2408" fmla="*/ 2323427 h 11880850"/>
              <a:gd name="connsiteX2409" fmla="*/ 8857336 w 8977313"/>
              <a:gd name="connsiteY2409" fmla="*/ 2305457 h 11880850"/>
              <a:gd name="connsiteX2410" fmla="*/ 8863344 w 8977313"/>
              <a:gd name="connsiteY2410" fmla="*/ 2265026 h 11880850"/>
              <a:gd name="connsiteX2411" fmla="*/ 8869521 w 8977313"/>
              <a:gd name="connsiteY2411" fmla="*/ 2284714 h 11880850"/>
              <a:gd name="connsiteX2412" fmla="*/ 8866184 w 8977313"/>
              <a:gd name="connsiteY2412" fmla="*/ 2307175 h 11880850"/>
              <a:gd name="connsiteX2413" fmla="*/ 8870189 w 8977313"/>
              <a:gd name="connsiteY2413" fmla="*/ 2280221 h 11880850"/>
              <a:gd name="connsiteX2414" fmla="*/ 8872191 w 8977313"/>
              <a:gd name="connsiteY2414" fmla="*/ 2266745 h 11880850"/>
              <a:gd name="connsiteX2415" fmla="*/ 8881534 w 8977313"/>
              <a:gd name="connsiteY2415" fmla="*/ 2203852 h 11880850"/>
              <a:gd name="connsiteX2416" fmla="*/ 8874989 w 8977313"/>
              <a:gd name="connsiteY2416" fmla="*/ 2198884 h 11880850"/>
              <a:gd name="connsiteX2417" fmla="*/ 8872687 w 8977313"/>
              <a:gd name="connsiteY2417" fmla="*/ 2202135 h 11880850"/>
              <a:gd name="connsiteX2418" fmla="*/ 8874377 w 8977313"/>
              <a:gd name="connsiteY2418" fmla="*/ 2198420 h 11880850"/>
              <a:gd name="connsiteX2419" fmla="*/ 8873355 w 8977313"/>
              <a:gd name="connsiteY2419" fmla="*/ 2197643 h 11880850"/>
              <a:gd name="connsiteX2420" fmla="*/ 8864506 w 8977313"/>
              <a:gd name="connsiteY2420" fmla="*/ 2195924 h 11880850"/>
              <a:gd name="connsiteX2421" fmla="*/ 8865173 w 8977313"/>
              <a:gd name="connsiteY2421" fmla="*/ 2191433 h 11880850"/>
              <a:gd name="connsiteX2422" fmla="*/ 8875357 w 8977313"/>
              <a:gd name="connsiteY2422" fmla="*/ 2184165 h 11880850"/>
              <a:gd name="connsiteX2423" fmla="*/ 8876691 w 8977313"/>
              <a:gd name="connsiteY2423" fmla="*/ 2175182 h 11880850"/>
              <a:gd name="connsiteX2424" fmla="*/ 8877756 w 8977313"/>
              <a:gd name="connsiteY2424" fmla="*/ 2190987 h 11880850"/>
              <a:gd name="connsiteX2425" fmla="*/ 8874377 w 8977313"/>
              <a:gd name="connsiteY2425" fmla="*/ 2198420 h 11880850"/>
              <a:gd name="connsiteX2426" fmla="*/ 8874989 w 8977313"/>
              <a:gd name="connsiteY2426" fmla="*/ 2198884 h 11880850"/>
              <a:gd name="connsiteX2427" fmla="*/ 8884203 w 8977313"/>
              <a:gd name="connsiteY2427" fmla="*/ 2185884 h 11880850"/>
              <a:gd name="connsiteX2428" fmla="*/ 8892386 w 8977313"/>
              <a:gd name="connsiteY2428" fmla="*/ 2192094 h 11880850"/>
              <a:gd name="connsiteX2429" fmla="*/ 8888875 w 8977313"/>
              <a:gd name="connsiteY2429" fmla="*/ 2154438 h 11880850"/>
              <a:gd name="connsiteX2430" fmla="*/ 8888207 w 8977313"/>
              <a:gd name="connsiteY2430" fmla="*/ 2158930 h 11880850"/>
              <a:gd name="connsiteX2431" fmla="*/ 8886873 w 8977313"/>
              <a:gd name="connsiteY2431" fmla="*/ 2167914 h 11880850"/>
              <a:gd name="connsiteX2432" fmla="*/ 8886205 w 8977313"/>
              <a:gd name="connsiteY2432" fmla="*/ 2172406 h 11880850"/>
              <a:gd name="connsiteX2433" fmla="*/ 8885537 w 8977313"/>
              <a:gd name="connsiteY2433" fmla="*/ 2176899 h 11880850"/>
              <a:gd name="connsiteX2434" fmla="*/ 8877358 w 8977313"/>
              <a:gd name="connsiteY2434" fmla="*/ 2170688 h 11880850"/>
              <a:gd name="connsiteX2435" fmla="*/ 8879361 w 8977313"/>
              <a:gd name="connsiteY2435" fmla="*/ 2157212 h 11880850"/>
              <a:gd name="connsiteX2436" fmla="*/ 8880029 w 8977313"/>
              <a:gd name="connsiteY2436" fmla="*/ 2152719 h 11880850"/>
              <a:gd name="connsiteX2437" fmla="*/ 8882030 w 8977313"/>
              <a:gd name="connsiteY2437" fmla="*/ 2139242 h 11880850"/>
              <a:gd name="connsiteX2438" fmla="*/ 8893547 w 8977313"/>
              <a:gd name="connsiteY2438" fmla="*/ 2122991 h 11880850"/>
              <a:gd name="connsiteX2439" fmla="*/ 8901060 w 8977313"/>
              <a:gd name="connsiteY2439" fmla="*/ 2133694 h 11880850"/>
              <a:gd name="connsiteX2440" fmla="*/ 8900393 w 8977313"/>
              <a:gd name="connsiteY2440" fmla="*/ 2138187 h 11880850"/>
              <a:gd name="connsiteX2441" fmla="*/ 8898391 w 8977313"/>
              <a:gd name="connsiteY2441" fmla="*/ 2151663 h 11880850"/>
              <a:gd name="connsiteX2442" fmla="*/ 8908573 w 8977313"/>
              <a:gd name="connsiteY2442" fmla="*/ 2144397 h 11880850"/>
              <a:gd name="connsiteX2443" fmla="*/ 8915914 w 8977313"/>
              <a:gd name="connsiteY2443" fmla="*/ 2094982 h 11880850"/>
              <a:gd name="connsiteX2444" fmla="*/ 8917249 w 8977313"/>
              <a:gd name="connsiteY2444" fmla="*/ 2085998 h 11880850"/>
              <a:gd name="connsiteX2445" fmla="*/ 8917916 w 8977313"/>
              <a:gd name="connsiteY2445" fmla="*/ 2081505 h 11880850"/>
              <a:gd name="connsiteX2446" fmla="*/ 8918584 w 8977313"/>
              <a:gd name="connsiteY2446" fmla="*/ 2077012 h 11880850"/>
              <a:gd name="connsiteX2447" fmla="*/ 8919250 w 8977313"/>
              <a:gd name="connsiteY2447" fmla="*/ 2072520 h 11880850"/>
              <a:gd name="connsiteX2448" fmla="*/ 8920586 w 8977313"/>
              <a:gd name="connsiteY2448" fmla="*/ 2063535 h 11880850"/>
              <a:gd name="connsiteX2449" fmla="*/ 8921253 w 8977313"/>
              <a:gd name="connsiteY2449" fmla="*/ 2059043 h 11880850"/>
              <a:gd name="connsiteX2450" fmla="*/ 8923256 w 8977313"/>
              <a:gd name="connsiteY2450" fmla="*/ 2045567 h 11880850"/>
              <a:gd name="connsiteX2451" fmla="*/ 8930596 w 8977313"/>
              <a:gd name="connsiteY2451" fmla="*/ 1996152 h 11880850"/>
              <a:gd name="connsiteX2452" fmla="*/ 8933933 w 8977313"/>
              <a:gd name="connsiteY2452" fmla="*/ 1973690 h 11880850"/>
              <a:gd name="connsiteX2453" fmla="*/ 8922417 w 8977313"/>
              <a:gd name="connsiteY2453" fmla="*/ 1989941 h 11880850"/>
              <a:gd name="connsiteX2454" fmla="*/ 8927088 w 8977313"/>
              <a:gd name="connsiteY2454" fmla="*/ 1958496 h 11880850"/>
              <a:gd name="connsiteX2455" fmla="*/ 8916905 w 8977313"/>
              <a:gd name="connsiteY2455" fmla="*/ 1965762 h 11880850"/>
              <a:gd name="connsiteX2456" fmla="*/ 8920908 w 8977313"/>
              <a:gd name="connsiteY2456" fmla="*/ 1938808 h 11880850"/>
              <a:gd name="connsiteX2457" fmla="*/ 8922912 w 8977313"/>
              <a:gd name="connsiteY2457" fmla="*/ 1925331 h 11880850"/>
              <a:gd name="connsiteX2458" fmla="*/ 8933095 w 8977313"/>
              <a:gd name="connsiteY2458" fmla="*/ 1918064 h 11880850"/>
              <a:gd name="connsiteX2459" fmla="*/ 8934262 w 8977313"/>
              <a:gd name="connsiteY2459" fmla="*/ 1910203 h 11880850"/>
              <a:gd name="connsiteX2460" fmla="*/ 8934429 w 8977313"/>
              <a:gd name="connsiteY2460" fmla="*/ 1909080 h 11880850"/>
              <a:gd name="connsiteX2461" fmla="*/ 8933319 w 8977313"/>
              <a:gd name="connsiteY2461" fmla="*/ 1906986 h 11880850"/>
              <a:gd name="connsiteX2462" fmla="*/ 8924913 w 8977313"/>
              <a:gd name="connsiteY2462" fmla="*/ 1911852 h 11880850"/>
              <a:gd name="connsiteX2463" fmla="*/ 8926248 w 8977313"/>
              <a:gd name="connsiteY2463" fmla="*/ 1902869 h 11880850"/>
              <a:gd name="connsiteX2464" fmla="*/ 8928918 w 8977313"/>
              <a:gd name="connsiteY2464" fmla="*/ 1884900 h 11880850"/>
              <a:gd name="connsiteX2465" fmla="*/ 8929585 w 8977313"/>
              <a:gd name="connsiteY2465" fmla="*/ 1880408 h 11880850"/>
              <a:gd name="connsiteX2466" fmla="*/ 8924075 w 8977313"/>
              <a:gd name="connsiteY2466" fmla="*/ 1856229 h 11880850"/>
              <a:gd name="connsiteX2467" fmla="*/ 8924743 w 8977313"/>
              <a:gd name="connsiteY2467" fmla="*/ 1851737 h 11880850"/>
              <a:gd name="connsiteX2468" fmla="*/ 8934256 w 8977313"/>
              <a:gd name="connsiteY2468" fmla="*/ 1848960 h 11880850"/>
              <a:gd name="connsiteX2469" fmla="*/ 8936926 w 8977313"/>
              <a:gd name="connsiteY2469" fmla="*/ 1830994 h 11880850"/>
              <a:gd name="connsiteX2470" fmla="*/ 8944936 w 8977313"/>
              <a:gd name="connsiteY2470" fmla="*/ 1777086 h 11880850"/>
              <a:gd name="connsiteX2471" fmla="*/ 8950274 w 8977313"/>
              <a:gd name="connsiteY2471" fmla="*/ 1741146 h 11880850"/>
              <a:gd name="connsiteX2472" fmla="*/ 8955613 w 8977313"/>
              <a:gd name="connsiteY2472" fmla="*/ 1705208 h 11880850"/>
              <a:gd name="connsiteX2473" fmla="*/ 8965795 w 8977313"/>
              <a:gd name="connsiteY2473" fmla="*/ 1697943 h 11880850"/>
              <a:gd name="connsiteX2474" fmla="*/ 8965129 w 8977313"/>
              <a:gd name="connsiteY2474" fmla="*/ 1702435 h 11880850"/>
              <a:gd name="connsiteX2475" fmla="*/ 8963794 w 8977313"/>
              <a:gd name="connsiteY2475" fmla="*/ 1711419 h 11880850"/>
              <a:gd name="connsiteX2476" fmla="*/ 8962459 w 8977313"/>
              <a:gd name="connsiteY2476" fmla="*/ 1720403 h 11880850"/>
              <a:gd name="connsiteX2477" fmla="*/ 8961792 w 8977313"/>
              <a:gd name="connsiteY2477" fmla="*/ 1724895 h 11880850"/>
              <a:gd name="connsiteX2478" fmla="*/ 8970639 w 8977313"/>
              <a:gd name="connsiteY2478" fmla="*/ 1726612 h 11880850"/>
              <a:gd name="connsiteX2479" fmla="*/ 8971307 w 8977313"/>
              <a:gd name="connsiteY2479" fmla="*/ 1722121 h 11880850"/>
              <a:gd name="connsiteX2480" fmla="*/ 8972641 w 8977313"/>
              <a:gd name="connsiteY2480" fmla="*/ 1713136 h 11880850"/>
              <a:gd name="connsiteX2481" fmla="*/ 8973976 w 8977313"/>
              <a:gd name="connsiteY2481" fmla="*/ 1704152 h 11880850"/>
              <a:gd name="connsiteX2482" fmla="*/ 8977313 w 8977313"/>
              <a:gd name="connsiteY2482" fmla="*/ 1681692 h 11880850"/>
              <a:gd name="connsiteX2483" fmla="*/ 8958950 w 8977313"/>
              <a:gd name="connsiteY2483" fmla="*/ 1682747 h 11880850"/>
              <a:gd name="connsiteX2484" fmla="*/ 8957615 w 8977313"/>
              <a:gd name="connsiteY2484" fmla="*/ 1691732 h 11880850"/>
              <a:gd name="connsiteX2485" fmla="*/ 8951437 w 8977313"/>
              <a:gd name="connsiteY2485" fmla="*/ 1672044 h 11880850"/>
              <a:gd name="connsiteX2486" fmla="*/ 8952106 w 8977313"/>
              <a:gd name="connsiteY2486" fmla="*/ 1667552 h 11880850"/>
              <a:gd name="connsiteX2487" fmla="*/ 8952772 w 8977313"/>
              <a:gd name="connsiteY2487" fmla="*/ 1663060 h 11880850"/>
              <a:gd name="connsiteX2488" fmla="*/ 8953440 w 8977313"/>
              <a:gd name="connsiteY2488" fmla="*/ 1658567 h 11880850"/>
              <a:gd name="connsiteX2489" fmla="*/ 8956109 w 8977313"/>
              <a:gd name="connsiteY2489" fmla="*/ 1640599 h 11880850"/>
              <a:gd name="connsiteX2490" fmla="*/ 8948595 w 8977313"/>
              <a:gd name="connsiteY2490" fmla="*/ 1629895 h 11880850"/>
              <a:gd name="connsiteX2491" fmla="*/ 8954601 w 8977313"/>
              <a:gd name="connsiteY2491" fmla="*/ 1589465 h 11880850"/>
              <a:gd name="connsiteX2492" fmla="*/ 8955936 w 8977313"/>
              <a:gd name="connsiteY2492" fmla="*/ 1580480 h 11880850"/>
              <a:gd name="connsiteX2493" fmla="*/ 8948424 w 8977313"/>
              <a:gd name="connsiteY2493" fmla="*/ 1569777 h 11880850"/>
              <a:gd name="connsiteX2494" fmla="*/ 8965280 w 8977313"/>
              <a:gd name="connsiteY2494" fmla="*/ 1517588 h 11880850"/>
              <a:gd name="connsiteX2495" fmla="*/ 8967282 w 8977313"/>
              <a:gd name="connsiteY2495" fmla="*/ 1504111 h 11880850"/>
              <a:gd name="connsiteX2496" fmla="*/ 8956432 w 8977313"/>
              <a:gd name="connsiteY2496" fmla="*/ 1515870 h 11880850"/>
              <a:gd name="connsiteX2497" fmla="*/ 8945582 w 8977313"/>
              <a:gd name="connsiteY2497" fmla="*/ 1527629 h 11880850"/>
              <a:gd name="connsiteX2498" fmla="*/ 8953097 w 8977313"/>
              <a:gd name="connsiteY2498" fmla="*/ 1538332 h 11880850"/>
              <a:gd name="connsiteX2499" fmla="*/ 8950426 w 8977313"/>
              <a:gd name="connsiteY2499" fmla="*/ 1556301 h 11880850"/>
              <a:gd name="connsiteX2500" fmla="*/ 8947318 w 8977313"/>
              <a:gd name="connsiteY2500" fmla="*/ 1569563 h 11880850"/>
              <a:gd name="connsiteX2501" fmla="*/ 8937574 w 8977313"/>
              <a:gd name="connsiteY2501" fmla="*/ 1581538 h 11880850"/>
              <a:gd name="connsiteX2502" fmla="*/ 8937490 w 8977313"/>
              <a:gd name="connsiteY2502" fmla="*/ 1582098 h 11880850"/>
              <a:gd name="connsiteX2503" fmla="*/ 8936906 w 8977313"/>
              <a:gd name="connsiteY2503" fmla="*/ 1586030 h 11880850"/>
              <a:gd name="connsiteX2504" fmla="*/ 8936238 w 8977313"/>
              <a:gd name="connsiteY2504" fmla="*/ 1590520 h 11880850"/>
              <a:gd name="connsiteX2505" fmla="*/ 8935571 w 8977313"/>
              <a:gd name="connsiteY2505" fmla="*/ 1595013 h 11880850"/>
              <a:gd name="connsiteX2506" fmla="*/ 8926724 w 8977313"/>
              <a:gd name="connsiteY2506" fmla="*/ 1593295 h 11880850"/>
              <a:gd name="connsiteX2507" fmla="*/ 8924722 w 8977313"/>
              <a:gd name="connsiteY2507" fmla="*/ 1606773 h 11880850"/>
              <a:gd name="connsiteX2508" fmla="*/ 8922721 w 8977313"/>
              <a:gd name="connsiteY2508" fmla="*/ 1620248 h 11880850"/>
              <a:gd name="connsiteX2509" fmla="*/ 8922053 w 8977313"/>
              <a:gd name="connsiteY2509" fmla="*/ 1624742 h 11880850"/>
              <a:gd name="connsiteX2510" fmla="*/ 8912537 w 8977313"/>
              <a:gd name="connsiteY2510" fmla="*/ 1627516 h 11880850"/>
              <a:gd name="connsiteX2511" fmla="*/ 8910534 w 8977313"/>
              <a:gd name="connsiteY2511" fmla="*/ 1640994 h 11880850"/>
              <a:gd name="connsiteX2512" fmla="*/ 8901685 w 8977313"/>
              <a:gd name="connsiteY2512" fmla="*/ 1639274 h 11880850"/>
              <a:gd name="connsiteX2513" fmla="*/ 8903688 w 8977313"/>
              <a:gd name="connsiteY2513" fmla="*/ 1625797 h 11880850"/>
              <a:gd name="connsiteX2514" fmla="*/ 8905691 w 8977313"/>
              <a:gd name="connsiteY2514" fmla="*/ 1612321 h 11880850"/>
              <a:gd name="connsiteX2515" fmla="*/ 8908359 w 8977313"/>
              <a:gd name="connsiteY2515" fmla="*/ 1594351 h 11880850"/>
              <a:gd name="connsiteX2516" fmla="*/ 8900180 w 8977313"/>
              <a:gd name="connsiteY2516" fmla="*/ 1588142 h 11880850"/>
              <a:gd name="connsiteX2517" fmla="*/ 8898177 w 8977313"/>
              <a:gd name="connsiteY2517" fmla="*/ 1601617 h 11880850"/>
              <a:gd name="connsiteX2518" fmla="*/ 8889329 w 8977313"/>
              <a:gd name="connsiteY2518" fmla="*/ 1599899 h 11880850"/>
              <a:gd name="connsiteX2519" fmla="*/ 8901533 w 8977313"/>
              <a:gd name="connsiteY2519" fmla="*/ 1556050 h 11880850"/>
              <a:gd name="connsiteX2520" fmla="*/ 8896002 w 8977313"/>
              <a:gd name="connsiteY2520" fmla="*/ 1554976 h 11880850"/>
              <a:gd name="connsiteX2521" fmla="*/ 8902347 w 8977313"/>
              <a:gd name="connsiteY2521" fmla="*/ 1553128 h 11880850"/>
              <a:gd name="connsiteX2522" fmla="*/ 8908856 w 8977313"/>
              <a:gd name="connsiteY2522" fmla="*/ 1529741 h 11880850"/>
              <a:gd name="connsiteX2523" fmla="*/ 8916368 w 8977313"/>
              <a:gd name="connsiteY2523" fmla="*/ 1540443 h 11880850"/>
              <a:gd name="connsiteX2524" fmla="*/ 8919037 w 8977313"/>
              <a:gd name="connsiteY2524" fmla="*/ 1522475 h 11880850"/>
              <a:gd name="connsiteX2525" fmla="*/ 8925883 w 8977313"/>
              <a:gd name="connsiteY2525" fmla="*/ 1537670 h 11880850"/>
              <a:gd name="connsiteX2526" fmla="*/ 8933225 w 8977313"/>
              <a:gd name="connsiteY2526" fmla="*/ 1488254 h 11880850"/>
              <a:gd name="connsiteX2527" fmla="*/ 8942742 w 8977313"/>
              <a:gd name="connsiteY2527" fmla="*/ 1485480 h 11880850"/>
              <a:gd name="connsiteX2528" fmla="*/ 8943408 w 8977313"/>
              <a:gd name="connsiteY2528" fmla="*/ 1480988 h 11880850"/>
              <a:gd name="connsiteX2529" fmla="*/ 8937229 w 8977313"/>
              <a:gd name="connsiteY2529" fmla="*/ 1461300 h 11880850"/>
              <a:gd name="connsiteX2530" fmla="*/ 8928380 w 8977313"/>
              <a:gd name="connsiteY2530" fmla="*/ 1459582 h 11880850"/>
              <a:gd name="connsiteX2531" fmla="*/ 8931051 w 8977313"/>
              <a:gd name="connsiteY2531" fmla="*/ 1441613 h 11880850"/>
              <a:gd name="connsiteX2532" fmla="*/ 8922204 w 8977313"/>
              <a:gd name="connsiteY2532" fmla="*/ 1439894 h 11880850"/>
              <a:gd name="connsiteX2533" fmla="*/ 8912020 w 8977313"/>
              <a:gd name="connsiteY2533" fmla="*/ 1447160 h 11880850"/>
              <a:gd name="connsiteX2534" fmla="*/ 8912687 w 8977313"/>
              <a:gd name="connsiteY2534" fmla="*/ 1442670 h 11880850"/>
              <a:gd name="connsiteX2535" fmla="*/ 8910140 w 8977313"/>
              <a:gd name="connsiteY2535" fmla="*/ 1444486 h 11880850"/>
              <a:gd name="connsiteX2536" fmla="*/ 8900504 w 8977313"/>
              <a:gd name="connsiteY2536" fmla="*/ 1463413 h 11880850"/>
              <a:gd name="connsiteX2537" fmla="*/ 8901839 w 8977313"/>
              <a:gd name="connsiteY2537" fmla="*/ 1454429 h 11880850"/>
              <a:gd name="connsiteX2538" fmla="*/ 8902505 w 8977313"/>
              <a:gd name="connsiteY2538" fmla="*/ 1449937 h 11880850"/>
              <a:gd name="connsiteX2539" fmla="*/ 8910140 w 8977313"/>
              <a:gd name="connsiteY2539" fmla="*/ 1444486 h 11880850"/>
              <a:gd name="connsiteX2540" fmla="*/ 8913355 w 8977313"/>
              <a:gd name="connsiteY2540" fmla="*/ 1438177 h 11880850"/>
              <a:gd name="connsiteX2541" fmla="*/ 8914022 w 8977313"/>
              <a:gd name="connsiteY2541" fmla="*/ 1433685 h 11880850"/>
              <a:gd name="connsiteX2542" fmla="*/ 8905175 w 8977313"/>
              <a:gd name="connsiteY2542" fmla="*/ 1431967 h 11880850"/>
              <a:gd name="connsiteX2543" fmla="*/ 8905843 w 8977313"/>
              <a:gd name="connsiteY2543" fmla="*/ 1427475 h 11880850"/>
              <a:gd name="connsiteX2544" fmla="*/ 8906510 w 8977313"/>
              <a:gd name="connsiteY2544" fmla="*/ 1422982 h 11880850"/>
              <a:gd name="connsiteX2545" fmla="*/ 8907178 w 8977313"/>
              <a:gd name="connsiteY2545" fmla="*/ 1418490 h 11880850"/>
              <a:gd name="connsiteX2546" fmla="*/ 8897661 w 8977313"/>
              <a:gd name="connsiteY2546" fmla="*/ 1421263 h 11880850"/>
              <a:gd name="connsiteX2547" fmla="*/ 8894991 w 8977313"/>
              <a:gd name="connsiteY2547" fmla="*/ 1439232 h 11880850"/>
              <a:gd name="connsiteX2548" fmla="*/ 8886812 w 8977313"/>
              <a:gd name="connsiteY2548" fmla="*/ 1433022 h 11880850"/>
              <a:gd name="connsiteX2549" fmla="*/ 8844744 w 8977313"/>
              <a:gd name="connsiteY2549" fmla="*/ 1471073 h 11880850"/>
              <a:gd name="connsiteX2550" fmla="*/ 8845412 w 8977313"/>
              <a:gd name="connsiteY2550" fmla="*/ 1466580 h 11880850"/>
              <a:gd name="connsiteX2551" fmla="*/ 8838567 w 8977313"/>
              <a:gd name="connsiteY2551" fmla="*/ 1451385 h 11880850"/>
              <a:gd name="connsiteX2552" fmla="*/ 8839753 w 8977313"/>
              <a:gd name="connsiteY2552" fmla="*/ 1447397 h 11880850"/>
              <a:gd name="connsiteX2553" fmla="*/ 8847315 w 8977313"/>
              <a:gd name="connsiteY2553" fmla="*/ 1448308 h 11880850"/>
              <a:gd name="connsiteX2554" fmla="*/ 8849005 w 8977313"/>
              <a:gd name="connsiteY2554" fmla="*/ 1444590 h 11880850"/>
              <a:gd name="connsiteX2555" fmla="*/ 8849673 w 8977313"/>
              <a:gd name="connsiteY2555" fmla="*/ 1440099 h 11880850"/>
              <a:gd name="connsiteX2556" fmla="*/ 8850340 w 8977313"/>
              <a:gd name="connsiteY2556" fmla="*/ 1435606 h 11880850"/>
              <a:gd name="connsiteX2557" fmla="*/ 8851107 w 8977313"/>
              <a:gd name="connsiteY2557" fmla="*/ 1430440 h 11880850"/>
              <a:gd name="connsiteX2558" fmla="*/ 8852973 w 8977313"/>
              <a:gd name="connsiteY2558" fmla="*/ 1429383 h 11880850"/>
              <a:gd name="connsiteX2559" fmla="*/ 8851364 w 8977313"/>
              <a:gd name="connsiteY2559" fmla="*/ 1440217 h 11880850"/>
              <a:gd name="connsiteX2560" fmla="*/ 8857116 w 8977313"/>
              <a:gd name="connsiteY2560" fmla="*/ 1428696 h 11880850"/>
              <a:gd name="connsiteX2561" fmla="*/ 8860831 w 8977313"/>
              <a:gd name="connsiteY2561" fmla="*/ 1424930 h 11880850"/>
              <a:gd name="connsiteX2562" fmla="*/ 8864420 w 8977313"/>
              <a:gd name="connsiteY2562" fmla="*/ 1422897 h 11880850"/>
              <a:gd name="connsiteX2563" fmla="*/ 8872453 w 8977313"/>
              <a:gd name="connsiteY2563" fmla="*/ 1407124 h 11880850"/>
              <a:gd name="connsiteX2564" fmla="*/ 8870407 w 8977313"/>
              <a:gd name="connsiteY2564" fmla="*/ 1402583 h 11880850"/>
              <a:gd name="connsiteX2565" fmla="*/ 8873710 w 8977313"/>
              <a:gd name="connsiteY2565" fmla="*/ 1398600 h 11880850"/>
              <a:gd name="connsiteX2566" fmla="*/ 8867182 w 8977313"/>
              <a:gd name="connsiteY2566" fmla="*/ 1388141 h 11880850"/>
              <a:gd name="connsiteX2567" fmla="*/ 8865236 w 8977313"/>
              <a:gd name="connsiteY2567" fmla="*/ 1390303 h 11880850"/>
              <a:gd name="connsiteX2568" fmla="*/ 8864917 w 8977313"/>
              <a:gd name="connsiteY2568" fmla="*/ 1388907 h 11880850"/>
              <a:gd name="connsiteX2569" fmla="*/ 8856452 w 8977313"/>
              <a:gd name="connsiteY2569" fmla="*/ 1394466 h 11880850"/>
              <a:gd name="connsiteX2570" fmla="*/ 8857680 w 8977313"/>
              <a:gd name="connsiteY2570" fmla="*/ 1386192 h 11880850"/>
              <a:gd name="connsiteX2571" fmla="*/ 8858348 w 8977313"/>
              <a:gd name="connsiteY2571" fmla="*/ 1381701 h 11880850"/>
              <a:gd name="connsiteX2572" fmla="*/ 8856482 w 8977313"/>
              <a:gd name="connsiteY2572" fmla="*/ 1372637 h 11880850"/>
              <a:gd name="connsiteX2573" fmla="*/ 8848164 w 8977313"/>
              <a:gd name="connsiteY2573" fmla="*/ 1388966 h 11880850"/>
              <a:gd name="connsiteX2574" fmla="*/ 8852255 w 8977313"/>
              <a:gd name="connsiteY2574" fmla="*/ 1392070 h 11880850"/>
              <a:gd name="connsiteX2575" fmla="*/ 8855932 w 8977313"/>
              <a:gd name="connsiteY2575" fmla="*/ 1394861 h 11880850"/>
              <a:gd name="connsiteX2576" fmla="*/ 8850749 w 8977313"/>
              <a:gd name="connsiteY2576" fmla="*/ 1400021 h 11880850"/>
              <a:gd name="connsiteX2577" fmla="*/ 8845908 w 8977313"/>
              <a:gd name="connsiteY2577" fmla="*/ 1401970 h 11880850"/>
              <a:gd name="connsiteX2578" fmla="*/ 8847911 w 8977313"/>
              <a:gd name="connsiteY2578" fmla="*/ 1388494 h 11880850"/>
              <a:gd name="connsiteX2579" fmla="*/ 8839062 w 8977313"/>
              <a:gd name="connsiteY2579" fmla="*/ 1386775 h 11880850"/>
              <a:gd name="connsiteX2580" fmla="*/ 8832364 w 8977313"/>
              <a:gd name="connsiteY2580" fmla="*/ 1393562 h 11880850"/>
              <a:gd name="connsiteX2581" fmla="*/ 8831272 w 8977313"/>
              <a:gd name="connsiteY2581" fmla="*/ 1393452 h 11880850"/>
              <a:gd name="connsiteX2582" fmla="*/ 8833787 w 8977313"/>
              <a:gd name="connsiteY2582" fmla="*/ 1386173 h 11880850"/>
              <a:gd name="connsiteX2583" fmla="*/ 8833139 w 8977313"/>
              <a:gd name="connsiteY2583" fmla="*/ 1367560 h 11880850"/>
              <a:gd name="connsiteX2584" fmla="*/ 8843323 w 8977313"/>
              <a:gd name="connsiteY2584" fmla="*/ 1360293 h 11880850"/>
              <a:gd name="connsiteX2585" fmla="*/ 8842656 w 8977313"/>
              <a:gd name="connsiteY2585" fmla="*/ 1364787 h 11880850"/>
              <a:gd name="connsiteX2586" fmla="*/ 8854171 w 8977313"/>
              <a:gd name="connsiteY2586" fmla="*/ 1348534 h 11880850"/>
              <a:gd name="connsiteX2587" fmla="*/ 8862353 w 8977313"/>
              <a:gd name="connsiteY2587" fmla="*/ 1354745 h 11880850"/>
              <a:gd name="connsiteX2588" fmla="*/ 8863271 w 8977313"/>
              <a:gd name="connsiteY2588" fmla="*/ 1348568 h 11880850"/>
              <a:gd name="connsiteX2589" fmla="*/ 8863689 w 8977313"/>
              <a:gd name="connsiteY2589" fmla="*/ 1345753 h 11880850"/>
              <a:gd name="connsiteX2590" fmla="*/ 8863687 w 8977313"/>
              <a:gd name="connsiteY2590" fmla="*/ 1345761 h 11880850"/>
              <a:gd name="connsiteX2591" fmla="*/ 8863689 w 8977313"/>
              <a:gd name="connsiteY2591" fmla="*/ 1345752 h 11880850"/>
              <a:gd name="connsiteX2592" fmla="*/ 8863690 w 8977313"/>
              <a:gd name="connsiteY2592" fmla="*/ 1345746 h 11880850"/>
              <a:gd name="connsiteX2593" fmla="*/ 8863691 w 8977313"/>
              <a:gd name="connsiteY2593" fmla="*/ 1345742 h 11880850"/>
              <a:gd name="connsiteX2594" fmla="*/ 8863691 w 8977313"/>
              <a:gd name="connsiteY2594" fmla="*/ 1345741 h 11880850"/>
              <a:gd name="connsiteX2595" fmla="*/ 8863692 w 8977313"/>
              <a:gd name="connsiteY2595" fmla="*/ 1345734 h 11880850"/>
              <a:gd name="connsiteX2596" fmla="*/ 8863691 w 8977313"/>
              <a:gd name="connsiteY2596" fmla="*/ 1345735 h 11880850"/>
              <a:gd name="connsiteX2597" fmla="*/ 8863694 w 8977313"/>
              <a:gd name="connsiteY2597" fmla="*/ 1345716 h 11880850"/>
              <a:gd name="connsiteX2598" fmla="*/ 8863695 w 8977313"/>
              <a:gd name="connsiteY2598" fmla="*/ 1345710 h 11880850"/>
              <a:gd name="connsiteX2599" fmla="*/ 8863696 w 8977313"/>
              <a:gd name="connsiteY2599" fmla="*/ 1345702 h 11880850"/>
              <a:gd name="connsiteX2600" fmla="*/ 8863698 w 8977313"/>
              <a:gd name="connsiteY2600" fmla="*/ 1345692 h 11880850"/>
              <a:gd name="connsiteX2601" fmla="*/ 8863699 w 8977313"/>
              <a:gd name="connsiteY2601" fmla="*/ 1345685 h 11880850"/>
              <a:gd name="connsiteX2602" fmla="*/ 8863700 w 8977313"/>
              <a:gd name="connsiteY2602" fmla="*/ 1345673 h 11880850"/>
              <a:gd name="connsiteX2603" fmla="*/ 8863702 w 8977313"/>
              <a:gd name="connsiteY2603" fmla="*/ 1345661 h 11880850"/>
              <a:gd name="connsiteX2604" fmla="*/ 8863716 w 8977313"/>
              <a:gd name="connsiteY2604" fmla="*/ 1345569 h 11880850"/>
              <a:gd name="connsiteX2605" fmla="*/ 8863761 w 8977313"/>
              <a:gd name="connsiteY2605" fmla="*/ 1345269 h 11880850"/>
              <a:gd name="connsiteX2606" fmla="*/ 8863749 w 8977313"/>
              <a:gd name="connsiteY2606" fmla="*/ 1345353 h 11880850"/>
              <a:gd name="connsiteX2607" fmla="*/ 8865690 w 8977313"/>
              <a:gd name="connsiteY2607" fmla="*/ 1332284 h 11880850"/>
              <a:gd name="connsiteX2608" fmla="*/ 8866357 w 8977313"/>
              <a:gd name="connsiteY2608" fmla="*/ 1327792 h 11880850"/>
              <a:gd name="connsiteX2609" fmla="*/ 8858843 w 8977313"/>
              <a:gd name="connsiteY2609" fmla="*/ 1317089 h 11880850"/>
              <a:gd name="connsiteX2610" fmla="*/ 8867692 w 8977313"/>
              <a:gd name="connsiteY2610" fmla="*/ 1318808 h 11880850"/>
              <a:gd name="connsiteX2611" fmla="*/ 8872364 w 8977313"/>
              <a:gd name="connsiteY2611" fmla="*/ 1287362 h 11880850"/>
              <a:gd name="connsiteX2612" fmla="*/ 8862848 w 8977313"/>
              <a:gd name="connsiteY2612" fmla="*/ 1290136 h 11880850"/>
              <a:gd name="connsiteX2613" fmla="*/ 8854668 w 8977313"/>
              <a:gd name="connsiteY2613" fmla="*/ 1283925 h 11880850"/>
              <a:gd name="connsiteX2614" fmla="*/ 8857337 w 8977313"/>
              <a:gd name="connsiteY2614" fmla="*/ 1265956 h 11880850"/>
              <a:gd name="connsiteX2615" fmla="*/ 8863344 w 8977313"/>
              <a:gd name="connsiteY2615" fmla="*/ 1225525 h 11880850"/>
              <a:gd name="connsiteX2616" fmla="*/ 8869520 w 8977313"/>
              <a:gd name="connsiteY2616" fmla="*/ 1245212 h 11880850"/>
              <a:gd name="connsiteX2617" fmla="*/ 8866184 w 8977313"/>
              <a:gd name="connsiteY2617" fmla="*/ 1267674 h 11880850"/>
              <a:gd name="connsiteX2618" fmla="*/ 8870188 w 8977313"/>
              <a:gd name="connsiteY2618" fmla="*/ 1240720 h 11880850"/>
              <a:gd name="connsiteX2619" fmla="*/ 8872191 w 8977313"/>
              <a:gd name="connsiteY2619" fmla="*/ 1227243 h 11880850"/>
              <a:gd name="connsiteX2620" fmla="*/ 8881534 w 8977313"/>
              <a:gd name="connsiteY2620" fmla="*/ 1164350 h 11880850"/>
              <a:gd name="connsiteX2621" fmla="*/ 8874989 w 8977313"/>
              <a:gd name="connsiteY2621" fmla="*/ 1159382 h 11880850"/>
              <a:gd name="connsiteX2622" fmla="*/ 8872687 w 8977313"/>
              <a:gd name="connsiteY2622" fmla="*/ 1162633 h 11880850"/>
              <a:gd name="connsiteX2623" fmla="*/ 8874377 w 8977313"/>
              <a:gd name="connsiteY2623" fmla="*/ 1158918 h 11880850"/>
              <a:gd name="connsiteX2624" fmla="*/ 8873355 w 8977313"/>
              <a:gd name="connsiteY2624" fmla="*/ 1158141 h 11880850"/>
              <a:gd name="connsiteX2625" fmla="*/ 8864506 w 8977313"/>
              <a:gd name="connsiteY2625" fmla="*/ 1156422 h 11880850"/>
              <a:gd name="connsiteX2626" fmla="*/ 8865173 w 8977313"/>
              <a:gd name="connsiteY2626" fmla="*/ 1151931 h 11880850"/>
              <a:gd name="connsiteX2627" fmla="*/ 8875356 w 8977313"/>
              <a:gd name="connsiteY2627" fmla="*/ 1144664 h 11880850"/>
              <a:gd name="connsiteX2628" fmla="*/ 8876691 w 8977313"/>
              <a:gd name="connsiteY2628" fmla="*/ 1135679 h 11880850"/>
              <a:gd name="connsiteX2629" fmla="*/ 8877757 w 8977313"/>
              <a:gd name="connsiteY2629" fmla="*/ 1151485 h 11880850"/>
              <a:gd name="connsiteX2630" fmla="*/ 8874377 w 8977313"/>
              <a:gd name="connsiteY2630" fmla="*/ 1158918 h 11880850"/>
              <a:gd name="connsiteX2631" fmla="*/ 8874989 w 8977313"/>
              <a:gd name="connsiteY2631" fmla="*/ 1159382 h 11880850"/>
              <a:gd name="connsiteX2632" fmla="*/ 8884203 w 8977313"/>
              <a:gd name="connsiteY2632" fmla="*/ 1146382 h 11880850"/>
              <a:gd name="connsiteX2633" fmla="*/ 8892385 w 8977313"/>
              <a:gd name="connsiteY2633" fmla="*/ 1152593 h 11880850"/>
              <a:gd name="connsiteX2634" fmla="*/ 8888875 w 8977313"/>
              <a:gd name="connsiteY2634" fmla="*/ 1114936 h 11880850"/>
              <a:gd name="connsiteX2635" fmla="*/ 8888207 w 8977313"/>
              <a:gd name="connsiteY2635" fmla="*/ 1119428 h 11880850"/>
              <a:gd name="connsiteX2636" fmla="*/ 8886872 w 8977313"/>
              <a:gd name="connsiteY2636" fmla="*/ 1128413 h 11880850"/>
              <a:gd name="connsiteX2637" fmla="*/ 8886205 w 8977313"/>
              <a:gd name="connsiteY2637" fmla="*/ 1132904 h 11880850"/>
              <a:gd name="connsiteX2638" fmla="*/ 8885537 w 8977313"/>
              <a:gd name="connsiteY2638" fmla="*/ 1137397 h 11880850"/>
              <a:gd name="connsiteX2639" fmla="*/ 8877358 w 8977313"/>
              <a:gd name="connsiteY2639" fmla="*/ 1131186 h 11880850"/>
              <a:gd name="connsiteX2640" fmla="*/ 8879361 w 8977313"/>
              <a:gd name="connsiteY2640" fmla="*/ 1117710 h 11880850"/>
              <a:gd name="connsiteX2641" fmla="*/ 8880029 w 8977313"/>
              <a:gd name="connsiteY2641" fmla="*/ 1113217 h 11880850"/>
              <a:gd name="connsiteX2642" fmla="*/ 8882031 w 8977313"/>
              <a:gd name="connsiteY2642" fmla="*/ 1099741 h 11880850"/>
              <a:gd name="connsiteX2643" fmla="*/ 8893547 w 8977313"/>
              <a:gd name="connsiteY2643" fmla="*/ 1083489 h 11880850"/>
              <a:gd name="connsiteX2644" fmla="*/ 8901060 w 8977313"/>
              <a:gd name="connsiteY2644" fmla="*/ 1094191 h 11880850"/>
              <a:gd name="connsiteX2645" fmla="*/ 8900393 w 8977313"/>
              <a:gd name="connsiteY2645" fmla="*/ 1098685 h 11880850"/>
              <a:gd name="connsiteX2646" fmla="*/ 8898391 w 8977313"/>
              <a:gd name="connsiteY2646" fmla="*/ 1112161 h 11880850"/>
              <a:gd name="connsiteX2647" fmla="*/ 8908573 w 8977313"/>
              <a:gd name="connsiteY2647" fmla="*/ 1104894 h 11880850"/>
              <a:gd name="connsiteX2648" fmla="*/ 8915914 w 8977313"/>
              <a:gd name="connsiteY2648" fmla="*/ 1055480 h 11880850"/>
              <a:gd name="connsiteX2649" fmla="*/ 8917249 w 8977313"/>
              <a:gd name="connsiteY2649" fmla="*/ 1046497 h 11880850"/>
              <a:gd name="connsiteX2650" fmla="*/ 8917916 w 8977313"/>
              <a:gd name="connsiteY2650" fmla="*/ 1042003 h 11880850"/>
              <a:gd name="connsiteX2651" fmla="*/ 8918584 w 8977313"/>
              <a:gd name="connsiteY2651" fmla="*/ 1037511 h 11880850"/>
              <a:gd name="connsiteX2652" fmla="*/ 8919250 w 8977313"/>
              <a:gd name="connsiteY2652" fmla="*/ 1033019 h 11880850"/>
              <a:gd name="connsiteX2653" fmla="*/ 8920586 w 8977313"/>
              <a:gd name="connsiteY2653" fmla="*/ 1024033 h 11880850"/>
              <a:gd name="connsiteX2654" fmla="*/ 8921253 w 8977313"/>
              <a:gd name="connsiteY2654" fmla="*/ 1019541 h 11880850"/>
              <a:gd name="connsiteX2655" fmla="*/ 8923256 w 8977313"/>
              <a:gd name="connsiteY2655" fmla="*/ 1006065 h 11880850"/>
              <a:gd name="connsiteX2656" fmla="*/ 8930596 w 8977313"/>
              <a:gd name="connsiteY2656" fmla="*/ 956650 h 11880850"/>
              <a:gd name="connsiteX2657" fmla="*/ 8933933 w 8977313"/>
              <a:gd name="connsiteY2657" fmla="*/ 934188 h 11880850"/>
              <a:gd name="connsiteX2658" fmla="*/ 8922417 w 8977313"/>
              <a:gd name="connsiteY2658" fmla="*/ 950439 h 11880850"/>
              <a:gd name="connsiteX2659" fmla="*/ 8927089 w 8977313"/>
              <a:gd name="connsiteY2659" fmla="*/ 918993 h 11880850"/>
              <a:gd name="connsiteX2660" fmla="*/ 8916905 w 8977313"/>
              <a:gd name="connsiteY2660" fmla="*/ 926259 h 11880850"/>
              <a:gd name="connsiteX2661" fmla="*/ 8920908 w 8977313"/>
              <a:gd name="connsiteY2661" fmla="*/ 899306 h 11880850"/>
              <a:gd name="connsiteX2662" fmla="*/ 8922912 w 8977313"/>
              <a:gd name="connsiteY2662" fmla="*/ 885829 h 11880850"/>
              <a:gd name="connsiteX2663" fmla="*/ 8933094 w 8977313"/>
              <a:gd name="connsiteY2663" fmla="*/ 878562 h 11880850"/>
              <a:gd name="connsiteX2664" fmla="*/ 8934262 w 8977313"/>
              <a:gd name="connsiteY2664" fmla="*/ 870700 h 11880850"/>
              <a:gd name="connsiteX2665" fmla="*/ 8934429 w 8977313"/>
              <a:gd name="connsiteY2665" fmla="*/ 869578 h 11880850"/>
              <a:gd name="connsiteX2666" fmla="*/ 8933319 w 8977313"/>
              <a:gd name="connsiteY2666" fmla="*/ 867484 h 11880850"/>
              <a:gd name="connsiteX2667" fmla="*/ 8924913 w 8977313"/>
              <a:gd name="connsiteY2667" fmla="*/ 872350 h 11880850"/>
              <a:gd name="connsiteX2668" fmla="*/ 8926248 w 8977313"/>
              <a:gd name="connsiteY2668" fmla="*/ 863368 h 11880850"/>
              <a:gd name="connsiteX2669" fmla="*/ 8928918 w 8977313"/>
              <a:gd name="connsiteY2669" fmla="*/ 845398 h 11880850"/>
              <a:gd name="connsiteX2670" fmla="*/ 8929585 w 8977313"/>
              <a:gd name="connsiteY2670" fmla="*/ 840907 h 11880850"/>
              <a:gd name="connsiteX2671" fmla="*/ 8924075 w 8977313"/>
              <a:gd name="connsiteY2671" fmla="*/ 816726 h 11880850"/>
              <a:gd name="connsiteX2672" fmla="*/ 8924743 w 8977313"/>
              <a:gd name="connsiteY2672" fmla="*/ 812234 h 11880850"/>
              <a:gd name="connsiteX2673" fmla="*/ 8934257 w 8977313"/>
              <a:gd name="connsiteY2673" fmla="*/ 809459 h 11880850"/>
              <a:gd name="connsiteX2674" fmla="*/ 8936926 w 8977313"/>
              <a:gd name="connsiteY2674" fmla="*/ 791492 h 11880850"/>
              <a:gd name="connsiteX2675" fmla="*/ 8944936 w 8977313"/>
              <a:gd name="connsiteY2675" fmla="*/ 737584 h 11880850"/>
              <a:gd name="connsiteX2676" fmla="*/ 8950274 w 8977313"/>
              <a:gd name="connsiteY2676" fmla="*/ 701644 h 11880850"/>
              <a:gd name="connsiteX2677" fmla="*/ 8955612 w 8977313"/>
              <a:gd name="connsiteY2677" fmla="*/ 665706 h 11880850"/>
              <a:gd name="connsiteX2678" fmla="*/ 8965796 w 8977313"/>
              <a:gd name="connsiteY2678" fmla="*/ 658441 h 11880850"/>
              <a:gd name="connsiteX2679" fmla="*/ 8965129 w 8977313"/>
              <a:gd name="connsiteY2679" fmla="*/ 662933 h 11880850"/>
              <a:gd name="connsiteX2680" fmla="*/ 8963794 w 8977313"/>
              <a:gd name="connsiteY2680" fmla="*/ 671917 h 11880850"/>
              <a:gd name="connsiteX2681" fmla="*/ 8962459 w 8977313"/>
              <a:gd name="connsiteY2681" fmla="*/ 680901 h 11880850"/>
              <a:gd name="connsiteX2682" fmla="*/ 8961792 w 8977313"/>
              <a:gd name="connsiteY2682" fmla="*/ 685394 h 11880850"/>
              <a:gd name="connsiteX2683" fmla="*/ 8970639 w 8977313"/>
              <a:gd name="connsiteY2683" fmla="*/ 687110 h 11880850"/>
              <a:gd name="connsiteX2684" fmla="*/ 8971307 w 8977313"/>
              <a:gd name="connsiteY2684" fmla="*/ 682620 h 11880850"/>
              <a:gd name="connsiteX2685" fmla="*/ 8972641 w 8977313"/>
              <a:gd name="connsiteY2685" fmla="*/ 673634 h 11880850"/>
              <a:gd name="connsiteX2686" fmla="*/ 8973976 w 8977313"/>
              <a:gd name="connsiteY2686" fmla="*/ 664650 h 11880850"/>
              <a:gd name="connsiteX2687" fmla="*/ 8977313 w 8977313"/>
              <a:gd name="connsiteY2687" fmla="*/ 642190 h 11880850"/>
              <a:gd name="connsiteX2688" fmla="*/ 8958949 w 8977313"/>
              <a:gd name="connsiteY2688" fmla="*/ 643246 h 11880850"/>
              <a:gd name="connsiteX2689" fmla="*/ 8957615 w 8977313"/>
              <a:gd name="connsiteY2689" fmla="*/ 652229 h 11880850"/>
              <a:gd name="connsiteX2690" fmla="*/ 8951437 w 8977313"/>
              <a:gd name="connsiteY2690" fmla="*/ 632542 h 11880850"/>
              <a:gd name="connsiteX2691" fmla="*/ 8952106 w 8977313"/>
              <a:gd name="connsiteY2691" fmla="*/ 628051 h 11880850"/>
              <a:gd name="connsiteX2692" fmla="*/ 8952772 w 8977313"/>
              <a:gd name="connsiteY2692" fmla="*/ 623558 h 11880850"/>
              <a:gd name="connsiteX2693" fmla="*/ 8953440 w 8977313"/>
              <a:gd name="connsiteY2693" fmla="*/ 619065 h 11880850"/>
              <a:gd name="connsiteX2694" fmla="*/ 8956109 w 8977313"/>
              <a:gd name="connsiteY2694" fmla="*/ 601097 h 11880850"/>
              <a:gd name="connsiteX2695" fmla="*/ 8948595 w 8977313"/>
              <a:gd name="connsiteY2695" fmla="*/ 590394 h 11880850"/>
              <a:gd name="connsiteX2696" fmla="*/ 8954601 w 8977313"/>
              <a:gd name="connsiteY2696" fmla="*/ 549963 h 11880850"/>
              <a:gd name="connsiteX2697" fmla="*/ 8955936 w 8977313"/>
              <a:gd name="connsiteY2697" fmla="*/ 540978 h 11880850"/>
              <a:gd name="connsiteX2698" fmla="*/ 8948424 w 8977313"/>
              <a:gd name="connsiteY2698" fmla="*/ 530275 h 11880850"/>
              <a:gd name="connsiteX2699" fmla="*/ 8965280 w 8977313"/>
              <a:gd name="connsiteY2699" fmla="*/ 478086 h 11880850"/>
              <a:gd name="connsiteX2700" fmla="*/ 8967281 w 8977313"/>
              <a:gd name="connsiteY2700" fmla="*/ 464610 h 11880850"/>
              <a:gd name="connsiteX2701" fmla="*/ 8956432 w 8977313"/>
              <a:gd name="connsiteY2701" fmla="*/ 476368 h 11880850"/>
              <a:gd name="connsiteX2702" fmla="*/ 8945581 w 8977313"/>
              <a:gd name="connsiteY2702" fmla="*/ 488127 h 11880850"/>
              <a:gd name="connsiteX2703" fmla="*/ 8953096 w 8977313"/>
              <a:gd name="connsiteY2703" fmla="*/ 498829 h 11880850"/>
              <a:gd name="connsiteX2704" fmla="*/ 8950426 w 8977313"/>
              <a:gd name="connsiteY2704" fmla="*/ 516800 h 11880850"/>
              <a:gd name="connsiteX2705" fmla="*/ 8947318 w 8977313"/>
              <a:gd name="connsiteY2705" fmla="*/ 530061 h 11880850"/>
              <a:gd name="connsiteX2706" fmla="*/ 8937574 w 8977313"/>
              <a:gd name="connsiteY2706" fmla="*/ 542036 h 11880850"/>
              <a:gd name="connsiteX2707" fmla="*/ 8937490 w 8977313"/>
              <a:gd name="connsiteY2707" fmla="*/ 542596 h 11880850"/>
              <a:gd name="connsiteX2708" fmla="*/ 8936906 w 8977313"/>
              <a:gd name="connsiteY2708" fmla="*/ 546528 h 11880850"/>
              <a:gd name="connsiteX2709" fmla="*/ 8936238 w 8977313"/>
              <a:gd name="connsiteY2709" fmla="*/ 551019 h 11880850"/>
              <a:gd name="connsiteX2710" fmla="*/ 8935571 w 8977313"/>
              <a:gd name="connsiteY2710" fmla="*/ 555511 h 11880850"/>
              <a:gd name="connsiteX2711" fmla="*/ 8926725 w 8977313"/>
              <a:gd name="connsiteY2711" fmla="*/ 553794 h 11880850"/>
              <a:gd name="connsiteX2712" fmla="*/ 8924722 w 8977313"/>
              <a:gd name="connsiteY2712" fmla="*/ 567271 h 11880850"/>
              <a:gd name="connsiteX2713" fmla="*/ 8922720 w 8977313"/>
              <a:gd name="connsiteY2713" fmla="*/ 580747 h 11880850"/>
              <a:gd name="connsiteX2714" fmla="*/ 8922053 w 8977313"/>
              <a:gd name="connsiteY2714" fmla="*/ 585240 h 11880850"/>
              <a:gd name="connsiteX2715" fmla="*/ 8912537 w 8977313"/>
              <a:gd name="connsiteY2715" fmla="*/ 588014 h 11880850"/>
              <a:gd name="connsiteX2716" fmla="*/ 8910534 w 8977313"/>
              <a:gd name="connsiteY2716" fmla="*/ 601492 h 11880850"/>
              <a:gd name="connsiteX2717" fmla="*/ 8901685 w 8977313"/>
              <a:gd name="connsiteY2717" fmla="*/ 599773 h 11880850"/>
              <a:gd name="connsiteX2718" fmla="*/ 8903688 w 8977313"/>
              <a:gd name="connsiteY2718" fmla="*/ 586296 h 11880850"/>
              <a:gd name="connsiteX2719" fmla="*/ 8905691 w 8977313"/>
              <a:gd name="connsiteY2719" fmla="*/ 572819 h 11880850"/>
              <a:gd name="connsiteX2720" fmla="*/ 8908359 w 8977313"/>
              <a:gd name="connsiteY2720" fmla="*/ 554849 h 11880850"/>
              <a:gd name="connsiteX2721" fmla="*/ 8900180 w 8977313"/>
              <a:gd name="connsiteY2721" fmla="*/ 548640 h 11880850"/>
              <a:gd name="connsiteX2722" fmla="*/ 8898177 w 8977313"/>
              <a:gd name="connsiteY2722" fmla="*/ 562115 h 11880850"/>
              <a:gd name="connsiteX2723" fmla="*/ 8889328 w 8977313"/>
              <a:gd name="connsiteY2723" fmla="*/ 560397 h 11880850"/>
              <a:gd name="connsiteX2724" fmla="*/ 8901533 w 8977313"/>
              <a:gd name="connsiteY2724" fmla="*/ 516548 h 11880850"/>
              <a:gd name="connsiteX2725" fmla="*/ 8896002 w 8977313"/>
              <a:gd name="connsiteY2725" fmla="*/ 515474 h 11880850"/>
              <a:gd name="connsiteX2726" fmla="*/ 8902347 w 8977313"/>
              <a:gd name="connsiteY2726" fmla="*/ 513626 h 11880850"/>
              <a:gd name="connsiteX2727" fmla="*/ 8908856 w 8977313"/>
              <a:gd name="connsiteY2727" fmla="*/ 490239 h 11880850"/>
              <a:gd name="connsiteX2728" fmla="*/ 8916368 w 8977313"/>
              <a:gd name="connsiteY2728" fmla="*/ 500942 h 11880850"/>
              <a:gd name="connsiteX2729" fmla="*/ 8919038 w 8977313"/>
              <a:gd name="connsiteY2729" fmla="*/ 482972 h 11880850"/>
              <a:gd name="connsiteX2730" fmla="*/ 8925883 w 8977313"/>
              <a:gd name="connsiteY2730" fmla="*/ 498168 h 11880850"/>
              <a:gd name="connsiteX2731" fmla="*/ 8933225 w 8977313"/>
              <a:gd name="connsiteY2731" fmla="*/ 448752 h 11880850"/>
              <a:gd name="connsiteX2732" fmla="*/ 8942742 w 8977313"/>
              <a:gd name="connsiteY2732" fmla="*/ 445978 h 11880850"/>
              <a:gd name="connsiteX2733" fmla="*/ 8943408 w 8977313"/>
              <a:gd name="connsiteY2733" fmla="*/ 441486 h 11880850"/>
              <a:gd name="connsiteX2734" fmla="*/ 8937229 w 8977313"/>
              <a:gd name="connsiteY2734" fmla="*/ 421799 h 11880850"/>
              <a:gd name="connsiteX2735" fmla="*/ 8928380 w 8977313"/>
              <a:gd name="connsiteY2735" fmla="*/ 420080 h 11880850"/>
              <a:gd name="connsiteX2736" fmla="*/ 8931051 w 8977313"/>
              <a:gd name="connsiteY2736" fmla="*/ 402110 h 11880850"/>
              <a:gd name="connsiteX2737" fmla="*/ 8922204 w 8977313"/>
              <a:gd name="connsiteY2737" fmla="*/ 400393 h 11880850"/>
              <a:gd name="connsiteX2738" fmla="*/ 8912020 w 8977313"/>
              <a:gd name="connsiteY2738" fmla="*/ 407659 h 11880850"/>
              <a:gd name="connsiteX2739" fmla="*/ 8912687 w 8977313"/>
              <a:gd name="connsiteY2739" fmla="*/ 403168 h 11880850"/>
              <a:gd name="connsiteX2740" fmla="*/ 8910141 w 8977313"/>
              <a:gd name="connsiteY2740" fmla="*/ 404984 h 11880850"/>
              <a:gd name="connsiteX2741" fmla="*/ 8900504 w 8977313"/>
              <a:gd name="connsiteY2741" fmla="*/ 423911 h 11880850"/>
              <a:gd name="connsiteX2742" fmla="*/ 8901839 w 8977313"/>
              <a:gd name="connsiteY2742" fmla="*/ 414927 h 11880850"/>
              <a:gd name="connsiteX2743" fmla="*/ 8902505 w 8977313"/>
              <a:gd name="connsiteY2743" fmla="*/ 410435 h 11880850"/>
              <a:gd name="connsiteX2744" fmla="*/ 8910141 w 8977313"/>
              <a:gd name="connsiteY2744" fmla="*/ 404984 h 11880850"/>
              <a:gd name="connsiteX2745" fmla="*/ 8913355 w 8977313"/>
              <a:gd name="connsiteY2745" fmla="*/ 398675 h 11880850"/>
              <a:gd name="connsiteX2746" fmla="*/ 8914022 w 8977313"/>
              <a:gd name="connsiteY2746" fmla="*/ 394183 h 11880850"/>
              <a:gd name="connsiteX2747" fmla="*/ 8905175 w 8977313"/>
              <a:gd name="connsiteY2747" fmla="*/ 392465 h 11880850"/>
              <a:gd name="connsiteX2748" fmla="*/ 8905843 w 8977313"/>
              <a:gd name="connsiteY2748" fmla="*/ 387973 h 11880850"/>
              <a:gd name="connsiteX2749" fmla="*/ 8906510 w 8977313"/>
              <a:gd name="connsiteY2749" fmla="*/ 383480 h 11880850"/>
              <a:gd name="connsiteX2750" fmla="*/ 8907178 w 8977313"/>
              <a:gd name="connsiteY2750" fmla="*/ 378988 h 11880850"/>
              <a:gd name="connsiteX2751" fmla="*/ 8897661 w 8977313"/>
              <a:gd name="connsiteY2751" fmla="*/ 381762 h 11880850"/>
              <a:gd name="connsiteX2752" fmla="*/ 8894991 w 8977313"/>
              <a:gd name="connsiteY2752" fmla="*/ 399730 h 11880850"/>
              <a:gd name="connsiteX2753" fmla="*/ 8886812 w 8977313"/>
              <a:gd name="connsiteY2753" fmla="*/ 393520 h 11880850"/>
              <a:gd name="connsiteX2754" fmla="*/ 8844744 w 8977313"/>
              <a:gd name="connsiteY2754" fmla="*/ 431571 h 11880850"/>
              <a:gd name="connsiteX2755" fmla="*/ 8845412 w 8977313"/>
              <a:gd name="connsiteY2755" fmla="*/ 427078 h 11880850"/>
              <a:gd name="connsiteX2756" fmla="*/ 8838567 w 8977313"/>
              <a:gd name="connsiteY2756" fmla="*/ 411883 h 11880850"/>
              <a:gd name="connsiteX2757" fmla="*/ 8848749 w 8977313"/>
              <a:gd name="connsiteY2757" fmla="*/ 404616 h 11880850"/>
              <a:gd name="connsiteX2758" fmla="*/ 8850750 w 8977313"/>
              <a:gd name="connsiteY2758" fmla="*/ 391140 h 11880850"/>
              <a:gd name="connsiteX2759" fmla="*/ 8872453 w 8977313"/>
              <a:gd name="connsiteY2759" fmla="*/ 367622 h 11880850"/>
              <a:gd name="connsiteX2760" fmla="*/ 8863604 w 8977313"/>
              <a:gd name="connsiteY2760" fmla="*/ 365904 h 11880850"/>
              <a:gd name="connsiteX2761" fmla="*/ 8865606 w 8977313"/>
              <a:gd name="connsiteY2761" fmla="*/ 352428 h 11880850"/>
              <a:gd name="connsiteX2762" fmla="*/ 8856090 w 8977313"/>
              <a:gd name="connsiteY2762" fmla="*/ 355202 h 11880850"/>
              <a:gd name="connsiteX2763" fmla="*/ 8845908 w 8977313"/>
              <a:gd name="connsiteY2763" fmla="*/ 362468 h 11880850"/>
              <a:gd name="connsiteX2764" fmla="*/ 8847911 w 8977313"/>
              <a:gd name="connsiteY2764" fmla="*/ 348992 h 11880850"/>
              <a:gd name="connsiteX2765" fmla="*/ 8839062 w 8977313"/>
              <a:gd name="connsiteY2765" fmla="*/ 347273 h 11880850"/>
              <a:gd name="connsiteX2766" fmla="*/ 8820031 w 8977313"/>
              <a:gd name="connsiteY2766" fmla="*/ 352822 h 11880850"/>
              <a:gd name="connsiteX2767" fmla="*/ 8817362 w 8977313"/>
              <a:gd name="connsiteY2767" fmla="*/ 370791 h 11880850"/>
              <a:gd name="connsiteX2768" fmla="*/ 8807847 w 8977313"/>
              <a:gd name="connsiteY2768" fmla="*/ 373564 h 11880850"/>
              <a:gd name="connsiteX2769" fmla="*/ 8805845 w 8977313"/>
              <a:gd name="connsiteY2769" fmla="*/ 387042 h 11880850"/>
              <a:gd name="connsiteX2770" fmla="*/ 8807847 w 8977313"/>
              <a:gd name="connsiteY2770" fmla="*/ 373564 h 11880850"/>
              <a:gd name="connsiteX2771" fmla="*/ 8808515 w 8977313"/>
              <a:gd name="connsiteY2771" fmla="*/ 369073 h 11880850"/>
              <a:gd name="connsiteX2772" fmla="*/ 8801001 w 8977313"/>
              <a:gd name="connsiteY2772" fmla="*/ 358369 h 11880850"/>
              <a:gd name="connsiteX2773" fmla="*/ 8811852 w 8977313"/>
              <a:gd name="connsiteY2773" fmla="*/ 346611 h 11880850"/>
              <a:gd name="connsiteX2774" fmla="*/ 8803670 w 8977313"/>
              <a:gd name="connsiteY2774" fmla="*/ 340401 h 11880850"/>
              <a:gd name="connsiteX2775" fmla="*/ 8793488 w 8977313"/>
              <a:gd name="connsiteY2775" fmla="*/ 347667 h 11880850"/>
              <a:gd name="connsiteX2776" fmla="*/ 8796826 w 8977313"/>
              <a:gd name="connsiteY2776" fmla="*/ 325206 h 11880850"/>
              <a:gd name="connsiteX2777" fmla="*/ 8798161 w 8977313"/>
              <a:gd name="connsiteY2777" fmla="*/ 316221 h 11880850"/>
              <a:gd name="connsiteX2778" fmla="*/ 8799496 w 8977313"/>
              <a:gd name="connsiteY2778" fmla="*/ 307237 h 11880850"/>
              <a:gd name="connsiteX2779" fmla="*/ 8793316 w 8977313"/>
              <a:gd name="connsiteY2779" fmla="*/ 287549 h 11880850"/>
              <a:gd name="connsiteX2780" fmla="*/ 8792648 w 8977313"/>
              <a:gd name="connsiteY2780" fmla="*/ 292042 h 11880850"/>
              <a:gd name="connsiteX2781" fmla="*/ 8783800 w 8977313"/>
              <a:gd name="connsiteY2781" fmla="*/ 290323 h 11880850"/>
              <a:gd name="connsiteX2782" fmla="*/ 8782466 w 8977313"/>
              <a:gd name="connsiteY2782" fmla="*/ 299307 h 11880850"/>
              <a:gd name="connsiteX2783" fmla="*/ 8791982 w 8977313"/>
              <a:gd name="connsiteY2783" fmla="*/ 296533 h 11880850"/>
              <a:gd name="connsiteX2784" fmla="*/ 8789979 w 8977313"/>
              <a:gd name="connsiteY2784" fmla="*/ 310011 h 11880850"/>
              <a:gd name="connsiteX2785" fmla="*/ 8781131 w 8977313"/>
              <a:gd name="connsiteY2785" fmla="*/ 308292 h 11880850"/>
              <a:gd name="connsiteX2786" fmla="*/ 8772950 w 8977313"/>
              <a:gd name="connsiteY2786" fmla="*/ 302083 h 11880850"/>
              <a:gd name="connsiteX2787" fmla="*/ 8772284 w 8977313"/>
              <a:gd name="connsiteY2787" fmla="*/ 306574 h 11880850"/>
              <a:gd name="connsiteX2788" fmla="*/ 8780463 w 8977313"/>
              <a:gd name="connsiteY2788" fmla="*/ 312784 h 11880850"/>
              <a:gd name="connsiteX2789" fmla="*/ 8779150 w 8977313"/>
              <a:gd name="connsiteY2789" fmla="*/ 329285 h 11880850"/>
              <a:gd name="connsiteX2790" fmla="*/ 8782514 w 8977313"/>
              <a:gd name="connsiteY2790" fmla="*/ 344041 h 11880850"/>
              <a:gd name="connsiteX2791" fmla="*/ 8783533 w 8977313"/>
              <a:gd name="connsiteY2791" fmla="*/ 345734 h 11880850"/>
              <a:gd name="connsiteX2792" fmla="*/ 8783973 w 8977313"/>
              <a:gd name="connsiteY2792" fmla="*/ 350441 h 11880850"/>
              <a:gd name="connsiteX2793" fmla="*/ 8782514 w 8977313"/>
              <a:gd name="connsiteY2793" fmla="*/ 344041 h 11880850"/>
              <a:gd name="connsiteX2794" fmla="*/ 8781365 w 8977313"/>
              <a:gd name="connsiteY2794" fmla="*/ 342135 h 11880850"/>
              <a:gd name="connsiteX2795" fmla="*/ 8776459 w 8977313"/>
              <a:gd name="connsiteY2795" fmla="*/ 339738 h 11880850"/>
              <a:gd name="connsiteX2796" fmla="*/ 8764943 w 8977313"/>
              <a:gd name="connsiteY2796" fmla="*/ 355989 h 11880850"/>
              <a:gd name="connsiteX2797" fmla="*/ 8766277 w 8977313"/>
              <a:gd name="connsiteY2797" fmla="*/ 347004 h 11880850"/>
              <a:gd name="connsiteX2798" fmla="*/ 8766944 w 8977313"/>
              <a:gd name="connsiteY2798" fmla="*/ 342512 h 11880850"/>
              <a:gd name="connsiteX2799" fmla="*/ 8753253 w 8977313"/>
              <a:gd name="connsiteY2799" fmla="*/ 312123 h 11880850"/>
              <a:gd name="connsiteX2800" fmla="*/ 8752585 w 8977313"/>
              <a:gd name="connsiteY2800" fmla="*/ 316615 h 11880850"/>
              <a:gd name="connsiteX2801" fmla="*/ 8756761 w 8977313"/>
              <a:gd name="connsiteY2801" fmla="*/ 349780 h 11880850"/>
              <a:gd name="connsiteX2802" fmla="*/ 8758936 w 8977313"/>
              <a:gd name="connsiteY2802" fmla="*/ 396420 h 11880850"/>
              <a:gd name="connsiteX2803" fmla="*/ 8750755 w 8977313"/>
              <a:gd name="connsiteY2803" fmla="*/ 390210 h 11880850"/>
              <a:gd name="connsiteX2804" fmla="*/ 8752090 w 8977313"/>
              <a:gd name="connsiteY2804" fmla="*/ 381224 h 11880850"/>
              <a:gd name="connsiteX2805" fmla="*/ 8752757 w 8977313"/>
              <a:gd name="connsiteY2805" fmla="*/ 376733 h 11880850"/>
              <a:gd name="connsiteX2806" fmla="*/ 8754092 w 8977313"/>
              <a:gd name="connsiteY2806" fmla="*/ 367747 h 11880850"/>
              <a:gd name="connsiteX2807" fmla="*/ 8747247 w 8977313"/>
              <a:gd name="connsiteY2807" fmla="*/ 352553 h 11880850"/>
              <a:gd name="connsiteX2808" fmla="*/ 8745912 w 8977313"/>
              <a:gd name="connsiteY2808" fmla="*/ 361537 h 11880850"/>
              <a:gd name="connsiteX2809" fmla="*/ 8737730 w 8977313"/>
              <a:gd name="connsiteY2809" fmla="*/ 355327 h 11880850"/>
              <a:gd name="connsiteX2810" fmla="*/ 8744577 w 8977313"/>
              <a:gd name="connsiteY2810" fmla="*/ 370523 h 11880850"/>
              <a:gd name="connsiteX2811" fmla="*/ 8745245 w 8977313"/>
              <a:gd name="connsiteY2811" fmla="*/ 366029 h 11880850"/>
              <a:gd name="connsiteX2812" fmla="*/ 8750087 w 8977313"/>
              <a:gd name="connsiteY2812" fmla="*/ 394702 h 11880850"/>
              <a:gd name="connsiteX2813" fmla="*/ 8749420 w 8977313"/>
              <a:gd name="connsiteY2813" fmla="*/ 399194 h 11880850"/>
              <a:gd name="connsiteX2814" fmla="*/ 8748752 w 8977313"/>
              <a:gd name="connsiteY2814" fmla="*/ 403686 h 11880850"/>
              <a:gd name="connsiteX2815" fmla="*/ 8740573 w 8977313"/>
              <a:gd name="connsiteY2815" fmla="*/ 397477 h 11880850"/>
              <a:gd name="connsiteX2816" fmla="*/ 8735729 w 8977313"/>
              <a:gd name="connsiteY2816" fmla="*/ 368804 h 11880850"/>
              <a:gd name="connsiteX2817" fmla="*/ 8736396 w 8977313"/>
              <a:gd name="connsiteY2817" fmla="*/ 364311 h 11880850"/>
              <a:gd name="connsiteX2818" fmla="*/ 8737064 w 8977313"/>
              <a:gd name="connsiteY2818" fmla="*/ 359819 h 11880850"/>
              <a:gd name="connsiteX2819" fmla="*/ 8737730 w 8977313"/>
              <a:gd name="connsiteY2819" fmla="*/ 355327 h 11880850"/>
              <a:gd name="connsiteX2820" fmla="*/ 8733307 w 8977313"/>
              <a:gd name="connsiteY2820" fmla="*/ 354469 h 11880850"/>
              <a:gd name="connsiteX2821" fmla="*/ 8729627 w 8977313"/>
              <a:gd name="connsiteY2821" fmla="*/ 353754 h 11880850"/>
              <a:gd name="connsiteX2822" fmla="*/ 8731792 w 8977313"/>
              <a:gd name="connsiteY2822" fmla="*/ 339179 h 11880850"/>
              <a:gd name="connsiteX2823" fmla="*/ 8735129 w 8977313"/>
              <a:gd name="connsiteY2823" fmla="*/ 316717 h 11880850"/>
              <a:gd name="connsiteX2824" fmla="*/ 8732687 w 8977313"/>
              <a:gd name="connsiteY2824" fmla="*/ 325486 h 11880850"/>
              <a:gd name="connsiteX2825" fmla="*/ 8732045 w 8977313"/>
              <a:gd name="connsiteY2825" fmla="*/ 326016 h 11880850"/>
              <a:gd name="connsiteX2826" fmla="*/ 8725729 w 8977313"/>
              <a:gd name="connsiteY2826" fmla="*/ 321221 h 11880850"/>
              <a:gd name="connsiteX2827" fmla="*/ 8725395 w 8977313"/>
              <a:gd name="connsiteY2827" fmla="*/ 320968 h 11880850"/>
              <a:gd name="connsiteX2828" fmla="*/ 8728285 w 8977313"/>
              <a:gd name="connsiteY2828" fmla="*/ 301522 h 11880850"/>
              <a:gd name="connsiteX2829" fmla="*/ 8718100 w 8977313"/>
              <a:gd name="connsiteY2829" fmla="*/ 308788 h 11880850"/>
              <a:gd name="connsiteX2830" fmla="*/ 8722105 w 8977313"/>
              <a:gd name="connsiteY2830" fmla="*/ 281834 h 11880850"/>
              <a:gd name="connsiteX2831" fmla="*/ 8724107 w 8977313"/>
              <a:gd name="connsiteY2831" fmla="*/ 268359 h 11880850"/>
              <a:gd name="connsiteX2832" fmla="*/ 8734290 w 8977313"/>
              <a:gd name="connsiteY2832" fmla="*/ 261092 h 11880850"/>
              <a:gd name="connsiteX2833" fmla="*/ 8735458 w 8977313"/>
              <a:gd name="connsiteY2833" fmla="*/ 253229 h 11880850"/>
              <a:gd name="connsiteX2834" fmla="*/ 8735626 w 8977313"/>
              <a:gd name="connsiteY2834" fmla="*/ 252106 h 11880850"/>
              <a:gd name="connsiteX2835" fmla="*/ 8734515 w 8977313"/>
              <a:gd name="connsiteY2835" fmla="*/ 250014 h 11880850"/>
              <a:gd name="connsiteX2836" fmla="*/ 8726109 w 8977313"/>
              <a:gd name="connsiteY2836" fmla="*/ 254880 h 11880850"/>
              <a:gd name="connsiteX2837" fmla="*/ 8727444 w 8977313"/>
              <a:gd name="connsiteY2837" fmla="*/ 245897 h 11880850"/>
              <a:gd name="connsiteX2838" fmla="*/ 8730113 w 8977313"/>
              <a:gd name="connsiteY2838" fmla="*/ 227927 h 11880850"/>
              <a:gd name="connsiteX2839" fmla="*/ 8730781 w 8977313"/>
              <a:gd name="connsiteY2839" fmla="*/ 223435 h 11880850"/>
              <a:gd name="connsiteX2840" fmla="*/ 8725271 w 8977313"/>
              <a:gd name="connsiteY2840" fmla="*/ 199255 h 11880850"/>
              <a:gd name="connsiteX2841" fmla="*/ 8725938 w 8977313"/>
              <a:gd name="connsiteY2841" fmla="*/ 194763 h 11880850"/>
              <a:gd name="connsiteX2842" fmla="*/ 8735452 w 8977313"/>
              <a:gd name="connsiteY2842" fmla="*/ 191988 h 11880850"/>
              <a:gd name="connsiteX2843" fmla="*/ 8738121 w 8977313"/>
              <a:gd name="connsiteY2843" fmla="*/ 174021 h 11880850"/>
              <a:gd name="connsiteX2844" fmla="*/ 8746131 w 8977313"/>
              <a:gd name="connsiteY2844" fmla="*/ 120112 h 11880850"/>
              <a:gd name="connsiteX2845" fmla="*/ 8751469 w 8977313"/>
              <a:gd name="connsiteY2845" fmla="*/ 84174 h 11880850"/>
              <a:gd name="connsiteX2846" fmla="*/ 8756808 w 8977313"/>
              <a:gd name="connsiteY2846" fmla="*/ 48235 h 11880850"/>
              <a:gd name="connsiteX2847" fmla="*/ 8766992 w 8977313"/>
              <a:gd name="connsiteY2847" fmla="*/ 40969 h 11880850"/>
              <a:gd name="connsiteX2848" fmla="*/ 8766325 w 8977313"/>
              <a:gd name="connsiteY2848" fmla="*/ 45461 h 11880850"/>
              <a:gd name="connsiteX2849" fmla="*/ 8764990 w 8977313"/>
              <a:gd name="connsiteY2849" fmla="*/ 54446 h 11880850"/>
              <a:gd name="connsiteX2850" fmla="*/ 8763655 w 8977313"/>
              <a:gd name="connsiteY2850" fmla="*/ 63430 h 11880850"/>
              <a:gd name="connsiteX2851" fmla="*/ 8762988 w 8977313"/>
              <a:gd name="connsiteY2851" fmla="*/ 67923 h 11880850"/>
              <a:gd name="connsiteX2852" fmla="*/ 8771835 w 8977313"/>
              <a:gd name="connsiteY2852" fmla="*/ 69640 h 11880850"/>
              <a:gd name="connsiteX2853" fmla="*/ 8772503 w 8977313"/>
              <a:gd name="connsiteY2853" fmla="*/ 65149 h 11880850"/>
              <a:gd name="connsiteX2854" fmla="*/ 8773837 w 8977313"/>
              <a:gd name="connsiteY2854" fmla="*/ 56164 h 11880850"/>
              <a:gd name="connsiteX2855" fmla="*/ 8775172 w 8977313"/>
              <a:gd name="connsiteY2855" fmla="*/ 47179 h 11880850"/>
              <a:gd name="connsiteX2856" fmla="*/ 8778509 w 8977313"/>
              <a:gd name="connsiteY2856" fmla="*/ 24718 h 11880850"/>
              <a:gd name="connsiteX2857" fmla="*/ 8760146 w 8977313"/>
              <a:gd name="connsiteY2857" fmla="*/ 25775 h 11880850"/>
              <a:gd name="connsiteX2858" fmla="*/ 8758811 w 8977313"/>
              <a:gd name="connsiteY2858" fmla="*/ 34759 h 11880850"/>
              <a:gd name="connsiteX2859" fmla="*/ 8752633 w 8977313"/>
              <a:gd name="connsiteY2859" fmla="*/ 15071 h 11880850"/>
              <a:gd name="connsiteX2860" fmla="*/ 8753301 w 8977313"/>
              <a:gd name="connsiteY2860" fmla="*/ 10580 h 11880850"/>
              <a:gd name="connsiteX2861" fmla="*/ 8753968 w 8977313"/>
              <a:gd name="connsiteY2861" fmla="*/ 6087 h 11880850"/>
              <a:gd name="connsiteX2862" fmla="*/ 8754635 w 8977313"/>
              <a:gd name="connsiteY2862" fmla="*/ 1594 h 11880850"/>
              <a:gd name="connsiteX2863" fmla="*/ 8754872 w 8977313"/>
              <a:gd name="connsiteY2863" fmla="*/ 0 h 11880850"/>
              <a:gd name="connsiteX2864" fmla="*/ 8072132 w 8977313"/>
              <a:gd name="connsiteY2864" fmla="*/ 0 h 11880850"/>
              <a:gd name="connsiteX2865" fmla="*/ 7832737 w 8977313"/>
              <a:gd name="connsiteY2865" fmla="*/ 0 h 11880850"/>
              <a:gd name="connsiteX2866" fmla="*/ 7817103 w 8977313"/>
              <a:gd name="connsiteY2866" fmla="*/ 0 h 11880850"/>
              <a:gd name="connsiteX2867" fmla="*/ 7764827 w 8977313"/>
              <a:gd name="connsiteY2867" fmla="*/ 0 h 11880850"/>
              <a:gd name="connsiteX2868" fmla="*/ 7299956 w 8977313"/>
              <a:gd name="connsiteY2868" fmla="*/ 0 h 11880850"/>
              <a:gd name="connsiteX2869" fmla="*/ 6984734 w 8977313"/>
              <a:gd name="connsiteY2869" fmla="*/ 0 h 11880850"/>
              <a:gd name="connsiteX2870" fmla="*/ 6981290 w 8977313"/>
              <a:gd name="connsiteY2870" fmla="*/ 0 h 11880850"/>
              <a:gd name="connsiteX2871" fmla="*/ 6971021 w 8977313"/>
              <a:gd name="connsiteY2871" fmla="*/ 0 h 11880850"/>
              <a:gd name="connsiteX2872" fmla="*/ 6840015 w 8977313"/>
              <a:gd name="connsiteY2872" fmla="*/ 0 h 11880850"/>
              <a:gd name="connsiteX2873" fmla="*/ 6824111 w 8977313"/>
              <a:gd name="connsiteY2873" fmla="*/ 0 h 11880850"/>
              <a:gd name="connsiteX2874" fmla="*/ 6820580 w 8977313"/>
              <a:gd name="connsiteY2874" fmla="*/ 0 h 11880850"/>
              <a:gd name="connsiteX2875" fmla="*/ 6817646 w 8977313"/>
              <a:gd name="connsiteY2875" fmla="*/ 0 h 11880850"/>
              <a:gd name="connsiteX2876" fmla="*/ 6816038 w 8977313"/>
              <a:gd name="connsiteY2876" fmla="*/ 0 h 11880850"/>
              <a:gd name="connsiteX2877" fmla="*/ 6791544 w 8977313"/>
              <a:gd name="connsiteY2877" fmla="*/ 0 h 11880850"/>
              <a:gd name="connsiteX2878" fmla="*/ 6790818 w 8977313"/>
              <a:gd name="connsiteY2878" fmla="*/ 0 h 11880850"/>
              <a:gd name="connsiteX2879" fmla="*/ 6785932 w 8977313"/>
              <a:gd name="connsiteY2879" fmla="*/ 0 h 11880850"/>
              <a:gd name="connsiteX2880" fmla="*/ 6778001 w 8977313"/>
              <a:gd name="connsiteY2880" fmla="*/ 0 h 11880850"/>
              <a:gd name="connsiteX2881" fmla="*/ 6774353 w 8977313"/>
              <a:gd name="connsiteY2881" fmla="*/ 0 h 11880850"/>
              <a:gd name="connsiteX2882" fmla="*/ 6771304 w 8977313"/>
              <a:gd name="connsiteY2882" fmla="*/ 0 h 11880850"/>
              <a:gd name="connsiteX2883" fmla="*/ 6735138 w 8977313"/>
              <a:gd name="connsiteY2883" fmla="*/ 0 h 11880850"/>
              <a:gd name="connsiteX2884" fmla="*/ 6715459 w 8977313"/>
              <a:gd name="connsiteY2884" fmla="*/ 0 h 11880850"/>
              <a:gd name="connsiteX2885" fmla="*/ 6711541 w 8977313"/>
              <a:gd name="connsiteY2885" fmla="*/ 0 h 11880850"/>
              <a:gd name="connsiteX2886" fmla="*/ 6709978 w 8977313"/>
              <a:gd name="connsiteY2886" fmla="*/ 0 h 11880850"/>
              <a:gd name="connsiteX2887" fmla="*/ 6705463 w 8977313"/>
              <a:gd name="connsiteY2887" fmla="*/ 0 h 11880850"/>
              <a:gd name="connsiteX2888" fmla="*/ 6624112 w 8977313"/>
              <a:gd name="connsiteY2888" fmla="*/ 0 h 11880850"/>
              <a:gd name="connsiteX2889" fmla="*/ 6622932 w 8977313"/>
              <a:gd name="connsiteY2889" fmla="*/ 0 h 11880850"/>
              <a:gd name="connsiteX2890" fmla="*/ 6596706 w 8977313"/>
              <a:gd name="connsiteY2890" fmla="*/ 0 h 11880850"/>
              <a:gd name="connsiteX2891" fmla="*/ 6591878 w 8977313"/>
              <a:gd name="connsiteY2891" fmla="*/ 0 h 11880850"/>
              <a:gd name="connsiteX2892" fmla="*/ 6586161 w 8977313"/>
              <a:gd name="connsiteY2892" fmla="*/ 0 h 11880850"/>
              <a:gd name="connsiteX2893" fmla="*/ 6576739 w 8977313"/>
              <a:gd name="connsiteY2893" fmla="*/ 0 h 11880850"/>
              <a:gd name="connsiteX2894" fmla="*/ 6561702 w 8977313"/>
              <a:gd name="connsiteY2894" fmla="*/ 0 h 11880850"/>
              <a:gd name="connsiteX2895" fmla="*/ 6558037 w 8977313"/>
              <a:gd name="connsiteY2895" fmla="*/ 0 h 11880850"/>
              <a:gd name="connsiteX2896" fmla="*/ 6534236 w 8977313"/>
              <a:gd name="connsiteY2896" fmla="*/ 0 h 11880850"/>
              <a:gd name="connsiteX2897" fmla="*/ 6533898 w 8977313"/>
              <a:gd name="connsiteY2897" fmla="*/ 0 h 11880850"/>
              <a:gd name="connsiteX2898" fmla="*/ 6515597 w 8977313"/>
              <a:gd name="connsiteY2898" fmla="*/ 0 h 11880850"/>
              <a:gd name="connsiteX2899" fmla="*/ 6269249 w 8977313"/>
              <a:gd name="connsiteY2899" fmla="*/ 0 h 11880850"/>
              <a:gd name="connsiteX2900" fmla="*/ 6216185 w 8977313"/>
              <a:gd name="connsiteY2900" fmla="*/ 0 h 11880850"/>
              <a:gd name="connsiteX2901" fmla="*/ 6211799 w 8977313"/>
              <a:gd name="connsiteY2901" fmla="*/ 0 h 11880850"/>
              <a:gd name="connsiteX2902" fmla="*/ 6103016 w 8977313"/>
              <a:gd name="connsiteY2902" fmla="*/ 0 h 11880850"/>
              <a:gd name="connsiteX2903" fmla="*/ 6085617 w 8977313"/>
              <a:gd name="connsiteY2903" fmla="*/ 0 h 11880850"/>
              <a:gd name="connsiteX2904" fmla="*/ 6073731 w 8977313"/>
              <a:gd name="connsiteY2904" fmla="*/ 0 h 11880850"/>
              <a:gd name="connsiteX2905" fmla="*/ 6067601 w 8977313"/>
              <a:gd name="connsiteY2905" fmla="*/ 0 h 11880850"/>
              <a:gd name="connsiteX2906" fmla="*/ 0 w 8977313"/>
              <a:gd name="connsiteY2906" fmla="*/ 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</a:cxnLst>
            <a:rect l="l" t="t" r="r" b="b"/>
            <a:pathLst>
              <a:path w="8977313" h="11880850">
                <a:moveTo>
                  <a:pt x="8761479" y="16790"/>
                </a:moveTo>
                <a:cubicBezTo>
                  <a:pt x="8761479" y="16790"/>
                  <a:pt x="8764025" y="14974"/>
                  <a:pt x="8765632" y="11819"/>
                </a:cubicBezTo>
                <a:lnTo>
                  <a:pt x="8764283" y="0"/>
                </a:lnTo>
                <a:lnTo>
                  <a:pt x="8763974" y="0"/>
                </a:lnTo>
                <a:close/>
                <a:moveTo>
                  <a:pt x="8763021" y="87358"/>
                </a:moveTo>
                <a:cubicBezTo>
                  <a:pt x="8764110" y="88196"/>
                  <a:pt x="8766466" y="88653"/>
                  <a:pt x="8771541" y="87133"/>
                </a:cubicBezTo>
                <a:cubicBezTo>
                  <a:pt x="8762115" y="85302"/>
                  <a:pt x="8762839" y="80428"/>
                  <a:pt x="8762839" y="80428"/>
                </a:cubicBezTo>
                <a:cubicBezTo>
                  <a:pt x="8762115" y="85302"/>
                  <a:pt x="8762115" y="85302"/>
                  <a:pt x="8762115" y="85302"/>
                </a:cubicBezTo>
                <a:cubicBezTo>
                  <a:pt x="8762115" y="85302"/>
                  <a:pt x="8761934" y="86520"/>
                  <a:pt x="8763021" y="87358"/>
                </a:cubicBezTo>
                <a:close/>
                <a:moveTo>
                  <a:pt x="8821576" y="152944"/>
                </a:moveTo>
                <a:cubicBezTo>
                  <a:pt x="8822980" y="151650"/>
                  <a:pt x="8823282" y="149619"/>
                  <a:pt x="8823282" y="149619"/>
                </a:cubicBezTo>
                <a:cubicBezTo>
                  <a:pt x="8823282" y="149619"/>
                  <a:pt x="8813854" y="147789"/>
                  <a:pt x="8813854" y="147789"/>
                </a:cubicBezTo>
                <a:cubicBezTo>
                  <a:pt x="8813854" y="147789"/>
                  <a:pt x="8813252" y="151850"/>
                  <a:pt x="8813252" y="151850"/>
                </a:cubicBezTo>
                <a:cubicBezTo>
                  <a:pt x="8817664" y="154796"/>
                  <a:pt x="8820171" y="154238"/>
                  <a:pt x="8821576" y="152944"/>
                </a:cubicBezTo>
                <a:close/>
                <a:moveTo>
                  <a:pt x="8728285" y="301522"/>
                </a:moveTo>
                <a:cubicBezTo>
                  <a:pt x="8728951" y="297029"/>
                  <a:pt x="8728951" y="297029"/>
                  <a:pt x="8728951" y="297029"/>
                </a:cubicBezTo>
                <a:cubicBezTo>
                  <a:pt x="8729619" y="292538"/>
                  <a:pt x="8730286" y="288046"/>
                  <a:pt x="8730953" y="283552"/>
                </a:cubicBezTo>
                <a:cubicBezTo>
                  <a:pt x="8722105" y="281834"/>
                  <a:pt x="8721438" y="286327"/>
                  <a:pt x="8722105" y="281834"/>
                </a:cubicBezTo>
                <a:cubicBezTo>
                  <a:pt x="8721438" y="286327"/>
                  <a:pt x="8729619" y="292538"/>
                  <a:pt x="8728285" y="301522"/>
                </a:cubicBezTo>
                <a:close/>
                <a:moveTo>
                  <a:pt x="8735129" y="316717"/>
                </a:moveTo>
                <a:lnTo>
                  <a:pt x="8739133" y="289764"/>
                </a:lnTo>
                <a:cubicBezTo>
                  <a:pt x="8747981" y="291482"/>
                  <a:pt x="8748649" y="286989"/>
                  <a:pt x="8749317" y="282496"/>
                </a:cubicBezTo>
                <a:cubicBezTo>
                  <a:pt x="8749317" y="282496"/>
                  <a:pt x="8749317" y="282496"/>
                  <a:pt x="8749983" y="278004"/>
                </a:cubicBezTo>
                <a:cubicBezTo>
                  <a:pt x="8741136" y="276286"/>
                  <a:pt x="8741136" y="276286"/>
                  <a:pt x="8741136" y="276286"/>
                </a:cubicBezTo>
                <a:cubicBezTo>
                  <a:pt x="8741136" y="276286"/>
                  <a:pt x="8741136" y="276286"/>
                  <a:pt x="8740468" y="280778"/>
                </a:cubicBezTo>
                <a:cubicBezTo>
                  <a:pt x="8740468" y="280778"/>
                  <a:pt x="8739801" y="285271"/>
                  <a:pt x="8739801" y="285271"/>
                </a:cubicBezTo>
                <a:cubicBezTo>
                  <a:pt x="8739133" y="289763"/>
                  <a:pt x="8735921" y="296073"/>
                  <a:pt x="8733897" y="302034"/>
                </a:cubicBezTo>
                <a:cubicBezTo>
                  <a:pt x="8731873" y="307997"/>
                  <a:pt x="8731040" y="313612"/>
                  <a:pt x="8735129" y="316717"/>
                </a:cubicBezTo>
                <a:close/>
                <a:moveTo>
                  <a:pt x="8081805" y="321396"/>
                </a:moveTo>
                <a:lnTo>
                  <a:pt x="8081805" y="223959"/>
                </a:lnTo>
                <a:lnTo>
                  <a:pt x="8085615" y="221882"/>
                </a:lnTo>
                <a:cubicBezTo>
                  <a:pt x="8086259" y="217549"/>
                  <a:pt x="8086902" y="213219"/>
                  <a:pt x="8087546" y="208888"/>
                </a:cubicBezTo>
                <a:cubicBezTo>
                  <a:pt x="8088189" y="204557"/>
                  <a:pt x="8088672" y="201308"/>
                  <a:pt x="8087895" y="198372"/>
                </a:cubicBezTo>
                <a:lnTo>
                  <a:pt x="8081805" y="191064"/>
                </a:lnTo>
                <a:lnTo>
                  <a:pt x="8081805" y="170448"/>
                </a:lnTo>
                <a:lnTo>
                  <a:pt x="8083509" y="170779"/>
                </a:lnTo>
                <a:cubicBezTo>
                  <a:pt x="8084233" y="165907"/>
                  <a:pt x="8084233" y="165907"/>
                  <a:pt x="8084233" y="165907"/>
                </a:cubicBezTo>
                <a:lnTo>
                  <a:pt x="8081805" y="165436"/>
                </a:lnTo>
                <a:lnTo>
                  <a:pt x="8081805" y="116877"/>
                </a:lnTo>
                <a:lnTo>
                  <a:pt x="8082129" y="116541"/>
                </a:lnTo>
                <a:cubicBezTo>
                  <a:pt x="8085091" y="111916"/>
                  <a:pt x="8087971" y="107854"/>
                  <a:pt x="8092394" y="108712"/>
                </a:cubicBezTo>
                <a:lnTo>
                  <a:pt x="8091059" y="117698"/>
                </a:lnTo>
                <a:cubicBezTo>
                  <a:pt x="8099240" y="123909"/>
                  <a:pt x="8100575" y="114924"/>
                  <a:pt x="8101242" y="110431"/>
                </a:cubicBezTo>
                <a:cubicBezTo>
                  <a:pt x="8108755" y="121134"/>
                  <a:pt x="8105418" y="143595"/>
                  <a:pt x="8095236" y="150862"/>
                </a:cubicBezTo>
                <a:cubicBezTo>
                  <a:pt x="8094569" y="155354"/>
                  <a:pt x="8093234" y="164339"/>
                  <a:pt x="8102081" y="166057"/>
                </a:cubicBezTo>
                <a:lnTo>
                  <a:pt x="8100078" y="179534"/>
                </a:lnTo>
                <a:cubicBezTo>
                  <a:pt x="8108927" y="181252"/>
                  <a:pt x="8104923" y="208205"/>
                  <a:pt x="8096741" y="201995"/>
                </a:cubicBezTo>
                <a:cubicBezTo>
                  <a:pt x="8096075" y="206487"/>
                  <a:pt x="8096075" y="206487"/>
                  <a:pt x="8094739" y="215471"/>
                </a:cubicBezTo>
                <a:cubicBezTo>
                  <a:pt x="8094739" y="215471"/>
                  <a:pt x="8094739" y="215471"/>
                  <a:pt x="8093405" y="224456"/>
                </a:cubicBezTo>
                <a:cubicBezTo>
                  <a:pt x="8092738" y="228949"/>
                  <a:pt x="8092738" y="228949"/>
                  <a:pt x="8092738" y="228949"/>
                </a:cubicBezTo>
                <a:cubicBezTo>
                  <a:pt x="8090735" y="242426"/>
                  <a:pt x="8088066" y="260394"/>
                  <a:pt x="8094913" y="275590"/>
                </a:cubicBezTo>
                <a:cubicBezTo>
                  <a:pt x="8084061" y="287348"/>
                  <a:pt x="8092243" y="293559"/>
                  <a:pt x="8090907" y="302543"/>
                </a:cubicBezTo>
                <a:lnTo>
                  <a:pt x="8090241" y="307037"/>
                </a:lnTo>
                <a:lnTo>
                  <a:pt x="8084147" y="317408"/>
                </a:lnTo>
                <a:close/>
                <a:moveTo>
                  <a:pt x="8751837" y="352289"/>
                </a:moveTo>
                <a:cubicBezTo>
                  <a:pt x="8754048" y="352719"/>
                  <a:pt x="8756427" y="352025"/>
                  <a:pt x="8756761" y="349780"/>
                </a:cubicBezTo>
                <a:cubicBezTo>
                  <a:pt x="8756761" y="349780"/>
                  <a:pt x="8747914" y="348061"/>
                  <a:pt x="8748582" y="343568"/>
                </a:cubicBezTo>
                <a:lnTo>
                  <a:pt x="8747914" y="348061"/>
                </a:lnTo>
                <a:cubicBezTo>
                  <a:pt x="8747580" y="350307"/>
                  <a:pt x="8749625" y="351860"/>
                  <a:pt x="8751837" y="352289"/>
                </a:cubicBezTo>
                <a:close/>
                <a:moveTo>
                  <a:pt x="8081805" y="363819"/>
                </a:moveTo>
                <a:lnTo>
                  <a:pt x="8081805" y="329676"/>
                </a:lnTo>
                <a:lnTo>
                  <a:pt x="8085465" y="331528"/>
                </a:lnTo>
                <a:cubicBezTo>
                  <a:pt x="8086571" y="331743"/>
                  <a:pt x="8086571" y="331743"/>
                  <a:pt x="8086237" y="333989"/>
                </a:cubicBezTo>
                <a:cubicBezTo>
                  <a:pt x="8086237" y="333989"/>
                  <a:pt x="8085569" y="338482"/>
                  <a:pt x="8085569" y="338482"/>
                </a:cubicBezTo>
                <a:cubicBezTo>
                  <a:pt x="8084235" y="347465"/>
                  <a:pt x="8083567" y="351959"/>
                  <a:pt x="8082232" y="360944"/>
                </a:cubicBezTo>
                <a:close/>
                <a:moveTo>
                  <a:pt x="8741889" y="388623"/>
                </a:moveTo>
                <a:lnTo>
                  <a:pt x="8741907" y="388493"/>
                </a:lnTo>
                <a:lnTo>
                  <a:pt x="8741890" y="388606"/>
                </a:lnTo>
                <a:close/>
                <a:moveTo>
                  <a:pt x="8741834" y="388992"/>
                </a:moveTo>
                <a:lnTo>
                  <a:pt x="8741889" y="388623"/>
                </a:lnTo>
                <a:lnTo>
                  <a:pt x="8741885" y="388648"/>
                </a:lnTo>
                <a:close/>
                <a:moveTo>
                  <a:pt x="8741761" y="389478"/>
                </a:moveTo>
                <a:lnTo>
                  <a:pt x="8741834" y="388992"/>
                </a:lnTo>
                <a:lnTo>
                  <a:pt x="8741769" y="389423"/>
                </a:lnTo>
                <a:close/>
                <a:moveTo>
                  <a:pt x="8741741" y="389615"/>
                </a:moveTo>
                <a:lnTo>
                  <a:pt x="8741761" y="389478"/>
                </a:lnTo>
                <a:lnTo>
                  <a:pt x="8741742" y="389602"/>
                </a:lnTo>
                <a:close/>
                <a:moveTo>
                  <a:pt x="8741240" y="392984"/>
                </a:moveTo>
                <a:cubicBezTo>
                  <a:pt x="8741240" y="392984"/>
                  <a:pt x="8741240" y="392984"/>
                  <a:pt x="8741324" y="392423"/>
                </a:cubicBezTo>
                <a:lnTo>
                  <a:pt x="8741742" y="389602"/>
                </a:lnTo>
                <a:lnTo>
                  <a:pt x="8741769" y="389423"/>
                </a:lnTo>
                <a:lnTo>
                  <a:pt x="8741885" y="388648"/>
                </a:lnTo>
                <a:lnTo>
                  <a:pt x="8741890" y="388606"/>
                </a:lnTo>
                <a:lnTo>
                  <a:pt x="8741907" y="388491"/>
                </a:lnTo>
                <a:cubicBezTo>
                  <a:pt x="8742034" y="387650"/>
                  <a:pt x="8742242" y="386245"/>
                  <a:pt x="8742575" y="384000"/>
                </a:cubicBezTo>
                <a:cubicBezTo>
                  <a:pt x="8742575" y="384000"/>
                  <a:pt x="8743242" y="379508"/>
                  <a:pt x="8743910" y="375015"/>
                </a:cubicBezTo>
                <a:cubicBezTo>
                  <a:pt x="8743242" y="379508"/>
                  <a:pt x="8740529" y="382446"/>
                  <a:pt x="8739006" y="385039"/>
                </a:cubicBezTo>
                <a:cubicBezTo>
                  <a:pt x="8737483" y="387633"/>
                  <a:pt x="8737151" y="389879"/>
                  <a:pt x="8741240" y="392984"/>
                </a:cubicBezTo>
                <a:close/>
                <a:moveTo>
                  <a:pt x="8904851" y="517193"/>
                </a:moveTo>
                <a:cubicBezTo>
                  <a:pt x="8905519" y="512701"/>
                  <a:pt x="8905519" y="512701"/>
                  <a:pt x="8905519" y="512701"/>
                </a:cubicBezTo>
                <a:lnTo>
                  <a:pt x="8902347" y="513626"/>
                </a:lnTo>
                <a:lnTo>
                  <a:pt x="8901533" y="516548"/>
                </a:lnTo>
                <a:close/>
                <a:moveTo>
                  <a:pt x="8912364" y="527894"/>
                </a:moveTo>
                <a:lnTo>
                  <a:pt x="8913031" y="523403"/>
                </a:lnTo>
                <a:cubicBezTo>
                  <a:pt x="8913031" y="523403"/>
                  <a:pt x="8913698" y="518912"/>
                  <a:pt x="8904851" y="517193"/>
                </a:cubicBezTo>
                <a:cubicBezTo>
                  <a:pt x="8904851" y="517193"/>
                  <a:pt x="8904851" y="517193"/>
                  <a:pt x="8904184" y="521685"/>
                </a:cubicBezTo>
                <a:cubicBezTo>
                  <a:pt x="8904184" y="521685"/>
                  <a:pt x="8904184" y="521685"/>
                  <a:pt x="8912364" y="527894"/>
                </a:cubicBezTo>
                <a:close/>
                <a:moveTo>
                  <a:pt x="8937574" y="542036"/>
                </a:moveTo>
                <a:lnTo>
                  <a:pt x="8937750" y="540841"/>
                </a:lnTo>
                <a:cubicBezTo>
                  <a:pt x="8937781" y="540631"/>
                  <a:pt x="8937740" y="540912"/>
                  <a:pt x="8937573" y="542035"/>
                </a:cubicBezTo>
                <a:close/>
                <a:moveTo>
                  <a:pt x="8967462" y="616589"/>
                </a:moveTo>
                <a:cubicBezTo>
                  <a:pt x="8969757" y="616457"/>
                  <a:pt x="8972136" y="615763"/>
                  <a:pt x="8972470" y="613518"/>
                </a:cubicBezTo>
                <a:cubicBezTo>
                  <a:pt x="8972470" y="613518"/>
                  <a:pt x="8973137" y="609025"/>
                  <a:pt x="8973137" y="609025"/>
                </a:cubicBezTo>
                <a:cubicBezTo>
                  <a:pt x="8973137" y="609025"/>
                  <a:pt x="8973137" y="609025"/>
                  <a:pt x="8963621" y="611800"/>
                </a:cubicBezTo>
                <a:cubicBezTo>
                  <a:pt x="8963621" y="611800"/>
                  <a:pt x="8962954" y="616292"/>
                  <a:pt x="8962954" y="616292"/>
                </a:cubicBezTo>
                <a:cubicBezTo>
                  <a:pt x="8962954" y="616292"/>
                  <a:pt x="8965166" y="616721"/>
                  <a:pt x="8967462" y="616589"/>
                </a:cubicBezTo>
                <a:close/>
                <a:moveTo>
                  <a:pt x="8960284" y="634261"/>
                </a:moveTo>
                <a:cubicBezTo>
                  <a:pt x="8960284" y="634261"/>
                  <a:pt x="8970468" y="626994"/>
                  <a:pt x="8962954" y="616292"/>
                </a:cubicBezTo>
                <a:close/>
                <a:moveTo>
                  <a:pt x="8081805" y="670193"/>
                </a:moveTo>
                <a:lnTo>
                  <a:pt x="8081805" y="663348"/>
                </a:lnTo>
                <a:lnTo>
                  <a:pt x="8083091" y="661533"/>
                </a:lnTo>
                <a:cubicBezTo>
                  <a:pt x="8083091" y="661533"/>
                  <a:pt x="8082591" y="664902"/>
                  <a:pt x="8082007" y="668832"/>
                </a:cubicBezTo>
                <a:close/>
                <a:moveTo>
                  <a:pt x="8085047" y="684563"/>
                </a:moveTo>
                <a:lnTo>
                  <a:pt x="8081805" y="677925"/>
                </a:lnTo>
                <a:lnTo>
                  <a:pt x="8081805" y="676461"/>
                </a:lnTo>
                <a:lnTo>
                  <a:pt x="8082112" y="675786"/>
                </a:lnTo>
                <a:cubicBezTo>
                  <a:pt x="8083468" y="674317"/>
                  <a:pt x="8085847" y="673623"/>
                  <a:pt x="8089937" y="676729"/>
                </a:cubicBezTo>
                <a:cubicBezTo>
                  <a:pt x="8087391" y="678545"/>
                  <a:pt x="8085953" y="680576"/>
                  <a:pt x="8085203" y="682742"/>
                </a:cubicBezTo>
                <a:close/>
                <a:moveTo>
                  <a:pt x="8961826" y="704829"/>
                </a:moveTo>
                <a:cubicBezTo>
                  <a:pt x="8962913" y="705667"/>
                  <a:pt x="8965270" y="706124"/>
                  <a:pt x="8970345" y="704604"/>
                </a:cubicBezTo>
                <a:cubicBezTo>
                  <a:pt x="8960919" y="702774"/>
                  <a:pt x="8961643" y="697900"/>
                  <a:pt x="8961643" y="697900"/>
                </a:cubicBezTo>
                <a:cubicBezTo>
                  <a:pt x="8960919" y="702774"/>
                  <a:pt x="8960919" y="702774"/>
                  <a:pt x="8960919" y="702774"/>
                </a:cubicBezTo>
                <a:cubicBezTo>
                  <a:pt x="8960919" y="702774"/>
                  <a:pt x="8960738" y="703991"/>
                  <a:pt x="8961826" y="704829"/>
                </a:cubicBezTo>
                <a:close/>
                <a:moveTo>
                  <a:pt x="8084446" y="807529"/>
                </a:moveTo>
                <a:lnTo>
                  <a:pt x="8084191" y="807335"/>
                </a:lnTo>
                <a:lnTo>
                  <a:pt x="8081805" y="805524"/>
                </a:lnTo>
                <a:lnTo>
                  <a:pt x="8081805" y="792759"/>
                </a:lnTo>
                <a:lnTo>
                  <a:pt x="8082103" y="790753"/>
                </a:lnTo>
                <a:lnTo>
                  <a:pt x="8081805" y="789804"/>
                </a:lnTo>
                <a:lnTo>
                  <a:pt x="8081805" y="785127"/>
                </a:lnTo>
                <a:lnTo>
                  <a:pt x="8084495" y="798041"/>
                </a:lnTo>
                <a:close/>
                <a:moveTo>
                  <a:pt x="8121731" y="822915"/>
                </a:moveTo>
                <a:lnTo>
                  <a:pt x="8121440" y="822613"/>
                </a:lnTo>
                <a:lnTo>
                  <a:pt x="8121731" y="822714"/>
                </a:lnTo>
                <a:close/>
                <a:moveTo>
                  <a:pt x="8120335" y="839775"/>
                </a:moveTo>
                <a:lnTo>
                  <a:pt x="8117389" y="839421"/>
                </a:lnTo>
                <a:lnTo>
                  <a:pt x="8120828" y="836463"/>
                </a:lnTo>
                <a:close/>
                <a:moveTo>
                  <a:pt x="8117145" y="861249"/>
                </a:moveTo>
                <a:lnTo>
                  <a:pt x="8113109" y="851450"/>
                </a:lnTo>
                <a:lnTo>
                  <a:pt x="8115917" y="843538"/>
                </a:lnTo>
                <a:lnTo>
                  <a:pt x="8119669" y="844267"/>
                </a:lnTo>
                <a:cubicBezTo>
                  <a:pt x="8119001" y="848760"/>
                  <a:pt x="8119001" y="848760"/>
                  <a:pt x="8118333" y="853252"/>
                </a:cubicBezTo>
                <a:cubicBezTo>
                  <a:pt x="8118333" y="853252"/>
                  <a:pt x="8118333" y="853252"/>
                  <a:pt x="8117667" y="857745"/>
                </a:cubicBezTo>
                <a:close/>
                <a:moveTo>
                  <a:pt x="8081805" y="880625"/>
                </a:moveTo>
                <a:lnTo>
                  <a:pt x="8081805" y="863298"/>
                </a:lnTo>
                <a:lnTo>
                  <a:pt x="8084675" y="861939"/>
                </a:lnTo>
                <a:cubicBezTo>
                  <a:pt x="8086080" y="860645"/>
                  <a:pt x="8086382" y="858614"/>
                  <a:pt x="8081971" y="855669"/>
                </a:cubicBezTo>
                <a:lnTo>
                  <a:pt x="8081805" y="856783"/>
                </a:lnTo>
                <a:lnTo>
                  <a:pt x="8081805" y="827560"/>
                </a:lnTo>
                <a:lnTo>
                  <a:pt x="8083609" y="841887"/>
                </a:lnTo>
                <a:cubicBezTo>
                  <a:pt x="8082941" y="846380"/>
                  <a:pt x="8082775" y="847502"/>
                  <a:pt x="8083881" y="847718"/>
                </a:cubicBezTo>
                <a:lnTo>
                  <a:pt x="8091330" y="848076"/>
                </a:lnTo>
                <a:lnTo>
                  <a:pt x="8087379" y="860314"/>
                </a:lnTo>
                <a:cubicBezTo>
                  <a:pt x="8086535" y="865432"/>
                  <a:pt x="8087677" y="870109"/>
                  <a:pt x="8093813" y="874665"/>
                </a:cubicBezTo>
                <a:lnTo>
                  <a:pt x="8090867" y="879593"/>
                </a:lnTo>
                <a:lnTo>
                  <a:pt x="8087285" y="878420"/>
                </a:lnTo>
                <a:close/>
                <a:moveTo>
                  <a:pt x="8927089" y="918993"/>
                </a:moveTo>
                <a:cubicBezTo>
                  <a:pt x="8927755" y="914501"/>
                  <a:pt x="8927755" y="914501"/>
                  <a:pt x="8927755" y="914501"/>
                </a:cubicBezTo>
                <a:cubicBezTo>
                  <a:pt x="8928423" y="910008"/>
                  <a:pt x="8929090" y="905517"/>
                  <a:pt x="8929758" y="901024"/>
                </a:cubicBezTo>
                <a:cubicBezTo>
                  <a:pt x="8920908" y="899306"/>
                  <a:pt x="8920241" y="903799"/>
                  <a:pt x="8920908" y="899306"/>
                </a:cubicBezTo>
                <a:cubicBezTo>
                  <a:pt x="8920241" y="903799"/>
                  <a:pt x="8928423" y="910008"/>
                  <a:pt x="8927089" y="918993"/>
                </a:cubicBezTo>
                <a:close/>
                <a:moveTo>
                  <a:pt x="8933933" y="934188"/>
                </a:moveTo>
                <a:lnTo>
                  <a:pt x="8937937" y="907234"/>
                </a:lnTo>
                <a:cubicBezTo>
                  <a:pt x="8946786" y="908953"/>
                  <a:pt x="8947453" y="904460"/>
                  <a:pt x="8948121" y="899967"/>
                </a:cubicBezTo>
                <a:cubicBezTo>
                  <a:pt x="8948121" y="899967"/>
                  <a:pt x="8948121" y="899967"/>
                  <a:pt x="8948788" y="895476"/>
                </a:cubicBezTo>
                <a:cubicBezTo>
                  <a:pt x="8939939" y="893757"/>
                  <a:pt x="8939939" y="893757"/>
                  <a:pt x="8939939" y="893757"/>
                </a:cubicBezTo>
                <a:cubicBezTo>
                  <a:pt x="8939939" y="893757"/>
                  <a:pt x="8939939" y="893757"/>
                  <a:pt x="8939271" y="898250"/>
                </a:cubicBezTo>
                <a:cubicBezTo>
                  <a:pt x="8939271" y="898250"/>
                  <a:pt x="8938604" y="902742"/>
                  <a:pt x="8938604" y="902742"/>
                </a:cubicBezTo>
                <a:cubicBezTo>
                  <a:pt x="8937937" y="907233"/>
                  <a:pt x="8934726" y="913544"/>
                  <a:pt x="8932702" y="919505"/>
                </a:cubicBezTo>
                <a:cubicBezTo>
                  <a:pt x="8930678" y="925468"/>
                  <a:pt x="8929844" y="931083"/>
                  <a:pt x="8933933" y="934188"/>
                </a:cubicBezTo>
                <a:close/>
                <a:moveTo>
                  <a:pt x="8873699" y="1278377"/>
                </a:moveTo>
                <a:cubicBezTo>
                  <a:pt x="8865516" y="1272166"/>
                  <a:pt x="8865516" y="1272166"/>
                  <a:pt x="8865516" y="1272166"/>
                </a:cubicBezTo>
                <a:cubicBezTo>
                  <a:pt x="8865516" y="1272166"/>
                  <a:pt x="8864850" y="1276658"/>
                  <a:pt x="8864850" y="1276658"/>
                </a:cubicBezTo>
                <a:cubicBezTo>
                  <a:pt x="8864850" y="1276658"/>
                  <a:pt x="8873699" y="1278377"/>
                  <a:pt x="8873699" y="1278377"/>
                </a:cubicBezTo>
                <a:close/>
                <a:moveTo>
                  <a:pt x="8863707" y="1345637"/>
                </a:moveTo>
                <a:lnTo>
                  <a:pt x="8863749" y="1345353"/>
                </a:lnTo>
                <a:lnTo>
                  <a:pt x="8863716" y="1345569"/>
                </a:lnTo>
                <a:close/>
                <a:moveTo>
                  <a:pt x="8863701" y="1345670"/>
                </a:moveTo>
                <a:lnTo>
                  <a:pt x="8863707" y="1345637"/>
                </a:lnTo>
                <a:lnTo>
                  <a:pt x="8863702" y="1345661"/>
                </a:lnTo>
                <a:close/>
                <a:moveTo>
                  <a:pt x="8863699" y="1345681"/>
                </a:moveTo>
                <a:lnTo>
                  <a:pt x="8863701" y="1345670"/>
                </a:lnTo>
                <a:lnTo>
                  <a:pt x="8863700" y="1345673"/>
                </a:lnTo>
                <a:close/>
                <a:moveTo>
                  <a:pt x="8863699" y="1345688"/>
                </a:moveTo>
                <a:lnTo>
                  <a:pt x="8863699" y="1345681"/>
                </a:lnTo>
                <a:lnTo>
                  <a:pt x="8863699" y="1345685"/>
                </a:lnTo>
                <a:close/>
                <a:moveTo>
                  <a:pt x="8863698" y="1345693"/>
                </a:moveTo>
                <a:lnTo>
                  <a:pt x="8863699" y="1345688"/>
                </a:lnTo>
                <a:lnTo>
                  <a:pt x="8863698" y="1345692"/>
                </a:lnTo>
                <a:close/>
                <a:moveTo>
                  <a:pt x="8863696" y="1345705"/>
                </a:moveTo>
                <a:lnTo>
                  <a:pt x="8863698" y="1345693"/>
                </a:lnTo>
                <a:lnTo>
                  <a:pt x="8863696" y="1345702"/>
                </a:lnTo>
                <a:close/>
                <a:moveTo>
                  <a:pt x="8863695" y="1345713"/>
                </a:moveTo>
                <a:lnTo>
                  <a:pt x="8863696" y="1345705"/>
                </a:lnTo>
                <a:lnTo>
                  <a:pt x="8863695" y="1345710"/>
                </a:lnTo>
                <a:close/>
                <a:moveTo>
                  <a:pt x="8863692" y="1345734"/>
                </a:moveTo>
                <a:lnTo>
                  <a:pt x="8863695" y="1345713"/>
                </a:lnTo>
                <a:lnTo>
                  <a:pt x="8863694" y="1345716"/>
                </a:lnTo>
                <a:close/>
                <a:moveTo>
                  <a:pt x="8863690" y="1345748"/>
                </a:moveTo>
                <a:lnTo>
                  <a:pt x="8863691" y="1345743"/>
                </a:lnTo>
                <a:lnTo>
                  <a:pt x="8863690" y="1345746"/>
                </a:lnTo>
                <a:close/>
                <a:moveTo>
                  <a:pt x="8863689" y="1345753"/>
                </a:moveTo>
                <a:lnTo>
                  <a:pt x="8863690" y="1345748"/>
                </a:lnTo>
                <a:lnTo>
                  <a:pt x="8863689" y="1345752"/>
                </a:lnTo>
                <a:close/>
                <a:moveTo>
                  <a:pt x="8856482" y="1372637"/>
                </a:moveTo>
                <a:lnTo>
                  <a:pt x="8861018" y="1363730"/>
                </a:lnTo>
                <a:cubicBezTo>
                  <a:pt x="8861018" y="1363730"/>
                  <a:pt x="8858138" y="1367794"/>
                  <a:pt x="8856364" y="1372070"/>
                </a:cubicBezTo>
                <a:close/>
                <a:moveTo>
                  <a:pt x="8904851" y="1556695"/>
                </a:moveTo>
                <a:cubicBezTo>
                  <a:pt x="8905519" y="1552203"/>
                  <a:pt x="8905519" y="1552203"/>
                  <a:pt x="8905519" y="1552203"/>
                </a:cubicBezTo>
                <a:lnTo>
                  <a:pt x="8902347" y="1553128"/>
                </a:lnTo>
                <a:lnTo>
                  <a:pt x="8901533" y="1556050"/>
                </a:lnTo>
                <a:close/>
                <a:moveTo>
                  <a:pt x="8912364" y="1567396"/>
                </a:moveTo>
                <a:lnTo>
                  <a:pt x="8913031" y="1562905"/>
                </a:lnTo>
                <a:cubicBezTo>
                  <a:pt x="8913031" y="1562905"/>
                  <a:pt x="8913697" y="1558413"/>
                  <a:pt x="8904851" y="1556695"/>
                </a:cubicBezTo>
                <a:cubicBezTo>
                  <a:pt x="8904851" y="1556695"/>
                  <a:pt x="8904851" y="1556695"/>
                  <a:pt x="8904184" y="1561187"/>
                </a:cubicBezTo>
                <a:cubicBezTo>
                  <a:pt x="8904184" y="1561187"/>
                  <a:pt x="8904184" y="1561187"/>
                  <a:pt x="8912364" y="1567396"/>
                </a:cubicBezTo>
                <a:close/>
                <a:moveTo>
                  <a:pt x="8937572" y="1581538"/>
                </a:moveTo>
                <a:lnTo>
                  <a:pt x="8937574" y="1581538"/>
                </a:lnTo>
                <a:lnTo>
                  <a:pt x="8937750" y="1580343"/>
                </a:lnTo>
                <a:cubicBezTo>
                  <a:pt x="8937781" y="1580133"/>
                  <a:pt x="8937740" y="1580414"/>
                  <a:pt x="8937572" y="1581538"/>
                </a:cubicBezTo>
                <a:close/>
                <a:moveTo>
                  <a:pt x="8967461" y="1656092"/>
                </a:moveTo>
                <a:cubicBezTo>
                  <a:pt x="8969757" y="1655960"/>
                  <a:pt x="8972136" y="1655266"/>
                  <a:pt x="8972470" y="1653020"/>
                </a:cubicBezTo>
                <a:cubicBezTo>
                  <a:pt x="8972470" y="1653020"/>
                  <a:pt x="8973137" y="1648527"/>
                  <a:pt x="8973137" y="1648527"/>
                </a:cubicBezTo>
                <a:cubicBezTo>
                  <a:pt x="8973137" y="1648527"/>
                  <a:pt x="8973137" y="1648527"/>
                  <a:pt x="8963621" y="1651302"/>
                </a:cubicBezTo>
                <a:cubicBezTo>
                  <a:pt x="8963621" y="1651302"/>
                  <a:pt x="8962954" y="1655795"/>
                  <a:pt x="8962954" y="1655795"/>
                </a:cubicBezTo>
                <a:cubicBezTo>
                  <a:pt x="8962954" y="1655795"/>
                  <a:pt x="8965166" y="1656224"/>
                  <a:pt x="8967461" y="1656092"/>
                </a:cubicBezTo>
                <a:close/>
                <a:moveTo>
                  <a:pt x="8960284" y="1673762"/>
                </a:moveTo>
                <a:cubicBezTo>
                  <a:pt x="8960284" y="1673762"/>
                  <a:pt x="8970468" y="1666496"/>
                  <a:pt x="8962954" y="1655795"/>
                </a:cubicBezTo>
                <a:close/>
                <a:moveTo>
                  <a:pt x="8961825" y="1744331"/>
                </a:moveTo>
                <a:cubicBezTo>
                  <a:pt x="8962913" y="1745169"/>
                  <a:pt x="8965270" y="1745626"/>
                  <a:pt x="8970345" y="1744106"/>
                </a:cubicBezTo>
                <a:cubicBezTo>
                  <a:pt x="8960919" y="1742275"/>
                  <a:pt x="8961643" y="1737401"/>
                  <a:pt x="8961643" y="1737401"/>
                </a:cubicBezTo>
                <a:cubicBezTo>
                  <a:pt x="8960919" y="1742275"/>
                  <a:pt x="8960919" y="1742275"/>
                  <a:pt x="8960919" y="1742275"/>
                </a:cubicBezTo>
                <a:cubicBezTo>
                  <a:pt x="8960919" y="1742275"/>
                  <a:pt x="8960739" y="1743493"/>
                  <a:pt x="8961825" y="1744331"/>
                </a:cubicBezTo>
                <a:close/>
                <a:moveTo>
                  <a:pt x="8927088" y="1958496"/>
                </a:moveTo>
                <a:cubicBezTo>
                  <a:pt x="8927756" y="1954003"/>
                  <a:pt x="8927756" y="1954003"/>
                  <a:pt x="8927756" y="1954003"/>
                </a:cubicBezTo>
                <a:cubicBezTo>
                  <a:pt x="8928422" y="1949511"/>
                  <a:pt x="8929090" y="1945018"/>
                  <a:pt x="8929758" y="1940526"/>
                </a:cubicBezTo>
                <a:cubicBezTo>
                  <a:pt x="8920908" y="1938808"/>
                  <a:pt x="8920241" y="1943300"/>
                  <a:pt x="8920908" y="1938808"/>
                </a:cubicBezTo>
                <a:cubicBezTo>
                  <a:pt x="8920241" y="1943300"/>
                  <a:pt x="8928422" y="1949511"/>
                  <a:pt x="8927088" y="1958496"/>
                </a:cubicBezTo>
                <a:close/>
                <a:moveTo>
                  <a:pt x="8933933" y="1973690"/>
                </a:moveTo>
                <a:lnTo>
                  <a:pt x="8937937" y="1946736"/>
                </a:lnTo>
                <a:cubicBezTo>
                  <a:pt x="8946785" y="1948455"/>
                  <a:pt x="8947453" y="1943963"/>
                  <a:pt x="8948121" y="1939469"/>
                </a:cubicBezTo>
                <a:cubicBezTo>
                  <a:pt x="8948121" y="1939469"/>
                  <a:pt x="8948121" y="1939469"/>
                  <a:pt x="8948788" y="1934978"/>
                </a:cubicBezTo>
                <a:cubicBezTo>
                  <a:pt x="8939939" y="1933259"/>
                  <a:pt x="8939939" y="1933259"/>
                  <a:pt x="8939939" y="1933259"/>
                </a:cubicBezTo>
                <a:cubicBezTo>
                  <a:pt x="8939939" y="1933259"/>
                  <a:pt x="8939939" y="1933259"/>
                  <a:pt x="8939271" y="1937751"/>
                </a:cubicBezTo>
                <a:cubicBezTo>
                  <a:pt x="8939271" y="1937751"/>
                  <a:pt x="8938604" y="1942244"/>
                  <a:pt x="8938604" y="1942244"/>
                </a:cubicBezTo>
                <a:cubicBezTo>
                  <a:pt x="8937937" y="1946735"/>
                  <a:pt x="8934726" y="1953045"/>
                  <a:pt x="8932702" y="1959007"/>
                </a:cubicBezTo>
                <a:cubicBezTo>
                  <a:pt x="8930678" y="1964970"/>
                  <a:pt x="8929844" y="1970585"/>
                  <a:pt x="8933933" y="1973690"/>
                </a:cubicBezTo>
                <a:close/>
                <a:moveTo>
                  <a:pt x="8873698" y="2317879"/>
                </a:moveTo>
                <a:cubicBezTo>
                  <a:pt x="8865516" y="2311668"/>
                  <a:pt x="8865516" y="2311668"/>
                  <a:pt x="8865516" y="2311668"/>
                </a:cubicBezTo>
                <a:cubicBezTo>
                  <a:pt x="8865516" y="2311668"/>
                  <a:pt x="8864850" y="2316160"/>
                  <a:pt x="8864850" y="2316160"/>
                </a:cubicBezTo>
                <a:cubicBezTo>
                  <a:pt x="8864850" y="2316160"/>
                  <a:pt x="8873698" y="2317879"/>
                  <a:pt x="8873698" y="2317879"/>
                </a:cubicBezTo>
                <a:close/>
                <a:moveTo>
                  <a:pt x="8863699" y="2385193"/>
                </a:moveTo>
                <a:lnTo>
                  <a:pt x="8863707" y="2385139"/>
                </a:lnTo>
                <a:lnTo>
                  <a:pt x="8863704" y="2385161"/>
                </a:lnTo>
                <a:close/>
                <a:moveTo>
                  <a:pt x="8863695" y="2385217"/>
                </a:moveTo>
                <a:lnTo>
                  <a:pt x="8863699" y="2385193"/>
                </a:lnTo>
                <a:lnTo>
                  <a:pt x="8863695" y="2385215"/>
                </a:lnTo>
                <a:close/>
                <a:moveTo>
                  <a:pt x="8863694" y="2385225"/>
                </a:moveTo>
                <a:lnTo>
                  <a:pt x="8863695" y="2385217"/>
                </a:lnTo>
                <a:lnTo>
                  <a:pt x="8863694" y="2385222"/>
                </a:lnTo>
                <a:close/>
                <a:moveTo>
                  <a:pt x="8856482" y="2412139"/>
                </a:moveTo>
                <a:lnTo>
                  <a:pt x="8861018" y="2403232"/>
                </a:lnTo>
                <a:cubicBezTo>
                  <a:pt x="8861018" y="2403232"/>
                  <a:pt x="8858137" y="2407296"/>
                  <a:pt x="8856364" y="2411572"/>
                </a:cubicBezTo>
                <a:close/>
                <a:moveTo>
                  <a:pt x="8856346" y="2434678"/>
                </a:moveTo>
                <a:cubicBezTo>
                  <a:pt x="8857013" y="2430185"/>
                  <a:pt x="8857013" y="2430185"/>
                  <a:pt x="8857680" y="2425694"/>
                </a:cubicBezTo>
                <a:cubicBezTo>
                  <a:pt x="8857680" y="2425694"/>
                  <a:pt x="8858348" y="2421202"/>
                  <a:pt x="8858348" y="2421202"/>
                </a:cubicBezTo>
                <a:lnTo>
                  <a:pt x="8856482" y="2412139"/>
                </a:lnTo>
                <a:lnTo>
                  <a:pt x="8848165" y="2428467"/>
                </a:lnTo>
                <a:cubicBezTo>
                  <a:pt x="8848165" y="2428467"/>
                  <a:pt x="8856346" y="2434678"/>
                  <a:pt x="8856346" y="2434678"/>
                </a:cubicBezTo>
                <a:close/>
                <a:moveTo>
                  <a:pt x="8851364" y="2479719"/>
                </a:moveTo>
                <a:cubicBezTo>
                  <a:pt x="8859882" y="2476778"/>
                  <a:pt x="8854681" y="2457386"/>
                  <a:pt x="8861872" y="2463377"/>
                </a:cubicBezTo>
                <a:cubicBezTo>
                  <a:pt x="8863199" y="2454444"/>
                  <a:pt x="8865191" y="2441043"/>
                  <a:pt x="8873711" y="2438101"/>
                </a:cubicBezTo>
                <a:cubicBezTo>
                  <a:pt x="8865854" y="2436576"/>
                  <a:pt x="8866518" y="2432109"/>
                  <a:pt x="8867182" y="2427643"/>
                </a:cubicBezTo>
                <a:cubicBezTo>
                  <a:pt x="8866518" y="2432109"/>
                  <a:pt x="8858000" y="2435050"/>
                  <a:pt x="8858000" y="2435050"/>
                </a:cubicBezTo>
                <a:cubicBezTo>
                  <a:pt x="8855345" y="2452918"/>
                  <a:pt x="8854018" y="2461852"/>
                  <a:pt x="8851364" y="2479719"/>
                </a:cubicBezTo>
                <a:close/>
                <a:moveTo>
                  <a:pt x="8847315" y="2487810"/>
                </a:moveTo>
                <a:cubicBezTo>
                  <a:pt x="8848505" y="2487463"/>
                  <a:pt x="8848672" y="2486339"/>
                  <a:pt x="8849005" y="2484092"/>
                </a:cubicBezTo>
                <a:cubicBezTo>
                  <a:pt x="8849005" y="2484092"/>
                  <a:pt x="8849005" y="2484092"/>
                  <a:pt x="8849673" y="2479601"/>
                </a:cubicBezTo>
                <a:cubicBezTo>
                  <a:pt x="8849673" y="2479601"/>
                  <a:pt x="8850340" y="2475108"/>
                  <a:pt x="8850340" y="2475108"/>
                </a:cubicBezTo>
                <a:cubicBezTo>
                  <a:pt x="8852342" y="2461632"/>
                  <a:pt x="8855012" y="2443662"/>
                  <a:pt x="8856346" y="2434678"/>
                </a:cubicBezTo>
                <a:cubicBezTo>
                  <a:pt x="8846164" y="2441944"/>
                  <a:pt x="8853010" y="2457138"/>
                  <a:pt x="8841491" y="2473390"/>
                </a:cubicBezTo>
                <a:cubicBezTo>
                  <a:pt x="8841491" y="2473390"/>
                  <a:pt x="8840824" y="2477881"/>
                  <a:pt x="8840824" y="2477881"/>
                </a:cubicBezTo>
                <a:cubicBezTo>
                  <a:pt x="8840156" y="2482375"/>
                  <a:pt x="8840156" y="2482375"/>
                  <a:pt x="8840156" y="2482375"/>
                </a:cubicBezTo>
                <a:cubicBezTo>
                  <a:pt x="8839489" y="2486868"/>
                  <a:pt x="8839489" y="2486868"/>
                  <a:pt x="8839489" y="2486868"/>
                </a:cubicBezTo>
                <a:cubicBezTo>
                  <a:pt x="8843914" y="2487727"/>
                  <a:pt x="8846126" y="2488157"/>
                  <a:pt x="8847315" y="2487810"/>
                </a:cubicBezTo>
                <a:close/>
                <a:moveTo>
                  <a:pt x="8826638" y="2512102"/>
                </a:moveTo>
                <a:lnTo>
                  <a:pt x="8827973" y="2503118"/>
                </a:lnTo>
                <a:cubicBezTo>
                  <a:pt x="8836152" y="2509329"/>
                  <a:pt x="8827306" y="2507611"/>
                  <a:pt x="8826638" y="2512102"/>
                </a:cubicBezTo>
                <a:close/>
                <a:moveTo>
                  <a:pt x="8840702" y="2616759"/>
                </a:moveTo>
                <a:cubicBezTo>
                  <a:pt x="8841367" y="2612277"/>
                  <a:pt x="8849889" y="2609318"/>
                  <a:pt x="8851220" y="2600351"/>
                </a:cubicBezTo>
                <a:cubicBezTo>
                  <a:pt x="8851887" y="2595869"/>
                  <a:pt x="8852552" y="2591385"/>
                  <a:pt x="8853219" y="2586903"/>
                </a:cubicBezTo>
                <a:cubicBezTo>
                  <a:pt x="8853885" y="2582418"/>
                  <a:pt x="8853885" y="2582418"/>
                  <a:pt x="8853885" y="2582418"/>
                </a:cubicBezTo>
                <a:cubicBezTo>
                  <a:pt x="8853885" y="2582418"/>
                  <a:pt x="8855217" y="2573453"/>
                  <a:pt x="8856550" y="2564486"/>
                </a:cubicBezTo>
                <a:cubicBezTo>
                  <a:pt x="8865736" y="2557045"/>
                  <a:pt x="8869067" y="2534630"/>
                  <a:pt x="8870398" y="2525663"/>
                </a:cubicBezTo>
                <a:cubicBezTo>
                  <a:pt x="8869899" y="2529027"/>
                  <a:pt x="8870898" y="2522301"/>
                  <a:pt x="8868114" y="2518086"/>
                </a:cubicBezTo>
                <a:lnTo>
                  <a:pt x="8863875" y="2515172"/>
                </a:lnTo>
                <a:lnTo>
                  <a:pt x="8863209" y="2519655"/>
                </a:lnTo>
                <a:cubicBezTo>
                  <a:pt x="8860545" y="2537588"/>
                  <a:pt x="8857215" y="2560004"/>
                  <a:pt x="8847361" y="2571927"/>
                </a:cubicBezTo>
                <a:cubicBezTo>
                  <a:pt x="8846696" y="2576411"/>
                  <a:pt x="8846696" y="2576411"/>
                  <a:pt x="8846029" y="2580894"/>
                </a:cubicBezTo>
                <a:cubicBezTo>
                  <a:pt x="8845363" y="2585377"/>
                  <a:pt x="8844031" y="2594343"/>
                  <a:pt x="8843366" y="2598826"/>
                </a:cubicBezTo>
                <a:cubicBezTo>
                  <a:pt x="8842033" y="2607793"/>
                  <a:pt x="8841367" y="2612277"/>
                  <a:pt x="8840702" y="2616759"/>
                </a:cubicBezTo>
                <a:close/>
                <a:moveTo>
                  <a:pt x="8799770" y="2631677"/>
                </a:moveTo>
                <a:cubicBezTo>
                  <a:pt x="8800437" y="2627184"/>
                  <a:pt x="8801104" y="2622692"/>
                  <a:pt x="8792925" y="2616481"/>
                </a:cubicBezTo>
                <a:cubicBezTo>
                  <a:pt x="8794259" y="2607497"/>
                  <a:pt x="8804441" y="2600231"/>
                  <a:pt x="8805776" y="2591246"/>
                </a:cubicBezTo>
                <a:cubicBezTo>
                  <a:pt x="8805776" y="2591246"/>
                  <a:pt x="8797597" y="2585035"/>
                  <a:pt x="8798264" y="2580543"/>
                </a:cubicBezTo>
                <a:cubicBezTo>
                  <a:pt x="8798264" y="2580543"/>
                  <a:pt x="8807111" y="2582261"/>
                  <a:pt x="8807111" y="2582261"/>
                </a:cubicBezTo>
                <a:lnTo>
                  <a:pt x="8805776" y="2591246"/>
                </a:lnTo>
                <a:cubicBezTo>
                  <a:pt x="8814625" y="2592965"/>
                  <a:pt x="8815292" y="2588470"/>
                  <a:pt x="8815960" y="2583979"/>
                </a:cubicBezTo>
                <a:cubicBezTo>
                  <a:pt x="8814625" y="2592965"/>
                  <a:pt x="8811955" y="2610934"/>
                  <a:pt x="8810621" y="2619917"/>
                </a:cubicBezTo>
                <a:cubicBezTo>
                  <a:pt x="8809287" y="2628901"/>
                  <a:pt x="8799770" y="2631677"/>
                  <a:pt x="8801104" y="2622692"/>
                </a:cubicBezTo>
                <a:cubicBezTo>
                  <a:pt x="8800437" y="2627184"/>
                  <a:pt x="8799770" y="2631677"/>
                  <a:pt x="8799770" y="2631677"/>
                </a:cubicBezTo>
                <a:close/>
                <a:moveTo>
                  <a:pt x="8768657" y="3377232"/>
                </a:moveTo>
                <a:lnTo>
                  <a:pt x="8773375" y="3374338"/>
                </a:lnTo>
                <a:lnTo>
                  <a:pt x="8773346" y="3369955"/>
                </a:lnTo>
                <a:lnTo>
                  <a:pt x="8773144" y="3370014"/>
                </a:lnTo>
                <a:cubicBezTo>
                  <a:pt x="8771955" y="3370361"/>
                  <a:pt x="8769576" y="3371054"/>
                  <a:pt x="8764817" y="3372441"/>
                </a:cubicBezTo>
                <a:cubicBezTo>
                  <a:pt x="8764817" y="3372441"/>
                  <a:pt x="8764149" y="3376935"/>
                  <a:pt x="8764149" y="3376935"/>
                </a:cubicBezTo>
                <a:cubicBezTo>
                  <a:pt x="8764149" y="3376935"/>
                  <a:pt x="8766361" y="3377364"/>
                  <a:pt x="8768657" y="3377232"/>
                </a:cubicBezTo>
                <a:close/>
                <a:moveTo>
                  <a:pt x="8758811" y="3412871"/>
                </a:moveTo>
                <a:lnTo>
                  <a:pt x="8758099" y="3412137"/>
                </a:lnTo>
                <a:lnTo>
                  <a:pt x="8759216" y="3404615"/>
                </a:lnTo>
                <a:cubicBezTo>
                  <a:pt x="8760224" y="3397830"/>
                  <a:pt x="8766156" y="3394616"/>
                  <a:pt x="8765366" y="3390753"/>
                </a:cubicBezTo>
                <a:lnTo>
                  <a:pt x="8765158" y="3390499"/>
                </a:lnTo>
                <a:lnTo>
                  <a:pt x="8765632" y="3389932"/>
                </a:lnTo>
                <a:cubicBezTo>
                  <a:pt x="8767239" y="3386777"/>
                  <a:pt x="8767907" y="3382285"/>
                  <a:pt x="8764149" y="3376935"/>
                </a:cubicBezTo>
                <a:lnTo>
                  <a:pt x="8762599" y="3387367"/>
                </a:lnTo>
                <a:lnTo>
                  <a:pt x="8761904" y="3386517"/>
                </a:lnTo>
                <a:cubicBezTo>
                  <a:pt x="8761904" y="3386517"/>
                  <a:pt x="8761233" y="3391041"/>
                  <a:pt x="8759382" y="3395337"/>
                </a:cubicBezTo>
                <a:lnTo>
                  <a:pt x="8752183" y="3400926"/>
                </a:lnTo>
                <a:lnTo>
                  <a:pt x="8752633" y="3393185"/>
                </a:lnTo>
                <a:cubicBezTo>
                  <a:pt x="8752633" y="3393185"/>
                  <a:pt x="8753301" y="3388694"/>
                  <a:pt x="8753301" y="3388694"/>
                </a:cubicBezTo>
                <a:lnTo>
                  <a:pt x="8753968" y="3384200"/>
                </a:lnTo>
                <a:cubicBezTo>
                  <a:pt x="8753968" y="3384200"/>
                  <a:pt x="8754636" y="3379706"/>
                  <a:pt x="8754636" y="3379706"/>
                </a:cubicBezTo>
                <a:lnTo>
                  <a:pt x="8757304" y="3361739"/>
                </a:lnTo>
                <a:cubicBezTo>
                  <a:pt x="8752880" y="3360879"/>
                  <a:pt x="8751168" y="3357081"/>
                  <a:pt x="8750479" y="3354059"/>
                </a:cubicBezTo>
                <a:lnTo>
                  <a:pt x="8750349" y="3353486"/>
                </a:lnTo>
                <a:lnTo>
                  <a:pt x="8755738" y="3349340"/>
                </a:lnTo>
                <a:cubicBezTo>
                  <a:pt x="8757261" y="3346748"/>
                  <a:pt x="8757595" y="3344501"/>
                  <a:pt x="8757595" y="3344501"/>
                </a:cubicBezTo>
                <a:cubicBezTo>
                  <a:pt x="8756928" y="3348993"/>
                  <a:pt x="8756928" y="3348993"/>
                  <a:pt x="8756260" y="3353485"/>
                </a:cubicBezTo>
                <a:cubicBezTo>
                  <a:pt x="8765776" y="3350712"/>
                  <a:pt x="8764442" y="3359697"/>
                  <a:pt x="8763774" y="3364187"/>
                </a:cubicBezTo>
                <a:cubicBezTo>
                  <a:pt x="8765109" y="3355203"/>
                  <a:pt x="8775290" y="3347938"/>
                  <a:pt x="8777293" y="3334461"/>
                </a:cubicBezTo>
                <a:lnTo>
                  <a:pt x="8773288" y="3361414"/>
                </a:lnTo>
                <a:lnTo>
                  <a:pt x="8773346" y="3369955"/>
                </a:lnTo>
                <a:lnTo>
                  <a:pt x="8774334" y="3369667"/>
                </a:lnTo>
                <a:cubicBezTo>
                  <a:pt x="8774334" y="3369667"/>
                  <a:pt x="8773666" y="3374160"/>
                  <a:pt x="8773666" y="3374160"/>
                </a:cubicBezTo>
                <a:lnTo>
                  <a:pt x="8773375" y="3374338"/>
                </a:lnTo>
                <a:lnTo>
                  <a:pt x="8773437" y="3383397"/>
                </a:lnTo>
                <a:cubicBezTo>
                  <a:pt x="8771329" y="3389920"/>
                  <a:pt x="8768283" y="3395106"/>
                  <a:pt x="8767949" y="3397352"/>
                </a:cubicBezTo>
                <a:lnTo>
                  <a:pt x="8766286" y="3408549"/>
                </a:lnTo>
                <a:lnTo>
                  <a:pt x="8760145" y="3403887"/>
                </a:lnTo>
                <a:close/>
                <a:moveTo>
                  <a:pt x="8758605" y="3460245"/>
                </a:moveTo>
                <a:lnTo>
                  <a:pt x="8754085" y="3457956"/>
                </a:lnTo>
                <a:lnTo>
                  <a:pt x="8760526" y="3447291"/>
                </a:lnTo>
                <a:cubicBezTo>
                  <a:pt x="8761443" y="3441114"/>
                  <a:pt x="8760231" y="3433946"/>
                  <a:pt x="8756808" y="3426347"/>
                </a:cubicBezTo>
                <a:lnTo>
                  <a:pt x="8764666" y="3419450"/>
                </a:lnTo>
                <a:close/>
                <a:moveTo>
                  <a:pt x="8753955" y="3505300"/>
                </a:moveTo>
                <a:cubicBezTo>
                  <a:pt x="8754559" y="3501239"/>
                  <a:pt x="8755161" y="3497177"/>
                  <a:pt x="8761445" y="3498397"/>
                </a:cubicBezTo>
                <a:cubicBezTo>
                  <a:pt x="8755161" y="3497177"/>
                  <a:pt x="8755161" y="3497177"/>
                  <a:pt x="8755161" y="3497177"/>
                </a:cubicBezTo>
                <a:cubicBezTo>
                  <a:pt x="8754559" y="3501239"/>
                  <a:pt x="8754559" y="3501239"/>
                  <a:pt x="8753955" y="3505300"/>
                </a:cubicBezTo>
                <a:close/>
                <a:moveTo>
                  <a:pt x="8756685" y="3537710"/>
                </a:moveTo>
                <a:cubicBezTo>
                  <a:pt x="8757353" y="3533213"/>
                  <a:pt x="8757353" y="3533213"/>
                  <a:pt x="8758021" y="3528715"/>
                </a:cubicBezTo>
                <a:cubicBezTo>
                  <a:pt x="8758021" y="3528715"/>
                  <a:pt x="8758689" y="3524215"/>
                  <a:pt x="8759357" y="3519718"/>
                </a:cubicBezTo>
                <a:cubicBezTo>
                  <a:pt x="8750979" y="3518091"/>
                  <a:pt x="8750979" y="3518091"/>
                  <a:pt x="8750979" y="3518091"/>
                </a:cubicBezTo>
                <a:cubicBezTo>
                  <a:pt x="8750312" y="3522588"/>
                  <a:pt x="8749642" y="3527087"/>
                  <a:pt x="8748974" y="3531585"/>
                </a:cubicBezTo>
                <a:cubicBezTo>
                  <a:pt x="8748974" y="3531585"/>
                  <a:pt x="8756685" y="3537710"/>
                  <a:pt x="8756685" y="3537710"/>
                </a:cubicBezTo>
                <a:close/>
                <a:moveTo>
                  <a:pt x="8774266" y="3542667"/>
                </a:moveTo>
                <a:cubicBezTo>
                  <a:pt x="8775633" y="3533463"/>
                  <a:pt x="8781103" y="3496645"/>
                  <a:pt x="8782470" y="3487440"/>
                </a:cubicBezTo>
                <a:cubicBezTo>
                  <a:pt x="8780419" y="3501247"/>
                  <a:pt x="8770308" y="3504019"/>
                  <a:pt x="8768257" y="3517825"/>
                </a:cubicBezTo>
                <a:cubicBezTo>
                  <a:pt x="8777684" y="3519655"/>
                  <a:pt x="8775633" y="3533463"/>
                  <a:pt x="8774266" y="3542667"/>
                </a:cubicBezTo>
                <a:close/>
                <a:moveTo>
                  <a:pt x="8750629" y="3561062"/>
                </a:moveTo>
                <a:lnTo>
                  <a:pt x="8753342" y="3560201"/>
                </a:lnTo>
                <a:lnTo>
                  <a:pt x="8756016" y="3542208"/>
                </a:lnTo>
                <a:close/>
                <a:moveTo>
                  <a:pt x="8726165" y="3579243"/>
                </a:moveTo>
                <a:lnTo>
                  <a:pt x="8725271" y="3577368"/>
                </a:lnTo>
                <a:cubicBezTo>
                  <a:pt x="8725271" y="3577368"/>
                  <a:pt x="8725938" y="3572875"/>
                  <a:pt x="8725938" y="3572875"/>
                </a:cubicBezTo>
                <a:lnTo>
                  <a:pt x="8726008" y="3572885"/>
                </a:lnTo>
                <a:close/>
                <a:moveTo>
                  <a:pt x="8735129" y="3694829"/>
                </a:moveTo>
                <a:lnTo>
                  <a:pt x="8739133" y="3667877"/>
                </a:lnTo>
                <a:cubicBezTo>
                  <a:pt x="8747981" y="3669595"/>
                  <a:pt x="8748649" y="3665102"/>
                  <a:pt x="8749317" y="3660610"/>
                </a:cubicBezTo>
                <a:cubicBezTo>
                  <a:pt x="8749317" y="3660610"/>
                  <a:pt x="8749317" y="3660610"/>
                  <a:pt x="8749983" y="3656118"/>
                </a:cubicBezTo>
                <a:lnTo>
                  <a:pt x="8747777" y="3655688"/>
                </a:lnTo>
                <a:lnTo>
                  <a:pt x="8755038" y="3606809"/>
                </a:lnTo>
                <a:cubicBezTo>
                  <a:pt x="8746660" y="3605183"/>
                  <a:pt x="8746660" y="3605183"/>
                  <a:pt x="8746660" y="3605183"/>
                </a:cubicBezTo>
                <a:cubicBezTo>
                  <a:pt x="8745992" y="3609681"/>
                  <a:pt x="8744656" y="3618677"/>
                  <a:pt x="8743319" y="3627674"/>
                </a:cubicBezTo>
                <a:cubicBezTo>
                  <a:pt x="8741315" y="3641168"/>
                  <a:pt x="8739310" y="3654662"/>
                  <a:pt x="8737974" y="3663659"/>
                </a:cubicBezTo>
                <a:cubicBezTo>
                  <a:pt x="8738307" y="3661410"/>
                  <a:pt x="8738474" y="3660285"/>
                  <a:pt x="8739605" y="3659926"/>
                </a:cubicBezTo>
                <a:lnTo>
                  <a:pt x="8740302" y="3660008"/>
                </a:lnTo>
                <a:lnTo>
                  <a:pt x="8739801" y="3663385"/>
                </a:lnTo>
                <a:cubicBezTo>
                  <a:pt x="8739133" y="3667875"/>
                  <a:pt x="8735921" y="3674185"/>
                  <a:pt x="8733897" y="3680148"/>
                </a:cubicBezTo>
                <a:cubicBezTo>
                  <a:pt x="8731872" y="3686110"/>
                  <a:pt x="8731040" y="3691725"/>
                  <a:pt x="8735129" y="3694829"/>
                </a:cubicBezTo>
                <a:close/>
                <a:moveTo>
                  <a:pt x="8742410" y="3757079"/>
                </a:moveTo>
                <a:cubicBezTo>
                  <a:pt x="8743014" y="3753018"/>
                  <a:pt x="8753044" y="3750788"/>
                  <a:pt x="8743617" y="3748956"/>
                </a:cubicBezTo>
                <a:cubicBezTo>
                  <a:pt x="8743014" y="3753018"/>
                  <a:pt x="8743014" y="3753018"/>
                  <a:pt x="8742410" y="3757079"/>
                </a:cubicBezTo>
                <a:close/>
                <a:moveTo>
                  <a:pt x="8674894" y="4039020"/>
                </a:moveTo>
                <a:cubicBezTo>
                  <a:pt x="8666712" y="4032808"/>
                  <a:pt x="8666712" y="4032808"/>
                  <a:pt x="8666712" y="4032808"/>
                </a:cubicBezTo>
                <a:cubicBezTo>
                  <a:pt x="8666712" y="4032808"/>
                  <a:pt x="8666044" y="4037300"/>
                  <a:pt x="8666044" y="4037300"/>
                </a:cubicBezTo>
                <a:cubicBezTo>
                  <a:pt x="8666044" y="4037300"/>
                  <a:pt x="8674894" y="4039020"/>
                  <a:pt x="8674894" y="4039020"/>
                </a:cubicBezTo>
                <a:close/>
                <a:moveTo>
                  <a:pt x="8664883" y="4106403"/>
                </a:moveTo>
                <a:lnTo>
                  <a:pt x="8664902" y="4106279"/>
                </a:lnTo>
                <a:lnTo>
                  <a:pt x="8664894" y="4106329"/>
                </a:lnTo>
                <a:close/>
                <a:moveTo>
                  <a:pt x="8644346" y="4122097"/>
                </a:moveTo>
                <a:lnTo>
                  <a:pt x="8643202" y="4121874"/>
                </a:lnTo>
                <a:lnTo>
                  <a:pt x="8644519" y="4120935"/>
                </a:lnTo>
                <a:close/>
                <a:moveTo>
                  <a:pt x="8641470" y="4126160"/>
                </a:moveTo>
                <a:cubicBezTo>
                  <a:pt x="8641470" y="4126160"/>
                  <a:pt x="8641470" y="4126160"/>
                  <a:pt x="8640448" y="4125384"/>
                </a:cubicBezTo>
                <a:lnTo>
                  <a:pt x="8639399" y="4124589"/>
                </a:lnTo>
                <a:lnTo>
                  <a:pt x="8639427" y="4124569"/>
                </a:lnTo>
                <a:lnTo>
                  <a:pt x="8641978" y="4122748"/>
                </a:lnTo>
                <a:close/>
                <a:moveTo>
                  <a:pt x="8657677" y="4133279"/>
                </a:moveTo>
                <a:lnTo>
                  <a:pt x="8662214" y="4124373"/>
                </a:lnTo>
                <a:cubicBezTo>
                  <a:pt x="8662214" y="4124373"/>
                  <a:pt x="8659333" y="4128436"/>
                  <a:pt x="8657560" y="4132712"/>
                </a:cubicBezTo>
                <a:close/>
                <a:moveTo>
                  <a:pt x="8657542" y="4155818"/>
                </a:moveTo>
                <a:cubicBezTo>
                  <a:pt x="8658209" y="4151324"/>
                  <a:pt x="8658209" y="4151324"/>
                  <a:pt x="8658877" y="4146833"/>
                </a:cubicBezTo>
                <a:cubicBezTo>
                  <a:pt x="8658877" y="4146833"/>
                  <a:pt x="8659544" y="4142342"/>
                  <a:pt x="8659544" y="4142342"/>
                </a:cubicBezTo>
                <a:lnTo>
                  <a:pt x="8657677" y="4133279"/>
                </a:lnTo>
                <a:lnTo>
                  <a:pt x="8649360" y="4149607"/>
                </a:lnTo>
                <a:cubicBezTo>
                  <a:pt x="8649360" y="4149607"/>
                  <a:pt x="8657542" y="4155818"/>
                  <a:pt x="8657542" y="4155818"/>
                </a:cubicBezTo>
                <a:close/>
                <a:moveTo>
                  <a:pt x="8652559" y="4200859"/>
                </a:moveTo>
                <a:cubicBezTo>
                  <a:pt x="8661078" y="4197917"/>
                  <a:pt x="8655876" y="4178525"/>
                  <a:pt x="8663068" y="4184517"/>
                </a:cubicBezTo>
                <a:cubicBezTo>
                  <a:pt x="8664395" y="4175584"/>
                  <a:pt x="8666387" y="4162183"/>
                  <a:pt x="8674906" y="4159241"/>
                </a:cubicBezTo>
                <a:cubicBezTo>
                  <a:pt x="8667051" y="4157715"/>
                  <a:pt x="8667714" y="4153249"/>
                  <a:pt x="8668378" y="4148782"/>
                </a:cubicBezTo>
                <a:cubicBezTo>
                  <a:pt x="8667714" y="4153249"/>
                  <a:pt x="8659195" y="4156191"/>
                  <a:pt x="8659195" y="4156191"/>
                </a:cubicBezTo>
                <a:cubicBezTo>
                  <a:pt x="8656540" y="4174059"/>
                  <a:pt x="8655214" y="4182992"/>
                  <a:pt x="8652559" y="4200859"/>
                </a:cubicBezTo>
                <a:close/>
                <a:moveTo>
                  <a:pt x="8648510" y="4208949"/>
                </a:moveTo>
                <a:cubicBezTo>
                  <a:pt x="8649700" y="4208602"/>
                  <a:pt x="8649867" y="4207479"/>
                  <a:pt x="8650201" y="4205232"/>
                </a:cubicBezTo>
                <a:cubicBezTo>
                  <a:pt x="8650201" y="4205232"/>
                  <a:pt x="8650201" y="4205232"/>
                  <a:pt x="8650868" y="4200741"/>
                </a:cubicBezTo>
                <a:cubicBezTo>
                  <a:pt x="8650868" y="4200741"/>
                  <a:pt x="8651536" y="4196249"/>
                  <a:pt x="8651536" y="4196249"/>
                </a:cubicBezTo>
                <a:cubicBezTo>
                  <a:pt x="8653537" y="4182771"/>
                  <a:pt x="8656207" y="4164801"/>
                  <a:pt x="8657542" y="4155818"/>
                </a:cubicBezTo>
                <a:cubicBezTo>
                  <a:pt x="8647359" y="4163085"/>
                  <a:pt x="8654205" y="4178278"/>
                  <a:pt x="8642687" y="4194530"/>
                </a:cubicBezTo>
                <a:cubicBezTo>
                  <a:pt x="8642687" y="4194530"/>
                  <a:pt x="8642019" y="4199022"/>
                  <a:pt x="8642019" y="4199022"/>
                </a:cubicBezTo>
                <a:cubicBezTo>
                  <a:pt x="8641352" y="4203514"/>
                  <a:pt x="8641352" y="4203514"/>
                  <a:pt x="8641352" y="4203514"/>
                </a:cubicBezTo>
                <a:cubicBezTo>
                  <a:pt x="8640684" y="4208008"/>
                  <a:pt x="8640684" y="4208008"/>
                  <a:pt x="8640684" y="4208008"/>
                </a:cubicBezTo>
                <a:cubicBezTo>
                  <a:pt x="8645109" y="4208867"/>
                  <a:pt x="8647321" y="4209296"/>
                  <a:pt x="8648510" y="4208949"/>
                </a:cubicBezTo>
                <a:close/>
                <a:moveTo>
                  <a:pt x="8627833" y="4233242"/>
                </a:moveTo>
                <a:lnTo>
                  <a:pt x="8629167" y="4224258"/>
                </a:lnTo>
                <a:cubicBezTo>
                  <a:pt x="8637348" y="4230469"/>
                  <a:pt x="8628500" y="4228751"/>
                  <a:pt x="8627833" y="4233242"/>
                </a:cubicBezTo>
                <a:close/>
                <a:moveTo>
                  <a:pt x="8624200" y="4303689"/>
                </a:moveTo>
                <a:lnTo>
                  <a:pt x="8623540" y="4302534"/>
                </a:lnTo>
                <a:lnTo>
                  <a:pt x="8624959" y="4298584"/>
                </a:lnTo>
                <a:close/>
                <a:moveTo>
                  <a:pt x="8641897" y="4337899"/>
                </a:moveTo>
                <a:cubicBezTo>
                  <a:pt x="8642563" y="4333417"/>
                  <a:pt x="8651084" y="4330458"/>
                  <a:pt x="8652415" y="4321491"/>
                </a:cubicBezTo>
                <a:cubicBezTo>
                  <a:pt x="8653082" y="4317010"/>
                  <a:pt x="8653749" y="4312525"/>
                  <a:pt x="8654414" y="4308042"/>
                </a:cubicBezTo>
                <a:cubicBezTo>
                  <a:pt x="8655081" y="4303559"/>
                  <a:pt x="8655081" y="4303559"/>
                  <a:pt x="8655081" y="4303559"/>
                </a:cubicBezTo>
                <a:cubicBezTo>
                  <a:pt x="8655081" y="4303559"/>
                  <a:pt x="8656412" y="4294592"/>
                  <a:pt x="8657745" y="4285626"/>
                </a:cubicBezTo>
                <a:cubicBezTo>
                  <a:pt x="8666932" y="4278185"/>
                  <a:pt x="8670262" y="4255770"/>
                  <a:pt x="8671594" y="4246804"/>
                </a:cubicBezTo>
                <a:cubicBezTo>
                  <a:pt x="8671094" y="4250167"/>
                  <a:pt x="8672093" y="4243441"/>
                  <a:pt x="8669310" y="4239225"/>
                </a:cubicBezTo>
                <a:lnTo>
                  <a:pt x="8665070" y="4236312"/>
                </a:lnTo>
                <a:lnTo>
                  <a:pt x="8664405" y="4240794"/>
                </a:lnTo>
                <a:cubicBezTo>
                  <a:pt x="8661740" y="4258728"/>
                  <a:pt x="8658411" y="4281145"/>
                  <a:pt x="8648557" y="4293067"/>
                </a:cubicBezTo>
                <a:cubicBezTo>
                  <a:pt x="8647891" y="4297551"/>
                  <a:pt x="8647891" y="4297551"/>
                  <a:pt x="8647225" y="4302034"/>
                </a:cubicBezTo>
                <a:cubicBezTo>
                  <a:pt x="8646558" y="4306517"/>
                  <a:pt x="8645227" y="4315484"/>
                  <a:pt x="8644561" y="4319966"/>
                </a:cubicBezTo>
                <a:cubicBezTo>
                  <a:pt x="8643229" y="4328932"/>
                  <a:pt x="8642563" y="4333417"/>
                  <a:pt x="8641897" y="4337899"/>
                </a:cubicBezTo>
                <a:close/>
                <a:moveTo>
                  <a:pt x="8608943" y="4345112"/>
                </a:moveTo>
                <a:lnTo>
                  <a:pt x="8613971" y="4311267"/>
                </a:lnTo>
                <a:lnTo>
                  <a:pt x="8615132" y="4311081"/>
                </a:lnTo>
                <a:cubicBezTo>
                  <a:pt x="8616487" y="4309611"/>
                  <a:pt x="8616821" y="4307365"/>
                  <a:pt x="8617155" y="4305119"/>
                </a:cubicBezTo>
                <a:cubicBezTo>
                  <a:pt x="8615820" y="4314104"/>
                  <a:pt x="8613151" y="4332074"/>
                  <a:pt x="8611817" y="4341057"/>
                </a:cubicBezTo>
                <a:close/>
                <a:moveTo>
                  <a:pt x="8554398" y="5100955"/>
                </a:moveTo>
                <a:cubicBezTo>
                  <a:pt x="8555043" y="5096623"/>
                  <a:pt x="8555686" y="5092291"/>
                  <a:pt x="8555686" y="5092291"/>
                </a:cubicBezTo>
                <a:cubicBezTo>
                  <a:pt x="8556330" y="5087959"/>
                  <a:pt x="8545616" y="5094792"/>
                  <a:pt x="8546259" y="5090460"/>
                </a:cubicBezTo>
                <a:cubicBezTo>
                  <a:pt x="8545616" y="5094792"/>
                  <a:pt x="8546259" y="5090460"/>
                  <a:pt x="8545616" y="5094792"/>
                </a:cubicBezTo>
                <a:cubicBezTo>
                  <a:pt x="8545294" y="5096957"/>
                  <a:pt x="8547490" y="5098498"/>
                  <a:pt x="8549766" y="5099497"/>
                </a:cubicBezTo>
                <a:cubicBezTo>
                  <a:pt x="8552042" y="5100496"/>
                  <a:pt x="8554398" y="5100955"/>
                  <a:pt x="8554398" y="5100955"/>
                </a:cubicBezTo>
                <a:close/>
                <a:moveTo>
                  <a:pt x="8553688" y="5171005"/>
                </a:moveTo>
                <a:cubicBezTo>
                  <a:pt x="8555706" y="5157432"/>
                  <a:pt x="8558394" y="5139331"/>
                  <a:pt x="8560411" y="5125757"/>
                </a:cubicBezTo>
                <a:cubicBezTo>
                  <a:pt x="8561756" y="5116708"/>
                  <a:pt x="8571853" y="5114010"/>
                  <a:pt x="8563100" y="5107656"/>
                </a:cubicBezTo>
                <a:cubicBezTo>
                  <a:pt x="8563100" y="5107656"/>
                  <a:pt x="8560411" y="5125757"/>
                  <a:pt x="8550984" y="5123925"/>
                </a:cubicBezTo>
                <a:cubicBezTo>
                  <a:pt x="8548967" y="5137499"/>
                  <a:pt x="8545607" y="5160124"/>
                  <a:pt x="8553688" y="5171005"/>
                </a:cubicBezTo>
                <a:close/>
                <a:moveTo>
                  <a:pt x="8529252" y="5203183"/>
                </a:moveTo>
                <a:cubicBezTo>
                  <a:pt x="8530587" y="5194199"/>
                  <a:pt x="8542105" y="5177948"/>
                  <a:pt x="8533924" y="5171738"/>
                </a:cubicBezTo>
                <a:cubicBezTo>
                  <a:pt x="8532589" y="5180722"/>
                  <a:pt x="8530587" y="5194199"/>
                  <a:pt x="8529252" y="5203183"/>
                </a:cubicBezTo>
                <a:close/>
                <a:moveTo>
                  <a:pt x="8555150" y="5226438"/>
                </a:moveTo>
                <a:cubicBezTo>
                  <a:pt x="8555754" y="5222377"/>
                  <a:pt x="8556358" y="5218317"/>
                  <a:pt x="8562642" y="5219537"/>
                </a:cubicBezTo>
                <a:cubicBezTo>
                  <a:pt x="8556358" y="5218317"/>
                  <a:pt x="8556358" y="5218317"/>
                  <a:pt x="8556358" y="5218317"/>
                </a:cubicBezTo>
                <a:cubicBezTo>
                  <a:pt x="8555754" y="5222377"/>
                  <a:pt x="8555754" y="5222377"/>
                  <a:pt x="8555150" y="5226438"/>
                </a:cubicBezTo>
                <a:close/>
                <a:moveTo>
                  <a:pt x="8557880" y="5258849"/>
                </a:moveTo>
                <a:cubicBezTo>
                  <a:pt x="8558549" y="5254351"/>
                  <a:pt x="8558549" y="5254351"/>
                  <a:pt x="8559216" y="5249853"/>
                </a:cubicBezTo>
                <a:cubicBezTo>
                  <a:pt x="8559216" y="5249853"/>
                  <a:pt x="8559884" y="5245354"/>
                  <a:pt x="8560553" y="5240857"/>
                </a:cubicBezTo>
                <a:cubicBezTo>
                  <a:pt x="8552176" y="5239232"/>
                  <a:pt x="8552176" y="5239232"/>
                  <a:pt x="8552176" y="5239232"/>
                </a:cubicBezTo>
                <a:cubicBezTo>
                  <a:pt x="8551507" y="5243729"/>
                  <a:pt x="8550838" y="5248227"/>
                  <a:pt x="8550170" y="5252726"/>
                </a:cubicBezTo>
                <a:cubicBezTo>
                  <a:pt x="8550170" y="5252726"/>
                  <a:pt x="8557880" y="5258849"/>
                  <a:pt x="8557880" y="5258849"/>
                </a:cubicBezTo>
                <a:close/>
                <a:moveTo>
                  <a:pt x="8575461" y="5263806"/>
                </a:moveTo>
                <a:cubicBezTo>
                  <a:pt x="8576828" y="5254602"/>
                  <a:pt x="8582299" y="5217785"/>
                  <a:pt x="8583666" y="5208581"/>
                </a:cubicBezTo>
                <a:cubicBezTo>
                  <a:pt x="8581614" y="5222387"/>
                  <a:pt x="8571505" y="5225159"/>
                  <a:pt x="8569453" y="5238964"/>
                </a:cubicBezTo>
                <a:cubicBezTo>
                  <a:pt x="8578880" y="5240796"/>
                  <a:pt x="8576828" y="5254602"/>
                  <a:pt x="8575461" y="5263806"/>
                </a:cubicBezTo>
                <a:close/>
                <a:moveTo>
                  <a:pt x="8551824" y="5282202"/>
                </a:moveTo>
                <a:lnTo>
                  <a:pt x="8554538" y="5281340"/>
                </a:lnTo>
                <a:lnTo>
                  <a:pt x="8557212" y="5263350"/>
                </a:lnTo>
                <a:close/>
                <a:moveTo>
                  <a:pt x="8527184" y="5293229"/>
                </a:moveTo>
                <a:lnTo>
                  <a:pt x="8528338" y="5276381"/>
                </a:lnTo>
                <a:cubicBezTo>
                  <a:pt x="8528338" y="5276381"/>
                  <a:pt x="8527664" y="5280914"/>
                  <a:pt x="8526991" y="5285444"/>
                </a:cubicBezTo>
                <a:close/>
                <a:moveTo>
                  <a:pt x="8526396" y="5304720"/>
                </a:moveTo>
                <a:lnTo>
                  <a:pt x="8527380" y="5301179"/>
                </a:lnTo>
                <a:lnTo>
                  <a:pt x="8527184" y="5293229"/>
                </a:lnTo>
                <a:close/>
                <a:moveTo>
                  <a:pt x="8536136" y="5347187"/>
                </a:moveTo>
                <a:cubicBezTo>
                  <a:pt x="8536804" y="5342689"/>
                  <a:pt x="8539479" y="5324695"/>
                  <a:pt x="8548525" y="5321823"/>
                </a:cubicBezTo>
                <a:cubicBezTo>
                  <a:pt x="8548525" y="5321823"/>
                  <a:pt x="8547856" y="5326323"/>
                  <a:pt x="8547856" y="5326323"/>
                </a:cubicBezTo>
                <a:cubicBezTo>
                  <a:pt x="8556233" y="5327949"/>
                  <a:pt x="8556233" y="5327949"/>
                  <a:pt x="8556902" y="5323451"/>
                </a:cubicBezTo>
                <a:cubicBezTo>
                  <a:pt x="8558239" y="5314454"/>
                  <a:pt x="8558906" y="5309957"/>
                  <a:pt x="8551198" y="5303830"/>
                </a:cubicBezTo>
                <a:cubicBezTo>
                  <a:pt x="8551198" y="5303830"/>
                  <a:pt x="8550863" y="5306081"/>
                  <a:pt x="8550613" y="5307767"/>
                </a:cubicBezTo>
                <a:lnTo>
                  <a:pt x="8550529" y="5308330"/>
                </a:lnTo>
                <a:lnTo>
                  <a:pt x="8548509" y="5297453"/>
                </a:lnTo>
                <a:cubicBezTo>
                  <a:pt x="8548627" y="5293932"/>
                  <a:pt x="8549411" y="5290468"/>
                  <a:pt x="8550477" y="5286916"/>
                </a:cubicBezTo>
                <a:lnTo>
                  <a:pt x="8551824" y="5282202"/>
                </a:lnTo>
                <a:lnTo>
                  <a:pt x="8545493" y="5284214"/>
                </a:lnTo>
                <a:cubicBezTo>
                  <a:pt x="8543487" y="5297706"/>
                  <a:pt x="8542151" y="5306704"/>
                  <a:pt x="8532435" y="5314072"/>
                </a:cubicBezTo>
                <a:cubicBezTo>
                  <a:pt x="8531099" y="5323069"/>
                  <a:pt x="8538141" y="5333692"/>
                  <a:pt x="8528425" y="5341061"/>
                </a:cubicBezTo>
                <a:cubicBezTo>
                  <a:pt x="8536804" y="5342689"/>
                  <a:pt x="8536136" y="5347187"/>
                  <a:pt x="8536136" y="5347187"/>
                </a:cubicBezTo>
                <a:close/>
                <a:moveTo>
                  <a:pt x="8515548" y="5362469"/>
                </a:moveTo>
                <a:lnTo>
                  <a:pt x="8525225" y="5321811"/>
                </a:lnTo>
                <a:lnTo>
                  <a:pt x="8526396" y="5304720"/>
                </a:lnTo>
                <a:lnTo>
                  <a:pt x="8521522" y="5322257"/>
                </a:lnTo>
                <a:close/>
                <a:moveTo>
                  <a:pt x="8539168" y="5384799"/>
                </a:moveTo>
                <a:cubicBezTo>
                  <a:pt x="8539836" y="5380301"/>
                  <a:pt x="8539836" y="5380301"/>
                  <a:pt x="8548215" y="5381927"/>
                </a:cubicBezTo>
                <a:cubicBezTo>
                  <a:pt x="8550220" y="5368432"/>
                  <a:pt x="8554229" y="5341443"/>
                  <a:pt x="8556233" y="5327949"/>
                </a:cubicBezTo>
                <a:cubicBezTo>
                  <a:pt x="8547856" y="5326323"/>
                  <a:pt x="8547856" y="5326323"/>
                  <a:pt x="8547856" y="5326323"/>
                </a:cubicBezTo>
                <a:cubicBezTo>
                  <a:pt x="8547188" y="5330821"/>
                  <a:pt x="8545851" y="5339817"/>
                  <a:pt x="8544515" y="5348814"/>
                </a:cubicBezTo>
                <a:cubicBezTo>
                  <a:pt x="8542510" y="5362308"/>
                  <a:pt x="8540505" y="5375802"/>
                  <a:pt x="8539168" y="5384799"/>
                </a:cubicBezTo>
                <a:close/>
                <a:moveTo>
                  <a:pt x="8510186" y="5398567"/>
                </a:moveTo>
                <a:cubicBezTo>
                  <a:pt x="8510856" y="5394055"/>
                  <a:pt x="8514216" y="5387744"/>
                  <a:pt x="8516402" y="5381205"/>
                </a:cubicBezTo>
                <a:lnTo>
                  <a:pt x="8515548" y="5362469"/>
                </a:lnTo>
                <a:cubicBezTo>
                  <a:pt x="8515213" y="5364728"/>
                  <a:pt x="8511347" y="5374421"/>
                  <a:pt x="8508830" y="5383216"/>
                </a:cubicBezTo>
                <a:cubicBezTo>
                  <a:pt x="8506311" y="5392011"/>
                  <a:pt x="8505139" y="5399908"/>
                  <a:pt x="8510186" y="5398567"/>
                </a:cubicBezTo>
                <a:close/>
                <a:moveTo>
                  <a:pt x="8499679" y="5429901"/>
                </a:moveTo>
                <a:cubicBezTo>
                  <a:pt x="8501083" y="5428607"/>
                  <a:pt x="8501385" y="5426576"/>
                  <a:pt x="8501385" y="5426576"/>
                </a:cubicBezTo>
                <a:cubicBezTo>
                  <a:pt x="8501385" y="5426576"/>
                  <a:pt x="8491959" y="5424747"/>
                  <a:pt x="8491959" y="5424747"/>
                </a:cubicBezTo>
                <a:cubicBezTo>
                  <a:pt x="8491959" y="5424747"/>
                  <a:pt x="8491356" y="5428806"/>
                  <a:pt x="8491356" y="5428806"/>
                </a:cubicBezTo>
                <a:cubicBezTo>
                  <a:pt x="8495767" y="5431753"/>
                  <a:pt x="8498275" y="5431194"/>
                  <a:pt x="8499679" y="5429901"/>
                </a:cubicBezTo>
                <a:close/>
                <a:moveTo>
                  <a:pt x="8543606" y="5478218"/>
                </a:moveTo>
                <a:cubicBezTo>
                  <a:pt x="8544209" y="5474156"/>
                  <a:pt x="8554240" y="5471928"/>
                  <a:pt x="8544813" y="5470096"/>
                </a:cubicBezTo>
                <a:cubicBezTo>
                  <a:pt x="8544209" y="5474156"/>
                  <a:pt x="8544209" y="5474156"/>
                  <a:pt x="8543606" y="5478218"/>
                </a:cubicBezTo>
                <a:close/>
                <a:moveTo>
                  <a:pt x="8522472" y="5575261"/>
                </a:moveTo>
                <a:cubicBezTo>
                  <a:pt x="8524768" y="5575130"/>
                  <a:pt x="8527147" y="5574437"/>
                  <a:pt x="8527480" y="5572192"/>
                </a:cubicBezTo>
                <a:cubicBezTo>
                  <a:pt x="8527480" y="5572192"/>
                  <a:pt x="8528147" y="5567698"/>
                  <a:pt x="8528147" y="5567698"/>
                </a:cubicBezTo>
                <a:cubicBezTo>
                  <a:pt x="8528147" y="5567698"/>
                  <a:pt x="8528147" y="5567698"/>
                  <a:pt x="8518631" y="5570472"/>
                </a:cubicBezTo>
                <a:cubicBezTo>
                  <a:pt x="8518631" y="5570472"/>
                  <a:pt x="8517964" y="5574965"/>
                  <a:pt x="8517964" y="5574965"/>
                </a:cubicBezTo>
                <a:cubicBezTo>
                  <a:pt x="8517964" y="5574965"/>
                  <a:pt x="8520176" y="5575394"/>
                  <a:pt x="8522472" y="5575261"/>
                </a:cubicBezTo>
                <a:close/>
                <a:moveTo>
                  <a:pt x="8515295" y="5592934"/>
                </a:moveTo>
                <a:cubicBezTo>
                  <a:pt x="8515295" y="5592934"/>
                  <a:pt x="8525477" y="5585667"/>
                  <a:pt x="8517964" y="5574965"/>
                </a:cubicBezTo>
                <a:close/>
                <a:moveTo>
                  <a:pt x="8511598" y="5629875"/>
                </a:moveTo>
                <a:lnTo>
                  <a:pt x="8510623" y="5624379"/>
                </a:lnTo>
                <a:cubicBezTo>
                  <a:pt x="8515715" y="5620747"/>
                  <a:pt x="8518427" y="5617806"/>
                  <a:pt x="8519784" y="5616336"/>
                </a:cubicBezTo>
                <a:cubicBezTo>
                  <a:pt x="8521140" y="5614867"/>
                  <a:pt x="8521140" y="5614867"/>
                  <a:pt x="8520806" y="5617114"/>
                </a:cubicBezTo>
                <a:cubicBezTo>
                  <a:pt x="8520138" y="5621606"/>
                  <a:pt x="8520138" y="5621606"/>
                  <a:pt x="8520138" y="5621606"/>
                </a:cubicBezTo>
                <a:lnTo>
                  <a:pt x="8519676" y="5624718"/>
                </a:lnTo>
                <a:lnTo>
                  <a:pt x="8517166" y="5624232"/>
                </a:lnTo>
                <a:close/>
                <a:moveTo>
                  <a:pt x="8582955" y="5794150"/>
                </a:moveTo>
                <a:cubicBezTo>
                  <a:pt x="8583623" y="5789658"/>
                  <a:pt x="8583623" y="5789658"/>
                  <a:pt x="8583623" y="5789658"/>
                </a:cubicBezTo>
                <a:lnTo>
                  <a:pt x="8580451" y="5790583"/>
                </a:lnTo>
                <a:lnTo>
                  <a:pt x="8579636" y="5793506"/>
                </a:lnTo>
                <a:close/>
                <a:moveTo>
                  <a:pt x="8590468" y="5804851"/>
                </a:moveTo>
                <a:lnTo>
                  <a:pt x="8591135" y="5800359"/>
                </a:lnTo>
                <a:cubicBezTo>
                  <a:pt x="8591135" y="5800359"/>
                  <a:pt x="8591802" y="5795868"/>
                  <a:pt x="8582955" y="5794150"/>
                </a:cubicBezTo>
                <a:cubicBezTo>
                  <a:pt x="8582955" y="5794150"/>
                  <a:pt x="8582955" y="5794150"/>
                  <a:pt x="8582288" y="5798643"/>
                </a:cubicBezTo>
                <a:cubicBezTo>
                  <a:pt x="8582288" y="5798643"/>
                  <a:pt x="8582288" y="5798643"/>
                  <a:pt x="8590468" y="5804851"/>
                </a:cubicBezTo>
                <a:close/>
                <a:moveTo>
                  <a:pt x="8615676" y="5818994"/>
                </a:moveTo>
                <a:lnTo>
                  <a:pt x="8615677" y="5818993"/>
                </a:lnTo>
                <a:lnTo>
                  <a:pt x="8615854" y="5817799"/>
                </a:lnTo>
                <a:cubicBezTo>
                  <a:pt x="8615885" y="5817589"/>
                  <a:pt x="8615844" y="5817871"/>
                  <a:pt x="8615676" y="5818994"/>
                </a:cubicBezTo>
                <a:close/>
                <a:moveTo>
                  <a:pt x="8645566" y="5893546"/>
                </a:moveTo>
                <a:cubicBezTo>
                  <a:pt x="8647862" y="5893414"/>
                  <a:pt x="8650241" y="5892721"/>
                  <a:pt x="8650574" y="5890476"/>
                </a:cubicBezTo>
                <a:cubicBezTo>
                  <a:pt x="8650574" y="5890476"/>
                  <a:pt x="8651241" y="5885983"/>
                  <a:pt x="8651241" y="5885983"/>
                </a:cubicBezTo>
                <a:cubicBezTo>
                  <a:pt x="8651241" y="5885983"/>
                  <a:pt x="8651241" y="5885983"/>
                  <a:pt x="8641726" y="5888757"/>
                </a:cubicBezTo>
                <a:cubicBezTo>
                  <a:pt x="8641726" y="5888757"/>
                  <a:pt x="8641058" y="5893249"/>
                  <a:pt x="8641058" y="5893249"/>
                </a:cubicBezTo>
                <a:cubicBezTo>
                  <a:pt x="8641058" y="5893249"/>
                  <a:pt x="8643270" y="5893677"/>
                  <a:pt x="8645566" y="5893546"/>
                </a:cubicBezTo>
                <a:close/>
                <a:moveTo>
                  <a:pt x="8638388" y="5911218"/>
                </a:moveTo>
                <a:cubicBezTo>
                  <a:pt x="8638388" y="5911218"/>
                  <a:pt x="8648572" y="5903951"/>
                  <a:pt x="8641058" y="5893249"/>
                </a:cubicBezTo>
                <a:close/>
                <a:moveTo>
                  <a:pt x="8639929" y="5981787"/>
                </a:moveTo>
                <a:cubicBezTo>
                  <a:pt x="8641017" y="5982624"/>
                  <a:pt x="8643374" y="5983082"/>
                  <a:pt x="8648450" y="5981562"/>
                </a:cubicBezTo>
                <a:cubicBezTo>
                  <a:pt x="8639022" y="5979731"/>
                  <a:pt x="8639747" y="5974856"/>
                  <a:pt x="8639747" y="5974856"/>
                </a:cubicBezTo>
                <a:cubicBezTo>
                  <a:pt x="8639022" y="5979731"/>
                  <a:pt x="8639022" y="5979731"/>
                  <a:pt x="8639022" y="5979731"/>
                </a:cubicBezTo>
                <a:cubicBezTo>
                  <a:pt x="8639022" y="5979731"/>
                  <a:pt x="8638842" y="5980948"/>
                  <a:pt x="8639929" y="5981787"/>
                </a:cubicBezTo>
                <a:close/>
                <a:moveTo>
                  <a:pt x="8605193" y="6195952"/>
                </a:moveTo>
                <a:cubicBezTo>
                  <a:pt x="8605859" y="6191458"/>
                  <a:pt x="8605859" y="6191458"/>
                  <a:pt x="8605859" y="6191458"/>
                </a:cubicBezTo>
                <a:cubicBezTo>
                  <a:pt x="8606527" y="6186966"/>
                  <a:pt x="8607194" y="6182474"/>
                  <a:pt x="8607861" y="6177980"/>
                </a:cubicBezTo>
                <a:cubicBezTo>
                  <a:pt x="8599013" y="6176264"/>
                  <a:pt x="8598346" y="6180756"/>
                  <a:pt x="8599013" y="6176264"/>
                </a:cubicBezTo>
                <a:cubicBezTo>
                  <a:pt x="8598346" y="6180756"/>
                  <a:pt x="8606527" y="6186966"/>
                  <a:pt x="8605193" y="6195952"/>
                </a:cubicBezTo>
                <a:close/>
                <a:moveTo>
                  <a:pt x="8612037" y="6211146"/>
                </a:moveTo>
                <a:lnTo>
                  <a:pt x="8616041" y="6184192"/>
                </a:lnTo>
                <a:cubicBezTo>
                  <a:pt x="8624889" y="6185910"/>
                  <a:pt x="8625557" y="6181418"/>
                  <a:pt x="8626225" y="6176925"/>
                </a:cubicBezTo>
                <a:cubicBezTo>
                  <a:pt x="8626225" y="6176925"/>
                  <a:pt x="8626225" y="6176925"/>
                  <a:pt x="8626891" y="6172433"/>
                </a:cubicBezTo>
                <a:cubicBezTo>
                  <a:pt x="8618044" y="6170715"/>
                  <a:pt x="8618044" y="6170715"/>
                  <a:pt x="8618044" y="6170715"/>
                </a:cubicBezTo>
                <a:cubicBezTo>
                  <a:pt x="8618044" y="6170715"/>
                  <a:pt x="8618044" y="6170715"/>
                  <a:pt x="8617376" y="6175208"/>
                </a:cubicBezTo>
                <a:cubicBezTo>
                  <a:pt x="8617376" y="6175208"/>
                  <a:pt x="8616708" y="6179699"/>
                  <a:pt x="8616708" y="6179699"/>
                </a:cubicBezTo>
                <a:cubicBezTo>
                  <a:pt x="8616041" y="6184190"/>
                  <a:pt x="8612829" y="6190501"/>
                  <a:pt x="8610805" y="6196463"/>
                </a:cubicBezTo>
                <a:cubicBezTo>
                  <a:pt x="8608781" y="6202426"/>
                  <a:pt x="8607948" y="6208040"/>
                  <a:pt x="8612037" y="6211146"/>
                </a:cubicBezTo>
                <a:close/>
                <a:moveTo>
                  <a:pt x="8551802" y="6555334"/>
                </a:moveTo>
                <a:cubicBezTo>
                  <a:pt x="8543620" y="6549124"/>
                  <a:pt x="8543620" y="6549124"/>
                  <a:pt x="8543620" y="6549124"/>
                </a:cubicBezTo>
                <a:cubicBezTo>
                  <a:pt x="8543620" y="6549124"/>
                  <a:pt x="8542953" y="6553615"/>
                  <a:pt x="8542953" y="6553615"/>
                </a:cubicBezTo>
                <a:cubicBezTo>
                  <a:pt x="8542953" y="6553615"/>
                  <a:pt x="8551802" y="6555334"/>
                  <a:pt x="8551802" y="6555334"/>
                </a:cubicBezTo>
                <a:close/>
                <a:moveTo>
                  <a:pt x="8541804" y="6622635"/>
                </a:moveTo>
                <a:lnTo>
                  <a:pt x="8541865" y="6622227"/>
                </a:lnTo>
                <a:lnTo>
                  <a:pt x="8541810" y="6622594"/>
                </a:lnTo>
                <a:close/>
                <a:moveTo>
                  <a:pt x="8541792" y="6622718"/>
                </a:moveTo>
                <a:lnTo>
                  <a:pt x="8541804" y="6622635"/>
                </a:lnTo>
                <a:lnTo>
                  <a:pt x="8541802" y="6622643"/>
                </a:lnTo>
                <a:close/>
                <a:moveTo>
                  <a:pt x="8534586" y="6649594"/>
                </a:moveTo>
                <a:lnTo>
                  <a:pt x="8539122" y="6640686"/>
                </a:lnTo>
                <a:cubicBezTo>
                  <a:pt x="8539122" y="6640686"/>
                  <a:pt x="8536241" y="6644750"/>
                  <a:pt x="8534468" y="6649027"/>
                </a:cubicBezTo>
                <a:close/>
                <a:moveTo>
                  <a:pt x="8529467" y="6717174"/>
                </a:moveTo>
                <a:cubicBezTo>
                  <a:pt x="8537986" y="6714233"/>
                  <a:pt x="8532784" y="6694842"/>
                  <a:pt x="8539975" y="6700833"/>
                </a:cubicBezTo>
                <a:cubicBezTo>
                  <a:pt x="8541303" y="6691900"/>
                  <a:pt x="8543295" y="6678499"/>
                  <a:pt x="8551815" y="6675556"/>
                </a:cubicBezTo>
                <a:cubicBezTo>
                  <a:pt x="8543959" y="6674031"/>
                  <a:pt x="8544622" y="6669565"/>
                  <a:pt x="8545286" y="6665097"/>
                </a:cubicBezTo>
                <a:cubicBezTo>
                  <a:pt x="8544622" y="6669565"/>
                  <a:pt x="8536103" y="6672503"/>
                  <a:pt x="8536103" y="6672503"/>
                </a:cubicBezTo>
                <a:cubicBezTo>
                  <a:pt x="8533448" y="6690373"/>
                  <a:pt x="8532121" y="6699307"/>
                  <a:pt x="8529467" y="6717174"/>
                </a:cubicBezTo>
                <a:close/>
                <a:moveTo>
                  <a:pt x="8504741" y="6749556"/>
                </a:moveTo>
                <a:lnTo>
                  <a:pt x="8506076" y="6740574"/>
                </a:lnTo>
                <a:cubicBezTo>
                  <a:pt x="8514255" y="6746784"/>
                  <a:pt x="8505408" y="6745065"/>
                  <a:pt x="8504741" y="6749556"/>
                </a:cubicBezTo>
                <a:close/>
                <a:moveTo>
                  <a:pt x="8518806" y="6854214"/>
                </a:moveTo>
                <a:cubicBezTo>
                  <a:pt x="8519471" y="6849730"/>
                  <a:pt x="8527992" y="6846773"/>
                  <a:pt x="8529323" y="6837806"/>
                </a:cubicBezTo>
                <a:cubicBezTo>
                  <a:pt x="8529991" y="6833324"/>
                  <a:pt x="8530657" y="6828839"/>
                  <a:pt x="8531323" y="6824359"/>
                </a:cubicBezTo>
                <a:cubicBezTo>
                  <a:pt x="8531989" y="6819873"/>
                  <a:pt x="8531989" y="6819873"/>
                  <a:pt x="8531989" y="6819873"/>
                </a:cubicBezTo>
                <a:cubicBezTo>
                  <a:pt x="8531989" y="6819873"/>
                  <a:pt x="8533321" y="6810907"/>
                  <a:pt x="8534653" y="6801941"/>
                </a:cubicBezTo>
                <a:cubicBezTo>
                  <a:pt x="8543839" y="6794500"/>
                  <a:pt x="8547170" y="6772085"/>
                  <a:pt x="8548502" y="6763118"/>
                </a:cubicBezTo>
                <a:cubicBezTo>
                  <a:pt x="8548002" y="6766482"/>
                  <a:pt x="8549002" y="6759757"/>
                  <a:pt x="8546219" y="6755540"/>
                </a:cubicBezTo>
                <a:lnTo>
                  <a:pt x="8541978" y="6752627"/>
                </a:lnTo>
                <a:lnTo>
                  <a:pt x="8541313" y="6757111"/>
                </a:lnTo>
                <a:cubicBezTo>
                  <a:pt x="8538648" y="6775043"/>
                  <a:pt x="8535319" y="6797458"/>
                  <a:pt x="8525464" y="6809383"/>
                </a:cubicBezTo>
                <a:cubicBezTo>
                  <a:pt x="8524799" y="6813866"/>
                  <a:pt x="8524799" y="6813866"/>
                  <a:pt x="8524132" y="6818348"/>
                </a:cubicBezTo>
                <a:cubicBezTo>
                  <a:pt x="8523467" y="6822832"/>
                  <a:pt x="8522135" y="6831798"/>
                  <a:pt x="8521469" y="6836281"/>
                </a:cubicBezTo>
                <a:cubicBezTo>
                  <a:pt x="8520137" y="6845247"/>
                  <a:pt x="8519471" y="6849730"/>
                  <a:pt x="8518806" y="6854214"/>
                </a:cubicBezTo>
                <a:close/>
                <a:moveTo>
                  <a:pt x="8484646" y="6863127"/>
                </a:moveTo>
                <a:lnTo>
                  <a:pt x="8485158" y="6852710"/>
                </a:lnTo>
                <a:cubicBezTo>
                  <a:pt x="8484719" y="6848003"/>
                  <a:pt x="8483175" y="6843081"/>
                  <a:pt x="8479085" y="6839976"/>
                </a:cubicBezTo>
                <a:lnTo>
                  <a:pt x="8479476" y="6837351"/>
                </a:lnTo>
                <a:lnTo>
                  <a:pt x="8480387" y="6835560"/>
                </a:lnTo>
                <a:lnTo>
                  <a:pt x="8487577" y="6836427"/>
                </a:lnTo>
                <a:cubicBezTo>
                  <a:pt x="8488767" y="6836078"/>
                  <a:pt x="8488933" y="6834956"/>
                  <a:pt x="8489267" y="6832710"/>
                </a:cubicBezTo>
                <a:lnTo>
                  <a:pt x="8490007" y="6827721"/>
                </a:lnTo>
                <a:lnTo>
                  <a:pt x="8492039" y="6827397"/>
                </a:lnTo>
                <a:cubicBezTo>
                  <a:pt x="8493396" y="6825927"/>
                  <a:pt x="8493729" y="6823680"/>
                  <a:pt x="8494064" y="6821435"/>
                </a:cubicBezTo>
                <a:cubicBezTo>
                  <a:pt x="8492729" y="6830419"/>
                  <a:pt x="8490059" y="6848389"/>
                  <a:pt x="8488725" y="6857373"/>
                </a:cubicBezTo>
                <a:close/>
                <a:moveTo>
                  <a:pt x="8431307" y="7617270"/>
                </a:moveTo>
                <a:cubicBezTo>
                  <a:pt x="8431950" y="7612937"/>
                  <a:pt x="8432595" y="7608605"/>
                  <a:pt x="8432595" y="7608605"/>
                </a:cubicBezTo>
                <a:cubicBezTo>
                  <a:pt x="8433238" y="7604273"/>
                  <a:pt x="8422524" y="7611108"/>
                  <a:pt x="8423167" y="7606775"/>
                </a:cubicBezTo>
                <a:cubicBezTo>
                  <a:pt x="8422524" y="7611108"/>
                  <a:pt x="8423167" y="7606775"/>
                  <a:pt x="8422524" y="7611108"/>
                </a:cubicBezTo>
                <a:cubicBezTo>
                  <a:pt x="8422202" y="7613274"/>
                  <a:pt x="8424398" y="7614812"/>
                  <a:pt x="8426674" y="7615813"/>
                </a:cubicBezTo>
                <a:cubicBezTo>
                  <a:pt x="8428950" y="7616812"/>
                  <a:pt x="8431307" y="7617270"/>
                  <a:pt x="8431307" y="7617270"/>
                </a:cubicBezTo>
                <a:close/>
                <a:moveTo>
                  <a:pt x="8430597" y="7687320"/>
                </a:moveTo>
                <a:cubicBezTo>
                  <a:pt x="8432614" y="7673747"/>
                  <a:pt x="8435302" y="7655647"/>
                  <a:pt x="8437320" y="7642071"/>
                </a:cubicBezTo>
                <a:cubicBezTo>
                  <a:pt x="8438663" y="7633022"/>
                  <a:pt x="8448761" y="7630327"/>
                  <a:pt x="8440009" y="7623970"/>
                </a:cubicBezTo>
                <a:cubicBezTo>
                  <a:pt x="8440009" y="7623970"/>
                  <a:pt x="8437320" y="7642071"/>
                  <a:pt x="8427892" y="7640241"/>
                </a:cubicBezTo>
                <a:cubicBezTo>
                  <a:pt x="8425876" y="7653816"/>
                  <a:pt x="8422515" y="7676441"/>
                  <a:pt x="8430597" y="7687320"/>
                </a:cubicBezTo>
                <a:close/>
                <a:moveTo>
                  <a:pt x="8406161" y="7719499"/>
                </a:moveTo>
                <a:cubicBezTo>
                  <a:pt x="8407495" y="7710514"/>
                  <a:pt x="8419013" y="7694263"/>
                  <a:pt x="8410832" y="7688052"/>
                </a:cubicBezTo>
                <a:cubicBezTo>
                  <a:pt x="8409496" y="7697037"/>
                  <a:pt x="8407495" y="7710514"/>
                  <a:pt x="8406161" y="7719499"/>
                </a:cubicBezTo>
                <a:close/>
                <a:moveTo>
                  <a:pt x="8432058" y="7742755"/>
                </a:moveTo>
                <a:cubicBezTo>
                  <a:pt x="8432662" y="7738693"/>
                  <a:pt x="8433265" y="7734631"/>
                  <a:pt x="8439549" y="7735851"/>
                </a:cubicBezTo>
                <a:cubicBezTo>
                  <a:pt x="8433265" y="7734631"/>
                  <a:pt x="8433265" y="7734631"/>
                  <a:pt x="8433265" y="7734631"/>
                </a:cubicBezTo>
                <a:cubicBezTo>
                  <a:pt x="8432662" y="7738693"/>
                  <a:pt x="8432662" y="7738693"/>
                  <a:pt x="8432058" y="7742755"/>
                </a:cubicBezTo>
                <a:close/>
                <a:moveTo>
                  <a:pt x="8499678" y="7773059"/>
                </a:moveTo>
                <a:cubicBezTo>
                  <a:pt x="8501083" y="7771766"/>
                  <a:pt x="8501385" y="7769736"/>
                  <a:pt x="8501385" y="7769736"/>
                </a:cubicBezTo>
                <a:cubicBezTo>
                  <a:pt x="8501385" y="7769736"/>
                  <a:pt x="8491958" y="7767906"/>
                  <a:pt x="8491958" y="7767906"/>
                </a:cubicBezTo>
                <a:cubicBezTo>
                  <a:pt x="8491958" y="7767906"/>
                  <a:pt x="8491355" y="7771967"/>
                  <a:pt x="8491355" y="7771967"/>
                </a:cubicBezTo>
                <a:cubicBezTo>
                  <a:pt x="8495766" y="7774912"/>
                  <a:pt x="8498274" y="7774354"/>
                  <a:pt x="8499678" y="7773059"/>
                </a:cubicBezTo>
                <a:close/>
                <a:moveTo>
                  <a:pt x="8434788" y="7775166"/>
                </a:moveTo>
                <a:cubicBezTo>
                  <a:pt x="8435456" y="7770667"/>
                  <a:pt x="8435456" y="7770667"/>
                  <a:pt x="8436125" y="7766169"/>
                </a:cubicBezTo>
                <a:cubicBezTo>
                  <a:pt x="8436125" y="7766169"/>
                  <a:pt x="8436792" y="7761672"/>
                  <a:pt x="8437461" y="7757172"/>
                </a:cubicBezTo>
                <a:cubicBezTo>
                  <a:pt x="8429084" y="7755546"/>
                  <a:pt x="8429084" y="7755546"/>
                  <a:pt x="8429084" y="7755546"/>
                </a:cubicBezTo>
                <a:cubicBezTo>
                  <a:pt x="8428416" y="7760044"/>
                  <a:pt x="8427746" y="7764543"/>
                  <a:pt x="8427079" y="7769041"/>
                </a:cubicBezTo>
                <a:cubicBezTo>
                  <a:pt x="8427079" y="7769041"/>
                  <a:pt x="8434788" y="7775166"/>
                  <a:pt x="8434788" y="7775166"/>
                </a:cubicBezTo>
                <a:close/>
                <a:moveTo>
                  <a:pt x="8452370" y="7780123"/>
                </a:moveTo>
                <a:cubicBezTo>
                  <a:pt x="8453737" y="7770916"/>
                  <a:pt x="8459206" y="7734100"/>
                  <a:pt x="8460574" y="7724895"/>
                </a:cubicBezTo>
                <a:cubicBezTo>
                  <a:pt x="8458523" y="7738703"/>
                  <a:pt x="8448413" y="7741474"/>
                  <a:pt x="8446361" y="7755280"/>
                </a:cubicBezTo>
                <a:cubicBezTo>
                  <a:pt x="8455789" y="7757111"/>
                  <a:pt x="8453737" y="7770916"/>
                  <a:pt x="8452370" y="7780123"/>
                </a:cubicBezTo>
                <a:close/>
                <a:moveTo>
                  <a:pt x="8428732" y="7798518"/>
                </a:moveTo>
                <a:lnTo>
                  <a:pt x="8431446" y="7797657"/>
                </a:lnTo>
                <a:lnTo>
                  <a:pt x="8434120" y="7779664"/>
                </a:lnTo>
                <a:close/>
                <a:moveTo>
                  <a:pt x="8404091" y="7809537"/>
                </a:moveTo>
                <a:lnTo>
                  <a:pt x="8405245" y="7792696"/>
                </a:lnTo>
                <a:cubicBezTo>
                  <a:pt x="8405245" y="7792696"/>
                  <a:pt x="8404573" y="7797227"/>
                  <a:pt x="8403899" y="7801759"/>
                </a:cubicBezTo>
                <a:close/>
                <a:moveTo>
                  <a:pt x="8403303" y="7821039"/>
                </a:moveTo>
                <a:lnTo>
                  <a:pt x="8404288" y="7817495"/>
                </a:lnTo>
                <a:lnTo>
                  <a:pt x="8404091" y="7809537"/>
                </a:lnTo>
                <a:close/>
                <a:moveTo>
                  <a:pt x="8413045" y="7863503"/>
                </a:moveTo>
                <a:cubicBezTo>
                  <a:pt x="8413713" y="7859005"/>
                  <a:pt x="8416386" y="7841011"/>
                  <a:pt x="8425432" y="7838139"/>
                </a:cubicBezTo>
                <a:cubicBezTo>
                  <a:pt x="8425432" y="7838139"/>
                  <a:pt x="8424764" y="7842638"/>
                  <a:pt x="8424764" y="7842638"/>
                </a:cubicBezTo>
                <a:cubicBezTo>
                  <a:pt x="8433142" y="7844265"/>
                  <a:pt x="8433142" y="7844265"/>
                  <a:pt x="8433810" y="7839766"/>
                </a:cubicBezTo>
                <a:cubicBezTo>
                  <a:pt x="8435147" y="7830770"/>
                  <a:pt x="8435814" y="7826270"/>
                  <a:pt x="8428106" y="7820147"/>
                </a:cubicBezTo>
                <a:cubicBezTo>
                  <a:pt x="8428106" y="7820147"/>
                  <a:pt x="8427771" y="7822397"/>
                  <a:pt x="8427521" y="7824082"/>
                </a:cubicBezTo>
                <a:lnTo>
                  <a:pt x="8427438" y="7824646"/>
                </a:lnTo>
                <a:lnTo>
                  <a:pt x="8425416" y="7813767"/>
                </a:lnTo>
                <a:cubicBezTo>
                  <a:pt x="8425534" y="7810247"/>
                  <a:pt x="8426319" y="7806782"/>
                  <a:pt x="8427385" y="7803230"/>
                </a:cubicBezTo>
                <a:lnTo>
                  <a:pt x="8428732" y="7798518"/>
                </a:lnTo>
                <a:lnTo>
                  <a:pt x="8422401" y="7800528"/>
                </a:lnTo>
                <a:cubicBezTo>
                  <a:pt x="8420395" y="7814021"/>
                  <a:pt x="8419059" y="7823017"/>
                  <a:pt x="8409344" y="7830389"/>
                </a:cubicBezTo>
                <a:cubicBezTo>
                  <a:pt x="8408006" y="7839384"/>
                  <a:pt x="8415049" y="7850007"/>
                  <a:pt x="8405333" y="7857377"/>
                </a:cubicBezTo>
                <a:cubicBezTo>
                  <a:pt x="8413713" y="7859005"/>
                  <a:pt x="8413045" y="7863503"/>
                  <a:pt x="8413045" y="7863503"/>
                </a:cubicBezTo>
                <a:close/>
                <a:moveTo>
                  <a:pt x="8392456" y="7878786"/>
                </a:moveTo>
                <a:lnTo>
                  <a:pt x="8402133" y="7838125"/>
                </a:lnTo>
                <a:lnTo>
                  <a:pt x="8403303" y="7821039"/>
                </a:lnTo>
                <a:lnTo>
                  <a:pt x="8398430" y="7838573"/>
                </a:lnTo>
                <a:close/>
                <a:moveTo>
                  <a:pt x="8416077" y="7901114"/>
                </a:moveTo>
                <a:cubicBezTo>
                  <a:pt x="8416745" y="7896616"/>
                  <a:pt x="8416745" y="7896616"/>
                  <a:pt x="8425123" y="7898242"/>
                </a:cubicBezTo>
                <a:cubicBezTo>
                  <a:pt x="8427128" y="7884749"/>
                  <a:pt x="8431138" y="7857759"/>
                  <a:pt x="8433142" y="7844265"/>
                </a:cubicBezTo>
                <a:cubicBezTo>
                  <a:pt x="8424764" y="7842638"/>
                  <a:pt x="8424764" y="7842638"/>
                  <a:pt x="8424764" y="7842638"/>
                </a:cubicBezTo>
                <a:cubicBezTo>
                  <a:pt x="8424096" y="7847137"/>
                  <a:pt x="8422759" y="7856133"/>
                  <a:pt x="8421423" y="7865129"/>
                </a:cubicBezTo>
                <a:cubicBezTo>
                  <a:pt x="8419419" y="7878623"/>
                  <a:pt x="8417413" y="7892118"/>
                  <a:pt x="8416077" y="7901114"/>
                </a:cubicBezTo>
                <a:close/>
                <a:moveTo>
                  <a:pt x="8429941" y="7972406"/>
                </a:moveTo>
                <a:cubicBezTo>
                  <a:pt x="8432152" y="7972836"/>
                  <a:pt x="8434530" y="7972142"/>
                  <a:pt x="8434863" y="7969896"/>
                </a:cubicBezTo>
                <a:cubicBezTo>
                  <a:pt x="8434863" y="7969896"/>
                  <a:pt x="8426017" y="7968178"/>
                  <a:pt x="8426685" y="7963686"/>
                </a:cubicBezTo>
                <a:lnTo>
                  <a:pt x="8426017" y="7968178"/>
                </a:lnTo>
                <a:cubicBezTo>
                  <a:pt x="8425683" y="7970424"/>
                  <a:pt x="8427728" y="7971978"/>
                  <a:pt x="8429941" y="7972406"/>
                </a:cubicBezTo>
                <a:close/>
                <a:moveTo>
                  <a:pt x="8423301" y="7987011"/>
                </a:moveTo>
                <a:lnTo>
                  <a:pt x="8423224" y="7986982"/>
                </a:lnTo>
                <a:lnTo>
                  <a:pt x="8423347" y="7986146"/>
                </a:lnTo>
                <a:close/>
                <a:moveTo>
                  <a:pt x="8419877" y="8009508"/>
                </a:moveTo>
                <a:lnTo>
                  <a:pt x="8419937" y="8009109"/>
                </a:lnTo>
                <a:lnTo>
                  <a:pt x="8419890" y="8009424"/>
                </a:lnTo>
                <a:close/>
                <a:moveTo>
                  <a:pt x="8419862" y="8009607"/>
                </a:moveTo>
                <a:lnTo>
                  <a:pt x="8419877" y="8009508"/>
                </a:lnTo>
                <a:lnTo>
                  <a:pt x="8419872" y="8009539"/>
                </a:lnTo>
                <a:close/>
                <a:moveTo>
                  <a:pt x="8419855" y="8009652"/>
                </a:moveTo>
                <a:lnTo>
                  <a:pt x="8419862" y="8009607"/>
                </a:lnTo>
                <a:lnTo>
                  <a:pt x="8419858" y="8009632"/>
                </a:lnTo>
                <a:close/>
                <a:moveTo>
                  <a:pt x="8419844" y="8009733"/>
                </a:moveTo>
                <a:lnTo>
                  <a:pt x="8419855" y="8009652"/>
                </a:lnTo>
                <a:lnTo>
                  <a:pt x="8419845" y="8009720"/>
                </a:lnTo>
                <a:close/>
                <a:moveTo>
                  <a:pt x="8419343" y="8013101"/>
                </a:moveTo>
                <a:cubicBezTo>
                  <a:pt x="8419343" y="8013101"/>
                  <a:pt x="8419343" y="8013101"/>
                  <a:pt x="8419426" y="8012539"/>
                </a:cubicBezTo>
                <a:lnTo>
                  <a:pt x="8419845" y="8009720"/>
                </a:lnTo>
                <a:lnTo>
                  <a:pt x="8419858" y="8009632"/>
                </a:lnTo>
                <a:lnTo>
                  <a:pt x="8419872" y="8009539"/>
                </a:lnTo>
                <a:lnTo>
                  <a:pt x="8419890" y="8009424"/>
                </a:lnTo>
                <a:lnTo>
                  <a:pt x="8420010" y="8008609"/>
                </a:lnTo>
                <a:cubicBezTo>
                  <a:pt x="8420137" y="8007768"/>
                  <a:pt x="8420344" y="8006362"/>
                  <a:pt x="8420677" y="8004118"/>
                </a:cubicBezTo>
                <a:cubicBezTo>
                  <a:pt x="8420677" y="8004118"/>
                  <a:pt x="8421345" y="7999625"/>
                  <a:pt x="8422012" y="7995131"/>
                </a:cubicBezTo>
                <a:cubicBezTo>
                  <a:pt x="8421345" y="7999625"/>
                  <a:pt x="8418632" y="8002564"/>
                  <a:pt x="8417109" y="8005157"/>
                </a:cubicBezTo>
                <a:cubicBezTo>
                  <a:pt x="8415586" y="8007751"/>
                  <a:pt x="8415253" y="8009996"/>
                  <a:pt x="8419343" y="8013101"/>
                </a:cubicBezTo>
                <a:close/>
                <a:moveTo>
                  <a:pt x="8582954" y="8137311"/>
                </a:moveTo>
                <a:cubicBezTo>
                  <a:pt x="8583622" y="8132817"/>
                  <a:pt x="8583622" y="8132817"/>
                  <a:pt x="8583622" y="8132817"/>
                </a:cubicBezTo>
                <a:lnTo>
                  <a:pt x="8580451" y="8133743"/>
                </a:lnTo>
                <a:lnTo>
                  <a:pt x="8579636" y="8136665"/>
                </a:lnTo>
                <a:close/>
                <a:moveTo>
                  <a:pt x="8590466" y="8148012"/>
                </a:moveTo>
                <a:lnTo>
                  <a:pt x="8591134" y="8143521"/>
                </a:lnTo>
                <a:cubicBezTo>
                  <a:pt x="8591134" y="8143521"/>
                  <a:pt x="8591801" y="8139029"/>
                  <a:pt x="8582954" y="8137311"/>
                </a:cubicBezTo>
                <a:cubicBezTo>
                  <a:pt x="8582954" y="8137311"/>
                  <a:pt x="8582954" y="8137311"/>
                  <a:pt x="8582287" y="8141803"/>
                </a:cubicBezTo>
                <a:cubicBezTo>
                  <a:pt x="8582287" y="8141803"/>
                  <a:pt x="8582287" y="8141803"/>
                  <a:pt x="8590466" y="8148012"/>
                </a:cubicBezTo>
                <a:close/>
                <a:moveTo>
                  <a:pt x="8645564" y="8236707"/>
                </a:moveTo>
                <a:cubicBezTo>
                  <a:pt x="8647860" y="8236574"/>
                  <a:pt x="8650239" y="8235881"/>
                  <a:pt x="8650573" y="8233635"/>
                </a:cubicBezTo>
                <a:cubicBezTo>
                  <a:pt x="8650573" y="8233635"/>
                  <a:pt x="8651240" y="8229142"/>
                  <a:pt x="8651240" y="8229142"/>
                </a:cubicBezTo>
                <a:cubicBezTo>
                  <a:pt x="8651240" y="8229142"/>
                  <a:pt x="8651240" y="8229142"/>
                  <a:pt x="8641724" y="8231917"/>
                </a:cubicBezTo>
                <a:cubicBezTo>
                  <a:pt x="8641724" y="8231917"/>
                  <a:pt x="8641056" y="8236409"/>
                  <a:pt x="8641056" y="8236409"/>
                </a:cubicBezTo>
                <a:cubicBezTo>
                  <a:pt x="8641056" y="8236409"/>
                  <a:pt x="8643269" y="8236839"/>
                  <a:pt x="8645564" y="8236707"/>
                </a:cubicBezTo>
                <a:close/>
                <a:moveTo>
                  <a:pt x="8638387" y="8254379"/>
                </a:moveTo>
                <a:cubicBezTo>
                  <a:pt x="8638387" y="8254379"/>
                  <a:pt x="8648571" y="8247111"/>
                  <a:pt x="8641056" y="8236409"/>
                </a:cubicBezTo>
                <a:close/>
                <a:moveTo>
                  <a:pt x="8639928" y="8324946"/>
                </a:moveTo>
                <a:cubicBezTo>
                  <a:pt x="8641016" y="8325785"/>
                  <a:pt x="8643373" y="8326242"/>
                  <a:pt x="8648449" y="8324721"/>
                </a:cubicBezTo>
                <a:cubicBezTo>
                  <a:pt x="8639022" y="8322890"/>
                  <a:pt x="8639746" y="8318016"/>
                  <a:pt x="8639746" y="8318016"/>
                </a:cubicBezTo>
                <a:cubicBezTo>
                  <a:pt x="8639022" y="8322890"/>
                  <a:pt x="8639022" y="8322890"/>
                  <a:pt x="8639022" y="8322890"/>
                </a:cubicBezTo>
                <a:cubicBezTo>
                  <a:pt x="8639022" y="8322890"/>
                  <a:pt x="8638840" y="8324108"/>
                  <a:pt x="8639928" y="8324946"/>
                </a:cubicBezTo>
                <a:close/>
                <a:moveTo>
                  <a:pt x="8605191" y="8539110"/>
                </a:moveTo>
                <a:cubicBezTo>
                  <a:pt x="8605858" y="8534619"/>
                  <a:pt x="8605858" y="8534619"/>
                  <a:pt x="8605858" y="8534619"/>
                </a:cubicBezTo>
                <a:cubicBezTo>
                  <a:pt x="8606525" y="8530126"/>
                  <a:pt x="8607193" y="8525635"/>
                  <a:pt x="8607861" y="8521142"/>
                </a:cubicBezTo>
                <a:cubicBezTo>
                  <a:pt x="8599011" y="8519424"/>
                  <a:pt x="8598345" y="8523916"/>
                  <a:pt x="8599011" y="8519424"/>
                </a:cubicBezTo>
                <a:cubicBezTo>
                  <a:pt x="8598345" y="8523916"/>
                  <a:pt x="8606525" y="8530126"/>
                  <a:pt x="8605191" y="8539110"/>
                </a:cubicBezTo>
                <a:close/>
                <a:moveTo>
                  <a:pt x="8612036" y="8554306"/>
                </a:moveTo>
                <a:lnTo>
                  <a:pt x="8616040" y="8527352"/>
                </a:lnTo>
                <a:cubicBezTo>
                  <a:pt x="8624888" y="8529070"/>
                  <a:pt x="8625556" y="8524577"/>
                  <a:pt x="8626223" y="8520085"/>
                </a:cubicBezTo>
                <a:cubicBezTo>
                  <a:pt x="8626223" y="8520085"/>
                  <a:pt x="8626223" y="8520085"/>
                  <a:pt x="8626891" y="8515593"/>
                </a:cubicBezTo>
                <a:cubicBezTo>
                  <a:pt x="8618043" y="8513874"/>
                  <a:pt x="8618043" y="8513874"/>
                  <a:pt x="8618043" y="8513874"/>
                </a:cubicBezTo>
                <a:cubicBezTo>
                  <a:pt x="8618043" y="8513874"/>
                  <a:pt x="8618043" y="8513874"/>
                  <a:pt x="8617375" y="8518367"/>
                </a:cubicBezTo>
                <a:cubicBezTo>
                  <a:pt x="8617375" y="8518367"/>
                  <a:pt x="8616707" y="8522860"/>
                  <a:pt x="8616707" y="8522860"/>
                </a:cubicBezTo>
                <a:cubicBezTo>
                  <a:pt x="8616041" y="8527350"/>
                  <a:pt x="8612829" y="8533660"/>
                  <a:pt x="8610805" y="8539622"/>
                </a:cubicBezTo>
                <a:cubicBezTo>
                  <a:pt x="8608780" y="8545586"/>
                  <a:pt x="8607947" y="8551200"/>
                  <a:pt x="8612036" y="8554306"/>
                </a:cubicBezTo>
                <a:close/>
                <a:moveTo>
                  <a:pt x="8590467" y="8744377"/>
                </a:moveTo>
                <a:lnTo>
                  <a:pt x="8591135" y="8739887"/>
                </a:lnTo>
                <a:cubicBezTo>
                  <a:pt x="8591135" y="8739887"/>
                  <a:pt x="8591802" y="8735394"/>
                  <a:pt x="8582955" y="8733676"/>
                </a:cubicBezTo>
                <a:cubicBezTo>
                  <a:pt x="8582955" y="8733676"/>
                  <a:pt x="8582955" y="8733676"/>
                  <a:pt x="8582288" y="8738168"/>
                </a:cubicBezTo>
                <a:cubicBezTo>
                  <a:pt x="8582288" y="8738168"/>
                  <a:pt x="8582288" y="8738168"/>
                  <a:pt x="8590467" y="8744377"/>
                </a:cubicBezTo>
                <a:close/>
                <a:moveTo>
                  <a:pt x="8645566" y="8833072"/>
                </a:moveTo>
                <a:cubicBezTo>
                  <a:pt x="8647862" y="8832940"/>
                  <a:pt x="8650241" y="8832247"/>
                  <a:pt x="8650574" y="8830002"/>
                </a:cubicBezTo>
                <a:cubicBezTo>
                  <a:pt x="8650574" y="8830002"/>
                  <a:pt x="8651241" y="8825509"/>
                  <a:pt x="8651241" y="8825509"/>
                </a:cubicBezTo>
                <a:cubicBezTo>
                  <a:pt x="8651241" y="8825509"/>
                  <a:pt x="8651241" y="8825509"/>
                  <a:pt x="8641725" y="8828283"/>
                </a:cubicBezTo>
                <a:cubicBezTo>
                  <a:pt x="8641725" y="8828283"/>
                  <a:pt x="8641058" y="8832775"/>
                  <a:pt x="8641058" y="8832775"/>
                </a:cubicBezTo>
                <a:cubicBezTo>
                  <a:pt x="8641058" y="8832775"/>
                  <a:pt x="8643270" y="8833204"/>
                  <a:pt x="8645566" y="8833072"/>
                </a:cubicBezTo>
                <a:close/>
                <a:moveTo>
                  <a:pt x="8638388" y="8850745"/>
                </a:moveTo>
                <a:cubicBezTo>
                  <a:pt x="8638388" y="8850745"/>
                  <a:pt x="8648572" y="8843477"/>
                  <a:pt x="8641058" y="8832775"/>
                </a:cubicBezTo>
                <a:close/>
                <a:moveTo>
                  <a:pt x="8639929" y="8921312"/>
                </a:moveTo>
                <a:cubicBezTo>
                  <a:pt x="8641018" y="8922150"/>
                  <a:pt x="8643374" y="8922607"/>
                  <a:pt x="8648450" y="8921088"/>
                </a:cubicBezTo>
                <a:cubicBezTo>
                  <a:pt x="8639022" y="8919257"/>
                  <a:pt x="8639747" y="8914383"/>
                  <a:pt x="8639747" y="8914383"/>
                </a:cubicBezTo>
                <a:cubicBezTo>
                  <a:pt x="8639022" y="8919257"/>
                  <a:pt x="8639022" y="8919257"/>
                  <a:pt x="8639022" y="8919257"/>
                </a:cubicBezTo>
                <a:cubicBezTo>
                  <a:pt x="8639022" y="8919257"/>
                  <a:pt x="8638842" y="8920474"/>
                  <a:pt x="8639929" y="8921312"/>
                </a:cubicBezTo>
                <a:close/>
                <a:moveTo>
                  <a:pt x="8605192" y="9135476"/>
                </a:moveTo>
                <a:cubicBezTo>
                  <a:pt x="8605860" y="9130984"/>
                  <a:pt x="8605860" y="9130984"/>
                  <a:pt x="8605860" y="9130984"/>
                </a:cubicBezTo>
                <a:cubicBezTo>
                  <a:pt x="8606526" y="9126491"/>
                  <a:pt x="8607194" y="9122001"/>
                  <a:pt x="8607861" y="9117508"/>
                </a:cubicBezTo>
                <a:cubicBezTo>
                  <a:pt x="8599013" y="9115789"/>
                  <a:pt x="8598346" y="9120282"/>
                  <a:pt x="8599013" y="9115789"/>
                </a:cubicBezTo>
                <a:cubicBezTo>
                  <a:pt x="8598346" y="9120282"/>
                  <a:pt x="8606526" y="9126491"/>
                  <a:pt x="8605192" y="9135476"/>
                </a:cubicBezTo>
                <a:close/>
                <a:moveTo>
                  <a:pt x="8612037" y="9150671"/>
                </a:moveTo>
                <a:lnTo>
                  <a:pt x="8616041" y="9123718"/>
                </a:lnTo>
                <a:cubicBezTo>
                  <a:pt x="8624889" y="9125436"/>
                  <a:pt x="8625556" y="9120944"/>
                  <a:pt x="8626225" y="9116450"/>
                </a:cubicBezTo>
                <a:cubicBezTo>
                  <a:pt x="8626225" y="9116450"/>
                  <a:pt x="8626225" y="9116450"/>
                  <a:pt x="8626891" y="9111959"/>
                </a:cubicBezTo>
                <a:cubicBezTo>
                  <a:pt x="8618044" y="9110241"/>
                  <a:pt x="8618044" y="9110241"/>
                  <a:pt x="8618044" y="9110241"/>
                </a:cubicBezTo>
                <a:cubicBezTo>
                  <a:pt x="8618044" y="9110241"/>
                  <a:pt x="8618044" y="9110241"/>
                  <a:pt x="8617376" y="9114732"/>
                </a:cubicBezTo>
                <a:cubicBezTo>
                  <a:pt x="8617376" y="9114732"/>
                  <a:pt x="8616709" y="9119226"/>
                  <a:pt x="8616709" y="9119226"/>
                </a:cubicBezTo>
                <a:cubicBezTo>
                  <a:pt x="8616042" y="9123717"/>
                  <a:pt x="8612829" y="9130027"/>
                  <a:pt x="8610805" y="9135989"/>
                </a:cubicBezTo>
                <a:cubicBezTo>
                  <a:pt x="8608781" y="9141951"/>
                  <a:pt x="8607948" y="9147567"/>
                  <a:pt x="8612037" y="9150671"/>
                </a:cubicBezTo>
                <a:close/>
                <a:moveTo>
                  <a:pt x="8551802" y="9494860"/>
                </a:moveTo>
                <a:cubicBezTo>
                  <a:pt x="8543620" y="9488649"/>
                  <a:pt x="8543620" y="9488649"/>
                  <a:pt x="8543620" y="9488649"/>
                </a:cubicBezTo>
                <a:cubicBezTo>
                  <a:pt x="8543620" y="9488649"/>
                  <a:pt x="8542953" y="9493141"/>
                  <a:pt x="8542953" y="9493141"/>
                </a:cubicBezTo>
                <a:cubicBezTo>
                  <a:pt x="8542953" y="9493141"/>
                  <a:pt x="8551802" y="9494860"/>
                  <a:pt x="8551802" y="9494860"/>
                </a:cubicBezTo>
                <a:close/>
                <a:moveTo>
                  <a:pt x="8541810" y="9562120"/>
                </a:moveTo>
                <a:lnTo>
                  <a:pt x="8541865" y="9561754"/>
                </a:lnTo>
                <a:lnTo>
                  <a:pt x="8541819" y="9562058"/>
                </a:lnTo>
                <a:close/>
                <a:moveTo>
                  <a:pt x="8541792" y="9562244"/>
                </a:moveTo>
                <a:lnTo>
                  <a:pt x="8541810" y="9562120"/>
                </a:lnTo>
                <a:lnTo>
                  <a:pt x="8541793" y="9562231"/>
                </a:lnTo>
                <a:close/>
                <a:moveTo>
                  <a:pt x="8534586" y="9589120"/>
                </a:moveTo>
                <a:lnTo>
                  <a:pt x="8539122" y="9580213"/>
                </a:lnTo>
                <a:cubicBezTo>
                  <a:pt x="8539122" y="9580213"/>
                  <a:pt x="8536241" y="9584276"/>
                  <a:pt x="8534468" y="9588553"/>
                </a:cubicBezTo>
                <a:close/>
                <a:moveTo>
                  <a:pt x="8534450" y="9611659"/>
                </a:moveTo>
                <a:cubicBezTo>
                  <a:pt x="8535118" y="9607166"/>
                  <a:pt x="8535118" y="9607166"/>
                  <a:pt x="8535785" y="9602676"/>
                </a:cubicBezTo>
                <a:cubicBezTo>
                  <a:pt x="8535785" y="9602676"/>
                  <a:pt x="8536451" y="9598184"/>
                  <a:pt x="8536451" y="9598184"/>
                </a:cubicBezTo>
                <a:lnTo>
                  <a:pt x="8534586" y="9589120"/>
                </a:lnTo>
                <a:lnTo>
                  <a:pt x="8526268" y="9605449"/>
                </a:lnTo>
                <a:cubicBezTo>
                  <a:pt x="8526268" y="9605449"/>
                  <a:pt x="8534450" y="9611659"/>
                  <a:pt x="8534450" y="9611659"/>
                </a:cubicBezTo>
                <a:close/>
                <a:moveTo>
                  <a:pt x="8529467" y="9656701"/>
                </a:moveTo>
                <a:cubicBezTo>
                  <a:pt x="8537986" y="9653759"/>
                  <a:pt x="8532784" y="9634367"/>
                  <a:pt x="8539975" y="9640358"/>
                </a:cubicBezTo>
                <a:cubicBezTo>
                  <a:pt x="8541303" y="9631425"/>
                  <a:pt x="8543294" y="9618024"/>
                  <a:pt x="8551814" y="9615082"/>
                </a:cubicBezTo>
                <a:cubicBezTo>
                  <a:pt x="8543958" y="9613556"/>
                  <a:pt x="8544622" y="9609091"/>
                  <a:pt x="8545286" y="9604623"/>
                </a:cubicBezTo>
                <a:cubicBezTo>
                  <a:pt x="8544622" y="9609091"/>
                  <a:pt x="8536103" y="9612031"/>
                  <a:pt x="8536103" y="9612031"/>
                </a:cubicBezTo>
                <a:cubicBezTo>
                  <a:pt x="8533448" y="9629900"/>
                  <a:pt x="8532121" y="9638833"/>
                  <a:pt x="8529467" y="9656701"/>
                </a:cubicBezTo>
                <a:close/>
                <a:moveTo>
                  <a:pt x="8525419" y="9664791"/>
                </a:moveTo>
                <a:cubicBezTo>
                  <a:pt x="8526609" y="9664444"/>
                  <a:pt x="8526775" y="9663320"/>
                  <a:pt x="8527109" y="9661073"/>
                </a:cubicBezTo>
                <a:cubicBezTo>
                  <a:pt x="8527109" y="9661073"/>
                  <a:pt x="8527109" y="9661073"/>
                  <a:pt x="8527776" y="9656582"/>
                </a:cubicBezTo>
                <a:cubicBezTo>
                  <a:pt x="8527776" y="9656582"/>
                  <a:pt x="8528444" y="9652089"/>
                  <a:pt x="8528444" y="9652089"/>
                </a:cubicBezTo>
                <a:cubicBezTo>
                  <a:pt x="8530445" y="9638613"/>
                  <a:pt x="8533116" y="9620643"/>
                  <a:pt x="8534450" y="9611659"/>
                </a:cubicBezTo>
                <a:cubicBezTo>
                  <a:pt x="8524267" y="9618925"/>
                  <a:pt x="8531113" y="9634119"/>
                  <a:pt x="8519595" y="9650371"/>
                </a:cubicBezTo>
                <a:cubicBezTo>
                  <a:pt x="8519595" y="9650371"/>
                  <a:pt x="8518927" y="9654862"/>
                  <a:pt x="8518927" y="9654862"/>
                </a:cubicBezTo>
                <a:cubicBezTo>
                  <a:pt x="8518260" y="9659357"/>
                  <a:pt x="8518260" y="9659357"/>
                  <a:pt x="8518260" y="9659357"/>
                </a:cubicBezTo>
                <a:cubicBezTo>
                  <a:pt x="8517593" y="9663850"/>
                  <a:pt x="8517593" y="9663850"/>
                  <a:pt x="8517593" y="9663850"/>
                </a:cubicBezTo>
                <a:cubicBezTo>
                  <a:pt x="8522017" y="9664709"/>
                  <a:pt x="8524230" y="9665138"/>
                  <a:pt x="8525419" y="9664791"/>
                </a:cubicBezTo>
                <a:close/>
                <a:moveTo>
                  <a:pt x="8504741" y="9689084"/>
                </a:moveTo>
                <a:lnTo>
                  <a:pt x="8506076" y="9680099"/>
                </a:lnTo>
                <a:cubicBezTo>
                  <a:pt x="8514256" y="9686310"/>
                  <a:pt x="8505409" y="9684592"/>
                  <a:pt x="8504741" y="9689084"/>
                </a:cubicBezTo>
                <a:close/>
                <a:moveTo>
                  <a:pt x="8483597" y="9786517"/>
                </a:moveTo>
                <a:cubicBezTo>
                  <a:pt x="8484265" y="9782026"/>
                  <a:pt x="8482554" y="9778228"/>
                  <a:pt x="8480842" y="9774429"/>
                </a:cubicBezTo>
                <a:lnTo>
                  <a:pt x="8480805" y="9774265"/>
                </a:lnTo>
                <a:lnTo>
                  <a:pt x="8483880" y="9768228"/>
                </a:lnTo>
                <a:cubicBezTo>
                  <a:pt x="8483880" y="9768228"/>
                  <a:pt x="8481834" y="9766675"/>
                  <a:pt x="8479873" y="9764560"/>
                </a:cubicBezTo>
                <a:lnTo>
                  <a:pt x="8478445" y="9761694"/>
                </a:lnTo>
                <a:lnTo>
                  <a:pt x="8480342" y="9758297"/>
                </a:lnTo>
                <a:lnTo>
                  <a:pt x="8480792" y="9758384"/>
                </a:lnTo>
                <a:cubicBezTo>
                  <a:pt x="8483003" y="9758813"/>
                  <a:pt x="8485214" y="9759242"/>
                  <a:pt x="8485214" y="9759242"/>
                </a:cubicBezTo>
                <a:lnTo>
                  <a:pt x="8483880" y="9768228"/>
                </a:lnTo>
                <a:cubicBezTo>
                  <a:pt x="8492728" y="9769946"/>
                  <a:pt x="8493396" y="9765453"/>
                  <a:pt x="8494064" y="9760960"/>
                </a:cubicBezTo>
                <a:lnTo>
                  <a:pt x="8490297" y="9786316"/>
                </a:lnTo>
                <a:lnTo>
                  <a:pt x="8484933" y="9777534"/>
                </a:lnTo>
                <a:close/>
                <a:moveTo>
                  <a:pt x="8518806" y="9793740"/>
                </a:moveTo>
                <a:cubicBezTo>
                  <a:pt x="8519471" y="9789258"/>
                  <a:pt x="8527992" y="9786300"/>
                  <a:pt x="8529323" y="9777333"/>
                </a:cubicBezTo>
                <a:cubicBezTo>
                  <a:pt x="8529991" y="9772851"/>
                  <a:pt x="8530657" y="9768366"/>
                  <a:pt x="8531323" y="9763884"/>
                </a:cubicBezTo>
                <a:cubicBezTo>
                  <a:pt x="8531988" y="9759401"/>
                  <a:pt x="8531988" y="9759401"/>
                  <a:pt x="8531988" y="9759401"/>
                </a:cubicBezTo>
                <a:cubicBezTo>
                  <a:pt x="8531988" y="9759401"/>
                  <a:pt x="8533321" y="9750434"/>
                  <a:pt x="8534653" y="9741467"/>
                </a:cubicBezTo>
                <a:cubicBezTo>
                  <a:pt x="8543839" y="9734027"/>
                  <a:pt x="8547170" y="9711611"/>
                  <a:pt x="8548502" y="9702646"/>
                </a:cubicBezTo>
                <a:cubicBezTo>
                  <a:pt x="8548003" y="9706009"/>
                  <a:pt x="8549002" y="9699282"/>
                  <a:pt x="8546218" y="9695068"/>
                </a:cubicBezTo>
                <a:lnTo>
                  <a:pt x="8541978" y="9692153"/>
                </a:lnTo>
                <a:lnTo>
                  <a:pt x="8541313" y="9696636"/>
                </a:lnTo>
                <a:cubicBezTo>
                  <a:pt x="8538649" y="9714570"/>
                  <a:pt x="8535319" y="9736985"/>
                  <a:pt x="8525464" y="9748908"/>
                </a:cubicBezTo>
                <a:cubicBezTo>
                  <a:pt x="8524799" y="9753392"/>
                  <a:pt x="8524799" y="9753392"/>
                  <a:pt x="8524133" y="9757874"/>
                </a:cubicBezTo>
                <a:cubicBezTo>
                  <a:pt x="8523467" y="9762359"/>
                  <a:pt x="8522135" y="9771324"/>
                  <a:pt x="8521469" y="9775808"/>
                </a:cubicBezTo>
                <a:cubicBezTo>
                  <a:pt x="8520138" y="9784775"/>
                  <a:pt x="8519471" y="9789258"/>
                  <a:pt x="8518806" y="9793740"/>
                </a:cubicBezTo>
                <a:close/>
                <a:moveTo>
                  <a:pt x="8431307" y="10556796"/>
                </a:moveTo>
                <a:cubicBezTo>
                  <a:pt x="8431950" y="10552465"/>
                  <a:pt x="8432595" y="10548132"/>
                  <a:pt x="8432595" y="10548132"/>
                </a:cubicBezTo>
                <a:cubicBezTo>
                  <a:pt x="8433237" y="10543801"/>
                  <a:pt x="8422524" y="10550633"/>
                  <a:pt x="8423167" y="10546301"/>
                </a:cubicBezTo>
                <a:cubicBezTo>
                  <a:pt x="8422524" y="10550633"/>
                  <a:pt x="8423167" y="10546301"/>
                  <a:pt x="8422524" y="10550633"/>
                </a:cubicBezTo>
                <a:cubicBezTo>
                  <a:pt x="8422203" y="10552799"/>
                  <a:pt x="8424398" y="10554340"/>
                  <a:pt x="8426674" y="10555339"/>
                </a:cubicBezTo>
                <a:cubicBezTo>
                  <a:pt x="8428950" y="10556338"/>
                  <a:pt x="8431307" y="10556796"/>
                  <a:pt x="8431307" y="10556796"/>
                </a:cubicBezTo>
                <a:close/>
                <a:moveTo>
                  <a:pt x="8430597" y="10626847"/>
                </a:moveTo>
                <a:cubicBezTo>
                  <a:pt x="8432614" y="10613273"/>
                  <a:pt x="8435302" y="10595172"/>
                  <a:pt x="8437320" y="10581598"/>
                </a:cubicBezTo>
                <a:cubicBezTo>
                  <a:pt x="8438664" y="10572548"/>
                  <a:pt x="8448761" y="10569853"/>
                  <a:pt x="8440009" y="10563497"/>
                </a:cubicBezTo>
                <a:cubicBezTo>
                  <a:pt x="8440009" y="10563497"/>
                  <a:pt x="8437320" y="10581598"/>
                  <a:pt x="8427892" y="10579766"/>
                </a:cubicBezTo>
                <a:cubicBezTo>
                  <a:pt x="8425876" y="10593343"/>
                  <a:pt x="8422515" y="10615966"/>
                  <a:pt x="8430597" y="10626847"/>
                </a:cubicBezTo>
                <a:close/>
                <a:moveTo>
                  <a:pt x="8406161" y="10659025"/>
                </a:moveTo>
                <a:cubicBezTo>
                  <a:pt x="8407495" y="10650041"/>
                  <a:pt x="8419013" y="10633791"/>
                  <a:pt x="8410832" y="10627578"/>
                </a:cubicBezTo>
                <a:cubicBezTo>
                  <a:pt x="8409497" y="10636564"/>
                  <a:pt x="8407495" y="10650041"/>
                  <a:pt x="8406161" y="10659025"/>
                </a:cubicBezTo>
                <a:close/>
                <a:moveTo>
                  <a:pt x="8432059" y="10682281"/>
                </a:moveTo>
                <a:cubicBezTo>
                  <a:pt x="8432663" y="10678219"/>
                  <a:pt x="8433265" y="10674159"/>
                  <a:pt x="8439549" y="10675379"/>
                </a:cubicBezTo>
                <a:cubicBezTo>
                  <a:pt x="8433265" y="10674159"/>
                  <a:pt x="8433265" y="10674159"/>
                  <a:pt x="8433265" y="10674159"/>
                </a:cubicBezTo>
                <a:cubicBezTo>
                  <a:pt x="8432663" y="10678219"/>
                  <a:pt x="8432663" y="10678219"/>
                  <a:pt x="8432059" y="10682281"/>
                </a:cubicBezTo>
                <a:close/>
                <a:moveTo>
                  <a:pt x="8434788" y="10714693"/>
                </a:moveTo>
                <a:cubicBezTo>
                  <a:pt x="8435456" y="10710193"/>
                  <a:pt x="8435456" y="10710193"/>
                  <a:pt x="8436125" y="10705695"/>
                </a:cubicBezTo>
                <a:cubicBezTo>
                  <a:pt x="8436125" y="10705695"/>
                  <a:pt x="8436792" y="10701197"/>
                  <a:pt x="8437461" y="10696699"/>
                </a:cubicBezTo>
                <a:cubicBezTo>
                  <a:pt x="8429083" y="10695073"/>
                  <a:pt x="8429083" y="10695073"/>
                  <a:pt x="8429083" y="10695073"/>
                </a:cubicBezTo>
                <a:cubicBezTo>
                  <a:pt x="8428415" y="10699571"/>
                  <a:pt x="8427747" y="10704069"/>
                  <a:pt x="8427078" y="10708568"/>
                </a:cubicBezTo>
                <a:cubicBezTo>
                  <a:pt x="8427078" y="10708568"/>
                  <a:pt x="8434788" y="10714693"/>
                  <a:pt x="8434788" y="10714693"/>
                </a:cubicBezTo>
                <a:close/>
                <a:moveTo>
                  <a:pt x="8452370" y="10719649"/>
                </a:moveTo>
                <a:cubicBezTo>
                  <a:pt x="8453737" y="10710444"/>
                  <a:pt x="8459206" y="10673626"/>
                  <a:pt x="8460574" y="10664422"/>
                </a:cubicBezTo>
                <a:cubicBezTo>
                  <a:pt x="8458523" y="10678229"/>
                  <a:pt x="8448413" y="10681000"/>
                  <a:pt x="8446362" y="10694806"/>
                </a:cubicBezTo>
                <a:cubicBezTo>
                  <a:pt x="8455789" y="10696637"/>
                  <a:pt x="8453737" y="10710444"/>
                  <a:pt x="8452370" y="10719649"/>
                </a:cubicBezTo>
                <a:close/>
                <a:moveTo>
                  <a:pt x="8428732" y="10738044"/>
                </a:moveTo>
                <a:lnTo>
                  <a:pt x="8431446" y="10737182"/>
                </a:lnTo>
                <a:lnTo>
                  <a:pt x="8434120" y="10719191"/>
                </a:lnTo>
                <a:close/>
                <a:moveTo>
                  <a:pt x="8404091" y="10749069"/>
                </a:moveTo>
                <a:lnTo>
                  <a:pt x="8405245" y="10732222"/>
                </a:lnTo>
                <a:cubicBezTo>
                  <a:pt x="8405245" y="10732222"/>
                  <a:pt x="8404573" y="10736755"/>
                  <a:pt x="8403898" y="10741286"/>
                </a:cubicBezTo>
                <a:close/>
                <a:moveTo>
                  <a:pt x="8403303" y="10760564"/>
                </a:moveTo>
                <a:lnTo>
                  <a:pt x="8404288" y="10757022"/>
                </a:lnTo>
                <a:lnTo>
                  <a:pt x="8404091" y="10749069"/>
                </a:lnTo>
                <a:close/>
                <a:moveTo>
                  <a:pt x="8413045" y="10803029"/>
                </a:moveTo>
                <a:cubicBezTo>
                  <a:pt x="8413713" y="10798531"/>
                  <a:pt x="8416386" y="10780538"/>
                  <a:pt x="8425432" y="10777665"/>
                </a:cubicBezTo>
                <a:cubicBezTo>
                  <a:pt x="8425432" y="10777665"/>
                  <a:pt x="8424764" y="10782164"/>
                  <a:pt x="8424764" y="10782164"/>
                </a:cubicBezTo>
                <a:cubicBezTo>
                  <a:pt x="8433142" y="10783791"/>
                  <a:pt x="8433142" y="10783791"/>
                  <a:pt x="8433810" y="10779292"/>
                </a:cubicBezTo>
                <a:cubicBezTo>
                  <a:pt x="8435147" y="10770297"/>
                  <a:pt x="8435814" y="10765798"/>
                  <a:pt x="8428106" y="10759674"/>
                </a:cubicBezTo>
                <a:cubicBezTo>
                  <a:pt x="8428106" y="10759674"/>
                  <a:pt x="8427771" y="10761923"/>
                  <a:pt x="8427521" y="10763610"/>
                </a:cubicBezTo>
                <a:lnTo>
                  <a:pt x="8427438" y="10764172"/>
                </a:lnTo>
                <a:lnTo>
                  <a:pt x="8425416" y="10753294"/>
                </a:lnTo>
                <a:cubicBezTo>
                  <a:pt x="8425534" y="10749773"/>
                  <a:pt x="8426319" y="10746311"/>
                  <a:pt x="8427385" y="10742757"/>
                </a:cubicBezTo>
                <a:lnTo>
                  <a:pt x="8428732" y="10738044"/>
                </a:lnTo>
                <a:lnTo>
                  <a:pt x="8422401" y="10740055"/>
                </a:lnTo>
                <a:cubicBezTo>
                  <a:pt x="8420396" y="10753548"/>
                  <a:pt x="8419059" y="10762544"/>
                  <a:pt x="8409343" y="10769916"/>
                </a:cubicBezTo>
                <a:cubicBezTo>
                  <a:pt x="8408006" y="10778910"/>
                  <a:pt x="8415049" y="10789533"/>
                  <a:pt x="8405333" y="10796903"/>
                </a:cubicBezTo>
                <a:cubicBezTo>
                  <a:pt x="8413713" y="10798531"/>
                  <a:pt x="8413045" y="10803029"/>
                  <a:pt x="8413045" y="10803029"/>
                </a:cubicBezTo>
                <a:close/>
                <a:moveTo>
                  <a:pt x="8392456" y="10818312"/>
                </a:moveTo>
                <a:lnTo>
                  <a:pt x="8402133" y="10777652"/>
                </a:lnTo>
                <a:lnTo>
                  <a:pt x="8403303" y="10760564"/>
                </a:lnTo>
                <a:lnTo>
                  <a:pt x="8398430" y="10778100"/>
                </a:lnTo>
                <a:close/>
                <a:moveTo>
                  <a:pt x="8416077" y="10840640"/>
                </a:moveTo>
                <a:cubicBezTo>
                  <a:pt x="8416745" y="10836143"/>
                  <a:pt x="8416745" y="10836143"/>
                  <a:pt x="8425123" y="10837769"/>
                </a:cubicBezTo>
                <a:cubicBezTo>
                  <a:pt x="8427128" y="10824274"/>
                  <a:pt x="8431138" y="10797285"/>
                  <a:pt x="8433142" y="10783791"/>
                </a:cubicBezTo>
                <a:cubicBezTo>
                  <a:pt x="8424764" y="10782164"/>
                  <a:pt x="8424764" y="10782164"/>
                  <a:pt x="8424764" y="10782164"/>
                </a:cubicBezTo>
                <a:cubicBezTo>
                  <a:pt x="8424096" y="10786662"/>
                  <a:pt x="8422760" y="10795658"/>
                  <a:pt x="8421423" y="10804655"/>
                </a:cubicBezTo>
                <a:cubicBezTo>
                  <a:pt x="8419419" y="10818149"/>
                  <a:pt x="8417413" y="10831645"/>
                  <a:pt x="8416077" y="10840640"/>
                </a:cubicBezTo>
                <a:close/>
                <a:moveTo>
                  <a:pt x="8387094" y="10854408"/>
                </a:moveTo>
                <a:cubicBezTo>
                  <a:pt x="8387765" y="10849896"/>
                  <a:pt x="8391125" y="10843587"/>
                  <a:pt x="8393310" y="10837048"/>
                </a:cubicBezTo>
                <a:lnTo>
                  <a:pt x="8392456" y="10818312"/>
                </a:lnTo>
                <a:cubicBezTo>
                  <a:pt x="8392122" y="10820568"/>
                  <a:pt x="8388255" y="10830263"/>
                  <a:pt x="8385737" y="10839057"/>
                </a:cubicBezTo>
                <a:cubicBezTo>
                  <a:pt x="8383219" y="10847853"/>
                  <a:pt x="8382047" y="10855751"/>
                  <a:pt x="8387094" y="10854408"/>
                </a:cubicBezTo>
                <a:close/>
                <a:moveTo>
                  <a:pt x="8399680" y="10892991"/>
                </a:moveTo>
                <a:cubicBezTo>
                  <a:pt x="8401016" y="10883994"/>
                  <a:pt x="8403022" y="10870500"/>
                  <a:pt x="8405026" y="10857006"/>
                </a:cubicBezTo>
                <a:lnTo>
                  <a:pt x="8406362" y="10848009"/>
                </a:lnTo>
                <a:cubicBezTo>
                  <a:pt x="8403690" y="10866003"/>
                  <a:pt x="8394641" y="10868873"/>
                  <a:pt x="8391300" y="10891364"/>
                </a:cubicBezTo>
                <a:cubicBezTo>
                  <a:pt x="8399680" y="10892991"/>
                  <a:pt x="8399680" y="10892991"/>
                  <a:pt x="8399680" y="10892991"/>
                </a:cubicBezTo>
                <a:close/>
                <a:moveTo>
                  <a:pt x="8420514" y="10934060"/>
                </a:moveTo>
                <a:cubicBezTo>
                  <a:pt x="8421118" y="10929999"/>
                  <a:pt x="8431147" y="10927769"/>
                  <a:pt x="8421722" y="10925938"/>
                </a:cubicBezTo>
                <a:cubicBezTo>
                  <a:pt x="8421118" y="10929999"/>
                  <a:pt x="8421118" y="10929999"/>
                  <a:pt x="8420514" y="10934060"/>
                </a:cubicBezTo>
                <a:close/>
                <a:moveTo>
                  <a:pt x="8338261" y="11177357"/>
                </a:moveTo>
                <a:cubicBezTo>
                  <a:pt x="8338261" y="11177357"/>
                  <a:pt x="8338261" y="11177357"/>
                  <a:pt x="8338927" y="11172865"/>
                </a:cubicBezTo>
                <a:cubicBezTo>
                  <a:pt x="8338927" y="11172865"/>
                  <a:pt x="8338927" y="11172865"/>
                  <a:pt x="8339596" y="11168374"/>
                </a:cubicBezTo>
                <a:cubicBezTo>
                  <a:pt x="8335171" y="11167513"/>
                  <a:pt x="8332959" y="11167084"/>
                  <a:pt x="8331769" y="11167430"/>
                </a:cubicBezTo>
                <a:cubicBezTo>
                  <a:pt x="8330579" y="11167777"/>
                  <a:pt x="8330413" y="11168900"/>
                  <a:pt x="8330079" y="11171146"/>
                </a:cubicBezTo>
                <a:lnTo>
                  <a:pt x="8329412" y="11175639"/>
                </a:lnTo>
                <a:cubicBezTo>
                  <a:pt x="8338261" y="11177357"/>
                  <a:pt x="8338261" y="11177357"/>
                  <a:pt x="8338261" y="11177357"/>
                </a:cubicBezTo>
                <a:close/>
                <a:moveTo>
                  <a:pt x="8338416" y="11247341"/>
                </a:moveTo>
                <a:cubicBezTo>
                  <a:pt x="8339080" y="11242874"/>
                  <a:pt x="8340407" y="11233942"/>
                  <a:pt x="8341070" y="11229473"/>
                </a:cubicBezTo>
                <a:cubicBezTo>
                  <a:pt x="8340407" y="11233942"/>
                  <a:pt x="8337553" y="11236833"/>
                  <a:pt x="8335960" y="11239397"/>
                </a:cubicBezTo>
                <a:cubicBezTo>
                  <a:pt x="8334367" y="11241959"/>
                  <a:pt x="8334035" y="11244194"/>
                  <a:pt x="8338416" y="11247341"/>
                </a:cubicBezTo>
                <a:close/>
                <a:moveTo>
                  <a:pt x="8329091" y="11300367"/>
                </a:moveTo>
                <a:cubicBezTo>
                  <a:pt x="8329091" y="11300367"/>
                  <a:pt x="8329759" y="11295875"/>
                  <a:pt x="8329759" y="11295875"/>
                </a:cubicBezTo>
                <a:cubicBezTo>
                  <a:pt x="8329759" y="11295875"/>
                  <a:pt x="8329759" y="11295875"/>
                  <a:pt x="8330425" y="11291384"/>
                </a:cubicBezTo>
                <a:cubicBezTo>
                  <a:pt x="8330425" y="11291384"/>
                  <a:pt x="8321577" y="11289666"/>
                  <a:pt x="8321577" y="11289666"/>
                </a:cubicBezTo>
                <a:cubicBezTo>
                  <a:pt x="8320909" y="11294156"/>
                  <a:pt x="8320909" y="11294156"/>
                  <a:pt x="8329091" y="11300367"/>
                </a:cubicBezTo>
                <a:close/>
                <a:moveTo>
                  <a:pt x="8283709" y="11605844"/>
                </a:moveTo>
                <a:cubicBezTo>
                  <a:pt x="8284375" y="11601350"/>
                  <a:pt x="8285711" y="11592367"/>
                  <a:pt x="8285711" y="11592367"/>
                </a:cubicBezTo>
                <a:cubicBezTo>
                  <a:pt x="8276863" y="11590649"/>
                  <a:pt x="8276195" y="11595140"/>
                  <a:pt x="8275527" y="11599632"/>
                </a:cubicBezTo>
                <a:cubicBezTo>
                  <a:pt x="8275527" y="11599632"/>
                  <a:pt x="8275527" y="11599632"/>
                  <a:pt x="8274859" y="11604125"/>
                </a:cubicBezTo>
                <a:cubicBezTo>
                  <a:pt x="8275527" y="11599632"/>
                  <a:pt x="8283709" y="11605844"/>
                  <a:pt x="8283709" y="11605844"/>
                </a:cubicBezTo>
                <a:close/>
                <a:moveTo>
                  <a:pt x="8131463" y="11650230"/>
                </a:moveTo>
                <a:cubicBezTo>
                  <a:pt x="8132131" y="11645736"/>
                  <a:pt x="8133465" y="11636753"/>
                  <a:pt x="8133465" y="11636753"/>
                </a:cubicBezTo>
                <a:cubicBezTo>
                  <a:pt x="8133133" y="11638997"/>
                  <a:pt x="8130419" y="11641939"/>
                  <a:pt x="8128895" y="11644531"/>
                </a:cubicBezTo>
                <a:cubicBezTo>
                  <a:pt x="8128133" y="11645827"/>
                  <a:pt x="8127669" y="11647038"/>
                  <a:pt x="8127949" y="11648031"/>
                </a:cubicBezTo>
                <a:cubicBezTo>
                  <a:pt x="8128227" y="11649023"/>
                  <a:pt x="8129251" y="11649801"/>
                  <a:pt x="8131463" y="11650230"/>
                </a:cubicBezTo>
                <a:close/>
                <a:moveTo>
                  <a:pt x="8094908" y="11712459"/>
                </a:moveTo>
                <a:lnTo>
                  <a:pt x="8098895" y="11707253"/>
                </a:lnTo>
                <a:lnTo>
                  <a:pt x="8096244" y="11703474"/>
                </a:lnTo>
                <a:close/>
                <a:moveTo>
                  <a:pt x="8149335" y="11775024"/>
                </a:moveTo>
                <a:lnTo>
                  <a:pt x="8149471" y="11774115"/>
                </a:lnTo>
                <a:lnTo>
                  <a:pt x="8149475" y="11774087"/>
                </a:lnTo>
                <a:close/>
                <a:moveTo>
                  <a:pt x="8120461" y="11846835"/>
                </a:moveTo>
                <a:cubicBezTo>
                  <a:pt x="8120461" y="11846835"/>
                  <a:pt x="8121129" y="11842342"/>
                  <a:pt x="8121129" y="11842342"/>
                </a:cubicBezTo>
                <a:cubicBezTo>
                  <a:pt x="8130644" y="11839569"/>
                  <a:pt x="8131311" y="11835075"/>
                  <a:pt x="8132645" y="11826091"/>
                </a:cubicBezTo>
                <a:cubicBezTo>
                  <a:pt x="8132645" y="11826091"/>
                  <a:pt x="8132645" y="11826091"/>
                  <a:pt x="8133313" y="11821599"/>
                </a:cubicBezTo>
                <a:cubicBezTo>
                  <a:pt x="8135315" y="11808121"/>
                  <a:pt x="8136650" y="11799136"/>
                  <a:pt x="8138653" y="11785661"/>
                </a:cubicBezTo>
                <a:cubicBezTo>
                  <a:pt x="8137317" y="11794644"/>
                  <a:pt x="8136650" y="11799136"/>
                  <a:pt x="8126469" y="11806403"/>
                </a:cubicBezTo>
                <a:cubicBezTo>
                  <a:pt x="8129137" y="11788435"/>
                  <a:pt x="8131139" y="11774957"/>
                  <a:pt x="8134477" y="11752497"/>
                </a:cubicBezTo>
                <a:cubicBezTo>
                  <a:pt x="8134477" y="11752497"/>
                  <a:pt x="8134477" y="11752497"/>
                  <a:pt x="8135143" y="11748005"/>
                </a:cubicBezTo>
                <a:cubicBezTo>
                  <a:pt x="8133810" y="11756988"/>
                  <a:pt x="8124293" y="11759762"/>
                  <a:pt x="8122959" y="11768747"/>
                </a:cubicBezTo>
                <a:cubicBezTo>
                  <a:pt x="8124293" y="11759762"/>
                  <a:pt x="8123627" y="11764254"/>
                  <a:pt x="8114111" y="11767030"/>
                </a:cubicBezTo>
                <a:cubicBezTo>
                  <a:pt x="8124293" y="11759762"/>
                  <a:pt x="8116781" y="11749060"/>
                  <a:pt x="8117449" y="11744569"/>
                </a:cubicBezTo>
                <a:cubicBezTo>
                  <a:pt x="8116781" y="11749060"/>
                  <a:pt x="8114068" y="11751999"/>
                  <a:pt x="8112377" y="11755716"/>
                </a:cubicBezTo>
                <a:cubicBezTo>
                  <a:pt x="8110688" y="11759432"/>
                  <a:pt x="8110020" y="11763924"/>
                  <a:pt x="8113444" y="11771521"/>
                </a:cubicBezTo>
                <a:cubicBezTo>
                  <a:pt x="8113444" y="11771521"/>
                  <a:pt x="8112777" y="11776013"/>
                  <a:pt x="8112777" y="11776013"/>
                </a:cubicBezTo>
                <a:cubicBezTo>
                  <a:pt x="8112109" y="11780506"/>
                  <a:pt x="8112109" y="11780506"/>
                  <a:pt x="8110775" y="11789490"/>
                </a:cubicBezTo>
                <a:cubicBezTo>
                  <a:pt x="8110775" y="11789490"/>
                  <a:pt x="8118955" y="11795700"/>
                  <a:pt x="8118955" y="11795700"/>
                </a:cubicBezTo>
                <a:cubicBezTo>
                  <a:pt x="8115617" y="11818163"/>
                  <a:pt x="8121129" y="11842342"/>
                  <a:pt x="8120461" y="11846835"/>
                </a:cubicBezTo>
                <a:close/>
                <a:moveTo>
                  <a:pt x="8115973" y="11874294"/>
                </a:moveTo>
                <a:cubicBezTo>
                  <a:pt x="8115973" y="11874294"/>
                  <a:pt x="8116617" y="11869963"/>
                  <a:pt x="8117261" y="11865632"/>
                </a:cubicBezTo>
                <a:cubicBezTo>
                  <a:pt x="8117261" y="11865632"/>
                  <a:pt x="8117904" y="11861301"/>
                  <a:pt x="8111620" y="11860081"/>
                </a:cubicBezTo>
                <a:cubicBezTo>
                  <a:pt x="8110333" y="11868744"/>
                  <a:pt x="8109689" y="11873074"/>
                  <a:pt x="8115973" y="11874294"/>
                </a:cubicBezTo>
                <a:close/>
                <a:moveTo>
                  <a:pt x="0" y="11880850"/>
                </a:moveTo>
                <a:lnTo>
                  <a:pt x="7441482" y="11880850"/>
                </a:lnTo>
                <a:lnTo>
                  <a:pt x="7455470" y="11880850"/>
                </a:lnTo>
                <a:lnTo>
                  <a:pt x="7518493" y="11880850"/>
                </a:lnTo>
                <a:lnTo>
                  <a:pt x="8015275" y="11880850"/>
                </a:lnTo>
                <a:lnTo>
                  <a:pt x="8024375" y="11880850"/>
                </a:lnTo>
                <a:lnTo>
                  <a:pt x="8027455" y="11880850"/>
                </a:lnTo>
                <a:lnTo>
                  <a:pt x="8081805" y="11880850"/>
                </a:lnTo>
                <a:lnTo>
                  <a:pt x="8081805" y="11673180"/>
                </a:lnTo>
                <a:lnTo>
                  <a:pt x="8083441" y="11671701"/>
                </a:lnTo>
                <a:cubicBezTo>
                  <a:pt x="8085519" y="11665868"/>
                  <a:pt x="8086665" y="11658152"/>
                  <a:pt x="8087647" y="11651539"/>
                </a:cubicBezTo>
                <a:cubicBezTo>
                  <a:pt x="8087647" y="11651539"/>
                  <a:pt x="8085127" y="11652184"/>
                  <a:pt x="8082607" y="11652828"/>
                </a:cubicBezTo>
                <a:lnTo>
                  <a:pt x="8081805" y="11653033"/>
                </a:lnTo>
                <a:lnTo>
                  <a:pt x="8081805" y="11622400"/>
                </a:lnTo>
                <a:lnTo>
                  <a:pt x="8084707" y="11624107"/>
                </a:lnTo>
                <a:cubicBezTo>
                  <a:pt x="8085991" y="11626956"/>
                  <a:pt x="8081921" y="11631365"/>
                  <a:pt x="8088558" y="11632653"/>
                </a:cubicBezTo>
                <a:cubicBezTo>
                  <a:pt x="8090561" y="11619177"/>
                  <a:pt x="8091895" y="11610192"/>
                  <a:pt x="8093897" y="11596717"/>
                </a:cubicBezTo>
                <a:cubicBezTo>
                  <a:pt x="8102079" y="11602927"/>
                  <a:pt x="8102079" y="11602927"/>
                  <a:pt x="8101411" y="11607419"/>
                </a:cubicBezTo>
                <a:cubicBezTo>
                  <a:pt x="8091895" y="11610192"/>
                  <a:pt x="8098075" y="11629879"/>
                  <a:pt x="8096071" y="11643357"/>
                </a:cubicBezTo>
                <a:cubicBezTo>
                  <a:pt x="8095404" y="11647849"/>
                  <a:pt x="8095404" y="11647849"/>
                  <a:pt x="8094737" y="11652341"/>
                </a:cubicBezTo>
                <a:cubicBezTo>
                  <a:pt x="8093403" y="11661327"/>
                  <a:pt x="8092735" y="11665819"/>
                  <a:pt x="8091401" y="11674803"/>
                </a:cubicBezTo>
                <a:cubicBezTo>
                  <a:pt x="8100247" y="11676521"/>
                  <a:pt x="8100247" y="11676521"/>
                  <a:pt x="8099581" y="11681014"/>
                </a:cubicBezTo>
                <a:lnTo>
                  <a:pt x="8096244" y="11703474"/>
                </a:lnTo>
                <a:cubicBezTo>
                  <a:pt x="8096244" y="11703474"/>
                  <a:pt x="8098289" y="11705027"/>
                  <a:pt x="8099145" y="11706927"/>
                </a:cubicBezTo>
                <a:lnTo>
                  <a:pt x="8098895" y="11707253"/>
                </a:lnTo>
                <a:lnTo>
                  <a:pt x="8103757" y="11714177"/>
                </a:lnTo>
                <a:cubicBezTo>
                  <a:pt x="8104425" y="11709687"/>
                  <a:pt x="8104425" y="11709687"/>
                  <a:pt x="8105091" y="11705193"/>
                </a:cubicBezTo>
                <a:cubicBezTo>
                  <a:pt x="8105759" y="11700701"/>
                  <a:pt x="8105759" y="11700701"/>
                  <a:pt x="8107094" y="11691717"/>
                </a:cubicBezTo>
                <a:cubicBezTo>
                  <a:pt x="8106427" y="11696208"/>
                  <a:pt x="8113271" y="11711404"/>
                  <a:pt x="8111269" y="11724881"/>
                </a:cubicBezTo>
                <a:cubicBezTo>
                  <a:pt x="8111269" y="11724881"/>
                  <a:pt x="8111269" y="11724881"/>
                  <a:pt x="8111937" y="11720388"/>
                </a:cubicBezTo>
                <a:cubicBezTo>
                  <a:pt x="8113939" y="11706912"/>
                  <a:pt x="8116609" y="11688943"/>
                  <a:pt x="8119277" y="11670974"/>
                </a:cubicBezTo>
                <a:cubicBezTo>
                  <a:pt x="8119277" y="11670974"/>
                  <a:pt x="8118610" y="11675464"/>
                  <a:pt x="8109763" y="11673748"/>
                </a:cubicBezTo>
                <a:cubicBezTo>
                  <a:pt x="8111765" y="11660271"/>
                  <a:pt x="8114435" y="11642302"/>
                  <a:pt x="8117773" y="11619839"/>
                </a:cubicBezTo>
                <a:cubicBezTo>
                  <a:pt x="8119107" y="11610855"/>
                  <a:pt x="8120442" y="11601871"/>
                  <a:pt x="8121109" y="11597379"/>
                </a:cubicBezTo>
                <a:cubicBezTo>
                  <a:pt x="8129955" y="11599096"/>
                  <a:pt x="8129287" y="11603589"/>
                  <a:pt x="8129287" y="11603589"/>
                </a:cubicBezTo>
                <a:cubicBezTo>
                  <a:pt x="8130623" y="11594604"/>
                  <a:pt x="8130623" y="11594604"/>
                  <a:pt x="8140140" y="11591830"/>
                </a:cubicBezTo>
                <a:cubicBezTo>
                  <a:pt x="8140806" y="11587338"/>
                  <a:pt x="8132625" y="11581127"/>
                  <a:pt x="8132625" y="11581127"/>
                </a:cubicBezTo>
                <a:cubicBezTo>
                  <a:pt x="8133292" y="11576636"/>
                  <a:pt x="8133959" y="11572143"/>
                  <a:pt x="8133959" y="11572143"/>
                </a:cubicBezTo>
                <a:cubicBezTo>
                  <a:pt x="8134627" y="11567650"/>
                  <a:pt x="8134627" y="11567650"/>
                  <a:pt x="8135295" y="11563158"/>
                </a:cubicBezTo>
                <a:cubicBezTo>
                  <a:pt x="8137297" y="11549682"/>
                  <a:pt x="8138632" y="11540696"/>
                  <a:pt x="8148815" y="11533430"/>
                </a:cubicBezTo>
                <a:cubicBezTo>
                  <a:pt x="8149483" y="11528939"/>
                  <a:pt x="8141969" y="11518234"/>
                  <a:pt x="8141301" y="11522727"/>
                </a:cubicBezTo>
                <a:cubicBezTo>
                  <a:pt x="8139966" y="11531712"/>
                  <a:pt x="8138632" y="11540696"/>
                  <a:pt x="8137297" y="11549682"/>
                </a:cubicBezTo>
                <a:cubicBezTo>
                  <a:pt x="8129117" y="11543470"/>
                  <a:pt x="8140633" y="11527220"/>
                  <a:pt x="8142635" y="11513744"/>
                </a:cubicBezTo>
                <a:cubicBezTo>
                  <a:pt x="8143971" y="11504758"/>
                  <a:pt x="8136459" y="11494055"/>
                  <a:pt x="8137125" y="11489563"/>
                </a:cubicBezTo>
                <a:cubicBezTo>
                  <a:pt x="8138461" y="11480578"/>
                  <a:pt x="8147975" y="11477804"/>
                  <a:pt x="8148643" y="11473313"/>
                </a:cubicBezTo>
                <a:cubicBezTo>
                  <a:pt x="8146641" y="11486789"/>
                  <a:pt x="8145306" y="11495773"/>
                  <a:pt x="8143303" y="11509250"/>
                </a:cubicBezTo>
                <a:cubicBezTo>
                  <a:pt x="8152152" y="11510969"/>
                  <a:pt x="8153486" y="11501984"/>
                  <a:pt x="8153486" y="11501984"/>
                </a:cubicBezTo>
                <a:cubicBezTo>
                  <a:pt x="8152152" y="11510969"/>
                  <a:pt x="8151485" y="11515462"/>
                  <a:pt x="8150149" y="11524446"/>
                </a:cubicBezTo>
                <a:cubicBezTo>
                  <a:pt x="8150149" y="11524446"/>
                  <a:pt x="8159664" y="11521670"/>
                  <a:pt x="8158997" y="11526163"/>
                </a:cubicBezTo>
                <a:cubicBezTo>
                  <a:pt x="8157662" y="11535147"/>
                  <a:pt x="8149483" y="11528939"/>
                  <a:pt x="8148148" y="11537923"/>
                </a:cubicBezTo>
                <a:cubicBezTo>
                  <a:pt x="8156995" y="11539640"/>
                  <a:pt x="8155659" y="11548624"/>
                  <a:pt x="8154325" y="11557609"/>
                </a:cubicBezTo>
                <a:cubicBezTo>
                  <a:pt x="8154325" y="11557609"/>
                  <a:pt x="8145478" y="11555892"/>
                  <a:pt x="8145478" y="11555892"/>
                </a:cubicBezTo>
                <a:cubicBezTo>
                  <a:pt x="8144143" y="11564877"/>
                  <a:pt x="8144143" y="11564877"/>
                  <a:pt x="8142807" y="11573862"/>
                </a:cubicBezTo>
                <a:cubicBezTo>
                  <a:pt x="8141475" y="11582845"/>
                  <a:pt x="8141475" y="11582845"/>
                  <a:pt x="8140140" y="11591830"/>
                </a:cubicBezTo>
                <a:cubicBezTo>
                  <a:pt x="8139472" y="11596322"/>
                  <a:pt x="8137469" y="11609799"/>
                  <a:pt x="8128621" y="11608081"/>
                </a:cubicBezTo>
                <a:cubicBezTo>
                  <a:pt x="8127286" y="11617064"/>
                  <a:pt x="8125951" y="11626050"/>
                  <a:pt x="8133465" y="11636753"/>
                </a:cubicBezTo>
                <a:cubicBezTo>
                  <a:pt x="8132131" y="11645736"/>
                  <a:pt x="8140978" y="11647454"/>
                  <a:pt x="8140310" y="11651947"/>
                </a:cubicBezTo>
                <a:lnTo>
                  <a:pt x="8140978" y="11647454"/>
                </a:lnTo>
                <a:cubicBezTo>
                  <a:pt x="8150493" y="11644681"/>
                  <a:pt x="8151161" y="11640189"/>
                  <a:pt x="8151829" y="11635696"/>
                </a:cubicBezTo>
                <a:cubicBezTo>
                  <a:pt x="8160675" y="11637415"/>
                  <a:pt x="8158673" y="11650891"/>
                  <a:pt x="8156671" y="11664367"/>
                </a:cubicBezTo>
                <a:cubicBezTo>
                  <a:pt x="8147824" y="11662651"/>
                  <a:pt x="8147824" y="11662651"/>
                  <a:pt x="8147157" y="11667142"/>
                </a:cubicBezTo>
                <a:cubicBezTo>
                  <a:pt x="8147157" y="11667142"/>
                  <a:pt x="8147157" y="11667142"/>
                  <a:pt x="8147824" y="11662651"/>
                </a:cubicBezTo>
                <a:cubicBezTo>
                  <a:pt x="8138308" y="11665424"/>
                  <a:pt x="8139643" y="11656441"/>
                  <a:pt x="8139643" y="11656441"/>
                </a:cubicBezTo>
                <a:cubicBezTo>
                  <a:pt x="8136973" y="11674410"/>
                  <a:pt x="8132969" y="11701363"/>
                  <a:pt x="8123455" y="11704138"/>
                </a:cubicBezTo>
                <a:cubicBezTo>
                  <a:pt x="8122120" y="11713123"/>
                  <a:pt x="8131635" y="11710348"/>
                  <a:pt x="8130301" y="11719332"/>
                </a:cubicBezTo>
                <a:cubicBezTo>
                  <a:pt x="8138481" y="11725543"/>
                  <a:pt x="8128297" y="11732808"/>
                  <a:pt x="8136479" y="11739020"/>
                </a:cubicBezTo>
                <a:cubicBezTo>
                  <a:pt x="8136479" y="11739020"/>
                  <a:pt x="8137145" y="11734528"/>
                  <a:pt x="8137145" y="11734528"/>
                </a:cubicBezTo>
                <a:cubicBezTo>
                  <a:pt x="8137813" y="11730035"/>
                  <a:pt x="8138481" y="11725543"/>
                  <a:pt x="8140483" y="11712065"/>
                </a:cubicBezTo>
                <a:cubicBezTo>
                  <a:pt x="8140483" y="11712065"/>
                  <a:pt x="8140483" y="11712065"/>
                  <a:pt x="8141151" y="11707575"/>
                </a:cubicBezTo>
                <a:cubicBezTo>
                  <a:pt x="8142485" y="11698589"/>
                  <a:pt x="8142485" y="11698589"/>
                  <a:pt x="8143819" y="11689605"/>
                </a:cubicBezTo>
                <a:cubicBezTo>
                  <a:pt x="8143819" y="11689605"/>
                  <a:pt x="8144487" y="11685112"/>
                  <a:pt x="8153335" y="11686831"/>
                </a:cubicBezTo>
                <a:cubicBezTo>
                  <a:pt x="8153335" y="11686831"/>
                  <a:pt x="8152000" y="11695814"/>
                  <a:pt x="8151333" y="11700306"/>
                </a:cubicBezTo>
                <a:cubicBezTo>
                  <a:pt x="8158846" y="11711009"/>
                  <a:pt x="8156177" y="11728978"/>
                  <a:pt x="8154175" y="11742456"/>
                </a:cubicBezTo>
                <a:cubicBezTo>
                  <a:pt x="8150839" y="11764917"/>
                  <a:pt x="8152172" y="11755933"/>
                  <a:pt x="8161021" y="11757651"/>
                </a:cubicBezTo>
                <a:cubicBezTo>
                  <a:pt x="8150839" y="11764917"/>
                  <a:pt x="8151505" y="11760425"/>
                  <a:pt x="8150839" y="11764917"/>
                </a:cubicBezTo>
                <a:cubicBezTo>
                  <a:pt x="8150504" y="11767164"/>
                  <a:pt x="8150004" y="11770532"/>
                  <a:pt x="8149670" y="11772778"/>
                </a:cubicBezTo>
                <a:lnTo>
                  <a:pt x="8149475" y="11774087"/>
                </a:lnTo>
                <a:lnTo>
                  <a:pt x="8149503" y="11773901"/>
                </a:lnTo>
                <a:lnTo>
                  <a:pt x="8149471" y="11774115"/>
                </a:lnTo>
                <a:lnTo>
                  <a:pt x="8146583" y="11793556"/>
                </a:lnTo>
                <a:cubicBezTo>
                  <a:pt x="8145665" y="11799732"/>
                  <a:pt x="8144831" y="11805347"/>
                  <a:pt x="8144165" y="11809841"/>
                </a:cubicBezTo>
                <a:cubicBezTo>
                  <a:pt x="8142829" y="11818825"/>
                  <a:pt x="8140160" y="11836795"/>
                  <a:pt x="8130644" y="11839569"/>
                </a:cubicBezTo>
                <a:cubicBezTo>
                  <a:pt x="8138825" y="11845779"/>
                  <a:pt x="8129309" y="11848552"/>
                  <a:pt x="8137490" y="11854763"/>
                </a:cubicBezTo>
                <a:cubicBezTo>
                  <a:pt x="8137490" y="11854763"/>
                  <a:pt x="8136823" y="11859255"/>
                  <a:pt x="8136823" y="11859255"/>
                </a:cubicBezTo>
                <a:cubicBezTo>
                  <a:pt x="8131397" y="11865134"/>
                  <a:pt x="8130897" y="11868503"/>
                  <a:pt x="8131503" y="11872088"/>
                </a:cubicBezTo>
                <a:lnTo>
                  <a:pt x="8132319" y="11880850"/>
                </a:lnTo>
                <a:lnTo>
                  <a:pt x="8226519" y="11880850"/>
                </a:lnTo>
                <a:lnTo>
                  <a:pt x="8225969" y="11871945"/>
                </a:lnTo>
                <a:cubicBezTo>
                  <a:pt x="8225969" y="11871945"/>
                  <a:pt x="8226636" y="11867453"/>
                  <a:pt x="8227304" y="11862960"/>
                </a:cubicBezTo>
                <a:cubicBezTo>
                  <a:pt x="8227304" y="11862960"/>
                  <a:pt x="8229973" y="11844990"/>
                  <a:pt x="8229305" y="11849483"/>
                </a:cubicBezTo>
                <a:cubicBezTo>
                  <a:pt x="8229973" y="11844990"/>
                  <a:pt x="8229305" y="11849483"/>
                  <a:pt x="8238821" y="11846708"/>
                </a:cubicBezTo>
                <a:cubicBezTo>
                  <a:pt x="8238821" y="11846708"/>
                  <a:pt x="8238821" y="11846708"/>
                  <a:pt x="8238155" y="11851201"/>
                </a:cubicBezTo>
                <a:cubicBezTo>
                  <a:pt x="8237487" y="11855693"/>
                  <a:pt x="8227971" y="11858467"/>
                  <a:pt x="8227304" y="11862960"/>
                </a:cubicBezTo>
                <a:cubicBezTo>
                  <a:pt x="8236152" y="11864678"/>
                  <a:pt x="8234817" y="11873662"/>
                  <a:pt x="8234150" y="11878154"/>
                </a:cubicBezTo>
                <a:cubicBezTo>
                  <a:pt x="8242999" y="11879873"/>
                  <a:pt x="8244333" y="11870889"/>
                  <a:pt x="8245001" y="11866396"/>
                </a:cubicBezTo>
                <a:cubicBezTo>
                  <a:pt x="8245669" y="11861904"/>
                  <a:pt x="8245669" y="11861904"/>
                  <a:pt x="8245669" y="11861904"/>
                </a:cubicBezTo>
                <a:cubicBezTo>
                  <a:pt x="8246335" y="11857412"/>
                  <a:pt x="8238155" y="11851201"/>
                  <a:pt x="8247671" y="11848427"/>
                </a:cubicBezTo>
                <a:cubicBezTo>
                  <a:pt x="8248337" y="11843935"/>
                  <a:pt x="8247671" y="11848427"/>
                  <a:pt x="8248337" y="11843935"/>
                </a:cubicBezTo>
                <a:cubicBezTo>
                  <a:pt x="8249005" y="11839443"/>
                  <a:pt x="8247671" y="11848427"/>
                  <a:pt x="8239489" y="11842218"/>
                </a:cubicBezTo>
                <a:cubicBezTo>
                  <a:pt x="8249672" y="11834950"/>
                  <a:pt x="8251007" y="11825965"/>
                  <a:pt x="8251675" y="11821474"/>
                </a:cubicBezTo>
                <a:cubicBezTo>
                  <a:pt x="8243494" y="11815264"/>
                  <a:pt x="8253009" y="11812490"/>
                  <a:pt x="8253009" y="11812490"/>
                </a:cubicBezTo>
                <a:cubicBezTo>
                  <a:pt x="8253677" y="11807997"/>
                  <a:pt x="8255012" y="11799011"/>
                  <a:pt x="8255679" y="11794519"/>
                </a:cubicBezTo>
                <a:cubicBezTo>
                  <a:pt x="8246830" y="11792801"/>
                  <a:pt x="8246830" y="11792801"/>
                  <a:pt x="8246830" y="11792801"/>
                </a:cubicBezTo>
                <a:cubicBezTo>
                  <a:pt x="8247498" y="11788309"/>
                  <a:pt x="8246830" y="11792801"/>
                  <a:pt x="8248833" y="11779325"/>
                </a:cubicBezTo>
                <a:cubicBezTo>
                  <a:pt x="8248164" y="11783817"/>
                  <a:pt x="8241318" y="11768622"/>
                  <a:pt x="8249499" y="11774833"/>
                </a:cubicBezTo>
                <a:cubicBezTo>
                  <a:pt x="8241318" y="11768622"/>
                  <a:pt x="8241318" y="11768622"/>
                  <a:pt x="8242653" y="11759638"/>
                </a:cubicBezTo>
                <a:cubicBezTo>
                  <a:pt x="8242653" y="11759638"/>
                  <a:pt x="8242653" y="11759638"/>
                  <a:pt x="8243321" y="11755145"/>
                </a:cubicBezTo>
                <a:cubicBezTo>
                  <a:pt x="8242653" y="11759638"/>
                  <a:pt x="8244655" y="11746160"/>
                  <a:pt x="8245322" y="11741667"/>
                </a:cubicBezTo>
                <a:cubicBezTo>
                  <a:pt x="8245322" y="11741667"/>
                  <a:pt x="8245989" y="11737177"/>
                  <a:pt x="8245989" y="11737177"/>
                </a:cubicBezTo>
                <a:cubicBezTo>
                  <a:pt x="8245989" y="11737177"/>
                  <a:pt x="8245989" y="11737177"/>
                  <a:pt x="8246658" y="11732684"/>
                </a:cubicBezTo>
                <a:cubicBezTo>
                  <a:pt x="8246658" y="11732684"/>
                  <a:pt x="8247324" y="11728191"/>
                  <a:pt x="8247324" y="11728191"/>
                </a:cubicBezTo>
                <a:cubicBezTo>
                  <a:pt x="8247324" y="11728191"/>
                  <a:pt x="8247324" y="11728191"/>
                  <a:pt x="8238477" y="11726473"/>
                </a:cubicBezTo>
                <a:cubicBezTo>
                  <a:pt x="8247992" y="11723698"/>
                  <a:pt x="8247992" y="11723698"/>
                  <a:pt x="8239813" y="11717488"/>
                </a:cubicBezTo>
                <a:cubicBezTo>
                  <a:pt x="8249327" y="11714713"/>
                  <a:pt x="8240479" y="11712995"/>
                  <a:pt x="8241815" y="11704011"/>
                </a:cubicBezTo>
                <a:cubicBezTo>
                  <a:pt x="8250661" y="11705730"/>
                  <a:pt x="8242482" y="11699519"/>
                  <a:pt x="8251996" y="11696744"/>
                </a:cubicBezTo>
                <a:cubicBezTo>
                  <a:pt x="8260846" y="11698464"/>
                  <a:pt x="8261512" y="11693970"/>
                  <a:pt x="8260846" y="11698464"/>
                </a:cubicBezTo>
                <a:cubicBezTo>
                  <a:pt x="8263515" y="11680494"/>
                  <a:pt x="8268186" y="11649049"/>
                  <a:pt x="8261340" y="11633854"/>
                </a:cubicBezTo>
                <a:cubicBezTo>
                  <a:pt x="8271523" y="11626587"/>
                  <a:pt x="8264009" y="11615885"/>
                  <a:pt x="8265344" y="11606899"/>
                </a:cubicBezTo>
                <a:cubicBezTo>
                  <a:pt x="8264677" y="11611392"/>
                  <a:pt x="8274193" y="11608618"/>
                  <a:pt x="8274859" y="11604125"/>
                </a:cubicBezTo>
                <a:cubicBezTo>
                  <a:pt x="8274859" y="11604125"/>
                  <a:pt x="8265344" y="11606899"/>
                  <a:pt x="8266012" y="11602408"/>
                </a:cubicBezTo>
                <a:cubicBezTo>
                  <a:pt x="8266012" y="11602408"/>
                  <a:pt x="8266012" y="11602408"/>
                  <a:pt x="8266678" y="11597914"/>
                </a:cubicBezTo>
                <a:cubicBezTo>
                  <a:pt x="8266678" y="11597914"/>
                  <a:pt x="8266678" y="11597914"/>
                  <a:pt x="8268013" y="11588929"/>
                </a:cubicBezTo>
                <a:cubicBezTo>
                  <a:pt x="8276863" y="11590649"/>
                  <a:pt x="8279532" y="11572680"/>
                  <a:pt x="8280866" y="11563694"/>
                </a:cubicBezTo>
                <a:cubicBezTo>
                  <a:pt x="8280866" y="11563694"/>
                  <a:pt x="8289048" y="11569905"/>
                  <a:pt x="8289048" y="11569905"/>
                </a:cubicBezTo>
                <a:cubicBezTo>
                  <a:pt x="8290383" y="11560921"/>
                  <a:pt x="8291049" y="11556429"/>
                  <a:pt x="8293052" y="11542953"/>
                </a:cubicBezTo>
                <a:cubicBezTo>
                  <a:pt x="8293052" y="11542953"/>
                  <a:pt x="8284203" y="11541233"/>
                  <a:pt x="8284203" y="11541233"/>
                </a:cubicBezTo>
                <a:cubicBezTo>
                  <a:pt x="8286872" y="11523265"/>
                  <a:pt x="8290877" y="11496309"/>
                  <a:pt x="8293546" y="11478341"/>
                </a:cubicBezTo>
                <a:cubicBezTo>
                  <a:pt x="8302395" y="11480061"/>
                  <a:pt x="8301728" y="11484551"/>
                  <a:pt x="8303063" y="11475566"/>
                </a:cubicBezTo>
                <a:cubicBezTo>
                  <a:pt x="8303063" y="11475566"/>
                  <a:pt x="8301061" y="11489045"/>
                  <a:pt x="8301061" y="11489045"/>
                </a:cubicBezTo>
                <a:cubicBezTo>
                  <a:pt x="8309907" y="11490762"/>
                  <a:pt x="8309907" y="11490762"/>
                  <a:pt x="8309907" y="11490762"/>
                </a:cubicBezTo>
                <a:cubicBezTo>
                  <a:pt x="8311909" y="11477284"/>
                  <a:pt x="8313912" y="11463808"/>
                  <a:pt x="8307067" y="11448614"/>
                </a:cubicBezTo>
                <a:lnTo>
                  <a:pt x="8305733" y="11457598"/>
                </a:lnTo>
                <a:cubicBezTo>
                  <a:pt x="8296885" y="11455879"/>
                  <a:pt x="8296217" y="11460372"/>
                  <a:pt x="8296217" y="11460372"/>
                </a:cubicBezTo>
                <a:lnTo>
                  <a:pt x="8296885" y="11455879"/>
                </a:lnTo>
                <a:cubicBezTo>
                  <a:pt x="8297551" y="11451386"/>
                  <a:pt x="8297551" y="11451386"/>
                  <a:pt x="8298218" y="11446895"/>
                </a:cubicBezTo>
                <a:cubicBezTo>
                  <a:pt x="8298218" y="11446895"/>
                  <a:pt x="8298886" y="11442402"/>
                  <a:pt x="8299553" y="11437910"/>
                </a:cubicBezTo>
                <a:cubicBezTo>
                  <a:pt x="8302221" y="11419941"/>
                  <a:pt x="8296043" y="11400253"/>
                  <a:pt x="8298712" y="11382284"/>
                </a:cubicBezTo>
                <a:cubicBezTo>
                  <a:pt x="8299380" y="11377791"/>
                  <a:pt x="8299380" y="11377791"/>
                  <a:pt x="8300048" y="11373299"/>
                </a:cubicBezTo>
                <a:cubicBezTo>
                  <a:pt x="8301383" y="11364316"/>
                  <a:pt x="8302717" y="11355331"/>
                  <a:pt x="8304052" y="11346345"/>
                </a:cubicBezTo>
                <a:cubicBezTo>
                  <a:pt x="8306722" y="11328377"/>
                  <a:pt x="8308057" y="11319393"/>
                  <a:pt x="8308723" y="11314901"/>
                </a:cubicBezTo>
                <a:cubicBezTo>
                  <a:pt x="8307389" y="11323886"/>
                  <a:pt x="8316905" y="11321113"/>
                  <a:pt x="8316237" y="11325603"/>
                </a:cubicBezTo>
                <a:lnTo>
                  <a:pt x="8317573" y="11316618"/>
                </a:lnTo>
                <a:cubicBezTo>
                  <a:pt x="8317573" y="11316618"/>
                  <a:pt x="8316905" y="11321113"/>
                  <a:pt x="8325755" y="11322829"/>
                </a:cubicBezTo>
                <a:cubicBezTo>
                  <a:pt x="8326421" y="11318337"/>
                  <a:pt x="8327089" y="11313844"/>
                  <a:pt x="8327757" y="11309352"/>
                </a:cubicBezTo>
                <a:cubicBezTo>
                  <a:pt x="8327757" y="11309352"/>
                  <a:pt x="8328423" y="11304859"/>
                  <a:pt x="8328423" y="11304859"/>
                </a:cubicBezTo>
                <a:cubicBezTo>
                  <a:pt x="8329091" y="11300367"/>
                  <a:pt x="8329091" y="11300367"/>
                  <a:pt x="8329091" y="11300367"/>
                </a:cubicBezTo>
                <a:cubicBezTo>
                  <a:pt x="8329091" y="11300367"/>
                  <a:pt x="8320242" y="11298649"/>
                  <a:pt x="8320242" y="11298649"/>
                </a:cubicBezTo>
                <a:lnTo>
                  <a:pt x="8319575" y="11303143"/>
                </a:lnTo>
                <a:cubicBezTo>
                  <a:pt x="8319575" y="11303143"/>
                  <a:pt x="8319575" y="11303143"/>
                  <a:pt x="8311393" y="11296932"/>
                </a:cubicBezTo>
                <a:cubicBezTo>
                  <a:pt x="8312728" y="11287948"/>
                  <a:pt x="8324913" y="11267203"/>
                  <a:pt x="8318067" y="11252009"/>
                </a:cubicBezTo>
                <a:cubicBezTo>
                  <a:pt x="8318735" y="11247516"/>
                  <a:pt x="8318735" y="11247516"/>
                  <a:pt x="8318735" y="11247516"/>
                </a:cubicBezTo>
                <a:cubicBezTo>
                  <a:pt x="8318735" y="11247516"/>
                  <a:pt x="8318735" y="11247516"/>
                  <a:pt x="8319402" y="11243023"/>
                </a:cubicBezTo>
                <a:cubicBezTo>
                  <a:pt x="8321403" y="11229546"/>
                  <a:pt x="8330919" y="11226774"/>
                  <a:pt x="8323406" y="11216070"/>
                </a:cubicBezTo>
                <a:cubicBezTo>
                  <a:pt x="8333589" y="11208803"/>
                  <a:pt x="8334925" y="11199818"/>
                  <a:pt x="8336926" y="11186342"/>
                </a:cubicBezTo>
                <a:cubicBezTo>
                  <a:pt x="8328745" y="11180131"/>
                  <a:pt x="8336926" y="11186342"/>
                  <a:pt x="8329412" y="11175639"/>
                </a:cubicBezTo>
                <a:lnTo>
                  <a:pt x="8327411" y="11189116"/>
                </a:lnTo>
                <a:cubicBezTo>
                  <a:pt x="8326743" y="11193609"/>
                  <a:pt x="8326075" y="11198100"/>
                  <a:pt x="8325409" y="11202592"/>
                </a:cubicBezTo>
                <a:cubicBezTo>
                  <a:pt x="8316561" y="11200874"/>
                  <a:pt x="8315894" y="11205368"/>
                  <a:pt x="8315894" y="11205368"/>
                </a:cubicBezTo>
                <a:cubicBezTo>
                  <a:pt x="8317895" y="11191890"/>
                  <a:pt x="8320565" y="11173922"/>
                  <a:pt x="8322568" y="11160445"/>
                </a:cubicBezTo>
                <a:cubicBezTo>
                  <a:pt x="8322568" y="11160445"/>
                  <a:pt x="8331414" y="11162162"/>
                  <a:pt x="8331414" y="11162162"/>
                </a:cubicBezTo>
                <a:cubicBezTo>
                  <a:pt x="8334083" y="11144193"/>
                  <a:pt x="8329241" y="11115521"/>
                  <a:pt x="8331911" y="11097552"/>
                </a:cubicBezTo>
                <a:cubicBezTo>
                  <a:pt x="8332579" y="11093059"/>
                  <a:pt x="8333246" y="11088567"/>
                  <a:pt x="8333246" y="11088567"/>
                </a:cubicBezTo>
                <a:cubicBezTo>
                  <a:pt x="8333913" y="11084075"/>
                  <a:pt x="8335915" y="11070598"/>
                  <a:pt x="8345429" y="11067823"/>
                </a:cubicBezTo>
                <a:cubicBezTo>
                  <a:pt x="8336583" y="11066106"/>
                  <a:pt x="8337249" y="11061614"/>
                  <a:pt x="8337249" y="11061614"/>
                </a:cubicBezTo>
                <a:cubicBezTo>
                  <a:pt x="8337249" y="11061614"/>
                  <a:pt x="8337917" y="11057121"/>
                  <a:pt x="8337917" y="11057121"/>
                </a:cubicBezTo>
                <a:cubicBezTo>
                  <a:pt x="8339252" y="11048138"/>
                  <a:pt x="8339252" y="11048138"/>
                  <a:pt x="8340587" y="11039153"/>
                </a:cubicBezTo>
                <a:cubicBezTo>
                  <a:pt x="8341253" y="11034659"/>
                  <a:pt x="8341253" y="11034659"/>
                  <a:pt x="8342589" y="11025674"/>
                </a:cubicBezTo>
                <a:cubicBezTo>
                  <a:pt x="8343257" y="11021183"/>
                  <a:pt x="8344591" y="11012198"/>
                  <a:pt x="8345259" y="11007707"/>
                </a:cubicBezTo>
                <a:cubicBezTo>
                  <a:pt x="8345926" y="11003214"/>
                  <a:pt x="8347261" y="10994229"/>
                  <a:pt x="8348595" y="10985245"/>
                </a:cubicBezTo>
                <a:cubicBezTo>
                  <a:pt x="8349929" y="10976260"/>
                  <a:pt x="8351265" y="10967275"/>
                  <a:pt x="8351933" y="10962783"/>
                </a:cubicBezTo>
                <a:cubicBezTo>
                  <a:pt x="8352600" y="10958292"/>
                  <a:pt x="8352600" y="10958292"/>
                  <a:pt x="8353267" y="10953798"/>
                </a:cubicBezTo>
                <a:cubicBezTo>
                  <a:pt x="8353267" y="10953798"/>
                  <a:pt x="8353934" y="10949307"/>
                  <a:pt x="8353934" y="10949307"/>
                </a:cubicBezTo>
                <a:cubicBezTo>
                  <a:pt x="8353934" y="10949307"/>
                  <a:pt x="8354601" y="10944814"/>
                  <a:pt x="8354601" y="10944814"/>
                </a:cubicBezTo>
                <a:cubicBezTo>
                  <a:pt x="8355937" y="10935830"/>
                  <a:pt x="8357939" y="10922354"/>
                  <a:pt x="8367453" y="10919578"/>
                </a:cubicBezTo>
                <a:cubicBezTo>
                  <a:pt x="8368121" y="10915087"/>
                  <a:pt x="8358605" y="10917861"/>
                  <a:pt x="8359273" y="10913368"/>
                </a:cubicBezTo>
                <a:cubicBezTo>
                  <a:pt x="8359940" y="10908875"/>
                  <a:pt x="8368787" y="10910594"/>
                  <a:pt x="8368787" y="10910594"/>
                </a:cubicBezTo>
                <a:cubicBezTo>
                  <a:pt x="8370790" y="10897116"/>
                  <a:pt x="8370122" y="10901609"/>
                  <a:pt x="8371458" y="10892624"/>
                </a:cubicBezTo>
                <a:cubicBezTo>
                  <a:pt x="8372125" y="10888133"/>
                  <a:pt x="8362611" y="10890907"/>
                  <a:pt x="8363277" y="10886414"/>
                </a:cubicBezTo>
                <a:cubicBezTo>
                  <a:pt x="8363945" y="10881923"/>
                  <a:pt x="8374126" y="10874655"/>
                  <a:pt x="8374126" y="10874655"/>
                </a:cubicBezTo>
                <a:cubicBezTo>
                  <a:pt x="8375461" y="10865670"/>
                  <a:pt x="8376129" y="10861180"/>
                  <a:pt x="8376796" y="10856686"/>
                </a:cubicBezTo>
                <a:cubicBezTo>
                  <a:pt x="8377464" y="10852193"/>
                  <a:pt x="8378131" y="10847701"/>
                  <a:pt x="8378799" y="10843210"/>
                </a:cubicBezTo>
                <a:cubicBezTo>
                  <a:pt x="8378799" y="10843210"/>
                  <a:pt x="8380133" y="10834224"/>
                  <a:pt x="8380801" y="10829732"/>
                </a:cubicBezTo>
                <a:cubicBezTo>
                  <a:pt x="8382803" y="10816256"/>
                  <a:pt x="8384805" y="10802778"/>
                  <a:pt x="8386139" y="10793794"/>
                </a:cubicBezTo>
                <a:cubicBezTo>
                  <a:pt x="8387473" y="10784809"/>
                  <a:pt x="8388810" y="10775825"/>
                  <a:pt x="8390143" y="10766840"/>
                </a:cubicBezTo>
                <a:cubicBezTo>
                  <a:pt x="8400995" y="10755083"/>
                  <a:pt x="8395483" y="10730902"/>
                  <a:pt x="8398152" y="10712933"/>
                </a:cubicBezTo>
                <a:cubicBezTo>
                  <a:pt x="8407001" y="10714651"/>
                  <a:pt x="8407001" y="10714651"/>
                  <a:pt x="8407669" y="10710159"/>
                </a:cubicBezTo>
                <a:cubicBezTo>
                  <a:pt x="8408336" y="10705666"/>
                  <a:pt x="8407669" y="10710159"/>
                  <a:pt x="8399487" y="10703949"/>
                </a:cubicBezTo>
                <a:cubicBezTo>
                  <a:pt x="8400154" y="10699455"/>
                  <a:pt x="8403491" y="10676994"/>
                  <a:pt x="8393309" y="10684260"/>
                </a:cubicBezTo>
                <a:cubicBezTo>
                  <a:pt x="8393977" y="10679769"/>
                  <a:pt x="8393309" y="10684260"/>
                  <a:pt x="8393977" y="10679769"/>
                </a:cubicBezTo>
                <a:cubicBezTo>
                  <a:pt x="8395312" y="10670784"/>
                  <a:pt x="8397314" y="10657308"/>
                  <a:pt x="8398649" y="10648322"/>
                </a:cubicBezTo>
                <a:cubicBezTo>
                  <a:pt x="8399316" y="10643832"/>
                  <a:pt x="8399316" y="10643832"/>
                  <a:pt x="8399983" y="10639338"/>
                </a:cubicBezTo>
                <a:cubicBezTo>
                  <a:pt x="8403988" y="10612386"/>
                  <a:pt x="8405990" y="10598906"/>
                  <a:pt x="8418173" y="10578163"/>
                </a:cubicBezTo>
                <a:cubicBezTo>
                  <a:pt x="8416171" y="10591642"/>
                  <a:pt x="8413502" y="10609609"/>
                  <a:pt x="8411499" y="10623088"/>
                </a:cubicBezTo>
                <a:cubicBezTo>
                  <a:pt x="8423685" y="10602343"/>
                  <a:pt x="8418173" y="10578163"/>
                  <a:pt x="8420176" y="10564686"/>
                </a:cubicBezTo>
                <a:cubicBezTo>
                  <a:pt x="8420843" y="10560196"/>
                  <a:pt x="8422845" y="10546717"/>
                  <a:pt x="8424847" y="10533240"/>
                </a:cubicBezTo>
                <a:cubicBezTo>
                  <a:pt x="8434364" y="10530467"/>
                  <a:pt x="8435699" y="10521482"/>
                  <a:pt x="8435699" y="10521482"/>
                </a:cubicBezTo>
                <a:cubicBezTo>
                  <a:pt x="8435031" y="10525974"/>
                  <a:pt x="8435031" y="10525974"/>
                  <a:pt x="8434364" y="10530467"/>
                </a:cubicBezTo>
                <a:cubicBezTo>
                  <a:pt x="8443880" y="10527693"/>
                  <a:pt x="8442546" y="10536678"/>
                  <a:pt x="8441878" y="10541169"/>
                </a:cubicBezTo>
                <a:cubicBezTo>
                  <a:pt x="8443212" y="10532186"/>
                  <a:pt x="8453394" y="10524918"/>
                  <a:pt x="8455396" y="10511442"/>
                </a:cubicBezTo>
                <a:lnTo>
                  <a:pt x="8451391" y="10538395"/>
                </a:lnTo>
                <a:cubicBezTo>
                  <a:pt x="8458239" y="10553590"/>
                  <a:pt x="8446721" y="10569842"/>
                  <a:pt x="8446053" y="10574334"/>
                </a:cubicBezTo>
                <a:cubicBezTo>
                  <a:pt x="8442716" y="10596796"/>
                  <a:pt x="8439379" y="10619257"/>
                  <a:pt x="8436709" y="10637227"/>
                </a:cubicBezTo>
                <a:cubicBezTo>
                  <a:pt x="8427862" y="10635508"/>
                  <a:pt x="8428530" y="10631015"/>
                  <a:pt x="8428530" y="10631015"/>
                </a:cubicBezTo>
                <a:cubicBezTo>
                  <a:pt x="8427862" y="10635508"/>
                  <a:pt x="8427195" y="10640001"/>
                  <a:pt x="8426528" y="10644492"/>
                </a:cubicBezTo>
                <a:cubicBezTo>
                  <a:pt x="8435375" y="10646210"/>
                  <a:pt x="8424526" y="10657970"/>
                  <a:pt x="8432706" y="10664180"/>
                </a:cubicBezTo>
                <a:cubicBezTo>
                  <a:pt x="8433373" y="10659688"/>
                  <a:pt x="8432706" y="10664180"/>
                  <a:pt x="8441555" y="10665897"/>
                </a:cubicBezTo>
                <a:cubicBezTo>
                  <a:pt x="8442889" y="10656914"/>
                  <a:pt x="8442889" y="10656914"/>
                  <a:pt x="8444224" y="10647928"/>
                </a:cubicBezTo>
                <a:cubicBezTo>
                  <a:pt x="8446226" y="10634453"/>
                  <a:pt x="8439379" y="10619257"/>
                  <a:pt x="8449562" y="10611990"/>
                </a:cubicBezTo>
                <a:cubicBezTo>
                  <a:pt x="8458410" y="10613710"/>
                  <a:pt x="8458410" y="10613710"/>
                  <a:pt x="8459077" y="10609215"/>
                </a:cubicBezTo>
                <a:cubicBezTo>
                  <a:pt x="8454444" y="10594452"/>
                  <a:pt x="8459763" y="10581618"/>
                  <a:pt x="8460951" y="10562133"/>
                </a:cubicBezTo>
                <a:lnTo>
                  <a:pt x="8460241" y="10540113"/>
                </a:lnTo>
                <a:lnTo>
                  <a:pt x="8460409" y="10538992"/>
                </a:lnTo>
                <a:cubicBezTo>
                  <a:pt x="8460741" y="10536744"/>
                  <a:pt x="8461241" y="10533375"/>
                  <a:pt x="8461575" y="10531130"/>
                </a:cubicBezTo>
                <a:lnTo>
                  <a:pt x="8466247" y="10499684"/>
                </a:lnTo>
                <a:cubicBezTo>
                  <a:pt x="8465579" y="10504176"/>
                  <a:pt x="8456730" y="10502458"/>
                  <a:pt x="8456063" y="10506949"/>
                </a:cubicBezTo>
                <a:lnTo>
                  <a:pt x="8458065" y="10493473"/>
                </a:lnTo>
                <a:cubicBezTo>
                  <a:pt x="8458065" y="10493473"/>
                  <a:pt x="8458733" y="10488980"/>
                  <a:pt x="8458733" y="10488980"/>
                </a:cubicBezTo>
                <a:cubicBezTo>
                  <a:pt x="8459401" y="10484489"/>
                  <a:pt x="8459401" y="10484489"/>
                  <a:pt x="8459401" y="10484489"/>
                </a:cubicBezTo>
                <a:cubicBezTo>
                  <a:pt x="8460068" y="10479996"/>
                  <a:pt x="8467582" y="10490698"/>
                  <a:pt x="8466247" y="10499684"/>
                </a:cubicBezTo>
                <a:lnTo>
                  <a:pt x="8468917" y="10481714"/>
                </a:lnTo>
                <a:cubicBezTo>
                  <a:pt x="8470252" y="10472730"/>
                  <a:pt x="8470919" y="10468237"/>
                  <a:pt x="8472921" y="10454761"/>
                </a:cubicBezTo>
                <a:cubicBezTo>
                  <a:pt x="8473589" y="10450268"/>
                  <a:pt x="8473589" y="10450268"/>
                  <a:pt x="8474255" y="10445776"/>
                </a:cubicBezTo>
                <a:cubicBezTo>
                  <a:pt x="8475591" y="10436791"/>
                  <a:pt x="8486439" y="10425032"/>
                  <a:pt x="8487107" y="10420541"/>
                </a:cubicBezTo>
                <a:cubicBezTo>
                  <a:pt x="8488441" y="10411555"/>
                  <a:pt x="8490443" y="10398079"/>
                  <a:pt x="8491111" y="10393586"/>
                </a:cubicBezTo>
                <a:cubicBezTo>
                  <a:pt x="8491779" y="10389095"/>
                  <a:pt x="8493114" y="10380109"/>
                  <a:pt x="8484933" y="10373900"/>
                </a:cubicBezTo>
                <a:lnTo>
                  <a:pt x="8483598" y="10382884"/>
                </a:lnTo>
                <a:cubicBezTo>
                  <a:pt x="8484933" y="10373900"/>
                  <a:pt x="8476752" y="10367689"/>
                  <a:pt x="8478087" y="10358705"/>
                </a:cubicBezTo>
                <a:cubicBezTo>
                  <a:pt x="8478754" y="10354211"/>
                  <a:pt x="8488938" y="10346947"/>
                  <a:pt x="8480757" y="10340736"/>
                </a:cubicBezTo>
                <a:cubicBezTo>
                  <a:pt x="8481425" y="10336244"/>
                  <a:pt x="8480757" y="10340736"/>
                  <a:pt x="8481425" y="10336244"/>
                </a:cubicBezTo>
                <a:cubicBezTo>
                  <a:pt x="8481425" y="10336244"/>
                  <a:pt x="8482091" y="10331750"/>
                  <a:pt x="8482759" y="10327259"/>
                </a:cubicBezTo>
                <a:cubicBezTo>
                  <a:pt x="8483426" y="10322766"/>
                  <a:pt x="8483426" y="10322766"/>
                  <a:pt x="8484093" y="10318273"/>
                </a:cubicBezTo>
                <a:cubicBezTo>
                  <a:pt x="8485428" y="10309289"/>
                  <a:pt x="8486763" y="10300304"/>
                  <a:pt x="8488098" y="10291320"/>
                </a:cubicBezTo>
                <a:cubicBezTo>
                  <a:pt x="8488766" y="10286827"/>
                  <a:pt x="8488766" y="10286827"/>
                  <a:pt x="8489432" y="10282335"/>
                </a:cubicBezTo>
                <a:cubicBezTo>
                  <a:pt x="8490767" y="10273350"/>
                  <a:pt x="8491435" y="10268859"/>
                  <a:pt x="8492101" y="10264366"/>
                </a:cubicBezTo>
                <a:cubicBezTo>
                  <a:pt x="8492769" y="10259874"/>
                  <a:pt x="8493436" y="10255382"/>
                  <a:pt x="8493436" y="10255382"/>
                </a:cubicBezTo>
                <a:cubicBezTo>
                  <a:pt x="8496106" y="10237412"/>
                  <a:pt x="8498109" y="10223935"/>
                  <a:pt x="8500111" y="10210458"/>
                </a:cubicBezTo>
                <a:cubicBezTo>
                  <a:pt x="8502779" y="10192490"/>
                  <a:pt x="8495935" y="10177295"/>
                  <a:pt x="8507452" y="10161043"/>
                </a:cubicBezTo>
                <a:cubicBezTo>
                  <a:pt x="8508786" y="10152058"/>
                  <a:pt x="8512123" y="10129597"/>
                  <a:pt x="8505279" y="10114403"/>
                </a:cubicBezTo>
                <a:cubicBezTo>
                  <a:pt x="8505946" y="10109910"/>
                  <a:pt x="8515460" y="10107136"/>
                  <a:pt x="8516127" y="10102643"/>
                </a:cubicBezTo>
                <a:cubicBezTo>
                  <a:pt x="8507281" y="10100925"/>
                  <a:pt x="8507281" y="10100925"/>
                  <a:pt x="8508615" y="10091941"/>
                </a:cubicBezTo>
                <a:cubicBezTo>
                  <a:pt x="8499100" y="10094716"/>
                  <a:pt x="8503103" y="10067761"/>
                  <a:pt x="8513955" y="10056003"/>
                </a:cubicBezTo>
                <a:cubicBezTo>
                  <a:pt x="8513955" y="10056003"/>
                  <a:pt x="8513955" y="10056003"/>
                  <a:pt x="8514622" y="10051510"/>
                </a:cubicBezTo>
                <a:cubicBezTo>
                  <a:pt x="8514622" y="10051510"/>
                  <a:pt x="8514622" y="10051510"/>
                  <a:pt x="8515289" y="10047017"/>
                </a:cubicBezTo>
                <a:cubicBezTo>
                  <a:pt x="8515289" y="10047017"/>
                  <a:pt x="8515957" y="10042526"/>
                  <a:pt x="8515957" y="10042526"/>
                </a:cubicBezTo>
                <a:cubicBezTo>
                  <a:pt x="8515957" y="10042526"/>
                  <a:pt x="8515957" y="10042526"/>
                  <a:pt x="8507108" y="10040808"/>
                </a:cubicBezTo>
                <a:lnTo>
                  <a:pt x="8509110" y="10027332"/>
                </a:lnTo>
                <a:cubicBezTo>
                  <a:pt x="8510445" y="10018345"/>
                  <a:pt x="8514449" y="9991393"/>
                  <a:pt x="8516451" y="9977916"/>
                </a:cubicBezTo>
                <a:cubicBezTo>
                  <a:pt x="8517119" y="9973422"/>
                  <a:pt x="8516451" y="9977916"/>
                  <a:pt x="8506935" y="9980688"/>
                </a:cubicBezTo>
                <a:cubicBezTo>
                  <a:pt x="8509604" y="9962720"/>
                  <a:pt x="8520455" y="9950961"/>
                  <a:pt x="8521790" y="9941977"/>
                </a:cubicBezTo>
                <a:cubicBezTo>
                  <a:pt x="8524460" y="9924008"/>
                  <a:pt x="8516278" y="9917796"/>
                  <a:pt x="8518947" y="9899828"/>
                </a:cubicBezTo>
                <a:cubicBezTo>
                  <a:pt x="8519615" y="9895336"/>
                  <a:pt x="8520283" y="9890842"/>
                  <a:pt x="8520950" y="9886350"/>
                </a:cubicBezTo>
                <a:cubicBezTo>
                  <a:pt x="8520283" y="9890842"/>
                  <a:pt x="8511436" y="9889124"/>
                  <a:pt x="8510768" y="9893618"/>
                </a:cubicBezTo>
                <a:cubicBezTo>
                  <a:pt x="8513438" y="9875648"/>
                  <a:pt x="8525622" y="9854904"/>
                  <a:pt x="8520779" y="9826232"/>
                </a:cubicBezTo>
                <a:cubicBezTo>
                  <a:pt x="8520779" y="9826232"/>
                  <a:pt x="8511930" y="9824513"/>
                  <a:pt x="8511930" y="9824513"/>
                </a:cubicBezTo>
                <a:lnTo>
                  <a:pt x="8508593" y="9846977"/>
                </a:lnTo>
                <a:cubicBezTo>
                  <a:pt x="8499746" y="9845259"/>
                  <a:pt x="8509260" y="9842484"/>
                  <a:pt x="8499746" y="9845259"/>
                </a:cubicBezTo>
                <a:cubicBezTo>
                  <a:pt x="8497077" y="9863227"/>
                  <a:pt x="8493740" y="9885688"/>
                  <a:pt x="8490402" y="9908151"/>
                </a:cubicBezTo>
                <a:cubicBezTo>
                  <a:pt x="8490402" y="9908151"/>
                  <a:pt x="8489068" y="9917135"/>
                  <a:pt x="8480219" y="9915417"/>
                </a:cubicBezTo>
                <a:lnTo>
                  <a:pt x="8481554" y="9906432"/>
                </a:lnTo>
                <a:lnTo>
                  <a:pt x="8482221" y="9901939"/>
                </a:lnTo>
                <a:lnTo>
                  <a:pt x="8482889" y="9897447"/>
                </a:lnTo>
                <a:lnTo>
                  <a:pt x="8483555" y="9892955"/>
                </a:lnTo>
                <a:cubicBezTo>
                  <a:pt x="8476044" y="9882251"/>
                  <a:pt x="8486893" y="9870493"/>
                  <a:pt x="8488228" y="9861509"/>
                </a:cubicBezTo>
                <a:cubicBezTo>
                  <a:pt x="8488228" y="9861509"/>
                  <a:pt x="8487561" y="9866001"/>
                  <a:pt x="8478713" y="9864285"/>
                </a:cubicBezTo>
                <a:cubicBezTo>
                  <a:pt x="8479382" y="9859790"/>
                  <a:pt x="8480048" y="9855298"/>
                  <a:pt x="8480716" y="9850808"/>
                </a:cubicBezTo>
                <a:cubicBezTo>
                  <a:pt x="8481383" y="9846315"/>
                  <a:pt x="8482050" y="9841822"/>
                  <a:pt x="8482718" y="9837329"/>
                </a:cubicBezTo>
                <a:lnTo>
                  <a:pt x="8484773" y="9828304"/>
                </a:lnTo>
                <a:lnTo>
                  <a:pt x="8487106" y="9824174"/>
                </a:lnTo>
                <a:lnTo>
                  <a:pt x="8487442" y="9821910"/>
                </a:lnTo>
                <a:lnTo>
                  <a:pt x="8494901" y="9816585"/>
                </a:lnTo>
                <a:cubicBezTo>
                  <a:pt x="8496237" y="9807603"/>
                  <a:pt x="8496237" y="9807603"/>
                  <a:pt x="8497571" y="9798617"/>
                </a:cubicBezTo>
                <a:cubicBezTo>
                  <a:pt x="8497571" y="9798617"/>
                  <a:pt x="8497571" y="9798617"/>
                  <a:pt x="8507088" y="9795842"/>
                </a:cubicBezTo>
                <a:cubicBezTo>
                  <a:pt x="8508422" y="9786859"/>
                  <a:pt x="8510424" y="9773382"/>
                  <a:pt x="8510424" y="9773382"/>
                </a:cubicBezTo>
                <a:cubicBezTo>
                  <a:pt x="8510424" y="9773382"/>
                  <a:pt x="8511759" y="9764397"/>
                  <a:pt x="8511759" y="9764397"/>
                </a:cubicBezTo>
                <a:cubicBezTo>
                  <a:pt x="8511759" y="9764397"/>
                  <a:pt x="8512427" y="9759904"/>
                  <a:pt x="8512427" y="9759904"/>
                </a:cubicBezTo>
                <a:cubicBezTo>
                  <a:pt x="8525278" y="9734670"/>
                  <a:pt x="8527280" y="9721192"/>
                  <a:pt x="8531285" y="9694239"/>
                </a:cubicBezTo>
                <a:cubicBezTo>
                  <a:pt x="8522437" y="9692521"/>
                  <a:pt x="8522437" y="9692521"/>
                  <a:pt x="8521771" y="9697013"/>
                </a:cubicBezTo>
                <a:cubicBezTo>
                  <a:pt x="8517765" y="9723967"/>
                  <a:pt x="8513761" y="9750921"/>
                  <a:pt x="8502911" y="9762680"/>
                </a:cubicBezTo>
                <a:cubicBezTo>
                  <a:pt x="8495399" y="9751975"/>
                  <a:pt x="8495399" y="9751975"/>
                  <a:pt x="8497401" y="9738500"/>
                </a:cubicBezTo>
                <a:cubicBezTo>
                  <a:pt x="8496733" y="9742990"/>
                  <a:pt x="8496733" y="9742990"/>
                  <a:pt x="8496733" y="9742990"/>
                </a:cubicBezTo>
                <a:cubicBezTo>
                  <a:pt x="8487884" y="9741273"/>
                  <a:pt x="8487218" y="9745765"/>
                  <a:pt x="8487218" y="9745765"/>
                </a:cubicBezTo>
                <a:cubicBezTo>
                  <a:pt x="8487218" y="9745765"/>
                  <a:pt x="8487884" y="9741273"/>
                  <a:pt x="8488551" y="9736781"/>
                </a:cubicBezTo>
                <a:cubicBezTo>
                  <a:pt x="8489886" y="9727796"/>
                  <a:pt x="8499402" y="9725023"/>
                  <a:pt x="8500070" y="9720530"/>
                </a:cubicBezTo>
                <a:cubicBezTo>
                  <a:pt x="8500070" y="9720530"/>
                  <a:pt x="8499402" y="9725023"/>
                  <a:pt x="8499402" y="9725023"/>
                </a:cubicBezTo>
                <a:cubicBezTo>
                  <a:pt x="8500070" y="9720530"/>
                  <a:pt x="8510251" y="9713263"/>
                  <a:pt x="8512254" y="9699786"/>
                </a:cubicBezTo>
                <a:cubicBezTo>
                  <a:pt x="8512254" y="9699786"/>
                  <a:pt x="8512922" y="9695295"/>
                  <a:pt x="8512922" y="9695295"/>
                </a:cubicBezTo>
                <a:cubicBezTo>
                  <a:pt x="8513588" y="9690803"/>
                  <a:pt x="8514256" y="9686310"/>
                  <a:pt x="8514923" y="9681817"/>
                </a:cubicBezTo>
                <a:cubicBezTo>
                  <a:pt x="8515591" y="9677325"/>
                  <a:pt x="8515591" y="9677325"/>
                  <a:pt x="8515591" y="9677325"/>
                </a:cubicBezTo>
                <a:cubicBezTo>
                  <a:pt x="8515591" y="9677325"/>
                  <a:pt x="8515591" y="9677325"/>
                  <a:pt x="8506744" y="9675607"/>
                </a:cubicBezTo>
                <a:lnTo>
                  <a:pt x="8508746" y="9662132"/>
                </a:lnTo>
                <a:cubicBezTo>
                  <a:pt x="8509413" y="9657638"/>
                  <a:pt x="8500564" y="9655921"/>
                  <a:pt x="8500564" y="9655921"/>
                </a:cubicBezTo>
                <a:cubicBezTo>
                  <a:pt x="8502567" y="9642444"/>
                  <a:pt x="8502567" y="9642444"/>
                  <a:pt x="8503233" y="9637951"/>
                </a:cubicBezTo>
                <a:cubicBezTo>
                  <a:pt x="8513418" y="9630685"/>
                  <a:pt x="8512083" y="9639668"/>
                  <a:pt x="8511414" y="9644161"/>
                </a:cubicBezTo>
                <a:cubicBezTo>
                  <a:pt x="8522264" y="9632401"/>
                  <a:pt x="8514753" y="9621700"/>
                  <a:pt x="8517421" y="9603730"/>
                </a:cubicBezTo>
                <a:lnTo>
                  <a:pt x="8515421" y="9617207"/>
                </a:lnTo>
                <a:cubicBezTo>
                  <a:pt x="8515421" y="9617207"/>
                  <a:pt x="8514753" y="9621700"/>
                  <a:pt x="8505904" y="9619981"/>
                </a:cubicBezTo>
                <a:cubicBezTo>
                  <a:pt x="8507906" y="9606504"/>
                  <a:pt x="8518089" y="9599239"/>
                  <a:pt x="8511242" y="9584043"/>
                </a:cubicBezTo>
                <a:cubicBezTo>
                  <a:pt x="8511910" y="9579550"/>
                  <a:pt x="8520760" y="9581269"/>
                  <a:pt x="8521427" y="9576776"/>
                </a:cubicBezTo>
                <a:lnTo>
                  <a:pt x="8520760" y="9581269"/>
                </a:lnTo>
                <a:cubicBezTo>
                  <a:pt x="8530273" y="9578494"/>
                  <a:pt x="8531607" y="9569510"/>
                  <a:pt x="8532275" y="9565018"/>
                </a:cubicBezTo>
                <a:cubicBezTo>
                  <a:pt x="8531607" y="9569510"/>
                  <a:pt x="8530940" y="9574003"/>
                  <a:pt x="8540457" y="9571229"/>
                </a:cubicBezTo>
                <a:cubicBezTo>
                  <a:pt x="8540457" y="9571229"/>
                  <a:pt x="8540957" y="9567860"/>
                  <a:pt x="8541374" y="9565052"/>
                </a:cubicBezTo>
                <a:lnTo>
                  <a:pt x="8541793" y="9562231"/>
                </a:lnTo>
                <a:lnTo>
                  <a:pt x="8541819" y="9562058"/>
                </a:lnTo>
                <a:lnTo>
                  <a:pt x="8543793" y="9548768"/>
                </a:lnTo>
                <a:cubicBezTo>
                  <a:pt x="8544461" y="9544275"/>
                  <a:pt x="8544461" y="9544275"/>
                  <a:pt x="8544461" y="9544275"/>
                </a:cubicBezTo>
                <a:cubicBezTo>
                  <a:pt x="8545128" y="9539783"/>
                  <a:pt x="8545128" y="9539783"/>
                  <a:pt x="8536947" y="9533573"/>
                </a:cubicBezTo>
                <a:cubicBezTo>
                  <a:pt x="8545796" y="9535292"/>
                  <a:pt x="8545796" y="9535292"/>
                  <a:pt x="8545796" y="9535292"/>
                </a:cubicBezTo>
                <a:cubicBezTo>
                  <a:pt x="8538282" y="9524587"/>
                  <a:pt x="8548465" y="9517321"/>
                  <a:pt x="8550467" y="9503845"/>
                </a:cubicBezTo>
                <a:cubicBezTo>
                  <a:pt x="8549800" y="9508337"/>
                  <a:pt x="8549800" y="9508337"/>
                  <a:pt x="8540951" y="9506619"/>
                </a:cubicBezTo>
                <a:cubicBezTo>
                  <a:pt x="8542285" y="9497635"/>
                  <a:pt x="8540284" y="9511110"/>
                  <a:pt x="8532772" y="9500408"/>
                </a:cubicBezTo>
                <a:cubicBezTo>
                  <a:pt x="8533439" y="9495916"/>
                  <a:pt x="8534773" y="9486933"/>
                  <a:pt x="8535440" y="9482439"/>
                </a:cubicBezTo>
                <a:cubicBezTo>
                  <a:pt x="8546290" y="9470680"/>
                  <a:pt x="8539445" y="9455485"/>
                  <a:pt x="8541447" y="9442009"/>
                </a:cubicBezTo>
                <a:cubicBezTo>
                  <a:pt x="8540113" y="9450993"/>
                  <a:pt x="8548292" y="9457202"/>
                  <a:pt x="8547625" y="9461695"/>
                </a:cubicBezTo>
                <a:lnTo>
                  <a:pt x="8544288" y="9484157"/>
                </a:lnTo>
                <a:cubicBezTo>
                  <a:pt x="8554471" y="9476891"/>
                  <a:pt x="8547625" y="9461695"/>
                  <a:pt x="8548292" y="9457202"/>
                </a:cubicBezTo>
                <a:cubicBezTo>
                  <a:pt x="8548959" y="9452711"/>
                  <a:pt x="8549627" y="9448219"/>
                  <a:pt x="8550294" y="9443727"/>
                </a:cubicBezTo>
                <a:cubicBezTo>
                  <a:pt x="8553630" y="9421264"/>
                  <a:pt x="8556968" y="9398803"/>
                  <a:pt x="8559638" y="9380834"/>
                </a:cubicBezTo>
                <a:lnTo>
                  <a:pt x="8553094" y="9375866"/>
                </a:lnTo>
                <a:lnTo>
                  <a:pt x="8550790" y="9379117"/>
                </a:lnTo>
                <a:lnTo>
                  <a:pt x="8552481" y="9375401"/>
                </a:lnTo>
                <a:lnTo>
                  <a:pt x="8551458" y="9374625"/>
                </a:lnTo>
                <a:cubicBezTo>
                  <a:pt x="8551458" y="9374625"/>
                  <a:pt x="8542610" y="9372905"/>
                  <a:pt x="8542610" y="9372905"/>
                </a:cubicBezTo>
                <a:cubicBezTo>
                  <a:pt x="8543276" y="9368414"/>
                  <a:pt x="8543276" y="9368414"/>
                  <a:pt x="8543276" y="9368414"/>
                </a:cubicBezTo>
                <a:cubicBezTo>
                  <a:pt x="8552126" y="9370132"/>
                  <a:pt x="8544612" y="9359430"/>
                  <a:pt x="8553460" y="9361148"/>
                </a:cubicBezTo>
                <a:lnTo>
                  <a:pt x="8554795" y="9352163"/>
                </a:lnTo>
                <a:cubicBezTo>
                  <a:pt x="8558217" y="9359759"/>
                  <a:pt x="8557549" y="9364251"/>
                  <a:pt x="8555859" y="9367968"/>
                </a:cubicBezTo>
                <a:lnTo>
                  <a:pt x="8552481" y="9375401"/>
                </a:lnTo>
                <a:lnTo>
                  <a:pt x="8553094" y="9375866"/>
                </a:lnTo>
                <a:lnTo>
                  <a:pt x="8562307" y="9362864"/>
                </a:lnTo>
                <a:cubicBezTo>
                  <a:pt x="8562307" y="9362864"/>
                  <a:pt x="8561640" y="9367358"/>
                  <a:pt x="8570489" y="9369077"/>
                </a:cubicBezTo>
                <a:cubicBezTo>
                  <a:pt x="8572490" y="9355599"/>
                  <a:pt x="8565643" y="9340404"/>
                  <a:pt x="8566978" y="9331419"/>
                </a:cubicBezTo>
                <a:lnTo>
                  <a:pt x="8566312" y="9335910"/>
                </a:lnTo>
                <a:cubicBezTo>
                  <a:pt x="8565643" y="9340404"/>
                  <a:pt x="8565643" y="9340404"/>
                  <a:pt x="8564977" y="9344896"/>
                </a:cubicBezTo>
                <a:cubicBezTo>
                  <a:pt x="8564977" y="9344896"/>
                  <a:pt x="8564309" y="9349388"/>
                  <a:pt x="8564309" y="9349388"/>
                </a:cubicBezTo>
                <a:cubicBezTo>
                  <a:pt x="8564309" y="9349388"/>
                  <a:pt x="8563642" y="9353881"/>
                  <a:pt x="8563642" y="9353881"/>
                </a:cubicBezTo>
                <a:cubicBezTo>
                  <a:pt x="8563642" y="9353881"/>
                  <a:pt x="8564309" y="9349388"/>
                  <a:pt x="8555462" y="9347669"/>
                </a:cubicBezTo>
                <a:cubicBezTo>
                  <a:pt x="8556130" y="9343178"/>
                  <a:pt x="8557464" y="9334193"/>
                  <a:pt x="8557464" y="9334193"/>
                </a:cubicBezTo>
                <a:cubicBezTo>
                  <a:pt x="8558132" y="9329702"/>
                  <a:pt x="8557464" y="9334193"/>
                  <a:pt x="8558132" y="9329702"/>
                </a:cubicBezTo>
                <a:cubicBezTo>
                  <a:pt x="8559467" y="9320716"/>
                  <a:pt x="8559467" y="9320716"/>
                  <a:pt x="8560135" y="9316224"/>
                </a:cubicBezTo>
                <a:cubicBezTo>
                  <a:pt x="8569648" y="9313450"/>
                  <a:pt x="8570983" y="9304465"/>
                  <a:pt x="8571651" y="9299974"/>
                </a:cubicBezTo>
                <a:cubicBezTo>
                  <a:pt x="8579831" y="9306183"/>
                  <a:pt x="8579164" y="9310676"/>
                  <a:pt x="8579164" y="9310676"/>
                </a:cubicBezTo>
                <a:cubicBezTo>
                  <a:pt x="8579164" y="9310676"/>
                  <a:pt x="8579164" y="9310676"/>
                  <a:pt x="8578497" y="9315169"/>
                </a:cubicBezTo>
                <a:cubicBezTo>
                  <a:pt x="8578497" y="9315169"/>
                  <a:pt x="8577162" y="9324153"/>
                  <a:pt x="8576494" y="9328644"/>
                </a:cubicBezTo>
                <a:cubicBezTo>
                  <a:pt x="8585341" y="9330362"/>
                  <a:pt x="8586677" y="9321377"/>
                  <a:pt x="8586677" y="9321377"/>
                </a:cubicBezTo>
                <a:cubicBezTo>
                  <a:pt x="8589347" y="9303410"/>
                  <a:pt x="8591348" y="9289932"/>
                  <a:pt x="8594017" y="9271963"/>
                </a:cubicBezTo>
                <a:cubicBezTo>
                  <a:pt x="8594685" y="9267472"/>
                  <a:pt x="8594685" y="9267472"/>
                  <a:pt x="8595353" y="9262979"/>
                </a:cubicBezTo>
                <a:lnTo>
                  <a:pt x="8596020" y="9258485"/>
                </a:lnTo>
                <a:lnTo>
                  <a:pt x="8596688" y="9253994"/>
                </a:lnTo>
                <a:lnTo>
                  <a:pt x="8597354" y="9249502"/>
                </a:lnTo>
                <a:cubicBezTo>
                  <a:pt x="8598022" y="9245009"/>
                  <a:pt x="8598022" y="9245009"/>
                  <a:pt x="8598690" y="9240516"/>
                </a:cubicBezTo>
                <a:cubicBezTo>
                  <a:pt x="8598690" y="9240516"/>
                  <a:pt x="8598690" y="9240516"/>
                  <a:pt x="8599357" y="9236025"/>
                </a:cubicBezTo>
                <a:cubicBezTo>
                  <a:pt x="8600024" y="9231533"/>
                  <a:pt x="8600691" y="9227040"/>
                  <a:pt x="8601359" y="9222549"/>
                </a:cubicBezTo>
                <a:cubicBezTo>
                  <a:pt x="8604028" y="9204578"/>
                  <a:pt x="8606031" y="9191102"/>
                  <a:pt x="8608700" y="9173134"/>
                </a:cubicBezTo>
                <a:lnTo>
                  <a:pt x="8612037" y="9150671"/>
                </a:lnTo>
                <a:cubicBezTo>
                  <a:pt x="8611369" y="9155162"/>
                  <a:pt x="8610035" y="9164147"/>
                  <a:pt x="8600521" y="9166922"/>
                </a:cubicBezTo>
                <a:cubicBezTo>
                  <a:pt x="8601855" y="9157938"/>
                  <a:pt x="8603190" y="9148953"/>
                  <a:pt x="8605192" y="9135476"/>
                </a:cubicBezTo>
                <a:cubicBezTo>
                  <a:pt x="8596344" y="9133758"/>
                  <a:pt x="8595008" y="9142742"/>
                  <a:pt x="8595008" y="9142742"/>
                </a:cubicBezTo>
                <a:lnTo>
                  <a:pt x="8599013" y="9115789"/>
                </a:lnTo>
                <a:lnTo>
                  <a:pt x="8601015" y="9102312"/>
                </a:lnTo>
                <a:cubicBezTo>
                  <a:pt x="8601682" y="9097819"/>
                  <a:pt x="8609864" y="9104031"/>
                  <a:pt x="8611199" y="9095046"/>
                </a:cubicBezTo>
                <a:cubicBezTo>
                  <a:pt x="8611533" y="9092798"/>
                  <a:pt x="8612033" y="9089430"/>
                  <a:pt x="8612367" y="9087183"/>
                </a:cubicBezTo>
                <a:lnTo>
                  <a:pt x="8612533" y="9086061"/>
                </a:lnTo>
                <a:lnTo>
                  <a:pt x="8611422" y="9083967"/>
                </a:lnTo>
                <a:cubicBezTo>
                  <a:pt x="8608995" y="9083064"/>
                  <a:pt x="8603518" y="9085466"/>
                  <a:pt x="8603017" y="9088835"/>
                </a:cubicBezTo>
                <a:cubicBezTo>
                  <a:pt x="8603685" y="9084342"/>
                  <a:pt x="8603685" y="9084342"/>
                  <a:pt x="8604352" y="9079850"/>
                </a:cubicBezTo>
                <a:cubicBezTo>
                  <a:pt x="8605019" y="9075359"/>
                  <a:pt x="8606353" y="9066373"/>
                  <a:pt x="8607021" y="9061881"/>
                </a:cubicBezTo>
                <a:cubicBezTo>
                  <a:pt x="8607688" y="9057390"/>
                  <a:pt x="8607688" y="9057390"/>
                  <a:pt x="8607688" y="9057390"/>
                </a:cubicBezTo>
                <a:cubicBezTo>
                  <a:pt x="8608356" y="9052897"/>
                  <a:pt x="8610359" y="9039420"/>
                  <a:pt x="8602179" y="9033210"/>
                </a:cubicBezTo>
                <a:cubicBezTo>
                  <a:pt x="8602179" y="9033210"/>
                  <a:pt x="8602846" y="9028718"/>
                  <a:pt x="8602846" y="9028718"/>
                </a:cubicBezTo>
                <a:cubicBezTo>
                  <a:pt x="8611693" y="9030435"/>
                  <a:pt x="8611693" y="9030435"/>
                  <a:pt x="8612360" y="9025943"/>
                </a:cubicBezTo>
                <a:cubicBezTo>
                  <a:pt x="8613027" y="9021451"/>
                  <a:pt x="8614362" y="9012467"/>
                  <a:pt x="8615030" y="9007976"/>
                </a:cubicBezTo>
                <a:cubicBezTo>
                  <a:pt x="8617032" y="8994497"/>
                  <a:pt x="8620369" y="8972035"/>
                  <a:pt x="8623040" y="8954068"/>
                </a:cubicBezTo>
                <a:cubicBezTo>
                  <a:pt x="8625041" y="8940589"/>
                  <a:pt x="8626375" y="8931605"/>
                  <a:pt x="8628378" y="8918129"/>
                </a:cubicBezTo>
                <a:cubicBezTo>
                  <a:pt x="8638562" y="8910861"/>
                  <a:pt x="8640563" y="8897384"/>
                  <a:pt x="8633716" y="8882190"/>
                </a:cubicBezTo>
                <a:cubicBezTo>
                  <a:pt x="8643900" y="8874924"/>
                  <a:pt x="8644568" y="8870432"/>
                  <a:pt x="8643900" y="8874924"/>
                </a:cubicBezTo>
                <a:cubicBezTo>
                  <a:pt x="8643233" y="8879416"/>
                  <a:pt x="8643233" y="8879416"/>
                  <a:pt x="8643233" y="8879416"/>
                </a:cubicBezTo>
                <a:cubicBezTo>
                  <a:pt x="8642566" y="8883908"/>
                  <a:pt x="8642566" y="8883908"/>
                  <a:pt x="8641898" y="8888401"/>
                </a:cubicBezTo>
                <a:cubicBezTo>
                  <a:pt x="8640563" y="8897384"/>
                  <a:pt x="8641230" y="8892894"/>
                  <a:pt x="8640563" y="8897384"/>
                </a:cubicBezTo>
                <a:cubicBezTo>
                  <a:pt x="8639896" y="8901877"/>
                  <a:pt x="8639896" y="8901877"/>
                  <a:pt x="8639896" y="8901877"/>
                </a:cubicBezTo>
                <a:cubicBezTo>
                  <a:pt x="8639896" y="8901877"/>
                  <a:pt x="8648743" y="8903593"/>
                  <a:pt x="8648743" y="8903593"/>
                </a:cubicBezTo>
                <a:cubicBezTo>
                  <a:pt x="8648743" y="8903593"/>
                  <a:pt x="8649411" y="8899102"/>
                  <a:pt x="8649411" y="8899102"/>
                </a:cubicBezTo>
                <a:cubicBezTo>
                  <a:pt x="8649411" y="8899102"/>
                  <a:pt x="8650745" y="8890119"/>
                  <a:pt x="8650745" y="8890119"/>
                </a:cubicBezTo>
                <a:cubicBezTo>
                  <a:pt x="8651413" y="8885625"/>
                  <a:pt x="8651413" y="8885625"/>
                  <a:pt x="8652080" y="8881133"/>
                </a:cubicBezTo>
                <a:lnTo>
                  <a:pt x="8655417" y="8858673"/>
                </a:lnTo>
                <a:cubicBezTo>
                  <a:pt x="8653414" y="8872148"/>
                  <a:pt x="8644568" y="8870432"/>
                  <a:pt x="8637053" y="8859728"/>
                </a:cubicBezTo>
                <a:lnTo>
                  <a:pt x="8635718" y="8868713"/>
                </a:lnTo>
                <a:cubicBezTo>
                  <a:pt x="8626872" y="8866994"/>
                  <a:pt x="8628206" y="8858011"/>
                  <a:pt x="8629541" y="8849026"/>
                </a:cubicBezTo>
                <a:cubicBezTo>
                  <a:pt x="8629541" y="8849026"/>
                  <a:pt x="8630209" y="8844535"/>
                  <a:pt x="8630209" y="8844535"/>
                </a:cubicBezTo>
                <a:lnTo>
                  <a:pt x="8630877" y="8840042"/>
                </a:lnTo>
                <a:cubicBezTo>
                  <a:pt x="8630877" y="8840042"/>
                  <a:pt x="8631543" y="8835549"/>
                  <a:pt x="8631543" y="8835549"/>
                </a:cubicBezTo>
                <a:lnTo>
                  <a:pt x="8634213" y="8817580"/>
                </a:lnTo>
                <a:cubicBezTo>
                  <a:pt x="8625364" y="8815861"/>
                  <a:pt x="8627366" y="8802384"/>
                  <a:pt x="8626698" y="8806877"/>
                </a:cubicBezTo>
                <a:cubicBezTo>
                  <a:pt x="8619855" y="8791682"/>
                  <a:pt x="8629369" y="8788908"/>
                  <a:pt x="8632705" y="8766446"/>
                </a:cubicBezTo>
                <a:cubicBezTo>
                  <a:pt x="8632705" y="8766446"/>
                  <a:pt x="8633372" y="8761955"/>
                  <a:pt x="8634040" y="8757463"/>
                </a:cubicBezTo>
                <a:cubicBezTo>
                  <a:pt x="8634707" y="8752968"/>
                  <a:pt x="8625861" y="8751250"/>
                  <a:pt x="8626528" y="8746759"/>
                </a:cubicBezTo>
                <a:cubicBezTo>
                  <a:pt x="8638045" y="8730508"/>
                  <a:pt x="8640713" y="8712540"/>
                  <a:pt x="8643384" y="8694569"/>
                </a:cubicBezTo>
                <a:cubicBezTo>
                  <a:pt x="8644718" y="8685584"/>
                  <a:pt x="8644051" y="8690076"/>
                  <a:pt x="8645385" y="8681094"/>
                </a:cubicBezTo>
                <a:cubicBezTo>
                  <a:pt x="8647387" y="8667615"/>
                  <a:pt x="8634536" y="8692852"/>
                  <a:pt x="8634536" y="8692852"/>
                </a:cubicBezTo>
                <a:cubicBezTo>
                  <a:pt x="8633869" y="8697345"/>
                  <a:pt x="8624353" y="8700119"/>
                  <a:pt x="8623686" y="8704610"/>
                </a:cubicBezTo>
                <a:cubicBezTo>
                  <a:pt x="8632535" y="8706328"/>
                  <a:pt x="8631867" y="8710821"/>
                  <a:pt x="8631200" y="8715313"/>
                </a:cubicBezTo>
                <a:cubicBezTo>
                  <a:pt x="8630532" y="8719806"/>
                  <a:pt x="8629197" y="8728790"/>
                  <a:pt x="8628530" y="8733284"/>
                </a:cubicBezTo>
                <a:cubicBezTo>
                  <a:pt x="8627863" y="8737776"/>
                  <a:pt x="8627196" y="8742267"/>
                  <a:pt x="8625422" y="8746544"/>
                </a:cubicBezTo>
                <a:lnTo>
                  <a:pt x="8615677" y="8758519"/>
                </a:lnTo>
                <a:lnTo>
                  <a:pt x="8615593" y="8759079"/>
                </a:lnTo>
                <a:cubicBezTo>
                  <a:pt x="8615344" y="8760764"/>
                  <a:pt x="8615009" y="8763011"/>
                  <a:pt x="8615009" y="8763011"/>
                </a:cubicBezTo>
                <a:cubicBezTo>
                  <a:pt x="8614342" y="8767501"/>
                  <a:pt x="8614342" y="8767501"/>
                  <a:pt x="8614342" y="8767501"/>
                </a:cubicBezTo>
                <a:lnTo>
                  <a:pt x="8613674" y="8771996"/>
                </a:lnTo>
                <a:cubicBezTo>
                  <a:pt x="8604828" y="8770277"/>
                  <a:pt x="8602826" y="8783754"/>
                  <a:pt x="8604828" y="8770277"/>
                </a:cubicBezTo>
                <a:cubicBezTo>
                  <a:pt x="8603493" y="8779263"/>
                  <a:pt x="8603493" y="8779263"/>
                  <a:pt x="8602826" y="8783754"/>
                </a:cubicBezTo>
                <a:cubicBezTo>
                  <a:pt x="8601492" y="8792738"/>
                  <a:pt x="8602159" y="8788245"/>
                  <a:pt x="8600824" y="8797231"/>
                </a:cubicBezTo>
                <a:lnTo>
                  <a:pt x="8600157" y="8801724"/>
                </a:lnTo>
                <a:cubicBezTo>
                  <a:pt x="8591976" y="8795512"/>
                  <a:pt x="8598822" y="8810707"/>
                  <a:pt x="8590640" y="8804497"/>
                </a:cubicBezTo>
                <a:cubicBezTo>
                  <a:pt x="8589973" y="8808989"/>
                  <a:pt x="8588638" y="8817974"/>
                  <a:pt x="8588638" y="8817974"/>
                </a:cubicBezTo>
                <a:cubicBezTo>
                  <a:pt x="8589305" y="8813482"/>
                  <a:pt x="8579789" y="8816256"/>
                  <a:pt x="8579789" y="8816256"/>
                </a:cubicBezTo>
                <a:cubicBezTo>
                  <a:pt x="8580458" y="8811764"/>
                  <a:pt x="8581124" y="8807270"/>
                  <a:pt x="8581791" y="8802778"/>
                </a:cubicBezTo>
                <a:cubicBezTo>
                  <a:pt x="8582459" y="8798286"/>
                  <a:pt x="8583794" y="8789302"/>
                  <a:pt x="8583794" y="8789302"/>
                </a:cubicBezTo>
                <a:cubicBezTo>
                  <a:pt x="8585129" y="8780317"/>
                  <a:pt x="8585129" y="8780317"/>
                  <a:pt x="8586462" y="8771332"/>
                </a:cubicBezTo>
                <a:cubicBezTo>
                  <a:pt x="8587129" y="8766842"/>
                  <a:pt x="8578284" y="8765124"/>
                  <a:pt x="8578284" y="8765124"/>
                </a:cubicBezTo>
                <a:lnTo>
                  <a:pt x="8576281" y="8778598"/>
                </a:lnTo>
                <a:cubicBezTo>
                  <a:pt x="8568099" y="8772388"/>
                  <a:pt x="8566765" y="8781372"/>
                  <a:pt x="8567433" y="8776881"/>
                </a:cubicBezTo>
                <a:lnTo>
                  <a:pt x="8568828" y="8771870"/>
                </a:lnTo>
                <a:lnTo>
                  <a:pt x="8570488" y="8772710"/>
                </a:lnTo>
                <a:lnTo>
                  <a:pt x="8570092" y="8767323"/>
                </a:lnTo>
                <a:lnTo>
                  <a:pt x="8579636" y="8733032"/>
                </a:lnTo>
                <a:lnTo>
                  <a:pt x="8574106" y="8731957"/>
                </a:lnTo>
                <a:lnTo>
                  <a:pt x="8576651" y="8731216"/>
                </a:lnTo>
                <a:lnTo>
                  <a:pt x="8576494" y="8732278"/>
                </a:lnTo>
                <a:lnTo>
                  <a:pt x="8580215" y="8730956"/>
                </a:lnTo>
                <a:lnTo>
                  <a:pt x="8579636" y="8733032"/>
                </a:lnTo>
                <a:lnTo>
                  <a:pt x="8582955" y="8733676"/>
                </a:lnTo>
                <a:lnTo>
                  <a:pt x="8583535" y="8729776"/>
                </a:lnTo>
                <a:lnTo>
                  <a:pt x="8584903" y="8729289"/>
                </a:lnTo>
                <a:cubicBezTo>
                  <a:pt x="8586343" y="8727257"/>
                  <a:pt x="8586675" y="8725012"/>
                  <a:pt x="8586675" y="8725012"/>
                </a:cubicBezTo>
                <a:lnTo>
                  <a:pt x="8588549" y="8712405"/>
                </a:lnTo>
                <a:lnTo>
                  <a:pt x="8594471" y="8717425"/>
                </a:lnTo>
                <a:cubicBezTo>
                  <a:pt x="8595139" y="8712933"/>
                  <a:pt x="8596474" y="8703948"/>
                  <a:pt x="8597141" y="8699455"/>
                </a:cubicBezTo>
                <a:cubicBezTo>
                  <a:pt x="8596474" y="8703948"/>
                  <a:pt x="8595806" y="8708441"/>
                  <a:pt x="8603988" y="8714651"/>
                </a:cubicBezTo>
                <a:cubicBezTo>
                  <a:pt x="8606657" y="8696682"/>
                  <a:pt x="8608659" y="8683204"/>
                  <a:pt x="8611328" y="8665235"/>
                </a:cubicBezTo>
                <a:cubicBezTo>
                  <a:pt x="8611328" y="8665235"/>
                  <a:pt x="8611997" y="8660743"/>
                  <a:pt x="8620846" y="8662461"/>
                </a:cubicBezTo>
                <a:lnTo>
                  <a:pt x="8621513" y="8657969"/>
                </a:lnTo>
                <a:cubicBezTo>
                  <a:pt x="8613331" y="8651759"/>
                  <a:pt x="8611997" y="8660743"/>
                  <a:pt x="8615333" y="8638281"/>
                </a:cubicBezTo>
                <a:cubicBezTo>
                  <a:pt x="8615333" y="8638281"/>
                  <a:pt x="8606484" y="8636563"/>
                  <a:pt x="8606484" y="8636563"/>
                </a:cubicBezTo>
                <a:cubicBezTo>
                  <a:pt x="8607151" y="8632072"/>
                  <a:pt x="8608486" y="8623087"/>
                  <a:pt x="8609154" y="8618594"/>
                </a:cubicBezTo>
                <a:cubicBezTo>
                  <a:pt x="8609154" y="8618594"/>
                  <a:pt x="8608820" y="8620840"/>
                  <a:pt x="8607548" y="8621749"/>
                </a:cubicBezTo>
                <a:lnTo>
                  <a:pt x="8602520" y="8618365"/>
                </a:lnTo>
                <a:lnTo>
                  <a:pt x="8608699" y="8576767"/>
                </a:lnTo>
                <a:lnTo>
                  <a:pt x="8612036" y="8554306"/>
                </a:lnTo>
                <a:cubicBezTo>
                  <a:pt x="8611368" y="8558797"/>
                  <a:pt x="8610034" y="8567781"/>
                  <a:pt x="8600520" y="8570557"/>
                </a:cubicBezTo>
                <a:cubicBezTo>
                  <a:pt x="8601854" y="8561571"/>
                  <a:pt x="8603190" y="8552587"/>
                  <a:pt x="8605191" y="8539110"/>
                </a:cubicBezTo>
                <a:cubicBezTo>
                  <a:pt x="8596343" y="8537393"/>
                  <a:pt x="8595008" y="8546377"/>
                  <a:pt x="8595008" y="8546377"/>
                </a:cubicBezTo>
                <a:lnTo>
                  <a:pt x="8599011" y="8519424"/>
                </a:lnTo>
                <a:lnTo>
                  <a:pt x="8601014" y="8505947"/>
                </a:lnTo>
                <a:cubicBezTo>
                  <a:pt x="8601682" y="8501454"/>
                  <a:pt x="8609863" y="8507664"/>
                  <a:pt x="8611198" y="8498679"/>
                </a:cubicBezTo>
                <a:cubicBezTo>
                  <a:pt x="8611532" y="8496432"/>
                  <a:pt x="8612032" y="8493063"/>
                  <a:pt x="8612365" y="8490818"/>
                </a:cubicBezTo>
                <a:lnTo>
                  <a:pt x="8612532" y="8489696"/>
                </a:lnTo>
                <a:lnTo>
                  <a:pt x="8611422" y="8487601"/>
                </a:lnTo>
                <a:cubicBezTo>
                  <a:pt x="8608995" y="8486697"/>
                  <a:pt x="8603518" y="8489099"/>
                  <a:pt x="8603016" y="8492468"/>
                </a:cubicBezTo>
                <a:cubicBezTo>
                  <a:pt x="8603684" y="8487977"/>
                  <a:pt x="8603684" y="8487977"/>
                  <a:pt x="8604350" y="8483485"/>
                </a:cubicBezTo>
                <a:cubicBezTo>
                  <a:pt x="8605018" y="8478992"/>
                  <a:pt x="8606353" y="8470007"/>
                  <a:pt x="8607021" y="8465515"/>
                </a:cubicBezTo>
                <a:cubicBezTo>
                  <a:pt x="8607688" y="8461024"/>
                  <a:pt x="8607688" y="8461024"/>
                  <a:pt x="8607688" y="8461024"/>
                </a:cubicBezTo>
                <a:cubicBezTo>
                  <a:pt x="8608356" y="8456531"/>
                  <a:pt x="8610358" y="8443055"/>
                  <a:pt x="8602178" y="8436843"/>
                </a:cubicBezTo>
                <a:cubicBezTo>
                  <a:pt x="8602178" y="8436843"/>
                  <a:pt x="8602846" y="8432352"/>
                  <a:pt x="8602846" y="8432352"/>
                </a:cubicBezTo>
                <a:cubicBezTo>
                  <a:pt x="8611693" y="8434070"/>
                  <a:pt x="8611693" y="8434070"/>
                  <a:pt x="8612359" y="8429576"/>
                </a:cubicBezTo>
                <a:cubicBezTo>
                  <a:pt x="8613027" y="8425086"/>
                  <a:pt x="8614362" y="8416100"/>
                  <a:pt x="8615029" y="8411610"/>
                </a:cubicBezTo>
                <a:cubicBezTo>
                  <a:pt x="8617032" y="8398131"/>
                  <a:pt x="8620368" y="8375669"/>
                  <a:pt x="8623039" y="8357702"/>
                </a:cubicBezTo>
                <a:cubicBezTo>
                  <a:pt x="8625040" y="8344223"/>
                  <a:pt x="8626374" y="8335238"/>
                  <a:pt x="8628377" y="8321762"/>
                </a:cubicBezTo>
                <a:cubicBezTo>
                  <a:pt x="8638561" y="8314495"/>
                  <a:pt x="8640562" y="8301019"/>
                  <a:pt x="8633716" y="8285823"/>
                </a:cubicBezTo>
                <a:cubicBezTo>
                  <a:pt x="8643899" y="8278558"/>
                  <a:pt x="8644567" y="8274066"/>
                  <a:pt x="8643899" y="8278558"/>
                </a:cubicBezTo>
                <a:cubicBezTo>
                  <a:pt x="8643232" y="8283051"/>
                  <a:pt x="8643232" y="8283051"/>
                  <a:pt x="8643232" y="8283051"/>
                </a:cubicBezTo>
                <a:cubicBezTo>
                  <a:pt x="8642565" y="8287541"/>
                  <a:pt x="8642565" y="8287541"/>
                  <a:pt x="8641897" y="8292034"/>
                </a:cubicBezTo>
                <a:cubicBezTo>
                  <a:pt x="8640562" y="8301019"/>
                  <a:pt x="8641230" y="8296528"/>
                  <a:pt x="8640562" y="8301019"/>
                </a:cubicBezTo>
                <a:cubicBezTo>
                  <a:pt x="8639895" y="8305512"/>
                  <a:pt x="8639895" y="8305512"/>
                  <a:pt x="8639895" y="8305512"/>
                </a:cubicBezTo>
                <a:cubicBezTo>
                  <a:pt x="8639895" y="8305512"/>
                  <a:pt x="8648742" y="8307227"/>
                  <a:pt x="8648742" y="8307227"/>
                </a:cubicBezTo>
                <a:cubicBezTo>
                  <a:pt x="8648742" y="8307227"/>
                  <a:pt x="8649409" y="8302737"/>
                  <a:pt x="8649409" y="8302737"/>
                </a:cubicBezTo>
                <a:cubicBezTo>
                  <a:pt x="8649409" y="8302737"/>
                  <a:pt x="8650744" y="8293752"/>
                  <a:pt x="8650744" y="8293752"/>
                </a:cubicBezTo>
                <a:cubicBezTo>
                  <a:pt x="8651412" y="8289260"/>
                  <a:pt x="8651412" y="8289260"/>
                  <a:pt x="8652079" y="8284768"/>
                </a:cubicBezTo>
                <a:lnTo>
                  <a:pt x="8655416" y="8262306"/>
                </a:lnTo>
                <a:cubicBezTo>
                  <a:pt x="8653413" y="8275783"/>
                  <a:pt x="8644567" y="8274066"/>
                  <a:pt x="8637053" y="8263363"/>
                </a:cubicBezTo>
                <a:lnTo>
                  <a:pt x="8635718" y="8272346"/>
                </a:lnTo>
                <a:cubicBezTo>
                  <a:pt x="8626871" y="8270629"/>
                  <a:pt x="8628206" y="8261644"/>
                  <a:pt x="8629540" y="8252659"/>
                </a:cubicBezTo>
                <a:cubicBezTo>
                  <a:pt x="8629540" y="8252659"/>
                  <a:pt x="8630209" y="8248168"/>
                  <a:pt x="8630209" y="8248168"/>
                </a:cubicBezTo>
                <a:lnTo>
                  <a:pt x="8630876" y="8243676"/>
                </a:lnTo>
                <a:cubicBezTo>
                  <a:pt x="8630876" y="8243676"/>
                  <a:pt x="8631543" y="8239183"/>
                  <a:pt x="8631543" y="8239183"/>
                </a:cubicBezTo>
                <a:lnTo>
                  <a:pt x="8634212" y="8221215"/>
                </a:lnTo>
                <a:cubicBezTo>
                  <a:pt x="8625362" y="8219495"/>
                  <a:pt x="8627365" y="8206018"/>
                  <a:pt x="8626698" y="8210511"/>
                </a:cubicBezTo>
                <a:cubicBezTo>
                  <a:pt x="8619854" y="8195317"/>
                  <a:pt x="8629368" y="8192541"/>
                  <a:pt x="8632704" y="8170081"/>
                </a:cubicBezTo>
                <a:cubicBezTo>
                  <a:pt x="8632704" y="8170081"/>
                  <a:pt x="8633372" y="8165588"/>
                  <a:pt x="8634039" y="8161096"/>
                </a:cubicBezTo>
                <a:cubicBezTo>
                  <a:pt x="8634707" y="8156603"/>
                  <a:pt x="8625859" y="8154885"/>
                  <a:pt x="8626527" y="8150392"/>
                </a:cubicBezTo>
                <a:cubicBezTo>
                  <a:pt x="8638044" y="8134141"/>
                  <a:pt x="8640713" y="8116173"/>
                  <a:pt x="8643383" y="8098204"/>
                </a:cubicBezTo>
                <a:cubicBezTo>
                  <a:pt x="8644717" y="8089219"/>
                  <a:pt x="8644049" y="8093710"/>
                  <a:pt x="8645384" y="8084727"/>
                </a:cubicBezTo>
                <a:cubicBezTo>
                  <a:pt x="8647386" y="8071250"/>
                  <a:pt x="8634535" y="8096485"/>
                  <a:pt x="8634535" y="8096485"/>
                </a:cubicBezTo>
                <a:cubicBezTo>
                  <a:pt x="8633868" y="8100978"/>
                  <a:pt x="8624352" y="8103752"/>
                  <a:pt x="8623684" y="8108245"/>
                </a:cubicBezTo>
                <a:cubicBezTo>
                  <a:pt x="8632534" y="8109962"/>
                  <a:pt x="8631866" y="8114455"/>
                  <a:pt x="8631199" y="8118947"/>
                </a:cubicBezTo>
                <a:cubicBezTo>
                  <a:pt x="8630531" y="8123441"/>
                  <a:pt x="8629197" y="8132423"/>
                  <a:pt x="8628529" y="8136917"/>
                </a:cubicBezTo>
                <a:cubicBezTo>
                  <a:pt x="8627862" y="8141409"/>
                  <a:pt x="8627194" y="8145902"/>
                  <a:pt x="8625421" y="8150179"/>
                </a:cubicBezTo>
                <a:lnTo>
                  <a:pt x="8615676" y="8162152"/>
                </a:lnTo>
                <a:lnTo>
                  <a:pt x="8615593" y="8162713"/>
                </a:lnTo>
                <a:cubicBezTo>
                  <a:pt x="8615343" y="8164399"/>
                  <a:pt x="8615009" y="8166645"/>
                  <a:pt x="8615009" y="8166645"/>
                </a:cubicBezTo>
                <a:cubicBezTo>
                  <a:pt x="8614341" y="8171136"/>
                  <a:pt x="8614341" y="8171136"/>
                  <a:pt x="8614341" y="8171136"/>
                </a:cubicBezTo>
                <a:lnTo>
                  <a:pt x="8613673" y="8175629"/>
                </a:lnTo>
                <a:cubicBezTo>
                  <a:pt x="8604827" y="8173912"/>
                  <a:pt x="8602825" y="8187389"/>
                  <a:pt x="8604827" y="8173912"/>
                </a:cubicBezTo>
                <a:cubicBezTo>
                  <a:pt x="8603492" y="8182896"/>
                  <a:pt x="8603492" y="8182896"/>
                  <a:pt x="8602825" y="8187389"/>
                </a:cubicBezTo>
                <a:cubicBezTo>
                  <a:pt x="8601491" y="8196373"/>
                  <a:pt x="8602158" y="8191880"/>
                  <a:pt x="8600823" y="8200864"/>
                </a:cubicBezTo>
                <a:lnTo>
                  <a:pt x="8600156" y="8205357"/>
                </a:lnTo>
                <a:cubicBezTo>
                  <a:pt x="8591975" y="8199145"/>
                  <a:pt x="8598820" y="8214342"/>
                  <a:pt x="8590640" y="8208131"/>
                </a:cubicBezTo>
                <a:cubicBezTo>
                  <a:pt x="8589972" y="8212622"/>
                  <a:pt x="8588637" y="8221609"/>
                  <a:pt x="8588637" y="8221609"/>
                </a:cubicBezTo>
                <a:cubicBezTo>
                  <a:pt x="8589304" y="8217115"/>
                  <a:pt x="8579788" y="8219889"/>
                  <a:pt x="8579788" y="8219889"/>
                </a:cubicBezTo>
                <a:cubicBezTo>
                  <a:pt x="8580457" y="8215397"/>
                  <a:pt x="8581123" y="8210903"/>
                  <a:pt x="8581791" y="8206413"/>
                </a:cubicBezTo>
                <a:cubicBezTo>
                  <a:pt x="8582458" y="8201921"/>
                  <a:pt x="8583793" y="8192935"/>
                  <a:pt x="8583793" y="8192935"/>
                </a:cubicBezTo>
                <a:cubicBezTo>
                  <a:pt x="8585128" y="8183951"/>
                  <a:pt x="8585128" y="8183951"/>
                  <a:pt x="8586462" y="8174967"/>
                </a:cubicBezTo>
                <a:cubicBezTo>
                  <a:pt x="8587129" y="8170475"/>
                  <a:pt x="8578283" y="8168757"/>
                  <a:pt x="8578283" y="8168757"/>
                </a:cubicBezTo>
                <a:lnTo>
                  <a:pt x="8576280" y="8182233"/>
                </a:lnTo>
                <a:cubicBezTo>
                  <a:pt x="8568099" y="8176023"/>
                  <a:pt x="8566764" y="8185006"/>
                  <a:pt x="8567432" y="8180514"/>
                </a:cubicBezTo>
                <a:lnTo>
                  <a:pt x="8579636" y="8136665"/>
                </a:lnTo>
                <a:lnTo>
                  <a:pt x="8574105" y="8135592"/>
                </a:lnTo>
                <a:lnTo>
                  <a:pt x="8580451" y="8133743"/>
                </a:lnTo>
                <a:lnTo>
                  <a:pt x="8586959" y="8110357"/>
                </a:lnTo>
                <a:cubicBezTo>
                  <a:pt x="8586959" y="8110357"/>
                  <a:pt x="8585623" y="8119342"/>
                  <a:pt x="8594471" y="8121059"/>
                </a:cubicBezTo>
                <a:cubicBezTo>
                  <a:pt x="8595139" y="8116567"/>
                  <a:pt x="8596473" y="8107583"/>
                  <a:pt x="8597140" y="8103090"/>
                </a:cubicBezTo>
                <a:cubicBezTo>
                  <a:pt x="8596473" y="8107583"/>
                  <a:pt x="8595806" y="8112075"/>
                  <a:pt x="8603987" y="8118285"/>
                </a:cubicBezTo>
                <a:cubicBezTo>
                  <a:pt x="8606657" y="8100315"/>
                  <a:pt x="8608659" y="8086838"/>
                  <a:pt x="8611328" y="8068869"/>
                </a:cubicBezTo>
                <a:cubicBezTo>
                  <a:pt x="8611328" y="8068869"/>
                  <a:pt x="8611996" y="8064378"/>
                  <a:pt x="8620845" y="8066096"/>
                </a:cubicBezTo>
                <a:lnTo>
                  <a:pt x="8621512" y="8061603"/>
                </a:lnTo>
                <a:cubicBezTo>
                  <a:pt x="8613329" y="8055394"/>
                  <a:pt x="8611996" y="8064378"/>
                  <a:pt x="8615332" y="8041916"/>
                </a:cubicBezTo>
                <a:cubicBezTo>
                  <a:pt x="8615332" y="8041916"/>
                  <a:pt x="8606483" y="8040198"/>
                  <a:pt x="8606483" y="8040198"/>
                </a:cubicBezTo>
                <a:cubicBezTo>
                  <a:pt x="8607151" y="8035705"/>
                  <a:pt x="8608486" y="8026721"/>
                  <a:pt x="8609154" y="8022227"/>
                </a:cubicBezTo>
                <a:cubicBezTo>
                  <a:pt x="8609154" y="8022227"/>
                  <a:pt x="8607819" y="8031212"/>
                  <a:pt x="8600307" y="8020511"/>
                </a:cubicBezTo>
                <a:cubicBezTo>
                  <a:pt x="8599639" y="8025003"/>
                  <a:pt x="8598972" y="8029496"/>
                  <a:pt x="8590122" y="8027776"/>
                </a:cubicBezTo>
                <a:lnTo>
                  <a:pt x="8590790" y="8023285"/>
                </a:lnTo>
                <a:lnTo>
                  <a:pt x="8588243" y="8025101"/>
                </a:lnTo>
                <a:lnTo>
                  <a:pt x="8578607" y="8044028"/>
                </a:lnTo>
                <a:cubicBezTo>
                  <a:pt x="8578607" y="8044028"/>
                  <a:pt x="8579941" y="8035043"/>
                  <a:pt x="8579941" y="8035043"/>
                </a:cubicBezTo>
                <a:cubicBezTo>
                  <a:pt x="8579941" y="8035043"/>
                  <a:pt x="8580609" y="8030552"/>
                  <a:pt x="8580609" y="8030552"/>
                </a:cubicBezTo>
                <a:lnTo>
                  <a:pt x="8588243" y="8025101"/>
                </a:lnTo>
                <a:lnTo>
                  <a:pt x="8591457" y="8018791"/>
                </a:lnTo>
                <a:cubicBezTo>
                  <a:pt x="8592124" y="8014299"/>
                  <a:pt x="8592124" y="8014299"/>
                  <a:pt x="8592124" y="8014299"/>
                </a:cubicBezTo>
                <a:cubicBezTo>
                  <a:pt x="8592124" y="8014299"/>
                  <a:pt x="8583278" y="8012582"/>
                  <a:pt x="8583278" y="8012582"/>
                </a:cubicBezTo>
                <a:lnTo>
                  <a:pt x="8583945" y="8008090"/>
                </a:lnTo>
                <a:lnTo>
                  <a:pt x="8584613" y="8003598"/>
                </a:lnTo>
                <a:lnTo>
                  <a:pt x="8585281" y="7999106"/>
                </a:lnTo>
                <a:cubicBezTo>
                  <a:pt x="8575764" y="8001879"/>
                  <a:pt x="8575096" y="8006372"/>
                  <a:pt x="8575764" y="8001879"/>
                </a:cubicBezTo>
                <a:cubicBezTo>
                  <a:pt x="8574429" y="8010864"/>
                  <a:pt x="8573762" y="8015357"/>
                  <a:pt x="8573094" y="8019848"/>
                </a:cubicBezTo>
                <a:cubicBezTo>
                  <a:pt x="8564915" y="8013638"/>
                  <a:pt x="8564247" y="8018131"/>
                  <a:pt x="8564915" y="8013638"/>
                </a:cubicBezTo>
                <a:cubicBezTo>
                  <a:pt x="8554065" y="8025396"/>
                  <a:pt x="8533032" y="8044422"/>
                  <a:pt x="8522848" y="8051688"/>
                </a:cubicBezTo>
                <a:cubicBezTo>
                  <a:pt x="8522848" y="8051688"/>
                  <a:pt x="8523515" y="8047195"/>
                  <a:pt x="8523515" y="8047195"/>
                </a:cubicBezTo>
                <a:cubicBezTo>
                  <a:pt x="8514001" y="8049970"/>
                  <a:pt x="8515336" y="8040986"/>
                  <a:pt x="8516671" y="8032000"/>
                </a:cubicBezTo>
                <a:cubicBezTo>
                  <a:pt x="8517337" y="8027508"/>
                  <a:pt x="8518672" y="8018524"/>
                  <a:pt x="8526852" y="8024734"/>
                </a:cubicBezTo>
                <a:cubicBezTo>
                  <a:pt x="8527519" y="8020242"/>
                  <a:pt x="8528187" y="8015749"/>
                  <a:pt x="8528853" y="8011257"/>
                </a:cubicBezTo>
                <a:cubicBezTo>
                  <a:pt x="8537703" y="8012977"/>
                  <a:pt x="8549220" y="7996725"/>
                  <a:pt x="8550556" y="7987740"/>
                </a:cubicBezTo>
                <a:cubicBezTo>
                  <a:pt x="8553226" y="7969772"/>
                  <a:pt x="8541707" y="7986021"/>
                  <a:pt x="8541707" y="7986021"/>
                </a:cubicBezTo>
                <a:cubicBezTo>
                  <a:pt x="8542374" y="7981531"/>
                  <a:pt x="8543041" y="7977038"/>
                  <a:pt x="8543709" y="7972545"/>
                </a:cubicBezTo>
                <a:cubicBezTo>
                  <a:pt x="8545044" y="7963561"/>
                  <a:pt x="8543709" y="7972545"/>
                  <a:pt x="8534193" y="7975320"/>
                </a:cubicBezTo>
                <a:cubicBezTo>
                  <a:pt x="8533526" y="7979812"/>
                  <a:pt x="8524011" y="7982585"/>
                  <a:pt x="8524011" y="7982585"/>
                </a:cubicBezTo>
                <a:cubicBezTo>
                  <a:pt x="8515830" y="7976375"/>
                  <a:pt x="8524678" y="7978094"/>
                  <a:pt x="8526014" y="7969109"/>
                </a:cubicBezTo>
                <a:cubicBezTo>
                  <a:pt x="8526014" y="7969109"/>
                  <a:pt x="8526014" y="7969109"/>
                  <a:pt x="8517165" y="7967390"/>
                </a:cubicBezTo>
                <a:cubicBezTo>
                  <a:pt x="8516497" y="7971882"/>
                  <a:pt x="8506316" y="7979150"/>
                  <a:pt x="8498134" y="7972940"/>
                </a:cubicBezTo>
                <a:cubicBezTo>
                  <a:pt x="8497467" y="7977431"/>
                  <a:pt x="8496800" y="7981924"/>
                  <a:pt x="8495465" y="7990909"/>
                </a:cubicBezTo>
                <a:cubicBezTo>
                  <a:pt x="8495465" y="7990909"/>
                  <a:pt x="8494798" y="7995400"/>
                  <a:pt x="8485950" y="7993681"/>
                </a:cubicBezTo>
                <a:cubicBezTo>
                  <a:pt x="8485283" y="7998173"/>
                  <a:pt x="8492128" y="8013370"/>
                  <a:pt x="8483948" y="8007158"/>
                </a:cubicBezTo>
                <a:lnTo>
                  <a:pt x="8485950" y="7993681"/>
                </a:lnTo>
                <a:lnTo>
                  <a:pt x="8486618" y="7989190"/>
                </a:lnTo>
                <a:cubicBezTo>
                  <a:pt x="8477102" y="7991965"/>
                  <a:pt x="8477769" y="7987472"/>
                  <a:pt x="8479103" y="7978486"/>
                </a:cubicBezTo>
                <a:cubicBezTo>
                  <a:pt x="8478437" y="7982980"/>
                  <a:pt x="8488621" y="7975713"/>
                  <a:pt x="8489955" y="7966729"/>
                </a:cubicBezTo>
                <a:cubicBezTo>
                  <a:pt x="8481106" y="7965010"/>
                  <a:pt x="8481106" y="7965010"/>
                  <a:pt x="8481773" y="7960517"/>
                </a:cubicBezTo>
                <a:cubicBezTo>
                  <a:pt x="8481106" y="7965010"/>
                  <a:pt x="8480439" y="7969503"/>
                  <a:pt x="8471592" y="7967784"/>
                </a:cubicBezTo>
                <a:cubicBezTo>
                  <a:pt x="8472260" y="7963293"/>
                  <a:pt x="8473593" y="7954308"/>
                  <a:pt x="8474928" y="7945324"/>
                </a:cubicBezTo>
                <a:cubicBezTo>
                  <a:pt x="8475596" y="7940831"/>
                  <a:pt x="8475596" y="7940831"/>
                  <a:pt x="8476264" y="7936339"/>
                </a:cubicBezTo>
                <a:cubicBezTo>
                  <a:pt x="8476931" y="7931846"/>
                  <a:pt x="8476931" y="7931846"/>
                  <a:pt x="8477598" y="7927355"/>
                </a:cubicBezTo>
                <a:cubicBezTo>
                  <a:pt x="8478933" y="7918369"/>
                  <a:pt x="8470084" y="7916650"/>
                  <a:pt x="8471419" y="7907666"/>
                </a:cubicBezTo>
                <a:lnTo>
                  <a:pt x="8470752" y="7912159"/>
                </a:lnTo>
                <a:cubicBezTo>
                  <a:pt x="8470752" y="7912159"/>
                  <a:pt x="8470752" y="7912159"/>
                  <a:pt x="8461903" y="7910440"/>
                </a:cubicBezTo>
                <a:lnTo>
                  <a:pt x="8460568" y="7919425"/>
                </a:lnTo>
                <a:cubicBezTo>
                  <a:pt x="8460568" y="7919425"/>
                  <a:pt x="8461236" y="7914932"/>
                  <a:pt x="8470084" y="7916650"/>
                </a:cubicBezTo>
                <a:cubicBezTo>
                  <a:pt x="8469417" y="7921143"/>
                  <a:pt x="8468749" y="7925636"/>
                  <a:pt x="8468082" y="7930128"/>
                </a:cubicBezTo>
                <a:cubicBezTo>
                  <a:pt x="8458566" y="7932902"/>
                  <a:pt x="8459233" y="7928410"/>
                  <a:pt x="8459233" y="7928410"/>
                </a:cubicBezTo>
                <a:cubicBezTo>
                  <a:pt x="8459233" y="7928410"/>
                  <a:pt x="8459901" y="7923917"/>
                  <a:pt x="8451054" y="7922200"/>
                </a:cubicBezTo>
                <a:cubicBezTo>
                  <a:pt x="8451054" y="7922200"/>
                  <a:pt x="8451054" y="7922200"/>
                  <a:pt x="8450386" y="7926692"/>
                </a:cubicBezTo>
                <a:cubicBezTo>
                  <a:pt x="8450386" y="7926692"/>
                  <a:pt x="8459233" y="7928410"/>
                  <a:pt x="8458566" y="7932902"/>
                </a:cubicBezTo>
                <a:cubicBezTo>
                  <a:pt x="8457898" y="7937394"/>
                  <a:pt x="8457064" y="7943011"/>
                  <a:pt x="8457253" y="7949402"/>
                </a:cubicBezTo>
                <a:lnTo>
                  <a:pt x="8460617" y="7964158"/>
                </a:lnTo>
                <a:lnTo>
                  <a:pt x="8461637" y="7965852"/>
                </a:lnTo>
                <a:cubicBezTo>
                  <a:pt x="8462409" y="7968313"/>
                  <a:pt x="8462076" y="7970558"/>
                  <a:pt x="8462076" y="7970558"/>
                </a:cubicBezTo>
                <a:lnTo>
                  <a:pt x="8460617" y="7964158"/>
                </a:lnTo>
                <a:lnTo>
                  <a:pt x="8459468" y="7962253"/>
                </a:lnTo>
                <a:cubicBezTo>
                  <a:pt x="8458349" y="7961169"/>
                  <a:pt x="8456773" y="7960285"/>
                  <a:pt x="8454562" y="7959856"/>
                </a:cubicBezTo>
                <a:cubicBezTo>
                  <a:pt x="8453227" y="7968840"/>
                  <a:pt x="8451892" y="7977824"/>
                  <a:pt x="8443046" y="7976107"/>
                </a:cubicBezTo>
                <a:cubicBezTo>
                  <a:pt x="8443713" y="7971615"/>
                  <a:pt x="8443713" y="7971615"/>
                  <a:pt x="8444380" y="7967121"/>
                </a:cubicBezTo>
                <a:cubicBezTo>
                  <a:pt x="8445047" y="7962629"/>
                  <a:pt x="8445047" y="7962629"/>
                  <a:pt x="8445047" y="7962629"/>
                </a:cubicBezTo>
                <a:cubicBezTo>
                  <a:pt x="8436866" y="7956420"/>
                  <a:pt x="8439535" y="7938450"/>
                  <a:pt x="8431356" y="7932239"/>
                </a:cubicBezTo>
                <a:lnTo>
                  <a:pt x="8430689" y="7936732"/>
                </a:lnTo>
                <a:cubicBezTo>
                  <a:pt x="8429354" y="7945717"/>
                  <a:pt x="8437532" y="7951928"/>
                  <a:pt x="8434863" y="7969896"/>
                </a:cubicBezTo>
                <a:cubicBezTo>
                  <a:pt x="8434197" y="7974388"/>
                  <a:pt x="8438373" y="8007552"/>
                  <a:pt x="8437038" y="8016538"/>
                </a:cubicBezTo>
                <a:cubicBezTo>
                  <a:pt x="8437706" y="8012045"/>
                  <a:pt x="8429525" y="8005835"/>
                  <a:pt x="8428857" y="8010327"/>
                </a:cubicBezTo>
                <a:lnTo>
                  <a:pt x="8430193" y="8001341"/>
                </a:lnTo>
                <a:lnTo>
                  <a:pt x="8430860" y="7996850"/>
                </a:lnTo>
                <a:lnTo>
                  <a:pt x="8432194" y="7987865"/>
                </a:lnTo>
                <a:cubicBezTo>
                  <a:pt x="8422680" y="7990641"/>
                  <a:pt x="8424683" y="7977164"/>
                  <a:pt x="8425350" y="7972671"/>
                </a:cubicBezTo>
                <a:cubicBezTo>
                  <a:pt x="8424683" y="7977164"/>
                  <a:pt x="8424683" y="7977164"/>
                  <a:pt x="8424015" y="7981654"/>
                </a:cubicBezTo>
                <a:cubicBezTo>
                  <a:pt x="8424015" y="7981654"/>
                  <a:pt x="8424683" y="7977164"/>
                  <a:pt x="8415833" y="7975445"/>
                </a:cubicBezTo>
                <a:cubicBezTo>
                  <a:pt x="8415166" y="7979936"/>
                  <a:pt x="8414666" y="7983307"/>
                  <a:pt x="8415438" y="7985768"/>
                </a:cubicBezTo>
                <a:lnTo>
                  <a:pt x="8421237" y="7989669"/>
                </a:lnTo>
                <a:lnTo>
                  <a:pt x="8420514" y="7994535"/>
                </a:lnTo>
                <a:lnTo>
                  <a:pt x="8423049" y="7991690"/>
                </a:lnTo>
                <a:lnTo>
                  <a:pt x="8422701" y="7998156"/>
                </a:lnTo>
                <a:cubicBezTo>
                  <a:pt x="8423057" y="8003424"/>
                  <a:pt x="8424434" y="8009468"/>
                  <a:pt x="8428190" y="8014819"/>
                </a:cubicBezTo>
                <a:cubicBezTo>
                  <a:pt x="8428190" y="8014819"/>
                  <a:pt x="8427522" y="8019312"/>
                  <a:pt x="8427522" y="8019312"/>
                </a:cubicBezTo>
                <a:cubicBezTo>
                  <a:pt x="8426855" y="8023804"/>
                  <a:pt x="8426855" y="8023804"/>
                  <a:pt x="8426855" y="8023804"/>
                </a:cubicBezTo>
                <a:cubicBezTo>
                  <a:pt x="8418676" y="8017594"/>
                  <a:pt x="8418676" y="8017594"/>
                  <a:pt x="8418676" y="8017594"/>
                </a:cubicBezTo>
                <a:cubicBezTo>
                  <a:pt x="8409159" y="8020368"/>
                  <a:pt x="8413164" y="7993414"/>
                  <a:pt x="8413832" y="7988922"/>
                </a:cubicBezTo>
                <a:cubicBezTo>
                  <a:pt x="8414498" y="7984429"/>
                  <a:pt x="8414498" y="7984429"/>
                  <a:pt x="8414498" y="7984429"/>
                </a:cubicBezTo>
                <a:cubicBezTo>
                  <a:pt x="8414498" y="7984429"/>
                  <a:pt x="8415166" y="7979936"/>
                  <a:pt x="8415166" y="7979936"/>
                </a:cubicBezTo>
                <a:cubicBezTo>
                  <a:pt x="8415166" y="7979936"/>
                  <a:pt x="8415166" y="7979936"/>
                  <a:pt x="8415833" y="7975445"/>
                </a:cubicBezTo>
                <a:cubicBezTo>
                  <a:pt x="8415833" y="7975445"/>
                  <a:pt x="8406986" y="7973727"/>
                  <a:pt x="8406986" y="7973727"/>
                </a:cubicBezTo>
                <a:cubicBezTo>
                  <a:pt x="8406986" y="7973727"/>
                  <a:pt x="8407654" y="7969234"/>
                  <a:pt x="8408988" y="7960249"/>
                </a:cubicBezTo>
                <a:cubicBezTo>
                  <a:pt x="8408988" y="7960249"/>
                  <a:pt x="8409656" y="7955758"/>
                  <a:pt x="8409656" y="7955758"/>
                </a:cubicBezTo>
                <a:cubicBezTo>
                  <a:pt x="8410323" y="7951266"/>
                  <a:pt x="8410991" y="7946772"/>
                  <a:pt x="8410991" y="7946772"/>
                </a:cubicBezTo>
                <a:cubicBezTo>
                  <a:pt x="8402809" y="7940563"/>
                  <a:pt x="8402809" y="7940563"/>
                  <a:pt x="8402809" y="7940563"/>
                </a:cubicBezTo>
                <a:cubicBezTo>
                  <a:pt x="8402142" y="7945054"/>
                  <a:pt x="8402142" y="7945054"/>
                  <a:pt x="8402142" y="7945054"/>
                </a:cubicBezTo>
                <a:cubicBezTo>
                  <a:pt x="8401474" y="7949547"/>
                  <a:pt x="8401474" y="7949547"/>
                  <a:pt x="8400807" y="7954040"/>
                </a:cubicBezTo>
                <a:lnTo>
                  <a:pt x="8400139" y="7958531"/>
                </a:lnTo>
                <a:cubicBezTo>
                  <a:pt x="8399472" y="7963023"/>
                  <a:pt x="8399472" y="7963023"/>
                  <a:pt x="8399472" y="7963023"/>
                </a:cubicBezTo>
                <a:cubicBezTo>
                  <a:pt x="8391293" y="7956814"/>
                  <a:pt x="8390626" y="7961306"/>
                  <a:pt x="8390626" y="7961306"/>
                </a:cubicBezTo>
                <a:cubicBezTo>
                  <a:pt x="8390626" y="7961306"/>
                  <a:pt x="8391293" y="7956814"/>
                  <a:pt x="8391293" y="7956814"/>
                </a:cubicBezTo>
                <a:lnTo>
                  <a:pt x="8392011" y="7951977"/>
                </a:lnTo>
                <a:lnTo>
                  <a:pt x="8398632" y="7953262"/>
                </a:lnTo>
                <a:cubicBezTo>
                  <a:pt x="8399680" y="7953465"/>
                  <a:pt x="8399680" y="7953465"/>
                  <a:pt x="8399680" y="7953465"/>
                </a:cubicBezTo>
                <a:cubicBezTo>
                  <a:pt x="8401016" y="7944468"/>
                  <a:pt x="8403021" y="7930974"/>
                  <a:pt x="8405026" y="7917478"/>
                </a:cubicBezTo>
                <a:lnTo>
                  <a:pt x="8406362" y="7908482"/>
                </a:lnTo>
                <a:cubicBezTo>
                  <a:pt x="8405026" y="7917478"/>
                  <a:pt x="8402095" y="7922696"/>
                  <a:pt x="8399082" y="7928475"/>
                </a:cubicBezTo>
                <a:lnTo>
                  <a:pt x="8392621" y="7947872"/>
                </a:lnTo>
                <a:lnTo>
                  <a:pt x="8392628" y="7947829"/>
                </a:lnTo>
                <a:lnTo>
                  <a:pt x="8386303" y="7946601"/>
                </a:lnTo>
                <a:lnTo>
                  <a:pt x="8385414" y="7941107"/>
                </a:lnTo>
                <a:lnTo>
                  <a:pt x="8386045" y="7936853"/>
                </a:lnTo>
                <a:lnTo>
                  <a:pt x="8384050" y="7932678"/>
                </a:lnTo>
                <a:lnTo>
                  <a:pt x="8382185" y="7921169"/>
                </a:lnTo>
                <a:cubicBezTo>
                  <a:pt x="8382853" y="7916677"/>
                  <a:pt x="8392367" y="7913902"/>
                  <a:pt x="8393034" y="7909410"/>
                </a:cubicBezTo>
                <a:lnTo>
                  <a:pt x="8389493" y="7908180"/>
                </a:lnTo>
                <a:lnTo>
                  <a:pt x="8393310" y="7897522"/>
                </a:lnTo>
                <a:lnTo>
                  <a:pt x="8392456" y="7878786"/>
                </a:lnTo>
                <a:cubicBezTo>
                  <a:pt x="8392122" y="7881042"/>
                  <a:pt x="8388255" y="7890736"/>
                  <a:pt x="8385737" y="7899530"/>
                </a:cubicBezTo>
                <a:lnTo>
                  <a:pt x="8385505" y="7900761"/>
                </a:lnTo>
                <a:lnTo>
                  <a:pt x="8385523" y="7898708"/>
                </a:lnTo>
                <a:lnTo>
                  <a:pt x="8381167" y="7887733"/>
                </a:lnTo>
                <a:lnTo>
                  <a:pt x="8381827" y="7883295"/>
                </a:lnTo>
                <a:lnTo>
                  <a:pt x="8390861" y="7862769"/>
                </a:lnTo>
                <a:cubicBezTo>
                  <a:pt x="8390861" y="7862769"/>
                  <a:pt x="8390861" y="7862769"/>
                  <a:pt x="8391529" y="7858277"/>
                </a:cubicBezTo>
                <a:cubicBezTo>
                  <a:pt x="8391529" y="7858277"/>
                  <a:pt x="8391529" y="7858277"/>
                  <a:pt x="8392196" y="7853784"/>
                </a:cubicBezTo>
                <a:cubicBezTo>
                  <a:pt x="8392196" y="7853784"/>
                  <a:pt x="8392863" y="7849292"/>
                  <a:pt x="8392863" y="7849292"/>
                </a:cubicBezTo>
                <a:cubicBezTo>
                  <a:pt x="8392863" y="7849292"/>
                  <a:pt x="8392863" y="7849292"/>
                  <a:pt x="8391758" y="7849076"/>
                </a:cubicBezTo>
                <a:lnTo>
                  <a:pt x="8387047" y="7848164"/>
                </a:lnTo>
                <a:lnTo>
                  <a:pt x="8390143" y="7827313"/>
                </a:lnTo>
                <a:cubicBezTo>
                  <a:pt x="8400995" y="7815557"/>
                  <a:pt x="8395483" y="7791376"/>
                  <a:pt x="8398152" y="7773405"/>
                </a:cubicBezTo>
                <a:cubicBezTo>
                  <a:pt x="8407001" y="7775124"/>
                  <a:pt x="8407001" y="7775124"/>
                  <a:pt x="8407669" y="7770633"/>
                </a:cubicBezTo>
                <a:cubicBezTo>
                  <a:pt x="8408336" y="7766141"/>
                  <a:pt x="8407669" y="7770633"/>
                  <a:pt x="8399487" y="7764422"/>
                </a:cubicBezTo>
                <a:cubicBezTo>
                  <a:pt x="8399821" y="7762176"/>
                  <a:pt x="8400822" y="7755437"/>
                  <a:pt x="8400467" y="7750168"/>
                </a:cubicBezTo>
                <a:lnTo>
                  <a:pt x="8398670" y="7748803"/>
                </a:lnTo>
                <a:lnTo>
                  <a:pt x="8398696" y="7748743"/>
                </a:lnTo>
                <a:cubicBezTo>
                  <a:pt x="8400031" y="7739759"/>
                  <a:pt x="8398653" y="7733714"/>
                  <a:pt x="8397276" y="7727670"/>
                </a:cubicBezTo>
                <a:lnTo>
                  <a:pt x="8396829" y="7721047"/>
                </a:lnTo>
                <a:lnTo>
                  <a:pt x="8398649" y="7708797"/>
                </a:lnTo>
                <a:cubicBezTo>
                  <a:pt x="8399317" y="7704304"/>
                  <a:pt x="8399317" y="7704304"/>
                  <a:pt x="8399983" y="7699812"/>
                </a:cubicBezTo>
                <a:cubicBezTo>
                  <a:pt x="8403988" y="7672860"/>
                  <a:pt x="8405990" y="7659380"/>
                  <a:pt x="8418173" y="7638638"/>
                </a:cubicBezTo>
                <a:cubicBezTo>
                  <a:pt x="8416171" y="7652116"/>
                  <a:pt x="8413502" y="7670083"/>
                  <a:pt x="8411499" y="7683562"/>
                </a:cubicBezTo>
                <a:cubicBezTo>
                  <a:pt x="8423685" y="7662815"/>
                  <a:pt x="8418173" y="7638638"/>
                  <a:pt x="8420176" y="7625159"/>
                </a:cubicBezTo>
                <a:cubicBezTo>
                  <a:pt x="8420843" y="7620669"/>
                  <a:pt x="8422845" y="7607192"/>
                  <a:pt x="8424847" y="7593714"/>
                </a:cubicBezTo>
                <a:cubicBezTo>
                  <a:pt x="8434364" y="7590939"/>
                  <a:pt x="8435699" y="7581955"/>
                  <a:pt x="8435699" y="7581955"/>
                </a:cubicBezTo>
                <a:cubicBezTo>
                  <a:pt x="8435031" y="7586448"/>
                  <a:pt x="8435031" y="7586448"/>
                  <a:pt x="8434364" y="7590939"/>
                </a:cubicBezTo>
                <a:cubicBezTo>
                  <a:pt x="8443880" y="7588167"/>
                  <a:pt x="8442546" y="7597152"/>
                  <a:pt x="8441878" y="7601643"/>
                </a:cubicBezTo>
                <a:cubicBezTo>
                  <a:pt x="8443213" y="7592659"/>
                  <a:pt x="8453394" y="7585391"/>
                  <a:pt x="8455396" y="7571915"/>
                </a:cubicBezTo>
                <a:lnTo>
                  <a:pt x="8451391" y="7598869"/>
                </a:lnTo>
                <a:cubicBezTo>
                  <a:pt x="8458238" y="7614064"/>
                  <a:pt x="8446721" y="7630314"/>
                  <a:pt x="8446053" y="7634808"/>
                </a:cubicBezTo>
                <a:cubicBezTo>
                  <a:pt x="8442716" y="7657270"/>
                  <a:pt x="8439379" y="7679731"/>
                  <a:pt x="8436710" y="7697700"/>
                </a:cubicBezTo>
                <a:cubicBezTo>
                  <a:pt x="8427862" y="7695981"/>
                  <a:pt x="8428530" y="7691488"/>
                  <a:pt x="8428530" y="7691488"/>
                </a:cubicBezTo>
                <a:cubicBezTo>
                  <a:pt x="8427862" y="7695981"/>
                  <a:pt x="8427195" y="7700473"/>
                  <a:pt x="8426527" y="7704967"/>
                </a:cubicBezTo>
                <a:cubicBezTo>
                  <a:pt x="8435375" y="7706683"/>
                  <a:pt x="8424526" y="7718443"/>
                  <a:pt x="8432706" y="7724653"/>
                </a:cubicBezTo>
                <a:cubicBezTo>
                  <a:pt x="8433373" y="7720162"/>
                  <a:pt x="8432706" y="7724653"/>
                  <a:pt x="8441555" y="7726370"/>
                </a:cubicBezTo>
                <a:cubicBezTo>
                  <a:pt x="8442889" y="7717388"/>
                  <a:pt x="8442889" y="7717388"/>
                  <a:pt x="8444224" y="7708403"/>
                </a:cubicBezTo>
                <a:cubicBezTo>
                  <a:pt x="8446226" y="7694927"/>
                  <a:pt x="8439379" y="7679731"/>
                  <a:pt x="8449562" y="7672464"/>
                </a:cubicBezTo>
                <a:cubicBezTo>
                  <a:pt x="8458410" y="7674183"/>
                  <a:pt x="8458410" y="7674183"/>
                  <a:pt x="8459077" y="7669690"/>
                </a:cubicBezTo>
                <a:cubicBezTo>
                  <a:pt x="8454445" y="7654925"/>
                  <a:pt x="8459763" y="7642093"/>
                  <a:pt x="8460951" y="7622606"/>
                </a:cubicBezTo>
                <a:lnTo>
                  <a:pt x="8460241" y="7600585"/>
                </a:lnTo>
                <a:lnTo>
                  <a:pt x="8460409" y="7599466"/>
                </a:lnTo>
                <a:cubicBezTo>
                  <a:pt x="8460741" y="7597219"/>
                  <a:pt x="8461241" y="7593849"/>
                  <a:pt x="8461575" y="7591603"/>
                </a:cubicBezTo>
                <a:lnTo>
                  <a:pt x="8466247" y="7560156"/>
                </a:lnTo>
                <a:cubicBezTo>
                  <a:pt x="8465579" y="7564651"/>
                  <a:pt x="8456730" y="7562933"/>
                  <a:pt x="8456063" y="7567423"/>
                </a:cubicBezTo>
                <a:lnTo>
                  <a:pt x="8458065" y="7553945"/>
                </a:lnTo>
                <a:cubicBezTo>
                  <a:pt x="8458065" y="7553945"/>
                  <a:pt x="8458733" y="7549454"/>
                  <a:pt x="8458733" y="7549454"/>
                </a:cubicBezTo>
                <a:cubicBezTo>
                  <a:pt x="8459401" y="7544961"/>
                  <a:pt x="8459401" y="7544961"/>
                  <a:pt x="8459401" y="7544961"/>
                </a:cubicBezTo>
                <a:cubicBezTo>
                  <a:pt x="8460069" y="7540468"/>
                  <a:pt x="8467582" y="7551172"/>
                  <a:pt x="8466247" y="7560156"/>
                </a:cubicBezTo>
                <a:lnTo>
                  <a:pt x="8468917" y="7542186"/>
                </a:lnTo>
                <a:cubicBezTo>
                  <a:pt x="8470251" y="7533204"/>
                  <a:pt x="8470919" y="7528710"/>
                  <a:pt x="8472921" y="7515233"/>
                </a:cubicBezTo>
                <a:cubicBezTo>
                  <a:pt x="8473589" y="7510742"/>
                  <a:pt x="8473589" y="7510742"/>
                  <a:pt x="8474256" y="7506249"/>
                </a:cubicBezTo>
                <a:cubicBezTo>
                  <a:pt x="8475590" y="7497264"/>
                  <a:pt x="8486439" y="7485505"/>
                  <a:pt x="8487107" y="7481014"/>
                </a:cubicBezTo>
                <a:cubicBezTo>
                  <a:pt x="8488441" y="7472029"/>
                  <a:pt x="8490443" y="7458553"/>
                  <a:pt x="8491111" y="7454061"/>
                </a:cubicBezTo>
                <a:cubicBezTo>
                  <a:pt x="8491779" y="7449568"/>
                  <a:pt x="8493114" y="7440584"/>
                  <a:pt x="8484933" y="7434372"/>
                </a:cubicBezTo>
                <a:lnTo>
                  <a:pt x="8483599" y="7443356"/>
                </a:lnTo>
                <a:cubicBezTo>
                  <a:pt x="8484933" y="7434372"/>
                  <a:pt x="8476752" y="7428163"/>
                  <a:pt x="8478087" y="7419176"/>
                </a:cubicBezTo>
                <a:cubicBezTo>
                  <a:pt x="8478754" y="7414684"/>
                  <a:pt x="8488938" y="7407421"/>
                  <a:pt x="8480757" y="7401209"/>
                </a:cubicBezTo>
                <a:cubicBezTo>
                  <a:pt x="8481425" y="7396718"/>
                  <a:pt x="8480757" y="7401209"/>
                  <a:pt x="8481425" y="7396718"/>
                </a:cubicBezTo>
                <a:cubicBezTo>
                  <a:pt x="8481425" y="7396718"/>
                  <a:pt x="8482091" y="7392224"/>
                  <a:pt x="8482758" y="7387733"/>
                </a:cubicBezTo>
                <a:cubicBezTo>
                  <a:pt x="8483426" y="7383237"/>
                  <a:pt x="8483426" y="7383237"/>
                  <a:pt x="8484093" y="7378745"/>
                </a:cubicBezTo>
                <a:cubicBezTo>
                  <a:pt x="8485428" y="7369763"/>
                  <a:pt x="8486763" y="7360779"/>
                  <a:pt x="8488097" y="7351794"/>
                </a:cubicBezTo>
                <a:cubicBezTo>
                  <a:pt x="8488765" y="7347302"/>
                  <a:pt x="8488765" y="7347302"/>
                  <a:pt x="8489432" y="7342810"/>
                </a:cubicBezTo>
                <a:cubicBezTo>
                  <a:pt x="8490767" y="7333824"/>
                  <a:pt x="8491435" y="7329332"/>
                  <a:pt x="8492101" y="7324841"/>
                </a:cubicBezTo>
                <a:cubicBezTo>
                  <a:pt x="8492769" y="7320348"/>
                  <a:pt x="8493436" y="7315855"/>
                  <a:pt x="8493436" y="7315855"/>
                </a:cubicBezTo>
                <a:cubicBezTo>
                  <a:pt x="8496106" y="7297886"/>
                  <a:pt x="8498109" y="7284410"/>
                  <a:pt x="8500111" y="7270933"/>
                </a:cubicBezTo>
                <a:cubicBezTo>
                  <a:pt x="8502779" y="7252962"/>
                  <a:pt x="8495935" y="7237767"/>
                  <a:pt x="8507452" y="7221517"/>
                </a:cubicBezTo>
                <a:cubicBezTo>
                  <a:pt x="8508786" y="7212532"/>
                  <a:pt x="8512123" y="7190071"/>
                  <a:pt x="8505279" y="7174876"/>
                </a:cubicBezTo>
                <a:cubicBezTo>
                  <a:pt x="8505946" y="7170384"/>
                  <a:pt x="8515460" y="7167609"/>
                  <a:pt x="8516127" y="7163116"/>
                </a:cubicBezTo>
                <a:cubicBezTo>
                  <a:pt x="8507281" y="7161399"/>
                  <a:pt x="8507281" y="7161399"/>
                  <a:pt x="8508615" y="7152414"/>
                </a:cubicBezTo>
                <a:cubicBezTo>
                  <a:pt x="8499100" y="7155189"/>
                  <a:pt x="8503103" y="7128235"/>
                  <a:pt x="8513955" y="7116476"/>
                </a:cubicBezTo>
                <a:cubicBezTo>
                  <a:pt x="8513955" y="7116476"/>
                  <a:pt x="8513955" y="7116476"/>
                  <a:pt x="8514622" y="7111984"/>
                </a:cubicBezTo>
                <a:cubicBezTo>
                  <a:pt x="8514622" y="7111984"/>
                  <a:pt x="8514622" y="7111984"/>
                  <a:pt x="8515290" y="7107491"/>
                </a:cubicBezTo>
                <a:cubicBezTo>
                  <a:pt x="8515290" y="7107491"/>
                  <a:pt x="8515957" y="7102999"/>
                  <a:pt x="8515957" y="7102999"/>
                </a:cubicBezTo>
                <a:cubicBezTo>
                  <a:pt x="8515957" y="7102999"/>
                  <a:pt x="8515957" y="7102999"/>
                  <a:pt x="8507108" y="7101282"/>
                </a:cubicBezTo>
                <a:lnTo>
                  <a:pt x="8509110" y="7087805"/>
                </a:lnTo>
                <a:cubicBezTo>
                  <a:pt x="8510445" y="7078820"/>
                  <a:pt x="8514449" y="7051865"/>
                  <a:pt x="8516451" y="7038390"/>
                </a:cubicBezTo>
                <a:cubicBezTo>
                  <a:pt x="8517118" y="7033896"/>
                  <a:pt x="8516451" y="7038390"/>
                  <a:pt x="8506935" y="7041162"/>
                </a:cubicBezTo>
                <a:cubicBezTo>
                  <a:pt x="8509604" y="7023195"/>
                  <a:pt x="8520455" y="7011435"/>
                  <a:pt x="8521790" y="7002451"/>
                </a:cubicBezTo>
                <a:cubicBezTo>
                  <a:pt x="8524460" y="6984482"/>
                  <a:pt x="8516278" y="6978271"/>
                  <a:pt x="8518947" y="6960303"/>
                </a:cubicBezTo>
                <a:cubicBezTo>
                  <a:pt x="8519616" y="6955808"/>
                  <a:pt x="8520283" y="6951316"/>
                  <a:pt x="8520950" y="6946825"/>
                </a:cubicBezTo>
                <a:cubicBezTo>
                  <a:pt x="8520283" y="6951316"/>
                  <a:pt x="8511435" y="6949599"/>
                  <a:pt x="8510768" y="6954092"/>
                </a:cubicBezTo>
                <a:cubicBezTo>
                  <a:pt x="8513438" y="6936121"/>
                  <a:pt x="8525621" y="6915377"/>
                  <a:pt x="8520779" y="6886706"/>
                </a:cubicBezTo>
                <a:cubicBezTo>
                  <a:pt x="8520779" y="6886706"/>
                  <a:pt x="8511930" y="6884987"/>
                  <a:pt x="8511930" y="6884987"/>
                </a:cubicBezTo>
                <a:lnTo>
                  <a:pt x="8508593" y="6907451"/>
                </a:lnTo>
                <a:cubicBezTo>
                  <a:pt x="8499746" y="6905732"/>
                  <a:pt x="8509260" y="6902957"/>
                  <a:pt x="8499746" y="6905732"/>
                </a:cubicBezTo>
                <a:lnTo>
                  <a:pt x="8497983" y="6917597"/>
                </a:lnTo>
                <a:lnTo>
                  <a:pt x="8496056" y="6917223"/>
                </a:lnTo>
                <a:cubicBezTo>
                  <a:pt x="8494950" y="6917007"/>
                  <a:pt x="8494950" y="6917007"/>
                  <a:pt x="8494950" y="6917007"/>
                </a:cubicBezTo>
                <a:cubicBezTo>
                  <a:pt x="8494950" y="6917007"/>
                  <a:pt x="8494950" y="6917007"/>
                  <a:pt x="8494282" y="6921500"/>
                </a:cubicBezTo>
                <a:cubicBezTo>
                  <a:pt x="8494282" y="6921500"/>
                  <a:pt x="8493615" y="6925992"/>
                  <a:pt x="8493615" y="6925992"/>
                </a:cubicBezTo>
                <a:cubicBezTo>
                  <a:pt x="8492947" y="6930483"/>
                  <a:pt x="8489736" y="6936793"/>
                  <a:pt x="8487713" y="6942755"/>
                </a:cubicBezTo>
                <a:cubicBezTo>
                  <a:pt x="8485688" y="6948718"/>
                  <a:pt x="8484854" y="6954334"/>
                  <a:pt x="8488944" y="6957437"/>
                </a:cubicBezTo>
                <a:lnTo>
                  <a:pt x="8492947" y="6930484"/>
                </a:lnTo>
                <a:lnTo>
                  <a:pt x="8496144" y="6929974"/>
                </a:lnTo>
                <a:lnTo>
                  <a:pt x="8490402" y="6968625"/>
                </a:lnTo>
                <a:cubicBezTo>
                  <a:pt x="8490402" y="6968625"/>
                  <a:pt x="8490069" y="6970870"/>
                  <a:pt x="8488629" y="6972902"/>
                </a:cubicBezTo>
                <a:lnTo>
                  <a:pt x="8486536" y="6973645"/>
                </a:lnTo>
                <a:lnTo>
                  <a:pt x="8488944" y="6957437"/>
                </a:lnTo>
                <a:cubicBezTo>
                  <a:pt x="8488609" y="6959684"/>
                  <a:pt x="8488109" y="6963053"/>
                  <a:pt x="8486503" y="6966207"/>
                </a:cubicBezTo>
                <a:lnTo>
                  <a:pt x="8480982" y="6970758"/>
                </a:lnTo>
                <a:lnTo>
                  <a:pt x="8481554" y="6966905"/>
                </a:lnTo>
                <a:lnTo>
                  <a:pt x="8482221" y="6962413"/>
                </a:lnTo>
                <a:lnTo>
                  <a:pt x="8482889" y="6957922"/>
                </a:lnTo>
                <a:lnTo>
                  <a:pt x="8483555" y="6953430"/>
                </a:lnTo>
                <a:lnTo>
                  <a:pt x="8481422" y="6946796"/>
                </a:lnTo>
                <a:lnTo>
                  <a:pt x="8482098" y="6942244"/>
                </a:lnTo>
                <a:lnTo>
                  <a:pt x="8481492" y="6942460"/>
                </a:lnTo>
                <a:lnTo>
                  <a:pt x="8481788" y="6940983"/>
                </a:lnTo>
                <a:lnTo>
                  <a:pt x="8482098" y="6942244"/>
                </a:lnTo>
                <a:cubicBezTo>
                  <a:pt x="8482766" y="6937752"/>
                  <a:pt x="8482766" y="6937752"/>
                  <a:pt x="8482766" y="6937752"/>
                </a:cubicBezTo>
                <a:lnTo>
                  <a:pt x="8483061" y="6935763"/>
                </a:lnTo>
                <a:lnTo>
                  <a:pt x="8488228" y="6921982"/>
                </a:lnTo>
                <a:cubicBezTo>
                  <a:pt x="8488228" y="6921982"/>
                  <a:pt x="8488062" y="6923105"/>
                  <a:pt x="8486788" y="6924013"/>
                </a:cubicBezTo>
                <a:lnTo>
                  <a:pt x="8483707" y="6924297"/>
                </a:lnTo>
                <a:lnTo>
                  <a:pt x="8478765" y="6924410"/>
                </a:lnTo>
                <a:lnTo>
                  <a:pt x="8480716" y="6911281"/>
                </a:lnTo>
                <a:lnTo>
                  <a:pt x="8481241" y="6907741"/>
                </a:lnTo>
                <a:lnTo>
                  <a:pt x="8482763" y="6907130"/>
                </a:lnTo>
                <a:cubicBezTo>
                  <a:pt x="8485059" y="6907000"/>
                  <a:pt x="8487437" y="6906305"/>
                  <a:pt x="8488105" y="6901813"/>
                </a:cubicBezTo>
                <a:cubicBezTo>
                  <a:pt x="8488439" y="6899566"/>
                  <a:pt x="8488940" y="6896196"/>
                  <a:pt x="8489272" y="6893950"/>
                </a:cubicBezTo>
                <a:lnTo>
                  <a:pt x="8489440" y="6892827"/>
                </a:lnTo>
                <a:lnTo>
                  <a:pt x="8488330" y="6890734"/>
                </a:lnTo>
                <a:lnTo>
                  <a:pt x="8484168" y="6891436"/>
                </a:lnTo>
                <a:lnTo>
                  <a:pt x="8485993" y="6883418"/>
                </a:lnTo>
                <a:cubicBezTo>
                  <a:pt x="8487766" y="6879141"/>
                  <a:pt x="8490478" y="6876200"/>
                  <a:pt x="8494902" y="6877060"/>
                </a:cubicBezTo>
                <a:cubicBezTo>
                  <a:pt x="8496237" y="6868075"/>
                  <a:pt x="8496237" y="6868075"/>
                  <a:pt x="8497571" y="6859090"/>
                </a:cubicBezTo>
                <a:cubicBezTo>
                  <a:pt x="8497571" y="6859090"/>
                  <a:pt x="8497571" y="6859090"/>
                  <a:pt x="8507088" y="6856317"/>
                </a:cubicBezTo>
                <a:cubicBezTo>
                  <a:pt x="8508422" y="6847333"/>
                  <a:pt x="8510424" y="6833856"/>
                  <a:pt x="8510424" y="6833856"/>
                </a:cubicBezTo>
                <a:cubicBezTo>
                  <a:pt x="8510424" y="6833856"/>
                  <a:pt x="8511759" y="6824871"/>
                  <a:pt x="8511759" y="6824871"/>
                </a:cubicBezTo>
                <a:cubicBezTo>
                  <a:pt x="8511759" y="6824871"/>
                  <a:pt x="8512427" y="6820377"/>
                  <a:pt x="8512427" y="6820377"/>
                </a:cubicBezTo>
                <a:cubicBezTo>
                  <a:pt x="8525278" y="6795143"/>
                  <a:pt x="8527280" y="6781666"/>
                  <a:pt x="8531285" y="6754712"/>
                </a:cubicBezTo>
                <a:cubicBezTo>
                  <a:pt x="8522437" y="6752995"/>
                  <a:pt x="8522437" y="6752995"/>
                  <a:pt x="8521771" y="6757486"/>
                </a:cubicBezTo>
                <a:cubicBezTo>
                  <a:pt x="8517766" y="6784438"/>
                  <a:pt x="8513761" y="6811394"/>
                  <a:pt x="8502910" y="6823153"/>
                </a:cubicBezTo>
                <a:cubicBezTo>
                  <a:pt x="8495399" y="6812448"/>
                  <a:pt x="8495399" y="6812448"/>
                  <a:pt x="8497400" y="6798973"/>
                </a:cubicBezTo>
                <a:cubicBezTo>
                  <a:pt x="8496734" y="6803465"/>
                  <a:pt x="8496734" y="6803465"/>
                  <a:pt x="8496734" y="6803465"/>
                </a:cubicBezTo>
                <a:lnTo>
                  <a:pt x="8493568" y="6803757"/>
                </a:lnTo>
                <a:lnTo>
                  <a:pt x="8496292" y="6785421"/>
                </a:lnTo>
                <a:lnTo>
                  <a:pt x="8500070" y="6781004"/>
                </a:lnTo>
                <a:cubicBezTo>
                  <a:pt x="8500070" y="6781004"/>
                  <a:pt x="8499402" y="6785496"/>
                  <a:pt x="8499402" y="6785496"/>
                </a:cubicBezTo>
                <a:cubicBezTo>
                  <a:pt x="8500070" y="6781004"/>
                  <a:pt x="8510251" y="6773736"/>
                  <a:pt x="8512254" y="6760261"/>
                </a:cubicBezTo>
                <a:cubicBezTo>
                  <a:pt x="8512254" y="6760261"/>
                  <a:pt x="8512922" y="6755768"/>
                  <a:pt x="8512922" y="6755768"/>
                </a:cubicBezTo>
                <a:cubicBezTo>
                  <a:pt x="8513589" y="6751276"/>
                  <a:pt x="8514255" y="6746784"/>
                  <a:pt x="8514924" y="6742291"/>
                </a:cubicBezTo>
                <a:cubicBezTo>
                  <a:pt x="8515590" y="6737798"/>
                  <a:pt x="8515590" y="6737798"/>
                  <a:pt x="8515590" y="6737798"/>
                </a:cubicBezTo>
                <a:cubicBezTo>
                  <a:pt x="8515590" y="6737798"/>
                  <a:pt x="8515590" y="6737798"/>
                  <a:pt x="8506743" y="6736082"/>
                </a:cubicBezTo>
                <a:lnTo>
                  <a:pt x="8508746" y="6722605"/>
                </a:lnTo>
                <a:lnTo>
                  <a:pt x="8507560" y="6721125"/>
                </a:lnTo>
                <a:lnTo>
                  <a:pt x="8514340" y="6709898"/>
                </a:lnTo>
                <a:lnTo>
                  <a:pt x="8512943" y="6702033"/>
                </a:lnTo>
                <a:lnTo>
                  <a:pt x="8516555" y="6695885"/>
                </a:lnTo>
                <a:cubicBezTo>
                  <a:pt x="8517419" y="6692947"/>
                  <a:pt x="8517580" y="6689944"/>
                  <a:pt x="8517486" y="6686748"/>
                </a:cubicBezTo>
                <a:lnTo>
                  <a:pt x="8517475" y="6682940"/>
                </a:lnTo>
                <a:lnTo>
                  <a:pt x="8519784" y="6680914"/>
                </a:lnTo>
                <a:cubicBezTo>
                  <a:pt x="8521140" y="6679445"/>
                  <a:pt x="8521140" y="6679445"/>
                  <a:pt x="8520806" y="6681691"/>
                </a:cubicBezTo>
                <a:cubicBezTo>
                  <a:pt x="8520139" y="6686183"/>
                  <a:pt x="8520139" y="6686183"/>
                  <a:pt x="8520139" y="6686183"/>
                </a:cubicBezTo>
                <a:cubicBezTo>
                  <a:pt x="8519471" y="6690675"/>
                  <a:pt x="8519471" y="6690675"/>
                  <a:pt x="8518804" y="6695167"/>
                </a:cubicBezTo>
                <a:cubicBezTo>
                  <a:pt x="8517470" y="6704149"/>
                  <a:pt x="8518136" y="6699660"/>
                  <a:pt x="8517470" y="6704149"/>
                </a:cubicBezTo>
                <a:cubicBezTo>
                  <a:pt x="8516803" y="6708643"/>
                  <a:pt x="8516803" y="6708643"/>
                  <a:pt x="8516803" y="6708643"/>
                </a:cubicBezTo>
                <a:lnTo>
                  <a:pt x="8520328" y="6709328"/>
                </a:lnTo>
                <a:lnTo>
                  <a:pt x="8519594" y="6710845"/>
                </a:lnTo>
                <a:cubicBezTo>
                  <a:pt x="8519594" y="6710845"/>
                  <a:pt x="8518928" y="6715336"/>
                  <a:pt x="8518928" y="6715336"/>
                </a:cubicBezTo>
                <a:cubicBezTo>
                  <a:pt x="8518260" y="6719830"/>
                  <a:pt x="8518260" y="6719830"/>
                  <a:pt x="8518260" y="6719830"/>
                </a:cubicBezTo>
                <a:lnTo>
                  <a:pt x="8517654" y="6723909"/>
                </a:lnTo>
                <a:lnTo>
                  <a:pt x="8517470" y="6723815"/>
                </a:lnTo>
                <a:cubicBezTo>
                  <a:pt x="8516472" y="6722368"/>
                  <a:pt x="8516653" y="6721149"/>
                  <a:pt x="8516653" y="6721149"/>
                </a:cubicBezTo>
                <a:cubicBezTo>
                  <a:pt x="8515929" y="6726023"/>
                  <a:pt x="8515929" y="6726023"/>
                  <a:pt x="8515929" y="6726023"/>
                </a:cubicBezTo>
                <a:cubicBezTo>
                  <a:pt x="8515929" y="6726023"/>
                  <a:pt x="8515749" y="6727242"/>
                  <a:pt x="8516837" y="6728080"/>
                </a:cubicBezTo>
                <a:cubicBezTo>
                  <a:pt x="8517924" y="6728917"/>
                  <a:pt x="8520281" y="6729376"/>
                  <a:pt x="8525355" y="6727854"/>
                </a:cubicBezTo>
                <a:lnTo>
                  <a:pt x="8518727" y="6724459"/>
                </a:lnTo>
                <a:lnTo>
                  <a:pt x="8525419" y="6725264"/>
                </a:lnTo>
                <a:cubicBezTo>
                  <a:pt x="8526609" y="6724918"/>
                  <a:pt x="8526775" y="6723793"/>
                  <a:pt x="8527109" y="6721547"/>
                </a:cubicBezTo>
                <a:cubicBezTo>
                  <a:pt x="8527109" y="6721547"/>
                  <a:pt x="8527109" y="6721547"/>
                  <a:pt x="8527776" y="6717056"/>
                </a:cubicBezTo>
                <a:cubicBezTo>
                  <a:pt x="8527776" y="6717056"/>
                  <a:pt x="8528444" y="6712564"/>
                  <a:pt x="8528444" y="6712564"/>
                </a:cubicBezTo>
                <a:cubicBezTo>
                  <a:pt x="8530445" y="6699086"/>
                  <a:pt x="8533116" y="6681116"/>
                  <a:pt x="8534451" y="6672133"/>
                </a:cubicBezTo>
                <a:lnTo>
                  <a:pt x="8530534" y="6677485"/>
                </a:lnTo>
                <a:lnTo>
                  <a:pt x="8531646" y="6670003"/>
                </a:lnTo>
                <a:lnTo>
                  <a:pt x="8534451" y="6672133"/>
                </a:lnTo>
                <a:cubicBezTo>
                  <a:pt x="8535118" y="6667641"/>
                  <a:pt x="8535118" y="6667641"/>
                  <a:pt x="8535784" y="6663148"/>
                </a:cubicBezTo>
                <a:cubicBezTo>
                  <a:pt x="8535784" y="6663148"/>
                  <a:pt x="8536452" y="6658656"/>
                  <a:pt x="8536452" y="6658656"/>
                </a:cubicBezTo>
                <a:lnTo>
                  <a:pt x="8534586" y="6649594"/>
                </a:lnTo>
                <a:lnTo>
                  <a:pt x="8526269" y="6665923"/>
                </a:lnTo>
                <a:lnTo>
                  <a:pt x="8529914" y="6668689"/>
                </a:lnTo>
                <a:lnTo>
                  <a:pt x="8525208" y="6675034"/>
                </a:lnTo>
                <a:lnTo>
                  <a:pt x="8517436" y="6669135"/>
                </a:lnTo>
                <a:lnTo>
                  <a:pt x="8517421" y="6664204"/>
                </a:lnTo>
                <a:lnTo>
                  <a:pt x="8516765" y="6668624"/>
                </a:lnTo>
                <a:lnTo>
                  <a:pt x="8513960" y="6666496"/>
                </a:lnTo>
                <a:lnTo>
                  <a:pt x="8512625" y="6675480"/>
                </a:lnTo>
                <a:lnTo>
                  <a:pt x="8508937" y="6671677"/>
                </a:lnTo>
                <a:lnTo>
                  <a:pt x="8511891" y="6663129"/>
                </a:lnTo>
                <a:cubicBezTo>
                  <a:pt x="8513831" y="6657730"/>
                  <a:pt x="8514665" y="6652115"/>
                  <a:pt x="8511242" y="6644517"/>
                </a:cubicBezTo>
                <a:cubicBezTo>
                  <a:pt x="8511575" y="6642271"/>
                  <a:pt x="8513955" y="6641578"/>
                  <a:pt x="8516334" y="6640883"/>
                </a:cubicBezTo>
                <a:lnTo>
                  <a:pt x="8517934" y="6639741"/>
                </a:lnTo>
                <a:lnTo>
                  <a:pt x="8515295" y="6657511"/>
                </a:lnTo>
                <a:cubicBezTo>
                  <a:pt x="8515295" y="6657511"/>
                  <a:pt x="8521023" y="6653425"/>
                  <a:pt x="8520717" y="6646866"/>
                </a:cubicBezTo>
                <a:lnTo>
                  <a:pt x="8518017" y="6639684"/>
                </a:lnTo>
                <a:lnTo>
                  <a:pt x="8518193" y="6639557"/>
                </a:lnTo>
                <a:lnTo>
                  <a:pt x="8521056" y="6639747"/>
                </a:lnTo>
                <a:lnTo>
                  <a:pt x="8520759" y="6641744"/>
                </a:lnTo>
                <a:lnTo>
                  <a:pt x="8524801" y="6638411"/>
                </a:lnTo>
                <a:lnTo>
                  <a:pt x="8527480" y="6636768"/>
                </a:lnTo>
                <a:lnTo>
                  <a:pt x="8527576" y="6636122"/>
                </a:lnTo>
                <a:lnTo>
                  <a:pt x="8529835" y="6634260"/>
                </a:lnTo>
                <a:cubicBezTo>
                  <a:pt x="8531441" y="6631106"/>
                  <a:pt x="8531941" y="6627737"/>
                  <a:pt x="8532275" y="6625492"/>
                </a:cubicBezTo>
                <a:cubicBezTo>
                  <a:pt x="8531608" y="6629984"/>
                  <a:pt x="8530940" y="6634476"/>
                  <a:pt x="8540457" y="6631702"/>
                </a:cubicBezTo>
                <a:cubicBezTo>
                  <a:pt x="8540457" y="6631702"/>
                  <a:pt x="8540957" y="6628333"/>
                  <a:pt x="8541374" y="6625525"/>
                </a:cubicBezTo>
                <a:lnTo>
                  <a:pt x="8541802" y="6622643"/>
                </a:lnTo>
                <a:lnTo>
                  <a:pt x="8541810" y="6622594"/>
                </a:lnTo>
                <a:lnTo>
                  <a:pt x="8543793" y="6609241"/>
                </a:lnTo>
                <a:cubicBezTo>
                  <a:pt x="8544461" y="6604748"/>
                  <a:pt x="8544461" y="6604748"/>
                  <a:pt x="8544461" y="6604748"/>
                </a:cubicBezTo>
                <a:cubicBezTo>
                  <a:pt x="8545128" y="6600256"/>
                  <a:pt x="8545128" y="6600256"/>
                  <a:pt x="8536947" y="6594046"/>
                </a:cubicBezTo>
                <a:cubicBezTo>
                  <a:pt x="8545796" y="6595765"/>
                  <a:pt x="8545796" y="6595765"/>
                  <a:pt x="8545796" y="6595765"/>
                </a:cubicBezTo>
                <a:cubicBezTo>
                  <a:pt x="8538282" y="6585062"/>
                  <a:pt x="8548465" y="6577794"/>
                  <a:pt x="8550467" y="6564318"/>
                </a:cubicBezTo>
                <a:cubicBezTo>
                  <a:pt x="8549800" y="6568809"/>
                  <a:pt x="8549800" y="6568809"/>
                  <a:pt x="8540951" y="6567093"/>
                </a:cubicBezTo>
                <a:cubicBezTo>
                  <a:pt x="8542285" y="6558107"/>
                  <a:pt x="8540283" y="6571585"/>
                  <a:pt x="8532772" y="6560883"/>
                </a:cubicBezTo>
                <a:cubicBezTo>
                  <a:pt x="8533439" y="6556391"/>
                  <a:pt x="8534774" y="6547406"/>
                  <a:pt x="8535440" y="6542912"/>
                </a:cubicBezTo>
                <a:cubicBezTo>
                  <a:pt x="8546290" y="6531154"/>
                  <a:pt x="8539445" y="6515960"/>
                  <a:pt x="8541448" y="6502481"/>
                </a:cubicBezTo>
                <a:cubicBezTo>
                  <a:pt x="8540113" y="6511467"/>
                  <a:pt x="8548293" y="6517676"/>
                  <a:pt x="8547625" y="6522170"/>
                </a:cubicBezTo>
                <a:lnTo>
                  <a:pt x="8544288" y="6544629"/>
                </a:lnTo>
                <a:cubicBezTo>
                  <a:pt x="8554471" y="6537366"/>
                  <a:pt x="8547625" y="6522170"/>
                  <a:pt x="8548293" y="6517676"/>
                </a:cubicBezTo>
                <a:cubicBezTo>
                  <a:pt x="8548959" y="6513184"/>
                  <a:pt x="8549627" y="6508693"/>
                  <a:pt x="8550294" y="6504201"/>
                </a:cubicBezTo>
                <a:cubicBezTo>
                  <a:pt x="8553631" y="6481738"/>
                  <a:pt x="8556968" y="6459277"/>
                  <a:pt x="8559638" y="6441307"/>
                </a:cubicBezTo>
                <a:lnTo>
                  <a:pt x="8553094" y="6436340"/>
                </a:lnTo>
                <a:lnTo>
                  <a:pt x="8550791" y="6439589"/>
                </a:lnTo>
                <a:lnTo>
                  <a:pt x="8552480" y="6435875"/>
                </a:lnTo>
                <a:lnTo>
                  <a:pt x="8551458" y="6435097"/>
                </a:lnTo>
                <a:cubicBezTo>
                  <a:pt x="8551458" y="6435097"/>
                  <a:pt x="8542610" y="6433380"/>
                  <a:pt x="8542610" y="6433380"/>
                </a:cubicBezTo>
                <a:cubicBezTo>
                  <a:pt x="8543276" y="6428888"/>
                  <a:pt x="8543276" y="6428888"/>
                  <a:pt x="8543276" y="6428888"/>
                </a:cubicBezTo>
                <a:cubicBezTo>
                  <a:pt x="8552126" y="6430606"/>
                  <a:pt x="8544612" y="6419904"/>
                  <a:pt x="8553460" y="6421619"/>
                </a:cubicBezTo>
                <a:lnTo>
                  <a:pt x="8554795" y="6412636"/>
                </a:lnTo>
                <a:cubicBezTo>
                  <a:pt x="8558217" y="6420234"/>
                  <a:pt x="8557549" y="6424724"/>
                  <a:pt x="8555859" y="6428442"/>
                </a:cubicBezTo>
                <a:lnTo>
                  <a:pt x="8552480" y="6435875"/>
                </a:lnTo>
                <a:lnTo>
                  <a:pt x="8553094" y="6436340"/>
                </a:lnTo>
                <a:lnTo>
                  <a:pt x="8562307" y="6423337"/>
                </a:lnTo>
                <a:cubicBezTo>
                  <a:pt x="8562307" y="6423337"/>
                  <a:pt x="8561640" y="6427831"/>
                  <a:pt x="8570488" y="6429549"/>
                </a:cubicBezTo>
                <a:cubicBezTo>
                  <a:pt x="8572491" y="6416072"/>
                  <a:pt x="8565644" y="6400877"/>
                  <a:pt x="8566978" y="6391893"/>
                </a:cubicBezTo>
                <a:lnTo>
                  <a:pt x="8566312" y="6396384"/>
                </a:lnTo>
                <a:cubicBezTo>
                  <a:pt x="8565644" y="6400877"/>
                  <a:pt x="8565644" y="6400877"/>
                  <a:pt x="8564977" y="6405369"/>
                </a:cubicBezTo>
                <a:cubicBezTo>
                  <a:pt x="8564977" y="6405369"/>
                  <a:pt x="8564309" y="6409862"/>
                  <a:pt x="8564309" y="6409862"/>
                </a:cubicBezTo>
                <a:cubicBezTo>
                  <a:pt x="8564309" y="6409862"/>
                  <a:pt x="8563642" y="6414355"/>
                  <a:pt x="8563642" y="6414355"/>
                </a:cubicBezTo>
                <a:cubicBezTo>
                  <a:pt x="8563642" y="6414355"/>
                  <a:pt x="8564309" y="6409862"/>
                  <a:pt x="8555462" y="6408144"/>
                </a:cubicBezTo>
                <a:cubicBezTo>
                  <a:pt x="8556130" y="6403653"/>
                  <a:pt x="8557464" y="6394667"/>
                  <a:pt x="8557464" y="6394667"/>
                </a:cubicBezTo>
                <a:cubicBezTo>
                  <a:pt x="8558132" y="6390175"/>
                  <a:pt x="8557464" y="6394667"/>
                  <a:pt x="8558132" y="6390175"/>
                </a:cubicBezTo>
                <a:cubicBezTo>
                  <a:pt x="8559466" y="6381188"/>
                  <a:pt x="8559466" y="6381188"/>
                  <a:pt x="8560134" y="6376697"/>
                </a:cubicBezTo>
                <a:cubicBezTo>
                  <a:pt x="8569648" y="6373925"/>
                  <a:pt x="8570983" y="6364939"/>
                  <a:pt x="8571651" y="6360447"/>
                </a:cubicBezTo>
                <a:cubicBezTo>
                  <a:pt x="8579831" y="6366656"/>
                  <a:pt x="8579164" y="6371148"/>
                  <a:pt x="8579164" y="6371148"/>
                </a:cubicBezTo>
                <a:cubicBezTo>
                  <a:pt x="8579164" y="6371148"/>
                  <a:pt x="8579164" y="6371148"/>
                  <a:pt x="8578497" y="6375643"/>
                </a:cubicBezTo>
                <a:cubicBezTo>
                  <a:pt x="8578497" y="6375643"/>
                  <a:pt x="8577162" y="6384626"/>
                  <a:pt x="8576494" y="6389118"/>
                </a:cubicBezTo>
                <a:cubicBezTo>
                  <a:pt x="8585341" y="6390837"/>
                  <a:pt x="8586676" y="6381850"/>
                  <a:pt x="8586676" y="6381850"/>
                </a:cubicBezTo>
                <a:cubicBezTo>
                  <a:pt x="8589347" y="6363883"/>
                  <a:pt x="8591348" y="6350406"/>
                  <a:pt x="8594018" y="6332437"/>
                </a:cubicBezTo>
                <a:cubicBezTo>
                  <a:pt x="8594685" y="6327945"/>
                  <a:pt x="8594685" y="6327945"/>
                  <a:pt x="8595353" y="6323454"/>
                </a:cubicBezTo>
                <a:lnTo>
                  <a:pt x="8596020" y="6318959"/>
                </a:lnTo>
                <a:lnTo>
                  <a:pt x="8596688" y="6314468"/>
                </a:lnTo>
                <a:lnTo>
                  <a:pt x="8597354" y="6309976"/>
                </a:lnTo>
                <a:cubicBezTo>
                  <a:pt x="8598022" y="6305484"/>
                  <a:pt x="8598022" y="6305484"/>
                  <a:pt x="8598689" y="6300990"/>
                </a:cubicBezTo>
                <a:cubicBezTo>
                  <a:pt x="8598689" y="6300990"/>
                  <a:pt x="8598689" y="6300990"/>
                  <a:pt x="8599357" y="6296498"/>
                </a:cubicBezTo>
                <a:cubicBezTo>
                  <a:pt x="8600024" y="6292007"/>
                  <a:pt x="8600691" y="6287514"/>
                  <a:pt x="8601359" y="6283022"/>
                </a:cubicBezTo>
                <a:cubicBezTo>
                  <a:pt x="8604028" y="6265053"/>
                  <a:pt x="8606031" y="6251576"/>
                  <a:pt x="8608700" y="6233608"/>
                </a:cubicBezTo>
                <a:lnTo>
                  <a:pt x="8612037" y="6211146"/>
                </a:lnTo>
                <a:cubicBezTo>
                  <a:pt x="8611369" y="6215637"/>
                  <a:pt x="8610035" y="6224620"/>
                  <a:pt x="8600521" y="6227397"/>
                </a:cubicBezTo>
                <a:cubicBezTo>
                  <a:pt x="8601855" y="6218412"/>
                  <a:pt x="8603190" y="6209428"/>
                  <a:pt x="8605193" y="6195952"/>
                </a:cubicBezTo>
                <a:cubicBezTo>
                  <a:pt x="8596344" y="6194233"/>
                  <a:pt x="8595008" y="6203217"/>
                  <a:pt x="8595008" y="6203217"/>
                </a:cubicBezTo>
                <a:lnTo>
                  <a:pt x="8599013" y="6176264"/>
                </a:lnTo>
                <a:lnTo>
                  <a:pt x="8601015" y="6162787"/>
                </a:lnTo>
                <a:cubicBezTo>
                  <a:pt x="8601682" y="6158294"/>
                  <a:pt x="8609864" y="6164504"/>
                  <a:pt x="8611199" y="6155519"/>
                </a:cubicBezTo>
                <a:cubicBezTo>
                  <a:pt x="8611533" y="6153273"/>
                  <a:pt x="8612033" y="6149903"/>
                  <a:pt x="8612366" y="6147657"/>
                </a:cubicBezTo>
                <a:lnTo>
                  <a:pt x="8612533" y="6146536"/>
                </a:lnTo>
                <a:lnTo>
                  <a:pt x="8611422" y="6144441"/>
                </a:lnTo>
                <a:cubicBezTo>
                  <a:pt x="8608995" y="6143538"/>
                  <a:pt x="8603518" y="6145940"/>
                  <a:pt x="8603017" y="6149308"/>
                </a:cubicBezTo>
                <a:cubicBezTo>
                  <a:pt x="8603685" y="6144818"/>
                  <a:pt x="8603685" y="6144818"/>
                  <a:pt x="8604352" y="6140325"/>
                </a:cubicBezTo>
                <a:cubicBezTo>
                  <a:pt x="8605020" y="6135832"/>
                  <a:pt x="8606353" y="6126848"/>
                  <a:pt x="8607021" y="6122355"/>
                </a:cubicBezTo>
                <a:cubicBezTo>
                  <a:pt x="8607689" y="6117864"/>
                  <a:pt x="8607689" y="6117864"/>
                  <a:pt x="8607689" y="6117864"/>
                </a:cubicBezTo>
                <a:cubicBezTo>
                  <a:pt x="8608356" y="6113372"/>
                  <a:pt x="8610359" y="6099895"/>
                  <a:pt x="8602179" y="6093684"/>
                </a:cubicBezTo>
                <a:cubicBezTo>
                  <a:pt x="8602179" y="6093684"/>
                  <a:pt x="8602846" y="6089190"/>
                  <a:pt x="8602846" y="6089190"/>
                </a:cubicBezTo>
                <a:cubicBezTo>
                  <a:pt x="8611694" y="6090909"/>
                  <a:pt x="8611694" y="6090909"/>
                  <a:pt x="8612360" y="6086416"/>
                </a:cubicBezTo>
                <a:cubicBezTo>
                  <a:pt x="8613027" y="6081925"/>
                  <a:pt x="8614362" y="6072940"/>
                  <a:pt x="8615030" y="6068448"/>
                </a:cubicBezTo>
                <a:cubicBezTo>
                  <a:pt x="8617032" y="6054969"/>
                  <a:pt x="8620369" y="6032509"/>
                  <a:pt x="8623039" y="6014540"/>
                </a:cubicBezTo>
                <a:cubicBezTo>
                  <a:pt x="8625041" y="6001064"/>
                  <a:pt x="8626375" y="5992079"/>
                  <a:pt x="8628378" y="5978601"/>
                </a:cubicBezTo>
                <a:cubicBezTo>
                  <a:pt x="8638562" y="5971336"/>
                  <a:pt x="8640563" y="5957859"/>
                  <a:pt x="8633716" y="5942663"/>
                </a:cubicBezTo>
                <a:cubicBezTo>
                  <a:pt x="8643900" y="5935398"/>
                  <a:pt x="8644567" y="5930905"/>
                  <a:pt x="8643900" y="5935398"/>
                </a:cubicBezTo>
                <a:cubicBezTo>
                  <a:pt x="8643233" y="5939890"/>
                  <a:pt x="8643233" y="5939890"/>
                  <a:pt x="8643233" y="5939890"/>
                </a:cubicBezTo>
                <a:cubicBezTo>
                  <a:pt x="8642566" y="5944380"/>
                  <a:pt x="8642566" y="5944380"/>
                  <a:pt x="8641898" y="5948875"/>
                </a:cubicBezTo>
                <a:cubicBezTo>
                  <a:pt x="8640563" y="5957859"/>
                  <a:pt x="8641230" y="5953368"/>
                  <a:pt x="8640563" y="5957859"/>
                </a:cubicBezTo>
                <a:cubicBezTo>
                  <a:pt x="8639896" y="5962350"/>
                  <a:pt x="8639896" y="5962350"/>
                  <a:pt x="8639896" y="5962350"/>
                </a:cubicBezTo>
                <a:cubicBezTo>
                  <a:pt x="8639896" y="5962350"/>
                  <a:pt x="8648743" y="5964068"/>
                  <a:pt x="8648743" y="5964068"/>
                </a:cubicBezTo>
                <a:cubicBezTo>
                  <a:pt x="8648743" y="5964068"/>
                  <a:pt x="8649410" y="5959577"/>
                  <a:pt x="8649410" y="5959577"/>
                </a:cubicBezTo>
                <a:cubicBezTo>
                  <a:pt x="8649410" y="5959577"/>
                  <a:pt x="8650745" y="5950591"/>
                  <a:pt x="8650745" y="5950591"/>
                </a:cubicBezTo>
                <a:cubicBezTo>
                  <a:pt x="8651413" y="5946099"/>
                  <a:pt x="8651413" y="5946099"/>
                  <a:pt x="8652080" y="5941608"/>
                </a:cubicBezTo>
                <a:lnTo>
                  <a:pt x="8655417" y="5919146"/>
                </a:lnTo>
                <a:cubicBezTo>
                  <a:pt x="8653414" y="5932623"/>
                  <a:pt x="8644567" y="5930905"/>
                  <a:pt x="8637054" y="5920203"/>
                </a:cubicBezTo>
                <a:lnTo>
                  <a:pt x="8635719" y="5929187"/>
                </a:lnTo>
                <a:cubicBezTo>
                  <a:pt x="8626872" y="5927469"/>
                  <a:pt x="8628207" y="5918484"/>
                  <a:pt x="8629541" y="5909499"/>
                </a:cubicBezTo>
                <a:cubicBezTo>
                  <a:pt x="8629541" y="5909499"/>
                  <a:pt x="8630209" y="5905008"/>
                  <a:pt x="8630209" y="5905008"/>
                </a:cubicBezTo>
                <a:lnTo>
                  <a:pt x="8630877" y="5900516"/>
                </a:lnTo>
                <a:cubicBezTo>
                  <a:pt x="8630877" y="5900516"/>
                  <a:pt x="8631543" y="5896021"/>
                  <a:pt x="8631543" y="5896021"/>
                </a:cubicBezTo>
                <a:lnTo>
                  <a:pt x="8634212" y="5878054"/>
                </a:lnTo>
                <a:cubicBezTo>
                  <a:pt x="8625364" y="5876335"/>
                  <a:pt x="8627366" y="5862859"/>
                  <a:pt x="8626698" y="5867350"/>
                </a:cubicBezTo>
                <a:cubicBezTo>
                  <a:pt x="8619855" y="5852158"/>
                  <a:pt x="8629368" y="5849383"/>
                  <a:pt x="8632705" y="5826920"/>
                </a:cubicBezTo>
                <a:cubicBezTo>
                  <a:pt x="8632705" y="5826920"/>
                  <a:pt x="8633372" y="5822429"/>
                  <a:pt x="8634040" y="5817936"/>
                </a:cubicBezTo>
                <a:cubicBezTo>
                  <a:pt x="8634708" y="5813443"/>
                  <a:pt x="8625860" y="5811726"/>
                  <a:pt x="8626528" y="5807233"/>
                </a:cubicBezTo>
                <a:cubicBezTo>
                  <a:pt x="8638045" y="5790983"/>
                  <a:pt x="8640713" y="5773014"/>
                  <a:pt x="8643384" y="5755043"/>
                </a:cubicBezTo>
                <a:cubicBezTo>
                  <a:pt x="8644718" y="5746059"/>
                  <a:pt x="8644051" y="5750551"/>
                  <a:pt x="8645386" y="5741567"/>
                </a:cubicBezTo>
                <a:cubicBezTo>
                  <a:pt x="8647387" y="5728089"/>
                  <a:pt x="8634536" y="5753326"/>
                  <a:pt x="8634536" y="5753326"/>
                </a:cubicBezTo>
                <a:cubicBezTo>
                  <a:pt x="8633869" y="5757819"/>
                  <a:pt x="8624353" y="5760593"/>
                  <a:pt x="8623686" y="5765085"/>
                </a:cubicBezTo>
                <a:cubicBezTo>
                  <a:pt x="8632534" y="5766803"/>
                  <a:pt x="8631867" y="5771295"/>
                  <a:pt x="8631200" y="5775787"/>
                </a:cubicBezTo>
                <a:cubicBezTo>
                  <a:pt x="8630532" y="5780280"/>
                  <a:pt x="8629197" y="5789264"/>
                  <a:pt x="8628530" y="5793758"/>
                </a:cubicBezTo>
                <a:cubicBezTo>
                  <a:pt x="8627863" y="5798249"/>
                  <a:pt x="8627195" y="5802742"/>
                  <a:pt x="8625422" y="5807019"/>
                </a:cubicBezTo>
                <a:lnTo>
                  <a:pt x="8615677" y="5818993"/>
                </a:lnTo>
                <a:lnTo>
                  <a:pt x="8615593" y="5819553"/>
                </a:lnTo>
                <a:cubicBezTo>
                  <a:pt x="8615344" y="5821239"/>
                  <a:pt x="8615010" y="5823486"/>
                  <a:pt x="8615010" y="5823486"/>
                </a:cubicBezTo>
                <a:cubicBezTo>
                  <a:pt x="8614342" y="5827976"/>
                  <a:pt x="8614342" y="5827976"/>
                  <a:pt x="8614342" y="5827976"/>
                </a:cubicBezTo>
                <a:lnTo>
                  <a:pt x="8613674" y="5832469"/>
                </a:lnTo>
                <a:cubicBezTo>
                  <a:pt x="8604828" y="5830752"/>
                  <a:pt x="8602826" y="5844228"/>
                  <a:pt x="8604828" y="5830752"/>
                </a:cubicBezTo>
                <a:cubicBezTo>
                  <a:pt x="8603493" y="5839737"/>
                  <a:pt x="8603493" y="5839737"/>
                  <a:pt x="8602826" y="5844228"/>
                </a:cubicBezTo>
                <a:cubicBezTo>
                  <a:pt x="8601492" y="5853213"/>
                  <a:pt x="8602159" y="5848720"/>
                  <a:pt x="8600825" y="5857704"/>
                </a:cubicBezTo>
                <a:lnTo>
                  <a:pt x="8600157" y="5862198"/>
                </a:lnTo>
                <a:cubicBezTo>
                  <a:pt x="8591976" y="5855986"/>
                  <a:pt x="8598821" y="5871180"/>
                  <a:pt x="8590640" y="5864970"/>
                </a:cubicBezTo>
                <a:cubicBezTo>
                  <a:pt x="8589972" y="5869463"/>
                  <a:pt x="8588638" y="5878449"/>
                  <a:pt x="8588638" y="5878449"/>
                </a:cubicBezTo>
                <a:cubicBezTo>
                  <a:pt x="8589305" y="5873956"/>
                  <a:pt x="8579789" y="5876729"/>
                  <a:pt x="8579789" y="5876729"/>
                </a:cubicBezTo>
                <a:cubicBezTo>
                  <a:pt x="8580457" y="5872238"/>
                  <a:pt x="8581124" y="5867744"/>
                  <a:pt x="8581791" y="5863253"/>
                </a:cubicBezTo>
                <a:cubicBezTo>
                  <a:pt x="8582459" y="5858760"/>
                  <a:pt x="8583794" y="5849776"/>
                  <a:pt x="8583794" y="5849776"/>
                </a:cubicBezTo>
                <a:cubicBezTo>
                  <a:pt x="8585128" y="5840792"/>
                  <a:pt x="8585128" y="5840792"/>
                  <a:pt x="8586463" y="5831807"/>
                </a:cubicBezTo>
                <a:cubicBezTo>
                  <a:pt x="8587130" y="5827315"/>
                  <a:pt x="8578284" y="5825598"/>
                  <a:pt x="8578284" y="5825598"/>
                </a:cubicBezTo>
                <a:lnTo>
                  <a:pt x="8576281" y="5839073"/>
                </a:lnTo>
                <a:cubicBezTo>
                  <a:pt x="8568100" y="5832864"/>
                  <a:pt x="8566766" y="5841848"/>
                  <a:pt x="8567433" y="5837355"/>
                </a:cubicBezTo>
                <a:lnTo>
                  <a:pt x="8579636" y="5793506"/>
                </a:lnTo>
                <a:lnTo>
                  <a:pt x="8574106" y="5792432"/>
                </a:lnTo>
                <a:lnTo>
                  <a:pt x="8580451" y="5790583"/>
                </a:lnTo>
                <a:lnTo>
                  <a:pt x="8586959" y="5767197"/>
                </a:lnTo>
                <a:cubicBezTo>
                  <a:pt x="8586959" y="5767197"/>
                  <a:pt x="8585624" y="5776183"/>
                  <a:pt x="8594472" y="5777899"/>
                </a:cubicBezTo>
                <a:cubicBezTo>
                  <a:pt x="8595139" y="5773408"/>
                  <a:pt x="8596474" y="5764422"/>
                  <a:pt x="8597141" y="5759930"/>
                </a:cubicBezTo>
                <a:cubicBezTo>
                  <a:pt x="8596474" y="5764422"/>
                  <a:pt x="8595806" y="5768914"/>
                  <a:pt x="8603988" y="5775126"/>
                </a:cubicBezTo>
                <a:cubicBezTo>
                  <a:pt x="8606657" y="5757156"/>
                  <a:pt x="8608659" y="5743679"/>
                  <a:pt x="8611328" y="5725709"/>
                </a:cubicBezTo>
                <a:cubicBezTo>
                  <a:pt x="8611328" y="5725709"/>
                  <a:pt x="8611996" y="5721218"/>
                  <a:pt x="8620846" y="5722936"/>
                </a:cubicBezTo>
                <a:lnTo>
                  <a:pt x="8621513" y="5718444"/>
                </a:lnTo>
                <a:cubicBezTo>
                  <a:pt x="8613330" y="5712234"/>
                  <a:pt x="8611996" y="5721218"/>
                  <a:pt x="8615333" y="5698756"/>
                </a:cubicBezTo>
                <a:cubicBezTo>
                  <a:pt x="8615333" y="5698756"/>
                  <a:pt x="8606484" y="5697038"/>
                  <a:pt x="8606484" y="5697038"/>
                </a:cubicBezTo>
                <a:cubicBezTo>
                  <a:pt x="8607151" y="5692546"/>
                  <a:pt x="8608486" y="5683562"/>
                  <a:pt x="8609154" y="5679068"/>
                </a:cubicBezTo>
                <a:cubicBezTo>
                  <a:pt x="8609154" y="5679068"/>
                  <a:pt x="8607819" y="5688051"/>
                  <a:pt x="8600308" y="5677350"/>
                </a:cubicBezTo>
                <a:cubicBezTo>
                  <a:pt x="8599640" y="5681843"/>
                  <a:pt x="8598972" y="5686335"/>
                  <a:pt x="8590124" y="5684618"/>
                </a:cubicBezTo>
                <a:lnTo>
                  <a:pt x="8590791" y="5680126"/>
                </a:lnTo>
                <a:lnTo>
                  <a:pt x="8588244" y="5681943"/>
                </a:lnTo>
                <a:lnTo>
                  <a:pt x="8578607" y="5700868"/>
                </a:lnTo>
                <a:cubicBezTo>
                  <a:pt x="8578607" y="5700868"/>
                  <a:pt x="8579942" y="5691885"/>
                  <a:pt x="8579942" y="5691885"/>
                </a:cubicBezTo>
                <a:cubicBezTo>
                  <a:pt x="8579942" y="5691885"/>
                  <a:pt x="8580609" y="5687393"/>
                  <a:pt x="8580609" y="5687393"/>
                </a:cubicBezTo>
                <a:lnTo>
                  <a:pt x="8588244" y="5681943"/>
                </a:lnTo>
                <a:lnTo>
                  <a:pt x="8591459" y="5675631"/>
                </a:lnTo>
                <a:cubicBezTo>
                  <a:pt x="8592125" y="5671139"/>
                  <a:pt x="8592125" y="5671139"/>
                  <a:pt x="8592125" y="5671139"/>
                </a:cubicBezTo>
                <a:cubicBezTo>
                  <a:pt x="8592125" y="5671139"/>
                  <a:pt x="8583278" y="5669423"/>
                  <a:pt x="8583278" y="5669423"/>
                </a:cubicBezTo>
                <a:lnTo>
                  <a:pt x="8583946" y="5664930"/>
                </a:lnTo>
                <a:lnTo>
                  <a:pt x="8584613" y="5660438"/>
                </a:lnTo>
                <a:lnTo>
                  <a:pt x="8585281" y="5655946"/>
                </a:lnTo>
                <a:cubicBezTo>
                  <a:pt x="8575764" y="5658719"/>
                  <a:pt x="8575097" y="5663213"/>
                  <a:pt x="8575764" y="5658719"/>
                </a:cubicBezTo>
                <a:cubicBezTo>
                  <a:pt x="8574429" y="5667704"/>
                  <a:pt x="8573762" y="5672197"/>
                  <a:pt x="8573095" y="5676688"/>
                </a:cubicBezTo>
                <a:cubicBezTo>
                  <a:pt x="8564915" y="5670478"/>
                  <a:pt x="8564249" y="5674970"/>
                  <a:pt x="8564915" y="5670478"/>
                </a:cubicBezTo>
                <a:cubicBezTo>
                  <a:pt x="8554065" y="5682237"/>
                  <a:pt x="8533032" y="5701262"/>
                  <a:pt x="8522848" y="5708528"/>
                </a:cubicBezTo>
                <a:cubicBezTo>
                  <a:pt x="8522848" y="5708528"/>
                  <a:pt x="8523516" y="5704036"/>
                  <a:pt x="8523516" y="5704036"/>
                </a:cubicBezTo>
                <a:cubicBezTo>
                  <a:pt x="8514002" y="5706811"/>
                  <a:pt x="8515337" y="5697826"/>
                  <a:pt x="8516672" y="5688841"/>
                </a:cubicBezTo>
                <a:cubicBezTo>
                  <a:pt x="8517339" y="5684349"/>
                  <a:pt x="8518673" y="5675365"/>
                  <a:pt x="8526853" y="5681575"/>
                </a:cubicBezTo>
                <a:cubicBezTo>
                  <a:pt x="8527521" y="5677082"/>
                  <a:pt x="8528187" y="5672589"/>
                  <a:pt x="8528854" y="5668098"/>
                </a:cubicBezTo>
                <a:cubicBezTo>
                  <a:pt x="8537704" y="5669817"/>
                  <a:pt x="8549222" y="5653565"/>
                  <a:pt x="8550557" y="5644579"/>
                </a:cubicBezTo>
                <a:cubicBezTo>
                  <a:pt x="8553226" y="5626612"/>
                  <a:pt x="8541708" y="5642863"/>
                  <a:pt x="8541708" y="5642863"/>
                </a:cubicBezTo>
                <a:cubicBezTo>
                  <a:pt x="8542376" y="5638371"/>
                  <a:pt x="8543043" y="5633878"/>
                  <a:pt x="8543710" y="5629385"/>
                </a:cubicBezTo>
                <a:cubicBezTo>
                  <a:pt x="8545044" y="5620399"/>
                  <a:pt x="8543710" y="5629385"/>
                  <a:pt x="8534194" y="5632159"/>
                </a:cubicBezTo>
                <a:cubicBezTo>
                  <a:pt x="8533861" y="5634405"/>
                  <a:pt x="8531315" y="5636222"/>
                  <a:pt x="8528853" y="5637478"/>
                </a:cubicBezTo>
                <a:lnTo>
                  <a:pt x="8526758" y="5638320"/>
                </a:lnTo>
                <a:lnTo>
                  <a:pt x="8527652" y="5632307"/>
                </a:lnTo>
                <a:cubicBezTo>
                  <a:pt x="8528320" y="5627815"/>
                  <a:pt x="8528320" y="5627815"/>
                  <a:pt x="8528986" y="5623323"/>
                </a:cubicBezTo>
                <a:lnTo>
                  <a:pt x="8532324" y="5600861"/>
                </a:lnTo>
                <a:cubicBezTo>
                  <a:pt x="8530320" y="5614339"/>
                  <a:pt x="8521474" y="5612620"/>
                  <a:pt x="8513960" y="5601918"/>
                </a:cubicBezTo>
                <a:lnTo>
                  <a:pt x="8512625" y="5610903"/>
                </a:lnTo>
                <a:cubicBezTo>
                  <a:pt x="8503779" y="5609185"/>
                  <a:pt x="8505113" y="5600199"/>
                  <a:pt x="8506448" y="5591215"/>
                </a:cubicBezTo>
                <a:cubicBezTo>
                  <a:pt x="8506448" y="5591215"/>
                  <a:pt x="8507115" y="5586724"/>
                  <a:pt x="8507115" y="5586724"/>
                </a:cubicBezTo>
                <a:lnTo>
                  <a:pt x="8507782" y="5582232"/>
                </a:lnTo>
                <a:cubicBezTo>
                  <a:pt x="8507782" y="5582232"/>
                  <a:pt x="8508450" y="5577738"/>
                  <a:pt x="8508450" y="5577738"/>
                </a:cubicBezTo>
                <a:lnTo>
                  <a:pt x="8511119" y="5559769"/>
                </a:lnTo>
                <a:cubicBezTo>
                  <a:pt x="8502271" y="5558050"/>
                  <a:pt x="8504273" y="5544574"/>
                  <a:pt x="8503605" y="5549066"/>
                </a:cubicBezTo>
                <a:cubicBezTo>
                  <a:pt x="8496761" y="5533872"/>
                  <a:pt x="8506274" y="5531097"/>
                  <a:pt x="8509612" y="5508637"/>
                </a:cubicBezTo>
                <a:cubicBezTo>
                  <a:pt x="8509612" y="5508637"/>
                  <a:pt x="8510280" y="5504145"/>
                  <a:pt x="8510947" y="5499652"/>
                </a:cubicBezTo>
                <a:cubicBezTo>
                  <a:pt x="8511614" y="5495158"/>
                  <a:pt x="8502766" y="5493439"/>
                  <a:pt x="8503434" y="5488948"/>
                </a:cubicBezTo>
                <a:cubicBezTo>
                  <a:pt x="8514951" y="5472697"/>
                  <a:pt x="8517620" y="5454729"/>
                  <a:pt x="8520290" y="5436759"/>
                </a:cubicBezTo>
                <a:lnTo>
                  <a:pt x="8520304" y="5436669"/>
                </a:lnTo>
                <a:lnTo>
                  <a:pt x="8521725" y="5436946"/>
                </a:lnTo>
                <a:cubicBezTo>
                  <a:pt x="8522771" y="5437149"/>
                  <a:pt x="8522771" y="5437149"/>
                  <a:pt x="8522771" y="5437149"/>
                </a:cubicBezTo>
                <a:cubicBezTo>
                  <a:pt x="8524108" y="5428153"/>
                  <a:pt x="8526114" y="5414659"/>
                  <a:pt x="8528118" y="5401165"/>
                </a:cubicBezTo>
                <a:lnTo>
                  <a:pt x="8529454" y="5392168"/>
                </a:lnTo>
                <a:cubicBezTo>
                  <a:pt x="8528118" y="5401164"/>
                  <a:pt x="8525187" y="5406381"/>
                  <a:pt x="8522175" y="5412158"/>
                </a:cubicBezTo>
                <a:lnTo>
                  <a:pt x="8518230" y="5424000"/>
                </a:lnTo>
                <a:lnTo>
                  <a:pt x="8517618" y="5424107"/>
                </a:lnTo>
                <a:cubicBezTo>
                  <a:pt x="8514656" y="5428732"/>
                  <a:pt x="8511443" y="5435042"/>
                  <a:pt x="8511443" y="5435042"/>
                </a:cubicBezTo>
                <a:cubicBezTo>
                  <a:pt x="8510775" y="5439535"/>
                  <a:pt x="8501259" y="5442307"/>
                  <a:pt x="8500592" y="5446800"/>
                </a:cubicBezTo>
                <a:cubicBezTo>
                  <a:pt x="8509441" y="5448518"/>
                  <a:pt x="8508774" y="5453010"/>
                  <a:pt x="8508107" y="5457503"/>
                </a:cubicBezTo>
                <a:cubicBezTo>
                  <a:pt x="8507439" y="5461996"/>
                  <a:pt x="8506105" y="5470979"/>
                  <a:pt x="8505437" y="5475473"/>
                </a:cubicBezTo>
                <a:cubicBezTo>
                  <a:pt x="8504769" y="5479965"/>
                  <a:pt x="8504102" y="5484457"/>
                  <a:pt x="8502329" y="5488734"/>
                </a:cubicBezTo>
                <a:lnTo>
                  <a:pt x="8492583" y="5500708"/>
                </a:lnTo>
                <a:lnTo>
                  <a:pt x="8492500" y="5501269"/>
                </a:lnTo>
                <a:cubicBezTo>
                  <a:pt x="8492250" y="5502953"/>
                  <a:pt x="8491916" y="5505202"/>
                  <a:pt x="8491916" y="5505202"/>
                </a:cubicBezTo>
                <a:cubicBezTo>
                  <a:pt x="8491249" y="5509690"/>
                  <a:pt x="8491249" y="5509690"/>
                  <a:pt x="8491249" y="5509690"/>
                </a:cubicBezTo>
                <a:lnTo>
                  <a:pt x="8490581" y="5514185"/>
                </a:lnTo>
                <a:cubicBezTo>
                  <a:pt x="8481735" y="5512467"/>
                  <a:pt x="8479732" y="5525943"/>
                  <a:pt x="8481735" y="5512467"/>
                </a:cubicBezTo>
                <a:cubicBezTo>
                  <a:pt x="8480400" y="5521452"/>
                  <a:pt x="8480400" y="5521452"/>
                  <a:pt x="8479732" y="5525943"/>
                </a:cubicBezTo>
                <a:cubicBezTo>
                  <a:pt x="8478398" y="5534928"/>
                  <a:pt x="8479065" y="5530435"/>
                  <a:pt x="8477730" y="5539418"/>
                </a:cubicBezTo>
                <a:lnTo>
                  <a:pt x="8477063" y="5543914"/>
                </a:lnTo>
                <a:cubicBezTo>
                  <a:pt x="8472972" y="5540807"/>
                  <a:pt x="8472639" y="5543053"/>
                  <a:pt x="8472305" y="5545298"/>
                </a:cubicBezTo>
                <a:lnTo>
                  <a:pt x="8469191" y="5546207"/>
                </a:lnTo>
                <a:lnTo>
                  <a:pt x="8471687" y="5529402"/>
                </a:lnTo>
                <a:cubicBezTo>
                  <a:pt x="8473022" y="5520419"/>
                  <a:pt x="8474357" y="5511434"/>
                  <a:pt x="8475024" y="5506941"/>
                </a:cubicBezTo>
                <a:cubicBezTo>
                  <a:pt x="8475692" y="5502450"/>
                  <a:pt x="8475692" y="5502450"/>
                  <a:pt x="8476359" y="5497956"/>
                </a:cubicBezTo>
                <a:cubicBezTo>
                  <a:pt x="8476359" y="5497956"/>
                  <a:pt x="8477025" y="5493466"/>
                  <a:pt x="8477025" y="5493466"/>
                </a:cubicBezTo>
                <a:cubicBezTo>
                  <a:pt x="8477025" y="5493466"/>
                  <a:pt x="8477693" y="5488972"/>
                  <a:pt x="8477693" y="5488972"/>
                </a:cubicBezTo>
                <a:cubicBezTo>
                  <a:pt x="8479028" y="5479989"/>
                  <a:pt x="8481031" y="5466512"/>
                  <a:pt x="8490544" y="5463736"/>
                </a:cubicBezTo>
                <a:cubicBezTo>
                  <a:pt x="8491212" y="5459246"/>
                  <a:pt x="8481698" y="5462018"/>
                  <a:pt x="8482365" y="5457527"/>
                </a:cubicBezTo>
                <a:cubicBezTo>
                  <a:pt x="8483032" y="5453035"/>
                  <a:pt x="8491880" y="5454751"/>
                  <a:pt x="8491880" y="5454751"/>
                </a:cubicBezTo>
                <a:cubicBezTo>
                  <a:pt x="8493882" y="5441275"/>
                  <a:pt x="8493214" y="5445767"/>
                  <a:pt x="8494550" y="5436781"/>
                </a:cubicBezTo>
                <a:cubicBezTo>
                  <a:pt x="8495217" y="5432291"/>
                  <a:pt x="8485702" y="5435063"/>
                  <a:pt x="8486370" y="5430572"/>
                </a:cubicBezTo>
                <a:cubicBezTo>
                  <a:pt x="8487037" y="5426081"/>
                  <a:pt x="8497218" y="5418815"/>
                  <a:pt x="8497218" y="5418815"/>
                </a:cubicBezTo>
                <a:cubicBezTo>
                  <a:pt x="8498553" y="5409830"/>
                  <a:pt x="8499221" y="5405338"/>
                  <a:pt x="8499887" y="5400843"/>
                </a:cubicBezTo>
                <a:cubicBezTo>
                  <a:pt x="8500556" y="5396352"/>
                  <a:pt x="8501222" y="5391859"/>
                  <a:pt x="8501890" y="5387367"/>
                </a:cubicBezTo>
                <a:cubicBezTo>
                  <a:pt x="8501890" y="5387367"/>
                  <a:pt x="8503224" y="5378382"/>
                  <a:pt x="8503892" y="5373890"/>
                </a:cubicBezTo>
                <a:cubicBezTo>
                  <a:pt x="8505895" y="5360412"/>
                  <a:pt x="8507896" y="5346937"/>
                  <a:pt x="8509231" y="5337952"/>
                </a:cubicBezTo>
                <a:cubicBezTo>
                  <a:pt x="8510566" y="5328968"/>
                  <a:pt x="8511901" y="5319983"/>
                  <a:pt x="8513236" y="5310999"/>
                </a:cubicBezTo>
                <a:cubicBezTo>
                  <a:pt x="8524086" y="5299241"/>
                  <a:pt x="8518575" y="5275060"/>
                  <a:pt x="8521244" y="5257090"/>
                </a:cubicBezTo>
                <a:cubicBezTo>
                  <a:pt x="8530093" y="5258810"/>
                  <a:pt x="8530093" y="5258810"/>
                  <a:pt x="8530760" y="5254318"/>
                </a:cubicBezTo>
                <a:cubicBezTo>
                  <a:pt x="8531428" y="5249823"/>
                  <a:pt x="8530760" y="5254318"/>
                  <a:pt x="8522579" y="5248106"/>
                </a:cubicBezTo>
                <a:cubicBezTo>
                  <a:pt x="8523246" y="5243612"/>
                  <a:pt x="8526582" y="5221152"/>
                  <a:pt x="8516400" y="5228420"/>
                </a:cubicBezTo>
                <a:cubicBezTo>
                  <a:pt x="8517068" y="5223928"/>
                  <a:pt x="8516400" y="5228420"/>
                  <a:pt x="8517068" y="5223928"/>
                </a:cubicBezTo>
                <a:cubicBezTo>
                  <a:pt x="8518403" y="5214942"/>
                  <a:pt x="8520406" y="5201466"/>
                  <a:pt x="8521741" y="5192481"/>
                </a:cubicBezTo>
                <a:cubicBezTo>
                  <a:pt x="8522408" y="5187990"/>
                  <a:pt x="8522408" y="5187990"/>
                  <a:pt x="8523075" y="5183498"/>
                </a:cubicBezTo>
                <a:cubicBezTo>
                  <a:pt x="8527080" y="5156542"/>
                  <a:pt x="8529082" y="5143064"/>
                  <a:pt x="8541265" y="5122321"/>
                </a:cubicBezTo>
                <a:cubicBezTo>
                  <a:pt x="8539263" y="5135800"/>
                  <a:pt x="8536594" y="5153768"/>
                  <a:pt x="8534592" y="5167246"/>
                </a:cubicBezTo>
                <a:cubicBezTo>
                  <a:pt x="8546777" y="5146501"/>
                  <a:pt x="8541265" y="5122321"/>
                  <a:pt x="8543268" y="5108844"/>
                </a:cubicBezTo>
                <a:cubicBezTo>
                  <a:pt x="8543935" y="5104352"/>
                  <a:pt x="8545938" y="5090876"/>
                  <a:pt x="8547939" y="5077399"/>
                </a:cubicBezTo>
                <a:cubicBezTo>
                  <a:pt x="8557456" y="5074624"/>
                  <a:pt x="8558791" y="5065641"/>
                  <a:pt x="8558791" y="5065641"/>
                </a:cubicBezTo>
                <a:cubicBezTo>
                  <a:pt x="8558123" y="5070132"/>
                  <a:pt x="8558123" y="5070132"/>
                  <a:pt x="8557456" y="5074624"/>
                </a:cubicBezTo>
                <a:cubicBezTo>
                  <a:pt x="8566971" y="5071852"/>
                  <a:pt x="8565637" y="5080836"/>
                  <a:pt x="8564970" y="5085328"/>
                </a:cubicBezTo>
                <a:cubicBezTo>
                  <a:pt x="8566305" y="5076343"/>
                  <a:pt x="8576486" y="5069077"/>
                  <a:pt x="8578488" y="5055602"/>
                </a:cubicBezTo>
                <a:lnTo>
                  <a:pt x="8574484" y="5082553"/>
                </a:lnTo>
                <a:cubicBezTo>
                  <a:pt x="8581331" y="5097750"/>
                  <a:pt x="8569813" y="5114001"/>
                  <a:pt x="8569145" y="5118492"/>
                </a:cubicBezTo>
                <a:cubicBezTo>
                  <a:pt x="8565808" y="5140953"/>
                  <a:pt x="8562470" y="5163414"/>
                  <a:pt x="8559802" y="5181386"/>
                </a:cubicBezTo>
                <a:cubicBezTo>
                  <a:pt x="8550954" y="5179668"/>
                  <a:pt x="8551622" y="5175173"/>
                  <a:pt x="8551622" y="5175173"/>
                </a:cubicBezTo>
                <a:cubicBezTo>
                  <a:pt x="8550954" y="5179668"/>
                  <a:pt x="8550287" y="5184160"/>
                  <a:pt x="8549620" y="5188651"/>
                </a:cubicBezTo>
                <a:cubicBezTo>
                  <a:pt x="8558467" y="5190370"/>
                  <a:pt x="8547618" y="5202129"/>
                  <a:pt x="8555797" y="5208338"/>
                </a:cubicBezTo>
                <a:cubicBezTo>
                  <a:pt x="8556465" y="5203846"/>
                  <a:pt x="8555797" y="5208338"/>
                  <a:pt x="8564646" y="5210057"/>
                </a:cubicBezTo>
                <a:cubicBezTo>
                  <a:pt x="8565981" y="5201072"/>
                  <a:pt x="8565981" y="5201072"/>
                  <a:pt x="8567315" y="5192087"/>
                </a:cubicBezTo>
                <a:cubicBezTo>
                  <a:pt x="8569317" y="5178611"/>
                  <a:pt x="8562470" y="5163414"/>
                  <a:pt x="8572654" y="5156150"/>
                </a:cubicBezTo>
                <a:cubicBezTo>
                  <a:pt x="8581501" y="5157868"/>
                  <a:pt x="8581501" y="5157868"/>
                  <a:pt x="8582169" y="5153373"/>
                </a:cubicBezTo>
                <a:cubicBezTo>
                  <a:pt x="8577536" y="5138610"/>
                  <a:pt x="8582856" y="5125776"/>
                  <a:pt x="8584043" y="5106291"/>
                </a:cubicBezTo>
                <a:lnTo>
                  <a:pt x="8583332" y="5084272"/>
                </a:lnTo>
                <a:lnTo>
                  <a:pt x="8583500" y="5083149"/>
                </a:lnTo>
                <a:cubicBezTo>
                  <a:pt x="8583832" y="5080902"/>
                  <a:pt x="8584334" y="5077534"/>
                  <a:pt x="8584668" y="5075288"/>
                </a:cubicBezTo>
                <a:lnTo>
                  <a:pt x="8589338" y="5043842"/>
                </a:lnTo>
                <a:cubicBezTo>
                  <a:pt x="8588671" y="5048334"/>
                  <a:pt x="8579822" y="5046617"/>
                  <a:pt x="8579155" y="5051109"/>
                </a:cubicBezTo>
                <a:lnTo>
                  <a:pt x="8581157" y="5037632"/>
                </a:lnTo>
                <a:cubicBezTo>
                  <a:pt x="8581157" y="5037632"/>
                  <a:pt x="8581825" y="5033140"/>
                  <a:pt x="8581825" y="5033140"/>
                </a:cubicBezTo>
                <a:cubicBezTo>
                  <a:pt x="8582493" y="5028647"/>
                  <a:pt x="8582493" y="5028647"/>
                  <a:pt x="8582493" y="5028647"/>
                </a:cubicBezTo>
                <a:cubicBezTo>
                  <a:pt x="8583160" y="5024153"/>
                  <a:pt x="8590674" y="5034857"/>
                  <a:pt x="8589338" y="5043842"/>
                </a:cubicBezTo>
                <a:lnTo>
                  <a:pt x="8592008" y="5025873"/>
                </a:lnTo>
                <a:cubicBezTo>
                  <a:pt x="8593343" y="5016888"/>
                  <a:pt x="8594011" y="5012394"/>
                  <a:pt x="8596013" y="4998920"/>
                </a:cubicBezTo>
                <a:cubicBezTo>
                  <a:pt x="8596680" y="4994428"/>
                  <a:pt x="8596680" y="4994428"/>
                  <a:pt x="8597347" y="4989933"/>
                </a:cubicBezTo>
                <a:cubicBezTo>
                  <a:pt x="8598682" y="4980949"/>
                  <a:pt x="8609531" y="4969192"/>
                  <a:pt x="8610199" y="4964698"/>
                </a:cubicBezTo>
                <a:cubicBezTo>
                  <a:pt x="8611533" y="4955715"/>
                  <a:pt x="8613535" y="4942237"/>
                  <a:pt x="8614203" y="4937745"/>
                </a:cubicBezTo>
                <a:cubicBezTo>
                  <a:pt x="8614870" y="4933254"/>
                  <a:pt x="8616205" y="4924268"/>
                  <a:pt x="8608025" y="4918058"/>
                </a:cubicBezTo>
                <a:lnTo>
                  <a:pt x="8606690" y="4927041"/>
                </a:lnTo>
                <a:cubicBezTo>
                  <a:pt x="8608025" y="4918058"/>
                  <a:pt x="8599844" y="4911847"/>
                  <a:pt x="8601179" y="4902863"/>
                </a:cubicBezTo>
                <a:cubicBezTo>
                  <a:pt x="8601846" y="4898369"/>
                  <a:pt x="8612031" y="4891104"/>
                  <a:pt x="8603849" y="4884894"/>
                </a:cubicBezTo>
                <a:cubicBezTo>
                  <a:pt x="8604516" y="4880403"/>
                  <a:pt x="8603849" y="4884894"/>
                  <a:pt x="8604516" y="4880403"/>
                </a:cubicBezTo>
                <a:cubicBezTo>
                  <a:pt x="8604516" y="4880403"/>
                  <a:pt x="8605183" y="4875909"/>
                  <a:pt x="8605850" y="4871417"/>
                </a:cubicBezTo>
                <a:cubicBezTo>
                  <a:pt x="8606518" y="4866923"/>
                  <a:pt x="8606518" y="4866923"/>
                  <a:pt x="8607185" y="4862432"/>
                </a:cubicBezTo>
                <a:cubicBezTo>
                  <a:pt x="8608520" y="4853448"/>
                  <a:pt x="8609855" y="4844463"/>
                  <a:pt x="8611189" y="4835478"/>
                </a:cubicBezTo>
                <a:cubicBezTo>
                  <a:pt x="8611858" y="4830985"/>
                  <a:pt x="8611858" y="4830985"/>
                  <a:pt x="8612524" y="4826494"/>
                </a:cubicBezTo>
                <a:cubicBezTo>
                  <a:pt x="8613859" y="4817510"/>
                  <a:pt x="8614527" y="4813017"/>
                  <a:pt x="8615193" y="4808526"/>
                </a:cubicBezTo>
                <a:cubicBezTo>
                  <a:pt x="8615861" y="4804031"/>
                  <a:pt x="8616528" y="4799539"/>
                  <a:pt x="8616528" y="4799539"/>
                </a:cubicBezTo>
                <a:cubicBezTo>
                  <a:pt x="8619197" y="4781570"/>
                  <a:pt x="8621200" y="4768094"/>
                  <a:pt x="8623203" y="4754617"/>
                </a:cubicBezTo>
                <a:cubicBezTo>
                  <a:pt x="8625871" y="4736648"/>
                  <a:pt x="8619026" y="4721453"/>
                  <a:pt x="8630545" y="4705202"/>
                </a:cubicBezTo>
                <a:cubicBezTo>
                  <a:pt x="8631877" y="4696217"/>
                  <a:pt x="8635216" y="4673756"/>
                  <a:pt x="8628371" y="4658561"/>
                </a:cubicBezTo>
                <a:cubicBezTo>
                  <a:pt x="8629038" y="4654068"/>
                  <a:pt x="8638553" y="4651295"/>
                  <a:pt x="8639220" y="4646800"/>
                </a:cubicBezTo>
                <a:cubicBezTo>
                  <a:pt x="8630372" y="4645083"/>
                  <a:pt x="8630372" y="4645083"/>
                  <a:pt x="8631707" y="4636099"/>
                </a:cubicBezTo>
                <a:cubicBezTo>
                  <a:pt x="8622192" y="4638873"/>
                  <a:pt x="8626195" y="4611919"/>
                  <a:pt x="8637047" y="4600160"/>
                </a:cubicBezTo>
                <a:cubicBezTo>
                  <a:pt x="8637047" y="4600160"/>
                  <a:pt x="8637047" y="4600160"/>
                  <a:pt x="8637714" y="4595670"/>
                </a:cubicBezTo>
                <a:cubicBezTo>
                  <a:pt x="8637714" y="4595670"/>
                  <a:pt x="8637714" y="4595670"/>
                  <a:pt x="8638382" y="4591177"/>
                </a:cubicBezTo>
                <a:cubicBezTo>
                  <a:pt x="8638382" y="4591177"/>
                  <a:pt x="8639049" y="4586683"/>
                  <a:pt x="8639049" y="4586683"/>
                </a:cubicBezTo>
                <a:cubicBezTo>
                  <a:pt x="8639049" y="4586683"/>
                  <a:pt x="8639049" y="4586683"/>
                  <a:pt x="8630199" y="4584966"/>
                </a:cubicBezTo>
                <a:lnTo>
                  <a:pt x="8632202" y="4571489"/>
                </a:lnTo>
                <a:cubicBezTo>
                  <a:pt x="8633537" y="4562503"/>
                  <a:pt x="8637541" y="4535550"/>
                  <a:pt x="8639543" y="4522073"/>
                </a:cubicBezTo>
                <a:cubicBezTo>
                  <a:pt x="8640211" y="4517580"/>
                  <a:pt x="8639543" y="4522073"/>
                  <a:pt x="8630027" y="4524847"/>
                </a:cubicBezTo>
                <a:cubicBezTo>
                  <a:pt x="8632696" y="4506879"/>
                  <a:pt x="8643548" y="4495120"/>
                  <a:pt x="8644882" y="4486136"/>
                </a:cubicBezTo>
                <a:cubicBezTo>
                  <a:pt x="8647551" y="4468167"/>
                  <a:pt x="8639370" y="4461955"/>
                  <a:pt x="8642040" y="4443987"/>
                </a:cubicBezTo>
                <a:cubicBezTo>
                  <a:pt x="8642707" y="4439493"/>
                  <a:pt x="8643375" y="4435002"/>
                  <a:pt x="8644042" y="4430510"/>
                </a:cubicBezTo>
                <a:cubicBezTo>
                  <a:pt x="8643375" y="4435002"/>
                  <a:pt x="8634527" y="4433283"/>
                  <a:pt x="8633860" y="4437777"/>
                </a:cubicBezTo>
                <a:cubicBezTo>
                  <a:pt x="8636530" y="4419807"/>
                  <a:pt x="8648714" y="4399063"/>
                  <a:pt x="8643871" y="4370392"/>
                </a:cubicBezTo>
                <a:cubicBezTo>
                  <a:pt x="8643871" y="4370392"/>
                  <a:pt x="8635022" y="4368672"/>
                  <a:pt x="8635022" y="4368672"/>
                </a:cubicBezTo>
                <a:lnTo>
                  <a:pt x="8631685" y="4391134"/>
                </a:lnTo>
                <a:cubicBezTo>
                  <a:pt x="8622838" y="4389417"/>
                  <a:pt x="8632352" y="4386643"/>
                  <a:pt x="8622838" y="4389417"/>
                </a:cubicBezTo>
                <a:cubicBezTo>
                  <a:pt x="8620170" y="4407386"/>
                  <a:pt x="8616832" y="4429847"/>
                  <a:pt x="8613494" y="4452308"/>
                </a:cubicBezTo>
                <a:cubicBezTo>
                  <a:pt x="8613494" y="4452308"/>
                  <a:pt x="8612160" y="4461295"/>
                  <a:pt x="8603311" y="4459575"/>
                </a:cubicBezTo>
                <a:lnTo>
                  <a:pt x="8604646" y="4450592"/>
                </a:lnTo>
                <a:lnTo>
                  <a:pt x="8605314" y="4446098"/>
                </a:lnTo>
                <a:lnTo>
                  <a:pt x="8605980" y="4441606"/>
                </a:lnTo>
                <a:lnTo>
                  <a:pt x="8606648" y="4437113"/>
                </a:lnTo>
                <a:cubicBezTo>
                  <a:pt x="8604770" y="4434439"/>
                  <a:pt x="8604039" y="4431696"/>
                  <a:pt x="8604021" y="4428948"/>
                </a:cubicBezTo>
                <a:lnTo>
                  <a:pt x="8604209" y="4428012"/>
                </a:lnTo>
                <a:lnTo>
                  <a:pt x="8605605" y="4428862"/>
                </a:lnTo>
                <a:lnTo>
                  <a:pt x="8607562" y="4415692"/>
                </a:lnTo>
                <a:lnTo>
                  <a:pt x="8611320" y="4405667"/>
                </a:lnTo>
                <a:cubicBezTo>
                  <a:pt x="8611320" y="4405667"/>
                  <a:pt x="8610652" y="4410160"/>
                  <a:pt x="8601805" y="4408443"/>
                </a:cubicBezTo>
                <a:cubicBezTo>
                  <a:pt x="8602473" y="4403949"/>
                  <a:pt x="8603140" y="4399458"/>
                  <a:pt x="8603807" y="4394966"/>
                </a:cubicBezTo>
                <a:lnTo>
                  <a:pt x="8604803" y="4388263"/>
                </a:lnTo>
                <a:lnTo>
                  <a:pt x="8606853" y="4389818"/>
                </a:lnTo>
                <a:cubicBezTo>
                  <a:pt x="8608899" y="4391370"/>
                  <a:pt x="8610944" y="4392923"/>
                  <a:pt x="8610944" y="4392923"/>
                </a:cubicBezTo>
                <a:cubicBezTo>
                  <a:pt x="8612279" y="4383939"/>
                  <a:pt x="8612947" y="4379446"/>
                  <a:pt x="8614948" y="4365971"/>
                </a:cubicBezTo>
                <a:lnTo>
                  <a:pt x="8611586" y="4365318"/>
                </a:lnTo>
                <a:lnTo>
                  <a:pt x="8617994" y="4360744"/>
                </a:lnTo>
                <a:cubicBezTo>
                  <a:pt x="8619329" y="4351760"/>
                  <a:pt x="8619329" y="4351760"/>
                  <a:pt x="8620663" y="4342774"/>
                </a:cubicBezTo>
                <a:cubicBezTo>
                  <a:pt x="8620663" y="4342774"/>
                  <a:pt x="8620663" y="4342774"/>
                  <a:pt x="8630179" y="4340001"/>
                </a:cubicBezTo>
                <a:cubicBezTo>
                  <a:pt x="8631514" y="4331017"/>
                  <a:pt x="8633516" y="4317541"/>
                  <a:pt x="8633516" y="4317541"/>
                </a:cubicBezTo>
                <a:cubicBezTo>
                  <a:pt x="8633516" y="4317541"/>
                  <a:pt x="8634851" y="4308557"/>
                  <a:pt x="8634851" y="4308557"/>
                </a:cubicBezTo>
                <a:cubicBezTo>
                  <a:pt x="8634851" y="4308557"/>
                  <a:pt x="8635518" y="4304064"/>
                  <a:pt x="8635518" y="4304064"/>
                </a:cubicBezTo>
                <a:cubicBezTo>
                  <a:pt x="8648370" y="4278827"/>
                  <a:pt x="8650372" y="4265349"/>
                  <a:pt x="8654376" y="4238397"/>
                </a:cubicBezTo>
                <a:cubicBezTo>
                  <a:pt x="8645530" y="4236679"/>
                  <a:pt x="8645530" y="4236679"/>
                  <a:pt x="8644863" y="4241171"/>
                </a:cubicBezTo>
                <a:cubicBezTo>
                  <a:pt x="8642860" y="4254648"/>
                  <a:pt x="8640858" y="4268126"/>
                  <a:pt x="8638000" y="4279702"/>
                </a:cubicBezTo>
                <a:lnTo>
                  <a:pt x="8633128" y="4290722"/>
                </a:lnTo>
                <a:lnTo>
                  <a:pt x="8628964" y="4271631"/>
                </a:lnTo>
                <a:lnTo>
                  <a:pt x="8627629" y="4280617"/>
                </a:lnTo>
                <a:cubicBezTo>
                  <a:pt x="8618780" y="4278898"/>
                  <a:pt x="8618112" y="4283390"/>
                  <a:pt x="8618112" y="4283390"/>
                </a:cubicBezTo>
                <a:lnTo>
                  <a:pt x="8618780" y="4278898"/>
                </a:lnTo>
                <a:cubicBezTo>
                  <a:pt x="8619448" y="4274405"/>
                  <a:pt x="8619448" y="4274405"/>
                  <a:pt x="8620114" y="4269913"/>
                </a:cubicBezTo>
                <a:lnTo>
                  <a:pt x="8620413" y="4267902"/>
                </a:lnTo>
                <a:lnTo>
                  <a:pt x="8623162" y="4264689"/>
                </a:lnTo>
                <a:cubicBezTo>
                  <a:pt x="8623162" y="4264689"/>
                  <a:pt x="8622495" y="4269182"/>
                  <a:pt x="8622495" y="4269182"/>
                </a:cubicBezTo>
                <a:cubicBezTo>
                  <a:pt x="8623162" y="4264689"/>
                  <a:pt x="8633343" y="4257422"/>
                  <a:pt x="8635346" y="4243944"/>
                </a:cubicBezTo>
                <a:cubicBezTo>
                  <a:pt x="8635346" y="4243944"/>
                  <a:pt x="8636013" y="4239453"/>
                  <a:pt x="8636013" y="4239453"/>
                </a:cubicBezTo>
                <a:cubicBezTo>
                  <a:pt x="8636681" y="4234961"/>
                  <a:pt x="8637348" y="4230469"/>
                  <a:pt x="8638015" y="4225975"/>
                </a:cubicBezTo>
                <a:cubicBezTo>
                  <a:pt x="8638683" y="4221483"/>
                  <a:pt x="8638683" y="4221483"/>
                  <a:pt x="8638683" y="4221483"/>
                </a:cubicBezTo>
                <a:cubicBezTo>
                  <a:pt x="8638683" y="4221483"/>
                  <a:pt x="8638683" y="4221483"/>
                  <a:pt x="8629835" y="4219767"/>
                </a:cubicBezTo>
                <a:lnTo>
                  <a:pt x="8631838" y="4206289"/>
                </a:lnTo>
                <a:cubicBezTo>
                  <a:pt x="8632506" y="4201797"/>
                  <a:pt x="8623656" y="4200078"/>
                  <a:pt x="8623656" y="4200078"/>
                </a:cubicBezTo>
                <a:cubicBezTo>
                  <a:pt x="8625659" y="4186601"/>
                  <a:pt x="8625659" y="4186601"/>
                  <a:pt x="8626326" y="4182108"/>
                </a:cubicBezTo>
                <a:cubicBezTo>
                  <a:pt x="8636510" y="4174843"/>
                  <a:pt x="8635174" y="4183827"/>
                  <a:pt x="8634507" y="4188320"/>
                </a:cubicBezTo>
                <a:cubicBezTo>
                  <a:pt x="8645357" y="4176560"/>
                  <a:pt x="8637844" y="4165859"/>
                  <a:pt x="8640513" y="4147888"/>
                </a:cubicBezTo>
                <a:lnTo>
                  <a:pt x="8638513" y="4161365"/>
                </a:lnTo>
                <a:cubicBezTo>
                  <a:pt x="8638513" y="4161365"/>
                  <a:pt x="8637844" y="4165859"/>
                  <a:pt x="8628995" y="4164141"/>
                </a:cubicBezTo>
                <a:cubicBezTo>
                  <a:pt x="8629996" y="4157401"/>
                  <a:pt x="8633043" y="4152216"/>
                  <a:pt x="8634983" y="4146815"/>
                </a:cubicBezTo>
                <a:lnTo>
                  <a:pt x="8635165" y="4145905"/>
                </a:lnTo>
                <a:lnTo>
                  <a:pt x="8638135" y="4148622"/>
                </a:lnTo>
                <a:lnTo>
                  <a:pt x="8639469" y="4139636"/>
                </a:lnTo>
                <a:cubicBezTo>
                  <a:pt x="8639469" y="4139636"/>
                  <a:pt x="8638801" y="4144131"/>
                  <a:pt x="8647651" y="4145848"/>
                </a:cubicBezTo>
                <a:cubicBezTo>
                  <a:pt x="8648318" y="4141354"/>
                  <a:pt x="8648985" y="4136863"/>
                  <a:pt x="8649653" y="4132371"/>
                </a:cubicBezTo>
                <a:cubicBezTo>
                  <a:pt x="8649653" y="4132371"/>
                  <a:pt x="8650319" y="4127878"/>
                  <a:pt x="8650319" y="4127878"/>
                </a:cubicBezTo>
                <a:cubicBezTo>
                  <a:pt x="8650987" y="4123386"/>
                  <a:pt x="8650987" y="4123386"/>
                  <a:pt x="8650987" y="4123386"/>
                </a:cubicBezTo>
                <a:lnTo>
                  <a:pt x="8647216" y="4122653"/>
                </a:lnTo>
                <a:lnTo>
                  <a:pt x="8648689" y="4121440"/>
                </a:lnTo>
                <a:lnTo>
                  <a:pt x="8650987" y="4123386"/>
                </a:lnTo>
                <a:lnTo>
                  <a:pt x="8651637" y="4119009"/>
                </a:lnTo>
                <a:lnTo>
                  <a:pt x="8652927" y="4117947"/>
                </a:lnTo>
                <a:cubicBezTo>
                  <a:pt x="8654532" y="4114791"/>
                  <a:pt x="8655033" y="4111423"/>
                  <a:pt x="8655367" y="4109176"/>
                </a:cubicBezTo>
                <a:cubicBezTo>
                  <a:pt x="8654700" y="4113669"/>
                  <a:pt x="8654032" y="4118161"/>
                  <a:pt x="8663549" y="4115386"/>
                </a:cubicBezTo>
                <a:cubicBezTo>
                  <a:pt x="8663549" y="4115386"/>
                  <a:pt x="8664049" y="4112017"/>
                  <a:pt x="8664466" y="4109209"/>
                </a:cubicBezTo>
                <a:lnTo>
                  <a:pt x="8664894" y="4106329"/>
                </a:lnTo>
                <a:lnTo>
                  <a:pt x="8664956" y="4105913"/>
                </a:lnTo>
                <a:lnTo>
                  <a:pt x="8664902" y="4106279"/>
                </a:lnTo>
                <a:lnTo>
                  <a:pt x="8666885" y="4092925"/>
                </a:lnTo>
                <a:cubicBezTo>
                  <a:pt x="8667552" y="4088433"/>
                  <a:pt x="8667552" y="4088433"/>
                  <a:pt x="8667552" y="4088433"/>
                </a:cubicBezTo>
                <a:cubicBezTo>
                  <a:pt x="8668220" y="4083942"/>
                  <a:pt x="8668220" y="4083942"/>
                  <a:pt x="8660038" y="4077731"/>
                </a:cubicBezTo>
                <a:cubicBezTo>
                  <a:pt x="8668887" y="4079449"/>
                  <a:pt x="8668887" y="4079449"/>
                  <a:pt x="8668887" y="4079449"/>
                </a:cubicBezTo>
                <a:cubicBezTo>
                  <a:pt x="8661374" y="4068746"/>
                  <a:pt x="8671557" y="4061479"/>
                  <a:pt x="8673559" y="4048003"/>
                </a:cubicBezTo>
                <a:cubicBezTo>
                  <a:pt x="8672892" y="4052495"/>
                  <a:pt x="8672892" y="4052495"/>
                  <a:pt x="8664044" y="4050777"/>
                </a:cubicBezTo>
                <a:cubicBezTo>
                  <a:pt x="8665377" y="4041792"/>
                  <a:pt x="8663376" y="4055270"/>
                  <a:pt x="8655863" y="4044567"/>
                </a:cubicBezTo>
                <a:cubicBezTo>
                  <a:pt x="8656531" y="4040075"/>
                  <a:pt x="8657865" y="4031090"/>
                  <a:pt x="8658532" y="4026598"/>
                </a:cubicBezTo>
                <a:cubicBezTo>
                  <a:pt x="8669382" y="4014838"/>
                  <a:pt x="8662537" y="3999644"/>
                  <a:pt x="8664539" y="3986166"/>
                </a:cubicBezTo>
                <a:cubicBezTo>
                  <a:pt x="8663205" y="3995150"/>
                  <a:pt x="8671384" y="4001361"/>
                  <a:pt x="8670716" y="4005854"/>
                </a:cubicBezTo>
                <a:lnTo>
                  <a:pt x="8667380" y="4028316"/>
                </a:lnTo>
                <a:cubicBezTo>
                  <a:pt x="8677563" y="4021050"/>
                  <a:pt x="8670716" y="4005854"/>
                  <a:pt x="8671384" y="4001361"/>
                </a:cubicBezTo>
                <a:cubicBezTo>
                  <a:pt x="8672051" y="3996869"/>
                  <a:pt x="8672718" y="3992378"/>
                  <a:pt x="8673386" y="3987885"/>
                </a:cubicBezTo>
                <a:cubicBezTo>
                  <a:pt x="8676723" y="3965423"/>
                  <a:pt x="8680060" y="3942962"/>
                  <a:pt x="8682730" y="3924992"/>
                </a:cubicBezTo>
                <a:lnTo>
                  <a:pt x="8676186" y="3920025"/>
                </a:lnTo>
                <a:lnTo>
                  <a:pt x="8673883" y="3923275"/>
                </a:lnTo>
                <a:lnTo>
                  <a:pt x="8675573" y="3919560"/>
                </a:lnTo>
                <a:lnTo>
                  <a:pt x="8674549" y="3918783"/>
                </a:lnTo>
                <a:cubicBezTo>
                  <a:pt x="8674549" y="3918783"/>
                  <a:pt x="8665701" y="3917064"/>
                  <a:pt x="8665701" y="3917064"/>
                </a:cubicBezTo>
                <a:cubicBezTo>
                  <a:pt x="8666368" y="3912572"/>
                  <a:pt x="8666368" y="3912572"/>
                  <a:pt x="8666368" y="3912572"/>
                </a:cubicBezTo>
                <a:cubicBezTo>
                  <a:pt x="8675217" y="3914291"/>
                  <a:pt x="8667703" y="3903588"/>
                  <a:pt x="8676552" y="3905305"/>
                </a:cubicBezTo>
                <a:lnTo>
                  <a:pt x="8677887" y="3896321"/>
                </a:lnTo>
                <a:cubicBezTo>
                  <a:pt x="8681309" y="3903919"/>
                  <a:pt x="8680642" y="3908410"/>
                  <a:pt x="8678951" y="3912128"/>
                </a:cubicBezTo>
                <a:lnTo>
                  <a:pt x="8675573" y="3919560"/>
                </a:lnTo>
                <a:lnTo>
                  <a:pt x="8676186" y="3920025"/>
                </a:lnTo>
                <a:lnTo>
                  <a:pt x="8685398" y="3907023"/>
                </a:lnTo>
                <a:cubicBezTo>
                  <a:pt x="8685398" y="3907023"/>
                  <a:pt x="8684733" y="3911517"/>
                  <a:pt x="8693580" y="3913235"/>
                </a:cubicBezTo>
                <a:cubicBezTo>
                  <a:pt x="8695582" y="3899757"/>
                  <a:pt x="8688736" y="3884562"/>
                  <a:pt x="8690070" y="3875578"/>
                </a:cubicBezTo>
                <a:lnTo>
                  <a:pt x="8689403" y="3880070"/>
                </a:lnTo>
                <a:cubicBezTo>
                  <a:pt x="8688736" y="3884562"/>
                  <a:pt x="8688736" y="3884562"/>
                  <a:pt x="8688068" y="3889054"/>
                </a:cubicBezTo>
                <a:cubicBezTo>
                  <a:pt x="8688068" y="3889054"/>
                  <a:pt x="8687401" y="3893546"/>
                  <a:pt x="8687401" y="3893546"/>
                </a:cubicBezTo>
                <a:cubicBezTo>
                  <a:pt x="8687401" y="3893546"/>
                  <a:pt x="8686734" y="3898040"/>
                  <a:pt x="8686734" y="3898040"/>
                </a:cubicBezTo>
                <a:cubicBezTo>
                  <a:pt x="8686734" y="3898040"/>
                  <a:pt x="8687401" y="3893546"/>
                  <a:pt x="8678554" y="3891829"/>
                </a:cubicBezTo>
                <a:cubicBezTo>
                  <a:pt x="8679222" y="3887336"/>
                  <a:pt x="8680556" y="3878351"/>
                  <a:pt x="8680556" y="3878351"/>
                </a:cubicBezTo>
                <a:cubicBezTo>
                  <a:pt x="8681223" y="3873860"/>
                  <a:pt x="8680556" y="3878351"/>
                  <a:pt x="8681223" y="3873860"/>
                </a:cubicBezTo>
                <a:cubicBezTo>
                  <a:pt x="8682559" y="3864875"/>
                  <a:pt x="8682559" y="3864875"/>
                  <a:pt x="8683226" y="3860382"/>
                </a:cubicBezTo>
                <a:cubicBezTo>
                  <a:pt x="8692740" y="3857609"/>
                  <a:pt x="8694075" y="3848623"/>
                  <a:pt x="8694743" y="3844131"/>
                </a:cubicBezTo>
                <a:cubicBezTo>
                  <a:pt x="8702924" y="3850342"/>
                  <a:pt x="8702256" y="3854834"/>
                  <a:pt x="8702256" y="3854834"/>
                </a:cubicBezTo>
                <a:cubicBezTo>
                  <a:pt x="8702256" y="3854834"/>
                  <a:pt x="8702256" y="3854834"/>
                  <a:pt x="8701588" y="3859327"/>
                </a:cubicBezTo>
                <a:cubicBezTo>
                  <a:pt x="8701588" y="3859327"/>
                  <a:pt x="8700254" y="3868310"/>
                  <a:pt x="8699586" y="3872803"/>
                </a:cubicBezTo>
                <a:cubicBezTo>
                  <a:pt x="8708434" y="3874521"/>
                  <a:pt x="8709768" y="3865537"/>
                  <a:pt x="8709768" y="3865537"/>
                </a:cubicBezTo>
                <a:cubicBezTo>
                  <a:pt x="8712438" y="3847567"/>
                  <a:pt x="8714439" y="3834091"/>
                  <a:pt x="8717110" y="3816121"/>
                </a:cubicBezTo>
                <a:cubicBezTo>
                  <a:pt x="8717777" y="3811629"/>
                  <a:pt x="8717777" y="3811629"/>
                  <a:pt x="8718444" y="3807139"/>
                </a:cubicBezTo>
                <a:lnTo>
                  <a:pt x="8719112" y="3802644"/>
                </a:lnTo>
                <a:lnTo>
                  <a:pt x="8719780" y="3798152"/>
                </a:lnTo>
                <a:lnTo>
                  <a:pt x="8720447" y="3793660"/>
                </a:lnTo>
                <a:cubicBezTo>
                  <a:pt x="8721115" y="3789168"/>
                  <a:pt x="8721115" y="3789168"/>
                  <a:pt x="8721782" y="3784675"/>
                </a:cubicBezTo>
                <a:cubicBezTo>
                  <a:pt x="8721782" y="3784675"/>
                  <a:pt x="8721782" y="3784675"/>
                  <a:pt x="8722449" y="3780182"/>
                </a:cubicBezTo>
                <a:cubicBezTo>
                  <a:pt x="8723115" y="3775691"/>
                  <a:pt x="8723783" y="3771199"/>
                  <a:pt x="8724451" y="3766706"/>
                </a:cubicBezTo>
                <a:cubicBezTo>
                  <a:pt x="8727120" y="3748738"/>
                  <a:pt x="8729122" y="3735260"/>
                  <a:pt x="8731792" y="3717292"/>
                </a:cubicBezTo>
                <a:lnTo>
                  <a:pt x="8735129" y="3694829"/>
                </a:lnTo>
                <a:cubicBezTo>
                  <a:pt x="8734461" y="3699322"/>
                  <a:pt x="8733127" y="3708305"/>
                  <a:pt x="8723613" y="3711082"/>
                </a:cubicBezTo>
                <a:cubicBezTo>
                  <a:pt x="8724947" y="3702096"/>
                  <a:pt x="8726282" y="3693112"/>
                  <a:pt x="8728284" y="3679636"/>
                </a:cubicBezTo>
                <a:lnTo>
                  <a:pt x="8726907" y="3680125"/>
                </a:lnTo>
                <a:lnTo>
                  <a:pt x="8726921" y="3680025"/>
                </a:lnTo>
                <a:lnTo>
                  <a:pt x="8727471" y="3676333"/>
                </a:lnTo>
                <a:lnTo>
                  <a:pt x="8728284" y="3679636"/>
                </a:lnTo>
                <a:cubicBezTo>
                  <a:pt x="8728951" y="3675143"/>
                  <a:pt x="8728951" y="3675143"/>
                  <a:pt x="8728951" y="3675143"/>
                </a:cubicBezTo>
                <a:cubicBezTo>
                  <a:pt x="8729618" y="3670650"/>
                  <a:pt x="8730286" y="3666158"/>
                  <a:pt x="8730953" y="3661665"/>
                </a:cubicBezTo>
                <a:cubicBezTo>
                  <a:pt x="8722104" y="3659947"/>
                  <a:pt x="8721437" y="3664440"/>
                  <a:pt x="8722104" y="3659947"/>
                </a:cubicBezTo>
                <a:cubicBezTo>
                  <a:pt x="8721771" y="3662194"/>
                  <a:pt x="8723649" y="3664870"/>
                  <a:pt x="8725444" y="3668107"/>
                </a:cubicBezTo>
                <a:lnTo>
                  <a:pt x="8727009" y="3674459"/>
                </a:lnTo>
                <a:lnTo>
                  <a:pt x="8724654" y="3680926"/>
                </a:lnTo>
                <a:lnTo>
                  <a:pt x="8719874" y="3682624"/>
                </a:lnTo>
                <a:cubicBezTo>
                  <a:pt x="8718434" y="3684656"/>
                  <a:pt x="8718100" y="3686901"/>
                  <a:pt x="8718100" y="3686901"/>
                </a:cubicBezTo>
                <a:lnTo>
                  <a:pt x="8722104" y="3659947"/>
                </a:lnTo>
                <a:lnTo>
                  <a:pt x="8724107" y="3646471"/>
                </a:lnTo>
                <a:cubicBezTo>
                  <a:pt x="8724774" y="3641978"/>
                  <a:pt x="8732955" y="3648190"/>
                  <a:pt x="8734291" y="3639205"/>
                </a:cubicBezTo>
                <a:cubicBezTo>
                  <a:pt x="8734624" y="3636957"/>
                  <a:pt x="8735125" y="3633589"/>
                  <a:pt x="8735459" y="3631343"/>
                </a:cubicBezTo>
                <a:lnTo>
                  <a:pt x="8735625" y="3630219"/>
                </a:lnTo>
                <a:lnTo>
                  <a:pt x="8734515" y="3628126"/>
                </a:lnTo>
                <a:cubicBezTo>
                  <a:pt x="8732087" y="3627222"/>
                  <a:pt x="8726609" y="3629624"/>
                  <a:pt x="8726109" y="3632993"/>
                </a:cubicBezTo>
                <a:cubicBezTo>
                  <a:pt x="8726777" y="3628502"/>
                  <a:pt x="8726777" y="3628502"/>
                  <a:pt x="8727444" y="3624010"/>
                </a:cubicBezTo>
                <a:lnTo>
                  <a:pt x="8727991" y="3620322"/>
                </a:lnTo>
                <a:lnTo>
                  <a:pt x="8734228" y="3623596"/>
                </a:lnTo>
                <a:cubicBezTo>
                  <a:pt x="8735108" y="3624923"/>
                  <a:pt x="8734942" y="3626047"/>
                  <a:pt x="8734942" y="3626047"/>
                </a:cubicBezTo>
                <a:cubicBezTo>
                  <a:pt x="8735609" y="3621549"/>
                  <a:pt x="8738282" y="3603556"/>
                  <a:pt x="8747328" y="3600684"/>
                </a:cubicBezTo>
                <a:cubicBezTo>
                  <a:pt x="8747328" y="3600684"/>
                  <a:pt x="8746660" y="3605183"/>
                  <a:pt x="8746660" y="3605183"/>
                </a:cubicBezTo>
                <a:cubicBezTo>
                  <a:pt x="8755038" y="3606809"/>
                  <a:pt x="8755038" y="3606809"/>
                  <a:pt x="8755706" y="3602311"/>
                </a:cubicBezTo>
                <a:cubicBezTo>
                  <a:pt x="8757043" y="3593314"/>
                  <a:pt x="8757711" y="3588817"/>
                  <a:pt x="8750002" y="3582692"/>
                </a:cubicBezTo>
                <a:cubicBezTo>
                  <a:pt x="8750002" y="3582692"/>
                  <a:pt x="8749667" y="3584940"/>
                  <a:pt x="8749417" y="3586627"/>
                </a:cubicBezTo>
                <a:lnTo>
                  <a:pt x="8749334" y="3587190"/>
                </a:lnTo>
                <a:lnTo>
                  <a:pt x="8747312" y="3576312"/>
                </a:lnTo>
                <a:cubicBezTo>
                  <a:pt x="8747431" y="3572792"/>
                  <a:pt x="8748215" y="3569329"/>
                  <a:pt x="8749281" y="3565776"/>
                </a:cubicBezTo>
                <a:lnTo>
                  <a:pt x="8750629" y="3561062"/>
                </a:lnTo>
                <a:lnTo>
                  <a:pt x="8744297" y="3563073"/>
                </a:lnTo>
                <a:cubicBezTo>
                  <a:pt x="8742292" y="3576566"/>
                  <a:pt x="8740956" y="3585562"/>
                  <a:pt x="8731240" y="3592934"/>
                </a:cubicBezTo>
                <a:cubicBezTo>
                  <a:pt x="8730238" y="3599680"/>
                  <a:pt x="8733947" y="3607342"/>
                  <a:pt x="8731767" y="3613861"/>
                </a:cubicBezTo>
                <a:lnTo>
                  <a:pt x="8728255" y="3618553"/>
                </a:lnTo>
                <a:lnTo>
                  <a:pt x="8730112" y="3606040"/>
                </a:lnTo>
                <a:cubicBezTo>
                  <a:pt x="8730780" y="3601547"/>
                  <a:pt x="8730780" y="3601547"/>
                  <a:pt x="8730780" y="3601547"/>
                </a:cubicBezTo>
                <a:cubicBezTo>
                  <a:pt x="8731114" y="3599302"/>
                  <a:pt x="8731782" y="3594809"/>
                  <a:pt x="8731343" y="3590102"/>
                </a:cubicBezTo>
                <a:lnTo>
                  <a:pt x="8727269" y="3581560"/>
                </a:lnTo>
                <a:lnTo>
                  <a:pt x="8727701" y="3579023"/>
                </a:lnTo>
                <a:lnTo>
                  <a:pt x="8727561" y="3573071"/>
                </a:lnTo>
                <a:lnTo>
                  <a:pt x="8733763" y="3573818"/>
                </a:lnTo>
                <a:cubicBezTo>
                  <a:pt x="8734952" y="3573472"/>
                  <a:pt x="8735119" y="3572349"/>
                  <a:pt x="8735452" y="3570101"/>
                </a:cubicBezTo>
                <a:cubicBezTo>
                  <a:pt x="8736120" y="3565610"/>
                  <a:pt x="8737454" y="3556625"/>
                  <a:pt x="8738121" y="3552133"/>
                </a:cubicBezTo>
                <a:cubicBezTo>
                  <a:pt x="8740124" y="3538655"/>
                  <a:pt x="8743461" y="3516194"/>
                  <a:pt x="8746131" y="3498226"/>
                </a:cubicBezTo>
                <a:lnTo>
                  <a:pt x="8750446" y="3469179"/>
                </a:lnTo>
                <a:lnTo>
                  <a:pt x="8751972" y="3470438"/>
                </a:lnTo>
                <a:cubicBezTo>
                  <a:pt x="8753036" y="3474762"/>
                  <a:pt x="8748467" y="3482540"/>
                  <a:pt x="8754602" y="3487198"/>
                </a:cubicBezTo>
                <a:cubicBezTo>
                  <a:pt x="8755269" y="3482706"/>
                  <a:pt x="8754602" y="3487198"/>
                  <a:pt x="8763451" y="3488917"/>
                </a:cubicBezTo>
                <a:cubicBezTo>
                  <a:pt x="8764785" y="3479933"/>
                  <a:pt x="8764785" y="3479933"/>
                  <a:pt x="8766120" y="3470947"/>
                </a:cubicBezTo>
                <a:lnTo>
                  <a:pt x="8766011" y="3465392"/>
                </a:lnTo>
                <a:lnTo>
                  <a:pt x="8771541" y="3465247"/>
                </a:lnTo>
                <a:lnTo>
                  <a:pt x="8765952" y="3462384"/>
                </a:lnTo>
                <a:lnTo>
                  <a:pt x="8765721" y="3450650"/>
                </a:lnTo>
                <a:lnTo>
                  <a:pt x="8766123" y="3446645"/>
                </a:lnTo>
                <a:lnTo>
                  <a:pt x="8767411" y="3446894"/>
                </a:lnTo>
                <a:cubicBezTo>
                  <a:pt x="8769622" y="3447324"/>
                  <a:pt x="8771835" y="3447752"/>
                  <a:pt x="8771835" y="3447752"/>
                </a:cubicBezTo>
                <a:cubicBezTo>
                  <a:pt x="8771835" y="3447752"/>
                  <a:pt x="8772503" y="3443262"/>
                  <a:pt x="8772503" y="3443262"/>
                </a:cubicBezTo>
                <a:lnTo>
                  <a:pt x="8773688" y="3435278"/>
                </a:lnTo>
                <a:lnTo>
                  <a:pt x="8779283" y="3435951"/>
                </a:lnTo>
                <a:cubicBezTo>
                  <a:pt x="8780472" y="3435605"/>
                  <a:pt x="8780639" y="3434480"/>
                  <a:pt x="8780974" y="3432234"/>
                </a:cubicBezTo>
                <a:cubicBezTo>
                  <a:pt x="8776341" y="3417470"/>
                  <a:pt x="8781659" y="3404637"/>
                  <a:pt x="8782848" y="3385152"/>
                </a:cubicBezTo>
                <a:lnTo>
                  <a:pt x="8782138" y="3363132"/>
                </a:lnTo>
                <a:lnTo>
                  <a:pt x="8782304" y="3362009"/>
                </a:lnTo>
                <a:cubicBezTo>
                  <a:pt x="8782637" y="3359763"/>
                  <a:pt x="8783138" y="3356393"/>
                  <a:pt x="8783471" y="3354148"/>
                </a:cubicBezTo>
                <a:lnTo>
                  <a:pt x="8788143" y="3322702"/>
                </a:lnTo>
                <a:cubicBezTo>
                  <a:pt x="8787476" y="3327195"/>
                  <a:pt x="8778627" y="3325477"/>
                  <a:pt x="8777959" y="3329969"/>
                </a:cubicBezTo>
                <a:lnTo>
                  <a:pt x="8779962" y="3316492"/>
                </a:lnTo>
                <a:cubicBezTo>
                  <a:pt x="8779962" y="3316492"/>
                  <a:pt x="8780629" y="3311999"/>
                  <a:pt x="8780629" y="3311999"/>
                </a:cubicBezTo>
                <a:cubicBezTo>
                  <a:pt x="8781298" y="3307508"/>
                  <a:pt x="8781298" y="3307508"/>
                  <a:pt x="8781298" y="3307508"/>
                </a:cubicBezTo>
                <a:cubicBezTo>
                  <a:pt x="8781964" y="3303013"/>
                  <a:pt x="8789478" y="3313717"/>
                  <a:pt x="8788143" y="3322702"/>
                </a:cubicBezTo>
                <a:lnTo>
                  <a:pt x="8790813" y="3304732"/>
                </a:lnTo>
                <a:cubicBezTo>
                  <a:pt x="8792147" y="3295748"/>
                  <a:pt x="8792815" y="3291255"/>
                  <a:pt x="8794818" y="3277778"/>
                </a:cubicBezTo>
                <a:cubicBezTo>
                  <a:pt x="8795485" y="3273286"/>
                  <a:pt x="8795485" y="3273286"/>
                  <a:pt x="8796152" y="3268794"/>
                </a:cubicBezTo>
                <a:cubicBezTo>
                  <a:pt x="8797486" y="3259810"/>
                  <a:pt x="8808336" y="3248051"/>
                  <a:pt x="8809002" y="3243559"/>
                </a:cubicBezTo>
                <a:cubicBezTo>
                  <a:pt x="8810337" y="3234575"/>
                  <a:pt x="8812340" y="3221097"/>
                  <a:pt x="8813007" y="3216605"/>
                </a:cubicBezTo>
                <a:cubicBezTo>
                  <a:pt x="8813674" y="3212114"/>
                  <a:pt x="8815009" y="3203128"/>
                  <a:pt x="8806830" y="3196918"/>
                </a:cubicBezTo>
                <a:lnTo>
                  <a:pt x="8805495" y="3205902"/>
                </a:lnTo>
                <a:cubicBezTo>
                  <a:pt x="8806830" y="3196918"/>
                  <a:pt x="8798649" y="3190708"/>
                  <a:pt x="8799984" y="3181722"/>
                </a:cubicBezTo>
                <a:cubicBezTo>
                  <a:pt x="8800650" y="3177229"/>
                  <a:pt x="8810835" y="3169964"/>
                  <a:pt x="8802653" y="3163754"/>
                </a:cubicBezTo>
                <a:cubicBezTo>
                  <a:pt x="8803321" y="3159262"/>
                  <a:pt x="8802653" y="3163754"/>
                  <a:pt x="8803321" y="3159262"/>
                </a:cubicBezTo>
                <a:cubicBezTo>
                  <a:pt x="8803321" y="3159262"/>
                  <a:pt x="8803988" y="3154769"/>
                  <a:pt x="8804655" y="3150277"/>
                </a:cubicBezTo>
                <a:cubicBezTo>
                  <a:pt x="8805322" y="3145783"/>
                  <a:pt x="8805322" y="3145783"/>
                  <a:pt x="8805990" y="3141291"/>
                </a:cubicBezTo>
                <a:cubicBezTo>
                  <a:pt x="8807324" y="3132308"/>
                  <a:pt x="8808660" y="3123323"/>
                  <a:pt x="8809993" y="3114338"/>
                </a:cubicBezTo>
                <a:cubicBezTo>
                  <a:pt x="8810662" y="3109845"/>
                  <a:pt x="8810662" y="3109845"/>
                  <a:pt x="8811329" y="3105354"/>
                </a:cubicBezTo>
                <a:cubicBezTo>
                  <a:pt x="8812664" y="3096369"/>
                  <a:pt x="8813331" y="3091876"/>
                  <a:pt x="8813998" y="3087386"/>
                </a:cubicBezTo>
                <a:cubicBezTo>
                  <a:pt x="8814665" y="3082892"/>
                  <a:pt x="8815332" y="3078399"/>
                  <a:pt x="8815332" y="3078399"/>
                </a:cubicBezTo>
                <a:cubicBezTo>
                  <a:pt x="8818002" y="3060431"/>
                  <a:pt x="8820005" y="3046954"/>
                  <a:pt x="8822008" y="3033477"/>
                </a:cubicBezTo>
                <a:cubicBezTo>
                  <a:pt x="8824676" y="3015507"/>
                  <a:pt x="8817831" y="3000313"/>
                  <a:pt x="8829348" y="2984062"/>
                </a:cubicBezTo>
                <a:cubicBezTo>
                  <a:pt x="8830682" y="2975077"/>
                  <a:pt x="8834020" y="2952616"/>
                  <a:pt x="8827175" y="2937421"/>
                </a:cubicBezTo>
                <a:cubicBezTo>
                  <a:pt x="8827843" y="2932928"/>
                  <a:pt x="8837356" y="2930154"/>
                  <a:pt x="8838024" y="2925660"/>
                </a:cubicBezTo>
                <a:cubicBezTo>
                  <a:pt x="8829177" y="2923943"/>
                  <a:pt x="8829177" y="2923943"/>
                  <a:pt x="8830511" y="2914960"/>
                </a:cubicBezTo>
                <a:cubicBezTo>
                  <a:pt x="8820996" y="2917734"/>
                  <a:pt x="8825000" y="2890779"/>
                  <a:pt x="8835851" y="2879020"/>
                </a:cubicBezTo>
                <a:cubicBezTo>
                  <a:pt x="8835851" y="2879020"/>
                  <a:pt x="8835851" y="2879020"/>
                  <a:pt x="8836519" y="2874529"/>
                </a:cubicBezTo>
                <a:cubicBezTo>
                  <a:pt x="8836519" y="2874529"/>
                  <a:pt x="8836519" y="2874529"/>
                  <a:pt x="8837186" y="2870036"/>
                </a:cubicBezTo>
                <a:cubicBezTo>
                  <a:pt x="8837186" y="2870036"/>
                  <a:pt x="8837852" y="2865544"/>
                  <a:pt x="8837852" y="2865544"/>
                </a:cubicBezTo>
                <a:cubicBezTo>
                  <a:pt x="8837852" y="2865544"/>
                  <a:pt x="8837852" y="2865544"/>
                  <a:pt x="8829004" y="2863826"/>
                </a:cubicBezTo>
                <a:lnTo>
                  <a:pt x="8831006" y="2850349"/>
                </a:lnTo>
                <a:cubicBezTo>
                  <a:pt x="8832341" y="2841364"/>
                  <a:pt x="8836345" y="2814410"/>
                  <a:pt x="8838347" y="2800934"/>
                </a:cubicBezTo>
                <a:cubicBezTo>
                  <a:pt x="8839015" y="2796441"/>
                  <a:pt x="8838347" y="2800934"/>
                  <a:pt x="8828832" y="2803707"/>
                </a:cubicBezTo>
                <a:cubicBezTo>
                  <a:pt x="8831500" y="2785739"/>
                  <a:pt x="8842352" y="2773980"/>
                  <a:pt x="8843686" y="2764995"/>
                </a:cubicBezTo>
                <a:cubicBezTo>
                  <a:pt x="8846356" y="2747027"/>
                  <a:pt x="8838175" y="2740815"/>
                  <a:pt x="8840844" y="2722847"/>
                </a:cubicBezTo>
                <a:cubicBezTo>
                  <a:pt x="8841511" y="2718354"/>
                  <a:pt x="8842179" y="2713860"/>
                  <a:pt x="8842846" y="2709370"/>
                </a:cubicBezTo>
                <a:cubicBezTo>
                  <a:pt x="8842179" y="2713860"/>
                  <a:pt x="8833332" y="2712143"/>
                  <a:pt x="8832665" y="2716637"/>
                </a:cubicBezTo>
                <a:cubicBezTo>
                  <a:pt x="8835333" y="2698666"/>
                  <a:pt x="8847518" y="2677923"/>
                  <a:pt x="8842675" y="2649251"/>
                </a:cubicBezTo>
                <a:cubicBezTo>
                  <a:pt x="8842675" y="2649251"/>
                  <a:pt x="8833826" y="2647533"/>
                  <a:pt x="8833826" y="2647533"/>
                </a:cubicBezTo>
                <a:lnTo>
                  <a:pt x="8830489" y="2669995"/>
                </a:lnTo>
                <a:cubicBezTo>
                  <a:pt x="8821642" y="2668277"/>
                  <a:pt x="8831157" y="2665502"/>
                  <a:pt x="8821642" y="2668277"/>
                </a:cubicBezTo>
                <a:cubicBezTo>
                  <a:pt x="8818973" y="2686246"/>
                  <a:pt x="8815636" y="2708707"/>
                  <a:pt x="8812299" y="2731169"/>
                </a:cubicBezTo>
                <a:cubicBezTo>
                  <a:pt x="8812299" y="2731169"/>
                  <a:pt x="8810964" y="2740154"/>
                  <a:pt x="8802115" y="2738436"/>
                </a:cubicBezTo>
                <a:lnTo>
                  <a:pt x="8803451" y="2729451"/>
                </a:lnTo>
                <a:lnTo>
                  <a:pt x="8804118" y="2724958"/>
                </a:lnTo>
                <a:lnTo>
                  <a:pt x="8804785" y="2720466"/>
                </a:lnTo>
                <a:lnTo>
                  <a:pt x="8805453" y="2715974"/>
                </a:lnTo>
                <a:cubicBezTo>
                  <a:pt x="8797940" y="2705270"/>
                  <a:pt x="8808789" y="2693511"/>
                  <a:pt x="8810125" y="2684527"/>
                </a:cubicBezTo>
                <a:cubicBezTo>
                  <a:pt x="8810125" y="2684527"/>
                  <a:pt x="8809456" y="2689020"/>
                  <a:pt x="8800610" y="2687302"/>
                </a:cubicBezTo>
                <a:cubicBezTo>
                  <a:pt x="8801278" y="2682809"/>
                  <a:pt x="8801946" y="2678317"/>
                  <a:pt x="8802612" y="2673826"/>
                </a:cubicBezTo>
                <a:cubicBezTo>
                  <a:pt x="8803280" y="2669332"/>
                  <a:pt x="8803946" y="2664840"/>
                  <a:pt x="8804614" y="2660349"/>
                </a:cubicBezTo>
                <a:cubicBezTo>
                  <a:pt x="8805949" y="2651365"/>
                  <a:pt x="8807951" y="2637886"/>
                  <a:pt x="8816798" y="2639604"/>
                </a:cubicBezTo>
                <a:cubicBezTo>
                  <a:pt x="8818133" y="2630620"/>
                  <a:pt x="8818133" y="2630620"/>
                  <a:pt x="8819468" y="2621634"/>
                </a:cubicBezTo>
                <a:cubicBezTo>
                  <a:pt x="8819468" y="2621634"/>
                  <a:pt x="8819468" y="2621634"/>
                  <a:pt x="8828984" y="2618862"/>
                </a:cubicBezTo>
                <a:cubicBezTo>
                  <a:pt x="8830318" y="2609877"/>
                  <a:pt x="8832320" y="2596400"/>
                  <a:pt x="8832320" y="2596400"/>
                </a:cubicBezTo>
                <a:cubicBezTo>
                  <a:pt x="8832320" y="2596400"/>
                  <a:pt x="8833655" y="2587416"/>
                  <a:pt x="8833655" y="2587416"/>
                </a:cubicBezTo>
                <a:cubicBezTo>
                  <a:pt x="8833655" y="2587416"/>
                  <a:pt x="8834323" y="2582923"/>
                  <a:pt x="8834323" y="2582923"/>
                </a:cubicBezTo>
                <a:cubicBezTo>
                  <a:pt x="8847174" y="2557687"/>
                  <a:pt x="8849176" y="2544210"/>
                  <a:pt x="8853180" y="2517257"/>
                </a:cubicBezTo>
                <a:cubicBezTo>
                  <a:pt x="8844333" y="2515539"/>
                  <a:pt x="8844333" y="2515539"/>
                  <a:pt x="8843667" y="2520030"/>
                </a:cubicBezTo>
                <a:cubicBezTo>
                  <a:pt x="8839662" y="2546985"/>
                  <a:pt x="8835658" y="2573940"/>
                  <a:pt x="8824807" y="2585698"/>
                </a:cubicBezTo>
                <a:cubicBezTo>
                  <a:pt x="8817294" y="2574994"/>
                  <a:pt x="8817294" y="2574994"/>
                  <a:pt x="8819296" y="2561517"/>
                </a:cubicBezTo>
                <a:cubicBezTo>
                  <a:pt x="8818629" y="2566009"/>
                  <a:pt x="8818629" y="2566009"/>
                  <a:pt x="8818629" y="2566009"/>
                </a:cubicBezTo>
                <a:cubicBezTo>
                  <a:pt x="8809781" y="2564291"/>
                  <a:pt x="8809113" y="2568784"/>
                  <a:pt x="8809113" y="2568784"/>
                </a:cubicBezTo>
                <a:cubicBezTo>
                  <a:pt x="8809113" y="2568784"/>
                  <a:pt x="8809781" y="2564291"/>
                  <a:pt x="8810448" y="2559800"/>
                </a:cubicBezTo>
                <a:cubicBezTo>
                  <a:pt x="8811782" y="2550815"/>
                  <a:pt x="8821299" y="2548041"/>
                  <a:pt x="8821967" y="2543549"/>
                </a:cubicBezTo>
                <a:cubicBezTo>
                  <a:pt x="8821967" y="2543549"/>
                  <a:pt x="8821299" y="2548041"/>
                  <a:pt x="8821299" y="2548041"/>
                </a:cubicBezTo>
                <a:cubicBezTo>
                  <a:pt x="8821967" y="2543549"/>
                  <a:pt x="8832147" y="2536281"/>
                  <a:pt x="8834150" y="2522805"/>
                </a:cubicBezTo>
                <a:cubicBezTo>
                  <a:pt x="8834150" y="2522805"/>
                  <a:pt x="8834817" y="2518313"/>
                  <a:pt x="8834817" y="2518313"/>
                </a:cubicBezTo>
                <a:cubicBezTo>
                  <a:pt x="8835485" y="2513821"/>
                  <a:pt x="8836152" y="2509329"/>
                  <a:pt x="8836819" y="2504836"/>
                </a:cubicBezTo>
                <a:cubicBezTo>
                  <a:pt x="8837487" y="2500344"/>
                  <a:pt x="8837487" y="2500344"/>
                  <a:pt x="8837487" y="2500344"/>
                </a:cubicBezTo>
                <a:cubicBezTo>
                  <a:pt x="8837487" y="2500344"/>
                  <a:pt x="8837487" y="2500344"/>
                  <a:pt x="8828639" y="2498626"/>
                </a:cubicBezTo>
                <a:lnTo>
                  <a:pt x="8830641" y="2485150"/>
                </a:lnTo>
                <a:cubicBezTo>
                  <a:pt x="8831310" y="2480657"/>
                  <a:pt x="8822460" y="2478938"/>
                  <a:pt x="8822460" y="2478938"/>
                </a:cubicBezTo>
                <a:cubicBezTo>
                  <a:pt x="8824462" y="2465462"/>
                  <a:pt x="8824462" y="2465462"/>
                  <a:pt x="8825130" y="2460970"/>
                </a:cubicBezTo>
                <a:cubicBezTo>
                  <a:pt x="8835314" y="2453703"/>
                  <a:pt x="8833979" y="2462687"/>
                  <a:pt x="8833312" y="2467180"/>
                </a:cubicBezTo>
                <a:cubicBezTo>
                  <a:pt x="8844161" y="2455420"/>
                  <a:pt x="8836648" y="2444719"/>
                  <a:pt x="8839318" y="2426749"/>
                </a:cubicBezTo>
                <a:lnTo>
                  <a:pt x="8837317" y="2440226"/>
                </a:lnTo>
                <a:cubicBezTo>
                  <a:pt x="8837317" y="2440226"/>
                  <a:pt x="8836648" y="2444719"/>
                  <a:pt x="8827800" y="2443001"/>
                </a:cubicBezTo>
                <a:cubicBezTo>
                  <a:pt x="8829802" y="2429523"/>
                  <a:pt x="8839986" y="2422257"/>
                  <a:pt x="8833139" y="2407062"/>
                </a:cubicBezTo>
                <a:cubicBezTo>
                  <a:pt x="8833807" y="2402569"/>
                  <a:pt x="8842655" y="2404288"/>
                  <a:pt x="8843323" y="2399795"/>
                </a:cubicBezTo>
                <a:lnTo>
                  <a:pt x="8842655" y="2404288"/>
                </a:lnTo>
                <a:cubicBezTo>
                  <a:pt x="8852170" y="2401513"/>
                  <a:pt x="8853504" y="2392527"/>
                  <a:pt x="8854172" y="2388035"/>
                </a:cubicBezTo>
                <a:cubicBezTo>
                  <a:pt x="8853504" y="2392527"/>
                  <a:pt x="8852836" y="2397021"/>
                  <a:pt x="8862353" y="2394247"/>
                </a:cubicBezTo>
                <a:cubicBezTo>
                  <a:pt x="8862353" y="2394247"/>
                  <a:pt x="8862854" y="2390878"/>
                  <a:pt x="8863271" y="2388070"/>
                </a:cubicBezTo>
                <a:lnTo>
                  <a:pt x="8863694" y="2385225"/>
                </a:lnTo>
                <a:lnTo>
                  <a:pt x="8863687" y="2385263"/>
                </a:lnTo>
                <a:lnTo>
                  <a:pt x="8863694" y="2385222"/>
                </a:lnTo>
                <a:lnTo>
                  <a:pt x="8863695" y="2385215"/>
                </a:lnTo>
                <a:lnTo>
                  <a:pt x="8863704" y="2385161"/>
                </a:lnTo>
                <a:lnTo>
                  <a:pt x="8863761" y="2384771"/>
                </a:lnTo>
                <a:lnTo>
                  <a:pt x="8863707" y="2385139"/>
                </a:lnTo>
                <a:lnTo>
                  <a:pt x="8865690" y="2371786"/>
                </a:lnTo>
                <a:cubicBezTo>
                  <a:pt x="8866357" y="2367294"/>
                  <a:pt x="8866357" y="2367294"/>
                  <a:pt x="8866357" y="2367294"/>
                </a:cubicBezTo>
                <a:cubicBezTo>
                  <a:pt x="8867024" y="2362802"/>
                  <a:pt x="8867024" y="2362802"/>
                  <a:pt x="8858843" y="2356590"/>
                </a:cubicBezTo>
                <a:cubicBezTo>
                  <a:pt x="8867692" y="2358310"/>
                  <a:pt x="8867692" y="2358310"/>
                  <a:pt x="8867692" y="2358310"/>
                </a:cubicBezTo>
                <a:cubicBezTo>
                  <a:pt x="8860179" y="2347606"/>
                  <a:pt x="8870361" y="2340339"/>
                  <a:pt x="8872364" y="2326863"/>
                </a:cubicBezTo>
                <a:cubicBezTo>
                  <a:pt x="8871696" y="2331355"/>
                  <a:pt x="8871696" y="2331355"/>
                  <a:pt x="8862847" y="2329637"/>
                </a:cubicBezTo>
                <a:cubicBezTo>
                  <a:pt x="8864182" y="2320653"/>
                  <a:pt x="8862179" y="2334129"/>
                  <a:pt x="8854668" y="2323427"/>
                </a:cubicBezTo>
                <a:cubicBezTo>
                  <a:pt x="8855335" y="2318935"/>
                  <a:pt x="8856670" y="2309950"/>
                  <a:pt x="8857336" y="2305457"/>
                </a:cubicBezTo>
                <a:cubicBezTo>
                  <a:pt x="8868186" y="2293698"/>
                  <a:pt x="8861341" y="2278504"/>
                  <a:pt x="8863344" y="2265026"/>
                </a:cubicBezTo>
                <a:cubicBezTo>
                  <a:pt x="8862009" y="2274011"/>
                  <a:pt x="8870189" y="2280221"/>
                  <a:pt x="8869521" y="2284714"/>
                </a:cubicBezTo>
                <a:lnTo>
                  <a:pt x="8866184" y="2307175"/>
                </a:lnTo>
                <a:cubicBezTo>
                  <a:pt x="8876367" y="2299910"/>
                  <a:pt x="8869521" y="2284714"/>
                  <a:pt x="8870189" y="2280221"/>
                </a:cubicBezTo>
                <a:cubicBezTo>
                  <a:pt x="8870856" y="2275729"/>
                  <a:pt x="8871524" y="2271238"/>
                  <a:pt x="8872191" y="2266745"/>
                </a:cubicBezTo>
                <a:cubicBezTo>
                  <a:pt x="8875527" y="2244283"/>
                  <a:pt x="8878865" y="2221822"/>
                  <a:pt x="8881534" y="2203852"/>
                </a:cubicBezTo>
                <a:lnTo>
                  <a:pt x="8874989" y="2198884"/>
                </a:lnTo>
                <a:lnTo>
                  <a:pt x="8872687" y="2202135"/>
                </a:lnTo>
                <a:lnTo>
                  <a:pt x="8874377" y="2198420"/>
                </a:lnTo>
                <a:lnTo>
                  <a:pt x="8873355" y="2197643"/>
                </a:lnTo>
                <a:cubicBezTo>
                  <a:pt x="8873355" y="2197643"/>
                  <a:pt x="8864506" y="2195924"/>
                  <a:pt x="8864506" y="2195924"/>
                </a:cubicBezTo>
                <a:cubicBezTo>
                  <a:pt x="8865173" y="2191433"/>
                  <a:pt x="8865173" y="2191433"/>
                  <a:pt x="8865173" y="2191433"/>
                </a:cubicBezTo>
                <a:cubicBezTo>
                  <a:pt x="8874022" y="2193151"/>
                  <a:pt x="8866507" y="2182448"/>
                  <a:pt x="8875357" y="2184165"/>
                </a:cubicBezTo>
                <a:lnTo>
                  <a:pt x="8876691" y="2175182"/>
                </a:lnTo>
                <a:cubicBezTo>
                  <a:pt x="8880113" y="2182778"/>
                  <a:pt x="8879446" y="2187270"/>
                  <a:pt x="8877756" y="2190987"/>
                </a:cubicBezTo>
                <a:lnTo>
                  <a:pt x="8874377" y="2198420"/>
                </a:lnTo>
                <a:lnTo>
                  <a:pt x="8874989" y="2198884"/>
                </a:lnTo>
                <a:lnTo>
                  <a:pt x="8884203" y="2185884"/>
                </a:lnTo>
                <a:cubicBezTo>
                  <a:pt x="8884203" y="2185884"/>
                  <a:pt x="8883537" y="2190375"/>
                  <a:pt x="8892386" y="2192094"/>
                </a:cubicBezTo>
                <a:cubicBezTo>
                  <a:pt x="8894386" y="2178617"/>
                  <a:pt x="8887540" y="2163423"/>
                  <a:pt x="8888875" y="2154438"/>
                </a:cubicBezTo>
                <a:lnTo>
                  <a:pt x="8888207" y="2158930"/>
                </a:lnTo>
                <a:cubicBezTo>
                  <a:pt x="8887540" y="2163423"/>
                  <a:pt x="8887540" y="2163423"/>
                  <a:pt x="8886873" y="2167914"/>
                </a:cubicBezTo>
                <a:cubicBezTo>
                  <a:pt x="8886873" y="2167914"/>
                  <a:pt x="8886205" y="2172406"/>
                  <a:pt x="8886205" y="2172406"/>
                </a:cubicBezTo>
                <a:cubicBezTo>
                  <a:pt x="8886205" y="2172406"/>
                  <a:pt x="8885537" y="2176899"/>
                  <a:pt x="8885537" y="2176899"/>
                </a:cubicBezTo>
                <a:cubicBezTo>
                  <a:pt x="8885537" y="2176899"/>
                  <a:pt x="8886205" y="2172406"/>
                  <a:pt x="8877358" y="2170688"/>
                </a:cubicBezTo>
                <a:cubicBezTo>
                  <a:pt x="8878026" y="2166197"/>
                  <a:pt x="8879361" y="2157212"/>
                  <a:pt x="8879361" y="2157212"/>
                </a:cubicBezTo>
                <a:cubicBezTo>
                  <a:pt x="8880029" y="2152719"/>
                  <a:pt x="8879361" y="2157212"/>
                  <a:pt x="8880029" y="2152719"/>
                </a:cubicBezTo>
                <a:cubicBezTo>
                  <a:pt x="8881363" y="2143735"/>
                  <a:pt x="8881363" y="2143735"/>
                  <a:pt x="8882030" y="2139242"/>
                </a:cubicBezTo>
                <a:cubicBezTo>
                  <a:pt x="8891545" y="2136469"/>
                  <a:pt x="8892879" y="2127484"/>
                  <a:pt x="8893547" y="2122991"/>
                </a:cubicBezTo>
                <a:cubicBezTo>
                  <a:pt x="8901728" y="2129202"/>
                  <a:pt x="8901060" y="2133694"/>
                  <a:pt x="8901060" y="2133694"/>
                </a:cubicBezTo>
                <a:cubicBezTo>
                  <a:pt x="8901060" y="2133694"/>
                  <a:pt x="8901060" y="2133694"/>
                  <a:pt x="8900393" y="2138187"/>
                </a:cubicBezTo>
                <a:cubicBezTo>
                  <a:pt x="8900393" y="2138187"/>
                  <a:pt x="8899058" y="2147171"/>
                  <a:pt x="8898391" y="2151663"/>
                </a:cubicBezTo>
                <a:cubicBezTo>
                  <a:pt x="8907238" y="2153381"/>
                  <a:pt x="8908573" y="2144397"/>
                  <a:pt x="8908573" y="2144397"/>
                </a:cubicBezTo>
                <a:cubicBezTo>
                  <a:pt x="8911243" y="2126428"/>
                  <a:pt x="8913244" y="2112950"/>
                  <a:pt x="8915914" y="2094982"/>
                </a:cubicBezTo>
                <a:cubicBezTo>
                  <a:pt x="8916582" y="2090489"/>
                  <a:pt x="8916582" y="2090489"/>
                  <a:pt x="8917249" y="2085998"/>
                </a:cubicBezTo>
                <a:lnTo>
                  <a:pt x="8917916" y="2081505"/>
                </a:lnTo>
                <a:lnTo>
                  <a:pt x="8918584" y="2077012"/>
                </a:lnTo>
                <a:lnTo>
                  <a:pt x="8919250" y="2072520"/>
                </a:lnTo>
                <a:cubicBezTo>
                  <a:pt x="8919918" y="2068028"/>
                  <a:pt x="8919918" y="2068028"/>
                  <a:pt x="8920586" y="2063535"/>
                </a:cubicBezTo>
                <a:cubicBezTo>
                  <a:pt x="8920586" y="2063535"/>
                  <a:pt x="8920586" y="2063535"/>
                  <a:pt x="8921253" y="2059043"/>
                </a:cubicBezTo>
                <a:cubicBezTo>
                  <a:pt x="8921920" y="2054551"/>
                  <a:pt x="8922587" y="2050058"/>
                  <a:pt x="8923256" y="2045567"/>
                </a:cubicBezTo>
                <a:cubicBezTo>
                  <a:pt x="8925925" y="2027597"/>
                  <a:pt x="8927927" y="2014120"/>
                  <a:pt x="8930596" y="1996152"/>
                </a:cubicBezTo>
                <a:lnTo>
                  <a:pt x="8933933" y="1973690"/>
                </a:lnTo>
                <a:cubicBezTo>
                  <a:pt x="8933265" y="1978181"/>
                  <a:pt x="8931931" y="1987166"/>
                  <a:pt x="8922417" y="1989941"/>
                </a:cubicBezTo>
                <a:cubicBezTo>
                  <a:pt x="8923752" y="1980956"/>
                  <a:pt x="8925087" y="1971972"/>
                  <a:pt x="8927088" y="1958496"/>
                </a:cubicBezTo>
                <a:cubicBezTo>
                  <a:pt x="8918240" y="1956777"/>
                  <a:pt x="8916905" y="1965762"/>
                  <a:pt x="8916905" y="1965762"/>
                </a:cubicBezTo>
                <a:lnTo>
                  <a:pt x="8920908" y="1938808"/>
                </a:lnTo>
                <a:lnTo>
                  <a:pt x="8922912" y="1925331"/>
                </a:lnTo>
                <a:cubicBezTo>
                  <a:pt x="8923579" y="1920839"/>
                  <a:pt x="8931760" y="1927048"/>
                  <a:pt x="8933095" y="1918064"/>
                </a:cubicBezTo>
                <a:cubicBezTo>
                  <a:pt x="8933429" y="1915817"/>
                  <a:pt x="8933929" y="1912448"/>
                  <a:pt x="8934262" y="1910203"/>
                </a:cubicBezTo>
                <a:lnTo>
                  <a:pt x="8934429" y="1909080"/>
                </a:lnTo>
                <a:lnTo>
                  <a:pt x="8933319" y="1906986"/>
                </a:lnTo>
                <a:cubicBezTo>
                  <a:pt x="8930892" y="1906082"/>
                  <a:pt x="8925415" y="1908484"/>
                  <a:pt x="8924913" y="1911852"/>
                </a:cubicBezTo>
                <a:cubicBezTo>
                  <a:pt x="8925580" y="1907362"/>
                  <a:pt x="8925580" y="1907362"/>
                  <a:pt x="8926248" y="1902869"/>
                </a:cubicBezTo>
                <a:cubicBezTo>
                  <a:pt x="8926915" y="1898377"/>
                  <a:pt x="8928250" y="1889393"/>
                  <a:pt x="8928918" y="1884900"/>
                </a:cubicBezTo>
                <a:cubicBezTo>
                  <a:pt x="8929585" y="1880408"/>
                  <a:pt x="8929585" y="1880408"/>
                  <a:pt x="8929585" y="1880408"/>
                </a:cubicBezTo>
                <a:cubicBezTo>
                  <a:pt x="8930252" y="1875916"/>
                  <a:pt x="8932255" y="1862439"/>
                  <a:pt x="8924075" y="1856229"/>
                </a:cubicBezTo>
                <a:cubicBezTo>
                  <a:pt x="8924075" y="1856229"/>
                  <a:pt x="8924743" y="1851737"/>
                  <a:pt x="8924743" y="1851737"/>
                </a:cubicBezTo>
                <a:cubicBezTo>
                  <a:pt x="8933589" y="1853454"/>
                  <a:pt x="8933589" y="1853454"/>
                  <a:pt x="8934256" y="1848960"/>
                </a:cubicBezTo>
                <a:cubicBezTo>
                  <a:pt x="8934924" y="1844470"/>
                  <a:pt x="8936259" y="1835485"/>
                  <a:pt x="8936926" y="1830994"/>
                </a:cubicBezTo>
                <a:cubicBezTo>
                  <a:pt x="8938928" y="1817515"/>
                  <a:pt x="8942266" y="1795054"/>
                  <a:pt x="8944936" y="1777086"/>
                </a:cubicBezTo>
                <a:cubicBezTo>
                  <a:pt x="8946937" y="1763608"/>
                  <a:pt x="8948271" y="1754623"/>
                  <a:pt x="8950274" y="1741146"/>
                </a:cubicBezTo>
                <a:cubicBezTo>
                  <a:pt x="8960458" y="1733880"/>
                  <a:pt x="8962459" y="1720403"/>
                  <a:pt x="8955613" y="1705208"/>
                </a:cubicBezTo>
                <a:cubicBezTo>
                  <a:pt x="8965795" y="1697943"/>
                  <a:pt x="8966464" y="1693450"/>
                  <a:pt x="8965795" y="1697943"/>
                </a:cubicBezTo>
                <a:cubicBezTo>
                  <a:pt x="8965129" y="1702435"/>
                  <a:pt x="8965129" y="1702435"/>
                  <a:pt x="8965129" y="1702435"/>
                </a:cubicBezTo>
                <a:cubicBezTo>
                  <a:pt x="8964462" y="1706925"/>
                  <a:pt x="8964462" y="1706925"/>
                  <a:pt x="8963794" y="1711419"/>
                </a:cubicBezTo>
                <a:cubicBezTo>
                  <a:pt x="8962459" y="1720403"/>
                  <a:pt x="8963127" y="1715913"/>
                  <a:pt x="8962459" y="1720403"/>
                </a:cubicBezTo>
                <a:cubicBezTo>
                  <a:pt x="8961792" y="1724895"/>
                  <a:pt x="8961792" y="1724895"/>
                  <a:pt x="8961792" y="1724895"/>
                </a:cubicBezTo>
                <a:cubicBezTo>
                  <a:pt x="8961792" y="1724895"/>
                  <a:pt x="8970639" y="1726612"/>
                  <a:pt x="8970639" y="1726612"/>
                </a:cubicBezTo>
                <a:cubicBezTo>
                  <a:pt x="8970639" y="1726612"/>
                  <a:pt x="8971307" y="1722121"/>
                  <a:pt x="8971307" y="1722121"/>
                </a:cubicBezTo>
                <a:cubicBezTo>
                  <a:pt x="8971307" y="1722121"/>
                  <a:pt x="8972641" y="1713136"/>
                  <a:pt x="8972641" y="1713136"/>
                </a:cubicBezTo>
                <a:cubicBezTo>
                  <a:pt x="8973309" y="1708644"/>
                  <a:pt x="8973309" y="1708644"/>
                  <a:pt x="8973976" y="1704152"/>
                </a:cubicBezTo>
                <a:lnTo>
                  <a:pt x="8977313" y="1681692"/>
                </a:lnTo>
                <a:cubicBezTo>
                  <a:pt x="8975310" y="1695168"/>
                  <a:pt x="8966464" y="1693450"/>
                  <a:pt x="8958950" y="1682747"/>
                </a:cubicBezTo>
                <a:lnTo>
                  <a:pt x="8957615" y="1691732"/>
                </a:lnTo>
                <a:cubicBezTo>
                  <a:pt x="8948768" y="1690014"/>
                  <a:pt x="8950103" y="1681028"/>
                  <a:pt x="8951437" y="1672044"/>
                </a:cubicBezTo>
                <a:cubicBezTo>
                  <a:pt x="8951437" y="1672044"/>
                  <a:pt x="8952106" y="1667552"/>
                  <a:pt x="8952106" y="1667552"/>
                </a:cubicBezTo>
                <a:lnTo>
                  <a:pt x="8952772" y="1663060"/>
                </a:lnTo>
                <a:cubicBezTo>
                  <a:pt x="8952772" y="1663060"/>
                  <a:pt x="8953440" y="1658567"/>
                  <a:pt x="8953440" y="1658567"/>
                </a:cubicBezTo>
                <a:lnTo>
                  <a:pt x="8956109" y="1640599"/>
                </a:lnTo>
                <a:cubicBezTo>
                  <a:pt x="8947260" y="1638880"/>
                  <a:pt x="8949262" y="1625402"/>
                  <a:pt x="8948595" y="1629895"/>
                </a:cubicBezTo>
                <a:cubicBezTo>
                  <a:pt x="8941751" y="1614701"/>
                  <a:pt x="8951264" y="1611926"/>
                  <a:pt x="8954601" y="1589465"/>
                </a:cubicBezTo>
                <a:cubicBezTo>
                  <a:pt x="8954601" y="1589465"/>
                  <a:pt x="8955269" y="1584973"/>
                  <a:pt x="8955936" y="1580480"/>
                </a:cubicBezTo>
                <a:cubicBezTo>
                  <a:pt x="8956605" y="1575987"/>
                  <a:pt x="8947756" y="1574269"/>
                  <a:pt x="8948424" y="1569777"/>
                </a:cubicBezTo>
                <a:cubicBezTo>
                  <a:pt x="8959940" y="1553526"/>
                  <a:pt x="8962611" y="1535557"/>
                  <a:pt x="8965280" y="1517588"/>
                </a:cubicBezTo>
                <a:cubicBezTo>
                  <a:pt x="8966614" y="1508603"/>
                  <a:pt x="8965947" y="1513095"/>
                  <a:pt x="8967282" y="1504111"/>
                </a:cubicBezTo>
                <a:cubicBezTo>
                  <a:pt x="8969284" y="1490634"/>
                  <a:pt x="8956432" y="1515870"/>
                  <a:pt x="8956432" y="1515870"/>
                </a:cubicBezTo>
                <a:cubicBezTo>
                  <a:pt x="8955765" y="1520363"/>
                  <a:pt x="8946249" y="1523137"/>
                  <a:pt x="8945582" y="1527629"/>
                </a:cubicBezTo>
                <a:cubicBezTo>
                  <a:pt x="8954431" y="1529347"/>
                  <a:pt x="8953763" y="1533840"/>
                  <a:pt x="8953097" y="1538332"/>
                </a:cubicBezTo>
                <a:cubicBezTo>
                  <a:pt x="8952428" y="1542825"/>
                  <a:pt x="8951094" y="1551808"/>
                  <a:pt x="8950426" y="1556301"/>
                </a:cubicBezTo>
                <a:cubicBezTo>
                  <a:pt x="8949759" y="1560794"/>
                  <a:pt x="8949091" y="1565286"/>
                  <a:pt x="8947318" y="1569563"/>
                </a:cubicBezTo>
                <a:lnTo>
                  <a:pt x="8937574" y="1581538"/>
                </a:lnTo>
                <a:lnTo>
                  <a:pt x="8937490" y="1582098"/>
                </a:lnTo>
                <a:cubicBezTo>
                  <a:pt x="8937240" y="1583783"/>
                  <a:pt x="8936906" y="1586030"/>
                  <a:pt x="8936906" y="1586030"/>
                </a:cubicBezTo>
                <a:cubicBezTo>
                  <a:pt x="8936238" y="1590520"/>
                  <a:pt x="8936238" y="1590520"/>
                  <a:pt x="8936238" y="1590520"/>
                </a:cubicBezTo>
                <a:lnTo>
                  <a:pt x="8935571" y="1595013"/>
                </a:lnTo>
                <a:cubicBezTo>
                  <a:pt x="8926724" y="1593295"/>
                  <a:pt x="8924722" y="1606773"/>
                  <a:pt x="8926724" y="1593295"/>
                </a:cubicBezTo>
                <a:cubicBezTo>
                  <a:pt x="8925390" y="1602281"/>
                  <a:pt x="8925390" y="1602281"/>
                  <a:pt x="8924722" y="1606773"/>
                </a:cubicBezTo>
                <a:cubicBezTo>
                  <a:pt x="8923388" y="1615757"/>
                  <a:pt x="8924055" y="1611264"/>
                  <a:pt x="8922721" y="1620248"/>
                </a:cubicBezTo>
                <a:lnTo>
                  <a:pt x="8922053" y="1624742"/>
                </a:lnTo>
                <a:cubicBezTo>
                  <a:pt x="8913872" y="1618530"/>
                  <a:pt x="8920718" y="1633726"/>
                  <a:pt x="8912537" y="1627516"/>
                </a:cubicBezTo>
                <a:cubicBezTo>
                  <a:pt x="8911869" y="1632007"/>
                  <a:pt x="8910534" y="1640994"/>
                  <a:pt x="8910534" y="1640994"/>
                </a:cubicBezTo>
                <a:cubicBezTo>
                  <a:pt x="8911201" y="1636500"/>
                  <a:pt x="8901685" y="1639274"/>
                  <a:pt x="8901685" y="1639274"/>
                </a:cubicBezTo>
                <a:cubicBezTo>
                  <a:pt x="8902353" y="1634782"/>
                  <a:pt x="8903020" y="1630288"/>
                  <a:pt x="8903688" y="1625797"/>
                </a:cubicBezTo>
                <a:cubicBezTo>
                  <a:pt x="8904355" y="1621305"/>
                  <a:pt x="8905691" y="1612321"/>
                  <a:pt x="8905691" y="1612321"/>
                </a:cubicBezTo>
                <a:cubicBezTo>
                  <a:pt x="8907024" y="1603336"/>
                  <a:pt x="8907024" y="1603336"/>
                  <a:pt x="8908359" y="1594351"/>
                </a:cubicBezTo>
                <a:cubicBezTo>
                  <a:pt x="8909026" y="1589859"/>
                  <a:pt x="8900180" y="1588142"/>
                  <a:pt x="8900180" y="1588142"/>
                </a:cubicBezTo>
                <a:lnTo>
                  <a:pt x="8898177" y="1601617"/>
                </a:lnTo>
                <a:cubicBezTo>
                  <a:pt x="8889996" y="1595407"/>
                  <a:pt x="8888662" y="1604391"/>
                  <a:pt x="8889329" y="1599899"/>
                </a:cubicBezTo>
                <a:lnTo>
                  <a:pt x="8901533" y="1556050"/>
                </a:lnTo>
                <a:lnTo>
                  <a:pt x="8896002" y="1554976"/>
                </a:lnTo>
                <a:lnTo>
                  <a:pt x="8902347" y="1553128"/>
                </a:lnTo>
                <a:lnTo>
                  <a:pt x="8908856" y="1529741"/>
                </a:lnTo>
                <a:cubicBezTo>
                  <a:pt x="8908856" y="1529741"/>
                  <a:pt x="8907521" y="1538726"/>
                  <a:pt x="8916368" y="1540443"/>
                </a:cubicBezTo>
                <a:cubicBezTo>
                  <a:pt x="8917035" y="1535951"/>
                  <a:pt x="8918370" y="1526967"/>
                  <a:pt x="8919037" y="1522475"/>
                </a:cubicBezTo>
                <a:cubicBezTo>
                  <a:pt x="8918370" y="1526967"/>
                  <a:pt x="8917703" y="1531459"/>
                  <a:pt x="8925883" y="1537670"/>
                </a:cubicBezTo>
                <a:cubicBezTo>
                  <a:pt x="8928553" y="1519700"/>
                  <a:pt x="8930556" y="1506223"/>
                  <a:pt x="8933225" y="1488254"/>
                </a:cubicBezTo>
                <a:cubicBezTo>
                  <a:pt x="8933225" y="1488254"/>
                  <a:pt x="8933893" y="1483762"/>
                  <a:pt x="8942742" y="1485480"/>
                </a:cubicBezTo>
                <a:lnTo>
                  <a:pt x="8943408" y="1480988"/>
                </a:lnTo>
                <a:cubicBezTo>
                  <a:pt x="8935226" y="1474778"/>
                  <a:pt x="8933893" y="1483762"/>
                  <a:pt x="8937229" y="1461300"/>
                </a:cubicBezTo>
                <a:cubicBezTo>
                  <a:pt x="8937229" y="1461300"/>
                  <a:pt x="8928380" y="1459582"/>
                  <a:pt x="8928380" y="1459582"/>
                </a:cubicBezTo>
                <a:cubicBezTo>
                  <a:pt x="8929048" y="1455090"/>
                  <a:pt x="8930383" y="1446106"/>
                  <a:pt x="8931051" y="1441613"/>
                </a:cubicBezTo>
                <a:cubicBezTo>
                  <a:pt x="8931051" y="1441613"/>
                  <a:pt x="8929715" y="1450597"/>
                  <a:pt x="8922204" y="1439894"/>
                </a:cubicBezTo>
                <a:cubicBezTo>
                  <a:pt x="8921536" y="1444387"/>
                  <a:pt x="8920869" y="1448880"/>
                  <a:pt x="8912020" y="1447160"/>
                </a:cubicBezTo>
                <a:lnTo>
                  <a:pt x="8912687" y="1442670"/>
                </a:lnTo>
                <a:lnTo>
                  <a:pt x="8910140" y="1444486"/>
                </a:lnTo>
                <a:lnTo>
                  <a:pt x="8900504" y="1463413"/>
                </a:lnTo>
                <a:cubicBezTo>
                  <a:pt x="8900504" y="1463413"/>
                  <a:pt x="8901839" y="1454429"/>
                  <a:pt x="8901839" y="1454429"/>
                </a:cubicBezTo>
                <a:cubicBezTo>
                  <a:pt x="8901839" y="1454429"/>
                  <a:pt x="8902505" y="1449937"/>
                  <a:pt x="8902505" y="1449937"/>
                </a:cubicBezTo>
                <a:lnTo>
                  <a:pt x="8910140" y="1444486"/>
                </a:lnTo>
                <a:lnTo>
                  <a:pt x="8913355" y="1438177"/>
                </a:lnTo>
                <a:cubicBezTo>
                  <a:pt x="8914022" y="1433685"/>
                  <a:pt x="8914022" y="1433685"/>
                  <a:pt x="8914022" y="1433685"/>
                </a:cubicBezTo>
                <a:cubicBezTo>
                  <a:pt x="8914022" y="1433685"/>
                  <a:pt x="8905175" y="1431967"/>
                  <a:pt x="8905175" y="1431967"/>
                </a:cubicBezTo>
                <a:lnTo>
                  <a:pt x="8905843" y="1427475"/>
                </a:lnTo>
                <a:lnTo>
                  <a:pt x="8906510" y="1422982"/>
                </a:lnTo>
                <a:lnTo>
                  <a:pt x="8907178" y="1418490"/>
                </a:lnTo>
                <a:cubicBezTo>
                  <a:pt x="8897661" y="1421263"/>
                  <a:pt x="8896993" y="1425756"/>
                  <a:pt x="8897661" y="1421263"/>
                </a:cubicBezTo>
                <a:cubicBezTo>
                  <a:pt x="8896326" y="1430248"/>
                  <a:pt x="8895659" y="1434741"/>
                  <a:pt x="8894991" y="1439232"/>
                </a:cubicBezTo>
                <a:cubicBezTo>
                  <a:pt x="8886812" y="1433022"/>
                  <a:pt x="8886145" y="1437515"/>
                  <a:pt x="8886812" y="1433022"/>
                </a:cubicBezTo>
                <a:cubicBezTo>
                  <a:pt x="8875961" y="1444781"/>
                  <a:pt x="8854929" y="1463806"/>
                  <a:pt x="8844744" y="1471073"/>
                </a:cubicBezTo>
                <a:cubicBezTo>
                  <a:pt x="8844744" y="1471073"/>
                  <a:pt x="8845412" y="1466580"/>
                  <a:pt x="8845412" y="1466580"/>
                </a:cubicBezTo>
                <a:cubicBezTo>
                  <a:pt x="8835898" y="1469354"/>
                  <a:pt x="8837233" y="1460370"/>
                  <a:pt x="8838567" y="1451385"/>
                </a:cubicBezTo>
                <a:lnTo>
                  <a:pt x="8839753" y="1447397"/>
                </a:lnTo>
                <a:lnTo>
                  <a:pt x="8847315" y="1448308"/>
                </a:lnTo>
                <a:cubicBezTo>
                  <a:pt x="8848504" y="1447961"/>
                  <a:pt x="8848671" y="1446837"/>
                  <a:pt x="8849005" y="1444590"/>
                </a:cubicBezTo>
                <a:cubicBezTo>
                  <a:pt x="8849005" y="1444590"/>
                  <a:pt x="8849005" y="1444590"/>
                  <a:pt x="8849673" y="1440099"/>
                </a:cubicBezTo>
                <a:cubicBezTo>
                  <a:pt x="8849673" y="1440099"/>
                  <a:pt x="8850340" y="1435606"/>
                  <a:pt x="8850340" y="1435606"/>
                </a:cubicBezTo>
                <a:lnTo>
                  <a:pt x="8851107" y="1430440"/>
                </a:lnTo>
                <a:lnTo>
                  <a:pt x="8852973" y="1429383"/>
                </a:lnTo>
                <a:lnTo>
                  <a:pt x="8851364" y="1440217"/>
                </a:lnTo>
                <a:cubicBezTo>
                  <a:pt x="8855623" y="1438746"/>
                  <a:pt x="8856452" y="1433163"/>
                  <a:pt x="8857116" y="1428696"/>
                </a:cubicBezTo>
                <a:lnTo>
                  <a:pt x="8860831" y="1424930"/>
                </a:lnTo>
                <a:lnTo>
                  <a:pt x="8864420" y="1422897"/>
                </a:lnTo>
                <a:cubicBezTo>
                  <a:pt x="8868572" y="1417926"/>
                  <a:pt x="8871786" y="1411617"/>
                  <a:pt x="8872453" y="1407124"/>
                </a:cubicBezTo>
                <a:lnTo>
                  <a:pt x="8870407" y="1402583"/>
                </a:lnTo>
                <a:lnTo>
                  <a:pt x="8873710" y="1398600"/>
                </a:lnTo>
                <a:cubicBezTo>
                  <a:pt x="8865854" y="1397074"/>
                  <a:pt x="8866518" y="1392607"/>
                  <a:pt x="8867182" y="1388141"/>
                </a:cubicBezTo>
                <a:lnTo>
                  <a:pt x="8865236" y="1390303"/>
                </a:lnTo>
                <a:lnTo>
                  <a:pt x="8864917" y="1388907"/>
                </a:lnTo>
                <a:lnTo>
                  <a:pt x="8856452" y="1394466"/>
                </a:lnTo>
                <a:lnTo>
                  <a:pt x="8857680" y="1386192"/>
                </a:lnTo>
                <a:cubicBezTo>
                  <a:pt x="8857680" y="1386192"/>
                  <a:pt x="8858348" y="1381701"/>
                  <a:pt x="8858348" y="1381701"/>
                </a:cubicBezTo>
                <a:lnTo>
                  <a:pt x="8856482" y="1372637"/>
                </a:lnTo>
                <a:lnTo>
                  <a:pt x="8848164" y="1388966"/>
                </a:lnTo>
                <a:cubicBezTo>
                  <a:pt x="8848164" y="1388966"/>
                  <a:pt x="8850210" y="1390518"/>
                  <a:pt x="8852255" y="1392070"/>
                </a:cubicBezTo>
                <a:lnTo>
                  <a:pt x="8855932" y="1394861"/>
                </a:lnTo>
                <a:lnTo>
                  <a:pt x="8850749" y="1400021"/>
                </a:lnTo>
                <a:cubicBezTo>
                  <a:pt x="8848287" y="1401277"/>
                  <a:pt x="8845908" y="1401970"/>
                  <a:pt x="8845908" y="1401970"/>
                </a:cubicBezTo>
                <a:cubicBezTo>
                  <a:pt x="8837727" y="1395760"/>
                  <a:pt x="8846576" y="1397478"/>
                  <a:pt x="8847911" y="1388494"/>
                </a:cubicBezTo>
                <a:cubicBezTo>
                  <a:pt x="8847911" y="1388494"/>
                  <a:pt x="8847911" y="1388494"/>
                  <a:pt x="8839062" y="1386775"/>
                </a:cubicBezTo>
                <a:cubicBezTo>
                  <a:pt x="8838728" y="1389021"/>
                  <a:pt x="8836016" y="1391961"/>
                  <a:pt x="8832364" y="1393562"/>
                </a:cubicBezTo>
                <a:lnTo>
                  <a:pt x="8831272" y="1393452"/>
                </a:lnTo>
                <a:lnTo>
                  <a:pt x="8833787" y="1386173"/>
                </a:lnTo>
                <a:cubicBezTo>
                  <a:pt x="8835728" y="1380772"/>
                  <a:pt x="8836562" y="1375158"/>
                  <a:pt x="8833139" y="1367560"/>
                </a:cubicBezTo>
                <a:cubicBezTo>
                  <a:pt x="8833807" y="1363068"/>
                  <a:pt x="8842656" y="1364787"/>
                  <a:pt x="8843323" y="1360293"/>
                </a:cubicBezTo>
                <a:lnTo>
                  <a:pt x="8842656" y="1364787"/>
                </a:lnTo>
                <a:cubicBezTo>
                  <a:pt x="8852170" y="1362011"/>
                  <a:pt x="8853504" y="1353027"/>
                  <a:pt x="8854171" y="1348534"/>
                </a:cubicBezTo>
                <a:cubicBezTo>
                  <a:pt x="8853504" y="1353027"/>
                  <a:pt x="8852836" y="1357519"/>
                  <a:pt x="8862353" y="1354745"/>
                </a:cubicBezTo>
                <a:cubicBezTo>
                  <a:pt x="8862353" y="1354745"/>
                  <a:pt x="8862854" y="1351376"/>
                  <a:pt x="8863271" y="1348568"/>
                </a:cubicBezTo>
                <a:lnTo>
                  <a:pt x="8863689" y="1345753"/>
                </a:lnTo>
                <a:lnTo>
                  <a:pt x="8863687" y="1345761"/>
                </a:lnTo>
                <a:lnTo>
                  <a:pt x="8863689" y="1345752"/>
                </a:lnTo>
                <a:lnTo>
                  <a:pt x="8863690" y="1345746"/>
                </a:lnTo>
                <a:lnTo>
                  <a:pt x="8863691" y="1345742"/>
                </a:lnTo>
                <a:lnTo>
                  <a:pt x="8863691" y="1345741"/>
                </a:lnTo>
                <a:lnTo>
                  <a:pt x="8863692" y="1345734"/>
                </a:lnTo>
                <a:lnTo>
                  <a:pt x="8863691" y="1345735"/>
                </a:lnTo>
                <a:lnTo>
                  <a:pt x="8863694" y="1345716"/>
                </a:lnTo>
                <a:lnTo>
                  <a:pt x="8863695" y="1345710"/>
                </a:lnTo>
                <a:lnTo>
                  <a:pt x="8863696" y="1345702"/>
                </a:lnTo>
                <a:lnTo>
                  <a:pt x="8863698" y="1345692"/>
                </a:lnTo>
                <a:lnTo>
                  <a:pt x="8863699" y="1345685"/>
                </a:lnTo>
                <a:lnTo>
                  <a:pt x="8863700" y="1345673"/>
                </a:lnTo>
                <a:lnTo>
                  <a:pt x="8863702" y="1345661"/>
                </a:lnTo>
                <a:lnTo>
                  <a:pt x="8863716" y="1345569"/>
                </a:lnTo>
                <a:lnTo>
                  <a:pt x="8863761" y="1345269"/>
                </a:lnTo>
                <a:lnTo>
                  <a:pt x="8863749" y="1345353"/>
                </a:lnTo>
                <a:lnTo>
                  <a:pt x="8865690" y="1332284"/>
                </a:lnTo>
                <a:cubicBezTo>
                  <a:pt x="8866357" y="1327792"/>
                  <a:pt x="8866357" y="1327792"/>
                  <a:pt x="8866357" y="1327792"/>
                </a:cubicBezTo>
                <a:cubicBezTo>
                  <a:pt x="8867024" y="1323300"/>
                  <a:pt x="8867024" y="1323300"/>
                  <a:pt x="8858843" y="1317089"/>
                </a:cubicBezTo>
                <a:cubicBezTo>
                  <a:pt x="8867692" y="1318808"/>
                  <a:pt x="8867692" y="1318808"/>
                  <a:pt x="8867692" y="1318808"/>
                </a:cubicBezTo>
                <a:cubicBezTo>
                  <a:pt x="8860179" y="1308104"/>
                  <a:pt x="8870362" y="1300838"/>
                  <a:pt x="8872364" y="1287362"/>
                </a:cubicBezTo>
                <a:cubicBezTo>
                  <a:pt x="8871696" y="1291853"/>
                  <a:pt x="8871696" y="1291853"/>
                  <a:pt x="8862848" y="1290136"/>
                </a:cubicBezTo>
                <a:cubicBezTo>
                  <a:pt x="8864182" y="1281152"/>
                  <a:pt x="8862180" y="1294628"/>
                  <a:pt x="8854668" y="1283925"/>
                </a:cubicBezTo>
                <a:cubicBezTo>
                  <a:pt x="8855335" y="1279433"/>
                  <a:pt x="8856669" y="1270448"/>
                  <a:pt x="8857337" y="1265956"/>
                </a:cubicBezTo>
                <a:cubicBezTo>
                  <a:pt x="8868186" y="1254196"/>
                  <a:pt x="8861341" y="1239002"/>
                  <a:pt x="8863344" y="1225525"/>
                </a:cubicBezTo>
                <a:cubicBezTo>
                  <a:pt x="8862009" y="1234509"/>
                  <a:pt x="8870188" y="1240720"/>
                  <a:pt x="8869520" y="1245212"/>
                </a:cubicBezTo>
                <a:lnTo>
                  <a:pt x="8866184" y="1267674"/>
                </a:lnTo>
                <a:cubicBezTo>
                  <a:pt x="8876367" y="1260408"/>
                  <a:pt x="8869520" y="1245212"/>
                  <a:pt x="8870188" y="1240720"/>
                </a:cubicBezTo>
                <a:cubicBezTo>
                  <a:pt x="8870856" y="1236228"/>
                  <a:pt x="8871524" y="1231736"/>
                  <a:pt x="8872191" y="1227243"/>
                </a:cubicBezTo>
                <a:cubicBezTo>
                  <a:pt x="8875527" y="1204781"/>
                  <a:pt x="8878865" y="1182320"/>
                  <a:pt x="8881534" y="1164350"/>
                </a:cubicBezTo>
                <a:lnTo>
                  <a:pt x="8874989" y="1159382"/>
                </a:lnTo>
                <a:lnTo>
                  <a:pt x="8872687" y="1162633"/>
                </a:lnTo>
                <a:lnTo>
                  <a:pt x="8874377" y="1158918"/>
                </a:lnTo>
                <a:lnTo>
                  <a:pt x="8873355" y="1158141"/>
                </a:lnTo>
                <a:cubicBezTo>
                  <a:pt x="8873355" y="1158141"/>
                  <a:pt x="8864506" y="1156422"/>
                  <a:pt x="8864506" y="1156422"/>
                </a:cubicBezTo>
                <a:cubicBezTo>
                  <a:pt x="8865173" y="1151931"/>
                  <a:pt x="8865173" y="1151931"/>
                  <a:pt x="8865173" y="1151931"/>
                </a:cubicBezTo>
                <a:cubicBezTo>
                  <a:pt x="8874022" y="1153649"/>
                  <a:pt x="8866507" y="1142946"/>
                  <a:pt x="8875356" y="1144664"/>
                </a:cubicBezTo>
                <a:lnTo>
                  <a:pt x="8876691" y="1135679"/>
                </a:lnTo>
                <a:cubicBezTo>
                  <a:pt x="8880113" y="1143276"/>
                  <a:pt x="8879446" y="1147768"/>
                  <a:pt x="8877757" y="1151485"/>
                </a:cubicBezTo>
                <a:lnTo>
                  <a:pt x="8874377" y="1158918"/>
                </a:lnTo>
                <a:lnTo>
                  <a:pt x="8874989" y="1159382"/>
                </a:lnTo>
                <a:lnTo>
                  <a:pt x="8884203" y="1146382"/>
                </a:lnTo>
                <a:cubicBezTo>
                  <a:pt x="8884203" y="1146382"/>
                  <a:pt x="8883537" y="1150873"/>
                  <a:pt x="8892385" y="1152593"/>
                </a:cubicBezTo>
                <a:cubicBezTo>
                  <a:pt x="8894387" y="1139115"/>
                  <a:pt x="8887540" y="1123920"/>
                  <a:pt x="8888875" y="1114936"/>
                </a:cubicBezTo>
                <a:lnTo>
                  <a:pt x="8888207" y="1119428"/>
                </a:lnTo>
                <a:cubicBezTo>
                  <a:pt x="8887540" y="1123920"/>
                  <a:pt x="8887540" y="1123920"/>
                  <a:pt x="8886872" y="1128413"/>
                </a:cubicBezTo>
                <a:cubicBezTo>
                  <a:pt x="8886872" y="1128413"/>
                  <a:pt x="8886205" y="1132904"/>
                  <a:pt x="8886205" y="1132904"/>
                </a:cubicBezTo>
                <a:cubicBezTo>
                  <a:pt x="8886205" y="1132904"/>
                  <a:pt x="8885537" y="1137397"/>
                  <a:pt x="8885537" y="1137397"/>
                </a:cubicBezTo>
                <a:cubicBezTo>
                  <a:pt x="8885537" y="1137397"/>
                  <a:pt x="8886205" y="1132904"/>
                  <a:pt x="8877358" y="1131186"/>
                </a:cubicBezTo>
                <a:cubicBezTo>
                  <a:pt x="8878026" y="1126695"/>
                  <a:pt x="8879361" y="1117710"/>
                  <a:pt x="8879361" y="1117710"/>
                </a:cubicBezTo>
                <a:cubicBezTo>
                  <a:pt x="8880029" y="1113217"/>
                  <a:pt x="8879361" y="1117710"/>
                  <a:pt x="8880029" y="1113217"/>
                </a:cubicBezTo>
                <a:cubicBezTo>
                  <a:pt x="8881363" y="1104233"/>
                  <a:pt x="8881363" y="1104233"/>
                  <a:pt x="8882031" y="1099741"/>
                </a:cubicBezTo>
                <a:cubicBezTo>
                  <a:pt x="8891545" y="1096967"/>
                  <a:pt x="8892879" y="1087982"/>
                  <a:pt x="8893547" y="1083489"/>
                </a:cubicBezTo>
                <a:cubicBezTo>
                  <a:pt x="8901727" y="1089701"/>
                  <a:pt x="8901060" y="1094191"/>
                  <a:pt x="8901060" y="1094191"/>
                </a:cubicBezTo>
                <a:cubicBezTo>
                  <a:pt x="8901060" y="1094191"/>
                  <a:pt x="8901060" y="1094191"/>
                  <a:pt x="8900393" y="1098685"/>
                </a:cubicBezTo>
                <a:cubicBezTo>
                  <a:pt x="8900393" y="1098685"/>
                  <a:pt x="8899059" y="1107668"/>
                  <a:pt x="8898391" y="1112161"/>
                </a:cubicBezTo>
                <a:cubicBezTo>
                  <a:pt x="8907238" y="1113879"/>
                  <a:pt x="8908573" y="1104894"/>
                  <a:pt x="8908573" y="1104894"/>
                </a:cubicBezTo>
                <a:cubicBezTo>
                  <a:pt x="8911243" y="1086926"/>
                  <a:pt x="8913244" y="1073448"/>
                  <a:pt x="8915914" y="1055480"/>
                </a:cubicBezTo>
                <a:cubicBezTo>
                  <a:pt x="8916582" y="1050989"/>
                  <a:pt x="8916582" y="1050989"/>
                  <a:pt x="8917249" y="1046497"/>
                </a:cubicBezTo>
                <a:lnTo>
                  <a:pt x="8917916" y="1042003"/>
                </a:lnTo>
                <a:lnTo>
                  <a:pt x="8918584" y="1037511"/>
                </a:lnTo>
                <a:lnTo>
                  <a:pt x="8919250" y="1033019"/>
                </a:lnTo>
                <a:cubicBezTo>
                  <a:pt x="8919919" y="1028526"/>
                  <a:pt x="8919919" y="1028526"/>
                  <a:pt x="8920586" y="1024033"/>
                </a:cubicBezTo>
                <a:cubicBezTo>
                  <a:pt x="8920586" y="1024033"/>
                  <a:pt x="8920586" y="1024033"/>
                  <a:pt x="8921253" y="1019541"/>
                </a:cubicBezTo>
                <a:cubicBezTo>
                  <a:pt x="8921920" y="1015049"/>
                  <a:pt x="8922588" y="1010557"/>
                  <a:pt x="8923256" y="1006065"/>
                </a:cubicBezTo>
                <a:cubicBezTo>
                  <a:pt x="8925925" y="988095"/>
                  <a:pt x="8927927" y="974618"/>
                  <a:pt x="8930596" y="956650"/>
                </a:cubicBezTo>
                <a:lnTo>
                  <a:pt x="8933933" y="934188"/>
                </a:lnTo>
                <a:cubicBezTo>
                  <a:pt x="8933265" y="938679"/>
                  <a:pt x="8931931" y="947663"/>
                  <a:pt x="8922417" y="950439"/>
                </a:cubicBezTo>
                <a:cubicBezTo>
                  <a:pt x="8923752" y="941454"/>
                  <a:pt x="8925087" y="932470"/>
                  <a:pt x="8927089" y="918993"/>
                </a:cubicBezTo>
                <a:cubicBezTo>
                  <a:pt x="8918240" y="917275"/>
                  <a:pt x="8916905" y="926259"/>
                  <a:pt x="8916905" y="926259"/>
                </a:cubicBezTo>
                <a:lnTo>
                  <a:pt x="8920908" y="899306"/>
                </a:lnTo>
                <a:lnTo>
                  <a:pt x="8922912" y="885829"/>
                </a:lnTo>
                <a:cubicBezTo>
                  <a:pt x="8923579" y="881336"/>
                  <a:pt x="8931760" y="887546"/>
                  <a:pt x="8933094" y="878562"/>
                </a:cubicBezTo>
                <a:cubicBezTo>
                  <a:pt x="8933429" y="876316"/>
                  <a:pt x="8933929" y="872946"/>
                  <a:pt x="8934262" y="870700"/>
                </a:cubicBezTo>
                <a:lnTo>
                  <a:pt x="8934429" y="869578"/>
                </a:lnTo>
                <a:lnTo>
                  <a:pt x="8933319" y="867484"/>
                </a:lnTo>
                <a:cubicBezTo>
                  <a:pt x="8930892" y="866580"/>
                  <a:pt x="8925414" y="868982"/>
                  <a:pt x="8924913" y="872350"/>
                </a:cubicBezTo>
                <a:cubicBezTo>
                  <a:pt x="8925580" y="867860"/>
                  <a:pt x="8925580" y="867860"/>
                  <a:pt x="8926248" y="863368"/>
                </a:cubicBezTo>
                <a:cubicBezTo>
                  <a:pt x="8926915" y="858874"/>
                  <a:pt x="8928250" y="849891"/>
                  <a:pt x="8928918" y="845398"/>
                </a:cubicBezTo>
                <a:cubicBezTo>
                  <a:pt x="8929585" y="840907"/>
                  <a:pt x="8929585" y="840907"/>
                  <a:pt x="8929585" y="840907"/>
                </a:cubicBezTo>
                <a:cubicBezTo>
                  <a:pt x="8930252" y="836414"/>
                  <a:pt x="8932255" y="822937"/>
                  <a:pt x="8924075" y="816726"/>
                </a:cubicBezTo>
                <a:cubicBezTo>
                  <a:pt x="8924075" y="816726"/>
                  <a:pt x="8924743" y="812234"/>
                  <a:pt x="8924743" y="812234"/>
                </a:cubicBezTo>
                <a:cubicBezTo>
                  <a:pt x="8933589" y="813952"/>
                  <a:pt x="8933589" y="813952"/>
                  <a:pt x="8934257" y="809459"/>
                </a:cubicBezTo>
                <a:cubicBezTo>
                  <a:pt x="8934924" y="804968"/>
                  <a:pt x="8936259" y="795983"/>
                  <a:pt x="8936926" y="791492"/>
                </a:cubicBezTo>
                <a:cubicBezTo>
                  <a:pt x="8938928" y="778014"/>
                  <a:pt x="8942266" y="755552"/>
                  <a:pt x="8944936" y="737584"/>
                </a:cubicBezTo>
                <a:cubicBezTo>
                  <a:pt x="8946937" y="724106"/>
                  <a:pt x="8948271" y="715121"/>
                  <a:pt x="8950274" y="701644"/>
                </a:cubicBezTo>
                <a:cubicBezTo>
                  <a:pt x="8960458" y="694378"/>
                  <a:pt x="8962459" y="680901"/>
                  <a:pt x="8955612" y="665706"/>
                </a:cubicBezTo>
                <a:cubicBezTo>
                  <a:pt x="8965796" y="658441"/>
                  <a:pt x="8966464" y="653947"/>
                  <a:pt x="8965796" y="658441"/>
                </a:cubicBezTo>
                <a:cubicBezTo>
                  <a:pt x="8965129" y="662933"/>
                  <a:pt x="8965129" y="662933"/>
                  <a:pt x="8965129" y="662933"/>
                </a:cubicBezTo>
                <a:cubicBezTo>
                  <a:pt x="8964462" y="667423"/>
                  <a:pt x="8964462" y="667423"/>
                  <a:pt x="8963794" y="671917"/>
                </a:cubicBezTo>
                <a:cubicBezTo>
                  <a:pt x="8962459" y="680901"/>
                  <a:pt x="8963127" y="676410"/>
                  <a:pt x="8962459" y="680901"/>
                </a:cubicBezTo>
                <a:cubicBezTo>
                  <a:pt x="8961792" y="685394"/>
                  <a:pt x="8961792" y="685394"/>
                  <a:pt x="8961792" y="685394"/>
                </a:cubicBezTo>
                <a:cubicBezTo>
                  <a:pt x="8961792" y="685394"/>
                  <a:pt x="8970639" y="687110"/>
                  <a:pt x="8970639" y="687110"/>
                </a:cubicBezTo>
                <a:cubicBezTo>
                  <a:pt x="8970639" y="687110"/>
                  <a:pt x="8971307" y="682620"/>
                  <a:pt x="8971307" y="682620"/>
                </a:cubicBezTo>
                <a:cubicBezTo>
                  <a:pt x="8971307" y="682620"/>
                  <a:pt x="8972641" y="673634"/>
                  <a:pt x="8972641" y="673634"/>
                </a:cubicBezTo>
                <a:cubicBezTo>
                  <a:pt x="8973309" y="669143"/>
                  <a:pt x="8973309" y="669143"/>
                  <a:pt x="8973976" y="664650"/>
                </a:cubicBezTo>
                <a:lnTo>
                  <a:pt x="8977313" y="642190"/>
                </a:lnTo>
                <a:cubicBezTo>
                  <a:pt x="8975310" y="655666"/>
                  <a:pt x="8966464" y="653947"/>
                  <a:pt x="8958949" y="643246"/>
                </a:cubicBezTo>
                <a:lnTo>
                  <a:pt x="8957615" y="652229"/>
                </a:lnTo>
                <a:cubicBezTo>
                  <a:pt x="8948767" y="650512"/>
                  <a:pt x="8950103" y="641527"/>
                  <a:pt x="8951437" y="632542"/>
                </a:cubicBezTo>
                <a:cubicBezTo>
                  <a:pt x="8951437" y="632542"/>
                  <a:pt x="8952106" y="628051"/>
                  <a:pt x="8952106" y="628051"/>
                </a:cubicBezTo>
                <a:lnTo>
                  <a:pt x="8952772" y="623558"/>
                </a:lnTo>
                <a:cubicBezTo>
                  <a:pt x="8952772" y="623558"/>
                  <a:pt x="8953440" y="619065"/>
                  <a:pt x="8953440" y="619065"/>
                </a:cubicBezTo>
                <a:lnTo>
                  <a:pt x="8956109" y="601097"/>
                </a:lnTo>
                <a:cubicBezTo>
                  <a:pt x="8947260" y="599378"/>
                  <a:pt x="8949263" y="585901"/>
                  <a:pt x="8948595" y="590394"/>
                </a:cubicBezTo>
                <a:cubicBezTo>
                  <a:pt x="8941750" y="575200"/>
                  <a:pt x="8951264" y="572424"/>
                  <a:pt x="8954601" y="549963"/>
                </a:cubicBezTo>
                <a:cubicBezTo>
                  <a:pt x="8954601" y="549963"/>
                  <a:pt x="8955269" y="545471"/>
                  <a:pt x="8955936" y="540978"/>
                </a:cubicBezTo>
                <a:cubicBezTo>
                  <a:pt x="8956605" y="536485"/>
                  <a:pt x="8947756" y="534767"/>
                  <a:pt x="8948424" y="530275"/>
                </a:cubicBezTo>
                <a:cubicBezTo>
                  <a:pt x="8959940" y="514024"/>
                  <a:pt x="8962611" y="496056"/>
                  <a:pt x="8965280" y="478086"/>
                </a:cubicBezTo>
                <a:cubicBezTo>
                  <a:pt x="8966614" y="469101"/>
                  <a:pt x="8965947" y="473594"/>
                  <a:pt x="8967281" y="464610"/>
                </a:cubicBezTo>
                <a:cubicBezTo>
                  <a:pt x="8969284" y="451132"/>
                  <a:pt x="8956432" y="476368"/>
                  <a:pt x="8956432" y="476368"/>
                </a:cubicBezTo>
                <a:cubicBezTo>
                  <a:pt x="8955765" y="480861"/>
                  <a:pt x="8946249" y="483635"/>
                  <a:pt x="8945581" y="488127"/>
                </a:cubicBezTo>
                <a:cubicBezTo>
                  <a:pt x="8954431" y="489845"/>
                  <a:pt x="8953764" y="494338"/>
                  <a:pt x="8953096" y="498829"/>
                </a:cubicBezTo>
                <a:cubicBezTo>
                  <a:pt x="8952428" y="503323"/>
                  <a:pt x="8951094" y="512306"/>
                  <a:pt x="8950426" y="516800"/>
                </a:cubicBezTo>
                <a:cubicBezTo>
                  <a:pt x="8949759" y="521292"/>
                  <a:pt x="8949091" y="525784"/>
                  <a:pt x="8947318" y="530061"/>
                </a:cubicBezTo>
                <a:lnTo>
                  <a:pt x="8937574" y="542036"/>
                </a:lnTo>
                <a:lnTo>
                  <a:pt x="8937490" y="542596"/>
                </a:lnTo>
                <a:cubicBezTo>
                  <a:pt x="8937240" y="544281"/>
                  <a:pt x="8936906" y="546528"/>
                  <a:pt x="8936906" y="546528"/>
                </a:cubicBezTo>
                <a:cubicBezTo>
                  <a:pt x="8936238" y="551019"/>
                  <a:pt x="8936238" y="551019"/>
                  <a:pt x="8936238" y="551019"/>
                </a:cubicBezTo>
                <a:lnTo>
                  <a:pt x="8935571" y="555511"/>
                </a:lnTo>
                <a:cubicBezTo>
                  <a:pt x="8926725" y="553794"/>
                  <a:pt x="8924722" y="567271"/>
                  <a:pt x="8926725" y="553794"/>
                </a:cubicBezTo>
                <a:cubicBezTo>
                  <a:pt x="8925390" y="562779"/>
                  <a:pt x="8925390" y="562779"/>
                  <a:pt x="8924722" y="567271"/>
                </a:cubicBezTo>
                <a:cubicBezTo>
                  <a:pt x="8923388" y="576255"/>
                  <a:pt x="8924055" y="571762"/>
                  <a:pt x="8922720" y="580747"/>
                </a:cubicBezTo>
                <a:lnTo>
                  <a:pt x="8922053" y="585240"/>
                </a:lnTo>
                <a:cubicBezTo>
                  <a:pt x="8913872" y="579027"/>
                  <a:pt x="8920717" y="594224"/>
                  <a:pt x="8912537" y="588014"/>
                </a:cubicBezTo>
                <a:cubicBezTo>
                  <a:pt x="8911869" y="592505"/>
                  <a:pt x="8910534" y="601492"/>
                  <a:pt x="8910534" y="601492"/>
                </a:cubicBezTo>
                <a:cubicBezTo>
                  <a:pt x="8911202" y="596999"/>
                  <a:pt x="8901685" y="599773"/>
                  <a:pt x="8901685" y="599773"/>
                </a:cubicBezTo>
                <a:cubicBezTo>
                  <a:pt x="8902353" y="595280"/>
                  <a:pt x="8903020" y="590786"/>
                  <a:pt x="8903688" y="586296"/>
                </a:cubicBezTo>
                <a:cubicBezTo>
                  <a:pt x="8904356" y="581803"/>
                  <a:pt x="8905691" y="572819"/>
                  <a:pt x="8905691" y="572819"/>
                </a:cubicBezTo>
                <a:cubicBezTo>
                  <a:pt x="8907025" y="563834"/>
                  <a:pt x="8907025" y="563834"/>
                  <a:pt x="8908359" y="554849"/>
                </a:cubicBezTo>
                <a:cubicBezTo>
                  <a:pt x="8909026" y="550357"/>
                  <a:pt x="8900180" y="548640"/>
                  <a:pt x="8900180" y="548640"/>
                </a:cubicBezTo>
                <a:lnTo>
                  <a:pt x="8898177" y="562115"/>
                </a:lnTo>
                <a:cubicBezTo>
                  <a:pt x="8889996" y="555906"/>
                  <a:pt x="8888662" y="564889"/>
                  <a:pt x="8889328" y="560397"/>
                </a:cubicBezTo>
                <a:lnTo>
                  <a:pt x="8901533" y="516548"/>
                </a:lnTo>
                <a:lnTo>
                  <a:pt x="8896002" y="515474"/>
                </a:lnTo>
                <a:lnTo>
                  <a:pt x="8902347" y="513626"/>
                </a:lnTo>
                <a:lnTo>
                  <a:pt x="8908856" y="490239"/>
                </a:lnTo>
                <a:cubicBezTo>
                  <a:pt x="8908856" y="490239"/>
                  <a:pt x="8907520" y="499225"/>
                  <a:pt x="8916368" y="500942"/>
                </a:cubicBezTo>
                <a:cubicBezTo>
                  <a:pt x="8917036" y="496450"/>
                  <a:pt x="8918370" y="487464"/>
                  <a:pt x="8919038" y="482972"/>
                </a:cubicBezTo>
                <a:cubicBezTo>
                  <a:pt x="8918370" y="487464"/>
                  <a:pt x="8917703" y="491957"/>
                  <a:pt x="8925883" y="498168"/>
                </a:cubicBezTo>
                <a:cubicBezTo>
                  <a:pt x="8928553" y="480198"/>
                  <a:pt x="8930556" y="466721"/>
                  <a:pt x="8933225" y="448752"/>
                </a:cubicBezTo>
                <a:cubicBezTo>
                  <a:pt x="8933225" y="448752"/>
                  <a:pt x="8933893" y="444260"/>
                  <a:pt x="8942742" y="445978"/>
                </a:cubicBezTo>
                <a:lnTo>
                  <a:pt x="8943408" y="441486"/>
                </a:lnTo>
                <a:cubicBezTo>
                  <a:pt x="8935226" y="435276"/>
                  <a:pt x="8933893" y="444260"/>
                  <a:pt x="8937229" y="421799"/>
                </a:cubicBezTo>
                <a:cubicBezTo>
                  <a:pt x="8937229" y="421799"/>
                  <a:pt x="8928380" y="420080"/>
                  <a:pt x="8928380" y="420080"/>
                </a:cubicBezTo>
                <a:cubicBezTo>
                  <a:pt x="8929048" y="415588"/>
                  <a:pt x="8930384" y="406604"/>
                  <a:pt x="8931051" y="402110"/>
                </a:cubicBezTo>
                <a:cubicBezTo>
                  <a:pt x="8931051" y="402110"/>
                  <a:pt x="8929716" y="411094"/>
                  <a:pt x="8922204" y="400393"/>
                </a:cubicBezTo>
                <a:cubicBezTo>
                  <a:pt x="8921536" y="404885"/>
                  <a:pt x="8920869" y="409378"/>
                  <a:pt x="8912020" y="407659"/>
                </a:cubicBezTo>
                <a:lnTo>
                  <a:pt x="8912687" y="403168"/>
                </a:lnTo>
                <a:lnTo>
                  <a:pt x="8910141" y="404984"/>
                </a:lnTo>
                <a:lnTo>
                  <a:pt x="8900504" y="423911"/>
                </a:lnTo>
                <a:cubicBezTo>
                  <a:pt x="8900504" y="423911"/>
                  <a:pt x="8901839" y="414927"/>
                  <a:pt x="8901839" y="414927"/>
                </a:cubicBezTo>
                <a:cubicBezTo>
                  <a:pt x="8901839" y="414927"/>
                  <a:pt x="8902505" y="410435"/>
                  <a:pt x="8902505" y="410435"/>
                </a:cubicBezTo>
                <a:lnTo>
                  <a:pt x="8910141" y="404984"/>
                </a:lnTo>
                <a:lnTo>
                  <a:pt x="8913355" y="398675"/>
                </a:lnTo>
                <a:cubicBezTo>
                  <a:pt x="8914022" y="394183"/>
                  <a:pt x="8914022" y="394183"/>
                  <a:pt x="8914022" y="394183"/>
                </a:cubicBezTo>
                <a:cubicBezTo>
                  <a:pt x="8914022" y="394183"/>
                  <a:pt x="8905175" y="392465"/>
                  <a:pt x="8905175" y="392465"/>
                </a:cubicBezTo>
                <a:lnTo>
                  <a:pt x="8905843" y="387973"/>
                </a:lnTo>
                <a:lnTo>
                  <a:pt x="8906510" y="383480"/>
                </a:lnTo>
                <a:lnTo>
                  <a:pt x="8907178" y="378988"/>
                </a:lnTo>
                <a:cubicBezTo>
                  <a:pt x="8897661" y="381762"/>
                  <a:pt x="8896993" y="386255"/>
                  <a:pt x="8897661" y="381762"/>
                </a:cubicBezTo>
                <a:cubicBezTo>
                  <a:pt x="8896326" y="390746"/>
                  <a:pt x="8895659" y="395238"/>
                  <a:pt x="8894991" y="399730"/>
                </a:cubicBezTo>
                <a:cubicBezTo>
                  <a:pt x="8886812" y="393520"/>
                  <a:pt x="8886144" y="398013"/>
                  <a:pt x="8886812" y="393520"/>
                </a:cubicBezTo>
                <a:cubicBezTo>
                  <a:pt x="8875961" y="405279"/>
                  <a:pt x="8854929" y="424304"/>
                  <a:pt x="8844744" y="431571"/>
                </a:cubicBezTo>
                <a:cubicBezTo>
                  <a:pt x="8844744" y="431571"/>
                  <a:pt x="8845412" y="427078"/>
                  <a:pt x="8845412" y="427078"/>
                </a:cubicBezTo>
                <a:cubicBezTo>
                  <a:pt x="8835898" y="429853"/>
                  <a:pt x="8837233" y="420868"/>
                  <a:pt x="8838567" y="411883"/>
                </a:cubicBezTo>
                <a:cubicBezTo>
                  <a:pt x="8839235" y="407391"/>
                  <a:pt x="8840569" y="398407"/>
                  <a:pt x="8848749" y="404616"/>
                </a:cubicBezTo>
                <a:cubicBezTo>
                  <a:pt x="8849417" y="400124"/>
                  <a:pt x="8850084" y="395631"/>
                  <a:pt x="8850750" y="391140"/>
                </a:cubicBezTo>
                <a:cubicBezTo>
                  <a:pt x="8859600" y="392860"/>
                  <a:pt x="8871118" y="376607"/>
                  <a:pt x="8872453" y="367622"/>
                </a:cubicBezTo>
                <a:cubicBezTo>
                  <a:pt x="8875123" y="349654"/>
                  <a:pt x="8863604" y="365904"/>
                  <a:pt x="8863604" y="365904"/>
                </a:cubicBezTo>
                <a:cubicBezTo>
                  <a:pt x="8864271" y="361413"/>
                  <a:pt x="8864939" y="356920"/>
                  <a:pt x="8865606" y="352428"/>
                </a:cubicBezTo>
                <a:cubicBezTo>
                  <a:pt x="8866942" y="343443"/>
                  <a:pt x="8865606" y="352428"/>
                  <a:pt x="8856090" y="355202"/>
                </a:cubicBezTo>
                <a:cubicBezTo>
                  <a:pt x="8855423" y="359694"/>
                  <a:pt x="8845908" y="362468"/>
                  <a:pt x="8845908" y="362468"/>
                </a:cubicBezTo>
                <a:cubicBezTo>
                  <a:pt x="8837727" y="356258"/>
                  <a:pt x="8846576" y="357976"/>
                  <a:pt x="8847911" y="348992"/>
                </a:cubicBezTo>
                <a:cubicBezTo>
                  <a:pt x="8847911" y="348992"/>
                  <a:pt x="8847911" y="348992"/>
                  <a:pt x="8839062" y="347273"/>
                </a:cubicBezTo>
                <a:cubicBezTo>
                  <a:pt x="8838395" y="351765"/>
                  <a:pt x="8828213" y="359032"/>
                  <a:pt x="8820031" y="352822"/>
                </a:cubicBezTo>
                <a:cubicBezTo>
                  <a:pt x="8819364" y="357314"/>
                  <a:pt x="8818697" y="361807"/>
                  <a:pt x="8817362" y="370791"/>
                </a:cubicBezTo>
                <a:cubicBezTo>
                  <a:pt x="8817362" y="370791"/>
                  <a:pt x="8816694" y="375283"/>
                  <a:pt x="8807847" y="373564"/>
                </a:cubicBezTo>
                <a:cubicBezTo>
                  <a:pt x="8807180" y="378056"/>
                  <a:pt x="8814025" y="393253"/>
                  <a:pt x="8805845" y="387042"/>
                </a:cubicBezTo>
                <a:lnTo>
                  <a:pt x="8807847" y="373564"/>
                </a:lnTo>
                <a:lnTo>
                  <a:pt x="8808515" y="369073"/>
                </a:lnTo>
                <a:cubicBezTo>
                  <a:pt x="8798999" y="371847"/>
                  <a:pt x="8799666" y="367354"/>
                  <a:pt x="8801001" y="358369"/>
                </a:cubicBezTo>
                <a:cubicBezTo>
                  <a:pt x="8800334" y="362862"/>
                  <a:pt x="8810518" y="355595"/>
                  <a:pt x="8811852" y="346611"/>
                </a:cubicBezTo>
                <a:cubicBezTo>
                  <a:pt x="8803003" y="344893"/>
                  <a:pt x="8803003" y="344893"/>
                  <a:pt x="8803670" y="340401"/>
                </a:cubicBezTo>
                <a:cubicBezTo>
                  <a:pt x="8803003" y="344893"/>
                  <a:pt x="8802336" y="349385"/>
                  <a:pt x="8793488" y="347667"/>
                </a:cubicBezTo>
                <a:cubicBezTo>
                  <a:pt x="8794156" y="343176"/>
                  <a:pt x="8795491" y="334190"/>
                  <a:pt x="8796826" y="325206"/>
                </a:cubicBezTo>
                <a:cubicBezTo>
                  <a:pt x="8797493" y="320713"/>
                  <a:pt x="8797493" y="320713"/>
                  <a:pt x="8798161" y="316221"/>
                </a:cubicBezTo>
                <a:cubicBezTo>
                  <a:pt x="8798829" y="311728"/>
                  <a:pt x="8798829" y="311728"/>
                  <a:pt x="8799496" y="307237"/>
                </a:cubicBezTo>
                <a:cubicBezTo>
                  <a:pt x="8800830" y="298251"/>
                  <a:pt x="8791982" y="296533"/>
                  <a:pt x="8793316" y="287549"/>
                </a:cubicBezTo>
                <a:lnTo>
                  <a:pt x="8792648" y="292042"/>
                </a:lnTo>
                <a:cubicBezTo>
                  <a:pt x="8792648" y="292042"/>
                  <a:pt x="8792648" y="292042"/>
                  <a:pt x="8783800" y="290323"/>
                </a:cubicBezTo>
                <a:lnTo>
                  <a:pt x="8782466" y="299307"/>
                </a:lnTo>
                <a:cubicBezTo>
                  <a:pt x="8782466" y="299307"/>
                  <a:pt x="8783133" y="294815"/>
                  <a:pt x="8791982" y="296533"/>
                </a:cubicBezTo>
                <a:cubicBezTo>
                  <a:pt x="8791315" y="301027"/>
                  <a:pt x="8790647" y="305518"/>
                  <a:pt x="8789979" y="310011"/>
                </a:cubicBezTo>
                <a:cubicBezTo>
                  <a:pt x="8780463" y="312784"/>
                  <a:pt x="8781131" y="308292"/>
                  <a:pt x="8781131" y="308292"/>
                </a:cubicBezTo>
                <a:cubicBezTo>
                  <a:pt x="8781131" y="308292"/>
                  <a:pt x="8781798" y="303799"/>
                  <a:pt x="8772950" y="302083"/>
                </a:cubicBezTo>
                <a:cubicBezTo>
                  <a:pt x="8772950" y="302083"/>
                  <a:pt x="8772950" y="302083"/>
                  <a:pt x="8772284" y="306574"/>
                </a:cubicBezTo>
                <a:cubicBezTo>
                  <a:pt x="8772284" y="306574"/>
                  <a:pt x="8781131" y="308292"/>
                  <a:pt x="8780463" y="312784"/>
                </a:cubicBezTo>
                <a:cubicBezTo>
                  <a:pt x="8779796" y="317277"/>
                  <a:pt x="8778961" y="322893"/>
                  <a:pt x="8779150" y="329285"/>
                </a:cubicBezTo>
                <a:lnTo>
                  <a:pt x="8782514" y="344041"/>
                </a:lnTo>
                <a:lnTo>
                  <a:pt x="8783533" y="345734"/>
                </a:lnTo>
                <a:cubicBezTo>
                  <a:pt x="8784306" y="348195"/>
                  <a:pt x="8783973" y="350441"/>
                  <a:pt x="8783973" y="350441"/>
                </a:cubicBezTo>
                <a:lnTo>
                  <a:pt x="8782514" y="344041"/>
                </a:lnTo>
                <a:lnTo>
                  <a:pt x="8781365" y="342135"/>
                </a:lnTo>
                <a:cubicBezTo>
                  <a:pt x="8780247" y="341053"/>
                  <a:pt x="8778670" y="340167"/>
                  <a:pt x="8776459" y="339738"/>
                </a:cubicBezTo>
                <a:cubicBezTo>
                  <a:pt x="8775124" y="348723"/>
                  <a:pt x="8773788" y="357707"/>
                  <a:pt x="8764943" y="355989"/>
                </a:cubicBezTo>
                <a:cubicBezTo>
                  <a:pt x="8765609" y="351498"/>
                  <a:pt x="8765609" y="351498"/>
                  <a:pt x="8766277" y="347004"/>
                </a:cubicBezTo>
                <a:cubicBezTo>
                  <a:pt x="8766944" y="342512"/>
                  <a:pt x="8766944" y="342512"/>
                  <a:pt x="8766944" y="342512"/>
                </a:cubicBezTo>
                <a:cubicBezTo>
                  <a:pt x="8758762" y="336303"/>
                  <a:pt x="8761432" y="318333"/>
                  <a:pt x="8753253" y="312123"/>
                </a:cubicBezTo>
                <a:lnTo>
                  <a:pt x="8752585" y="316615"/>
                </a:lnTo>
                <a:cubicBezTo>
                  <a:pt x="8751251" y="325599"/>
                  <a:pt x="8759430" y="331811"/>
                  <a:pt x="8756761" y="349780"/>
                </a:cubicBezTo>
                <a:cubicBezTo>
                  <a:pt x="8756093" y="354271"/>
                  <a:pt x="8760270" y="387435"/>
                  <a:pt x="8758936" y="396420"/>
                </a:cubicBezTo>
                <a:cubicBezTo>
                  <a:pt x="8759603" y="391928"/>
                  <a:pt x="8751423" y="385717"/>
                  <a:pt x="8750755" y="390210"/>
                </a:cubicBezTo>
                <a:lnTo>
                  <a:pt x="8752090" y="381224"/>
                </a:lnTo>
                <a:lnTo>
                  <a:pt x="8752757" y="376733"/>
                </a:lnTo>
                <a:lnTo>
                  <a:pt x="8754092" y="367747"/>
                </a:lnTo>
                <a:cubicBezTo>
                  <a:pt x="8744577" y="370523"/>
                  <a:pt x="8746580" y="357046"/>
                  <a:pt x="8747247" y="352553"/>
                </a:cubicBezTo>
                <a:cubicBezTo>
                  <a:pt x="8746580" y="357046"/>
                  <a:pt x="8746580" y="357046"/>
                  <a:pt x="8745912" y="361537"/>
                </a:cubicBezTo>
                <a:cubicBezTo>
                  <a:pt x="8745912" y="361537"/>
                  <a:pt x="8746580" y="357046"/>
                  <a:pt x="8737730" y="355327"/>
                </a:cubicBezTo>
                <a:cubicBezTo>
                  <a:pt x="8736396" y="364311"/>
                  <a:pt x="8735729" y="368804"/>
                  <a:pt x="8744577" y="370523"/>
                </a:cubicBezTo>
                <a:cubicBezTo>
                  <a:pt x="8745245" y="366029"/>
                  <a:pt x="8744577" y="370523"/>
                  <a:pt x="8745245" y="366029"/>
                </a:cubicBezTo>
                <a:cubicBezTo>
                  <a:pt x="8744577" y="370523"/>
                  <a:pt x="8742575" y="384000"/>
                  <a:pt x="8750087" y="394702"/>
                </a:cubicBezTo>
                <a:cubicBezTo>
                  <a:pt x="8750087" y="394702"/>
                  <a:pt x="8749420" y="399194"/>
                  <a:pt x="8749420" y="399194"/>
                </a:cubicBezTo>
                <a:cubicBezTo>
                  <a:pt x="8748752" y="403686"/>
                  <a:pt x="8748752" y="403686"/>
                  <a:pt x="8748752" y="403686"/>
                </a:cubicBezTo>
                <a:cubicBezTo>
                  <a:pt x="8740573" y="397477"/>
                  <a:pt x="8740573" y="397477"/>
                  <a:pt x="8740573" y="397477"/>
                </a:cubicBezTo>
                <a:cubicBezTo>
                  <a:pt x="8731057" y="400251"/>
                  <a:pt x="8735061" y="373297"/>
                  <a:pt x="8735729" y="368804"/>
                </a:cubicBezTo>
                <a:cubicBezTo>
                  <a:pt x="8736396" y="364311"/>
                  <a:pt x="8736396" y="364311"/>
                  <a:pt x="8736396" y="364311"/>
                </a:cubicBezTo>
                <a:cubicBezTo>
                  <a:pt x="8736396" y="364311"/>
                  <a:pt x="8737064" y="359819"/>
                  <a:pt x="8737064" y="359819"/>
                </a:cubicBezTo>
                <a:cubicBezTo>
                  <a:pt x="8737064" y="359819"/>
                  <a:pt x="8737064" y="359819"/>
                  <a:pt x="8737730" y="355327"/>
                </a:cubicBezTo>
                <a:cubicBezTo>
                  <a:pt x="8737730" y="355327"/>
                  <a:pt x="8735518" y="354899"/>
                  <a:pt x="8733307" y="354469"/>
                </a:cubicBezTo>
                <a:lnTo>
                  <a:pt x="8729627" y="353754"/>
                </a:lnTo>
                <a:lnTo>
                  <a:pt x="8731792" y="339179"/>
                </a:lnTo>
                <a:lnTo>
                  <a:pt x="8735129" y="316717"/>
                </a:lnTo>
                <a:cubicBezTo>
                  <a:pt x="8734795" y="318963"/>
                  <a:pt x="8734294" y="322332"/>
                  <a:pt x="8732687" y="325486"/>
                </a:cubicBezTo>
                <a:lnTo>
                  <a:pt x="8732045" y="326016"/>
                </a:lnTo>
                <a:lnTo>
                  <a:pt x="8725729" y="321221"/>
                </a:lnTo>
                <a:lnTo>
                  <a:pt x="8725395" y="320968"/>
                </a:lnTo>
                <a:lnTo>
                  <a:pt x="8728285" y="301522"/>
                </a:lnTo>
                <a:cubicBezTo>
                  <a:pt x="8719435" y="299804"/>
                  <a:pt x="8718100" y="308788"/>
                  <a:pt x="8718100" y="308788"/>
                </a:cubicBezTo>
                <a:lnTo>
                  <a:pt x="8722105" y="281834"/>
                </a:lnTo>
                <a:lnTo>
                  <a:pt x="8724107" y="268359"/>
                </a:lnTo>
                <a:cubicBezTo>
                  <a:pt x="8724774" y="263866"/>
                  <a:pt x="8732955" y="270076"/>
                  <a:pt x="8734290" y="261092"/>
                </a:cubicBezTo>
                <a:cubicBezTo>
                  <a:pt x="8734625" y="258844"/>
                  <a:pt x="8735125" y="255476"/>
                  <a:pt x="8735458" y="253229"/>
                </a:cubicBezTo>
                <a:lnTo>
                  <a:pt x="8735626" y="252106"/>
                </a:lnTo>
                <a:lnTo>
                  <a:pt x="8734515" y="250014"/>
                </a:lnTo>
                <a:cubicBezTo>
                  <a:pt x="8732087" y="249109"/>
                  <a:pt x="8726609" y="251512"/>
                  <a:pt x="8726109" y="254880"/>
                </a:cubicBezTo>
                <a:cubicBezTo>
                  <a:pt x="8726777" y="250388"/>
                  <a:pt x="8726777" y="250388"/>
                  <a:pt x="8727444" y="245897"/>
                </a:cubicBezTo>
                <a:cubicBezTo>
                  <a:pt x="8728111" y="241404"/>
                  <a:pt x="8729445" y="232419"/>
                  <a:pt x="8730113" y="227927"/>
                </a:cubicBezTo>
                <a:cubicBezTo>
                  <a:pt x="8730781" y="223435"/>
                  <a:pt x="8730781" y="223435"/>
                  <a:pt x="8730781" y="223435"/>
                </a:cubicBezTo>
                <a:cubicBezTo>
                  <a:pt x="8731448" y="218942"/>
                  <a:pt x="8733451" y="205467"/>
                  <a:pt x="8725271" y="199255"/>
                </a:cubicBezTo>
                <a:cubicBezTo>
                  <a:pt x="8725271" y="199255"/>
                  <a:pt x="8725938" y="194763"/>
                  <a:pt x="8725938" y="194763"/>
                </a:cubicBezTo>
                <a:cubicBezTo>
                  <a:pt x="8734786" y="196481"/>
                  <a:pt x="8734786" y="196481"/>
                  <a:pt x="8735452" y="191988"/>
                </a:cubicBezTo>
                <a:cubicBezTo>
                  <a:pt x="8736119" y="187497"/>
                  <a:pt x="8737454" y="178512"/>
                  <a:pt x="8738121" y="174021"/>
                </a:cubicBezTo>
                <a:cubicBezTo>
                  <a:pt x="8740125" y="160542"/>
                  <a:pt x="8743461" y="138081"/>
                  <a:pt x="8746131" y="120112"/>
                </a:cubicBezTo>
                <a:cubicBezTo>
                  <a:pt x="8748133" y="106636"/>
                  <a:pt x="8749466" y="97651"/>
                  <a:pt x="8751469" y="84174"/>
                </a:cubicBezTo>
                <a:cubicBezTo>
                  <a:pt x="8761654" y="76907"/>
                  <a:pt x="8763655" y="63430"/>
                  <a:pt x="8756808" y="48235"/>
                </a:cubicBezTo>
                <a:cubicBezTo>
                  <a:pt x="8766992" y="40969"/>
                  <a:pt x="8767659" y="36477"/>
                  <a:pt x="8766992" y="40969"/>
                </a:cubicBezTo>
                <a:cubicBezTo>
                  <a:pt x="8766325" y="45461"/>
                  <a:pt x="8766325" y="45461"/>
                  <a:pt x="8766325" y="45461"/>
                </a:cubicBezTo>
                <a:cubicBezTo>
                  <a:pt x="8765657" y="49953"/>
                  <a:pt x="8765657" y="49953"/>
                  <a:pt x="8764990" y="54446"/>
                </a:cubicBezTo>
                <a:cubicBezTo>
                  <a:pt x="8763655" y="63430"/>
                  <a:pt x="8764322" y="58940"/>
                  <a:pt x="8763655" y="63430"/>
                </a:cubicBezTo>
                <a:cubicBezTo>
                  <a:pt x="8762988" y="67923"/>
                  <a:pt x="8762988" y="67923"/>
                  <a:pt x="8762988" y="67923"/>
                </a:cubicBezTo>
                <a:cubicBezTo>
                  <a:pt x="8762988" y="67923"/>
                  <a:pt x="8771835" y="69640"/>
                  <a:pt x="8771835" y="69640"/>
                </a:cubicBezTo>
                <a:cubicBezTo>
                  <a:pt x="8771835" y="69640"/>
                  <a:pt x="8772503" y="65149"/>
                  <a:pt x="8772503" y="65149"/>
                </a:cubicBezTo>
                <a:cubicBezTo>
                  <a:pt x="8772503" y="65149"/>
                  <a:pt x="8773837" y="56164"/>
                  <a:pt x="8773837" y="56164"/>
                </a:cubicBezTo>
                <a:cubicBezTo>
                  <a:pt x="8774505" y="51671"/>
                  <a:pt x="8774505" y="51671"/>
                  <a:pt x="8775172" y="47179"/>
                </a:cubicBezTo>
                <a:lnTo>
                  <a:pt x="8778509" y="24718"/>
                </a:lnTo>
                <a:cubicBezTo>
                  <a:pt x="8776506" y="38195"/>
                  <a:pt x="8767659" y="36477"/>
                  <a:pt x="8760146" y="25775"/>
                </a:cubicBezTo>
                <a:lnTo>
                  <a:pt x="8758811" y="34759"/>
                </a:lnTo>
                <a:cubicBezTo>
                  <a:pt x="8749964" y="33040"/>
                  <a:pt x="8751299" y="24056"/>
                  <a:pt x="8752633" y="15071"/>
                </a:cubicBezTo>
                <a:cubicBezTo>
                  <a:pt x="8752633" y="15071"/>
                  <a:pt x="8753301" y="10580"/>
                  <a:pt x="8753301" y="10580"/>
                </a:cubicBezTo>
                <a:lnTo>
                  <a:pt x="8753968" y="6087"/>
                </a:lnTo>
                <a:cubicBezTo>
                  <a:pt x="8753968" y="6087"/>
                  <a:pt x="8754635" y="1594"/>
                  <a:pt x="8754635" y="1594"/>
                </a:cubicBezTo>
                <a:lnTo>
                  <a:pt x="8754872" y="0"/>
                </a:lnTo>
                <a:lnTo>
                  <a:pt x="8072132" y="0"/>
                </a:lnTo>
                <a:lnTo>
                  <a:pt x="7832737" y="0"/>
                </a:lnTo>
                <a:lnTo>
                  <a:pt x="7817103" y="0"/>
                </a:lnTo>
                <a:lnTo>
                  <a:pt x="7764827" y="0"/>
                </a:lnTo>
                <a:lnTo>
                  <a:pt x="7299956" y="0"/>
                </a:lnTo>
                <a:lnTo>
                  <a:pt x="6984734" y="0"/>
                </a:lnTo>
                <a:lnTo>
                  <a:pt x="6981290" y="0"/>
                </a:lnTo>
                <a:lnTo>
                  <a:pt x="6971021" y="0"/>
                </a:lnTo>
                <a:lnTo>
                  <a:pt x="6840015" y="0"/>
                </a:lnTo>
                <a:lnTo>
                  <a:pt x="6824111" y="0"/>
                </a:lnTo>
                <a:lnTo>
                  <a:pt x="6820580" y="0"/>
                </a:lnTo>
                <a:lnTo>
                  <a:pt x="6817646" y="0"/>
                </a:lnTo>
                <a:lnTo>
                  <a:pt x="6816038" y="0"/>
                </a:lnTo>
                <a:lnTo>
                  <a:pt x="6791544" y="0"/>
                </a:lnTo>
                <a:lnTo>
                  <a:pt x="6790818" y="0"/>
                </a:lnTo>
                <a:lnTo>
                  <a:pt x="6785932" y="0"/>
                </a:lnTo>
                <a:lnTo>
                  <a:pt x="6778001" y="0"/>
                </a:lnTo>
                <a:lnTo>
                  <a:pt x="6774353" y="0"/>
                </a:lnTo>
                <a:lnTo>
                  <a:pt x="6771304" y="0"/>
                </a:lnTo>
                <a:lnTo>
                  <a:pt x="6735138" y="0"/>
                </a:lnTo>
                <a:lnTo>
                  <a:pt x="6715459" y="0"/>
                </a:lnTo>
                <a:lnTo>
                  <a:pt x="6711541" y="0"/>
                </a:lnTo>
                <a:lnTo>
                  <a:pt x="6709978" y="0"/>
                </a:lnTo>
                <a:lnTo>
                  <a:pt x="6705463" y="0"/>
                </a:lnTo>
                <a:lnTo>
                  <a:pt x="6624112" y="0"/>
                </a:lnTo>
                <a:lnTo>
                  <a:pt x="6622932" y="0"/>
                </a:lnTo>
                <a:lnTo>
                  <a:pt x="6596706" y="0"/>
                </a:lnTo>
                <a:lnTo>
                  <a:pt x="6591878" y="0"/>
                </a:lnTo>
                <a:lnTo>
                  <a:pt x="6586161" y="0"/>
                </a:lnTo>
                <a:lnTo>
                  <a:pt x="6576739" y="0"/>
                </a:lnTo>
                <a:lnTo>
                  <a:pt x="6561702" y="0"/>
                </a:lnTo>
                <a:lnTo>
                  <a:pt x="6558037" y="0"/>
                </a:lnTo>
                <a:lnTo>
                  <a:pt x="6534236" y="0"/>
                </a:lnTo>
                <a:lnTo>
                  <a:pt x="6533898" y="0"/>
                </a:lnTo>
                <a:lnTo>
                  <a:pt x="6515597" y="0"/>
                </a:lnTo>
                <a:lnTo>
                  <a:pt x="6269249" y="0"/>
                </a:lnTo>
                <a:lnTo>
                  <a:pt x="6216185" y="0"/>
                </a:lnTo>
                <a:lnTo>
                  <a:pt x="6211799" y="0"/>
                </a:lnTo>
                <a:lnTo>
                  <a:pt x="6103016" y="0"/>
                </a:lnTo>
                <a:lnTo>
                  <a:pt x="6085617" y="0"/>
                </a:lnTo>
                <a:lnTo>
                  <a:pt x="6073731" y="0"/>
                </a:lnTo>
                <a:lnTo>
                  <a:pt x="60676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444500" dist="4826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97DE9B-D595-4622-AC63-5DD523F03267}"/>
              </a:ext>
            </a:extLst>
          </p:cNvPr>
          <p:cNvSpPr/>
          <p:nvPr/>
        </p:nvSpPr>
        <p:spPr>
          <a:xfrm>
            <a:off x="426189" y="459174"/>
            <a:ext cx="5866036" cy="5939652"/>
          </a:xfrm>
          <a:custGeom>
            <a:avLst/>
            <a:gdLst>
              <a:gd name="connsiteX0" fmla="*/ 7319821 w 8101011"/>
              <a:gd name="connsiteY0" fmla="*/ 11860081 h 11880850"/>
              <a:gd name="connsiteX1" fmla="*/ 7324911 w 8101011"/>
              <a:gd name="connsiteY1" fmla="*/ 11865632 h 11880850"/>
              <a:gd name="connsiteX2" fmla="*/ 7323749 w 8101011"/>
              <a:gd name="connsiteY2" fmla="*/ 11874294 h 11880850"/>
              <a:gd name="connsiteX3" fmla="*/ 7319821 w 8101011"/>
              <a:gd name="connsiteY3" fmla="*/ 11860081 h 11880850"/>
              <a:gd name="connsiteX4" fmla="*/ 7353977 w 8101011"/>
              <a:gd name="connsiteY4" fmla="*/ 11774115 h 11880850"/>
              <a:gd name="connsiteX5" fmla="*/ 7353885 w 8101011"/>
              <a:gd name="connsiteY5" fmla="*/ 11774804 h 11880850"/>
              <a:gd name="connsiteX6" fmla="*/ 7353855 w 8101011"/>
              <a:gd name="connsiteY6" fmla="*/ 11775024 h 11880850"/>
              <a:gd name="connsiteX7" fmla="*/ 7325081 w 8101011"/>
              <a:gd name="connsiteY7" fmla="*/ 11744569 h 11880850"/>
              <a:gd name="connsiteX8" fmla="*/ 7322069 w 8101011"/>
              <a:gd name="connsiteY8" fmla="*/ 11767030 h 11880850"/>
              <a:gd name="connsiteX9" fmla="*/ 7330053 w 8101011"/>
              <a:gd name="connsiteY9" fmla="*/ 11768747 h 11880850"/>
              <a:gd name="connsiteX10" fmla="*/ 7341048 w 8101011"/>
              <a:gd name="connsiteY10" fmla="*/ 11748005 h 11880850"/>
              <a:gd name="connsiteX11" fmla="*/ 7340446 w 8101011"/>
              <a:gd name="connsiteY11" fmla="*/ 11752497 h 11880850"/>
              <a:gd name="connsiteX12" fmla="*/ 7333220 w 8101011"/>
              <a:gd name="connsiteY12" fmla="*/ 11806403 h 11880850"/>
              <a:gd name="connsiteX13" fmla="*/ 7344215 w 8101011"/>
              <a:gd name="connsiteY13" fmla="*/ 11785661 h 11880850"/>
              <a:gd name="connsiteX14" fmla="*/ 7339397 w 8101011"/>
              <a:gd name="connsiteY14" fmla="*/ 11821599 h 11880850"/>
              <a:gd name="connsiteX15" fmla="*/ 7338794 w 8101011"/>
              <a:gd name="connsiteY15" fmla="*/ 11826091 h 11880850"/>
              <a:gd name="connsiteX16" fmla="*/ 7328402 w 8101011"/>
              <a:gd name="connsiteY16" fmla="*/ 11842342 h 11880850"/>
              <a:gd name="connsiteX17" fmla="*/ 7327799 w 8101011"/>
              <a:gd name="connsiteY17" fmla="*/ 11846835 h 11880850"/>
              <a:gd name="connsiteX18" fmla="*/ 7326440 w 8101011"/>
              <a:gd name="connsiteY18" fmla="*/ 11795700 h 11880850"/>
              <a:gd name="connsiteX19" fmla="*/ 7319058 w 8101011"/>
              <a:gd name="connsiteY19" fmla="*/ 11789490 h 11880850"/>
              <a:gd name="connsiteX20" fmla="*/ 7320865 w 8101011"/>
              <a:gd name="connsiteY20" fmla="*/ 11776013 h 11880850"/>
              <a:gd name="connsiteX21" fmla="*/ 7321467 w 8101011"/>
              <a:gd name="connsiteY21" fmla="*/ 11771521 h 11880850"/>
              <a:gd name="connsiteX22" fmla="*/ 7320505 w 8101011"/>
              <a:gd name="connsiteY22" fmla="*/ 11755716 h 11880850"/>
              <a:gd name="connsiteX23" fmla="*/ 7325081 w 8101011"/>
              <a:gd name="connsiteY23" fmla="*/ 11744569 h 11880850"/>
              <a:gd name="connsiteX24" fmla="*/ 7305946 w 8101011"/>
              <a:gd name="connsiteY24" fmla="*/ 11703474 h 11880850"/>
              <a:gd name="connsiteX25" fmla="*/ 7308338 w 8101011"/>
              <a:gd name="connsiteY25" fmla="*/ 11707253 h 11880850"/>
              <a:gd name="connsiteX26" fmla="*/ 7304741 w 8101011"/>
              <a:gd name="connsiteY26" fmla="*/ 11712459 h 11880850"/>
              <a:gd name="connsiteX27" fmla="*/ 7339534 w 8101011"/>
              <a:gd name="connsiteY27" fmla="*/ 11636753 h 11880850"/>
              <a:gd name="connsiteX28" fmla="*/ 7337727 w 8101011"/>
              <a:gd name="connsiteY28" fmla="*/ 11650230 h 11880850"/>
              <a:gd name="connsiteX29" fmla="*/ 7334556 w 8101011"/>
              <a:gd name="connsiteY29" fmla="*/ 11648031 h 11880850"/>
              <a:gd name="connsiteX30" fmla="*/ 7335410 w 8101011"/>
              <a:gd name="connsiteY30" fmla="*/ 11644531 h 11880850"/>
              <a:gd name="connsiteX31" fmla="*/ 7339534 w 8101011"/>
              <a:gd name="connsiteY31" fmla="*/ 11636753 h 11880850"/>
              <a:gd name="connsiteX32" fmla="*/ 7476919 w 8101011"/>
              <a:gd name="connsiteY32" fmla="*/ 11592367 h 11880850"/>
              <a:gd name="connsiteX33" fmla="*/ 7475111 w 8101011"/>
              <a:gd name="connsiteY33" fmla="*/ 11605844 h 11880850"/>
              <a:gd name="connsiteX34" fmla="*/ 7467126 w 8101011"/>
              <a:gd name="connsiteY34" fmla="*/ 11604125 h 11880850"/>
              <a:gd name="connsiteX35" fmla="*/ 7467729 w 8101011"/>
              <a:gd name="connsiteY35" fmla="*/ 11599632 h 11880850"/>
              <a:gd name="connsiteX36" fmla="*/ 7476919 w 8101011"/>
              <a:gd name="connsiteY36" fmla="*/ 11592367 h 11880850"/>
              <a:gd name="connsiteX37" fmla="*/ 7509283 w 8101011"/>
              <a:gd name="connsiteY37" fmla="*/ 11289666 h 11880850"/>
              <a:gd name="connsiteX38" fmla="*/ 7517268 w 8101011"/>
              <a:gd name="connsiteY38" fmla="*/ 11291384 h 11880850"/>
              <a:gd name="connsiteX39" fmla="*/ 7516666 w 8101011"/>
              <a:gd name="connsiteY39" fmla="*/ 11295875 h 11880850"/>
              <a:gd name="connsiteX40" fmla="*/ 7516064 w 8101011"/>
              <a:gd name="connsiteY40" fmla="*/ 11300367 h 11880850"/>
              <a:gd name="connsiteX41" fmla="*/ 7509283 w 8101011"/>
              <a:gd name="connsiteY41" fmla="*/ 11289666 h 11880850"/>
              <a:gd name="connsiteX42" fmla="*/ 7526874 w 8101011"/>
              <a:gd name="connsiteY42" fmla="*/ 11229473 h 11880850"/>
              <a:gd name="connsiteX43" fmla="*/ 7524479 w 8101011"/>
              <a:gd name="connsiteY43" fmla="*/ 11247341 h 11880850"/>
              <a:gd name="connsiteX44" fmla="*/ 7522262 w 8101011"/>
              <a:gd name="connsiteY44" fmla="*/ 11239397 h 11880850"/>
              <a:gd name="connsiteX45" fmla="*/ 7526874 w 8101011"/>
              <a:gd name="connsiteY45" fmla="*/ 11229473 h 11880850"/>
              <a:gd name="connsiteX46" fmla="*/ 7518481 w 8101011"/>
              <a:gd name="connsiteY46" fmla="*/ 11167430 h 11880850"/>
              <a:gd name="connsiteX47" fmla="*/ 7525544 w 8101011"/>
              <a:gd name="connsiteY47" fmla="*/ 11168374 h 11880850"/>
              <a:gd name="connsiteX48" fmla="*/ 7524940 w 8101011"/>
              <a:gd name="connsiteY48" fmla="*/ 11172865 h 11880850"/>
              <a:gd name="connsiteX49" fmla="*/ 7524339 w 8101011"/>
              <a:gd name="connsiteY49" fmla="*/ 11177357 h 11880850"/>
              <a:gd name="connsiteX50" fmla="*/ 7516354 w 8101011"/>
              <a:gd name="connsiteY50" fmla="*/ 11175639 h 11880850"/>
              <a:gd name="connsiteX51" fmla="*/ 7516956 w 8101011"/>
              <a:gd name="connsiteY51" fmla="*/ 11171146 h 11880850"/>
              <a:gd name="connsiteX52" fmla="*/ 7518481 w 8101011"/>
              <a:gd name="connsiteY52" fmla="*/ 11167430 h 11880850"/>
              <a:gd name="connsiteX53" fmla="*/ 7599653 w 8101011"/>
              <a:gd name="connsiteY53" fmla="*/ 10925938 h 11880850"/>
              <a:gd name="connsiteX54" fmla="*/ 7598563 w 8101011"/>
              <a:gd name="connsiteY54" fmla="*/ 10934060 h 11880850"/>
              <a:gd name="connsiteX55" fmla="*/ 7599653 w 8101011"/>
              <a:gd name="connsiteY55" fmla="*/ 10925938 h 11880850"/>
              <a:gd name="connsiteX56" fmla="*/ 7585793 w 8101011"/>
              <a:gd name="connsiteY56" fmla="*/ 10848009 h 11880850"/>
              <a:gd name="connsiteX57" fmla="*/ 7584587 w 8101011"/>
              <a:gd name="connsiteY57" fmla="*/ 10857006 h 11880850"/>
              <a:gd name="connsiteX58" fmla="*/ 7579763 w 8101011"/>
              <a:gd name="connsiteY58" fmla="*/ 10892991 h 11880850"/>
              <a:gd name="connsiteX59" fmla="*/ 7572201 w 8101011"/>
              <a:gd name="connsiteY59" fmla="*/ 10891364 h 11880850"/>
              <a:gd name="connsiteX60" fmla="*/ 7585793 w 8101011"/>
              <a:gd name="connsiteY60" fmla="*/ 10848009 h 11880850"/>
              <a:gd name="connsiteX61" fmla="*/ 7573244 w 8101011"/>
              <a:gd name="connsiteY61" fmla="*/ 10818312 h 11880850"/>
              <a:gd name="connsiteX62" fmla="*/ 7574015 w 8101011"/>
              <a:gd name="connsiteY62" fmla="*/ 10837048 h 11880850"/>
              <a:gd name="connsiteX63" fmla="*/ 7568405 w 8101011"/>
              <a:gd name="connsiteY63" fmla="*/ 10854408 h 11880850"/>
              <a:gd name="connsiteX64" fmla="*/ 7567181 w 8101011"/>
              <a:gd name="connsiteY64" fmla="*/ 10839057 h 11880850"/>
              <a:gd name="connsiteX65" fmla="*/ 7573244 w 8101011"/>
              <a:gd name="connsiteY65" fmla="*/ 10818312 h 11880850"/>
              <a:gd name="connsiteX66" fmla="*/ 7602398 w 8101011"/>
              <a:gd name="connsiteY66" fmla="*/ 10782164 h 11880850"/>
              <a:gd name="connsiteX67" fmla="*/ 7609958 w 8101011"/>
              <a:gd name="connsiteY67" fmla="*/ 10783791 h 11880850"/>
              <a:gd name="connsiteX68" fmla="*/ 7602721 w 8101011"/>
              <a:gd name="connsiteY68" fmla="*/ 10837769 h 11880850"/>
              <a:gd name="connsiteX69" fmla="*/ 7594559 w 8101011"/>
              <a:gd name="connsiteY69" fmla="*/ 10840640 h 11880850"/>
              <a:gd name="connsiteX70" fmla="*/ 7599383 w 8101011"/>
              <a:gd name="connsiteY70" fmla="*/ 10804655 h 11880850"/>
              <a:gd name="connsiteX71" fmla="*/ 7602398 w 8101011"/>
              <a:gd name="connsiteY71" fmla="*/ 10782164 h 11880850"/>
              <a:gd name="connsiteX72" fmla="*/ 7583033 w 8101011"/>
              <a:gd name="connsiteY72" fmla="*/ 10760561 h 11880850"/>
              <a:gd name="connsiteX73" fmla="*/ 7581977 w 8101011"/>
              <a:gd name="connsiteY73" fmla="*/ 10777652 h 11880850"/>
              <a:gd name="connsiteX74" fmla="*/ 7573244 w 8101011"/>
              <a:gd name="connsiteY74" fmla="*/ 10818312 h 11880850"/>
              <a:gd name="connsiteX75" fmla="*/ 7578635 w 8101011"/>
              <a:gd name="connsiteY75" fmla="*/ 10778100 h 11880850"/>
              <a:gd name="connsiteX76" fmla="*/ 7583743 w 8101011"/>
              <a:gd name="connsiteY76" fmla="*/ 10749077 h 11880850"/>
              <a:gd name="connsiteX77" fmla="*/ 7583921 w 8101011"/>
              <a:gd name="connsiteY77" fmla="*/ 10757022 h 11880850"/>
              <a:gd name="connsiteX78" fmla="*/ 7583033 w 8101011"/>
              <a:gd name="connsiteY78" fmla="*/ 10760561 h 11880850"/>
              <a:gd name="connsiteX79" fmla="*/ 7605979 w 8101011"/>
              <a:gd name="connsiteY79" fmla="*/ 10738044 h 11880850"/>
              <a:gd name="connsiteX80" fmla="*/ 7604763 w 8101011"/>
              <a:gd name="connsiteY80" fmla="*/ 10742757 h 11880850"/>
              <a:gd name="connsiteX81" fmla="*/ 7602987 w 8101011"/>
              <a:gd name="connsiteY81" fmla="*/ 10753294 h 11880850"/>
              <a:gd name="connsiteX82" fmla="*/ 7604811 w 8101011"/>
              <a:gd name="connsiteY82" fmla="*/ 10764172 h 11880850"/>
              <a:gd name="connsiteX83" fmla="*/ 7604885 w 8101011"/>
              <a:gd name="connsiteY83" fmla="*/ 10763610 h 11880850"/>
              <a:gd name="connsiteX84" fmla="*/ 7605414 w 8101011"/>
              <a:gd name="connsiteY84" fmla="*/ 10759674 h 11880850"/>
              <a:gd name="connsiteX85" fmla="*/ 7610561 w 8101011"/>
              <a:gd name="connsiteY85" fmla="*/ 10779292 h 11880850"/>
              <a:gd name="connsiteX86" fmla="*/ 7602398 w 8101011"/>
              <a:gd name="connsiteY86" fmla="*/ 10782164 h 11880850"/>
              <a:gd name="connsiteX87" fmla="*/ 7603001 w 8101011"/>
              <a:gd name="connsiteY87" fmla="*/ 10777665 h 11880850"/>
              <a:gd name="connsiteX88" fmla="*/ 7591823 w 8101011"/>
              <a:gd name="connsiteY88" fmla="*/ 10803029 h 11880850"/>
              <a:gd name="connsiteX89" fmla="*/ 7584864 w 8101011"/>
              <a:gd name="connsiteY89" fmla="*/ 10796903 h 11880850"/>
              <a:gd name="connsiteX90" fmla="*/ 7588482 w 8101011"/>
              <a:gd name="connsiteY90" fmla="*/ 10769916 h 11880850"/>
              <a:gd name="connsiteX91" fmla="*/ 7600265 w 8101011"/>
              <a:gd name="connsiteY91" fmla="*/ 10740055 h 11880850"/>
              <a:gd name="connsiteX92" fmla="*/ 7584785 w 8101011"/>
              <a:gd name="connsiteY92" fmla="*/ 10732222 h 11880850"/>
              <a:gd name="connsiteX93" fmla="*/ 7583743 w 8101011"/>
              <a:gd name="connsiteY93" fmla="*/ 10749077 h 11880850"/>
              <a:gd name="connsiteX94" fmla="*/ 7583569 w 8101011"/>
              <a:gd name="connsiteY94" fmla="*/ 10741286 h 11880850"/>
              <a:gd name="connsiteX95" fmla="*/ 7584785 w 8101011"/>
              <a:gd name="connsiteY95" fmla="*/ 10732222 h 11880850"/>
              <a:gd name="connsiteX96" fmla="*/ 7610841 w 8101011"/>
              <a:gd name="connsiteY96" fmla="*/ 10719191 h 11880850"/>
              <a:gd name="connsiteX97" fmla="*/ 7608428 w 8101011"/>
              <a:gd name="connsiteY97" fmla="*/ 10737182 h 11880850"/>
              <a:gd name="connsiteX98" fmla="*/ 7605979 w 8101011"/>
              <a:gd name="connsiteY98" fmla="*/ 10738044 h 11880850"/>
              <a:gd name="connsiteX99" fmla="*/ 7606295 w 8101011"/>
              <a:gd name="connsiteY99" fmla="*/ 10695073 h 11880850"/>
              <a:gd name="connsiteX100" fmla="*/ 7613855 w 8101011"/>
              <a:gd name="connsiteY100" fmla="*/ 10696699 h 11880850"/>
              <a:gd name="connsiteX101" fmla="*/ 7612650 w 8101011"/>
              <a:gd name="connsiteY101" fmla="*/ 10705695 h 11880850"/>
              <a:gd name="connsiteX102" fmla="*/ 7611443 w 8101011"/>
              <a:gd name="connsiteY102" fmla="*/ 10714693 h 11880850"/>
              <a:gd name="connsiteX103" fmla="*/ 7604487 w 8101011"/>
              <a:gd name="connsiteY103" fmla="*/ 10708568 h 11880850"/>
              <a:gd name="connsiteX104" fmla="*/ 7606295 w 8101011"/>
              <a:gd name="connsiteY104" fmla="*/ 10695073 h 11880850"/>
              <a:gd name="connsiteX105" fmla="*/ 7610069 w 8101011"/>
              <a:gd name="connsiteY105" fmla="*/ 10674159 h 11880850"/>
              <a:gd name="connsiteX106" fmla="*/ 7615740 w 8101011"/>
              <a:gd name="connsiteY106" fmla="*/ 10675379 h 11880850"/>
              <a:gd name="connsiteX107" fmla="*/ 7608981 w 8101011"/>
              <a:gd name="connsiteY107" fmla="*/ 10682281 h 11880850"/>
              <a:gd name="connsiteX108" fmla="*/ 7610069 w 8101011"/>
              <a:gd name="connsiteY108" fmla="*/ 10674159 h 11880850"/>
              <a:gd name="connsiteX109" fmla="*/ 7634713 w 8101011"/>
              <a:gd name="connsiteY109" fmla="*/ 10664422 h 11880850"/>
              <a:gd name="connsiteX110" fmla="*/ 7627309 w 8101011"/>
              <a:gd name="connsiteY110" fmla="*/ 10719649 h 11880850"/>
              <a:gd name="connsiteX111" fmla="*/ 7621887 w 8101011"/>
              <a:gd name="connsiteY111" fmla="*/ 10694806 h 11880850"/>
              <a:gd name="connsiteX112" fmla="*/ 7634713 w 8101011"/>
              <a:gd name="connsiteY112" fmla="*/ 10664422 h 11880850"/>
              <a:gd name="connsiteX113" fmla="*/ 7589826 w 8101011"/>
              <a:gd name="connsiteY113" fmla="*/ 10627578 h 11880850"/>
              <a:gd name="connsiteX114" fmla="*/ 7585611 w 8101011"/>
              <a:gd name="connsiteY114" fmla="*/ 10659025 h 11880850"/>
              <a:gd name="connsiteX115" fmla="*/ 7589826 w 8101011"/>
              <a:gd name="connsiteY115" fmla="*/ 10627578 h 11880850"/>
              <a:gd name="connsiteX116" fmla="*/ 7616155 w 8101011"/>
              <a:gd name="connsiteY116" fmla="*/ 10563497 h 11880850"/>
              <a:gd name="connsiteX117" fmla="*/ 7613728 w 8101011"/>
              <a:gd name="connsiteY117" fmla="*/ 10581598 h 11880850"/>
              <a:gd name="connsiteX118" fmla="*/ 7607661 w 8101011"/>
              <a:gd name="connsiteY118" fmla="*/ 10626847 h 11880850"/>
              <a:gd name="connsiteX119" fmla="*/ 7605221 w 8101011"/>
              <a:gd name="connsiteY119" fmla="*/ 10579766 h 11880850"/>
              <a:gd name="connsiteX120" fmla="*/ 7616155 w 8101011"/>
              <a:gd name="connsiteY120" fmla="*/ 10563497 h 11880850"/>
              <a:gd name="connsiteX121" fmla="*/ 7600957 w 8101011"/>
              <a:gd name="connsiteY121" fmla="*/ 10546301 h 11880850"/>
              <a:gd name="connsiteX122" fmla="*/ 7609465 w 8101011"/>
              <a:gd name="connsiteY122" fmla="*/ 10548132 h 11880850"/>
              <a:gd name="connsiteX123" fmla="*/ 7608303 w 8101011"/>
              <a:gd name="connsiteY123" fmla="*/ 10556796 h 11880850"/>
              <a:gd name="connsiteX124" fmla="*/ 7604122 w 8101011"/>
              <a:gd name="connsiteY124" fmla="*/ 10555339 h 11880850"/>
              <a:gd name="connsiteX125" fmla="*/ 7600377 w 8101011"/>
              <a:gd name="connsiteY125" fmla="*/ 10550633 h 11880850"/>
              <a:gd name="connsiteX126" fmla="*/ 7600957 w 8101011"/>
              <a:gd name="connsiteY126" fmla="*/ 10546301 h 11880850"/>
              <a:gd name="connsiteX127" fmla="*/ 7652551 w 8101011"/>
              <a:gd name="connsiteY127" fmla="*/ 9758297 h 11880850"/>
              <a:gd name="connsiteX128" fmla="*/ 7650839 w 8101011"/>
              <a:gd name="connsiteY128" fmla="*/ 9761694 h 11880850"/>
              <a:gd name="connsiteX129" fmla="*/ 7652128 w 8101011"/>
              <a:gd name="connsiteY129" fmla="*/ 9764560 h 11880850"/>
              <a:gd name="connsiteX130" fmla="*/ 7655743 w 8101011"/>
              <a:gd name="connsiteY130" fmla="*/ 9768228 h 11880850"/>
              <a:gd name="connsiteX131" fmla="*/ 7652969 w 8101011"/>
              <a:gd name="connsiteY131" fmla="*/ 9774265 h 11880850"/>
              <a:gd name="connsiteX132" fmla="*/ 7653001 w 8101011"/>
              <a:gd name="connsiteY132" fmla="*/ 9774429 h 11880850"/>
              <a:gd name="connsiteX133" fmla="*/ 7655489 w 8101011"/>
              <a:gd name="connsiteY133" fmla="*/ 9786517 h 11880850"/>
              <a:gd name="connsiteX134" fmla="*/ 7656694 w 8101011"/>
              <a:gd name="connsiteY134" fmla="*/ 9777534 h 11880850"/>
              <a:gd name="connsiteX135" fmla="*/ 7661535 w 8101011"/>
              <a:gd name="connsiteY135" fmla="*/ 9786316 h 11880850"/>
              <a:gd name="connsiteX136" fmla="*/ 7664933 w 8101011"/>
              <a:gd name="connsiteY136" fmla="*/ 9760960 h 11880850"/>
              <a:gd name="connsiteX137" fmla="*/ 7655743 w 8101011"/>
              <a:gd name="connsiteY137" fmla="*/ 9768228 h 11880850"/>
              <a:gd name="connsiteX138" fmla="*/ 7656947 w 8101011"/>
              <a:gd name="connsiteY138" fmla="*/ 9759242 h 11880850"/>
              <a:gd name="connsiteX139" fmla="*/ 7652957 w 8101011"/>
              <a:gd name="connsiteY139" fmla="*/ 9758384 h 11880850"/>
              <a:gd name="connsiteX140" fmla="*/ 7708171 w 8101011"/>
              <a:gd name="connsiteY140" fmla="*/ 9692153 h 11880850"/>
              <a:gd name="connsiteX141" fmla="*/ 7711997 w 8101011"/>
              <a:gd name="connsiteY141" fmla="*/ 9695068 h 11880850"/>
              <a:gd name="connsiteX142" fmla="*/ 7714057 w 8101011"/>
              <a:gd name="connsiteY142" fmla="*/ 9702646 h 11880850"/>
              <a:gd name="connsiteX143" fmla="*/ 7701560 w 8101011"/>
              <a:gd name="connsiteY143" fmla="*/ 9741467 h 11880850"/>
              <a:gd name="connsiteX144" fmla="*/ 7699155 w 8101011"/>
              <a:gd name="connsiteY144" fmla="*/ 9759401 h 11880850"/>
              <a:gd name="connsiteX145" fmla="*/ 7698555 w 8101011"/>
              <a:gd name="connsiteY145" fmla="*/ 9763884 h 11880850"/>
              <a:gd name="connsiteX146" fmla="*/ 7696751 w 8101011"/>
              <a:gd name="connsiteY146" fmla="*/ 9777333 h 11880850"/>
              <a:gd name="connsiteX147" fmla="*/ 7687260 w 8101011"/>
              <a:gd name="connsiteY147" fmla="*/ 9793740 h 11880850"/>
              <a:gd name="connsiteX148" fmla="*/ 7689663 w 8101011"/>
              <a:gd name="connsiteY148" fmla="*/ 9775808 h 11880850"/>
              <a:gd name="connsiteX149" fmla="*/ 7692067 w 8101011"/>
              <a:gd name="connsiteY149" fmla="*/ 9757874 h 11880850"/>
              <a:gd name="connsiteX150" fmla="*/ 7693269 w 8101011"/>
              <a:gd name="connsiteY150" fmla="*/ 9748908 h 11880850"/>
              <a:gd name="connsiteX151" fmla="*/ 7707570 w 8101011"/>
              <a:gd name="connsiteY151" fmla="*/ 9696636 h 11880850"/>
              <a:gd name="connsiteX152" fmla="*/ 7675773 w 8101011"/>
              <a:gd name="connsiteY152" fmla="*/ 9680099 h 11880850"/>
              <a:gd name="connsiteX153" fmla="*/ 7674569 w 8101011"/>
              <a:gd name="connsiteY153" fmla="*/ 9689084 h 11880850"/>
              <a:gd name="connsiteX154" fmla="*/ 7675773 w 8101011"/>
              <a:gd name="connsiteY154" fmla="*/ 9680099 h 11880850"/>
              <a:gd name="connsiteX155" fmla="*/ 7701377 w 8101011"/>
              <a:gd name="connsiteY155" fmla="*/ 9611659 h 11880850"/>
              <a:gd name="connsiteX156" fmla="*/ 7695957 w 8101011"/>
              <a:gd name="connsiteY156" fmla="*/ 9652089 h 11880850"/>
              <a:gd name="connsiteX157" fmla="*/ 7695355 w 8101011"/>
              <a:gd name="connsiteY157" fmla="*/ 9656582 h 11880850"/>
              <a:gd name="connsiteX158" fmla="*/ 7694753 w 8101011"/>
              <a:gd name="connsiteY158" fmla="*/ 9661073 h 11880850"/>
              <a:gd name="connsiteX159" fmla="*/ 7686165 w 8101011"/>
              <a:gd name="connsiteY159" fmla="*/ 9663850 h 11880850"/>
              <a:gd name="connsiteX160" fmla="*/ 7686767 w 8101011"/>
              <a:gd name="connsiteY160" fmla="*/ 9659357 h 11880850"/>
              <a:gd name="connsiteX161" fmla="*/ 7687369 w 8101011"/>
              <a:gd name="connsiteY161" fmla="*/ 9654862 h 11880850"/>
              <a:gd name="connsiteX162" fmla="*/ 7687972 w 8101011"/>
              <a:gd name="connsiteY162" fmla="*/ 9650371 h 11880850"/>
              <a:gd name="connsiteX163" fmla="*/ 7701377 w 8101011"/>
              <a:gd name="connsiteY163" fmla="*/ 9611659 h 11880850"/>
              <a:gd name="connsiteX164" fmla="*/ 7711155 w 8101011"/>
              <a:gd name="connsiteY164" fmla="*/ 9604623 h 11880850"/>
              <a:gd name="connsiteX165" fmla="*/ 7717046 w 8101011"/>
              <a:gd name="connsiteY165" fmla="*/ 9615082 h 11880850"/>
              <a:gd name="connsiteX166" fmla="*/ 7706363 w 8101011"/>
              <a:gd name="connsiteY166" fmla="*/ 9640358 h 11880850"/>
              <a:gd name="connsiteX167" fmla="*/ 7696881 w 8101011"/>
              <a:gd name="connsiteY167" fmla="*/ 9656701 h 11880850"/>
              <a:gd name="connsiteX168" fmla="*/ 7702869 w 8101011"/>
              <a:gd name="connsiteY168" fmla="*/ 9612031 h 11880850"/>
              <a:gd name="connsiteX169" fmla="*/ 7711155 w 8101011"/>
              <a:gd name="connsiteY169" fmla="*/ 9604623 h 11880850"/>
              <a:gd name="connsiteX170" fmla="*/ 7701499 w 8101011"/>
              <a:gd name="connsiteY170" fmla="*/ 9589120 h 11880850"/>
              <a:gd name="connsiteX171" fmla="*/ 7703183 w 8101011"/>
              <a:gd name="connsiteY171" fmla="*/ 9598184 h 11880850"/>
              <a:gd name="connsiteX172" fmla="*/ 7702582 w 8101011"/>
              <a:gd name="connsiteY172" fmla="*/ 9602676 h 11880850"/>
              <a:gd name="connsiteX173" fmla="*/ 7701377 w 8101011"/>
              <a:gd name="connsiteY173" fmla="*/ 9611659 h 11880850"/>
              <a:gd name="connsiteX174" fmla="*/ 7693994 w 8101011"/>
              <a:gd name="connsiteY174" fmla="*/ 9605449 h 11880850"/>
              <a:gd name="connsiteX175" fmla="*/ 7705593 w 8101011"/>
              <a:gd name="connsiteY175" fmla="*/ 9580213 h 11880850"/>
              <a:gd name="connsiteX176" fmla="*/ 7701499 w 8101011"/>
              <a:gd name="connsiteY176" fmla="*/ 9589120 h 11880850"/>
              <a:gd name="connsiteX177" fmla="*/ 7701393 w 8101011"/>
              <a:gd name="connsiteY177" fmla="*/ 9588553 h 11880850"/>
              <a:gd name="connsiteX178" fmla="*/ 7705593 w 8101011"/>
              <a:gd name="connsiteY178" fmla="*/ 9580213 h 11880850"/>
              <a:gd name="connsiteX179" fmla="*/ 7708019 w 8101011"/>
              <a:gd name="connsiteY179" fmla="*/ 9562120 h 11880850"/>
              <a:gd name="connsiteX180" fmla="*/ 7708003 w 8101011"/>
              <a:gd name="connsiteY180" fmla="*/ 9562244 h 11880850"/>
              <a:gd name="connsiteX181" fmla="*/ 7708003 w 8101011"/>
              <a:gd name="connsiteY181" fmla="*/ 9562231 h 11880850"/>
              <a:gd name="connsiteX182" fmla="*/ 7708068 w 8101011"/>
              <a:gd name="connsiteY182" fmla="*/ 9561754 h 11880850"/>
              <a:gd name="connsiteX183" fmla="*/ 7708019 w 8101011"/>
              <a:gd name="connsiteY183" fmla="*/ 9562120 h 11880850"/>
              <a:gd name="connsiteX184" fmla="*/ 7708027 w 8101011"/>
              <a:gd name="connsiteY184" fmla="*/ 9562058 h 11880850"/>
              <a:gd name="connsiteX185" fmla="*/ 7709652 w 8101011"/>
              <a:gd name="connsiteY185" fmla="*/ 9488649 h 11880850"/>
              <a:gd name="connsiteX186" fmla="*/ 7717035 w 8101011"/>
              <a:gd name="connsiteY186" fmla="*/ 9494860 h 11880850"/>
              <a:gd name="connsiteX187" fmla="*/ 7709051 w 8101011"/>
              <a:gd name="connsiteY187" fmla="*/ 9493141 h 11880850"/>
              <a:gd name="connsiteX188" fmla="*/ 7709652 w 8101011"/>
              <a:gd name="connsiteY188" fmla="*/ 9488649 h 11880850"/>
              <a:gd name="connsiteX189" fmla="*/ 7759638 w 8101011"/>
              <a:gd name="connsiteY189" fmla="*/ 9115789 h 11880850"/>
              <a:gd name="connsiteX190" fmla="*/ 7767623 w 8101011"/>
              <a:gd name="connsiteY190" fmla="*/ 9117508 h 11880850"/>
              <a:gd name="connsiteX191" fmla="*/ 7765817 w 8101011"/>
              <a:gd name="connsiteY191" fmla="*/ 9130984 h 11880850"/>
              <a:gd name="connsiteX192" fmla="*/ 7765213 w 8101011"/>
              <a:gd name="connsiteY192" fmla="*/ 9135476 h 11880850"/>
              <a:gd name="connsiteX193" fmla="*/ 7759638 w 8101011"/>
              <a:gd name="connsiteY193" fmla="*/ 9115789 h 11880850"/>
              <a:gd name="connsiteX194" fmla="*/ 7776811 w 8101011"/>
              <a:gd name="connsiteY194" fmla="*/ 9110241 h 11880850"/>
              <a:gd name="connsiteX195" fmla="*/ 7784795 w 8101011"/>
              <a:gd name="connsiteY195" fmla="*/ 9111959 h 11880850"/>
              <a:gd name="connsiteX196" fmla="*/ 7784194 w 8101011"/>
              <a:gd name="connsiteY196" fmla="*/ 9116450 h 11880850"/>
              <a:gd name="connsiteX197" fmla="*/ 7775003 w 8101011"/>
              <a:gd name="connsiteY197" fmla="*/ 9123718 h 11880850"/>
              <a:gd name="connsiteX198" fmla="*/ 7771391 w 8101011"/>
              <a:gd name="connsiteY198" fmla="*/ 9150671 h 11880850"/>
              <a:gd name="connsiteX199" fmla="*/ 7770279 w 8101011"/>
              <a:gd name="connsiteY199" fmla="*/ 9135989 h 11880850"/>
              <a:gd name="connsiteX200" fmla="*/ 7775607 w 8101011"/>
              <a:gd name="connsiteY200" fmla="*/ 9119226 h 11880850"/>
              <a:gd name="connsiteX201" fmla="*/ 7776209 w 8101011"/>
              <a:gd name="connsiteY201" fmla="*/ 9114732 h 11880850"/>
              <a:gd name="connsiteX202" fmla="*/ 7776811 w 8101011"/>
              <a:gd name="connsiteY202" fmla="*/ 9110241 h 11880850"/>
              <a:gd name="connsiteX203" fmla="*/ 7796395 w 8101011"/>
              <a:gd name="connsiteY203" fmla="*/ 8914383 h 11880850"/>
              <a:gd name="connsiteX204" fmla="*/ 7804249 w 8101011"/>
              <a:gd name="connsiteY204" fmla="*/ 8921088 h 11880850"/>
              <a:gd name="connsiteX205" fmla="*/ 7796560 w 8101011"/>
              <a:gd name="connsiteY205" fmla="*/ 8921312 h 11880850"/>
              <a:gd name="connsiteX206" fmla="*/ 7795741 w 8101011"/>
              <a:gd name="connsiteY206" fmla="*/ 8919257 h 11880850"/>
              <a:gd name="connsiteX207" fmla="*/ 7796395 w 8101011"/>
              <a:gd name="connsiteY207" fmla="*/ 8914383 h 11880850"/>
              <a:gd name="connsiteX208" fmla="*/ 7797579 w 8101011"/>
              <a:gd name="connsiteY208" fmla="*/ 8832775 h 11880850"/>
              <a:gd name="connsiteX209" fmla="*/ 7795169 w 8101011"/>
              <a:gd name="connsiteY209" fmla="*/ 8850745 h 11880850"/>
              <a:gd name="connsiteX210" fmla="*/ 7806768 w 8101011"/>
              <a:gd name="connsiteY210" fmla="*/ 8825509 h 11880850"/>
              <a:gd name="connsiteX211" fmla="*/ 7806166 w 8101011"/>
              <a:gd name="connsiteY211" fmla="*/ 8830002 h 11880850"/>
              <a:gd name="connsiteX212" fmla="*/ 7797579 w 8101011"/>
              <a:gd name="connsiteY212" fmla="*/ 8832775 h 11880850"/>
              <a:gd name="connsiteX213" fmla="*/ 7798181 w 8101011"/>
              <a:gd name="connsiteY213" fmla="*/ 8828283 h 11880850"/>
              <a:gd name="connsiteX214" fmla="*/ 7806768 w 8101011"/>
              <a:gd name="connsiteY214" fmla="*/ 8825509 h 11880850"/>
              <a:gd name="connsiteX215" fmla="*/ 7745147 w 8101011"/>
              <a:gd name="connsiteY215" fmla="*/ 8733676 h 11880850"/>
              <a:gd name="connsiteX216" fmla="*/ 7752529 w 8101011"/>
              <a:gd name="connsiteY216" fmla="*/ 8739887 h 11880850"/>
              <a:gd name="connsiteX217" fmla="*/ 7751926 w 8101011"/>
              <a:gd name="connsiteY217" fmla="*/ 8744377 h 11880850"/>
              <a:gd name="connsiteX218" fmla="*/ 7744545 w 8101011"/>
              <a:gd name="connsiteY218" fmla="*/ 8738168 h 11880850"/>
              <a:gd name="connsiteX219" fmla="*/ 7745147 w 8101011"/>
              <a:gd name="connsiteY219" fmla="*/ 8733676 h 11880850"/>
              <a:gd name="connsiteX220" fmla="*/ 7759637 w 8101011"/>
              <a:gd name="connsiteY220" fmla="*/ 8519424 h 11880850"/>
              <a:gd name="connsiteX221" fmla="*/ 7767622 w 8101011"/>
              <a:gd name="connsiteY221" fmla="*/ 8521142 h 11880850"/>
              <a:gd name="connsiteX222" fmla="*/ 7765815 w 8101011"/>
              <a:gd name="connsiteY222" fmla="*/ 8534619 h 11880850"/>
              <a:gd name="connsiteX223" fmla="*/ 7765213 w 8101011"/>
              <a:gd name="connsiteY223" fmla="*/ 8539110 h 11880850"/>
              <a:gd name="connsiteX224" fmla="*/ 7759637 w 8101011"/>
              <a:gd name="connsiteY224" fmla="*/ 8519424 h 11880850"/>
              <a:gd name="connsiteX225" fmla="*/ 7776811 w 8101011"/>
              <a:gd name="connsiteY225" fmla="*/ 8513874 h 11880850"/>
              <a:gd name="connsiteX226" fmla="*/ 7784795 w 8101011"/>
              <a:gd name="connsiteY226" fmla="*/ 8515593 h 11880850"/>
              <a:gd name="connsiteX227" fmla="*/ 7784193 w 8101011"/>
              <a:gd name="connsiteY227" fmla="*/ 8520085 h 11880850"/>
              <a:gd name="connsiteX228" fmla="*/ 7775003 w 8101011"/>
              <a:gd name="connsiteY228" fmla="*/ 8527352 h 11880850"/>
              <a:gd name="connsiteX229" fmla="*/ 7771390 w 8101011"/>
              <a:gd name="connsiteY229" fmla="*/ 8554306 h 11880850"/>
              <a:gd name="connsiteX230" fmla="*/ 7770279 w 8101011"/>
              <a:gd name="connsiteY230" fmla="*/ 8539622 h 11880850"/>
              <a:gd name="connsiteX231" fmla="*/ 7775605 w 8101011"/>
              <a:gd name="connsiteY231" fmla="*/ 8522860 h 11880850"/>
              <a:gd name="connsiteX232" fmla="*/ 7776207 w 8101011"/>
              <a:gd name="connsiteY232" fmla="*/ 8518367 h 11880850"/>
              <a:gd name="connsiteX233" fmla="*/ 7776811 w 8101011"/>
              <a:gd name="connsiteY233" fmla="*/ 8513874 h 11880850"/>
              <a:gd name="connsiteX234" fmla="*/ 7796395 w 8101011"/>
              <a:gd name="connsiteY234" fmla="*/ 8318016 h 11880850"/>
              <a:gd name="connsiteX235" fmla="*/ 7804248 w 8101011"/>
              <a:gd name="connsiteY235" fmla="*/ 8324721 h 11880850"/>
              <a:gd name="connsiteX236" fmla="*/ 7796559 w 8101011"/>
              <a:gd name="connsiteY236" fmla="*/ 8324946 h 11880850"/>
              <a:gd name="connsiteX237" fmla="*/ 7795741 w 8101011"/>
              <a:gd name="connsiteY237" fmla="*/ 8322890 h 11880850"/>
              <a:gd name="connsiteX238" fmla="*/ 7796395 w 8101011"/>
              <a:gd name="connsiteY238" fmla="*/ 8318016 h 11880850"/>
              <a:gd name="connsiteX239" fmla="*/ 7797577 w 8101011"/>
              <a:gd name="connsiteY239" fmla="*/ 8236409 h 11880850"/>
              <a:gd name="connsiteX240" fmla="*/ 7795169 w 8101011"/>
              <a:gd name="connsiteY240" fmla="*/ 8254379 h 11880850"/>
              <a:gd name="connsiteX241" fmla="*/ 7806767 w 8101011"/>
              <a:gd name="connsiteY241" fmla="*/ 8229142 h 11880850"/>
              <a:gd name="connsiteX242" fmla="*/ 7806165 w 8101011"/>
              <a:gd name="connsiteY242" fmla="*/ 8233635 h 11880850"/>
              <a:gd name="connsiteX243" fmla="*/ 7797577 w 8101011"/>
              <a:gd name="connsiteY243" fmla="*/ 8236409 h 11880850"/>
              <a:gd name="connsiteX244" fmla="*/ 7798180 w 8101011"/>
              <a:gd name="connsiteY244" fmla="*/ 8231917 h 11880850"/>
              <a:gd name="connsiteX245" fmla="*/ 7806767 w 8101011"/>
              <a:gd name="connsiteY245" fmla="*/ 8229142 h 11880850"/>
              <a:gd name="connsiteX246" fmla="*/ 7745146 w 8101011"/>
              <a:gd name="connsiteY246" fmla="*/ 8137311 h 11880850"/>
              <a:gd name="connsiteX247" fmla="*/ 7752528 w 8101011"/>
              <a:gd name="connsiteY247" fmla="*/ 8143521 h 11880850"/>
              <a:gd name="connsiteX248" fmla="*/ 7751925 w 8101011"/>
              <a:gd name="connsiteY248" fmla="*/ 8148012 h 11880850"/>
              <a:gd name="connsiteX249" fmla="*/ 7744545 w 8101011"/>
              <a:gd name="connsiteY249" fmla="*/ 8141803 h 11880850"/>
              <a:gd name="connsiteX250" fmla="*/ 7745146 w 8101011"/>
              <a:gd name="connsiteY250" fmla="*/ 8137311 h 11880850"/>
              <a:gd name="connsiteX251" fmla="*/ 7745749 w 8101011"/>
              <a:gd name="connsiteY251" fmla="*/ 8132817 h 11880850"/>
              <a:gd name="connsiteX252" fmla="*/ 7745146 w 8101011"/>
              <a:gd name="connsiteY252" fmla="*/ 8137311 h 11880850"/>
              <a:gd name="connsiteX253" fmla="*/ 7742153 w 8101011"/>
              <a:gd name="connsiteY253" fmla="*/ 8136665 h 11880850"/>
              <a:gd name="connsiteX254" fmla="*/ 7742887 w 8101011"/>
              <a:gd name="connsiteY254" fmla="*/ 8133743 h 11880850"/>
              <a:gd name="connsiteX255" fmla="*/ 7597971 w 8101011"/>
              <a:gd name="connsiteY255" fmla="*/ 8009632 h 11880850"/>
              <a:gd name="connsiteX256" fmla="*/ 7597958 w 8101011"/>
              <a:gd name="connsiteY256" fmla="*/ 8009733 h 11880850"/>
              <a:gd name="connsiteX257" fmla="*/ 7597959 w 8101011"/>
              <a:gd name="connsiteY257" fmla="*/ 8009720 h 11880850"/>
              <a:gd name="connsiteX258" fmla="*/ 7598041 w 8101011"/>
              <a:gd name="connsiteY258" fmla="*/ 8009109 h 11880850"/>
              <a:gd name="connsiteX259" fmla="*/ 7597971 w 8101011"/>
              <a:gd name="connsiteY259" fmla="*/ 8009632 h 11880850"/>
              <a:gd name="connsiteX260" fmla="*/ 7597983 w 8101011"/>
              <a:gd name="connsiteY260" fmla="*/ 8009539 h 11880850"/>
              <a:gd name="connsiteX261" fmla="*/ 7599915 w 8101011"/>
              <a:gd name="connsiteY261" fmla="*/ 7995131 h 11880850"/>
              <a:gd name="connsiteX262" fmla="*/ 7598710 w 8101011"/>
              <a:gd name="connsiteY262" fmla="*/ 8004118 h 11880850"/>
              <a:gd name="connsiteX263" fmla="*/ 7598108 w 8101011"/>
              <a:gd name="connsiteY263" fmla="*/ 8008609 h 11880850"/>
              <a:gd name="connsiteX264" fmla="*/ 7597983 w 8101011"/>
              <a:gd name="connsiteY264" fmla="*/ 8009539 h 11880850"/>
              <a:gd name="connsiteX265" fmla="*/ 7597959 w 8101011"/>
              <a:gd name="connsiteY265" fmla="*/ 8009720 h 11880850"/>
              <a:gd name="connsiteX266" fmla="*/ 7597581 w 8101011"/>
              <a:gd name="connsiteY266" fmla="*/ 8012539 h 11880850"/>
              <a:gd name="connsiteX267" fmla="*/ 7597506 w 8101011"/>
              <a:gd name="connsiteY267" fmla="*/ 8013101 h 11880850"/>
              <a:gd name="connsiteX268" fmla="*/ 7595490 w 8101011"/>
              <a:gd name="connsiteY268" fmla="*/ 8005157 h 11880850"/>
              <a:gd name="connsiteX269" fmla="*/ 7599915 w 8101011"/>
              <a:gd name="connsiteY269" fmla="*/ 7995131 h 11880850"/>
              <a:gd name="connsiteX270" fmla="*/ 7601119 w 8101011"/>
              <a:gd name="connsiteY270" fmla="*/ 7986146 h 11880850"/>
              <a:gd name="connsiteX271" fmla="*/ 7601008 w 8101011"/>
              <a:gd name="connsiteY271" fmla="*/ 7986982 h 11880850"/>
              <a:gd name="connsiteX272" fmla="*/ 7601078 w 8101011"/>
              <a:gd name="connsiteY272" fmla="*/ 7987011 h 11880850"/>
              <a:gd name="connsiteX273" fmla="*/ 7604131 w 8101011"/>
              <a:gd name="connsiteY273" fmla="*/ 7963686 h 11880850"/>
              <a:gd name="connsiteX274" fmla="*/ 7611511 w 8101011"/>
              <a:gd name="connsiteY274" fmla="*/ 7969896 h 11880850"/>
              <a:gd name="connsiteX275" fmla="*/ 7607069 w 8101011"/>
              <a:gd name="connsiteY275" fmla="*/ 7972406 h 11880850"/>
              <a:gd name="connsiteX276" fmla="*/ 7603529 w 8101011"/>
              <a:gd name="connsiteY276" fmla="*/ 7968178 h 11880850"/>
              <a:gd name="connsiteX277" fmla="*/ 7602398 w 8101011"/>
              <a:gd name="connsiteY277" fmla="*/ 7842638 h 11880850"/>
              <a:gd name="connsiteX278" fmla="*/ 7609958 w 8101011"/>
              <a:gd name="connsiteY278" fmla="*/ 7844265 h 11880850"/>
              <a:gd name="connsiteX279" fmla="*/ 7602721 w 8101011"/>
              <a:gd name="connsiteY279" fmla="*/ 7898243 h 11880850"/>
              <a:gd name="connsiteX280" fmla="*/ 7594559 w 8101011"/>
              <a:gd name="connsiteY280" fmla="*/ 7901115 h 11880850"/>
              <a:gd name="connsiteX281" fmla="*/ 7599383 w 8101011"/>
              <a:gd name="connsiteY281" fmla="*/ 7865129 h 11880850"/>
              <a:gd name="connsiteX282" fmla="*/ 7602398 w 8101011"/>
              <a:gd name="connsiteY282" fmla="*/ 7842638 h 11880850"/>
              <a:gd name="connsiteX283" fmla="*/ 7583033 w 8101011"/>
              <a:gd name="connsiteY283" fmla="*/ 7821034 h 11880850"/>
              <a:gd name="connsiteX284" fmla="*/ 7581977 w 8101011"/>
              <a:gd name="connsiteY284" fmla="*/ 7838126 h 11880850"/>
              <a:gd name="connsiteX285" fmla="*/ 7573244 w 8101011"/>
              <a:gd name="connsiteY285" fmla="*/ 7878786 h 11880850"/>
              <a:gd name="connsiteX286" fmla="*/ 7578635 w 8101011"/>
              <a:gd name="connsiteY286" fmla="*/ 7838574 h 11880850"/>
              <a:gd name="connsiteX287" fmla="*/ 7583743 w 8101011"/>
              <a:gd name="connsiteY287" fmla="*/ 7809551 h 11880850"/>
              <a:gd name="connsiteX288" fmla="*/ 7583921 w 8101011"/>
              <a:gd name="connsiteY288" fmla="*/ 7817496 h 11880850"/>
              <a:gd name="connsiteX289" fmla="*/ 7583033 w 8101011"/>
              <a:gd name="connsiteY289" fmla="*/ 7821034 h 11880850"/>
              <a:gd name="connsiteX290" fmla="*/ 7605979 w 8101011"/>
              <a:gd name="connsiteY290" fmla="*/ 7798518 h 11880850"/>
              <a:gd name="connsiteX291" fmla="*/ 7604763 w 8101011"/>
              <a:gd name="connsiteY291" fmla="*/ 7803231 h 11880850"/>
              <a:gd name="connsiteX292" fmla="*/ 7602987 w 8101011"/>
              <a:gd name="connsiteY292" fmla="*/ 7813768 h 11880850"/>
              <a:gd name="connsiteX293" fmla="*/ 7604811 w 8101011"/>
              <a:gd name="connsiteY293" fmla="*/ 7824646 h 11880850"/>
              <a:gd name="connsiteX294" fmla="*/ 7604885 w 8101011"/>
              <a:gd name="connsiteY294" fmla="*/ 7824083 h 11880850"/>
              <a:gd name="connsiteX295" fmla="*/ 7605413 w 8101011"/>
              <a:gd name="connsiteY295" fmla="*/ 7820148 h 11880850"/>
              <a:gd name="connsiteX296" fmla="*/ 7610561 w 8101011"/>
              <a:gd name="connsiteY296" fmla="*/ 7839766 h 11880850"/>
              <a:gd name="connsiteX297" fmla="*/ 7602398 w 8101011"/>
              <a:gd name="connsiteY297" fmla="*/ 7842638 h 11880850"/>
              <a:gd name="connsiteX298" fmla="*/ 7603001 w 8101011"/>
              <a:gd name="connsiteY298" fmla="*/ 7838139 h 11880850"/>
              <a:gd name="connsiteX299" fmla="*/ 7591823 w 8101011"/>
              <a:gd name="connsiteY299" fmla="*/ 7863503 h 11880850"/>
              <a:gd name="connsiteX300" fmla="*/ 7584863 w 8101011"/>
              <a:gd name="connsiteY300" fmla="*/ 7857377 h 11880850"/>
              <a:gd name="connsiteX301" fmla="*/ 7588483 w 8101011"/>
              <a:gd name="connsiteY301" fmla="*/ 7830389 h 11880850"/>
              <a:gd name="connsiteX302" fmla="*/ 7600265 w 8101011"/>
              <a:gd name="connsiteY302" fmla="*/ 7800529 h 11880850"/>
              <a:gd name="connsiteX303" fmla="*/ 7584785 w 8101011"/>
              <a:gd name="connsiteY303" fmla="*/ 7792697 h 11880850"/>
              <a:gd name="connsiteX304" fmla="*/ 7583743 w 8101011"/>
              <a:gd name="connsiteY304" fmla="*/ 7809551 h 11880850"/>
              <a:gd name="connsiteX305" fmla="*/ 7583569 w 8101011"/>
              <a:gd name="connsiteY305" fmla="*/ 7801759 h 11880850"/>
              <a:gd name="connsiteX306" fmla="*/ 7584785 w 8101011"/>
              <a:gd name="connsiteY306" fmla="*/ 7792697 h 11880850"/>
              <a:gd name="connsiteX307" fmla="*/ 7610841 w 8101011"/>
              <a:gd name="connsiteY307" fmla="*/ 7779665 h 11880850"/>
              <a:gd name="connsiteX308" fmla="*/ 7608428 w 8101011"/>
              <a:gd name="connsiteY308" fmla="*/ 7797657 h 11880850"/>
              <a:gd name="connsiteX309" fmla="*/ 7605979 w 8101011"/>
              <a:gd name="connsiteY309" fmla="*/ 7798518 h 11880850"/>
              <a:gd name="connsiteX310" fmla="*/ 7663033 w 8101011"/>
              <a:gd name="connsiteY310" fmla="*/ 7767906 h 11880850"/>
              <a:gd name="connsiteX311" fmla="*/ 7671539 w 8101011"/>
              <a:gd name="connsiteY311" fmla="*/ 7769736 h 11880850"/>
              <a:gd name="connsiteX312" fmla="*/ 7662489 w 8101011"/>
              <a:gd name="connsiteY312" fmla="*/ 7771967 h 11880850"/>
              <a:gd name="connsiteX313" fmla="*/ 7663033 w 8101011"/>
              <a:gd name="connsiteY313" fmla="*/ 7767906 h 11880850"/>
              <a:gd name="connsiteX314" fmla="*/ 7606296 w 8101011"/>
              <a:gd name="connsiteY314" fmla="*/ 7755546 h 11880850"/>
              <a:gd name="connsiteX315" fmla="*/ 7613855 w 8101011"/>
              <a:gd name="connsiteY315" fmla="*/ 7757173 h 11880850"/>
              <a:gd name="connsiteX316" fmla="*/ 7612650 w 8101011"/>
              <a:gd name="connsiteY316" fmla="*/ 7766169 h 11880850"/>
              <a:gd name="connsiteX317" fmla="*/ 7611444 w 8101011"/>
              <a:gd name="connsiteY317" fmla="*/ 7775166 h 11880850"/>
              <a:gd name="connsiteX318" fmla="*/ 7604487 w 8101011"/>
              <a:gd name="connsiteY318" fmla="*/ 7769041 h 11880850"/>
              <a:gd name="connsiteX319" fmla="*/ 7606296 w 8101011"/>
              <a:gd name="connsiteY319" fmla="*/ 7755546 h 11880850"/>
              <a:gd name="connsiteX320" fmla="*/ 7610069 w 8101011"/>
              <a:gd name="connsiteY320" fmla="*/ 7734632 h 11880850"/>
              <a:gd name="connsiteX321" fmla="*/ 7615740 w 8101011"/>
              <a:gd name="connsiteY321" fmla="*/ 7735853 h 11880850"/>
              <a:gd name="connsiteX322" fmla="*/ 7608981 w 8101011"/>
              <a:gd name="connsiteY322" fmla="*/ 7742755 h 11880850"/>
              <a:gd name="connsiteX323" fmla="*/ 7610069 w 8101011"/>
              <a:gd name="connsiteY323" fmla="*/ 7734632 h 11880850"/>
              <a:gd name="connsiteX324" fmla="*/ 7634713 w 8101011"/>
              <a:gd name="connsiteY324" fmla="*/ 7724896 h 11880850"/>
              <a:gd name="connsiteX325" fmla="*/ 7627309 w 8101011"/>
              <a:gd name="connsiteY325" fmla="*/ 7780123 h 11880850"/>
              <a:gd name="connsiteX326" fmla="*/ 7621887 w 8101011"/>
              <a:gd name="connsiteY326" fmla="*/ 7755280 h 11880850"/>
              <a:gd name="connsiteX327" fmla="*/ 7634713 w 8101011"/>
              <a:gd name="connsiteY327" fmla="*/ 7724896 h 11880850"/>
              <a:gd name="connsiteX328" fmla="*/ 7589826 w 8101011"/>
              <a:gd name="connsiteY328" fmla="*/ 7688052 h 11880850"/>
              <a:gd name="connsiteX329" fmla="*/ 7585611 w 8101011"/>
              <a:gd name="connsiteY329" fmla="*/ 7719499 h 11880850"/>
              <a:gd name="connsiteX330" fmla="*/ 7589826 w 8101011"/>
              <a:gd name="connsiteY330" fmla="*/ 7688052 h 11880850"/>
              <a:gd name="connsiteX331" fmla="*/ 7616155 w 8101011"/>
              <a:gd name="connsiteY331" fmla="*/ 7623972 h 11880850"/>
              <a:gd name="connsiteX332" fmla="*/ 7613728 w 8101011"/>
              <a:gd name="connsiteY332" fmla="*/ 7642071 h 11880850"/>
              <a:gd name="connsiteX333" fmla="*/ 7607661 w 8101011"/>
              <a:gd name="connsiteY333" fmla="*/ 7687321 h 11880850"/>
              <a:gd name="connsiteX334" fmla="*/ 7605221 w 8101011"/>
              <a:gd name="connsiteY334" fmla="*/ 7640241 h 11880850"/>
              <a:gd name="connsiteX335" fmla="*/ 7616155 w 8101011"/>
              <a:gd name="connsiteY335" fmla="*/ 7623972 h 11880850"/>
              <a:gd name="connsiteX336" fmla="*/ 7600957 w 8101011"/>
              <a:gd name="connsiteY336" fmla="*/ 7606775 h 11880850"/>
              <a:gd name="connsiteX337" fmla="*/ 7609465 w 8101011"/>
              <a:gd name="connsiteY337" fmla="*/ 7608606 h 11880850"/>
              <a:gd name="connsiteX338" fmla="*/ 7608302 w 8101011"/>
              <a:gd name="connsiteY338" fmla="*/ 7617270 h 11880850"/>
              <a:gd name="connsiteX339" fmla="*/ 7604122 w 8101011"/>
              <a:gd name="connsiteY339" fmla="*/ 7615813 h 11880850"/>
              <a:gd name="connsiteX340" fmla="*/ 7600377 w 8101011"/>
              <a:gd name="connsiteY340" fmla="*/ 7611108 h 11880850"/>
              <a:gd name="connsiteX341" fmla="*/ 7600957 w 8101011"/>
              <a:gd name="connsiteY341" fmla="*/ 7606775 h 11880850"/>
              <a:gd name="connsiteX342" fmla="*/ 7664933 w 8101011"/>
              <a:gd name="connsiteY342" fmla="*/ 6821435 h 11880850"/>
              <a:gd name="connsiteX343" fmla="*/ 7663107 w 8101011"/>
              <a:gd name="connsiteY343" fmla="*/ 6827397 h 11880850"/>
              <a:gd name="connsiteX344" fmla="*/ 7661273 w 8101011"/>
              <a:gd name="connsiteY344" fmla="*/ 6827722 h 11880850"/>
              <a:gd name="connsiteX345" fmla="*/ 7660605 w 8101011"/>
              <a:gd name="connsiteY345" fmla="*/ 6832710 h 11880850"/>
              <a:gd name="connsiteX346" fmla="*/ 7659079 w 8101011"/>
              <a:gd name="connsiteY346" fmla="*/ 6836427 h 11880850"/>
              <a:gd name="connsiteX347" fmla="*/ 7652591 w 8101011"/>
              <a:gd name="connsiteY347" fmla="*/ 6835561 h 11880850"/>
              <a:gd name="connsiteX348" fmla="*/ 7651769 w 8101011"/>
              <a:gd name="connsiteY348" fmla="*/ 6837351 h 11880850"/>
              <a:gd name="connsiteX349" fmla="*/ 7651417 w 8101011"/>
              <a:gd name="connsiteY349" fmla="*/ 6839978 h 11880850"/>
              <a:gd name="connsiteX350" fmla="*/ 7656897 w 8101011"/>
              <a:gd name="connsiteY350" fmla="*/ 6852711 h 11880850"/>
              <a:gd name="connsiteX351" fmla="*/ 7656435 w 8101011"/>
              <a:gd name="connsiteY351" fmla="*/ 6863129 h 11880850"/>
              <a:gd name="connsiteX352" fmla="*/ 7660115 w 8101011"/>
              <a:gd name="connsiteY352" fmla="*/ 6857373 h 11880850"/>
              <a:gd name="connsiteX353" fmla="*/ 7664933 w 8101011"/>
              <a:gd name="connsiteY353" fmla="*/ 6821435 h 11880850"/>
              <a:gd name="connsiteX354" fmla="*/ 7708171 w 8101011"/>
              <a:gd name="connsiteY354" fmla="*/ 6752628 h 11880850"/>
              <a:gd name="connsiteX355" fmla="*/ 7711997 w 8101011"/>
              <a:gd name="connsiteY355" fmla="*/ 6755541 h 11880850"/>
              <a:gd name="connsiteX356" fmla="*/ 7714057 w 8101011"/>
              <a:gd name="connsiteY356" fmla="*/ 6763119 h 11880850"/>
              <a:gd name="connsiteX357" fmla="*/ 7701561 w 8101011"/>
              <a:gd name="connsiteY357" fmla="*/ 6801942 h 11880850"/>
              <a:gd name="connsiteX358" fmla="*/ 7699157 w 8101011"/>
              <a:gd name="connsiteY358" fmla="*/ 6819874 h 11880850"/>
              <a:gd name="connsiteX359" fmla="*/ 7698555 w 8101011"/>
              <a:gd name="connsiteY359" fmla="*/ 6824360 h 11880850"/>
              <a:gd name="connsiteX360" fmla="*/ 7696751 w 8101011"/>
              <a:gd name="connsiteY360" fmla="*/ 6837808 h 11880850"/>
              <a:gd name="connsiteX361" fmla="*/ 7687260 w 8101011"/>
              <a:gd name="connsiteY361" fmla="*/ 6854215 h 11880850"/>
              <a:gd name="connsiteX362" fmla="*/ 7689663 w 8101011"/>
              <a:gd name="connsiteY362" fmla="*/ 6836283 h 11880850"/>
              <a:gd name="connsiteX363" fmla="*/ 7692067 w 8101011"/>
              <a:gd name="connsiteY363" fmla="*/ 6818349 h 11880850"/>
              <a:gd name="connsiteX364" fmla="*/ 7693269 w 8101011"/>
              <a:gd name="connsiteY364" fmla="*/ 6809383 h 11880850"/>
              <a:gd name="connsiteX365" fmla="*/ 7707570 w 8101011"/>
              <a:gd name="connsiteY365" fmla="*/ 6757111 h 11880850"/>
              <a:gd name="connsiteX366" fmla="*/ 7675773 w 8101011"/>
              <a:gd name="connsiteY366" fmla="*/ 6740574 h 11880850"/>
              <a:gd name="connsiteX367" fmla="*/ 7674569 w 8101011"/>
              <a:gd name="connsiteY367" fmla="*/ 6749559 h 11880850"/>
              <a:gd name="connsiteX368" fmla="*/ 7675773 w 8101011"/>
              <a:gd name="connsiteY368" fmla="*/ 6740574 h 11880850"/>
              <a:gd name="connsiteX369" fmla="*/ 7711155 w 8101011"/>
              <a:gd name="connsiteY369" fmla="*/ 6665098 h 11880850"/>
              <a:gd name="connsiteX370" fmla="*/ 7717047 w 8101011"/>
              <a:gd name="connsiteY370" fmla="*/ 6675557 h 11880850"/>
              <a:gd name="connsiteX371" fmla="*/ 7706363 w 8101011"/>
              <a:gd name="connsiteY371" fmla="*/ 6700834 h 11880850"/>
              <a:gd name="connsiteX372" fmla="*/ 7696881 w 8101011"/>
              <a:gd name="connsiteY372" fmla="*/ 6717175 h 11880850"/>
              <a:gd name="connsiteX373" fmla="*/ 7702869 w 8101011"/>
              <a:gd name="connsiteY373" fmla="*/ 6672505 h 11880850"/>
              <a:gd name="connsiteX374" fmla="*/ 7711155 w 8101011"/>
              <a:gd name="connsiteY374" fmla="*/ 6665098 h 11880850"/>
              <a:gd name="connsiteX375" fmla="*/ 7705593 w 8101011"/>
              <a:gd name="connsiteY375" fmla="*/ 6640687 h 11880850"/>
              <a:gd name="connsiteX376" fmla="*/ 7701499 w 8101011"/>
              <a:gd name="connsiteY376" fmla="*/ 6649595 h 11880850"/>
              <a:gd name="connsiteX377" fmla="*/ 7701393 w 8101011"/>
              <a:gd name="connsiteY377" fmla="*/ 6649028 h 11880850"/>
              <a:gd name="connsiteX378" fmla="*/ 7705593 w 8101011"/>
              <a:gd name="connsiteY378" fmla="*/ 6640687 h 11880850"/>
              <a:gd name="connsiteX379" fmla="*/ 7708012 w 8101011"/>
              <a:gd name="connsiteY379" fmla="*/ 6622647 h 11880850"/>
              <a:gd name="connsiteX380" fmla="*/ 7708003 w 8101011"/>
              <a:gd name="connsiteY380" fmla="*/ 6622719 h 11880850"/>
              <a:gd name="connsiteX381" fmla="*/ 7708010 w 8101011"/>
              <a:gd name="connsiteY381" fmla="*/ 6622666 h 11880850"/>
              <a:gd name="connsiteX382" fmla="*/ 7708013 w 8101011"/>
              <a:gd name="connsiteY382" fmla="*/ 6622641 h 11880850"/>
              <a:gd name="connsiteX383" fmla="*/ 7708012 w 8101011"/>
              <a:gd name="connsiteY383" fmla="*/ 6622647 h 11880850"/>
              <a:gd name="connsiteX384" fmla="*/ 7708012 w 8101011"/>
              <a:gd name="connsiteY384" fmla="*/ 6622646 h 11880850"/>
              <a:gd name="connsiteX385" fmla="*/ 7708019 w 8101011"/>
              <a:gd name="connsiteY385" fmla="*/ 6622594 h 11880850"/>
              <a:gd name="connsiteX386" fmla="*/ 7708013 w 8101011"/>
              <a:gd name="connsiteY386" fmla="*/ 6622641 h 11880850"/>
              <a:gd name="connsiteX387" fmla="*/ 7708013 w 8101011"/>
              <a:gd name="connsiteY387" fmla="*/ 6622636 h 11880850"/>
              <a:gd name="connsiteX388" fmla="*/ 7709652 w 8101011"/>
              <a:gd name="connsiteY388" fmla="*/ 6549124 h 11880850"/>
              <a:gd name="connsiteX389" fmla="*/ 7717036 w 8101011"/>
              <a:gd name="connsiteY389" fmla="*/ 6555334 h 11880850"/>
              <a:gd name="connsiteX390" fmla="*/ 7709051 w 8101011"/>
              <a:gd name="connsiteY390" fmla="*/ 6553617 h 11880850"/>
              <a:gd name="connsiteX391" fmla="*/ 7709652 w 8101011"/>
              <a:gd name="connsiteY391" fmla="*/ 6549124 h 11880850"/>
              <a:gd name="connsiteX392" fmla="*/ 7759638 w 8101011"/>
              <a:gd name="connsiteY392" fmla="*/ 6176265 h 11880850"/>
              <a:gd name="connsiteX393" fmla="*/ 7767623 w 8101011"/>
              <a:gd name="connsiteY393" fmla="*/ 6177982 h 11880850"/>
              <a:gd name="connsiteX394" fmla="*/ 7765816 w 8101011"/>
              <a:gd name="connsiteY394" fmla="*/ 6191458 h 11880850"/>
              <a:gd name="connsiteX395" fmla="*/ 7765215 w 8101011"/>
              <a:gd name="connsiteY395" fmla="*/ 6195952 h 11880850"/>
              <a:gd name="connsiteX396" fmla="*/ 7759638 w 8101011"/>
              <a:gd name="connsiteY396" fmla="*/ 6176265 h 11880850"/>
              <a:gd name="connsiteX397" fmla="*/ 7776811 w 8101011"/>
              <a:gd name="connsiteY397" fmla="*/ 6170715 h 11880850"/>
              <a:gd name="connsiteX398" fmla="*/ 7784795 w 8101011"/>
              <a:gd name="connsiteY398" fmla="*/ 6172433 h 11880850"/>
              <a:gd name="connsiteX399" fmla="*/ 7784194 w 8101011"/>
              <a:gd name="connsiteY399" fmla="*/ 6176925 h 11880850"/>
              <a:gd name="connsiteX400" fmla="*/ 7775003 w 8101011"/>
              <a:gd name="connsiteY400" fmla="*/ 6184193 h 11880850"/>
              <a:gd name="connsiteX401" fmla="*/ 7771391 w 8101011"/>
              <a:gd name="connsiteY401" fmla="*/ 6211146 h 11880850"/>
              <a:gd name="connsiteX402" fmla="*/ 7770279 w 8101011"/>
              <a:gd name="connsiteY402" fmla="*/ 6196463 h 11880850"/>
              <a:gd name="connsiteX403" fmla="*/ 7775605 w 8101011"/>
              <a:gd name="connsiteY403" fmla="*/ 6179700 h 11880850"/>
              <a:gd name="connsiteX404" fmla="*/ 7776209 w 8101011"/>
              <a:gd name="connsiteY404" fmla="*/ 6175208 h 11880850"/>
              <a:gd name="connsiteX405" fmla="*/ 7776811 w 8101011"/>
              <a:gd name="connsiteY405" fmla="*/ 6170715 h 11880850"/>
              <a:gd name="connsiteX406" fmla="*/ 7796395 w 8101011"/>
              <a:gd name="connsiteY406" fmla="*/ 5974856 h 11880850"/>
              <a:gd name="connsiteX407" fmla="*/ 7804249 w 8101011"/>
              <a:gd name="connsiteY407" fmla="*/ 5981562 h 11880850"/>
              <a:gd name="connsiteX408" fmla="*/ 7796560 w 8101011"/>
              <a:gd name="connsiteY408" fmla="*/ 5981787 h 11880850"/>
              <a:gd name="connsiteX409" fmla="*/ 7795741 w 8101011"/>
              <a:gd name="connsiteY409" fmla="*/ 5979731 h 11880850"/>
              <a:gd name="connsiteX410" fmla="*/ 7796395 w 8101011"/>
              <a:gd name="connsiteY410" fmla="*/ 5974856 h 11880850"/>
              <a:gd name="connsiteX411" fmla="*/ 7797579 w 8101011"/>
              <a:gd name="connsiteY411" fmla="*/ 5893249 h 11880850"/>
              <a:gd name="connsiteX412" fmla="*/ 7795169 w 8101011"/>
              <a:gd name="connsiteY412" fmla="*/ 5911218 h 11880850"/>
              <a:gd name="connsiteX413" fmla="*/ 7806768 w 8101011"/>
              <a:gd name="connsiteY413" fmla="*/ 5885984 h 11880850"/>
              <a:gd name="connsiteX414" fmla="*/ 7806166 w 8101011"/>
              <a:gd name="connsiteY414" fmla="*/ 5890476 h 11880850"/>
              <a:gd name="connsiteX415" fmla="*/ 7797579 w 8101011"/>
              <a:gd name="connsiteY415" fmla="*/ 5893249 h 11880850"/>
              <a:gd name="connsiteX416" fmla="*/ 7798181 w 8101011"/>
              <a:gd name="connsiteY416" fmla="*/ 5888757 h 11880850"/>
              <a:gd name="connsiteX417" fmla="*/ 7806768 w 8101011"/>
              <a:gd name="connsiteY417" fmla="*/ 5885984 h 11880850"/>
              <a:gd name="connsiteX418" fmla="*/ 7774835 w 8101011"/>
              <a:gd name="connsiteY418" fmla="*/ 5817800 h 11880850"/>
              <a:gd name="connsiteX419" fmla="*/ 7774675 w 8101011"/>
              <a:gd name="connsiteY419" fmla="*/ 5818993 h 11880850"/>
              <a:gd name="connsiteX420" fmla="*/ 7774674 w 8101011"/>
              <a:gd name="connsiteY420" fmla="*/ 5818995 h 11880850"/>
              <a:gd name="connsiteX421" fmla="*/ 7774835 w 8101011"/>
              <a:gd name="connsiteY421" fmla="*/ 5817800 h 11880850"/>
              <a:gd name="connsiteX422" fmla="*/ 7745147 w 8101011"/>
              <a:gd name="connsiteY422" fmla="*/ 5794151 h 11880850"/>
              <a:gd name="connsiteX423" fmla="*/ 7752529 w 8101011"/>
              <a:gd name="connsiteY423" fmla="*/ 5800361 h 11880850"/>
              <a:gd name="connsiteX424" fmla="*/ 7751927 w 8101011"/>
              <a:gd name="connsiteY424" fmla="*/ 5804853 h 11880850"/>
              <a:gd name="connsiteX425" fmla="*/ 7744545 w 8101011"/>
              <a:gd name="connsiteY425" fmla="*/ 5798644 h 11880850"/>
              <a:gd name="connsiteX426" fmla="*/ 7745147 w 8101011"/>
              <a:gd name="connsiteY426" fmla="*/ 5794151 h 11880850"/>
              <a:gd name="connsiteX427" fmla="*/ 7745751 w 8101011"/>
              <a:gd name="connsiteY427" fmla="*/ 5789658 h 11880850"/>
              <a:gd name="connsiteX428" fmla="*/ 7745147 w 8101011"/>
              <a:gd name="connsiteY428" fmla="*/ 5794151 h 11880850"/>
              <a:gd name="connsiteX429" fmla="*/ 7742153 w 8101011"/>
              <a:gd name="connsiteY429" fmla="*/ 5793506 h 11880850"/>
              <a:gd name="connsiteX430" fmla="*/ 7742888 w 8101011"/>
              <a:gd name="connsiteY430" fmla="*/ 5790584 h 11880850"/>
              <a:gd name="connsiteX431" fmla="*/ 7688143 w 8101011"/>
              <a:gd name="connsiteY431" fmla="*/ 5616338 h 11880850"/>
              <a:gd name="connsiteX432" fmla="*/ 7679876 w 8101011"/>
              <a:gd name="connsiteY432" fmla="*/ 5624380 h 11880850"/>
              <a:gd name="connsiteX433" fmla="*/ 7680755 w 8101011"/>
              <a:gd name="connsiteY433" fmla="*/ 5629875 h 11880850"/>
              <a:gd name="connsiteX434" fmla="*/ 7685781 w 8101011"/>
              <a:gd name="connsiteY434" fmla="*/ 5624233 h 11880850"/>
              <a:gd name="connsiteX435" fmla="*/ 7688045 w 8101011"/>
              <a:gd name="connsiteY435" fmla="*/ 5624719 h 11880850"/>
              <a:gd name="connsiteX436" fmla="*/ 7688463 w 8101011"/>
              <a:gd name="connsiteY436" fmla="*/ 5621606 h 11880850"/>
              <a:gd name="connsiteX437" fmla="*/ 7689065 w 8101011"/>
              <a:gd name="connsiteY437" fmla="*/ 5617115 h 11880850"/>
              <a:gd name="connsiteX438" fmla="*/ 7688143 w 8101011"/>
              <a:gd name="connsiteY438" fmla="*/ 5616338 h 11880850"/>
              <a:gd name="connsiteX439" fmla="*/ 7686501 w 8101011"/>
              <a:gd name="connsiteY439" fmla="*/ 5574966 h 11880850"/>
              <a:gd name="connsiteX440" fmla="*/ 7684091 w 8101011"/>
              <a:gd name="connsiteY440" fmla="*/ 5592934 h 11880850"/>
              <a:gd name="connsiteX441" fmla="*/ 7695690 w 8101011"/>
              <a:gd name="connsiteY441" fmla="*/ 5567699 h 11880850"/>
              <a:gd name="connsiteX442" fmla="*/ 7695088 w 8101011"/>
              <a:gd name="connsiteY442" fmla="*/ 5572192 h 11880850"/>
              <a:gd name="connsiteX443" fmla="*/ 7686501 w 8101011"/>
              <a:gd name="connsiteY443" fmla="*/ 5574966 h 11880850"/>
              <a:gd name="connsiteX444" fmla="*/ 7687103 w 8101011"/>
              <a:gd name="connsiteY444" fmla="*/ 5570473 h 11880850"/>
              <a:gd name="connsiteX445" fmla="*/ 7695690 w 8101011"/>
              <a:gd name="connsiteY445" fmla="*/ 5567699 h 11880850"/>
              <a:gd name="connsiteX446" fmla="*/ 7710729 w 8101011"/>
              <a:gd name="connsiteY446" fmla="*/ 5470096 h 11880850"/>
              <a:gd name="connsiteX447" fmla="*/ 7709639 w 8101011"/>
              <a:gd name="connsiteY447" fmla="*/ 5478218 h 11880850"/>
              <a:gd name="connsiteX448" fmla="*/ 7710729 w 8101011"/>
              <a:gd name="connsiteY448" fmla="*/ 5470096 h 11880850"/>
              <a:gd name="connsiteX449" fmla="*/ 7663033 w 8101011"/>
              <a:gd name="connsiteY449" fmla="*/ 5424748 h 11880850"/>
              <a:gd name="connsiteX450" fmla="*/ 7671540 w 8101011"/>
              <a:gd name="connsiteY450" fmla="*/ 5426577 h 11880850"/>
              <a:gd name="connsiteX451" fmla="*/ 7662490 w 8101011"/>
              <a:gd name="connsiteY451" fmla="*/ 5428808 h 11880850"/>
              <a:gd name="connsiteX452" fmla="*/ 7663033 w 8101011"/>
              <a:gd name="connsiteY452" fmla="*/ 5424748 h 11880850"/>
              <a:gd name="connsiteX453" fmla="*/ 7684321 w 8101011"/>
              <a:gd name="connsiteY453" fmla="*/ 5362471 h 11880850"/>
              <a:gd name="connsiteX454" fmla="*/ 7685091 w 8101011"/>
              <a:gd name="connsiteY454" fmla="*/ 5381205 h 11880850"/>
              <a:gd name="connsiteX455" fmla="*/ 7679481 w 8101011"/>
              <a:gd name="connsiteY455" fmla="*/ 5398567 h 11880850"/>
              <a:gd name="connsiteX456" fmla="*/ 7678258 w 8101011"/>
              <a:gd name="connsiteY456" fmla="*/ 5383216 h 11880850"/>
              <a:gd name="connsiteX457" fmla="*/ 7684321 w 8101011"/>
              <a:gd name="connsiteY457" fmla="*/ 5362471 h 11880850"/>
              <a:gd name="connsiteX458" fmla="*/ 7713475 w 8101011"/>
              <a:gd name="connsiteY458" fmla="*/ 5326323 h 11880850"/>
              <a:gd name="connsiteX459" fmla="*/ 7721035 w 8101011"/>
              <a:gd name="connsiteY459" fmla="*/ 5327949 h 11880850"/>
              <a:gd name="connsiteX460" fmla="*/ 7713799 w 8101011"/>
              <a:gd name="connsiteY460" fmla="*/ 5381928 h 11880850"/>
              <a:gd name="connsiteX461" fmla="*/ 7705635 w 8101011"/>
              <a:gd name="connsiteY461" fmla="*/ 5384800 h 11880850"/>
              <a:gd name="connsiteX462" fmla="*/ 7710460 w 8101011"/>
              <a:gd name="connsiteY462" fmla="*/ 5348814 h 11880850"/>
              <a:gd name="connsiteX463" fmla="*/ 7713475 w 8101011"/>
              <a:gd name="connsiteY463" fmla="*/ 5326323 h 11880850"/>
              <a:gd name="connsiteX464" fmla="*/ 7694110 w 8101011"/>
              <a:gd name="connsiteY464" fmla="*/ 5304721 h 11880850"/>
              <a:gd name="connsiteX465" fmla="*/ 7693053 w 8101011"/>
              <a:gd name="connsiteY465" fmla="*/ 5321811 h 11880850"/>
              <a:gd name="connsiteX466" fmla="*/ 7684321 w 8101011"/>
              <a:gd name="connsiteY466" fmla="*/ 5362471 h 11880850"/>
              <a:gd name="connsiteX467" fmla="*/ 7689711 w 8101011"/>
              <a:gd name="connsiteY467" fmla="*/ 5322258 h 11880850"/>
              <a:gd name="connsiteX468" fmla="*/ 7694820 w 8101011"/>
              <a:gd name="connsiteY468" fmla="*/ 5293233 h 11880850"/>
              <a:gd name="connsiteX469" fmla="*/ 7694998 w 8101011"/>
              <a:gd name="connsiteY469" fmla="*/ 5301181 h 11880850"/>
              <a:gd name="connsiteX470" fmla="*/ 7694110 w 8101011"/>
              <a:gd name="connsiteY470" fmla="*/ 5304721 h 11880850"/>
              <a:gd name="connsiteX471" fmla="*/ 7717055 w 8101011"/>
              <a:gd name="connsiteY471" fmla="*/ 5282202 h 11880850"/>
              <a:gd name="connsiteX472" fmla="*/ 7715839 w 8101011"/>
              <a:gd name="connsiteY472" fmla="*/ 5286916 h 11880850"/>
              <a:gd name="connsiteX473" fmla="*/ 7714063 w 8101011"/>
              <a:gd name="connsiteY473" fmla="*/ 5297454 h 11880850"/>
              <a:gd name="connsiteX474" fmla="*/ 7715887 w 8101011"/>
              <a:gd name="connsiteY474" fmla="*/ 5308330 h 11880850"/>
              <a:gd name="connsiteX475" fmla="*/ 7715962 w 8101011"/>
              <a:gd name="connsiteY475" fmla="*/ 5307767 h 11880850"/>
              <a:gd name="connsiteX476" fmla="*/ 7716491 w 8101011"/>
              <a:gd name="connsiteY476" fmla="*/ 5303831 h 11880850"/>
              <a:gd name="connsiteX477" fmla="*/ 7721638 w 8101011"/>
              <a:gd name="connsiteY477" fmla="*/ 5323452 h 11880850"/>
              <a:gd name="connsiteX478" fmla="*/ 7713475 w 8101011"/>
              <a:gd name="connsiteY478" fmla="*/ 5326323 h 11880850"/>
              <a:gd name="connsiteX479" fmla="*/ 7714078 w 8101011"/>
              <a:gd name="connsiteY479" fmla="*/ 5321825 h 11880850"/>
              <a:gd name="connsiteX480" fmla="*/ 7702899 w 8101011"/>
              <a:gd name="connsiteY480" fmla="*/ 5347187 h 11880850"/>
              <a:gd name="connsiteX481" fmla="*/ 7695941 w 8101011"/>
              <a:gd name="connsiteY481" fmla="*/ 5341062 h 11880850"/>
              <a:gd name="connsiteX482" fmla="*/ 7699559 w 8101011"/>
              <a:gd name="connsiteY482" fmla="*/ 5314073 h 11880850"/>
              <a:gd name="connsiteX483" fmla="*/ 7711342 w 8101011"/>
              <a:gd name="connsiteY483" fmla="*/ 5284215 h 11880850"/>
              <a:gd name="connsiteX484" fmla="*/ 7695862 w 8101011"/>
              <a:gd name="connsiteY484" fmla="*/ 5276382 h 11880850"/>
              <a:gd name="connsiteX485" fmla="*/ 7694820 w 8101011"/>
              <a:gd name="connsiteY485" fmla="*/ 5293233 h 11880850"/>
              <a:gd name="connsiteX486" fmla="*/ 7694646 w 8101011"/>
              <a:gd name="connsiteY486" fmla="*/ 5285444 h 11880850"/>
              <a:gd name="connsiteX487" fmla="*/ 7695862 w 8101011"/>
              <a:gd name="connsiteY487" fmla="*/ 5276382 h 11880850"/>
              <a:gd name="connsiteX488" fmla="*/ 7721917 w 8101011"/>
              <a:gd name="connsiteY488" fmla="*/ 5263351 h 11880850"/>
              <a:gd name="connsiteX489" fmla="*/ 7719505 w 8101011"/>
              <a:gd name="connsiteY489" fmla="*/ 5281341 h 11880850"/>
              <a:gd name="connsiteX490" fmla="*/ 7717055 w 8101011"/>
              <a:gd name="connsiteY490" fmla="*/ 5282202 h 11880850"/>
              <a:gd name="connsiteX491" fmla="*/ 7717373 w 8101011"/>
              <a:gd name="connsiteY491" fmla="*/ 5239232 h 11880850"/>
              <a:gd name="connsiteX492" fmla="*/ 7724932 w 8101011"/>
              <a:gd name="connsiteY492" fmla="*/ 5240858 h 11880850"/>
              <a:gd name="connsiteX493" fmla="*/ 7723726 w 8101011"/>
              <a:gd name="connsiteY493" fmla="*/ 5249854 h 11880850"/>
              <a:gd name="connsiteX494" fmla="*/ 7722519 w 8101011"/>
              <a:gd name="connsiteY494" fmla="*/ 5258850 h 11880850"/>
              <a:gd name="connsiteX495" fmla="*/ 7715563 w 8101011"/>
              <a:gd name="connsiteY495" fmla="*/ 5252727 h 11880850"/>
              <a:gd name="connsiteX496" fmla="*/ 7717373 w 8101011"/>
              <a:gd name="connsiteY496" fmla="*/ 5239232 h 11880850"/>
              <a:gd name="connsiteX497" fmla="*/ 7721147 w 8101011"/>
              <a:gd name="connsiteY497" fmla="*/ 5218317 h 11880850"/>
              <a:gd name="connsiteX498" fmla="*/ 7726817 w 8101011"/>
              <a:gd name="connsiteY498" fmla="*/ 5219538 h 11880850"/>
              <a:gd name="connsiteX499" fmla="*/ 7720057 w 8101011"/>
              <a:gd name="connsiteY499" fmla="*/ 5226439 h 11880850"/>
              <a:gd name="connsiteX500" fmla="*/ 7721147 w 8101011"/>
              <a:gd name="connsiteY500" fmla="*/ 5218317 h 11880850"/>
              <a:gd name="connsiteX501" fmla="*/ 7745789 w 8101011"/>
              <a:gd name="connsiteY501" fmla="*/ 5208581 h 11880850"/>
              <a:gd name="connsiteX502" fmla="*/ 7738385 w 8101011"/>
              <a:gd name="connsiteY502" fmla="*/ 5263807 h 11880850"/>
              <a:gd name="connsiteX503" fmla="*/ 7732963 w 8101011"/>
              <a:gd name="connsiteY503" fmla="*/ 5238966 h 11880850"/>
              <a:gd name="connsiteX504" fmla="*/ 7745789 w 8101011"/>
              <a:gd name="connsiteY504" fmla="*/ 5208581 h 11880850"/>
              <a:gd name="connsiteX505" fmla="*/ 7700903 w 8101011"/>
              <a:gd name="connsiteY505" fmla="*/ 5171738 h 11880850"/>
              <a:gd name="connsiteX506" fmla="*/ 7696687 w 8101011"/>
              <a:gd name="connsiteY506" fmla="*/ 5203184 h 11880850"/>
              <a:gd name="connsiteX507" fmla="*/ 7700903 w 8101011"/>
              <a:gd name="connsiteY507" fmla="*/ 5171738 h 11880850"/>
              <a:gd name="connsiteX508" fmla="*/ 7727231 w 8101011"/>
              <a:gd name="connsiteY508" fmla="*/ 5107657 h 11880850"/>
              <a:gd name="connsiteX509" fmla="*/ 7724804 w 8101011"/>
              <a:gd name="connsiteY509" fmla="*/ 5125757 h 11880850"/>
              <a:gd name="connsiteX510" fmla="*/ 7718737 w 8101011"/>
              <a:gd name="connsiteY510" fmla="*/ 5171006 h 11880850"/>
              <a:gd name="connsiteX511" fmla="*/ 7716297 w 8101011"/>
              <a:gd name="connsiteY511" fmla="*/ 5123926 h 11880850"/>
              <a:gd name="connsiteX512" fmla="*/ 7727231 w 8101011"/>
              <a:gd name="connsiteY512" fmla="*/ 5107657 h 11880850"/>
              <a:gd name="connsiteX513" fmla="*/ 7712033 w 8101011"/>
              <a:gd name="connsiteY513" fmla="*/ 5090460 h 11880850"/>
              <a:gd name="connsiteX514" fmla="*/ 7720540 w 8101011"/>
              <a:gd name="connsiteY514" fmla="*/ 5092292 h 11880850"/>
              <a:gd name="connsiteX515" fmla="*/ 7719379 w 8101011"/>
              <a:gd name="connsiteY515" fmla="*/ 5100955 h 11880850"/>
              <a:gd name="connsiteX516" fmla="*/ 7715199 w 8101011"/>
              <a:gd name="connsiteY516" fmla="*/ 5099498 h 11880850"/>
              <a:gd name="connsiteX517" fmla="*/ 7711453 w 8101011"/>
              <a:gd name="connsiteY517" fmla="*/ 5094792 h 11880850"/>
              <a:gd name="connsiteX518" fmla="*/ 7712033 w 8101011"/>
              <a:gd name="connsiteY518" fmla="*/ 5090460 h 11880850"/>
              <a:gd name="connsiteX519" fmla="*/ 7776009 w 8101011"/>
              <a:gd name="connsiteY519" fmla="*/ 4305119 h 11880850"/>
              <a:gd name="connsiteX520" fmla="*/ 7774183 w 8101011"/>
              <a:gd name="connsiteY520" fmla="*/ 4311081 h 11880850"/>
              <a:gd name="connsiteX521" fmla="*/ 7773135 w 8101011"/>
              <a:gd name="connsiteY521" fmla="*/ 4311268 h 11880850"/>
              <a:gd name="connsiteX522" fmla="*/ 7768599 w 8101011"/>
              <a:gd name="connsiteY522" fmla="*/ 4345112 h 11880850"/>
              <a:gd name="connsiteX523" fmla="*/ 7771193 w 8101011"/>
              <a:gd name="connsiteY523" fmla="*/ 4341057 h 11880850"/>
              <a:gd name="connsiteX524" fmla="*/ 7776009 w 8101011"/>
              <a:gd name="connsiteY524" fmla="*/ 4305119 h 11880850"/>
              <a:gd name="connsiteX525" fmla="*/ 7783051 w 8101011"/>
              <a:gd name="connsiteY525" fmla="*/ 4298584 h 11880850"/>
              <a:gd name="connsiteX526" fmla="*/ 7781771 w 8101011"/>
              <a:gd name="connsiteY526" fmla="*/ 4302534 h 11880850"/>
              <a:gd name="connsiteX527" fmla="*/ 7782367 w 8101011"/>
              <a:gd name="connsiteY527" fmla="*/ 4303689 h 11880850"/>
              <a:gd name="connsiteX528" fmla="*/ 7819247 w 8101011"/>
              <a:gd name="connsiteY528" fmla="*/ 4236312 h 11880850"/>
              <a:gd name="connsiteX529" fmla="*/ 7823073 w 8101011"/>
              <a:gd name="connsiteY529" fmla="*/ 4239227 h 11880850"/>
              <a:gd name="connsiteX530" fmla="*/ 7825134 w 8101011"/>
              <a:gd name="connsiteY530" fmla="*/ 4246805 h 11880850"/>
              <a:gd name="connsiteX531" fmla="*/ 7812637 w 8101011"/>
              <a:gd name="connsiteY531" fmla="*/ 4285626 h 11880850"/>
              <a:gd name="connsiteX532" fmla="*/ 7810233 w 8101011"/>
              <a:gd name="connsiteY532" fmla="*/ 4303560 h 11880850"/>
              <a:gd name="connsiteX533" fmla="*/ 7809631 w 8101011"/>
              <a:gd name="connsiteY533" fmla="*/ 4308043 h 11880850"/>
              <a:gd name="connsiteX534" fmla="*/ 7807827 w 8101011"/>
              <a:gd name="connsiteY534" fmla="*/ 4321491 h 11880850"/>
              <a:gd name="connsiteX535" fmla="*/ 7798335 w 8101011"/>
              <a:gd name="connsiteY535" fmla="*/ 4337900 h 11880850"/>
              <a:gd name="connsiteX536" fmla="*/ 7800739 w 8101011"/>
              <a:gd name="connsiteY536" fmla="*/ 4319967 h 11880850"/>
              <a:gd name="connsiteX537" fmla="*/ 7803144 w 8101011"/>
              <a:gd name="connsiteY537" fmla="*/ 4302034 h 11880850"/>
              <a:gd name="connsiteX538" fmla="*/ 7804346 w 8101011"/>
              <a:gd name="connsiteY538" fmla="*/ 4293068 h 11880850"/>
              <a:gd name="connsiteX539" fmla="*/ 7818647 w 8101011"/>
              <a:gd name="connsiteY539" fmla="*/ 4240795 h 11880850"/>
              <a:gd name="connsiteX540" fmla="*/ 7786849 w 8101011"/>
              <a:gd name="connsiteY540" fmla="*/ 4224258 h 11880850"/>
              <a:gd name="connsiteX541" fmla="*/ 7785645 w 8101011"/>
              <a:gd name="connsiteY541" fmla="*/ 4233242 h 11880850"/>
              <a:gd name="connsiteX542" fmla="*/ 7786849 w 8101011"/>
              <a:gd name="connsiteY542" fmla="*/ 4224258 h 11880850"/>
              <a:gd name="connsiteX543" fmla="*/ 7812453 w 8101011"/>
              <a:gd name="connsiteY543" fmla="*/ 4155818 h 11880850"/>
              <a:gd name="connsiteX544" fmla="*/ 7807034 w 8101011"/>
              <a:gd name="connsiteY544" fmla="*/ 4196249 h 11880850"/>
              <a:gd name="connsiteX545" fmla="*/ 7806431 w 8101011"/>
              <a:gd name="connsiteY545" fmla="*/ 4200742 h 11880850"/>
              <a:gd name="connsiteX546" fmla="*/ 7805829 w 8101011"/>
              <a:gd name="connsiteY546" fmla="*/ 4205232 h 11880850"/>
              <a:gd name="connsiteX547" fmla="*/ 7797241 w 8101011"/>
              <a:gd name="connsiteY547" fmla="*/ 4208009 h 11880850"/>
              <a:gd name="connsiteX548" fmla="*/ 7797844 w 8101011"/>
              <a:gd name="connsiteY548" fmla="*/ 4203514 h 11880850"/>
              <a:gd name="connsiteX549" fmla="*/ 7798446 w 8101011"/>
              <a:gd name="connsiteY549" fmla="*/ 4199022 h 11880850"/>
              <a:gd name="connsiteX550" fmla="*/ 7799049 w 8101011"/>
              <a:gd name="connsiteY550" fmla="*/ 4194531 h 11880850"/>
              <a:gd name="connsiteX551" fmla="*/ 7812453 w 8101011"/>
              <a:gd name="connsiteY551" fmla="*/ 4155818 h 11880850"/>
              <a:gd name="connsiteX552" fmla="*/ 7822232 w 8101011"/>
              <a:gd name="connsiteY552" fmla="*/ 4148783 h 11880850"/>
              <a:gd name="connsiteX553" fmla="*/ 7828123 w 8101011"/>
              <a:gd name="connsiteY553" fmla="*/ 4159242 h 11880850"/>
              <a:gd name="connsiteX554" fmla="*/ 7817441 w 8101011"/>
              <a:gd name="connsiteY554" fmla="*/ 4184518 h 11880850"/>
              <a:gd name="connsiteX555" fmla="*/ 7807957 w 8101011"/>
              <a:gd name="connsiteY555" fmla="*/ 4200861 h 11880850"/>
              <a:gd name="connsiteX556" fmla="*/ 7813945 w 8101011"/>
              <a:gd name="connsiteY556" fmla="*/ 4156192 h 11880850"/>
              <a:gd name="connsiteX557" fmla="*/ 7822232 w 8101011"/>
              <a:gd name="connsiteY557" fmla="*/ 4148783 h 11880850"/>
              <a:gd name="connsiteX558" fmla="*/ 7812576 w 8101011"/>
              <a:gd name="connsiteY558" fmla="*/ 4133279 h 11880850"/>
              <a:gd name="connsiteX559" fmla="*/ 7814261 w 8101011"/>
              <a:gd name="connsiteY559" fmla="*/ 4142342 h 11880850"/>
              <a:gd name="connsiteX560" fmla="*/ 7813659 w 8101011"/>
              <a:gd name="connsiteY560" fmla="*/ 4146833 h 11880850"/>
              <a:gd name="connsiteX561" fmla="*/ 7812453 w 8101011"/>
              <a:gd name="connsiteY561" fmla="*/ 4155818 h 11880850"/>
              <a:gd name="connsiteX562" fmla="*/ 7805071 w 8101011"/>
              <a:gd name="connsiteY562" fmla="*/ 4149607 h 11880850"/>
              <a:gd name="connsiteX563" fmla="*/ 7816669 w 8101011"/>
              <a:gd name="connsiteY563" fmla="*/ 4124373 h 11880850"/>
              <a:gd name="connsiteX564" fmla="*/ 7812576 w 8101011"/>
              <a:gd name="connsiteY564" fmla="*/ 4133279 h 11880850"/>
              <a:gd name="connsiteX565" fmla="*/ 7812469 w 8101011"/>
              <a:gd name="connsiteY565" fmla="*/ 4132714 h 11880850"/>
              <a:gd name="connsiteX566" fmla="*/ 7816669 w 8101011"/>
              <a:gd name="connsiteY566" fmla="*/ 4124373 h 11880850"/>
              <a:gd name="connsiteX567" fmla="*/ 7798409 w 8101011"/>
              <a:gd name="connsiteY567" fmla="*/ 4122749 h 11880850"/>
              <a:gd name="connsiteX568" fmla="*/ 7796107 w 8101011"/>
              <a:gd name="connsiteY568" fmla="*/ 4124569 h 11880850"/>
              <a:gd name="connsiteX569" fmla="*/ 7796082 w 8101011"/>
              <a:gd name="connsiteY569" fmla="*/ 4124589 h 11880850"/>
              <a:gd name="connsiteX570" fmla="*/ 7797028 w 8101011"/>
              <a:gd name="connsiteY570" fmla="*/ 4125384 h 11880850"/>
              <a:gd name="connsiteX571" fmla="*/ 7797951 w 8101011"/>
              <a:gd name="connsiteY571" fmla="*/ 4126160 h 11880850"/>
              <a:gd name="connsiteX572" fmla="*/ 7800701 w 8101011"/>
              <a:gd name="connsiteY572" fmla="*/ 4120936 h 11880850"/>
              <a:gd name="connsiteX573" fmla="*/ 7799513 w 8101011"/>
              <a:gd name="connsiteY573" fmla="*/ 4121875 h 11880850"/>
              <a:gd name="connsiteX574" fmla="*/ 7800547 w 8101011"/>
              <a:gd name="connsiteY574" fmla="*/ 4122097 h 11880850"/>
              <a:gd name="connsiteX575" fmla="*/ 7819145 w 8101011"/>
              <a:gd name="connsiteY575" fmla="*/ 4105914 h 11880850"/>
              <a:gd name="connsiteX576" fmla="*/ 7819089 w 8101011"/>
              <a:gd name="connsiteY576" fmla="*/ 4106330 h 11880850"/>
              <a:gd name="connsiteX577" fmla="*/ 7819095 w 8101011"/>
              <a:gd name="connsiteY577" fmla="*/ 4106279 h 11880850"/>
              <a:gd name="connsiteX578" fmla="*/ 7820729 w 8101011"/>
              <a:gd name="connsiteY578" fmla="*/ 4032808 h 11880850"/>
              <a:gd name="connsiteX579" fmla="*/ 7828113 w 8101011"/>
              <a:gd name="connsiteY579" fmla="*/ 4039020 h 11880850"/>
              <a:gd name="connsiteX580" fmla="*/ 7820127 w 8101011"/>
              <a:gd name="connsiteY580" fmla="*/ 4037300 h 11880850"/>
              <a:gd name="connsiteX581" fmla="*/ 7820729 w 8101011"/>
              <a:gd name="connsiteY581" fmla="*/ 4032808 h 11880850"/>
              <a:gd name="connsiteX582" fmla="*/ 7890127 w 8101011"/>
              <a:gd name="connsiteY582" fmla="*/ 3748956 h 11880850"/>
              <a:gd name="connsiteX583" fmla="*/ 7889038 w 8101011"/>
              <a:gd name="connsiteY583" fmla="*/ 3757081 h 11880850"/>
              <a:gd name="connsiteX584" fmla="*/ 7890127 w 8101011"/>
              <a:gd name="connsiteY584" fmla="*/ 3748956 h 11880850"/>
              <a:gd name="connsiteX585" fmla="*/ 7892873 w 8101011"/>
              <a:gd name="connsiteY585" fmla="*/ 3605183 h 11880850"/>
              <a:gd name="connsiteX586" fmla="*/ 7900433 w 8101011"/>
              <a:gd name="connsiteY586" fmla="*/ 3606810 h 11880850"/>
              <a:gd name="connsiteX587" fmla="*/ 7893881 w 8101011"/>
              <a:gd name="connsiteY587" fmla="*/ 3655688 h 11880850"/>
              <a:gd name="connsiteX588" fmla="*/ 7895871 w 8101011"/>
              <a:gd name="connsiteY588" fmla="*/ 3656119 h 11880850"/>
              <a:gd name="connsiteX589" fmla="*/ 7895271 w 8101011"/>
              <a:gd name="connsiteY589" fmla="*/ 3660610 h 11880850"/>
              <a:gd name="connsiteX590" fmla="*/ 7886080 w 8101011"/>
              <a:gd name="connsiteY590" fmla="*/ 3667877 h 11880850"/>
              <a:gd name="connsiteX591" fmla="*/ 7882467 w 8101011"/>
              <a:gd name="connsiteY591" fmla="*/ 3694830 h 11880850"/>
              <a:gd name="connsiteX592" fmla="*/ 7881356 w 8101011"/>
              <a:gd name="connsiteY592" fmla="*/ 3680148 h 11880850"/>
              <a:gd name="connsiteX593" fmla="*/ 7886683 w 8101011"/>
              <a:gd name="connsiteY593" fmla="*/ 3663385 h 11880850"/>
              <a:gd name="connsiteX594" fmla="*/ 7887135 w 8101011"/>
              <a:gd name="connsiteY594" fmla="*/ 3660009 h 11880850"/>
              <a:gd name="connsiteX595" fmla="*/ 7886507 w 8101011"/>
              <a:gd name="connsiteY595" fmla="*/ 3659926 h 11880850"/>
              <a:gd name="connsiteX596" fmla="*/ 7885035 w 8101011"/>
              <a:gd name="connsiteY596" fmla="*/ 3663660 h 11880850"/>
              <a:gd name="connsiteX597" fmla="*/ 7889858 w 8101011"/>
              <a:gd name="connsiteY597" fmla="*/ 3627674 h 11880850"/>
              <a:gd name="connsiteX598" fmla="*/ 7892873 w 8101011"/>
              <a:gd name="connsiteY598" fmla="*/ 3605183 h 11880850"/>
              <a:gd name="connsiteX599" fmla="*/ 7874173 w 8101011"/>
              <a:gd name="connsiteY599" fmla="*/ 3572876 h 11880850"/>
              <a:gd name="connsiteX600" fmla="*/ 7873571 w 8101011"/>
              <a:gd name="connsiteY600" fmla="*/ 3577368 h 11880850"/>
              <a:gd name="connsiteX601" fmla="*/ 7874379 w 8101011"/>
              <a:gd name="connsiteY601" fmla="*/ 3579243 h 11880850"/>
              <a:gd name="connsiteX602" fmla="*/ 7874237 w 8101011"/>
              <a:gd name="connsiteY602" fmla="*/ 3572885 h 11880850"/>
              <a:gd name="connsiteX603" fmla="*/ 7901315 w 8101011"/>
              <a:gd name="connsiteY603" fmla="*/ 3542208 h 11880850"/>
              <a:gd name="connsiteX604" fmla="*/ 7898903 w 8101011"/>
              <a:gd name="connsiteY604" fmla="*/ 3560201 h 11880850"/>
              <a:gd name="connsiteX605" fmla="*/ 7896454 w 8101011"/>
              <a:gd name="connsiteY605" fmla="*/ 3561062 h 11880850"/>
              <a:gd name="connsiteX606" fmla="*/ 7896771 w 8101011"/>
              <a:gd name="connsiteY606" fmla="*/ 3518092 h 11880850"/>
              <a:gd name="connsiteX607" fmla="*/ 7904331 w 8101011"/>
              <a:gd name="connsiteY607" fmla="*/ 3519719 h 11880850"/>
              <a:gd name="connsiteX608" fmla="*/ 7903125 w 8101011"/>
              <a:gd name="connsiteY608" fmla="*/ 3528716 h 11880850"/>
              <a:gd name="connsiteX609" fmla="*/ 7901919 w 8101011"/>
              <a:gd name="connsiteY609" fmla="*/ 3537711 h 11880850"/>
              <a:gd name="connsiteX610" fmla="*/ 7894961 w 8101011"/>
              <a:gd name="connsiteY610" fmla="*/ 3531587 h 11880850"/>
              <a:gd name="connsiteX611" fmla="*/ 7896771 w 8101011"/>
              <a:gd name="connsiteY611" fmla="*/ 3518092 h 11880850"/>
              <a:gd name="connsiteX612" fmla="*/ 7900545 w 8101011"/>
              <a:gd name="connsiteY612" fmla="*/ 3497177 h 11880850"/>
              <a:gd name="connsiteX613" fmla="*/ 7906215 w 8101011"/>
              <a:gd name="connsiteY613" fmla="*/ 3498397 h 11880850"/>
              <a:gd name="connsiteX614" fmla="*/ 7899455 w 8101011"/>
              <a:gd name="connsiteY614" fmla="*/ 3505301 h 11880850"/>
              <a:gd name="connsiteX615" fmla="*/ 7900545 w 8101011"/>
              <a:gd name="connsiteY615" fmla="*/ 3497177 h 11880850"/>
              <a:gd name="connsiteX616" fmla="*/ 7925187 w 8101011"/>
              <a:gd name="connsiteY616" fmla="*/ 3487440 h 11880850"/>
              <a:gd name="connsiteX617" fmla="*/ 7917784 w 8101011"/>
              <a:gd name="connsiteY617" fmla="*/ 3542667 h 11880850"/>
              <a:gd name="connsiteX618" fmla="*/ 7912362 w 8101011"/>
              <a:gd name="connsiteY618" fmla="*/ 3517826 h 11880850"/>
              <a:gd name="connsiteX619" fmla="*/ 7925187 w 8101011"/>
              <a:gd name="connsiteY619" fmla="*/ 3487440 h 11880850"/>
              <a:gd name="connsiteX620" fmla="*/ 7909121 w 8101011"/>
              <a:gd name="connsiteY620" fmla="*/ 3419450 h 11880850"/>
              <a:gd name="connsiteX621" fmla="*/ 7902031 w 8101011"/>
              <a:gd name="connsiteY621" fmla="*/ 3426348 h 11880850"/>
              <a:gd name="connsiteX622" fmla="*/ 7905385 w 8101011"/>
              <a:gd name="connsiteY622" fmla="*/ 3447293 h 11880850"/>
              <a:gd name="connsiteX623" fmla="*/ 7899573 w 8101011"/>
              <a:gd name="connsiteY623" fmla="*/ 3457956 h 11880850"/>
              <a:gd name="connsiteX624" fmla="*/ 7903652 w 8101011"/>
              <a:gd name="connsiteY624" fmla="*/ 3460245 h 11880850"/>
              <a:gd name="connsiteX625" fmla="*/ 7916953 w 8101011"/>
              <a:gd name="connsiteY625" fmla="*/ 3369956 h 11880850"/>
              <a:gd name="connsiteX626" fmla="*/ 7916980 w 8101011"/>
              <a:gd name="connsiteY626" fmla="*/ 3374339 h 11880850"/>
              <a:gd name="connsiteX627" fmla="*/ 7912723 w 8101011"/>
              <a:gd name="connsiteY627" fmla="*/ 3377233 h 11880850"/>
              <a:gd name="connsiteX628" fmla="*/ 7908655 w 8101011"/>
              <a:gd name="connsiteY628" fmla="*/ 3376936 h 11880850"/>
              <a:gd name="connsiteX629" fmla="*/ 7909257 w 8101011"/>
              <a:gd name="connsiteY629" fmla="*/ 3372441 h 11880850"/>
              <a:gd name="connsiteX630" fmla="*/ 7916772 w 8101011"/>
              <a:gd name="connsiteY630" fmla="*/ 3370014 h 11880850"/>
              <a:gd name="connsiteX631" fmla="*/ 7920515 w 8101011"/>
              <a:gd name="connsiteY631" fmla="*/ 3334461 h 11880850"/>
              <a:gd name="connsiteX632" fmla="*/ 7908316 w 8101011"/>
              <a:gd name="connsiteY632" fmla="*/ 3364187 h 11880850"/>
              <a:gd name="connsiteX633" fmla="*/ 7901535 w 8101011"/>
              <a:gd name="connsiteY633" fmla="*/ 3353486 h 11880850"/>
              <a:gd name="connsiteX634" fmla="*/ 7902741 w 8101011"/>
              <a:gd name="connsiteY634" fmla="*/ 3344502 h 11880850"/>
              <a:gd name="connsiteX635" fmla="*/ 7901065 w 8101011"/>
              <a:gd name="connsiteY635" fmla="*/ 3349342 h 11880850"/>
              <a:gd name="connsiteX636" fmla="*/ 7896202 w 8101011"/>
              <a:gd name="connsiteY636" fmla="*/ 3353486 h 11880850"/>
              <a:gd name="connsiteX637" fmla="*/ 7896319 w 8101011"/>
              <a:gd name="connsiteY637" fmla="*/ 3354061 h 11880850"/>
              <a:gd name="connsiteX638" fmla="*/ 7902478 w 8101011"/>
              <a:gd name="connsiteY638" fmla="*/ 3361739 h 11880850"/>
              <a:gd name="connsiteX639" fmla="*/ 7900070 w 8101011"/>
              <a:gd name="connsiteY639" fmla="*/ 3379706 h 11880850"/>
              <a:gd name="connsiteX640" fmla="*/ 7899467 w 8101011"/>
              <a:gd name="connsiteY640" fmla="*/ 3384200 h 11880850"/>
              <a:gd name="connsiteX641" fmla="*/ 7898865 w 8101011"/>
              <a:gd name="connsiteY641" fmla="*/ 3388695 h 11880850"/>
              <a:gd name="connsiteX642" fmla="*/ 7898263 w 8101011"/>
              <a:gd name="connsiteY642" fmla="*/ 3393185 h 11880850"/>
              <a:gd name="connsiteX643" fmla="*/ 7897857 w 8101011"/>
              <a:gd name="connsiteY643" fmla="*/ 3400927 h 11880850"/>
              <a:gd name="connsiteX644" fmla="*/ 7904353 w 8101011"/>
              <a:gd name="connsiteY644" fmla="*/ 3395338 h 11880850"/>
              <a:gd name="connsiteX645" fmla="*/ 7906629 w 8101011"/>
              <a:gd name="connsiteY645" fmla="*/ 3386519 h 11880850"/>
              <a:gd name="connsiteX646" fmla="*/ 7907257 w 8101011"/>
              <a:gd name="connsiteY646" fmla="*/ 3387367 h 11880850"/>
              <a:gd name="connsiteX647" fmla="*/ 7908655 w 8101011"/>
              <a:gd name="connsiteY647" fmla="*/ 3376936 h 11880850"/>
              <a:gd name="connsiteX648" fmla="*/ 7909993 w 8101011"/>
              <a:gd name="connsiteY648" fmla="*/ 3389932 h 11880850"/>
              <a:gd name="connsiteX649" fmla="*/ 7909565 w 8101011"/>
              <a:gd name="connsiteY649" fmla="*/ 3390500 h 11880850"/>
              <a:gd name="connsiteX650" fmla="*/ 7909753 w 8101011"/>
              <a:gd name="connsiteY650" fmla="*/ 3390754 h 11880850"/>
              <a:gd name="connsiteX651" fmla="*/ 7904203 w 8101011"/>
              <a:gd name="connsiteY651" fmla="*/ 3404616 h 11880850"/>
              <a:gd name="connsiteX652" fmla="*/ 7903195 w 8101011"/>
              <a:gd name="connsiteY652" fmla="*/ 3412137 h 11880850"/>
              <a:gd name="connsiteX653" fmla="*/ 7903837 w 8101011"/>
              <a:gd name="connsiteY653" fmla="*/ 3412872 h 11880850"/>
              <a:gd name="connsiteX654" fmla="*/ 7905041 w 8101011"/>
              <a:gd name="connsiteY654" fmla="*/ 3403887 h 11880850"/>
              <a:gd name="connsiteX655" fmla="*/ 7910583 w 8101011"/>
              <a:gd name="connsiteY655" fmla="*/ 3408549 h 11880850"/>
              <a:gd name="connsiteX656" fmla="*/ 7912083 w 8101011"/>
              <a:gd name="connsiteY656" fmla="*/ 3397353 h 11880850"/>
              <a:gd name="connsiteX657" fmla="*/ 7917035 w 8101011"/>
              <a:gd name="connsiteY657" fmla="*/ 3383398 h 11880850"/>
              <a:gd name="connsiteX658" fmla="*/ 7916980 w 8101011"/>
              <a:gd name="connsiteY658" fmla="*/ 3374339 h 11880850"/>
              <a:gd name="connsiteX659" fmla="*/ 7917243 w 8101011"/>
              <a:gd name="connsiteY659" fmla="*/ 3374161 h 11880850"/>
              <a:gd name="connsiteX660" fmla="*/ 7917845 w 8101011"/>
              <a:gd name="connsiteY660" fmla="*/ 3369668 h 11880850"/>
              <a:gd name="connsiteX661" fmla="*/ 7916953 w 8101011"/>
              <a:gd name="connsiteY661" fmla="*/ 3369956 h 11880850"/>
              <a:gd name="connsiteX662" fmla="*/ 7916901 w 8101011"/>
              <a:gd name="connsiteY662" fmla="*/ 3361414 h 11880850"/>
              <a:gd name="connsiteX663" fmla="*/ 7939439 w 8101011"/>
              <a:gd name="connsiteY663" fmla="*/ 2580543 h 11880850"/>
              <a:gd name="connsiteX664" fmla="*/ 7946219 w 8101011"/>
              <a:gd name="connsiteY664" fmla="*/ 2591246 h 11880850"/>
              <a:gd name="connsiteX665" fmla="*/ 7934622 w 8101011"/>
              <a:gd name="connsiteY665" fmla="*/ 2616481 h 11880850"/>
              <a:gd name="connsiteX666" fmla="*/ 7940798 w 8101011"/>
              <a:gd name="connsiteY666" fmla="*/ 2631677 h 11880850"/>
              <a:gd name="connsiteX667" fmla="*/ 7942002 w 8101011"/>
              <a:gd name="connsiteY667" fmla="*/ 2622692 h 11880850"/>
              <a:gd name="connsiteX668" fmla="*/ 7950591 w 8101011"/>
              <a:gd name="connsiteY668" fmla="*/ 2619917 h 11880850"/>
              <a:gd name="connsiteX669" fmla="*/ 7955408 w 8101011"/>
              <a:gd name="connsiteY669" fmla="*/ 2583979 h 11880850"/>
              <a:gd name="connsiteX670" fmla="*/ 7946219 w 8101011"/>
              <a:gd name="connsiteY670" fmla="*/ 2591246 h 11880850"/>
              <a:gd name="connsiteX671" fmla="*/ 7947423 w 8101011"/>
              <a:gd name="connsiteY671" fmla="*/ 2582261 h 11880850"/>
              <a:gd name="connsiteX672" fmla="*/ 7939439 w 8101011"/>
              <a:gd name="connsiteY672" fmla="*/ 2580543 h 11880850"/>
              <a:gd name="connsiteX673" fmla="*/ 7998645 w 8101011"/>
              <a:gd name="connsiteY673" fmla="*/ 2515172 h 11880850"/>
              <a:gd name="connsiteX674" fmla="*/ 8002471 w 8101011"/>
              <a:gd name="connsiteY674" fmla="*/ 2518086 h 11880850"/>
              <a:gd name="connsiteX675" fmla="*/ 8004533 w 8101011"/>
              <a:gd name="connsiteY675" fmla="*/ 2525663 h 11880850"/>
              <a:gd name="connsiteX676" fmla="*/ 7992036 w 8101011"/>
              <a:gd name="connsiteY676" fmla="*/ 2564486 h 11880850"/>
              <a:gd name="connsiteX677" fmla="*/ 7989631 w 8101011"/>
              <a:gd name="connsiteY677" fmla="*/ 2582418 h 11880850"/>
              <a:gd name="connsiteX678" fmla="*/ 7989030 w 8101011"/>
              <a:gd name="connsiteY678" fmla="*/ 2586903 h 11880850"/>
              <a:gd name="connsiteX679" fmla="*/ 7987226 w 8101011"/>
              <a:gd name="connsiteY679" fmla="*/ 2600351 h 11880850"/>
              <a:gd name="connsiteX680" fmla="*/ 7977735 w 8101011"/>
              <a:gd name="connsiteY680" fmla="*/ 2616759 h 11880850"/>
              <a:gd name="connsiteX681" fmla="*/ 7980139 w 8101011"/>
              <a:gd name="connsiteY681" fmla="*/ 2598826 h 11880850"/>
              <a:gd name="connsiteX682" fmla="*/ 7982541 w 8101011"/>
              <a:gd name="connsiteY682" fmla="*/ 2580894 h 11880850"/>
              <a:gd name="connsiteX683" fmla="*/ 7983745 w 8101011"/>
              <a:gd name="connsiteY683" fmla="*/ 2571927 h 11880850"/>
              <a:gd name="connsiteX684" fmla="*/ 7998045 w 8101011"/>
              <a:gd name="connsiteY684" fmla="*/ 2519655 h 11880850"/>
              <a:gd name="connsiteX685" fmla="*/ 7966248 w 8101011"/>
              <a:gd name="connsiteY685" fmla="*/ 2503118 h 11880850"/>
              <a:gd name="connsiteX686" fmla="*/ 7965043 w 8101011"/>
              <a:gd name="connsiteY686" fmla="*/ 2512102 h 11880850"/>
              <a:gd name="connsiteX687" fmla="*/ 7966248 w 8101011"/>
              <a:gd name="connsiteY687" fmla="*/ 2503118 h 11880850"/>
              <a:gd name="connsiteX688" fmla="*/ 7991852 w 8101011"/>
              <a:gd name="connsiteY688" fmla="*/ 2434678 h 11880850"/>
              <a:gd name="connsiteX689" fmla="*/ 7986433 w 8101011"/>
              <a:gd name="connsiteY689" fmla="*/ 2475108 h 11880850"/>
              <a:gd name="connsiteX690" fmla="*/ 7985831 w 8101011"/>
              <a:gd name="connsiteY690" fmla="*/ 2479601 h 11880850"/>
              <a:gd name="connsiteX691" fmla="*/ 7985227 w 8101011"/>
              <a:gd name="connsiteY691" fmla="*/ 2484092 h 11880850"/>
              <a:gd name="connsiteX692" fmla="*/ 7976640 w 8101011"/>
              <a:gd name="connsiteY692" fmla="*/ 2486868 h 11880850"/>
              <a:gd name="connsiteX693" fmla="*/ 7977242 w 8101011"/>
              <a:gd name="connsiteY693" fmla="*/ 2482375 h 11880850"/>
              <a:gd name="connsiteX694" fmla="*/ 7977845 w 8101011"/>
              <a:gd name="connsiteY694" fmla="*/ 2477881 h 11880850"/>
              <a:gd name="connsiteX695" fmla="*/ 7978447 w 8101011"/>
              <a:gd name="connsiteY695" fmla="*/ 2473390 h 11880850"/>
              <a:gd name="connsiteX696" fmla="*/ 7991852 w 8101011"/>
              <a:gd name="connsiteY696" fmla="*/ 2434678 h 11880850"/>
              <a:gd name="connsiteX697" fmla="*/ 8001631 w 8101011"/>
              <a:gd name="connsiteY697" fmla="*/ 2427643 h 11880850"/>
              <a:gd name="connsiteX698" fmla="*/ 8007521 w 8101011"/>
              <a:gd name="connsiteY698" fmla="*/ 2438101 h 11880850"/>
              <a:gd name="connsiteX699" fmla="*/ 7996839 w 8101011"/>
              <a:gd name="connsiteY699" fmla="*/ 2463377 h 11880850"/>
              <a:gd name="connsiteX700" fmla="*/ 7987356 w 8101011"/>
              <a:gd name="connsiteY700" fmla="*/ 2479719 h 11880850"/>
              <a:gd name="connsiteX701" fmla="*/ 7993344 w 8101011"/>
              <a:gd name="connsiteY701" fmla="*/ 2435050 h 11880850"/>
              <a:gd name="connsiteX702" fmla="*/ 8001631 w 8101011"/>
              <a:gd name="connsiteY702" fmla="*/ 2427643 h 11880850"/>
              <a:gd name="connsiteX703" fmla="*/ 7991975 w 8101011"/>
              <a:gd name="connsiteY703" fmla="*/ 2412139 h 11880850"/>
              <a:gd name="connsiteX704" fmla="*/ 7993659 w 8101011"/>
              <a:gd name="connsiteY704" fmla="*/ 2421202 h 11880850"/>
              <a:gd name="connsiteX705" fmla="*/ 7993056 w 8101011"/>
              <a:gd name="connsiteY705" fmla="*/ 2425694 h 11880850"/>
              <a:gd name="connsiteX706" fmla="*/ 7991852 w 8101011"/>
              <a:gd name="connsiteY706" fmla="*/ 2434678 h 11880850"/>
              <a:gd name="connsiteX707" fmla="*/ 7984469 w 8101011"/>
              <a:gd name="connsiteY707" fmla="*/ 2428467 h 11880850"/>
              <a:gd name="connsiteX708" fmla="*/ 7996068 w 8101011"/>
              <a:gd name="connsiteY708" fmla="*/ 2403232 h 11880850"/>
              <a:gd name="connsiteX709" fmla="*/ 7991975 w 8101011"/>
              <a:gd name="connsiteY709" fmla="*/ 2412139 h 11880850"/>
              <a:gd name="connsiteX710" fmla="*/ 7991868 w 8101011"/>
              <a:gd name="connsiteY710" fmla="*/ 2411572 h 11880850"/>
              <a:gd name="connsiteX711" fmla="*/ 7996068 w 8101011"/>
              <a:gd name="connsiteY711" fmla="*/ 2403232 h 11880850"/>
              <a:gd name="connsiteX712" fmla="*/ 7998494 w 8101011"/>
              <a:gd name="connsiteY712" fmla="*/ 2385139 h 11880850"/>
              <a:gd name="connsiteX713" fmla="*/ 7998483 w 8101011"/>
              <a:gd name="connsiteY713" fmla="*/ 2385222 h 11880850"/>
              <a:gd name="connsiteX714" fmla="*/ 7998483 w 8101011"/>
              <a:gd name="connsiteY714" fmla="*/ 2385217 h 11880850"/>
              <a:gd name="connsiteX715" fmla="*/ 8000127 w 8101011"/>
              <a:gd name="connsiteY715" fmla="*/ 2311668 h 11880850"/>
              <a:gd name="connsiteX716" fmla="*/ 8007510 w 8101011"/>
              <a:gd name="connsiteY716" fmla="*/ 2317879 h 11880850"/>
              <a:gd name="connsiteX717" fmla="*/ 7999525 w 8101011"/>
              <a:gd name="connsiteY717" fmla="*/ 2316160 h 11880850"/>
              <a:gd name="connsiteX718" fmla="*/ 8000127 w 8101011"/>
              <a:gd name="connsiteY718" fmla="*/ 2311668 h 11880850"/>
              <a:gd name="connsiteX719" fmla="*/ 8050113 w 8101011"/>
              <a:gd name="connsiteY719" fmla="*/ 1938808 h 11880850"/>
              <a:gd name="connsiteX720" fmla="*/ 8058097 w 8101011"/>
              <a:gd name="connsiteY720" fmla="*/ 1940526 h 11880850"/>
              <a:gd name="connsiteX721" fmla="*/ 8056291 w 8101011"/>
              <a:gd name="connsiteY721" fmla="*/ 1954003 h 11880850"/>
              <a:gd name="connsiteX722" fmla="*/ 8055689 w 8101011"/>
              <a:gd name="connsiteY722" fmla="*/ 1958496 h 11880850"/>
              <a:gd name="connsiteX723" fmla="*/ 8050113 w 8101011"/>
              <a:gd name="connsiteY723" fmla="*/ 1938808 h 11880850"/>
              <a:gd name="connsiteX724" fmla="*/ 8067285 w 8101011"/>
              <a:gd name="connsiteY724" fmla="*/ 1933259 h 11880850"/>
              <a:gd name="connsiteX725" fmla="*/ 8075271 w 8101011"/>
              <a:gd name="connsiteY725" fmla="*/ 1934978 h 11880850"/>
              <a:gd name="connsiteX726" fmla="*/ 8074669 w 8101011"/>
              <a:gd name="connsiteY726" fmla="*/ 1939469 h 11880850"/>
              <a:gd name="connsiteX727" fmla="*/ 8065479 w 8101011"/>
              <a:gd name="connsiteY727" fmla="*/ 1946736 h 11880850"/>
              <a:gd name="connsiteX728" fmla="*/ 8061865 w 8101011"/>
              <a:gd name="connsiteY728" fmla="*/ 1973690 h 11880850"/>
              <a:gd name="connsiteX729" fmla="*/ 8060754 w 8101011"/>
              <a:gd name="connsiteY729" fmla="*/ 1959007 h 11880850"/>
              <a:gd name="connsiteX730" fmla="*/ 8066081 w 8101011"/>
              <a:gd name="connsiteY730" fmla="*/ 1942244 h 11880850"/>
              <a:gd name="connsiteX731" fmla="*/ 8066683 w 8101011"/>
              <a:gd name="connsiteY731" fmla="*/ 1937751 h 11880850"/>
              <a:gd name="connsiteX732" fmla="*/ 8067285 w 8101011"/>
              <a:gd name="connsiteY732" fmla="*/ 1933259 h 11880850"/>
              <a:gd name="connsiteX733" fmla="*/ 8086871 w 8101011"/>
              <a:gd name="connsiteY733" fmla="*/ 1737401 h 11880850"/>
              <a:gd name="connsiteX734" fmla="*/ 8094723 w 8101011"/>
              <a:gd name="connsiteY734" fmla="*/ 1744106 h 11880850"/>
              <a:gd name="connsiteX735" fmla="*/ 8087035 w 8101011"/>
              <a:gd name="connsiteY735" fmla="*/ 1744331 h 11880850"/>
              <a:gd name="connsiteX736" fmla="*/ 8086217 w 8101011"/>
              <a:gd name="connsiteY736" fmla="*/ 1742275 h 11880850"/>
              <a:gd name="connsiteX737" fmla="*/ 8086871 w 8101011"/>
              <a:gd name="connsiteY737" fmla="*/ 1737401 h 11880850"/>
              <a:gd name="connsiteX738" fmla="*/ 8088053 w 8101011"/>
              <a:gd name="connsiteY738" fmla="*/ 1655795 h 11880850"/>
              <a:gd name="connsiteX739" fmla="*/ 8085644 w 8101011"/>
              <a:gd name="connsiteY739" fmla="*/ 1673762 h 11880850"/>
              <a:gd name="connsiteX740" fmla="*/ 8097243 w 8101011"/>
              <a:gd name="connsiteY740" fmla="*/ 1648527 h 11880850"/>
              <a:gd name="connsiteX741" fmla="*/ 8096641 w 8101011"/>
              <a:gd name="connsiteY741" fmla="*/ 1653020 h 11880850"/>
              <a:gd name="connsiteX742" fmla="*/ 8088053 w 8101011"/>
              <a:gd name="connsiteY742" fmla="*/ 1655795 h 11880850"/>
              <a:gd name="connsiteX743" fmla="*/ 8088655 w 8101011"/>
              <a:gd name="connsiteY743" fmla="*/ 1651302 h 11880850"/>
              <a:gd name="connsiteX744" fmla="*/ 8097243 w 8101011"/>
              <a:gd name="connsiteY744" fmla="*/ 1648527 h 11880850"/>
              <a:gd name="connsiteX745" fmla="*/ 8065311 w 8101011"/>
              <a:gd name="connsiteY745" fmla="*/ 1580343 h 11880850"/>
              <a:gd name="connsiteX746" fmla="*/ 8065151 w 8101011"/>
              <a:gd name="connsiteY746" fmla="*/ 1581538 h 11880850"/>
              <a:gd name="connsiteX747" fmla="*/ 8065149 w 8101011"/>
              <a:gd name="connsiteY747" fmla="*/ 1581538 h 11880850"/>
              <a:gd name="connsiteX748" fmla="*/ 8065311 w 8101011"/>
              <a:gd name="connsiteY748" fmla="*/ 1580343 h 11880850"/>
              <a:gd name="connsiteX749" fmla="*/ 8035622 w 8101011"/>
              <a:gd name="connsiteY749" fmla="*/ 1556695 h 11880850"/>
              <a:gd name="connsiteX750" fmla="*/ 8043004 w 8101011"/>
              <a:gd name="connsiteY750" fmla="*/ 1562905 h 11880850"/>
              <a:gd name="connsiteX751" fmla="*/ 8042401 w 8101011"/>
              <a:gd name="connsiteY751" fmla="*/ 1567396 h 11880850"/>
              <a:gd name="connsiteX752" fmla="*/ 8035021 w 8101011"/>
              <a:gd name="connsiteY752" fmla="*/ 1561187 h 11880850"/>
              <a:gd name="connsiteX753" fmla="*/ 8035622 w 8101011"/>
              <a:gd name="connsiteY753" fmla="*/ 1556695 h 11880850"/>
              <a:gd name="connsiteX754" fmla="*/ 8036225 w 8101011"/>
              <a:gd name="connsiteY754" fmla="*/ 1552203 h 11880850"/>
              <a:gd name="connsiteX755" fmla="*/ 8035622 w 8101011"/>
              <a:gd name="connsiteY755" fmla="*/ 1556695 h 11880850"/>
              <a:gd name="connsiteX756" fmla="*/ 8032628 w 8101011"/>
              <a:gd name="connsiteY756" fmla="*/ 1556050 h 11880850"/>
              <a:gd name="connsiteX757" fmla="*/ 8033363 w 8101011"/>
              <a:gd name="connsiteY757" fmla="*/ 1553128 h 11880850"/>
              <a:gd name="connsiteX758" fmla="*/ 7996068 w 8101011"/>
              <a:gd name="connsiteY758" fmla="*/ 1363730 h 11880850"/>
              <a:gd name="connsiteX759" fmla="*/ 7991975 w 8101011"/>
              <a:gd name="connsiteY759" fmla="*/ 1372637 h 11880850"/>
              <a:gd name="connsiteX760" fmla="*/ 7991868 w 8101011"/>
              <a:gd name="connsiteY760" fmla="*/ 1372070 h 11880850"/>
              <a:gd name="connsiteX761" fmla="*/ 7996068 w 8101011"/>
              <a:gd name="connsiteY761" fmla="*/ 1363730 h 11880850"/>
              <a:gd name="connsiteX762" fmla="*/ 7998479 w 8101011"/>
              <a:gd name="connsiteY762" fmla="*/ 1345748 h 11880850"/>
              <a:gd name="connsiteX763" fmla="*/ 7998477 w 8101011"/>
              <a:gd name="connsiteY763" fmla="*/ 1345761 h 11880850"/>
              <a:gd name="connsiteX764" fmla="*/ 7998478 w 8101011"/>
              <a:gd name="connsiteY764" fmla="*/ 1345752 h 11880850"/>
              <a:gd name="connsiteX765" fmla="*/ 7998485 w 8101011"/>
              <a:gd name="connsiteY765" fmla="*/ 1345705 h 11880850"/>
              <a:gd name="connsiteX766" fmla="*/ 7998481 w 8101011"/>
              <a:gd name="connsiteY766" fmla="*/ 1345731 h 11880850"/>
              <a:gd name="connsiteX767" fmla="*/ 7998483 w 8101011"/>
              <a:gd name="connsiteY767" fmla="*/ 1345713 h 11880850"/>
              <a:gd name="connsiteX768" fmla="*/ 7998486 w 8101011"/>
              <a:gd name="connsiteY768" fmla="*/ 1345697 h 11880850"/>
              <a:gd name="connsiteX769" fmla="*/ 7998485 w 8101011"/>
              <a:gd name="connsiteY769" fmla="*/ 1345705 h 11880850"/>
              <a:gd name="connsiteX770" fmla="*/ 7998485 w 8101011"/>
              <a:gd name="connsiteY770" fmla="*/ 1345702 h 11880850"/>
              <a:gd name="connsiteX771" fmla="*/ 7998487 w 8101011"/>
              <a:gd name="connsiteY771" fmla="*/ 1345689 h 11880850"/>
              <a:gd name="connsiteX772" fmla="*/ 7998486 w 8101011"/>
              <a:gd name="connsiteY772" fmla="*/ 1345697 h 11880850"/>
              <a:gd name="connsiteX773" fmla="*/ 7998486 w 8101011"/>
              <a:gd name="connsiteY773" fmla="*/ 1345693 h 11880850"/>
              <a:gd name="connsiteX774" fmla="*/ 7998489 w 8101011"/>
              <a:gd name="connsiteY774" fmla="*/ 1345673 h 11880850"/>
              <a:gd name="connsiteX775" fmla="*/ 7998487 w 8101011"/>
              <a:gd name="connsiteY775" fmla="*/ 1345689 h 11880850"/>
              <a:gd name="connsiteX776" fmla="*/ 7998487 w 8101011"/>
              <a:gd name="connsiteY776" fmla="*/ 1345685 h 11880850"/>
              <a:gd name="connsiteX777" fmla="*/ 7998494 w 8101011"/>
              <a:gd name="connsiteY777" fmla="*/ 1345637 h 11880850"/>
              <a:gd name="connsiteX778" fmla="*/ 7998489 w 8101011"/>
              <a:gd name="connsiteY778" fmla="*/ 1345673 h 11880850"/>
              <a:gd name="connsiteX779" fmla="*/ 7998489 w 8101011"/>
              <a:gd name="connsiteY779" fmla="*/ 1345670 h 11880850"/>
              <a:gd name="connsiteX780" fmla="*/ 7998532 w 8101011"/>
              <a:gd name="connsiteY780" fmla="*/ 1345353 h 11880850"/>
              <a:gd name="connsiteX781" fmla="*/ 7998494 w 8101011"/>
              <a:gd name="connsiteY781" fmla="*/ 1345637 h 11880850"/>
              <a:gd name="connsiteX782" fmla="*/ 7998503 w 8101011"/>
              <a:gd name="connsiteY782" fmla="*/ 1345569 h 11880850"/>
              <a:gd name="connsiteX783" fmla="*/ 8000127 w 8101011"/>
              <a:gd name="connsiteY783" fmla="*/ 1272166 h 11880850"/>
              <a:gd name="connsiteX784" fmla="*/ 8007511 w 8101011"/>
              <a:gd name="connsiteY784" fmla="*/ 1278377 h 11880850"/>
              <a:gd name="connsiteX785" fmla="*/ 7999525 w 8101011"/>
              <a:gd name="connsiteY785" fmla="*/ 1276658 h 11880850"/>
              <a:gd name="connsiteX786" fmla="*/ 8000127 w 8101011"/>
              <a:gd name="connsiteY786" fmla="*/ 1272166 h 11880850"/>
              <a:gd name="connsiteX787" fmla="*/ 8050113 w 8101011"/>
              <a:gd name="connsiteY787" fmla="*/ 899306 h 11880850"/>
              <a:gd name="connsiteX788" fmla="*/ 8058097 w 8101011"/>
              <a:gd name="connsiteY788" fmla="*/ 901024 h 11880850"/>
              <a:gd name="connsiteX789" fmla="*/ 8056291 w 8101011"/>
              <a:gd name="connsiteY789" fmla="*/ 914501 h 11880850"/>
              <a:gd name="connsiteX790" fmla="*/ 8055689 w 8101011"/>
              <a:gd name="connsiteY790" fmla="*/ 918993 h 11880850"/>
              <a:gd name="connsiteX791" fmla="*/ 8050113 w 8101011"/>
              <a:gd name="connsiteY791" fmla="*/ 899306 h 11880850"/>
              <a:gd name="connsiteX792" fmla="*/ 8067285 w 8101011"/>
              <a:gd name="connsiteY792" fmla="*/ 893757 h 11880850"/>
              <a:gd name="connsiteX793" fmla="*/ 8075271 w 8101011"/>
              <a:gd name="connsiteY793" fmla="*/ 895476 h 11880850"/>
              <a:gd name="connsiteX794" fmla="*/ 8074669 w 8101011"/>
              <a:gd name="connsiteY794" fmla="*/ 899967 h 11880850"/>
              <a:gd name="connsiteX795" fmla="*/ 8065479 w 8101011"/>
              <a:gd name="connsiteY795" fmla="*/ 907234 h 11880850"/>
              <a:gd name="connsiteX796" fmla="*/ 8061865 w 8101011"/>
              <a:gd name="connsiteY796" fmla="*/ 934188 h 11880850"/>
              <a:gd name="connsiteX797" fmla="*/ 8060755 w 8101011"/>
              <a:gd name="connsiteY797" fmla="*/ 919505 h 11880850"/>
              <a:gd name="connsiteX798" fmla="*/ 8066081 w 8101011"/>
              <a:gd name="connsiteY798" fmla="*/ 902742 h 11880850"/>
              <a:gd name="connsiteX799" fmla="*/ 8066683 w 8101011"/>
              <a:gd name="connsiteY799" fmla="*/ 898250 h 11880850"/>
              <a:gd name="connsiteX800" fmla="*/ 8067285 w 8101011"/>
              <a:gd name="connsiteY800" fmla="*/ 893757 h 11880850"/>
              <a:gd name="connsiteX801" fmla="*/ 7323698 w 8101011"/>
              <a:gd name="connsiteY801" fmla="*/ 843538 h 11880850"/>
              <a:gd name="connsiteX802" fmla="*/ 7321165 w 8101011"/>
              <a:gd name="connsiteY802" fmla="*/ 851450 h 11880850"/>
              <a:gd name="connsiteX803" fmla="*/ 7324807 w 8101011"/>
              <a:gd name="connsiteY803" fmla="*/ 861249 h 11880850"/>
              <a:gd name="connsiteX804" fmla="*/ 7325277 w 8101011"/>
              <a:gd name="connsiteY804" fmla="*/ 857745 h 11880850"/>
              <a:gd name="connsiteX805" fmla="*/ 7325879 w 8101011"/>
              <a:gd name="connsiteY805" fmla="*/ 853252 h 11880850"/>
              <a:gd name="connsiteX806" fmla="*/ 7327085 w 8101011"/>
              <a:gd name="connsiteY806" fmla="*/ 844267 h 11880850"/>
              <a:gd name="connsiteX807" fmla="*/ 7328130 w 8101011"/>
              <a:gd name="connsiteY807" fmla="*/ 836463 h 11880850"/>
              <a:gd name="connsiteX808" fmla="*/ 7325027 w 8101011"/>
              <a:gd name="connsiteY808" fmla="*/ 839421 h 11880850"/>
              <a:gd name="connsiteX809" fmla="*/ 7327686 w 8101011"/>
              <a:gd name="connsiteY809" fmla="*/ 839775 h 11880850"/>
              <a:gd name="connsiteX810" fmla="*/ 7292916 w 8101011"/>
              <a:gd name="connsiteY810" fmla="*/ 827560 h 11880850"/>
              <a:gd name="connsiteX811" fmla="*/ 7292916 w 8101011"/>
              <a:gd name="connsiteY811" fmla="*/ 856783 h 11880850"/>
              <a:gd name="connsiteX812" fmla="*/ 7293066 w 8101011"/>
              <a:gd name="connsiteY812" fmla="*/ 855669 h 11880850"/>
              <a:gd name="connsiteX813" fmla="*/ 7295507 w 8101011"/>
              <a:gd name="connsiteY813" fmla="*/ 861939 h 11880850"/>
              <a:gd name="connsiteX814" fmla="*/ 7292916 w 8101011"/>
              <a:gd name="connsiteY814" fmla="*/ 863298 h 11880850"/>
              <a:gd name="connsiteX815" fmla="*/ 7292916 w 8101011"/>
              <a:gd name="connsiteY815" fmla="*/ 880625 h 11880850"/>
              <a:gd name="connsiteX816" fmla="*/ 7297861 w 8101011"/>
              <a:gd name="connsiteY816" fmla="*/ 878420 h 11880850"/>
              <a:gd name="connsiteX817" fmla="*/ 7301093 w 8101011"/>
              <a:gd name="connsiteY817" fmla="*/ 879593 h 11880850"/>
              <a:gd name="connsiteX818" fmla="*/ 7303753 w 8101011"/>
              <a:gd name="connsiteY818" fmla="*/ 874665 h 11880850"/>
              <a:gd name="connsiteX819" fmla="*/ 7297947 w 8101011"/>
              <a:gd name="connsiteY819" fmla="*/ 860314 h 11880850"/>
              <a:gd name="connsiteX820" fmla="*/ 7301512 w 8101011"/>
              <a:gd name="connsiteY820" fmla="*/ 848076 h 11880850"/>
              <a:gd name="connsiteX821" fmla="*/ 7294789 w 8101011"/>
              <a:gd name="connsiteY821" fmla="*/ 847718 h 11880850"/>
              <a:gd name="connsiteX822" fmla="*/ 7294545 w 8101011"/>
              <a:gd name="connsiteY822" fmla="*/ 841887 h 11880850"/>
              <a:gd name="connsiteX823" fmla="*/ 7328683 w 8101011"/>
              <a:gd name="connsiteY823" fmla="*/ 822613 h 11880850"/>
              <a:gd name="connsiteX824" fmla="*/ 7328945 w 8101011"/>
              <a:gd name="connsiteY824" fmla="*/ 822915 h 11880850"/>
              <a:gd name="connsiteX825" fmla="*/ 7328946 w 8101011"/>
              <a:gd name="connsiteY825" fmla="*/ 822714 h 11880850"/>
              <a:gd name="connsiteX826" fmla="*/ 7292916 w 8101011"/>
              <a:gd name="connsiteY826" fmla="*/ 785127 h 11880850"/>
              <a:gd name="connsiteX827" fmla="*/ 7292916 w 8101011"/>
              <a:gd name="connsiteY827" fmla="*/ 789804 h 11880850"/>
              <a:gd name="connsiteX828" fmla="*/ 7293185 w 8101011"/>
              <a:gd name="connsiteY828" fmla="*/ 790753 h 11880850"/>
              <a:gd name="connsiteX829" fmla="*/ 7292916 w 8101011"/>
              <a:gd name="connsiteY829" fmla="*/ 792759 h 11880850"/>
              <a:gd name="connsiteX830" fmla="*/ 7292916 w 8101011"/>
              <a:gd name="connsiteY830" fmla="*/ 805524 h 11880850"/>
              <a:gd name="connsiteX831" fmla="*/ 7295069 w 8101011"/>
              <a:gd name="connsiteY831" fmla="*/ 807335 h 11880850"/>
              <a:gd name="connsiteX832" fmla="*/ 7295300 w 8101011"/>
              <a:gd name="connsiteY832" fmla="*/ 807529 h 11880850"/>
              <a:gd name="connsiteX833" fmla="*/ 7295343 w 8101011"/>
              <a:gd name="connsiteY833" fmla="*/ 798041 h 11880850"/>
              <a:gd name="connsiteX834" fmla="*/ 8086871 w 8101011"/>
              <a:gd name="connsiteY834" fmla="*/ 697900 h 11880850"/>
              <a:gd name="connsiteX835" fmla="*/ 8094723 w 8101011"/>
              <a:gd name="connsiteY835" fmla="*/ 704604 h 11880850"/>
              <a:gd name="connsiteX836" fmla="*/ 8087036 w 8101011"/>
              <a:gd name="connsiteY836" fmla="*/ 704829 h 11880850"/>
              <a:gd name="connsiteX837" fmla="*/ 8086217 w 8101011"/>
              <a:gd name="connsiteY837" fmla="*/ 702774 h 11880850"/>
              <a:gd name="connsiteX838" fmla="*/ 8086871 w 8101011"/>
              <a:gd name="connsiteY838" fmla="*/ 697900 h 11880850"/>
              <a:gd name="connsiteX839" fmla="*/ 7293193 w 8101011"/>
              <a:gd name="connsiteY839" fmla="*/ 675786 h 11880850"/>
              <a:gd name="connsiteX840" fmla="*/ 7292916 w 8101011"/>
              <a:gd name="connsiteY840" fmla="*/ 676461 h 11880850"/>
              <a:gd name="connsiteX841" fmla="*/ 7292916 w 8101011"/>
              <a:gd name="connsiteY841" fmla="*/ 677925 h 11880850"/>
              <a:gd name="connsiteX842" fmla="*/ 7295842 w 8101011"/>
              <a:gd name="connsiteY842" fmla="*/ 684563 h 11880850"/>
              <a:gd name="connsiteX843" fmla="*/ 7295983 w 8101011"/>
              <a:gd name="connsiteY843" fmla="*/ 682742 h 11880850"/>
              <a:gd name="connsiteX844" fmla="*/ 7300255 w 8101011"/>
              <a:gd name="connsiteY844" fmla="*/ 676729 h 11880850"/>
              <a:gd name="connsiteX845" fmla="*/ 7293193 w 8101011"/>
              <a:gd name="connsiteY845" fmla="*/ 675786 h 11880850"/>
              <a:gd name="connsiteX846" fmla="*/ 7294077 w 8101011"/>
              <a:gd name="connsiteY846" fmla="*/ 661533 h 11880850"/>
              <a:gd name="connsiteX847" fmla="*/ 7292916 w 8101011"/>
              <a:gd name="connsiteY847" fmla="*/ 663348 h 11880850"/>
              <a:gd name="connsiteX848" fmla="*/ 7292916 w 8101011"/>
              <a:gd name="connsiteY848" fmla="*/ 670193 h 11880850"/>
              <a:gd name="connsiteX849" fmla="*/ 7293099 w 8101011"/>
              <a:gd name="connsiteY849" fmla="*/ 668832 h 11880850"/>
              <a:gd name="connsiteX850" fmla="*/ 7294077 w 8101011"/>
              <a:gd name="connsiteY850" fmla="*/ 661533 h 11880850"/>
              <a:gd name="connsiteX851" fmla="*/ 8088053 w 8101011"/>
              <a:gd name="connsiteY851" fmla="*/ 616292 h 11880850"/>
              <a:gd name="connsiteX852" fmla="*/ 8085645 w 8101011"/>
              <a:gd name="connsiteY852" fmla="*/ 634261 h 11880850"/>
              <a:gd name="connsiteX853" fmla="*/ 8097243 w 8101011"/>
              <a:gd name="connsiteY853" fmla="*/ 609025 h 11880850"/>
              <a:gd name="connsiteX854" fmla="*/ 8096641 w 8101011"/>
              <a:gd name="connsiteY854" fmla="*/ 613518 h 11880850"/>
              <a:gd name="connsiteX855" fmla="*/ 8088053 w 8101011"/>
              <a:gd name="connsiteY855" fmla="*/ 616292 h 11880850"/>
              <a:gd name="connsiteX856" fmla="*/ 8088655 w 8101011"/>
              <a:gd name="connsiteY856" fmla="*/ 611800 h 11880850"/>
              <a:gd name="connsiteX857" fmla="*/ 8097243 w 8101011"/>
              <a:gd name="connsiteY857" fmla="*/ 609025 h 11880850"/>
              <a:gd name="connsiteX858" fmla="*/ 8065311 w 8101011"/>
              <a:gd name="connsiteY858" fmla="*/ 540841 h 11880850"/>
              <a:gd name="connsiteX859" fmla="*/ 8065151 w 8101011"/>
              <a:gd name="connsiteY859" fmla="*/ 542036 h 11880850"/>
              <a:gd name="connsiteX860" fmla="*/ 8065150 w 8101011"/>
              <a:gd name="connsiteY860" fmla="*/ 542035 h 11880850"/>
              <a:gd name="connsiteX861" fmla="*/ 8065311 w 8101011"/>
              <a:gd name="connsiteY861" fmla="*/ 540841 h 11880850"/>
              <a:gd name="connsiteX862" fmla="*/ 8035622 w 8101011"/>
              <a:gd name="connsiteY862" fmla="*/ 517193 h 11880850"/>
              <a:gd name="connsiteX863" fmla="*/ 8043004 w 8101011"/>
              <a:gd name="connsiteY863" fmla="*/ 523403 h 11880850"/>
              <a:gd name="connsiteX864" fmla="*/ 8042401 w 8101011"/>
              <a:gd name="connsiteY864" fmla="*/ 527894 h 11880850"/>
              <a:gd name="connsiteX865" fmla="*/ 8035021 w 8101011"/>
              <a:gd name="connsiteY865" fmla="*/ 521685 h 11880850"/>
              <a:gd name="connsiteX866" fmla="*/ 8035622 w 8101011"/>
              <a:gd name="connsiteY866" fmla="*/ 517193 h 11880850"/>
              <a:gd name="connsiteX867" fmla="*/ 8036225 w 8101011"/>
              <a:gd name="connsiteY867" fmla="*/ 512701 h 11880850"/>
              <a:gd name="connsiteX868" fmla="*/ 8035622 w 8101011"/>
              <a:gd name="connsiteY868" fmla="*/ 517193 h 11880850"/>
              <a:gd name="connsiteX869" fmla="*/ 8032628 w 8101011"/>
              <a:gd name="connsiteY869" fmla="*/ 516548 h 11880850"/>
              <a:gd name="connsiteX870" fmla="*/ 8033363 w 8101011"/>
              <a:gd name="connsiteY870" fmla="*/ 513626 h 11880850"/>
              <a:gd name="connsiteX871" fmla="*/ 7888441 w 8101011"/>
              <a:gd name="connsiteY871" fmla="*/ 389560 h 11880850"/>
              <a:gd name="connsiteX872" fmla="*/ 7888435 w 8101011"/>
              <a:gd name="connsiteY872" fmla="*/ 389602 h 11880850"/>
              <a:gd name="connsiteX873" fmla="*/ 7888437 w 8101011"/>
              <a:gd name="connsiteY873" fmla="*/ 389590 h 11880850"/>
              <a:gd name="connsiteX874" fmla="*/ 7888452 w 8101011"/>
              <a:gd name="connsiteY874" fmla="*/ 389478 h 11880850"/>
              <a:gd name="connsiteX875" fmla="*/ 7888441 w 8101011"/>
              <a:gd name="connsiteY875" fmla="*/ 389560 h 11880850"/>
              <a:gd name="connsiteX876" fmla="*/ 7888446 w 8101011"/>
              <a:gd name="connsiteY876" fmla="*/ 389519 h 11880850"/>
              <a:gd name="connsiteX877" fmla="*/ 7888517 w 8101011"/>
              <a:gd name="connsiteY877" fmla="*/ 388992 h 11880850"/>
              <a:gd name="connsiteX878" fmla="*/ 7888452 w 8101011"/>
              <a:gd name="connsiteY878" fmla="*/ 389478 h 11880850"/>
              <a:gd name="connsiteX879" fmla="*/ 7888459 w 8101011"/>
              <a:gd name="connsiteY879" fmla="*/ 389423 h 11880850"/>
              <a:gd name="connsiteX880" fmla="*/ 7888567 w 8101011"/>
              <a:gd name="connsiteY880" fmla="*/ 388623 h 11880850"/>
              <a:gd name="connsiteX881" fmla="*/ 7888517 w 8101011"/>
              <a:gd name="connsiteY881" fmla="*/ 388992 h 11880850"/>
              <a:gd name="connsiteX882" fmla="*/ 7888563 w 8101011"/>
              <a:gd name="connsiteY882" fmla="*/ 388648 h 11880850"/>
              <a:gd name="connsiteX883" fmla="*/ 7888584 w 8101011"/>
              <a:gd name="connsiteY883" fmla="*/ 388493 h 11880850"/>
              <a:gd name="connsiteX884" fmla="*/ 7888567 w 8101011"/>
              <a:gd name="connsiteY884" fmla="*/ 388623 h 11880850"/>
              <a:gd name="connsiteX885" fmla="*/ 7888569 w 8101011"/>
              <a:gd name="connsiteY885" fmla="*/ 388606 h 11880850"/>
              <a:gd name="connsiteX886" fmla="*/ 7890391 w 8101011"/>
              <a:gd name="connsiteY886" fmla="*/ 375015 h 11880850"/>
              <a:gd name="connsiteX887" fmla="*/ 7889187 w 8101011"/>
              <a:gd name="connsiteY887" fmla="*/ 384000 h 11880850"/>
              <a:gd name="connsiteX888" fmla="*/ 7888584 w 8101011"/>
              <a:gd name="connsiteY888" fmla="*/ 388491 h 11880850"/>
              <a:gd name="connsiteX889" fmla="*/ 7888569 w 8101011"/>
              <a:gd name="connsiteY889" fmla="*/ 388606 h 11880850"/>
              <a:gd name="connsiteX890" fmla="*/ 7888563 w 8101011"/>
              <a:gd name="connsiteY890" fmla="*/ 388648 h 11880850"/>
              <a:gd name="connsiteX891" fmla="*/ 7888459 w 8101011"/>
              <a:gd name="connsiteY891" fmla="*/ 389423 h 11880850"/>
              <a:gd name="connsiteX892" fmla="*/ 7888446 w 8101011"/>
              <a:gd name="connsiteY892" fmla="*/ 389519 h 11880850"/>
              <a:gd name="connsiteX893" fmla="*/ 7888437 w 8101011"/>
              <a:gd name="connsiteY893" fmla="*/ 389590 h 11880850"/>
              <a:gd name="connsiteX894" fmla="*/ 7888433 w 8101011"/>
              <a:gd name="connsiteY894" fmla="*/ 389615 h 11880850"/>
              <a:gd name="connsiteX895" fmla="*/ 7888435 w 8101011"/>
              <a:gd name="connsiteY895" fmla="*/ 389602 h 11880850"/>
              <a:gd name="connsiteX896" fmla="*/ 7888057 w 8101011"/>
              <a:gd name="connsiteY896" fmla="*/ 392423 h 11880850"/>
              <a:gd name="connsiteX897" fmla="*/ 7887982 w 8101011"/>
              <a:gd name="connsiteY897" fmla="*/ 392984 h 11880850"/>
              <a:gd name="connsiteX898" fmla="*/ 7885966 w 8101011"/>
              <a:gd name="connsiteY898" fmla="*/ 385039 h 11880850"/>
              <a:gd name="connsiteX899" fmla="*/ 7890391 w 8101011"/>
              <a:gd name="connsiteY899" fmla="*/ 375015 h 11880850"/>
              <a:gd name="connsiteX900" fmla="*/ 7894607 w 8101011"/>
              <a:gd name="connsiteY900" fmla="*/ 343568 h 11880850"/>
              <a:gd name="connsiteX901" fmla="*/ 7901987 w 8101011"/>
              <a:gd name="connsiteY901" fmla="*/ 349780 h 11880850"/>
              <a:gd name="connsiteX902" fmla="*/ 7897545 w 8101011"/>
              <a:gd name="connsiteY902" fmla="*/ 352289 h 11880850"/>
              <a:gd name="connsiteX903" fmla="*/ 7894005 w 8101011"/>
              <a:gd name="connsiteY903" fmla="*/ 348061 h 11880850"/>
              <a:gd name="connsiteX904" fmla="*/ 7292916 w 8101011"/>
              <a:gd name="connsiteY904" fmla="*/ 329676 h 11880850"/>
              <a:gd name="connsiteX905" fmla="*/ 7292916 w 8101011"/>
              <a:gd name="connsiteY905" fmla="*/ 363819 h 11880850"/>
              <a:gd name="connsiteX906" fmla="*/ 7293302 w 8101011"/>
              <a:gd name="connsiteY906" fmla="*/ 360944 h 11880850"/>
              <a:gd name="connsiteX907" fmla="*/ 7296313 w 8101011"/>
              <a:gd name="connsiteY907" fmla="*/ 338482 h 11880850"/>
              <a:gd name="connsiteX908" fmla="*/ 7296916 w 8101011"/>
              <a:gd name="connsiteY908" fmla="*/ 333989 h 11880850"/>
              <a:gd name="connsiteX909" fmla="*/ 7296219 w 8101011"/>
              <a:gd name="connsiteY909" fmla="*/ 331528 h 11880850"/>
              <a:gd name="connsiteX910" fmla="*/ 7870715 w 8101011"/>
              <a:gd name="connsiteY910" fmla="*/ 281834 h 11880850"/>
              <a:gd name="connsiteX911" fmla="*/ 7878699 w 8101011"/>
              <a:gd name="connsiteY911" fmla="*/ 283552 h 11880850"/>
              <a:gd name="connsiteX912" fmla="*/ 7876893 w 8101011"/>
              <a:gd name="connsiteY912" fmla="*/ 297029 h 11880850"/>
              <a:gd name="connsiteX913" fmla="*/ 7876291 w 8101011"/>
              <a:gd name="connsiteY913" fmla="*/ 301522 h 11880850"/>
              <a:gd name="connsiteX914" fmla="*/ 7870715 w 8101011"/>
              <a:gd name="connsiteY914" fmla="*/ 281834 h 11880850"/>
              <a:gd name="connsiteX915" fmla="*/ 7887887 w 8101011"/>
              <a:gd name="connsiteY915" fmla="*/ 276286 h 11880850"/>
              <a:gd name="connsiteX916" fmla="*/ 7895871 w 8101011"/>
              <a:gd name="connsiteY916" fmla="*/ 278004 h 11880850"/>
              <a:gd name="connsiteX917" fmla="*/ 7895271 w 8101011"/>
              <a:gd name="connsiteY917" fmla="*/ 282496 h 11880850"/>
              <a:gd name="connsiteX918" fmla="*/ 7886080 w 8101011"/>
              <a:gd name="connsiteY918" fmla="*/ 289764 h 11880850"/>
              <a:gd name="connsiteX919" fmla="*/ 7882467 w 8101011"/>
              <a:gd name="connsiteY919" fmla="*/ 316717 h 11880850"/>
              <a:gd name="connsiteX920" fmla="*/ 7881356 w 8101011"/>
              <a:gd name="connsiteY920" fmla="*/ 302034 h 11880850"/>
              <a:gd name="connsiteX921" fmla="*/ 7886683 w 8101011"/>
              <a:gd name="connsiteY921" fmla="*/ 285271 h 11880850"/>
              <a:gd name="connsiteX922" fmla="*/ 7887285 w 8101011"/>
              <a:gd name="connsiteY922" fmla="*/ 280778 h 11880850"/>
              <a:gd name="connsiteX923" fmla="*/ 7887887 w 8101011"/>
              <a:gd name="connsiteY923" fmla="*/ 276286 h 11880850"/>
              <a:gd name="connsiteX924" fmla="*/ 7953508 w 8101011"/>
              <a:gd name="connsiteY924" fmla="*/ 147789 h 11880850"/>
              <a:gd name="connsiteX925" fmla="*/ 7962015 w 8101011"/>
              <a:gd name="connsiteY925" fmla="*/ 149619 h 11880850"/>
              <a:gd name="connsiteX926" fmla="*/ 7952964 w 8101011"/>
              <a:gd name="connsiteY926" fmla="*/ 151850 h 11880850"/>
              <a:gd name="connsiteX927" fmla="*/ 7953508 w 8101011"/>
              <a:gd name="connsiteY927" fmla="*/ 147789 h 11880850"/>
              <a:gd name="connsiteX928" fmla="*/ 7302472 w 8101011"/>
              <a:gd name="connsiteY928" fmla="*/ 108712 h 11880850"/>
              <a:gd name="connsiteX929" fmla="*/ 7293209 w 8101011"/>
              <a:gd name="connsiteY929" fmla="*/ 116541 h 11880850"/>
              <a:gd name="connsiteX930" fmla="*/ 7292916 w 8101011"/>
              <a:gd name="connsiteY930" fmla="*/ 116877 h 11880850"/>
              <a:gd name="connsiteX931" fmla="*/ 7292916 w 8101011"/>
              <a:gd name="connsiteY931" fmla="*/ 165436 h 11880850"/>
              <a:gd name="connsiteX932" fmla="*/ 7295107 w 8101011"/>
              <a:gd name="connsiteY932" fmla="*/ 165907 h 11880850"/>
              <a:gd name="connsiteX933" fmla="*/ 7294454 w 8101011"/>
              <a:gd name="connsiteY933" fmla="*/ 170779 h 11880850"/>
              <a:gd name="connsiteX934" fmla="*/ 7292916 w 8101011"/>
              <a:gd name="connsiteY934" fmla="*/ 170448 h 11880850"/>
              <a:gd name="connsiteX935" fmla="*/ 7292916 w 8101011"/>
              <a:gd name="connsiteY935" fmla="*/ 191064 h 11880850"/>
              <a:gd name="connsiteX936" fmla="*/ 7298413 w 8101011"/>
              <a:gd name="connsiteY936" fmla="*/ 198372 h 11880850"/>
              <a:gd name="connsiteX937" fmla="*/ 7298097 w 8101011"/>
              <a:gd name="connsiteY937" fmla="*/ 208888 h 11880850"/>
              <a:gd name="connsiteX938" fmla="*/ 7296355 w 8101011"/>
              <a:gd name="connsiteY938" fmla="*/ 221882 h 11880850"/>
              <a:gd name="connsiteX939" fmla="*/ 7292916 w 8101011"/>
              <a:gd name="connsiteY939" fmla="*/ 223959 h 11880850"/>
              <a:gd name="connsiteX940" fmla="*/ 7292916 w 8101011"/>
              <a:gd name="connsiteY940" fmla="*/ 321396 h 11880850"/>
              <a:gd name="connsiteX941" fmla="*/ 7295030 w 8101011"/>
              <a:gd name="connsiteY941" fmla="*/ 317408 h 11880850"/>
              <a:gd name="connsiteX942" fmla="*/ 7300528 w 8101011"/>
              <a:gd name="connsiteY942" fmla="*/ 307037 h 11880850"/>
              <a:gd name="connsiteX943" fmla="*/ 7301130 w 8101011"/>
              <a:gd name="connsiteY943" fmla="*/ 302543 h 11880850"/>
              <a:gd name="connsiteX944" fmla="*/ 7304745 w 8101011"/>
              <a:gd name="connsiteY944" fmla="*/ 275590 h 11880850"/>
              <a:gd name="connsiteX945" fmla="*/ 7302782 w 8101011"/>
              <a:gd name="connsiteY945" fmla="*/ 228949 h 11880850"/>
              <a:gd name="connsiteX946" fmla="*/ 7303384 w 8101011"/>
              <a:gd name="connsiteY946" fmla="*/ 224456 h 11880850"/>
              <a:gd name="connsiteX947" fmla="*/ 7304587 w 8101011"/>
              <a:gd name="connsiteY947" fmla="*/ 215471 h 11880850"/>
              <a:gd name="connsiteX948" fmla="*/ 7306395 w 8101011"/>
              <a:gd name="connsiteY948" fmla="*/ 201995 h 11880850"/>
              <a:gd name="connsiteX949" fmla="*/ 7309406 w 8101011"/>
              <a:gd name="connsiteY949" fmla="*/ 179534 h 11880850"/>
              <a:gd name="connsiteX950" fmla="*/ 7311213 w 8101011"/>
              <a:gd name="connsiteY950" fmla="*/ 166057 h 11880850"/>
              <a:gd name="connsiteX951" fmla="*/ 7305036 w 8101011"/>
              <a:gd name="connsiteY951" fmla="*/ 150862 h 11880850"/>
              <a:gd name="connsiteX952" fmla="*/ 7310456 w 8101011"/>
              <a:gd name="connsiteY952" fmla="*/ 110431 h 11880850"/>
              <a:gd name="connsiteX953" fmla="*/ 7301268 w 8101011"/>
              <a:gd name="connsiteY953" fmla="*/ 117698 h 11880850"/>
              <a:gd name="connsiteX954" fmla="*/ 7907472 w 8101011"/>
              <a:gd name="connsiteY954" fmla="*/ 80428 h 11880850"/>
              <a:gd name="connsiteX955" fmla="*/ 7915325 w 8101011"/>
              <a:gd name="connsiteY955" fmla="*/ 87133 h 11880850"/>
              <a:gd name="connsiteX956" fmla="*/ 7907637 w 8101011"/>
              <a:gd name="connsiteY956" fmla="*/ 87358 h 11880850"/>
              <a:gd name="connsiteX957" fmla="*/ 7906819 w 8101011"/>
              <a:gd name="connsiteY957" fmla="*/ 85302 h 11880850"/>
              <a:gd name="connsiteX958" fmla="*/ 7907472 w 8101011"/>
              <a:gd name="connsiteY958" fmla="*/ 80428 h 11880850"/>
              <a:gd name="connsiteX959" fmla="*/ 7908497 w 8101011"/>
              <a:gd name="connsiteY959" fmla="*/ 0 h 11880850"/>
              <a:gd name="connsiteX960" fmla="*/ 7908776 w 8101011"/>
              <a:gd name="connsiteY960" fmla="*/ 0 h 11880850"/>
              <a:gd name="connsiteX961" fmla="*/ 7909992 w 8101011"/>
              <a:gd name="connsiteY961" fmla="*/ 11820 h 11880850"/>
              <a:gd name="connsiteX962" fmla="*/ 7906245 w 8101011"/>
              <a:gd name="connsiteY962" fmla="*/ 16790 h 11880850"/>
              <a:gd name="connsiteX963" fmla="*/ 0 w 8101011"/>
              <a:gd name="connsiteY963" fmla="*/ 0 h 11880850"/>
              <a:gd name="connsiteX964" fmla="*/ 5475325 w 8101011"/>
              <a:gd name="connsiteY964" fmla="*/ 0 h 11880850"/>
              <a:gd name="connsiteX965" fmla="*/ 5480857 w 8101011"/>
              <a:gd name="connsiteY965" fmla="*/ 0 h 11880850"/>
              <a:gd name="connsiteX966" fmla="*/ 5491582 w 8101011"/>
              <a:gd name="connsiteY966" fmla="*/ 0 h 11880850"/>
              <a:gd name="connsiteX967" fmla="*/ 5507283 w 8101011"/>
              <a:gd name="connsiteY967" fmla="*/ 0 h 11880850"/>
              <a:gd name="connsiteX968" fmla="*/ 5605448 w 8101011"/>
              <a:gd name="connsiteY968" fmla="*/ 0 h 11880850"/>
              <a:gd name="connsiteX969" fmla="*/ 5609406 w 8101011"/>
              <a:gd name="connsiteY969" fmla="*/ 0 h 11880850"/>
              <a:gd name="connsiteX970" fmla="*/ 5657289 w 8101011"/>
              <a:gd name="connsiteY970" fmla="*/ 0 h 11880850"/>
              <a:gd name="connsiteX971" fmla="*/ 5879591 w 8101011"/>
              <a:gd name="connsiteY971" fmla="*/ 0 h 11880850"/>
              <a:gd name="connsiteX972" fmla="*/ 5896105 w 8101011"/>
              <a:gd name="connsiteY972" fmla="*/ 0 h 11880850"/>
              <a:gd name="connsiteX973" fmla="*/ 5896411 w 8101011"/>
              <a:gd name="connsiteY973" fmla="*/ 0 h 11880850"/>
              <a:gd name="connsiteX974" fmla="*/ 5917889 w 8101011"/>
              <a:gd name="connsiteY974" fmla="*/ 0 h 11880850"/>
              <a:gd name="connsiteX975" fmla="*/ 5921195 w 8101011"/>
              <a:gd name="connsiteY975" fmla="*/ 0 h 11880850"/>
              <a:gd name="connsiteX976" fmla="*/ 5934765 w 8101011"/>
              <a:gd name="connsiteY976" fmla="*/ 0 h 11880850"/>
              <a:gd name="connsiteX977" fmla="*/ 5943268 w 8101011"/>
              <a:gd name="connsiteY977" fmla="*/ 0 h 11880850"/>
              <a:gd name="connsiteX978" fmla="*/ 5948426 w 8101011"/>
              <a:gd name="connsiteY978" fmla="*/ 0 h 11880850"/>
              <a:gd name="connsiteX979" fmla="*/ 5952782 w 8101011"/>
              <a:gd name="connsiteY979" fmla="*/ 0 h 11880850"/>
              <a:gd name="connsiteX980" fmla="*/ 5976448 w 8101011"/>
              <a:gd name="connsiteY980" fmla="*/ 0 h 11880850"/>
              <a:gd name="connsiteX981" fmla="*/ 5977513 w 8101011"/>
              <a:gd name="connsiteY981" fmla="*/ 0 h 11880850"/>
              <a:gd name="connsiteX982" fmla="*/ 6050923 w 8101011"/>
              <a:gd name="connsiteY982" fmla="*/ 0 h 11880850"/>
              <a:gd name="connsiteX983" fmla="*/ 6054998 w 8101011"/>
              <a:gd name="connsiteY983" fmla="*/ 0 h 11880850"/>
              <a:gd name="connsiteX984" fmla="*/ 6056407 w 8101011"/>
              <a:gd name="connsiteY984" fmla="*/ 0 h 11880850"/>
              <a:gd name="connsiteX985" fmla="*/ 6059943 w 8101011"/>
              <a:gd name="connsiteY985" fmla="*/ 0 h 11880850"/>
              <a:gd name="connsiteX986" fmla="*/ 6077702 w 8101011"/>
              <a:gd name="connsiteY986" fmla="*/ 0 h 11880850"/>
              <a:gd name="connsiteX987" fmla="*/ 6110337 w 8101011"/>
              <a:gd name="connsiteY987" fmla="*/ 0 h 11880850"/>
              <a:gd name="connsiteX988" fmla="*/ 6113089 w 8101011"/>
              <a:gd name="connsiteY988" fmla="*/ 0 h 11880850"/>
              <a:gd name="connsiteX989" fmla="*/ 6116381 w 8101011"/>
              <a:gd name="connsiteY989" fmla="*/ 0 h 11880850"/>
              <a:gd name="connsiteX990" fmla="*/ 6123539 w 8101011"/>
              <a:gd name="connsiteY990" fmla="*/ 0 h 11880850"/>
              <a:gd name="connsiteX991" fmla="*/ 6127947 w 8101011"/>
              <a:gd name="connsiteY991" fmla="*/ 0 h 11880850"/>
              <a:gd name="connsiteX992" fmla="*/ 6128602 w 8101011"/>
              <a:gd name="connsiteY992" fmla="*/ 0 h 11880850"/>
              <a:gd name="connsiteX993" fmla="*/ 6150705 w 8101011"/>
              <a:gd name="connsiteY993" fmla="*/ 0 h 11880850"/>
              <a:gd name="connsiteX994" fmla="*/ 6152157 w 8101011"/>
              <a:gd name="connsiteY994" fmla="*/ 0 h 11880850"/>
              <a:gd name="connsiteX995" fmla="*/ 6154803 w 8101011"/>
              <a:gd name="connsiteY995" fmla="*/ 0 h 11880850"/>
              <a:gd name="connsiteX996" fmla="*/ 6157990 w 8101011"/>
              <a:gd name="connsiteY996" fmla="*/ 0 h 11880850"/>
              <a:gd name="connsiteX997" fmla="*/ 6172343 w 8101011"/>
              <a:gd name="connsiteY997" fmla="*/ 0 h 11880850"/>
              <a:gd name="connsiteX998" fmla="*/ 6290559 w 8101011"/>
              <a:gd name="connsiteY998" fmla="*/ 0 h 11880850"/>
              <a:gd name="connsiteX999" fmla="*/ 6299827 w 8101011"/>
              <a:gd name="connsiteY999" fmla="*/ 0 h 11880850"/>
              <a:gd name="connsiteX1000" fmla="*/ 6302933 w 8101011"/>
              <a:gd name="connsiteY1000" fmla="*/ 0 h 11880850"/>
              <a:gd name="connsiteX1001" fmla="*/ 6587387 w 8101011"/>
              <a:gd name="connsiteY1001" fmla="*/ 0 h 11880850"/>
              <a:gd name="connsiteX1002" fmla="*/ 7006881 w 8101011"/>
              <a:gd name="connsiteY1002" fmla="*/ 0 h 11880850"/>
              <a:gd name="connsiteX1003" fmla="*/ 7054053 w 8101011"/>
              <a:gd name="connsiteY1003" fmla="*/ 0 h 11880850"/>
              <a:gd name="connsiteX1004" fmla="*/ 7068162 w 8101011"/>
              <a:gd name="connsiteY1004" fmla="*/ 0 h 11880850"/>
              <a:gd name="connsiteX1005" fmla="*/ 7284188 w 8101011"/>
              <a:gd name="connsiteY1005" fmla="*/ 0 h 11880850"/>
              <a:gd name="connsiteX1006" fmla="*/ 7900283 w 8101011"/>
              <a:gd name="connsiteY1006" fmla="*/ 0 h 11880850"/>
              <a:gd name="connsiteX1007" fmla="*/ 7900069 w 8101011"/>
              <a:gd name="connsiteY1007" fmla="*/ 1594 h 11880850"/>
              <a:gd name="connsiteX1008" fmla="*/ 7899468 w 8101011"/>
              <a:gd name="connsiteY1008" fmla="*/ 6087 h 11880850"/>
              <a:gd name="connsiteX1009" fmla="*/ 7898865 w 8101011"/>
              <a:gd name="connsiteY1009" fmla="*/ 10580 h 11880850"/>
              <a:gd name="connsiteX1010" fmla="*/ 7898262 w 8101011"/>
              <a:gd name="connsiteY1010" fmla="*/ 15071 h 11880850"/>
              <a:gd name="connsiteX1011" fmla="*/ 7903837 w 8101011"/>
              <a:gd name="connsiteY1011" fmla="*/ 34759 h 11880850"/>
              <a:gd name="connsiteX1012" fmla="*/ 7905042 w 8101011"/>
              <a:gd name="connsiteY1012" fmla="*/ 25775 h 11880850"/>
              <a:gd name="connsiteX1013" fmla="*/ 7921613 w 8101011"/>
              <a:gd name="connsiteY1013" fmla="*/ 24718 h 11880850"/>
              <a:gd name="connsiteX1014" fmla="*/ 7918601 w 8101011"/>
              <a:gd name="connsiteY1014" fmla="*/ 47179 h 11880850"/>
              <a:gd name="connsiteX1015" fmla="*/ 7917397 w 8101011"/>
              <a:gd name="connsiteY1015" fmla="*/ 56164 h 11880850"/>
              <a:gd name="connsiteX1016" fmla="*/ 7916193 w 8101011"/>
              <a:gd name="connsiteY1016" fmla="*/ 65149 h 11880850"/>
              <a:gd name="connsiteX1017" fmla="*/ 7915590 w 8101011"/>
              <a:gd name="connsiteY1017" fmla="*/ 69640 h 11880850"/>
              <a:gd name="connsiteX1018" fmla="*/ 7907607 w 8101011"/>
              <a:gd name="connsiteY1018" fmla="*/ 67923 h 11880850"/>
              <a:gd name="connsiteX1019" fmla="*/ 7908209 w 8101011"/>
              <a:gd name="connsiteY1019" fmla="*/ 63430 h 11880850"/>
              <a:gd name="connsiteX1020" fmla="*/ 7909413 w 8101011"/>
              <a:gd name="connsiteY1020" fmla="*/ 54446 h 11880850"/>
              <a:gd name="connsiteX1021" fmla="*/ 7910618 w 8101011"/>
              <a:gd name="connsiteY1021" fmla="*/ 45461 h 11880850"/>
              <a:gd name="connsiteX1022" fmla="*/ 7911220 w 8101011"/>
              <a:gd name="connsiteY1022" fmla="*/ 40969 h 11880850"/>
              <a:gd name="connsiteX1023" fmla="*/ 7902031 w 8101011"/>
              <a:gd name="connsiteY1023" fmla="*/ 48235 h 11880850"/>
              <a:gd name="connsiteX1024" fmla="*/ 7897213 w 8101011"/>
              <a:gd name="connsiteY1024" fmla="*/ 84174 h 11880850"/>
              <a:gd name="connsiteX1025" fmla="*/ 7892395 w 8101011"/>
              <a:gd name="connsiteY1025" fmla="*/ 120112 h 11880850"/>
              <a:gd name="connsiteX1026" fmla="*/ 7885167 w 8101011"/>
              <a:gd name="connsiteY1026" fmla="*/ 174021 h 11880850"/>
              <a:gd name="connsiteX1027" fmla="*/ 7882759 w 8101011"/>
              <a:gd name="connsiteY1027" fmla="*/ 191988 h 11880850"/>
              <a:gd name="connsiteX1028" fmla="*/ 7874173 w 8101011"/>
              <a:gd name="connsiteY1028" fmla="*/ 194763 h 11880850"/>
              <a:gd name="connsiteX1029" fmla="*/ 7873571 w 8101011"/>
              <a:gd name="connsiteY1029" fmla="*/ 199255 h 11880850"/>
              <a:gd name="connsiteX1030" fmla="*/ 7878544 w 8101011"/>
              <a:gd name="connsiteY1030" fmla="*/ 223435 h 11880850"/>
              <a:gd name="connsiteX1031" fmla="*/ 7877941 w 8101011"/>
              <a:gd name="connsiteY1031" fmla="*/ 227927 h 11880850"/>
              <a:gd name="connsiteX1032" fmla="*/ 7875532 w 8101011"/>
              <a:gd name="connsiteY1032" fmla="*/ 245897 h 11880850"/>
              <a:gd name="connsiteX1033" fmla="*/ 7874327 w 8101011"/>
              <a:gd name="connsiteY1033" fmla="*/ 254880 h 11880850"/>
              <a:gd name="connsiteX1034" fmla="*/ 7881913 w 8101011"/>
              <a:gd name="connsiteY1034" fmla="*/ 250014 h 11880850"/>
              <a:gd name="connsiteX1035" fmla="*/ 7882915 w 8101011"/>
              <a:gd name="connsiteY1035" fmla="*/ 252106 h 11880850"/>
              <a:gd name="connsiteX1036" fmla="*/ 7882764 w 8101011"/>
              <a:gd name="connsiteY1036" fmla="*/ 253229 h 11880850"/>
              <a:gd name="connsiteX1037" fmla="*/ 7881710 w 8101011"/>
              <a:gd name="connsiteY1037" fmla="*/ 261092 h 11880850"/>
              <a:gd name="connsiteX1038" fmla="*/ 7872521 w 8101011"/>
              <a:gd name="connsiteY1038" fmla="*/ 268359 h 11880850"/>
              <a:gd name="connsiteX1039" fmla="*/ 7870715 w 8101011"/>
              <a:gd name="connsiteY1039" fmla="*/ 281834 h 11880850"/>
              <a:gd name="connsiteX1040" fmla="*/ 7867101 w 8101011"/>
              <a:gd name="connsiteY1040" fmla="*/ 308788 h 11880850"/>
              <a:gd name="connsiteX1041" fmla="*/ 7876291 w 8101011"/>
              <a:gd name="connsiteY1041" fmla="*/ 301522 h 11880850"/>
              <a:gd name="connsiteX1042" fmla="*/ 7873684 w 8101011"/>
              <a:gd name="connsiteY1042" fmla="*/ 320968 h 11880850"/>
              <a:gd name="connsiteX1043" fmla="*/ 7873985 w 8101011"/>
              <a:gd name="connsiteY1043" fmla="*/ 321221 h 11880850"/>
              <a:gd name="connsiteX1044" fmla="*/ 7879685 w 8101011"/>
              <a:gd name="connsiteY1044" fmla="*/ 326016 h 11880850"/>
              <a:gd name="connsiteX1045" fmla="*/ 7880264 w 8101011"/>
              <a:gd name="connsiteY1045" fmla="*/ 325486 h 11880850"/>
              <a:gd name="connsiteX1046" fmla="*/ 7882467 w 8101011"/>
              <a:gd name="connsiteY1046" fmla="*/ 316717 h 11880850"/>
              <a:gd name="connsiteX1047" fmla="*/ 7879455 w 8101011"/>
              <a:gd name="connsiteY1047" fmla="*/ 339179 h 11880850"/>
              <a:gd name="connsiteX1048" fmla="*/ 7877503 w 8101011"/>
              <a:gd name="connsiteY1048" fmla="*/ 353754 h 11880850"/>
              <a:gd name="connsiteX1049" fmla="*/ 7880823 w 8101011"/>
              <a:gd name="connsiteY1049" fmla="*/ 354469 h 11880850"/>
              <a:gd name="connsiteX1050" fmla="*/ 7884814 w 8101011"/>
              <a:gd name="connsiteY1050" fmla="*/ 355327 h 11880850"/>
              <a:gd name="connsiteX1051" fmla="*/ 7884213 w 8101011"/>
              <a:gd name="connsiteY1051" fmla="*/ 359819 h 11880850"/>
              <a:gd name="connsiteX1052" fmla="*/ 7883611 w 8101011"/>
              <a:gd name="connsiteY1052" fmla="*/ 364311 h 11880850"/>
              <a:gd name="connsiteX1053" fmla="*/ 7883009 w 8101011"/>
              <a:gd name="connsiteY1053" fmla="*/ 368804 h 11880850"/>
              <a:gd name="connsiteX1054" fmla="*/ 7887379 w 8101011"/>
              <a:gd name="connsiteY1054" fmla="*/ 397477 h 11880850"/>
              <a:gd name="connsiteX1055" fmla="*/ 7894761 w 8101011"/>
              <a:gd name="connsiteY1055" fmla="*/ 403686 h 11880850"/>
              <a:gd name="connsiteX1056" fmla="*/ 7895363 w 8101011"/>
              <a:gd name="connsiteY1056" fmla="*/ 399194 h 11880850"/>
              <a:gd name="connsiteX1057" fmla="*/ 7895965 w 8101011"/>
              <a:gd name="connsiteY1057" fmla="*/ 394702 h 11880850"/>
              <a:gd name="connsiteX1058" fmla="*/ 7891596 w 8101011"/>
              <a:gd name="connsiteY1058" fmla="*/ 366029 h 11880850"/>
              <a:gd name="connsiteX1059" fmla="*/ 7890993 w 8101011"/>
              <a:gd name="connsiteY1059" fmla="*/ 370523 h 11880850"/>
              <a:gd name="connsiteX1060" fmla="*/ 7884814 w 8101011"/>
              <a:gd name="connsiteY1060" fmla="*/ 355327 h 11880850"/>
              <a:gd name="connsiteX1061" fmla="*/ 7892197 w 8101011"/>
              <a:gd name="connsiteY1061" fmla="*/ 361537 h 11880850"/>
              <a:gd name="connsiteX1062" fmla="*/ 7893402 w 8101011"/>
              <a:gd name="connsiteY1062" fmla="*/ 352553 h 11880850"/>
              <a:gd name="connsiteX1063" fmla="*/ 7899579 w 8101011"/>
              <a:gd name="connsiteY1063" fmla="*/ 367747 h 11880850"/>
              <a:gd name="connsiteX1064" fmla="*/ 7898375 w 8101011"/>
              <a:gd name="connsiteY1064" fmla="*/ 376733 h 11880850"/>
              <a:gd name="connsiteX1065" fmla="*/ 7897773 w 8101011"/>
              <a:gd name="connsiteY1065" fmla="*/ 381224 h 11880850"/>
              <a:gd name="connsiteX1066" fmla="*/ 7896567 w 8101011"/>
              <a:gd name="connsiteY1066" fmla="*/ 390210 h 11880850"/>
              <a:gd name="connsiteX1067" fmla="*/ 7903950 w 8101011"/>
              <a:gd name="connsiteY1067" fmla="*/ 396420 h 11880850"/>
              <a:gd name="connsiteX1068" fmla="*/ 7901987 w 8101011"/>
              <a:gd name="connsiteY1068" fmla="*/ 349780 h 11880850"/>
              <a:gd name="connsiteX1069" fmla="*/ 7898219 w 8101011"/>
              <a:gd name="connsiteY1069" fmla="*/ 316615 h 11880850"/>
              <a:gd name="connsiteX1070" fmla="*/ 7898822 w 8101011"/>
              <a:gd name="connsiteY1070" fmla="*/ 312123 h 11880850"/>
              <a:gd name="connsiteX1071" fmla="*/ 7911177 w 8101011"/>
              <a:gd name="connsiteY1071" fmla="*/ 342512 h 11880850"/>
              <a:gd name="connsiteX1072" fmla="*/ 7910575 w 8101011"/>
              <a:gd name="connsiteY1072" fmla="*/ 347004 h 11880850"/>
              <a:gd name="connsiteX1073" fmla="*/ 7909371 w 8101011"/>
              <a:gd name="connsiteY1073" fmla="*/ 355989 h 11880850"/>
              <a:gd name="connsiteX1074" fmla="*/ 7919763 w 8101011"/>
              <a:gd name="connsiteY1074" fmla="*/ 339738 h 11880850"/>
              <a:gd name="connsiteX1075" fmla="*/ 7924191 w 8101011"/>
              <a:gd name="connsiteY1075" fmla="*/ 342135 h 11880850"/>
              <a:gd name="connsiteX1076" fmla="*/ 7925227 w 8101011"/>
              <a:gd name="connsiteY1076" fmla="*/ 344041 h 11880850"/>
              <a:gd name="connsiteX1077" fmla="*/ 7926544 w 8101011"/>
              <a:gd name="connsiteY1077" fmla="*/ 350441 h 11880850"/>
              <a:gd name="connsiteX1078" fmla="*/ 7926147 w 8101011"/>
              <a:gd name="connsiteY1078" fmla="*/ 345734 h 11880850"/>
              <a:gd name="connsiteX1079" fmla="*/ 7925227 w 8101011"/>
              <a:gd name="connsiteY1079" fmla="*/ 344041 h 11880850"/>
              <a:gd name="connsiteX1080" fmla="*/ 7922191 w 8101011"/>
              <a:gd name="connsiteY1080" fmla="*/ 329285 h 11880850"/>
              <a:gd name="connsiteX1081" fmla="*/ 7923377 w 8101011"/>
              <a:gd name="connsiteY1081" fmla="*/ 312784 h 11880850"/>
              <a:gd name="connsiteX1082" fmla="*/ 7915995 w 8101011"/>
              <a:gd name="connsiteY1082" fmla="*/ 306574 h 11880850"/>
              <a:gd name="connsiteX1083" fmla="*/ 7916597 w 8101011"/>
              <a:gd name="connsiteY1083" fmla="*/ 302083 h 11880850"/>
              <a:gd name="connsiteX1084" fmla="*/ 7923979 w 8101011"/>
              <a:gd name="connsiteY1084" fmla="*/ 308292 h 11880850"/>
              <a:gd name="connsiteX1085" fmla="*/ 7931963 w 8101011"/>
              <a:gd name="connsiteY1085" fmla="*/ 310011 h 11880850"/>
              <a:gd name="connsiteX1086" fmla="*/ 7933771 w 8101011"/>
              <a:gd name="connsiteY1086" fmla="*/ 296533 h 11880850"/>
              <a:gd name="connsiteX1087" fmla="*/ 7925183 w 8101011"/>
              <a:gd name="connsiteY1087" fmla="*/ 299307 h 11880850"/>
              <a:gd name="connsiteX1088" fmla="*/ 7926387 w 8101011"/>
              <a:gd name="connsiteY1088" fmla="*/ 290323 h 11880850"/>
              <a:gd name="connsiteX1089" fmla="*/ 7934372 w 8101011"/>
              <a:gd name="connsiteY1089" fmla="*/ 292042 h 11880850"/>
              <a:gd name="connsiteX1090" fmla="*/ 7934975 w 8101011"/>
              <a:gd name="connsiteY1090" fmla="*/ 287549 h 11880850"/>
              <a:gd name="connsiteX1091" fmla="*/ 7940551 w 8101011"/>
              <a:gd name="connsiteY1091" fmla="*/ 307237 h 11880850"/>
              <a:gd name="connsiteX1092" fmla="*/ 7939346 w 8101011"/>
              <a:gd name="connsiteY1092" fmla="*/ 316221 h 11880850"/>
              <a:gd name="connsiteX1093" fmla="*/ 7938141 w 8101011"/>
              <a:gd name="connsiteY1093" fmla="*/ 325206 h 11880850"/>
              <a:gd name="connsiteX1094" fmla="*/ 7935130 w 8101011"/>
              <a:gd name="connsiteY1094" fmla="*/ 347667 h 11880850"/>
              <a:gd name="connsiteX1095" fmla="*/ 7944317 w 8101011"/>
              <a:gd name="connsiteY1095" fmla="*/ 340401 h 11880850"/>
              <a:gd name="connsiteX1096" fmla="*/ 7951701 w 8101011"/>
              <a:gd name="connsiteY1096" fmla="*/ 346611 h 11880850"/>
              <a:gd name="connsiteX1097" fmla="*/ 7941909 w 8101011"/>
              <a:gd name="connsiteY1097" fmla="*/ 358369 h 11880850"/>
              <a:gd name="connsiteX1098" fmla="*/ 7948690 w 8101011"/>
              <a:gd name="connsiteY1098" fmla="*/ 369073 h 11880850"/>
              <a:gd name="connsiteX1099" fmla="*/ 7948087 w 8101011"/>
              <a:gd name="connsiteY1099" fmla="*/ 373564 h 11880850"/>
              <a:gd name="connsiteX1100" fmla="*/ 7946281 w 8101011"/>
              <a:gd name="connsiteY1100" fmla="*/ 387042 h 11880850"/>
              <a:gd name="connsiteX1101" fmla="*/ 7948087 w 8101011"/>
              <a:gd name="connsiteY1101" fmla="*/ 373564 h 11880850"/>
              <a:gd name="connsiteX1102" fmla="*/ 7956673 w 8101011"/>
              <a:gd name="connsiteY1102" fmla="*/ 370791 h 11880850"/>
              <a:gd name="connsiteX1103" fmla="*/ 7959081 w 8101011"/>
              <a:gd name="connsiteY1103" fmla="*/ 352822 h 11880850"/>
              <a:gd name="connsiteX1104" fmla="*/ 7976255 w 8101011"/>
              <a:gd name="connsiteY1104" fmla="*/ 347273 h 11880850"/>
              <a:gd name="connsiteX1105" fmla="*/ 7984240 w 8101011"/>
              <a:gd name="connsiteY1105" fmla="*/ 348992 h 11880850"/>
              <a:gd name="connsiteX1106" fmla="*/ 7982433 w 8101011"/>
              <a:gd name="connsiteY1106" fmla="*/ 362468 h 11880850"/>
              <a:gd name="connsiteX1107" fmla="*/ 7991621 w 8101011"/>
              <a:gd name="connsiteY1107" fmla="*/ 355202 h 11880850"/>
              <a:gd name="connsiteX1108" fmla="*/ 8000209 w 8101011"/>
              <a:gd name="connsiteY1108" fmla="*/ 352428 h 11880850"/>
              <a:gd name="connsiteX1109" fmla="*/ 7998401 w 8101011"/>
              <a:gd name="connsiteY1109" fmla="*/ 365904 h 11880850"/>
              <a:gd name="connsiteX1110" fmla="*/ 8006387 w 8101011"/>
              <a:gd name="connsiteY1110" fmla="*/ 367622 h 11880850"/>
              <a:gd name="connsiteX1111" fmla="*/ 7986803 w 8101011"/>
              <a:gd name="connsiteY1111" fmla="*/ 391140 h 11880850"/>
              <a:gd name="connsiteX1112" fmla="*/ 7984997 w 8101011"/>
              <a:gd name="connsiteY1112" fmla="*/ 404616 h 11880850"/>
              <a:gd name="connsiteX1113" fmla="*/ 7975809 w 8101011"/>
              <a:gd name="connsiteY1113" fmla="*/ 411883 h 11880850"/>
              <a:gd name="connsiteX1114" fmla="*/ 7981985 w 8101011"/>
              <a:gd name="connsiteY1114" fmla="*/ 427078 h 11880850"/>
              <a:gd name="connsiteX1115" fmla="*/ 7981383 w 8101011"/>
              <a:gd name="connsiteY1115" fmla="*/ 431571 h 11880850"/>
              <a:gd name="connsiteX1116" fmla="*/ 8019345 w 8101011"/>
              <a:gd name="connsiteY1116" fmla="*/ 393520 h 11880850"/>
              <a:gd name="connsiteX1117" fmla="*/ 8026725 w 8101011"/>
              <a:gd name="connsiteY1117" fmla="*/ 399730 h 11880850"/>
              <a:gd name="connsiteX1118" fmla="*/ 8029133 w 8101011"/>
              <a:gd name="connsiteY1118" fmla="*/ 381762 h 11880850"/>
              <a:gd name="connsiteX1119" fmla="*/ 8037722 w 8101011"/>
              <a:gd name="connsiteY1119" fmla="*/ 378988 h 11880850"/>
              <a:gd name="connsiteX1120" fmla="*/ 8037119 w 8101011"/>
              <a:gd name="connsiteY1120" fmla="*/ 383480 h 11880850"/>
              <a:gd name="connsiteX1121" fmla="*/ 8036517 w 8101011"/>
              <a:gd name="connsiteY1121" fmla="*/ 387973 h 11880850"/>
              <a:gd name="connsiteX1122" fmla="*/ 8035914 w 8101011"/>
              <a:gd name="connsiteY1122" fmla="*/ 392465 h 11880850"/>
              <a:gd name="connsiteX1123" fmla="*/ 8043898 w 8101011"/>
              <a:gd name="connsiteY1123" fmla="*/ 394183 h 11880850"/>
              <a:gd name="connsiteX1124" fmla="*/ 8043296 w 8101011"/>
              <a:gd name="connsiteY1124" fmla="*/ 398675 h 11880850"/>
              <a:gd name="connsiteX1125" fmla="*/ 8040396 w 8101011"/>
              <a:gd name="connsiteY1125" fmla="*/ 404984 h 11880850"/>
              <a:gd name="connsiteX1126" fmla="*/ 8033505 w 8101011"/>
              <a:gd name="connsiteY1126" fmla="*/ 410435 h 11880850"/>
              <a:gd name="connsiteX1127" fmla="*/ 8032904 w 8101011"/>
              <a:gd name="connsiteY1127" fmla="*/ 414927 h 11880850"/>
              <a:gd name="connsiteX1128" fmla="*/ 8031699 w 8101011"/>
              <a:gd name="connsiteY1128" fmla="*/ 423911 h 11880850"/>
              <a:gd name="connsiteX1129" fmla="*/ 8040396 w 8101011"/>
              <a:gd name="connsiteY1129" fmla="*/ 404984 h 11880850"/>
              <a:gd name="connsiteX1130" fmla="*/ 8042693 w 8101011"/>
              <a:gd name="connsiteY1130" fmla="*/ 403168 h 11880850"/>
              <a:gd name="connsiteX1131" fmla="*/ 8042091 w 8101011"/>
              <a:gd name="connsiteY1131" fmla="*/ 407659 h 11880850"/>
              <a:gd name="connsiteX1132" fmla="*/ 8051281 w 8101011"/>
              <a:gd name="connsiteY1132" fmla="*/ 400393 h 11880850"/>
              <a:gd name="connsiteX1133" fmla="*/ 8059265 w 8101011"/>
              <a:gd name="connsiteY1133" fmla="*/ 402110 h 11880850"/>
              <a:gd name="connsiteX1134" fmla="*/ 8056855 w 8101011"/>
              <a:gd name="connsiteY1134" fmla="*/ 420080 h 11880850"/>
              <a:gd name="connsiteX1135" fmla="*/ 8064839 w 8101011"/>
              <a:gd name="connsiteY1135" fmla="*/ 421799 h 11880850"/>
              <a:gd name="connsiteX1136" fmla="*/ 8070416 w 8101011"/>
              <a:gd name="connsiteY1136" fmla="*/ 441486 h 11880850"/>
              <a:gd name="connsiteX1137" fmla="*/ 8069815 w 8101011"/>
              <a:gd name="connsiteY1137" fmla="*/ 445978 h 11880850"/>
              <a:gd name="connsiteX1138" fmla="*/ 8061227 w 8101011"/>
              <a:gd name="connsiteY1138" fmla="*/ 448752 h 11880850"/>
              <a:gd name="connsiteX1139" fmla="*/ 8054601 w 8101011"/>
              <a:gd name="connsiteY1139" fmla="*/ 498168 h 11880850"/>
              <a:gd name="connsiteX1140" fmla="*/ 8048424 w 8101011"/>
              <a:gd name="connsiteY1140" fmla="*/ 482972 h 11880850"/>
              <a:gd name="connsiteX1141" fmla="*/ 8046015 w 8101011"/>
              <a:gd name="connsiteY1141" fmla="*/ 500942 h 11880850"/>
              <a:gd name="connsiteX1142" fmla="*/ 8039237 w 8101011"/>
              <a:gd name="connsiteY1142" fmla="*/ 490239 h 11880850"/>
              <a:gd name="connsiteX1143" fmla="*/ 8033363 w 8101011"/>
              <a:gd name="connsiteY1143" fmla="*/ 513626 h 11880850"/>
              <a:gd name="connsiteX1144" fmla="*/ 8027637 w 8101011"/>
              <a:gd name="connsiteY1144" fmla="*/ 515474 h 11880850"/>
              <a:gd name="connsiteX1145" fmla="*/ 8032628 w 8101011"/>
              <a:gd name="connsiteY1145" fmla="*/ 516548 h 11880850"/>
              <a:gd name="connsiteX1146" fmla="*/ 8021615 w 8101011"/>
              <a:gd name="connsiteY1146" fmla="*/ 560397 h 11880850"/>
              <a:gd name="connsiteX1147" fmla="*/ 8029600 w 8101011"/>
              <a:gd name="connsiteY1147" fmla="*/ 562115 h 11880850"/>
              <a:gd name="connsiteX1148" fmla="*/ 8031407 w 8101011"/>
              <a:gd name="connsiteY1148" fmla="*/ 548640 h 11880850"/>
              <a:gd name="connsiteX1149" fmla="*/ 8038788 w 8101011"/>
              <a:gd name="connsiteY1149" fmla="*/ 554849 h 11880850"/>
              <a:gd name="connsiteX1150" fmla="*/ 8036380 w 8101011"/>
              <a:gd name="connsiteY1150" fmla="*/ 572819 h 11880850"/>
              <a:gd name="connsiteX1151" fmla="*/ 8034573 w 8101011"/>
              <a:gd name="connsiteY1151" fmla="*/ 586296 h 11880850"/>
              <a:gd name="connsiteX1152" fmla="*/ 8032765 w 8101011"/>
              <a:gd name="connsiteY1152" fmla="*/ 599773 h 11880850"/>
              <a:gd name="connsiteX1153" fmla="*/ 8040750 w 8101011"/>
              <a:gd name="connsiteY1153" fmla="*/ 601492 h 11880850"/>
              <a:gd name="connsiteX1154" fmla="*/ 8042557 w 8101011"/>
              <a:gd name="connsiteY1154" fmla="*/ 588014 h 11880850"/>
              <a:gd name="connsiteX1155" fmla="*/ 8051145 w 8101011"/>
              <a:gd name="connsiteY1155" fmla="*/ 585240 h 11880850"/>
              <a:gd name="connsiteX1156" fmla="*/ 8051747 w 8101011"/>
              <a:gd name="connsiteY1156" fmla="*/ 580747 h 11880850"/>
              <a:gd name="connsiteX1157" fmla="*/ 8053553 w 8101011"/>
              <a:gd name="connsiteY1157" fmla="*/ 567271 h 11880850"/>
              <a:gd name="connsiteX1158" fmla="*/ 8055361 w 8101011"/>
              <a:gd name="connsiteY1158" fmla="*/ 553794 h 11880850"/>
              <a:gd name="connsiteX1159" fmla="*/ 8063344 w 8101011"/>
              <a:gd name="connsiteY1159" fmla="*/ 555511 h 11880850"/>
              <a:gd name="connsiteX1160" fmla="*/ 8063946 w 8101011"/>
              <a:gd name="connsiteY1160" fmla="*/ 551019 h 11880850"/>
              <a:gd name="connsiteX1161" fmla="*/ 8064548 w 8101011"/>
              <a:gd name="connsiteY1161" fmla="*/ 546528 h 11880850"/>
              <a:gd name="connsiteX1162" fmla="*/ 8065075 w 8101011"/>
              <a:gd name="connsiteY1162" fmla="*/ 542596 h 11880850"/>
              <a:gd name="connsiteX1163" fmla="*/ 8065151 w 8101011"/>
              <a:gd name="connsiteY1163" fmla="*/ 542036 h 11880850"/>
              <a:gd name="connsiteX1164" fmla="*/ 8073945 w 8101011"/>
              <a:gd name="connsiteY1164" fmla="*/ 530061 h 11880850"/>
              <a:gd name="connsiteX1165" fmla="*/ 8076748 w 8101011"/>
              <a:gd name="connsiteY1165" fmla="*/ 516800 h 11880850"/>
              <a:gd name="connsiteX1166" fmla="*/ 8079158 w 8101011"/>
              <a:gd name="connsiteY1166" fmla="*/ 498829 h 11880850"/>
              <a:gd name="connsiteX1167" fmla="*/ 8072377 w 8101011"/>
              <a:gd name="connsiteY1167" fmla="*/ 488127 h 11880850"/>
              <a:gd name="connsiteX1168" fmla="*/ 8082168 w 8101011"/>
              <a:gd name="connsiteY1168" fmla="*/ 476368 h 11880850"/>
              <a:gd name="connsiteX1169" fmla="*/ 8091959 w 8101011"/>
              <a:gd name="connsiteY1169" fmla="*/ 464610 h 11880850"/>
              <a:gd name="connsiteX1170" fmla="*/ 8090153 w 8101011"/>
              <a:gd name="connsiteY1170" fmla="*/ 478086 h 11880850"/>
              <a:gd name="connsiteX1171" fmla="*/ 8074942 w 8101011"/>
              <a:gd name="connsiteY1171" fmla="*/ 530275 h 11880850"/>
              <a:gd name="connsiteX1172" fmla="*/ 8081721 w 8101011"/>
              <a:gd name="connsiteY1172" fmla="*/ 540978 h 11880850"/>
              <a:gd name="connsiteX1173" fmla="*/ 8080517 w 8101011"/>
              <a:gd name="connsiteY1173" fmla="*/ 549963 h 11880850"/>
              <a:gd name="connsiteX1174" fmla="*/ 8075096 w 8101011"/>
              <a:gd name="connsiteY1174" fmla="*/ 590394 h 11880850"/>
              <a:gd name="connsiteX1175" fmla="*/ 8081877 w 8101011"/>
              <a:gd name="connsiteY1175" fmla="*/ 601097 h 11880850"/>
              <a:gd name="connsiteX1176" fmla="*/ 8079469 w 8101011"/>
              <a:gd name="connsiteY1176" fmla="*/ 619065 h 11880850"/>
              <a:gd name="connsiteX1177" fmla="*/ 8078865 w 8101011"/>
              <a:gd name="connsiteY1177" fmla="*/ 623558 h 11880850"/>
              <a:gd name="connsiteX1178" fmla="*/ 8078264 w 8101011"/>
              <a:gd name="connsiteY1178" fmla="*/ 628051 h 11880850"/>
              <a:gd name="connsiteX1179" fmla="*/ 8077661 w 8101011"/>
              <a:gd name="connsiteY1179" fmla="*/ 632542 h 11880850"/>
              <a:gd name="connsiteX1180" fmla="*/ 8083235 w 8101011"/>
              <a:gd name="connsiteY1180" fmla="*/ 652229 h 11880850"/>
              <a:gd name="connsiteX1181" fmla="*/ 8084440 w 8101011"/>
              <a:gd name="connsiteY1181" fmla="*/ 643246 h 11880850"/>
              <a:gd name="connsiteX1182" fmla="*/ 8101011 w 8101011"/>
              <a:gd name="connsiteY1182" fmla="*/ 642190 h 11880850"/>
              <a:gd name="connsiteX1183" fmla="*/ 8098000 w 8101011"/>
              <a:gd name="connsiteY1183" fmla="*/ 664650 h 11880850"/>
              <a:gd name="connsiteX1184" fmla="*/ 8096795 w 8101011"/>
              <a:gd name="connsiteY1184" fmla="*/ 673634 h 11880850"/>
              <a:gd name="connsiteX1185" fmla="*/ 8095591 w 8101011"/>
              <a:gd name="connsiteY1185" fmla="*/ 682620 h 11880850"/>
              <a:gd name="connsiteX1186" fmla="*/ 8094989 w 8101011"/>
              <a:gd name="connsiteY1186" fmla="*/ 687110 h 11880850"/>
              <a:gd name="connsiteX1187" fmla="*/ 8087005 w 8101011"/>
              <a:gd name="connsiteY1187" fmla="*/ 685394 h 11880850"/>
              <a:gd name="connsiteX1188" fmla="*/ 8087607 w 8101011"/>
              <a:gd name="connsiteY1188" fmla="*/ 680901 h 11880850"/>
              <a:gd name="connsiteX1189" fmla="*/ 8088811 w 8101011"/>
              <a:gd name="connsiteY1189" fmla="*/ 671917 h 11880850"/>
              <a:gd name="connsiteX1190" fmla="*/ 8090016 w 8101011"/>
              <a:gd name="connsiteY1190" fmla="*/ 662933 h 11880850"/>
              <a:gd name="connsiteX1191" fmla="*/ 8090619 w 8101011"/>
              <a:gd name="connsiteY1191" fmla="*/ 658441 h 11880850"/>
              <a:gd name="connsiteX1192" fmla="*/ 8081428 w 8101011"/>
              <a:gd name="connsiteY1192" fmla="*/ 665706 h 11880850"/>
              <a:gd name="connsiteX1193" fmla="*/ 8076611 w 8101011"/>
              <a:gd name="connsiteY1193" fmla="*/ 701644 h 11880850"/>
              <a:gd name="connsiteX1194" fmla="*/ 8071794 w 8101011"/>
              <a:gd name="connsiteY1194" fmla="*/ 737584 h 11880850"/>
              <a:gd name="connsiteX1195" fmla="*/ 8064566 w 8101011"/>
              <a:gd name="connsiteY1195" fmla="*/ 791492 h 11880850"/>
              <a:gd name="connsiteX1196" fmla="*/ 8062158 w 8101011"/>
              <a:gd name="connsiteY1196" fmla="*/ 809459 h 11880850"/>
              <a:gd name="connsiteX1197" fmla="*/ 8053572 w 8101011"/>
              <a:gd name="connsiteY1197" fmla="*/ 812234 h 11880850"/>
              <a:gd name="connsiteX1198" fmla="*/ 8052970 w 8101011"/>
              <a:gd name="connsiteY1198" fmla="*/ 816726 h 11880850"/>
              <a:gd name="connsiteX1199" fmla="*/ 8057941 w 8101011"/>
              <a:gd name="connsiteY1199" fmla="*/ 840907 h 11880850"/>
              <a:gd name="connsiteX1200" fmla="*/ 8057339 w 8101011"/>
              <a:gd name="connsiteY1200" fmla="*/ 845398 h 11880850"/>
              <a:gd name="connsiteX1201" fmla="*/ 8054931 w 8101011"/>
              <a:gd name="connsiteY1201" fmla="*/ 863368 h 11880850"/>
              <a:gd name="connsiteX1202" fmla="*/ 8053726 w 8101011"/>
              <a:gd name="connsiteY1202" fmla="*/ 872350 h 11880850"/>
              <a:gd name="connsiteX1203" fmla="*/ 8061312 w 8101011"/>
              <a:gd name="connsiteY1203" fmla="*/ 867484 h 11880850"/>
              <a:gd name="connsiteX1204" fmla="*/ 8062313 w 8101011"/>
              <a:gd name="connsiteY1204" fmla="*/ 869578 h 11880850"/>
              <a:gd name="connsiteX1205" fmla="*/ 8062163 w 8101011"/>
              <a:gd name="connsiteY1205" fmla="*/ 870700 h 11880850"/>
              <a:gd name="connsiteX1206" fmla="*/ 8061109 w 8101011"/>
              <a:gd name="connsiteY1206" fmla="*/ 878562 h 11880850"/>
              <a:gd name="connsiteX1207" fmla="*/ 8051920 w 8101011"/>
              <a:gd name="connsiteY1207" fmla="*/ 885829 h 11880850"/>
              <a:gd name="connsiteX1208" fmla="*/ 8050113 w 8101011"/>
              <a:gd name="connsiteY1208" fmla="*/ 899306 h 11880850"/>
              <a:gd name="connsiteX1209" fmla="*/ 8046499 w 8101011"/>
              <a:gd name="connsiteY1209" fmla="*/ 926259 h 11880850"/>
              <a:gd name="connsiteX1210" fmla="*/ 8055689 w 8101011"/>
              <a:gd name="connsiteY1210" fmla="*/ 918993 h 11880850"/>
              <a:gd name="connsiteX1211" fmla="*/ 8051474 w 8101011"/>
              <a:gd name="connsiteY1211" fmla="*/ 950439 h 11880850"/>
              <a:gd name="connsiteX1212" fmla="*/ 8061865 w 8101011"/>
              <a:gd name="connsiteY1212" fmla="*/ 934188 h 11880850"/>
              <a:gd name="connsiteX1213" fmla="*/ 8058854 w 8101011"/>
              <a:gd name="connsiteY1213" fmla="*/ 956650 h 11880850"/>
              <a:gd name="connsiteX1214" fmla="*/ 8052231 w 8101011"/>
              <a:gd name="connsiteY1214" fmla="*/ 1006065 h 11880850"/>
              <a:gd name="connsiteX1215" fmla="*/ 8050423 w 8101011"/>
              <a:gd name="connsiteY1215" fmla="*/ 1019541 h 11880850"/>
              <a:gd name="connsiteX1216" fmla="*/ 8049821 w 8101011"/>
              <a:gd name="connsiteY1216" fmla="*/ 1024033 h 11880850"/>
              <a:gd name="connsiteX1217" fmla="*/ 8048616 w 8101011"/>
              <a:gd name="connsiteY1217" fmla="*/ 1033019 h 11880850"/>
              <a:gd name="connsiteX1218" fmla="*/ 8048015 w 8101011"/>
              <a:gd name="connsiteY1218" fmla="*/ 1037511 h 11880850"/>
              <a:gd name="connsiteX1219" fmla="*/ 8047412 w 8101011"/>
              <a:gd name="connsiteY1219" fmla="*/ 1042003 h 11880850"/>
              <a:gd name="connsiteX1220" fmla="*/ 8046810 w 8101011"/>
              <a:gd name="connsiteY1220" fmla="*/ 1046497 h 11880850"/>
              <a:gd name="connsiteX1221" fmla="*/ 8045606 w 8101011"/>
              <a:gd name="connsiteY1221" fmla="*/ 1055480 h 11880850"/>
              <a:gd name="connsiteX1222" fmla="*/ 8038981 w 8101011"/>
              <a:gd name="connsiteY1222" fmla="*/ 1104894 h 11880850"/>
              <a:gd name="connsiteX1223" fmla="*/ 8029793 w 8101011"/>
              <a:gd name="connsiteY1223" fmla="*/ 1112161 h 11880850"/>
              <a:gd name="connsiteX1224" fmla="*/ 8031599 w 8101011"/>
              <a:gd name="connsiteY1224" fmla="*/ 1098685 h 11880850"/>
              <a:gd name="connsiteX1225" fmla="*/ 8032201 w 8101011"/>
              <a:gd name="connsiteY1225" fmla="*/ 1094191 h 11880850"/>
              <a:gd name="connsiteX1226" fmla="*/ 8025421 w 8101011"/>
              <a:gd name="connsiteY1226" fmla="*/ 1083489 h 11880850"/>
              <a:gd name="connsiteX1227" fmla="*/ 8015029 w 8101011"/>
              <a:gd name="connsiteY1227" fmla="*/ 1099741 h 11880850"/>
              <a:gd name="connsiteX1228" fmla="*/ 8013223 w 8101011"/>
              <a:gd name="connsiteY1228" fmla="*/ 1113217 h 11880850"/>
              <a:gd name="connsiteX1229" fmla="*/ 8012620 w 8101011"/>
              <a:gd name="connsiteY1229" fmla="*/ 1117710 h 11880850"/>
              <a:gd name="connsiteX1230" fmla="*/ 8010813 w 8101011"/>
              <a:gd name="connsiteY1230" fmla="*/ 1131186 h 11880850"/>
              <a:gd name="connsiteX1231" fmla="*/ 8018193 w 8101011"/>
              <a:gd name="connsiteY1231" fmla="*/ 1137397 h 11880850"/>
              <a:gd name="connsiteX1232" fmla="*/ 8018797 w 8101011"/>
              <a:gd name="connsiteY1232" fmla="*/ 1132904 h 11880850"/>
              <a:gd name="connsiteX1233" fmla="*/ 8019399 w 8101011"/>
              <a:gd name="connsiteY1233" fmla="*/ 1128413 h 11880850"/>
              <a:gd name="connsiteX1234" fmla="*/ 8020603 w 8101011"/>
              <a:gd name="connsiteY1234" fmla="*/ 1119428 h 11880850"/>
              <a:gd name="connsiteX1235" fmla="*/ 8021206 w 8101011"/>
              <a:gd name="connsiteY1235" fmla="*/ 1114936 h 11880850"/>
              <a:gd name="connsiteX1236" fmla="*/ 8024373 w 8101011"/>
              <a:gd name="connsiteY1236" fmla="*/ 1152593 h 11880850"/>
              <a:gd name="connsiteX1237" fmla="*/ 8016989 w 8101011"/>
              <a:gd name="connsiteY1237" fmla="*/ 1146382 h 11880850"/>
              <a:gd name="connsiteX1238" fmla="*/ 8008675 w 8101011"/>
              <a:gd name="connsiteY1238" fmla="*/ 1159382 h 11880850"/>
              <a:gd name="connsiteX1239" fmla="*/ 8008123 w 8101011"/>
              <a:gd name="connsiteY1239" fmla="*/ 1158918 h 11880850"/>
              <a:gd name="connsiteX1240" fmla="*/ 8011173 w 8101011"/>
              <a:gd name="connsiteY1240" fmla="*/ 1151485 h 11880850"/>
              <a:gd name="connsiteX1241" fmla="*/ 8010211 w 8101011"/>
              <a:gd name="connsiteY1241" fmla="*/ 1135679 h 11880850"/>
              <a:gd name="connsiteX1242" fmla="*/ 8009007 w 8101011"/>
              <a:gd name="connsiteY1242" fmla="*/ 1144664 h 11880850"/>
              <a:gd name="connsiteX1243" fmla="*/ 7999817 w 8101011"/>
              <a:gd name="connsiteY1243" fmla="*/ 1151931 h 11880850"/>
              <a:gd name="connsiteX1244" fmla="*/ 7999215 w 8101011"/>
              <a:gd name="connsiteY1244" fmla="*/ 1156422 h 11880850"/>
              <a:gd name="connsiteX1245" fmla="*/ 8007201 w 8101011"/>
              <a:gd name="connsiteY1245" fmla="*/ 1158141 h 11880850"/>
              <a:gd name="connsiteX1246" fmla="*/ 8008123 w 8101011"/>
              <a:gd name="connsiteY1246" fmla="*/ 1158918 h 11880850"/>
              <a:gd name="connsiteX1247" fmla="*/ 8006599 w 8101011"/>
              <a:gd name="connsiteY1247" fmla="*/ 1162633 h 11880850"/>
              <a:gd name="connsiteX1248" fmla="*/ 8008675 w 8101011"/>
              <a:gd name="connsiteY1248" fmla="*/ 1159382 h 11880850"/>
              <a:gd name="connsiteX1249" fmla="*/ 8014581 w 8101011"/>
              <a:gd name="connsiteY1249" fmla="*/ 1164350 h 11880850"/>
              <a:gd name="connsiteX1250" fmla="*/ 8006150 w 8101011"/>
              <a:gd name="connsiteY1250" fmla="*/ 1227243 h 11880850"/>
              <a:gd name="connsiteX1251" fmla="*/ 8004343 w 8101011"/>
              <a:gd name="connsiteY1251" fmla="*/ 1240720 h 11880850"/>
              <a:gd name="connsiteX1252" fmla="*/ 8000729 w 8101011"/>
              <a:gd name="connsiteY1252" fmla="*/ 1267674 h 11880850"/>
              <a:gd name="connsiteX1253" fmla="*/ 8003741 w 8101011"/>
              <a:gd name="connsiteY1253" fmla="*/ 1245212 h 11880850"/>
              <a:gd name="connsiteX1254" fmla="*/ 7998167 w 8101011"/>
              <a:gd name="connsiteY1254" fmla="*/ 1225525 h 11880850"/>
              <a:gd name="connsiteX1255" fmla="*/ 7992747 w 8101011"/>
              <a:gd name="connsiteY1255" fmla="*/ 1265956 h 11880850"/>
              <a:gd name="connsiteX1256" fmla="*/ 7990337 w 8101011"/>
              <a:gd name="connsiteY1256" fmla="*/ 1283925 h 11880850"/>
              <a:gd name="connsiteX1257" fmla="*/ 7997719 w 8101011"/>
              <a:gd name="connsiteY1257" fmla="*/ 1290136 h 11880850"/>
              <a:gd name="connsiteX1258" fmla="*/ 8006306 w 8101011"/>
              <a:gd name="connsiteY1258" fmla="*/ 1287362 h 11880850"/>
              <a:gd name="connsiteX1259" fmla="*/ 8002091 w 8101011"/>
              <a:gd name="connsiteY1259" fmla="*/ 1318808 h 11880850"/>
              <a:gd name="connsiteX1260" fmla="*/ 7994105 w 8101011"/>
              <a:gd name="connsiteY1260" fmla="*/ 1317089 h 11880850"/>
              <a:gd name="connsiteX1261" fmla="*/ 8000885 w 8101011"/>
              <a:gd name="connsiteY1261" fmla="*/ 1327792 h 11880850"/>
              <a:gd name="connsiteX1262" fmla="*/ 8000283 w 8101011"/>
              <a:gd name="connsiteY1262" fmla="*/ 1332284 h 11880850"/>
              <a:gd name="connsiteX1263" fmla="*/ 7998532 w 8101011"/>
              <a:gd name="connsiteY1263" fmla="*/ 1345353 h 11880850"/>
              <a:gd name="connsiteX1264" fmla="*/ 7998543 w 8101011"/>
              <a:gd name="connsiteY1264" fmla="*/ 1345269 h 11880850"/>
              <a:gd name="connsiteX1265" fmla="*/ 7998503 w 8101011"/>
              <a:gd name="connsiteY1265" fmla="*/ 1345569 h 11880850"/>
              <a:gd name="connsiteX1266" fmla="*/ 7998489 w 8101011"/>
              <a:gd name="connsiteY1266" fmla="*/ 1345670 h 11880850"/>
              <a:gd name="connsiteX1267" fmla="*/ 7998487 w 8101011"/>
              <a:gd name="connsiteY1267" fmla="*/ 1345685 h 11880850"/>
              <a:gd name="connsiteX1268" fmla="*/ 7998486 w 8101011"/>
              <a:gd name="connsiteY1268" fmla="*/ 1345693 h 11880850"/>
              <a:gd name="connsiteX1269" fmla="*/ 7998485 w 8101011"/>
              <a:gd name="connsiteY1269" fmla="*/ 1345702 h 11880850"/>
              <a:gd name="connsiteX1270" fmla="*/ 7998483 w 8101011"/>
              <a:gd name="connsiteY1270" fmla="*/ 1345713 h 11880850"/>
              <a:gd name="connsiteX1271" fmla="*/ 7998481 w 8101011"/>
              <a:gd name="connsiteY1271" fmla="*/ 1345733 h 11880850"/>
              <a:gd name="connsiteX1272" fmla="*/ 7998481 w 8101011"/>
              <a:gd name="connsiteY1272" fmla="*/ 1345731 h 11880850"/>
              <a:gd name="connsiteX1273" fmla="*/ 7998481 w 8101011"/>
              <a:gd name="connsiteY1273" fmla="*/ 1345734 h 11880850"/>
              <a:gd name="connsiteX1274" fmla="*/ 7998479 w 8101011"/>
              <a:gd name="connsiteY1274" fmla="*/ 1345741 h 11880850"/>
              <a:gd name="connsiteX1275" fmla="*/ 7998481 w 8101011"/>
              <a:gd name="connsiteY1275" fmla="*/ 1345735 h 11880850"/>
              <a:gd name="connsiteX1276" fmla="*/ 7998479 w 8101011"/>
              <a:gd name="connsiteY1276" fmla="*/ 1345742 h 11880850"/>
              <a:gd name="connsiteX1277" fmla="*/ 7998479 w 8101011"/>
              <a:gd name="connsiteY1277" fmla="*/ 1345743 h 11880850"/>
              <a:gd name="connsiteX1278" fmla="*/ 7998478 w 8101011"/>
              <a:gd name="connsiteY1278" fmla="*/ 1345752 h 11880850"/>
              <a:gd name="connsiteX1279" fmla="*/ 7998101 w 8101011"/>
              <a:gd name="connsiteY1279" fmla="*/ 1348568 h 11880850"/>
              <a:gd name="connsiteX1280" fmla="*/ 7997273 w 8101011"/>
              <a:gd name="connsiteY1280" fmla="*/ 1354745 h 11880850"/>
              <a:gd name="connsiteX1281" fmla="*/ 7989889 w 8101011"/>
              <a:gd name="connsiteY1281" fmla="*/ 1348534 h 11880850"/>
              <a:gd name="connsiteX1282" fmla="*/ 7979498 w 8101011"/>
              <a:gd name="connsiteY1282" fmla="*/ 1364787 h 11880850"/>
              <a:gd name="connsiteX1283" fmla="*/ 7980100 w 8101011"/>
              <a:gd name="connsiteY1283" fmla="*/ 1360293 h 11880850"/>
              <a:gd name="connsiteX1284" fmla="*/ 7970910 w 8101011"/>
              <a:gd name="connsiteY1284" fmla="*/ 1367560 h 11880850"/>
              <a:gd name="connsiteX1285" fmla="*/ 7971495 w 8101011"/>
              <a:gd name="connsiteY1285" fmla="*/ 1386173 h 11880850"/>
              <a:gd name="connsiteX1286" fmla="*/ 7969225 w 8101011"/>
              <a:gd name="connsiteY1286" fmla="*/ 1393452 h 11880850"/>
              <a:gd name="connsiteX1287" fmla="*/ 7970211 w 8101011"/>
              <a:gd name="connsiteY1287" fmla="*/ 1393562 h 11880850"/>
              <a:gd name="connsiteX1288" fmla="*/ 7976255 w 8101011"/>
              <a:gd name="connsiteY1288" fmla="*/ 1386775 h 11880850"/>
              <a:gd name="connsiteX1289" fmla="*/ 7984240 w 8101011"/>
              <a:gd name="connsiteY1289" fmla="*/ 1388494 h 11880850"/>
              <a:gd name="connsiteX1290" fmla="*/ 7982433 w 8101011"/>
              <a:gd name="connsiteY1290" fmla="*/ 1401970 h 11880850"/>
              <a:gd name="connsiteX1291" fmla="*/ 7986801 w 8101011"/>
              <a:gd name="connsiteY1291" fmla="*/ 1400021 h 11880850"/>
              <a:gd name="connsiteX1292" fmla="*/ 7991478 w 8101011"/>
              <a:gd name="connsiteY1292" fmla="*/ 1394861 h 11880850"/>
              <a:gd name="connsiteX1293" fmla="*/ 7988161 w 8101011"/>
              <a:gd name="connsiteY1293" fmla="*/ 1392070 h 11880850"/>
              <a:gd name="connsiteX1294" fmla="*/ 7984469 w 8101011"/>
              <a:gd name="connsiteY1294" fmla="*/ 1388966 h 11880850"/>
              <a:gd name="connsiteX1295" fmla="*/ 7991975 w 8101011"/>
              <a:gd name="connsiteY1295" fmla="*/ 1372637 h 11880850"/>
              <a:gd name="connsiteX1296" fmla="*/ 7993659 w 8101011"/>
              <a:gd name="connsiteY1296" fmla="*/ 1381701 h 11880850"/>
              <a:gd name="connsiteX1297" fmla="*/ 7993056 w 8101011"/>
              <a:gd name="connsiteY1297" fmla="*/ 1386192 h 11880850"/>
              <a:gd name="connsiteX1298" fmla="*/ 7991947 w 8101011"/>
              <a:gd name="connsiteY1298" fmla="*/ 1394466 h 11880850"/>
              <a:gd name="connsiteX1299" fmla="*/ 7999587 w 8101011"/>
              <a:gd name="connsiteY1299" fmla="*/ 1388907 h 11880850"/>
              <a:gd name="connsiteX1300" fmla="*/ 7999874 w 8101011"/>
              <a:gd name="connsiteY1300" fmla="*/ 1390303 h 11880850"/>
              <a:gd name="connsiteX1301" fmla="*/ 8001631 w 8101011"/>
              <a:gd name="connsiteY1301" fmla="*/ 1388141 h 11880850"/>
              <a:gd name="connsiteX1302" fmla="*/ 8007521 w 8101011"/>
              <a:gd name="connsiteY1302" fmla="*/ 1398600 h 11880850"/>
              <a:gd name="connsiteX1303" fmla="*/ 8004541 w 8101011"/>
              <a:gd name="connsiteY1303" fmla="*/ 1402583 h 11880850"/>
              <a:gd name="connsiteX1304" fmla="*/ 8006387 w 8101011"/>
              <a:gd name="connsiteY1304" fmla="*/ 1407124 h 11880850"/>
              <a:gd name="connsiteX1305" fmla="*/ 7999137 w 8101011"/>
              <a:gd name="connsiteY1305" fmla="*/ 1422897 h 11880850"/>
              <a:gd name="connsiteX1306" fmla="*/ 7995899 w 8101011"/>
              <a:gd name="connsiteY1306" fmla="*/ 1424930 h 11880850"/>
              <a:gd name="connsiteX1307" fmla="*/ 7992547 w 8101011"/>
              <a:gd name="connsiteY1307" fmla="*/ 1428696 h 11880850"/>
              <a:gd name="connsiteX1308" fmla="*/ 7987356 w 8101011"/>
              <a:gd name="connsiteY1308" fmla="*/ 1440217 h 11880850"/>
              <a:gd name="connsiteX1309" fmla="*/ 7988809 w 8101011"/>
              <a:gd name="connsiteY1309" fmla="*/ 1429383 h 11880850"/>
              <a:gd name="connsiteX1310" fmla="*/ 7987125 w 8101011"/>
              <a:gd name="connsiteY1310" fmla="*/ 1430440 h 11880850"/>
              <a:gd name="connsiteX1311" fmla="*/ 7986433 w 8101011"/>
              <a:gd name="connsiteY1311" fmla="*/ 1435606 h 11880850"/>
              <a:gd name="connsiteX1312" fmla="*/ 7985831 w 8101011"/>
              <a:gd name="connsiteY1312" fmla="*/ 1440099 h 11880850"/>
              <a:gd name="connsiteX1313" fmla="*/ 7985227 w 8101011"/>
              <a:gd name="connsiteY1313" fmla="*/ 1444590 h 11880850"/>
              <a:gd name="connsiteX1314" fmla="*/ 7983703 w 8101011"/>
              <a:gd name="connsiteY1314" fmla="*/ 1448308 h 11880850"/>
              <a:gd name="connsiteX1315" fmla="*/ 7976879 w 8101011"/>
              <a:gd name="connsiteY1315" fmla="*/ 1447397 h 11880850"/>
              <a:gd name="connsiteX1316" fmla="*/ 7975809 w 8101011"/>
              <a:gd name="connsiteY1316" fmla="*/ 1451385 h 11880850"/>
              <a:gd name="connsiteX1317" fmla="*/ 7981985 w 8101011"/>
              <a:gd name="connsiteY1317" fmla="*/ 1466580 h 11880850"/>
              <a:gd name="connsiteX1318" fmla="*/ 7981383 w 8101011"/>
              <a:gd name="connsiteY1318" fmla="*/ 1471073 h 11880850"/>
              <a:gd name="connsiteX1319" fmla="*/ 8019345 w 8101011"/>
              <a:gd name="connsiteY1319" fmla="*/ 1433022 h 11880850"/>
              <a:gd name="connsiteX1320" fmla="*/ 8026725 w 8101011"/>
              <a:gd name="connsiteY1320" fmla="*/ 1439232 h 11880850"/>
              <a:gd name="connsiteX1321" fmla="*/ 8029133 w 8101011"/>
              <a:gd name="connsiteY1321" fmla="*/ 1421263 h 11880850"/>
              <a:gd name="connsiteX1322" fmla="*/ 8037722 w 8101011"/>
              <a:gd name="connsiteY1322" fmla="*/ 1418490 h 11880850"/>
              <a:gd name="connsiteX1323" fmla="*/ 8037119 w 8101011"/>
              <a:gd name="connsiteY1323" fmla="*/ 1422982 h 11880850"/>
              <a:gd name="connsiteX1324" fmla="*/ 8036517 w 8101011"/>
              <a:gd name="connsiteY1324" fmla="*/ 1427475 h 11880850"/>
              <a:gd name="connsiteX1325" fmla="*/ 8035914 w 8101011"/>
              <a:gd name="connsiteY1325" fmla="*/ 1431967 h 11880850"/>
              <a:gd name="connsiteX1326" fmla="*/ 8043898 w 8101011"/>
              <a:gd name="connsiteY1326" fmla="*/ 1433685 h 11880850"/>
              <a:gd name="connsiteX1327" fmla="*/ 8043296 w 8101011"/>
              <a:gd name="connsiteY1327" fmla="*/ 1438177 h 11880850"/>
              <a:gd name="connsiteX1328" fmla="*/ 8040395 w 8101011"/>
              <a:gd name="connsiteY1328" fmla="*/ 1444486 h 11880850"/>
              <a:gd name="connsiteX1329" fmla="*/ 8033505 w 8101011"/>
              <a:gd name="connsiteY1329" fmla="*/ 1449937 h 11880850"/>
              <a:gd name="connsiteX1330" fmla="*/ 8032904 w 8101011"/>
              <a:gd name="connsiteY1330" fmla="*/ 1454429 h 11880850"/>
              <a:gd name="connsiteX1331" fmla="*/ 8031699 w 8101011"/>
              <a:gd name="connsiteY1331" fmla="*/ 1463413 h 11880850"/>
              <a:gd name="connsiteX1332" fmla="*/ 8040395 w 8101011"/>
              <a:gd name="connsiteY1332" fmla="*/ 1444486 h 11880850"/>
              <a:gd name="connsiteX1333" fmla="*/ 8042693 w 8101011"/>
              <a:gd name="connsiteY1333" fmla="*/ 1442670 h 11880850"/>
              <a:gd name="connsiteX1334" fmla="*/ 8042091 w 8101011"/>
              <a:gd name="connsiteY1334" fmla="*/ 1447160 h 11880850"/>
              <a:gd name="connsiteX1335" fmla="*/ 8051281 w 8101011"/>
              <a:gd name="connsiteY1335" fmla="*/ 1439894 h 11880850"/>
              <a:gd name="connsiteX1336" fmla="*/ 8059265 w 8101011"/>
              <a:gd name="connsiteY1336" fmla="*/ 1441613 h 11880850"/>
              <a:gd name="connsiteX1337" fmla="*/ 8056855 w 8101011"/>
              <a:gd name="connsiteY1337" fmla="*/ 1459582 h 11880850"/>
              <a:gd name="connsiteX1338" fmla="*/ 8064839 w 8101011"/>
              <a:gd name="connsiteY1338" fmla="*/ 1461300 h 11880850"/>
              <a:gd name="connsiteX1339" fmla="*/ 8070416 w 8101011"/>
              <a:gd name="connsiteY1339" fmla="*/ 1480988 h 11880850"/>
              <a:gd name="connsiteX1340" fmla="*/ 8069815 w 8101011"/>
              <a:gd name="connsiteY1340" fmla="*/ 1485480 h 11880850"/>
              <a:gd name="connsiteX1341" fmla="*/ 8061227 w 8101011"/>
              <a:gd name="connsiteY1341" fmla="*/ 1488254 h 11880850"/>
              <a:gd name="connsiteX1342" fmla="*/ 8054601 w 8101011"/>
              <a:gd name="connsiteY1342" fmla="*/ 1537670 h 11880850"/>
              <a:gd name="connsiteX1343" fmla="*/ 8048423 w 8101011"/>
              <a:gd name="connsiteY1343" fmla="*/ 1522475 h 11880850"/>
              <a:gd name="connsiteX1344" fmla="*/ 8046015 w 8101011"/>
              <a:gd name="connsiteY1344" fmla="*/ 1540443 h 11880850"/>
              <a:gd name="connsiteX1345" fmla="*/ 8039237 w 8101011"/>
              <a:gd name="connsiteY1345" fmla="*/ 1529741 h 11880850"/>
              <a:gd name="connsiteX1346" fmla="*/ 8033363 w 8101011"/>
              <a:gd name="connsiteY1346" fmla="*/ 1553128 h 11880850"/>
              <a:gd name="connsiteX1347" fmla="*/ 8027637 w 8101011"/>
              <a:gd name="connsiteY1347" fmla="*/ 1554976 h 11880850"/>
              <a:gd name="connsiteX1348" fmla="*/ 8032628 w 8101011"/>
              <a:gd name="connsiteY1348" fmla="*/ 1556050 h 11880850"/>
              <a:gd name="connsiteX1349" fmla="*/ 8021615 w 8101011"/>
              <a:gd name="connsiteY1349" fmla="*/ 1599899 h 11880850"/>
              <a:gd name="connsiteX1350" fmla="*/ 8029600 w 8101011"/>
              <a:gd name="connsiteY1350" fmla="*/ 1601617 h 11880850"/>
              <a:gd name="connsiteX1351" fmla="*/ 8031407 w 8101011"/>
              <a:gd name="connsiteY1351" fmla="*/ 1588142 h 11880850"/>
              <a:gd name="connsiteX1352" fmla="*/ 8038788 w 8101011"/>
              <a:gd name="connsiteY1352" fmla="*/ 1594351 h 11880850"/>
              <a:gd name="connsiteX1353" fmla="*/ 8036380 w 8101011"/>
              <a:gd name="connsiteY1353" fmla="*/ 1612321 h 11880850"/>
              <a:gd name="connsiteX1354" fmla="*/ 8034573 w 8101011"/>
              <a:gd name="connsiteY1354" fmla="*/ 1625797 h 11880850"/>
              <a:gd name="connsiteX1355" fmla="*/ 8032765 w 8101011"/>
              <a:gd name="connsiteY1355" fmla="*/ 1639274 h 11880850"/>
              <a:gd name="connsiteX1356" fmla="*/ 8040751 w 8101011"/>
              <a:gd name="connsiteY1356" fmla="*/ 1640994 h 11880850"/>
              <a:gd name="connsiteX1357" fmla="*/ 8042557 w 8101011"/>
              <a:gd name="connsiteY1357" fmla="*/ 1627516 h 11880850"/>
              <a:gd name="connsiteX1358" fmla="*/ 8051145 w 8101011"/>
              <a:gd name="connsiteY1358" fmla="*/ 1624742 h 11880850"/>
              <a:gd name="connsiteX1359" fmla="*/ 8051748 w 8101011"/>
              <a:gd name="connsiteY1359" fmla="*/ 1620248 h 11880850"/>
              <a:gd name="connsiteX1360" fmla="*/ 8053553 w 8101011"/>
              <a:gd name="connsiteY1360" fmla="*/ 1606773 h 11880850"/>
              <a:gd name="connsiteX1361" fmla="*/ 8055360 w 8101011"/>
              <a:gd name="connsiteY1361" fmla="*/ 1593295 h 11880850"/>
              <a:gd name="connsiteX1362" fmla="*/ 8063344 w 8101011"/>
              <a:gd name="connsiteY1362" fmla="*/ 1595013 h 11880850"/>
              <a:gd name="connsiteX1363" fmla="*/ 8063946 w 8101011"/>
              <a:gd name="connsiteY1363" fmla="*/ 1590520 h 11880850"/>
              <a:gd name="connsiteX1364" fmla="*/ 8064549 w 8101011"/>
              <a:gd name="connsiteY1364" fmla="*/ 1586030 h 11880850"/>
              <a:gd name="connsiteX1365" fmla="*/ 8065075 w 8101011"/>
              <a:gd name="connsiteY1365" fmla="*/ 1582098 h 11880850"/>
              <a:gd name="connsiteX1366" fmla="*/ 8065151 w 8101011"/>
              <a:gd name="connsiteY1366" fmla="*/ 1581538 h 11880850"/>
              <a:gd name="connsiteX1367" fmla="*/ 8073945 w 8101011"/>
              <a:gd name="connsiteY1367" fmla="*/ 1569563 h 11880850"/>
              <a:gd name="connsiteX1368" fmla="*/ 8076749 w 8101011"/>
              <a:gd name="connsiteY1368" fmla="*/ 1556301 h 11880850"/>
              <a:gd name="connsiteX1369" fmla="*/ 8079159 w 8101011"/>
              <a:gd name="connsiteY1369" fmla="*/ 1538332 h 11880850"/>
              <a:gd name="connsiteX1370" fmla="*/ 8072377 w 8101011"/>
              <a:gd name="connsiteY1370" fmla="*/ 1527629 h 11880850"/>
              <a:gd name="connsiteX1371" fmla="*/ 8082168 w 8101011"/>
              <a:gd name="connsiteY1371" fmla="*/ 1515870 h 11880850"/>
              <a:gd name="connsiteX1372" fmla="*/ 8091959 w 8101011"/>
              <a:gd name="connsiteY1372" fmla="*/ 1504111 h 11880850"/>
              <a:gd name="connsiteX1373" fmla="*/ 8090153 w 8101011"/>
              <a:gd name="connsiteY1373" fmla="*/ 1517588 h 11880850"/>
              <a:gd name="connsiteX1374" fmla="*/ 8074942 w 8101011"/>
              <a:gd name="connsiteY1374" fmla="*/ 1569777 h 11880850"/>
              <a:gd name="connsiteX1375" fmla="*/ 8081721 w 8101011"/>
              <a:gd name="connsiteY1375" fmla="*/ 1580480 h 11880850"/>
              <a:gd name="connsiteX1376" fmla="*/ 8080517 w 8101011"/>
              <a:gd name="connsiteY1376" fmla="*/ 1589465 h 11880850"/>
              <a:gd name="connsiteX1377" fmla="*/ 8075096 w 8101011"/>
              <a:gd name="connsiteY1377" fmla="*/ 1629895 h 11880850"/>
              <a:gd name="connsiteX1378" fmla="*/ 8081877 w 8101011"/>
              <a:gd name="connsiteY1378" fmla="*/ 1640599 h 11880850"/>
              <a:gd name="connsiteX1379" fmla="*/ 8079469 w 8101011"/>
              <a:gd name="connsiteY1379" fmla="*/ 1658567 h 11880850"/>
              <a:gd name="connsiteX1380" fmla="*/ 8078865 w 8101011"/>
              <a:gd name="connsiteY1380" fmla="*/ 1663060 h 11880850"/>
              <a:gd name="connsiteX1381" fmla="*/ 8078264 w 8101011"/>
              <a:gd name="connsiteY1381" fmla="*/ 1667552 h 11880850"/>
              <a:gd name="connsiteX1382" fmla="*/ 8077661 w 8101011"/>
              <a:gd name="connsiteY1382" fmla="*/ 1672044 h 11880850"/>
              <a:gd name="connsiteX1383" fmla="*/ 8083235 w 8101011"/>
              <a:gd name="connsiteY1383" fmla="*/ 1691732 h 11880850"/>
              <a:gd name="connsiteX1384" fmla="*/ 8084441 w 8101011"/>
              <a:gd name="connsiteY1384" fmla="*/ 1682747 h 11880850"/>
              <a:gd name="connsiteX1385" fmla="*/ 8101011 w 8101011"/>
              <a:gd name="connsiteY1385" fmla="*/ 1681692 h 11880850"/>
              <a:gd name="connsiteX1386" fmla="*/ 8098000 w 8101011"/>
              <a:gd name="connsiteY1386" fmla="*/ 1704152 h 11880850"/>
              <a:gd name="connsiteX1387" fmla="*/ 8096795 w 8101011"/>
              <a:gd name="connsiteY1387" fmla="*/ 1713136 h 11880850"/>
              <a:gd name="connsiteX1388" fmla="*/ 8095591 w 8101011"/>
              <a:gd name="connsiteY1388" fmla="*/ 1722121 h 11880850"/>
              <a:gd name="connsiteX1389" fmla="*/ 8094989 w 8101011"/>
              <a:gd name="connsiteY1389" fmla="*/ 1726612 h 11880850"/>
              <a:gd name="connsiteX1390" fmla="*/ 8087005 w 8101011"/>
              <a:gd name="connsiteY1390" fmla="*/ 1724895 h 11880850"/>
              <a:gd name="connsiteX1391" fmla="*/ 8087607 w 8101011"/>
              <a:gd name="connsiteY1391" fmla="*/ 1720403 h 11880850"/>
              <a:gd name="connsiteX1392" fmla="*/ 8088811 w 8101011"/>
              <a:gd name="connsiteY1392" fmla="*/ 1711419 h 11880850"/>
              <a:gd name="connsiteX1393" fmla="*/ 8090016 w 8101011"/>
              <a:gd name="connsiteY1393" fmla="*/ 1702435 h 11880850"/>
              <a:gd name="connsiteX1394" fmla="*/ 8090617 w 8101011"/>
              <a:gd name="connsiteY1394" fmla="*/ 1697943 h 11880850"/>
              <a:gd name="connsiteX1395" fmla="*/ 8081429 w 8101011"/>
              <a:gd name="connsiteY1395" fmla="*/ 1705208 h 11880850"/>
              <a:gd name="connsiteX1396" fmla="*/ 8076611 w 8101011"/>
              <a:gd name="connsiteY1396" fmla="*/ 1741146 h 11880850"/>
              <a:gd name="connsiteX1397" fmla="*/ 8071794 w 8101011"/>
              <a:gd name="connsiteY1397" fmla="*/ 1777086 h 11880850"/>
              <a:gd name="connsiteX1398" fmla="*/ 8064566 w 8101011"/>
              <a:gd name="connsiteY1398" fmla="*/ 1830994 h 11880850"/>
              <a:gd name="connsiteX1399" fmla="*/ 8062157 w 8101011"/>
              <a:gd name="connsiteY1399" fmla="*/ 1848960 h 11880850"/>
              <a:gd name="connsiteX1400" fmla="*/ 8053572 w 8101011"/>
              <a:gd name="connsiteY1400" fmla="*/ 1851737 h 11880850"/>
              <a:gd name="connsiteX1401" fmla="*/ 8052970 w 8101011"/>
              <a:gd name="connsiteY1401" fmla="*/ 1856229 h 11880850"/>
              <a:gd name="connsiteX1402" fmla="*/ 8057941 w 8101011"/>
              <a:gd name="connsiteY1402" fmla="*/ 1880408 h 11880850"/>
              <a:gd name="connsiteX1403" fmla="*/ 8057339 w 8101011"/>
              <a:gd name="connsiteY1403" fmla="*/ 1884900 h 11880850"/>
              <a:gd name="connsiteX1404" fmla="*/ 8054931 w 8101011"/>
              <a:gd name="connsiteY1404" fmla="*/ 1902869 h 11880850"/>
              <a:gd name="connsiteX1405" fmla="*/ 8053726 w 8101011"/>
              <a:gd name="connsiteY1405" fmla="*/ 1911852 h 11880850"/>
              <a:gd name="connsiteX1406" fmla="*/ 8061312 w 8101011"/>
              <a:gd name="connsiteY1406" fmla="*/ 1906986 h 11880850"/>
              <a:gd name="connsiteX1407" fmla="*/ 8062313 w 8101011"/>
              <a:gd name="connsiteY1407" fmla="*/ 1909080 h 11880850"/>
              <a:gd name="connsiteX1408" fmla="*/ 8062163 w 8101011"/>
              <a:gd name="connsiteY1408" fmla="*/ 1910203 h 11880850"/>
              <a:gd name="connsiteX1409" fmla="*/ 8061109 w 8101011"/>
              <a:gd name="connsiteY1409" fmla="*/ 1918064 h 11880850"/>
              <a:gd name="connsiteX1410" fmla="*/ 8051920 w 8101011"/>
              <a:gd name="connsiteY1410" fmla="*/ 1925331 h 11880850"/>
              <a:gd name="connsiteX1411" fmla="*/ 8050113 w 8101011"/>
              <a:gd name="connsiteY1411" fmla="*/ 1938808 h 11880850"/>
              <a:gd name="connsiteX1412" fmla="*/ 8046499 w 8101011"/>
              <a:gd name="connsiteY1412" fmla="*/ 1965762 h 11880850"/>
              <a:gd name="connsiteX1413" fmla="*/ 8055689 w 8101011"/>
              <a:gd name="connsiteY1413" fmla="*/ 1958496 h 11880850"/>
              <a:gd name="connsiteX1414" fmla="*/ 8051474 w 8101011"/>
              <a:gd name="connsiteY1414" fmla="*/ 1989941 h 11880850"/>
              <a:gd name="connsiteX1415" fmla="*/ 8061865 w 8101011"/>
              <a:gd name="connsiteY1415" fmla="*/ 1973690 h 11880850"/>
              <a:gd name="connsiteX1416" fmla="*/ 8058854 w 8101011"/>
              <a:gd name="connsiteY1416" fmla="*/ 1996152 h 11880850"/>
              <a:gd name="connsiteX1417" fmla="*/ 8052231 w 8101011"/>
              <a:gd name="connsiteY1417" fmla="*/ 2045567 h 11880850"/>
              <a:gd name="connsiteX1418" fmla="*/ 8050423 w 8101011"/>
              <a:gd name="connsiteY1418" fmla="*/ 2059043 h 11880850"/>
              <a:gd name="connsiteX1419" fmla="*/ 8049821 w 8101011"/>
              <a:gd name="connsiteY1419" fmla="*/ 2063535 h 11880850"/>
              <a:gd name="connsiteX1420" fmla="*/ 8048616 w 8101011"/>
              <a:gd name="connsiteY1420" fmla="*/ 2072520 h 11880850"/>
              <a:gd name="connsiteX1421" fmla="*/ 8048015 w 8101011"/>
              <a:gd name="connsiteY1421" fmla="*/ 2077012 h 11880850"/>
              <a:gd name="connsiteX1422" fmla="*/ 8047412 w 8101011"/>
              <a:gd name="connsiteY1422" fmla="*/ 2081505 h 11880850"/>
              <a:gd name="connsiteX1423" fmla="*/ 8046810 w 8101011"/>
              <a:gd name="connsiteY1423" fmla="*/ 2085998 h 11880850"/>
              <a:gd name="connsiteX1424" fmla="*/ 8045606 w 8101011"/>
              <a:gd name="connsiteY1424" fmla="*/ 2094982 h 11880850"/>
              <a:gd name="connsiteX1425" fmla="*/ 8038981 w 8101011"/>
              <a:gd name="connsiteY1425" fmla="*/ 2144397 h 11880850"/>
              <a:gd name="connsiteX1426" fmla="*/ 8029793 w 8101011"/>
              <a:gd name="connsiteY1426" fmla="*/ 2151663 h 11880850"/>
              <a:gd name="connsiteX1427" fmla="*/ 8031599 w 8101011"/>
              <a:gd name="connsiteY1427" fmla="*/ 2138187 h 11880850"/>
              <a:gd name="connsiteX1428" fmla="*/ 8032201 w 8101011"/>
              <a:gd name="connsiteY1428" fmla="*/ 2133694 h 11880850"/>
              <a:gd name="connsiteX1429" fmla="*/ 8025421 w 8101011"/>
              <a:gd name="connsiteY1429" fmla="*/ 2122991 h 11880850"/>
              <a:gd name="connsiteX1430" fmla="*/ 8015029 w 8101011"/>
              <a:gd name="connsiteY1430" fmla="*/ 2139242 h 11880850"/>
              <a:gd name="connsiteX1431" fmla="*/ 8013223 w 8101011"/>
              <a:gd name="connsiteY1431" fmla="*/ 2152719 h 11880850"/>
              <a:gd name="connsiteX1432" fmla="*/ 8012620 w 8101011"/>
              <a:gd name="connsiteY1432" fmla="*/ 2157212 h 11880850"/>
              <a:gd name="connsiteX1433" fmla="*/ 8010813 w 8101011"/>
              <a:gd name="connsiteY1433" fmla="*/ 2170688 h 11880850"/>
              <a:gd name="connsiteX1434" fmla="*/ 8018193 w 8101011"/>
              <a:gd name="connsiteY1434" fmla="*/ 2176899 h 11880850"/>
              <a:gd name="connsiteX1435" fmla="*/ 8018797 w 8101011"/>
              <a:gd name="connsiteY1435" fmla="*/ 2172406 h 11880850"/>
              <a:gd name="connsiteX1436" fmla="*/ 8019399 w 8101011"/>
              <a:gd name="connsiteY1436" fmla="*/ 2167914 h 11880850"/>
              <a:gd name="connsiteX1437" fmla="*/ 8020603 w 8101011"/>
              <a:gd name="connsiteY1437" fmla="*/ 2158930 h 11880850"/>
              <a:gd name="connsiteX1438" fmla="*/ 8021206 w 8101011"/>
              <a:gd name="connsiteY1438" fmla="*/ 2154438 h 11880850"/>
              <a:gd name="connsiteX1439" fmla="*/ 8024373 w 8101011"/>
              <a:gd name="connsiteY1439" fmla="*/ 2192094 h 11880850"/>
              <a:gd name="connsiteX1440" fmla="*/ 8016989 w 8101011"/>
              <a:gd name="connsiteY1440" fmla="*/ 2185884 h 11880850"/>
              <a:gd name="connsiteX1441" fmla="*/ 8008675 w 8101011"/>
              <a:gd name="connsiteY1441" fmla="*/ 2198884 h 11880850"/>
              <a:gd name="connsiteX1442" fmla="*/ 8008123 w 8101011"/>
              <a:gd name="connsiteY1442" fmla="*/ 2198420 h 11880850"/>
              <a:gd name="connsiteX1443" fmla="*/ 8011172 w 8101011"/>
              <a:gd name="connsiteY1443" fmla="*/ 2190987 h 11880850"/>
              <a:gd name="connsiteX1444" fmla="*/ 8010211 w 8101011"/>
              <a:gd name="connsiteY1444" fmla="*/ 2175182 h 11880850"/>
              <a:gd name="connsiteX1445" fmla="*/ 8009007 w 8101011"/>
              <a:gd name="connsiteY1445" fmla="*/ 2184165 h 11880850"/>
              <a:gd name="connsiteX1446" fmla="*/ 7999817 w 8101011"/>
              <a:gd name="connsiteY1446" fmla="*/ 2191433 h 11880850"/>
              <a:gd name="connsiteX1447" fmla="*/ 7999215 w 8101011"/>
              <a:gd name="connsiteY1447" fmla="*/ 2195924 h 11880850"/>
              <a:gd name="connsiteX1448" fmla="*/ 8007201 w 8101011"/>
              <a:gd name="connsiteY1448" fmla="*/ 2197643 h 11880850"/>
              <a:gd name="connsiteX1449" fmla="*/ 8008123 w 8101011"/>
              <a:gd name="connsiteY1449" fmla="*/ 2198420 h 11880850"/>
              <a:gd name="connsiteX1450" fmla="*/ 8006599 w 8101011"/>
              <a:gd name="connsiteY1450" fmla="*/ 2202135 h 11880850"/>
              <a:gd name="connsiteX1451" fmla="*/ 8008675 w 8101011"/>
              <a:gd name="connsiteY1451" fmla="*/ 2198884 h 11880850"/>
              <a:gd name="connsiteX1452" fmla="*/ 8014581 w 8101011"/>
              <a:gd name="connsiteY1452" fmla="*/ 2203852 h 11880850"/>
              <a:gd name="connsiteX1453" fmla="*/ 8006150 w 8101011"/>
              <a:gd name="connsiteY1453" fmla="*/ 2266745 h 11880850"/>
              <a:gd name="connsiteX1454" fmla="*/ 8004344 w 8101011"/>
              <a:gd name="connsiteY1454" fmla="*/ 2280221 h 11880850"/>
              <a:gd name="connsiteX1455" fmla="*/ 8000729 w 8101011"/>
              <a:gd name="connsiteY1455" fmla="*/ 2307175 h 11880850"/>
              <a:gd name="connsiteX1456" fmla="*/ 8003741 w 8101011"/>
              <a:gd name="connsiteY1456" fmla="*/ 2284714 h 11880850"/>
              <a:gd name="connsiteX1457" fmla="*/ 7998167 w 8101011"/>
              <a:gd name="connsiteY1457" fmla="*/ 2265026 h 11880850"/>
              <a:gd name="connsiteX1458" fmla="*/ 7992745 w 8101011"/>
              <a:gd name="connsiteY1458" fmla="*/ 2305457 h 11880850"/>
              <a:gd name="connsiteX1459" fmla="*/ 7990337 w 8101011"/>
              <a:gd name="connsiteY1459" fmla="*/ 2323427 h 11880850"/>
              <a:gd name="connsiteX1460" fmla="*/ 7997719 w 8101011"/>
              <a:gd name="connsiteY1460" fmla="*/ 2329637 h 11880850"/>
              <a:gd name="connsiteX1461" fmla="*/ 8006306 w 8101011"/>
              <a:gd name="connsiteY1461" fmla="*/ 2326863 h 11880850"/>
              <a:gd name="connsiteX1462" fmla="*/ 8002091 w 8101011"/>
              <a:gd name="connsiteY1462" fmla="*/ 2358310 h 11880850"/>
              <a:gd name="connsiteX1463" fmla="*/ 7994105 w 8101011"/>
              <a:gd name="connsiteY1463" fmla="*/ 2356590 h 11880850"/>
              <a:gd name="connsiteX1464" fmla="*/ 8000885 w 8101011"/>
              <a:gd name="connsiteY1464" fmla="*/ 2367294 h 11880850"/>
              <a:gd name="connsiteX1465" fmla="*/ 8000283 w 8101011"/>
              <a:gd name="connsiteY1465" fmla="*/ 2371786 h 11880850"/>
              <a:gd name="connsiteX1466" fmla="*/ 7998494 w 8101011"/>
              <a:gd name="connsiteY1466" fmla="*/ 2385139 h 11880850"/>
              <a:gd name="connsiteX1467" fmla="*/ 7998543 w 8101011"/>
              <a:gd name="connsiteY1467" fmla="*/ 2384771 h 11880850"/>
              <a:gd name="connsiteX1468" fmla="*/ 7998483 w 8101011"/>
              <a:gd name="connsiteY1468" fmla="*/ 2385217 h 11880850"/>
              <a:gd name="connsiteX1469" fmla="*/ 7998477 w 8101011"/>
              <a:gd name="connsiteY1469" fmla="*/ 2385263 h 11880850"/>
              <a:gd name="connsiteX1470" fmla="*/ 7998483 w 8101011"/>
              <a:gd name="connsiteY1470" fmla="*/ 2385222 h 11880850"/>
              <a:gd name="connsiteX1471" fmla="*/ 7998101 w 8101011"/>
              <a:gd name="connsiteY1471" fmla="*/ 2388070 h 11880850"/>
              <a:gd name="connsiteX1472" fmla="*/ 7997273 w 8101011"/>
              <a:gd name="connsiteY1472" fmla="*/ 2394247 h 11880850"/>
              <a:gd name="connsiteX1473" fmla="*/ 7989890 w 8101011"/>
              <a:gd name="connsiteY1473" fmla="*/ 2388035 h 11880850"/>
              <a:gd name="connsiteX1474" fmla="*/ 7979497 w 8101011"/>
              <a:gd name="connsiteY1474" fmla="*/ 2404288 h 11880850"/>
              <a:gd name="connsiteX1475" fmla="*/ 7980100 w 8101011"/>
              <a:gd name="connsiteY1475" fmla="*/ 2399795 h 11880850"/>
              <a:gd name="connsiteX1476" fmla="*/ 7970910 w 8101011"/>
              <a:gd name="connsiteY1476" fmla="*/ 2407062 h 11880850"/>
              <a:gd name="connsiteX1477" fmla="*/ 7966092 w 8101011"/>
              <a:gd name="connsiteY1477" fmla="*/ 2443001 h 11880850"/>
              <a:gd name="connsiteX1478" fmla="*/ 7974681 w 8101011"/>
              <a:gd name="connsiteY1478" fmla="*/ 2440226 h 11880850"/>
              <a:gd name="connsiteX1479" fmla="*/ 7976485 w 8101011"/>
              <a:gd name="connsiteY1479" fmla="*/ 2426749 h 11880850"/>
              <a:gd name="connsiteX1480" fmla="*/ 7971066 w 8101011"/>
              <a:gd name="connsiteY1480" fmla="*/ 2467180 h 11880850"/>
              <a:gd name="connsiteX1481" fmla="*/ 7963683 w 8101011"/>
              <a:gd name="connsiteY1481" fmla="*/ 2460970 h 11880850"/>
              <a:gd name="connsiteX1482" fmla="*/ 7961274 w 8101011"/>
              <a:gd name="connsiteY1482" fmla="*/ 2478938 h 11880850"/>
              <a:gd name="connsiteX1483" fmla="*/ 7968657 w 8101011"/>
              <a:gd name="connsiteY1483" fmla="*/ 2485150 h 11880850"/>
              <a:gd name="connsiteX1484" fmla="*/ 7966849 w 8101011"/>
              <a:gd name="connsiteY1484" fmla="*/ 2498626 h 11880850"/>
              <a:gd name="connsiteX1485" fmla="*/ 7974834 w 8101011"/>
              <a:gd name="connsiteY1485" fmla="*/ 2500344 h 11880850"/>
              <a:gd name="connsiteX1486" fmla="*/ 7974231 w 8101011"/>
              <a:gd name="connsiteY1486" fmla="*/ 2504836 h 11880850"/>
              <a:gd name="connsiteX1487" fmla="*/ 7972425 w 8101011"/>
              <a:gd name="connsiteY1487" fmla="*/ 2518313 h 11880850"/>
              <a:gd name="connsiteX1488" fmla="*/ 7971823 w 8101011"/>
              <a:gd name="connsiteY1488" fmla="*/ 2522805 h 11880850"/>
              <a:gd name="connsiteX1489" fmla="*/ 7960225 w 8101011"/>
              <a:gd name="connsiteY1489" fmla="*/ 2548041 h 11880850"/>
              <a:gd name="connsiteX1490" fmla="*/ 7960829 w 8101011"/>
              <a:gd name="connsiteY1490" fmla="*/ 2543549 h 11880850"/>
              <a:gd name="connsiteX1491" fmla="*/ 7950435 w 8101011"/>
              <a:gd name="connsiteY1491" fmla="*/ 2559800 h 11880850"/>
              <a:gd name="connsiteX1492" fmla="*/ 7949229 w 8101011"/>
              <a:gd name="connsiteY1492" fmla="*/ 2568784 h 11880850"/>
              <a:gd name="connsiteX1493" fmla="*/ 7957817 w 8101011"/>
              <a:gd name="connsiteY1493" fmla="*/ 2566009 h 11880850"/>
              <a:gd name="connsiteX1494" fmla="*/ 7958419 w 8101011"/>
              <a:gd name="connsiteY1494" fmla="*/ 2561517 h 11880850"/>
              <a:gd name="connsiteX1495" fmla="*/ 7963392 w 8101011"/>
              <a:gd name="connsiteY1495" fmla="*/ 2585698 h 11880850"/>
              <a:gd name="connsiteX1496" fmla="*/ 7980411 w 8101011"/>
              <a:gd name="connsiteY1496" fmla="*/ 2520030 h 11880850"/>
              <a:gd name="connsiteX1497" fmla="*/ 7988995 w 8101011"/>
              <a:gd name="connsiteY1497" fmla="*/ 2517257 h 11880850"/>
              <a:gd name="connsiteX1498" fmla="*/ 7971979 w 8101011"/>
              <a:gd name="connsiteY1498" fmla="*/ 2582923 h 11880850"/>
              <a:gd name="connsiteX1499" fmla="*/ 7971375 w 8101011"/>
              <a:gd name="connsiteY1499" fmla="*/ 2587416 h 11880850"/>
              <a:gd name="connsiteX1500" fmla="*/ 7970171 w 8101011"/>
              <a:gd name="connsiteY1500" fmla="*/ 2596400 h 11880850"/>
              <a:gd name="connsiteX1501" fmla="*/ 7967161 w 8101011"/>
              <a:gd name="connsiteY1501" fmla="*/ 2618862 h 11880850"/>
              <a:gd name="connsiteX1502" fmla="*/ 7958573 w 8101011"/>
              <a:gd name="connsiteY1502" fmla="*/ 2621634 h 11880850"/>
              <a:gd name="connsiteX1503" fmla="*/ 7956165 w 8101011"/>
              <a:gd name="connsiteY1503" fmla="*/ 2639604 h 11880850"/>
              <a:gd name="connsiteX1504" fmla="*/ 7945170 w 8101011"/>
              <a:gd name="connsiteY1504" fmla="*/ 2660349 h 11880850"/>
              <a:gd name="connsiteX1505" fmla="*/ 7943363 w 8101011"/>
              <a:gd name="connsiteY1505" fmla="*/ 2673826 h 11880850"/>
              <a:gd name="connsiteX1506" fmla="*/ 7941557 w 8101011"/>
              <a:gd name="connsiteY1506" fmla="*/ 2687302 h 11880850"/>
              <a:gd name="connsiteX1507" fmla="*/ 7950143 w 8101011"/>
              <a:gd name="connsiteY1507" fmla="*/ 2684527 h 11880850"/>
              <a:gd name="connsiteX1508" fmla="*/ 7945927 w 8101011"/>
              <a:gd name="connsiteY1508" fmla="*/ 2715974 h 11880850"/>
              <a:gd name="connsiteX1509" fmla="*/ 7945323 w 8101011"/>
              <a:gd name="connsiteY1509" fmla="*/ 2720466 h 11880850"/>
              <a:gd name="connsiteX1510" fmla="*/ 7944723 w 8101011"/>
              <a:gd name="connsiteY1510" fmla="*/ 2724958 h 11880850"/>
              <a:gd name="connsiteX1511" fmla="*/ 7944120 w 8101011"/>
              <a:gd name="connsiteY1511" fmla="*/ 2729451 h 11880850"/>
              <a:gd name="connsiteX1512" fmla="*/ 7942915 w 8101011"/>
              <a:gd name="connsiteY1512" fmla="*/ 2738436 h 11880850"/>
              <a:gd name="connsiteX1513" fmla="*/ 7952104 w 8101011"/>
              <a:gd name="connsiteY1513" fmla="*/ 2731169 h 11880850"/>
              <a:gd name="connsiteX1514" fmla="*/ 7960535 w 8101011"/>
              <a:gd name="connsiteY1514" fmla="*/ 2668277 h 11880850"/>
              <a:gd name="connsiteX1515" fmla="*/ 7968519 w 8101011"/>
              <a:gd name="connsiteY1515" fmla="*/ 2669995 h 11880850"/>
              <a:gd name="connsiteX1516" fmla="*/ 7971530 w 8101011"/>
              <a:gd name="connsiteY1516" fmla="*/ 2647533 h 11880850"/>
              <a:gd name="connsiteX1517" fmla="*/ 7979515 w 8101011"/>
              <a:gd name="connsiteY1517" fmla="*/ 2649251 h 11880850"/>
              <a:gd name="connsiteX1518" fmla="*/ 7970482 w 8101011"/>
              <a:gd name="connsiteY1518" fmla="*/ 2716637 h 11880850"/>
              <a:gd name="connsiteX1519" fmla="*/ 7979669 w 8101011"/>
              <a:gd name="connsiteY1519" fmla="*/ 2709370 h 11880850"/>
              <a:gd name="connsiteX1520" fmla="*/ 7977863 w 8101011"/>
              <a:gd name="connsiteY1520" fmla="*/ 2722847 h 11880850"/>
              <a:gd name="connsiteX1521" fmla="*/ 7980427 w 8101011"/>
              <a:gd name="connsiteY1521" fmla="*/ 2764995 h 11880850"/>
              <a:gd name="connsiteX1522" fmla="*/ 7967023 w 8101011"/>
              <a:gd name="connsiteY1522" fmla="*/ 2803707 h 11880850"/>
              <a:gd name="connsiteX1523" fmla="*/ 7975609 w 8101011"/>
              <a:gd name="connsiteY1523" fmla="*/ 2800934 h 11880850"/>
              <a:gd name="connsiteX1524" fmla="*/ 7968986 w 8101011"/>
              <a:gd name="connsiteY1524" fmla="*/ 2850349 h 11880850"/>
              <a:gd name="connsiteX1525" fmla="*/ 7967179 w 8101011"/>
              <a:gd name="connsiteY1525" fmla="*/ 2863826 h 11880850"/>
              <a:gd name="connsiteX1526" fmla="*/ 7975163 w 8101011"/>
              <a:gd name="connsiteY1526" fmla="*/ 2865544 h 11880850"/>
              <a:gd name="connsiteX1527" fmla="*/ 7974562 w 8101011"/>
              <a:gd name="connsiteY1527" fmla="*/ 2870036 h 11880850"/>
              <a:gd name="connsiteX1528" fmla="*/ 7973960 w 8101011"/>
              <a:gd name="connsiteY1528" fmla="*/ 2874529 h 11880850"/>
              <a:gd name="connsiteX1529" fmla="*/ 7973357 w 8101011"/>
              <a:gd name="connsiteY1529" fmla="*/ 2879020 h 11880850"/>
              <a:gd name="connsiteX1530" fmla="*/ 7968539 w 8101011"/>
              <a:gd name="connsiteY1530" fmla="*/ 2914960 h 11880850"/>
              <a:gd name="connsiteX1531" fmla="*/ 7975319 w 8101011"/>
              <a:gd name="connsiteY1531" fmla="*/ 2925660 h 11880850"/>
              <a:gd name="connsiteX1532" fmla="*/ 7965529 w 8101011"/>
              <a:gd name="connsiteY1532" fmla="*/ 2937421 h 11880850"/>
              <a:gd name="connsiteX1533" fmla="*/ 7967489 w 8101011"/>
              <a:gd name="connsiteY1533" fmla="*/ 2984062 h 11880850"/>
              <a:gd name="connsiteX1534" fmla="*/ 7960865 w 8101011"/>
              <a:gd name="connsiteY1534" fmla="*/ 3033477 h 11880850"/>
              <a:gd name="connsiteX1535" fmla="*/ 7954841 w 8101011"/>
              <a:gd name="connsiteY1535" fmla="*/ 3078399 h 11880850"/>
              <a:gd name="connsiteX1536" fmla="*/ 7953637 w 8101011"/>
              <a:gd name="connsiteY1536" fmla="*/ 3087386 h 11880850"/>
              <a:gd name="connsiteX1537" fmla="*/ 7951229 w 8101011"/>
              <a:gd name="connsiteY1537" fmla="*/ 3105354 h 11880850"/>
              <a:gd name="connsiteX1538" fmla="*/ 7950024 w 8101011"/>
              <a:gd name="connsiteY1538" fmla="*/ 3114338 h 11880850"/>
              <a:gd name="connsiteX1539" fmla="*/ 7946411 w 8101011"/>
              <a:gd name="connsiteY1539" fmla="*/ 3141291 h 11880850"/>
              <a:gd name="connsiteX1540" fmla="*/ 7945206 w 8101011"/>
              <a:gd name="connsiteY1540" fmla="*/ 3150277 h 11880850"/>
              <a:gd name="connsiteX1541" fmla="*/ 7944003 w 8101011"/>
              <a:gd name="connsiteY1541" fmla="*/ 3159262 h 11880850"/>
              <a:gd name="connsiteX1542" fmla="*/ 7943400 w 8101011"/>
              <a:gd name="connsiteY1542" fmla="*/ 3163754 h 11880850"/>
              <a:gd name="connsiteX1543" fmla="*/ 7940991 w 8101011"/>
              <a:gd name="connsiteY1543" fmla="*/ 3181722 h 11880850"/>
              <a:gd name="connsiteX1544" fmla="*/ 7945964 w 8101011"/>
              <a:gd name="connsiteY1544" fmla="*/ 3205902 h 11880850"/>
              <a:gd name="connsiteX1545" fmla="*/ 7947170 w 8101011"/>
              <a:gd name="connsiteY1545" fmla="*/ 3196918 h 11880850"/>
              <a:gd name="connsiteX1546" fmla="*/ 7952743 w 8101011"/>
              <a:gd name="connsiteY1546" fmla="*/ 3216605 h 11880850"/>
              <a:gd name="connsiteX1547" fmla="*/ 7949129 w 8101011"/>
              <a:gd name="connsiteY1547" fmla="*/ 3243559 h 11880850"/>
              <a:gd name="connsiteX1548" fmla="*/ 7937533 w 8101011"/>
              <a:gd name="connsiteY1548" fmla="*/ 3268794 h 11880850"/>
              <a:gd name="connsiteX1549" fmla="*/ 7936329 w 8101011"/>
              <a:gd name="connsiteY1549" fmla="*/ 3277779 h 11880850"/>
              <a:gd name="connsiteX1550" fmla="*/ 7932716 w 8101011"/>
              <a:gd name="connsiteY1550" fmla="*/ 3304733 h 11880850"/>
              <a:gd name="connsiteX1551" fmla="*/ 7930307 w 8101011"/>
              <a:gd name="connsiteY1551" fmla="*/ 3322703 h 11880850"/>
              <a:gd name="connsiteX1552" fmla="*/ 7924129 w 8101011"/>
              <a:gd name="connsiteY1552" fmla="*/ 3307508 h 11880850"/>
              <a:gd name="connsiteX1553" fmla="*/ 7923526 w 8101011"/>
              <a:gd name="connsiteY1553" fmla="*/ 3312000 h 11880850"/>
              <a:gd name="connsiteX1554" fmla="*/ 7922923 w 8101011"/>
              <a:gd name="connsiteY1554" fmla="*/ 3316493 h 11880850"/>
              <a:gd name="connsiteX1555" fmla="*/ 7921117 w 8101011"/>
              <a:gd name="connsiteY1555" fmla="*/ 3329969 h 11880850"/>
              <a:gd name="connsiteX1556" fmla="*/ 7930307 w 8101011"/>
              <a:gd name="connsiteY1556" fmla="*/ 3322703 h 11880850"/>
              <a:gd name="connsiteX1557" fmla="*/ 7926091 w 8101011"/>
              <a:gd name="connsiteY1557" fmla="*/ 3354149 h 11880850"/>
              <a:gd name="connsiteX1558" fmla="*/ 7925037 w 8101011"/>
              <a:gd name="connsiteY1558" fmla="*/ 3362009 h 11880850"/>
              <a:gd name="connsiteX1559" fmla="*/ 7924887 w 8101011"/>
              <a:gd name="connsiteY1559" fmla="*/ 3363132 h 11880850"/>
              <a:gd name="connsiteX1560" fmla="*/ 7925529 w 8101011"/>
              <a:gd name="connsiteY1560" fmla="*/ 3385152 h 11880850"/>
              <a:gd name="connsiteX1561" fmla="*/ 7923837 w 8101011"/>
              <a:gd name="connsiteY1561" fmla="*/ 3432234 h 11880850"/>
              <a:gd name="connsiteX1562" fmla="*/ 7922311 w 8101011"/>
              <a:gd name="connsiteY1562" fmla="*/ 3435953 h 11880850"/>
              <a:gd name="connsiteX1563" fmla="*/ 7917262 w 8101011"/>
              <a:gd name="connsiteY1563" fmla="*/ 3435278 h 11880850"/>
              <a:gd name="connsiteX1564" fmla="*/ 7916193 w 8101011"/>
              <a:gd name="connsiteY1564" fmla="*/ 3443264 h 11880850"/>
              <a:gd name="connsiteX1565" fmla="*/ 7915590 w 8101011"/>
              <a:gd name="connsiteY1565" fmla="*/ 3447752 h 11880850"/>
              <a:gd name="connsiteX1566" fmla="*/ 7911598 w 8101011"/>
              <a:gd name="connsiteY1566" fmla="*/ 3446894 h 11880850"/>
              <a:gd name="connsiteX1567" fmla="*/ 7910437 w 8101011"/>
              <a:gd name="connsiteY1567" fmla="*/ 3446646 h 11880850"/>
              <a:gd name="connsiteX1568" fmla="*/ 7910073 w 8101011"/>
              <a:gd name="connsiteY1568" fmla="*/ 3450650 h 11880850"/>
              <a:gd name="connsiteX1569" fmla="*/ 7910282 w 8101011"/>
              <a:gd name="connsiteY1569" fmla="*/ 3462385 h 11880850"/>
              <a:gd name="connsiteX1570" fmla="*/ 7915325 w 8101011"/>
              <a:gd name="connsiteY1570" fmla="*/ 3465247 h 11880850"/>
              <a:gd name="connsiteX1571" fmla="*/ 7910335 w 8101011"/>
              <a:gd name="connsiteY1571" fmla="*/ 3465393 h 11880850"/>
              <a:gd name="connsiteX1572" fmla="*/ 7910433 w 8101011"/>
              <a:gd name="connsiteY1572" fmla="*/ 3470948 h 11880850"/>
              <a:gd name="connsiteX1573" fmla="*/ 7908025 w 8101011"/>
              <a:gd name="connsiteY1573" fmla="*/ 3488918 h 11880850"/>
              <a:gd name="connsiteX1574" fmla="*/ 7900039 w 8101011"/>
              <a:gd name="connsiteY1574" fmla="*/ 3487199 h 11880850"/>
              <a:gd name="connsiteX1575" fmla="*/ 7897666 w 8101011"/>
              <a:gd name="connsiteY1575" fmla="*/ 3470438 h 11880850"/>
              <a:gd name="connsiteX1576" fmla="*/ 7896289 w 8101011"/>
              <a:gd name="connsiteY1576" fmla="*/ 3469179 h 11880850"/>
              <a:gd name="connsiteX1577" fmla="*/ 7892395 w 8101011"/>
              <a:gd name="connsiteY1577" fmla="*/ 3498226 h 11880850"/>
              <a:gd name="connsiteX1578" fmla="*/ 7885167 w 8101011"/>
              <a:gd name="connsiteY1578" fmla="*/ 3552133 h 11880850"/>
              <a:gd name="connsiteX1579" fmla="*/ 7882759 w 8101011"/>
              <a:gd name="connsiteY1579" fmla="*/ 3570101 h 11880850"/>
              <a:gd name="connsiteX1580" fmla="*/ 7881235 w 8101011"/>
              <a:gd name="connsiteY1580" fmla="*/ 3573819 h 11880850"/>
              <a:gd name="connsiteX1581" fmla="*/ 7875638 w 8101011"/>
              <a:gd name="connsiteY1581" fmla="*/ 3573071 h 11880850"/>
              <a:gd name="connsiteX1582" fmla="*/ 7875764 w 8101011"/>
              <a:gd name="connsiteY1582" fmla="*/ 3579023 h 11880850"/>
              <a:gd name="connsiteX1583" fmla="*/ 7875375 w 8101011"/>
              <a:gd name="connsiteY1583" fmla="*/ 3581560 h 11880850"/>
              <a:gd name="connsiteX1584" fmla="*/ 7879051 w 8101011"/>
              <a:gd name="connsiteY1584" fmla="*/ 3590102 h 11880850"/>
              <a:gd name="connsiteX1585" fmla="*/ 7878543 w 8101011"/>
              <a:gd name="connsiteY1585" fmla="*/ 3601548 h 11880850"/>
              <a:gd name="connsiteX1586" fmla="*/ 7877941 w 8101011"/>
              <a:gd name="connsiteY1586" fmla="*/ 3606040 h 11880850"/>
              <a:gd name="connsiteX1587" fmla="*/ 7876264 w 8101011"/>
              <a:gd name="connsiteY1587" fmla="*/ 3618554 h 11880850"/>
              <a:gd name="connsiteX1588" fmla="*/ 7879433 w 8101011"/>
              <a:gd name="connsiteY1588" fmla="*/ 3613861 h 11880850"/>
              <a:gd name="connsiteX1589" fmla="*/ 7878958 w 8101011"/>
              <a:gd name="connsiteY1589" fmla="*/ 3592935 h 11880850"/>
              <a:gd name="connsiteX1590" fmla="*/ 7890741 w 8101011"/>
              <a:gd name="connsiteY1590" fmla="*/ 3563075 h 11880850"/>
              <a:gd name="connsiteX1591" fmla="*/ 7896454 w 8101011"/>
              <a:gd name="connsiteY1591" fmla="*/ 3561062 h 11880850"/>
              <a:gd name="connsiteX1592" fmla="*/ 7895238 w 8101011"/>
              <a:gd name="connsiteY1592" fmla="*/ 3565778 h 11880850"/>
              <a:gd name="connsiteX1593" fmla="*/ 7893461 w 8101011"/>
              <a:gd name="connsiteY1593" fmla="*/ 3576314 h 11880850"/>
              <a:gd name="connsiteX1594" fmla="*/ 7895285 w 8101011"/>
              <a:gd name="connsiteY1594" fmla="*/ 3587190 h 11880850"/>
              <a:gd name="connsiteX1595" fmla="*/ 7895361 w 8101011"/>
              <a:gd name="connsiteY1595" fmla="*/ 3586627 h 11880850"/>
              <a:gd name="connsiteX1596" fmla="*/ 7895889 w 8101011"/>
              <a:gd name="connsiteY1596" fmla="*/ 3582692 h 11880850"/>
              <a:gd name="connsiteX1597" fmla="*/ 7901035 w 8101011"/>
              <a:gd name="connsiteY1597" fmla="*/ 3602312 h 11880850"/>
              <a:gd name="connsiteX1598" fmla="*/ 7892873 w 8101011"/>
              <a:gd name="connsiteY1598" fmla="*/ 3605183 h 11880850"/>
              <a:gd name="connsiteX1599" fmla="*/ 7893476 w 8101011"/>
              <a:gd name="connsiteY1599" fmla="*/ 3600684 h 11880850"/>
              <a:gd name="connsiteX1600" fmla="*/ 7882298 w 8101011"/>
              <a:gd name="connsiteY1600" fmla="*/ 3626047 h 11880850"/>
              <a:gd name="connsiteX1601" fmla="*/ 7881654 w 8101011"/>
              <a:gd name="connsiteY1601" fmla="*/ 3623598 h 11880850"/>
              <a:gd name="connsiteX1602" fmla="*/ 7876027 w 8101011"/>
              <a:gd name="connsiteY1602" fmla="*/ 3620322 h 11880850"/>
              <a:gd name="connsiteX1603" fmla="*/ 7875532 w 8101011"/>
              <a:gd name="connsiteY1603" fmla="*/ 3624011 h 11880850"/>
              <a:gd name="connsiteX1604" fmla="*/ 7874328 w 8101011"/>
              <a:gd name="connsiteY1604" fmla="*/ 3632994 h 11880850"/>
              <a:gd name="connsiteX1605" fmla="*/ 7881913 w 8101011"/>
              <a:gd name="connsiteY1605" fmla="*/ 3628128 h 11880850"/>
              <a:gd name="connsiteX1606" fmla="*/ 7882915 w 8101011"/>
              <a:gd name="connsiteY1606" fmla="*/ 3630220 h 11880850"/>
              <a:gd name="connsiteX1607" fmla="*/ 7882765 w 8101011"/>
              <a:gd name="connsiteY1607" fmla="*/ 3631343 h 11880850"/>
              <a:gd name="connsiteX1608" fmla="*/ 7881711 w 8101011"/>
              <a:gd name="connsiteY1608" fmla="*/ 3639206 h 11880850"/>
              <a:gd name="connsiteX1609" fmla="*/ 7872521 w 8101011"/>
              <a:gd name="connsiteY1609" fmla="*/ 3646471 h 11880850"/>
              <a:gd name="connsiteX1610" fmla="*/ 7870714 w 8101011"/>
              <a:gd name="connsiteY1610" fmla="*/ 3659949 h 11880850"/>
              <a:gd name="connsiteX1611" fmla="*/ 7867101 w 8101011"/>
              <a:gd name="connsiteY1611" fmla="*/ 3686902 h 11880850"/>
              <a:gd name="connsiteX1612" fmla="*/ 7868701 w 8101011"/>
              <a:gd name="connsiteY1612" fmla="*/ 3682624 h 11880850"/>
              <a:gd name="connsiteX1613" fmla="*/ 7873015 w 8101011"/>
              <a:gd name="connsiteY1613" fmla="*/ 3680928 h 11880850"/>
              <a:gd name="connsiteX1614" fmla="*/ 7875140 w 8101011"/>
              <a:gd name="connsiteY1614" fmla="*/ 3674459 h 11880850"/>
              <a:gd name="connsiteX1615" fmla="*/ 7873727 w 8101011"/>
              <a:gd name="connsiteY1615" fmla="*/ 3668108 h 11880850"/>
              <a:gd name="connsiteX1616" fmla="*/ 7870714 w 8101011"/>
              <a:gd name="connsiteY1616" fmla="*/ 3659949 h 11880850"/>
              <a:gd name="connsiteX1617" fmla="*/ 7878699 w 8101011"/>
              <a:gd name="connsiteY1617" fmla="*/ 3661667 h 11880850"/>
              <a:gd name="connsiteX1618" fmla="*/ 7876893 w 8101011"/>
              <a:gd name="connsiteY1618" fmla="*/ 3675143 h 11880850"/>
              <a:gd name="connsiteX1619" fmla="*/ 7876290 w 8101011"/>
              <a:gd name="connsiteY1619" fmla="*/ 3679638 h 11880850"/>
              <a:gd name="connsiteX1620" fmla="*/ 7875557 w 8101011"/>
              <a:gd name="connsiteY1620" fmla="*/ 3676335 h 11880850"/>
              <a:gd name="connsiteX1621" fmla="*/ 7875061 w 8101011"/>
              <a:gd name="connsiteY1621" fmla="*/ 3680025 h 11880850"/>
              <a:gd name="connsiteX1622" fmla="*/ 7875047 w 8101011"/>
              <a:gd name="connsiteY1622" fmla="*/ 3680125 h 11880850"/>
              <a:gd name="connsiteX1623" fmla="*/ 7876290 w 8101011"/>
              <a:gd name="connsiteY1623" fmla="*/ 3679638 h 11880850"/>
              <a:gd name="connsiteX1624" fmla="*/ 7872075 w 8101011"/>
              <a:gd name="connsiteY1624" fmla="*/ 3711082 h 11880850"/>
              <a:gd name="connsiteX1625" fmla="*/ 7882467 w 8101011"/>
              <a:gd name="connsiteY1625" fmla="*/ 3694830 h 11880850"/>
              <a:gd name="connsiteX1626" fmla="*/ 7879455 w 8101011"/>
              <a:gd name="connsiteY1626" fmla="*/ 3717292 h 11880850"/>
              <a:gd name="connsiteX1627" fmla="*/ 7872832 w 8101011"/>
              <a:gd name="connsiteY1627" fmla="*/ 3766706 h 11880850"/>
              <a:gd name="connsiteX1628" fmla="*/ 7871025 w 8101011"/>
              <a:gd name="connsiteY1628" fmla="*/ 3780183 h 11880850"/>
              <a:gd name="connsiteX1629" fmla="*/ 7870423 w 8101011"/>
              <a:gd name="connsiteY1629" fmla="*/ 3784676 h 11880850"/>
              <a:gd name="connsiteX1630" fmla="*/ 7869218 w 8101011"/>
              <a:gd name="connsiteY1630" fmla="*/ 3793661 h 11880850"/>
              <a:gd name="connsiteX1631" fmla="*/ 7868616 w 8101011"/>
              <a:gd name="connsiteY1631" fmla="*/ 3798154 h 11880850"/>
              <a:gd name="connsiteX1632" fmla="*/ 7868014 w 8101011"/>
              <a:gd name="connsiteY1632" fmla="*/ 3802645 h 11880850"/>
              <a:gd name="connsiteX1633" fmla="*/ 7867411 w 8101011"/>
              <a:gd name="connsiteY1633" fmla="*/ 3807141 h 11880850"/>
              <a:gd name="connsiteX1634" fmla="*/ 7866207 w 8101011"/>
              <a:gd name="connsiteY1634" fmla="*/ 3816122 h 11880850"/>
              <a:gd name="connsiteX1635" fmla="*/ 7859582 w 8101011"/>
              <a:gd name="connsiteY1635" fmla="*/ 3865537 h 11880850"/>
              <a:gd name="connsiteX1636" fmla="*/ 7850393 w 8101011"/>
              <a:gd name="connsiteY1636" fmla="*/ 3872805 h 11880850"/>
              <a:gd name="connsiteX1637" fmla="*/ 7852200 w 8101011"/>
              <a:gd name="connsiteY1637" fmla="*/ 3859327 h 11880850"/>
              <a:gd name="connsiteX1638" fmla="*/ 7852803 w 8101011"/>
              <a:gd name="connsiteY1638" fmla="*/ 3854834 h 11880850"/>
              <a:gd name="connsiteX1639" fmla="*/ 7846023 w 8101011"/>
              <a:gd name="connsiteY1639" fmla="*/ 3844132 h 11880850"/>
              <a:gd name="connsiteX1640" fmla="*/ 7835631 w 8101011"/>
              <a:gd name="connsiteY1640" fmla="*/ 3860382 h 11880850"/>
              <a:gd name="connsiteX1641" fmla="*/ 7833823 w 8101011"/>
              <a:gd name="connsiteY1641" fmla="*/ 3873860 h 11880850"/>
              <a:gd name="connsiteX1642" fmla="*/ 7833221 w 8101011"/>
              <a:gd name="connsiteY1642" fmla="*/ 3878352 h 11880850"/>
              <a:gd name="connsiteX1643" fmla="*/ 7831415 w 8101011"/>
              <a:gd name="connsiteY1643" fmla="*/ 3891829 h 11880850"/>
              <a:gd name="connsiteX1644" fmla="*/ 7838796 w 8101011"/>
              <a:gd name="connsiteY1644" fmla="*/ 3898041 h 11880850"/>
              <a:gd name="connsiteX1645" fmla="*/ 7839398 w 8101011"/>
              <a:gd name="connsiteY1645" fmla="*/ 3893546 h 11880850"/>
              <a:gd name="connsiteX1646" fmla="*/ 7840000 w 8101011"/>
              <a:gd name="connsiteY1646" fmla="*/ 3889055 h 11880850"/>
              <a:gd name="connsiteX1647" fmla="*/ 7841205 w 8101011"/>
              <a:gd name="connsiteY1647" fmla="*/ 3880070 h 11880850"/>
              <a:gd name="connsiteX1648" fmla="*/ 7841807 w 8101011"/>
              <a:gd name="connsiteY1648" fmla="*/ 3875578 h 11880850"/>
              <a:gd name="connsiteX1649" fmla="*/ 7844975 w 8101011"/>
              <a:gd name="connsiteY1649" fmla="*/ 3913235 h 11880850"/>
              <a:gd name="connsiteX1650" fmla="*/ 7837591 w 8101011"/>
              <a:gd name="connsiteY1650" fmla="*/ 3907023 h 11880850"/>
              <a:gd name="connsiteX1651" fmla="*/ 7829277 w 8101011"/>
              <a:gd name="connsiteY1651" fmla="*/ 3920026 h 11880850"/>
              <a:gd name="connsiteX1652" fmla="*/ 7828725 w 8101011"/>
              <a:gd name="connsiteY1652" fmla="*/ 3919561 h 11880850"/>
              <a:gd name="connsiteX1653" fmla="*/ 7831773 w 8101011"/>
              <a:gd name="connsiteY1653" fmla="*/ 3912128 h 11880850"/>
              <a:gd name="connsiteX1654" fmla="*/ 7830813 w 8101011"/>
              <a:gd name="connsiteY1654" fmla="*/ 3896321 h 11880850"/>
              <a:gd name="connsiteX1655" fmla="*/ 7829608 w 8101011"/>
              <a:gd name="connsiteY1655" fmla="*/ 3905305 h 11880850"/>
              <a:gd name="connsiteX1656" fmla="*/ 7820419 w 8101011"/>
              <a:gd name="connsiteY1656" fmla="*/ 3912574 h 11880850"/>
              <a:gd name="connsiteX1657" fmla="*/ 7819817 w 8101011"/>
              <a:gd name="connsiteY1657" fmla="*/ 3917064 h 11880850"/>
              <a:gd name="connsiteX1658" fmla="*/ 7827801 w 8101011"/>
              <a:gd name="connsiteY1658" fmla="*/ 3918784 h 11880850"/>
              <a:gd name="connsiteX1659" fmla="*/ 7828725 w 8101011"/>
              <a:gd name="connsiteY1659" fmla="*/ 3919561 h 11880850"/>
              <a:gd name="connsiteX1660" fmla="*/ 7827200 w 8101011"/>
              <a:gd name="connsiteY1660" fmla="*/ 3923275 h 11880850"/>
              <a:gd name="connsiteX1661" fmla="*/ 7829277 w 8101011"/>
              <a:gd name="connsiteY1661" fmla="*/ 3920026 h 11880850"/>
              <a:gd name="connsiteX1662" fmla="*/ 7835183 w 8101011"/>
              <a:gd name="connsiteY1662" fmla="*/ 3924994 h 11880850"/>
              <a:gd name="connsiteX1663" fmla="*/ 7826751 w 8101011"/>
              <a:gd name="connsiteY1663" fmla="*/ 3987886 h 11880850"/>
              <a:gd name="connsiteX1664" fmla="*/ 7824945 w 8101011"/>
              <a:gd name="connsiteY1664" fmla="*/ 4001362 h 11880850"/>
              <a:gd name="connsiteX1665" fmla="*/ 7821332 w 8101011"/>
              <a:gd name="connsiteY1665" fmla="*/ 4028316 h 11880850"/>
              <a:gd name="connsiteX1666" fmla="*/ 7824342 w 8101011"/>
              <a:gd name="connsiteY1666" fmla="*/ 4005854 h 11880850"/>
              <a:gd name="connsiteX1667" fmla="*/ 7818767 w 8101011"/>
              <a:gd name="connsiteY1667" fmla="*/ 3986166 h 11880850"/>
              <a:gd name="connsiteX1668" fmla="*/ 7813347 w 8101011"/>
              <a:gd name="connsiteY1668" fmla="*/ 4026598 h 11880850"/>
              <a:gd name="connsiteX1669" fmla="*/ 7810939 w 8101011"/>
              <a:gd name="connsiteY1669" fmla="*/ 4044569 h 11880850"/>
              <a:gd name="connsiteX1670" fmla="*/ 7818321 w 8101011"/>
              <a:gd name="connsiteY1670" fmla="*/ 4050779 h 11880850"/>
              <a:gd name="connsiteX1671" fmla="*/ 7826907 w 8101011"/>
              <a:gd name="connsiteY1671" fmla="*/ 4048003 h 11880850"/>
              <a:gd name="connsiteX1672" fmla="*/ 7822692 w 8101011"/>
              <a:gd name="connsiteY1672" fmla="*/ 4079450 h 11880850"/>
              <a:gd name="connsiteX1673" fmla="*/ 7814706 w 8101011"/>
              <a:gd name="connsiteY1673" fmla="*/ 4077733 h 11880850"/>
              <a:gd name="connsiteX1674" fmla="*/ 7821487 w 8101011"/>
              <a:gd name="connsiteY1674" fmla="*/ 4088435 h 11880850"/>
              <a:gd name="connsiteX1675" fmla="*/ 7820885 w 8101011"/>
              <a:gd name="connsiteY1675" fmla="*/ 4092926 h 11880850"/>
              <a:gd name="connsiteX1676" fmla="*/ 7819095 w 8101011"/>
              <a:gd name="connsiteY1676" fmla="*/ 4106279 h 11880850"/>
              <a:gd name="connsiteX1677" fmla="*/ 7819078 w 8101011"/>
              <a:gd name="connsiteY1677" fmla="*/ 4106404 h 11880850"/>
              <a:gd name="connsiteX1678" fmla="*/ 7819089 w 8101011"/>
              <a:gd name="connsiteY1678" fmla="*/ 4106330 h 11880850"/>
              <a:gd name="connsiteX1679" fmla="*/ 7818702 w 8101011"/>
              <a:gd name="connsiteY1679" fmla="*/ 4109210 h 11880850"/>
              <a:gd name="connsiteX1680" fmla="*/ 7817874 w 8101011"/>
              <a:gd name="connsiteY1680" fmla="*/ 4115386 h 11880850"/>
              <a:gd name="connsiteX1681" fmla="*/ 7810491 w 8101011"/>
              <a:gd name="connsiteY1681" fmla="*/ 4109177 h 11880850"/>
              <a:gd name="connsiteX1682" fmla="*/ 7808289 w 8101011"/>
              <a:gd name="connsiteY1682" fmla="*/ 4117948 h 11880850"/>
              <a:gd name="connsiteX1683" fmla="*/ 7807125 w 8101011"/>
              <a:gd name="connsiteY1683" fmla="*/ 4119011 h 11880850"/>
              <a:gd name="connsiteX1684" fmla="*/ 7806539 w 8101011"/>
              <a:gd name="connsiteY1684" fmla="*/ 4123386 h 11880850"/>
              <a:gd name="connsiteX1685" fmla="*/ 7804465 w 8101011"/>
              <a:gd name="connsiteY1685" fmla="*/ 4121440 h 11880850"/>
              <a:gd name="connsiteX1686" fmla="*/ 7803136 w 8101011"/>
              <a:gd name="connsiteY1686" fmla="*/ 4122653 h 11880850"/>
              <a:gd name="connsiteX1687" fmla="*/ 7806539 w 8101011"/>
              <a:gd name="connsiteY1687" fmla="*/ 4123386 h 11880850"/>
              <a:gd name="connsiteX1688" fmla="*/ 7805936 w 8101011"/>
              <a:gd name="connsiteY1688" fmla="*/ 4127878 h 11880850"/>
              <a:gd name="connsiteX1689" fmla="*/ 7805335 w 8101011"/>
              <a:gd name="connsiteY1689" fmla="*/ 4132371 h 11880850"/>
              <a:gd name="connsiteX1690" fmla="*/ 7803528 w 8101011"/>
              <a:gd name="connsiteY1690" fmla="*/ 4145849 h 11880850"/>
              <a:gd name="connsiteX1691" fmla="*/ 7796145 w 8101011"/>
              <a:gd name="connsiteY1691" fmla="*/ 4139636 h 11880850"/>
              <a:gd name="connsiteX1692" fmla="*/ 7794941 w 8101011"/>
              <a:gd name="connsiteY1692" fmla="*/ 4148622 h 11880850"/>
              <a:gd name="connsiteX1693" fmla="*/ 7792261 w 8101011"/>
              <a:gd name="connsiteY1693" fmla="*/ 4145907 h 11880850"/>
              <a:gd name="connsiteX1694" fmla="*/ 7792097 w 8101011"/>
              <a:gd name="connsiteY1694" fmla="*/ 4146815 h 11880850"/>
              <a:gd name="connsiteX1695" fmla="*/ 7786694 w 8101011"/>
              <a:gd name="connsiteY1695" fmla="*/ 4164141 h 11880850"/>
              <a:gd name="connsiteX1696" fmla="*/ 7795282 w 8101011"/>
              <a:gd name="connsiteY1696" fmla="*/ 4161366 h 11880850"/>
              <a:gd name="connsiteX1697" fmla="*/ 7797087 w 8101011"/>
              <a:gd name="connsiteY1697" fmla="*/ 4147889 h 11880850"/>
              <a:gd name="connsiteX1698" fmla="*/ 7791667 w 8101011"/>
              <a:gd name="connsiteY1698" fmla="*/ 4188320 h 11880850"/>
              <a:gd name="connsiteX1699" fmla="*/ 7784285 w 8101011"/>
              <a:gd name="connsiteY1699" fmla="*/ 4182108 h 11880850"/>
              <a:gd name="connsiteX1700" fmla="*/ 7781875 w 8101011"/>
              <a:gd name="connsiteY1700" fmla="*/ 4200079 h 11880850"/>
              <a:gd name="connsiteX1701" fmla="*/ 7789259 w 8101011"/>
              <a:gd name="connsiteY1701" fmla="*/ 4206290 h 11880850"/>
              <a:gd name="connsiteX1702" fmla="*/ 7787451 w 8101011"/>
              <a:gd name="connsiteY1702" fmla="*/ 4219768 h 11880850"/>
              <a:gd name="connsiteX1703" fmla="*/ 7795435 w 8101011"/>
              <a:gd name="connsiteY1703" fmla="*/ 4221485 h 11880850"/>
              <a:gd name="connsiteX1704" fmla="*/ 7794833 w 8101011"/>
              <a:gd name="connsiteY1704" fmla="*/ 4225976 h 11880850"/>
              <a:gd name="connsiteX1705" fmla="*/ 7793026 w 8101011"/>
              <a:gd name="connsiteY1705" fmla="*/ 4239454 h 11880850"/>
              <a:gd name="connsiteX1706" fmla="*/ 7792424 w 8101011"/>
              <a:gd name="connsiteY1706" fmla="*/ 4243945 h 11880850"/>
              <a:gd name="connsiteX1707" fmla="*/ 7780828 w 8101011"/>
              <a:gd name="connsiteY1707" fmla="*/ 4269182 h 11880850"/>
              <a:gd name="connsiteX1708" fmla="*/ 7781430 w 8101011"/>
              <a:gd name="connsiteY1708" fmla="*/ 4264690 h 11880850"/>
              <a:gd name="connsiteX1709" fmla="*/ 7778949 w 8101011"/>
              <a:gd name="connsiteY1709" fmla="*/ 4267903 h 11880850"/>
              <a:gd name="connsiteX1710" fmla="*/ 7778679 w 8101011"/>
              <a:gd name="connsiteY1710" fmla="*/ 4269913 h 11880850"/>
              <a:gd name="connsiteX1711" fmla="*/ 7777475 w 8101011"/>
              <a:gd name="connsiteY1711" fmla="*/ 4278899 h 11880850"/>
              <a:gd name="connsiteX1712" fmla="*/ 7776873 w 8101011"/>
              <a:gd name="connsiteY1712" fmla="*/ 4283391 h 11880850"/>
              <a:gd name="connsiteX1713" fmla="*/ 7785461 w 8101011"/>
              <a:gd name="connsiteY1713" fmla="*/ 4280617 h 11880850"/>
              <a:gd name="connsiteX1714" fmla="*/ 7786665 w 8101011"/>
              <a:gd name="connsiteY1714" fmla="*/ 4271631 h 11880850"/>
              <a:gd name="connsiteX1715" fmla="*/ 7790423 w 8101011"/>
              <a:gd name="connsiteY1715" fmla="*/ 4290723 h 11880850"/>
              <a:gd name="connsiteX1716" fmla="*/ 7794819 w 8101011"/>
              <a:gd name="connsiteY1716" fmla="*/ 4279702 h 11880850"/>
              <a:gd name="connsiteX1717" fmla="*/ 7801012 w 8101011"/>
              <a:gd name="connsiteY1717" fmla="*/ 4241171 h 11880850"/>
              <a:gd name="connsiteX1718" fmla="*/ 7809597 w 8101011"/>
              <a:gd name="connsiteY1718" fmla="*/ 4238398 h 11880850"/>
              <a:gd name="connsiteX1719" fmla="*/ 7792580 w 8101011"/>
              <a:gd name="connsiteY1719" fmla="*/ 4304064 h 11880850"/>
              <a:gd name="connsiteX1720" fmla="*/ 7791978 w 8101011"/>
              <a:gd name="connsiteY1720" fmla="*/ 4308557 h 11880850"/>
              <a:gd name="connsiteX1721" fmla="*/ 7790773 w 8101011"/>
              <a:gd name="connsiteY1721" fmla="*/ 4317542 h 11880850"/>
              <a:gd name="connsiteX1722" fmla="*/ 7787761 w 8101011"/>
              <a:gd name="connsiteY1722" fmla="*/ 4340001 h 11880850"/>
              <a:gd name="connsiteX1723" fmla="*/ 7779175 w 8101011"/>
              <a:gd name="connsiteY1723" fmla="*/ 4342774 h 11880850"/>
              <a:gd name="connsiteX1724" fmla="*/ 7776766 w 8101011"/>
              <a:gd name="connsiteY1724" fmla="*/ 4360745 h 11880850"/>
              <a:gd name="connsiteX1725" fmla="*/ 7770984 w 8101011"/>
              <a:gd name="connsiteY1725" fmla="*/ 4365318 h 11880850"/>
              <a:gd name="connsiteX1726" fmla="*/ 7774017 w 8101011"/>
              <a:gd name="connsiteY1726" fmla="*/ 4365971 h 11880850"/>
              <a:gd name="connsiteX1727" fmla="*/ 7770405 w 8101011"/>
              <a:gd name="connsiteY1727" fmla="*/ 4392923 h 11880850"/>
              <a:gd name="connsiteX1728" fmla="*/ 7766713 w 8101011"/>
              <a:gd name="connsiteY1728" fmla="*/ 4389818 h 11880850"/>
              <a:gd name="connsiteX1729" fmla="*/ 7764863 w 8101011"/>
              <a:gd name="connsiteY1729" fmla="*/ 4388263 h 11880850"/>
              <a:gd name="connsiteX1730" fmla="*/ 7763965 w 8101011"/>
              <a:gd name="connsiteY1730" fmla="*/ 4394967 h 11880850"/>
              <a:gd name="connsiteX1731" fmla="*/ 7762157 w 8101011"/>
              <a:gd name="connsiteY1731" fmla="*/ 4408443 h 11880850"/>
              <a:gd name="connsiteX1732" fmla="*/ 7770743 w 8101011"/>
              <a:gd name="connsiteY1732" fmla="*/ 4405668 h 11880850"/>
              <a:gd name="connsiteX1733" fmla="*/ 7767352 w 8101011"/>
              <a:gd name="connsiteY1733" fmla="*/ 4415692 h 11880850"/>
              <a:gd name="connsiteX1734" fmla="*/ 7765586 w 8101011"/>
              <a:gd name="connsiteY1734" fmla="*/ 4428862 h 11880850"/>
              <a:gd name="connsiteX1735" fmla="*/ 7764327 w 8101011"/>
              <a:gd name="connsiteY1735" fmla="*/ 4428012 h 11880850"/>
              <a:gd name="connsiteX1736" fmla="*/ 7764157 w 8101011"/>
              <a:gd name="connsiteY1736" fmla="*/ 4428950 h 11880850"/>
              <a:gd name="connsiteX1737" fmla="*/ 7766528 w 8101011"/>
              <a:gd name="connsiteY1737" fmla="*/ 4437114 h 11880850"/>
              <a:gd name="connsiteX1738" fmla="*/ 7765925 w 8101011"/>
              <a:gd name="connsiteY1738" fmla="*/ 4441606 h 11880850"/>
              <a:gd name="connsiteX1739" fmla="*/ 7765324 w 8101011"/>
              <a:gd name="connsiteY1739" fmla="*/ 4446098 h 11880850"/>
              <a:gd name="connsiteX1740" fmla="*/ 7764721 w 8101011"/>
              <a:gd name="connsiteY1740" fmla="*/ 4450593 h 11880850"/>
              <a:gd name="connsiteX1741" fmla="*/ 7763516 w 8101011"/>
              <a:gd name="connsiteY1741" fmla="*/ 4459577 h 11880850"/>
              <a:gd name="connsiteX1742" fmla="*/ 7772705 w 8101011"/>
              <a:gd name="connsiteY1742" fmla="*/ 4452308 h 11880850"/>
              <a:gd name="connsiteX1743" fmla="*/ 7781137 w 8101011"/>
              <a:gd name="connsiteY1743" fmla="*/ 4389417 h 11880850"/>
              <a:gd name="connsiteX1744" fmla="*/ 7789121 w 8101011"/>
              <a:gd name="connsiteY1744" fmla="*/ 4391136 h 11880850"/>
              <a:gd name="connsiteX1745" fmla="*/ 7792131 w 8101011"/>
              <a:gd name="connsiteY1745" fmla="*/ 4368673 h 11880850"/>
              <a:gd name="connsiteX1746" fmla="*/ 7800117 w 8101011"/>
              <a:gd name="connsiteY1746" fmla="*/ 4370393 h 11880850"/>
              <a:gd name="connsiteX1747" fmla="*/ 7791083 w 8101011"/>
              <a:gd name="connsiteY1747" fmla="*/ 4437779 h 11880850"/>
              <a:gd name="connsiteX1748" fmla="*/ 7800271 w 8101011"/>
              <a:gd name="connsiteY1748" fmla="*/ 4430510 h 11880850"/>
              <a:gd name="connsiteX1749" fmla="*/ 7798465 w 8101011"/>
              <a:gd name="connsiteY1749" fmla="*/ 4443989 h 11880850"/>
              <a:gd name="connsiteX1750" fmla="*/ 7801029 w 8101011"/>
              <a:gd name="connsiteY1750" fmla="*/ 4486136 h 11880850"/>
              <a:gd name="connsiteX1751" fmla="*/ 7787625 w 8101011"/>
              <a:gd name="connsiteY1751" fmla="*/ 4524848 h 11880850"/>
              <a:gd name="connsiteX1752" fmla="*/ 7796212 w 8101011"/>
              <a:gd name="connsiteY1752" fmla="*/ 4522073 h 11880850"/>
              <a:gd name="connsiteX1753" fmla="*/ 7789587 w 8101011"/>
              <a:gd name="connsiteY1753" fmla="*/ 4571489 h 11880850"/>
              <a:gd name="connsiteX1754" fmla="*/ 7787779 w 8101011"/>
              <a:gd name="connsiteY1754" fmla="*/ 4584967 h 11880850"/>
              <a:gd name="connsiteX1755" fmla="*/ 7795766 w 8101011"/>
              <a:gd name="connsiteY1755" fmla="*/ 4586683 h 11880850"/>
              <a:gd name="connsiteX1756" fmla="*/ 7795164 w 8101011"/>
              <a:gd name="connsiteY1756" fmla="*/ 4591178 h 11880850"/>
              <a:gd name="connsiteX1757" fmla="*/ 7794561 w 8101011"/>
              <a:gd name="connsiteY1757" fmla="*/ 4595670 h 11880850"/>
              <a:gd name="connsiteX1758" fmla="*/ 7793959 w 8101011"/>
              <a:gd name="connsiteY1758" fmla="*/ 4600161 h 11880850"/>
              <a:gd name="connsiteX1759" fmla="*/ 7789141 w 8101011"/>
              <a:gd name="connsiteY1759" fmla="*/ 4636100 h 11880850"/>
              <a:gd name="connsiteX1760" fmla="*/ 7795921 w 8101011"/>
              <a:gd name="connsiteY1760" fmla="*/ 4646800 h 11880850"/>
              <a:gd name="connsiteX1761" fmla="*/ 7786131 w 8101011"/>
              <a:gd name="connsiteY1761" fmla="*/ 4658561 h 11880850"/>
              <a:gd name="connsiteX1762" fmla="*/ 7788091 w 8101011"/>
              <a:gd name="connsiteY1762" fmla="*/ 4705203 h 11880850"/>
              <a:gd name="connsiteX1763" fmla="*/ 7781467 w 8101011"/>
              <a:gd name="connsiteY1763" fmla="*/ 4754618 h 11880850"/>
              <a:gd name="connsiteX1764" fmla="*/ 7775443 w 8101011"/>
              <a:gd name="connsiteY1764" fmla="*/ 4799539 h 11880850"/>
              <a:gd name="connsiteX1765" fmla="*/ 7774239 w 8101011"/>
              <a:gd name="connsiteY1765" fmla="*/ 4808526 h 11880850"/>
              <a:gd name="connsiteX1766" fmla="*/ 7771830 w 8101011"/>
              <a:gd name="connsiteY1766" fmla="*/ 4826495 h 11880850"/>
              <a:gd name="connsiteX1767" fmla="*/ 7770625 w 8101011"/>
              <a:gd name="connsiteY1767" fmla="*/ 4835479 h 11880850"/>
              <a:gd name="connsiteX1768" fmla="*/ 7767013 w 8101011"/>
              <a:gd name="connsiteY1768" fmla="*/ 4862434 h 11880850"/>
              <a:gd name="connsiteX1769" fmla="*/ 7765807 w 8101011"/>
              <a:gd name="connsiteY1769" fmla="*/ 4871417 h 11880850"/>
              <a:gd name="connsiteX1770" fmla="*/ 7764603 w 8101011"/>
              <a:gd name="connsiteY1770" fmla="*/ 4880404 h 11880850"/>
              <a:gd name="connsiteX1771" fmla="*/ 7764001 w 8101011"/>
              <a:gd name="connsiteY1771" fmla="*/ 4884895 h 11880850"/>
              <a:gd name="connsiteX1772" fmla="*/ 7761593 w 8101011"/>
              <a:gd name="connsiteY1772" fmla="*/ 4902863 h 11880850"/>
              <a:gd name="connsiteX1773" fmla="*/ 7766565 w 8101011"/>
              <a:gd name="connsiteY1773" fmla="*/ 4927042 h 11880850"/>
              <a:gd name="connsiteX1774" fmla="*/ 7767771 w 8101011"/>
              <a:gd name="connsiteY1774" fmla="*/ 4918059 h 11880850"/>
              <a:gd name="connsiteX1775" fmla="*/ 7773345 w 8101011"/>
              <a:gd name="connsiteY1775" fmla="*/ 4937745 h 11880850"/>
              <a:gd name="connsiteX1776" fmla="*/ 7769732 w 8101011"/>
              <a:gd name="connsiteY1776" fmla="*/ 4964698 h 11880850"/>
              <a:gd name="connsiteX1777" fmla="*/ 7758135 w 8101011"/>
              <a:gd name="connsiteY1777" fmla="*/ 4989933 h 11880850"/>
              <a:gd name="connsiteX1778" fmla="*/ 7756931 w 8101011"/>
              <a:gd name="connsiteY1778" fmla="*/ 4998921 h 11880850"/>
              <a:gd name="connsiteX1779" fmla="*/ 7753317 w 8101011"/>
              <a:gd name="connsiteY1779" fmla="*/ 5025874 h 11880850"/>
              <a:gd name="connsiteX1780" fmla="*/ 7750908 w 8101011"/>
              <a:gd name="connsiteY1780" fmla="*/ 5043843 h 11880850"/>
              <a:gd name="connsiteX1781" fmla="*/ 7744731 w 8101011"/>
              <a:gd name="connsiteY1781" fmla="*/ 5028647 h 11880850"/>
              <a:gd name="connsiteX1782" fmla="*/ 7744128 w 8101011"/>
              <a:gd name="connsiteY1782" fmla="*/ 5033141 h 11880850"/>
              <a:gd name="connsiteX1783" fmla="*/ 7743525 w 8101011"/>
              <a:gd name="connsiteY1783" fmla="*/ 5037633 h 11880850"/>
              <a:gd name="connsiteX1784" fmla="*/ 7741719 w 8101011"/>
              <a:gd name="connsiteY1784" fmla="*/ 5051109 h 11880850"/>
              <a:gd name="connsiteX1785" fmla="*/ 7750908 w 8101011"/>
              <a:gd name="connsiteY1785" fmla="*/ 5043843 h 11880850"/>
              <a:gd name="connsiteX1786" fmla="*/ 7746693 w 8101011"/>
              <a:gd name="connsiteY1786" fmla="*/ 5075289 h 11880850"/>
              <a:gd name="connsiteX1787" fmla="*/ 7745639 w 8101011"/>
              <a:gd name="connsiteY1787" fmla="*/ 5083149 h 11880850"/>
              <a:gd name="connsiteX1788" fmla="*/ 7745488 w 8101011"/>
              <a:gd name="connsiteY1788" fmla="*/ 5084273 h 11880850"/>
              <a:gd name="connsiteX1789" fmla="*/ 7746129 w 8101011"/>
              <a:gd name="connsiteY1789" fmla="*/ 5106293 h 11880850"/>
              <a:gd name="connsiteX1790" fmla="*/ 7744438 w 8101011"/>
              <a:gd name="connsiteY1790" fmla="*/ 5153374 h 11880850"/>
              <a:gd name="connsiteX1791" fmla="*/ 7735852 w 8101011"/>
              <a:gd name="connsiteY1791" fmla="*/ 5156150 h 11880850"/>
              <a:gd name="connsiteX1792" fmla="*/ 7731034 w 8101011"/>
              <a:gd name="connsiteY1792" fmla="*/ 5192088 h 11880850"/>
              <a:gd name="connsiteX1793" fmla="*/ 7728625 w 8101011"/>
              <a:gd name="connsiteY1793" fmla="*/ 5210057 h 11880850"/>
              <a:gd name="connsiteX1794" fmla="*/ 7720641 w 8101011"/>
              <a:gd name="connsiteY1794" fmla="*/ 5208339 h 11880850"/>
              <a:gd name="connsiteX1795" fmla="*/ 7715067 w 8101011"/>
              <a:gd name="connsiteY1795" fmla="*/ 5188651 h 11880850"/>
              <a:gd name="connsiteX1796" fmla="*/ 7716873 w 8101011"/>
              <a:gd name="connsiteY1796" fmla="*/ 5175174 h 11880850"/>
              <a:gd name="connsiteX1797" fmla="*/ 7724255 w 8101011"/>
              <a:gd name="connsiteY1797" fmla="*/ 5181386 h 11880850"/>
              <a:gd name="connsiteX1798" fmla="*/ 7732685 w 8101011"/>
              <a:gd name="connsiteY1798" fmla="*/ 5118493 h 11880850"/>
              <a:gd name="connsiteX1799" fmla="*/ 7737503 w 8101011"/>
              <a:gd name="connsiteY1799" fmla="*/ 5082555 h 11880850"/>
              <a:gd name="connsiteX1800" fmla="*/ 7741117 w 8101011"/>
              <a:gd name="connsiteY1800" fmla="*/ 5055602 h 11880850"/>
              <a:gd name="connsiteX1801" fmla="*/ 7728919 w 8101011"/>
              <a:gd name="connsiteY1801" fmla="*/ 5085328 h 11880850"/>
              <a:gd name="connsiteX1802" fmla="*/ 7722138 w 8101011"/>
              <a:gd name="connsiteY1802" fmla="*/ 5074627 h 11880850"/>
              <a:gd name="connsiteX1803" fmla="*/ 7723342 w 8101011"/>
              <a:gd name="connsiteY1803" fmla="*/ 5065642 h 11880850"/>
              <a:gd name="connsiteX1804" fmla="*/ 7713549 w 8101011"/>
              <a:gd name="connsiteY1804" fmla="*/ 5077399 h 11880850"/>
              <a:gd name="connsiteX1805" fmla="*/ 7709334 w 8101011"/>
              <a:gd name="connsiteY1805" fmla="*/ 5108845 h 11880850"/>
              <a:gd name="connsiteX1806" fmla="*/ 7701505 w 8101011"/>
              <a:gd name="connsiteY1806" fmla="*/ 5167246 h 11880850"/>
              <a:gd name="connsiteX1807" fmla="*/ 7707527 w 8101011"/>
              <a:gd name="connsiteY1807" fmla="*/ 5122321 h 11880850"/>
              <a:gd name="connsiteX1808" fmla="*/ 7691113 w 8101011"/>
              <a:gd name="connsiteY1808" fmla="*/ 5183499 h 11880850"/>
              <a:gd name="connsiteX1809" fmla="*/ 7689909 w 8101011"/>
              <a:gd name="connsiteY1809" fmla="*/ 5192481 h 11880850"/>
              <a:gd name="connsiteX1810" fmla="*/ 7685692 w 8101011"/>
              <a:gd name="connsiteY1810" fmla="*/ 5223928 h 11880850"/>
              <a:gd name="connsiteX1811" fmla="*/ 7685089 w 8101011"/>
              <a:gd name="connsiteY1811" fmla="*/ 5228420 h 11880850"/>
              <a:gd name="connsiteX1812" fmla="*/ 7690665 w 8101011"/>
              <a:gd name="connsiteY1812" fmla="*/ 5248106 h 11880850"/>
              <a:gd name="connsiteX1813" fmla="*/ 7698047 w 8101011"/>
              <a:gd name="connsiteY1813" fmla="*/ 5254319 h 11880850"/>
              <a:gd name="connsiteX1814" fmla="*/ 7689461 w 8101011"/>
              <a:gd name="connsiteY1814" fmla="*/ 5257090 h 11880850"/>
              <a:gd name="connsiteX1815" fmla="*/ 7682234 w 8101011"/>
              <a:gd name="connsiteY1815" fmla="*/ 5310999 h 11880850"/>
              <a:gd name="connsiteX1816" fmla="*/ 7678620 w 8101011"/>
              <a:gd name="connsiteY1816" fmla="*/ 5337954 h 11880850"/>
              <a:gd name="connsiteX1817" fmla="*/ 7673803 w 8101011"/>
              <a:gd name="connsiteY1817" fmla="*/ 5373890 h 11880850"/>
              <a:gd name="connsiteX1818" fmla="*/ 7671995 w 8101011"/>
              <a:gd name="connsiteY1818" fmla="*/ 5387368 h 11880850"/>
              <a:gd name="connsiteX1819" fmla="*/ 7670188 w 8101011"/>
              <a:gd name="connsiteY1819" fmla="*/ 5400844 h 11880850"/>
              <a:gd name="connsiteX1820" fmla="*/ 7667779 w 8101011"/>
              <a:gd name="connsiteY1820" fmla="*/ 5418815 h 11880850"/>
              <a:gd name="connsiteX1821" fmla="*/ 7657991 w 8101011"/>
              <a:gd name="connsiteY1821" fmla="*/ 5430573 h 11880850"/>
              <a:gd name="connsiteX1822" fmla="*/ 7665372 w 8101011"/>
              <a:gd name="connsiteY1822" fmla="*/ 5436782 h 11880850"/>
              <a:gd name="connsiteX1823" fmla="*/ 7662962 w 8101011"/>
              <a:gd name="connsiteY1823" fmla="*/ 5454753 h 11880850"/>
              <a:gd name="connsiteX1824" fmla="*/ 7654377 w 8101011"/>
              <a:gd name="connsiteY1824" fmla="*/ 5457527 h 11880850"/>
              <a:gd name="connsiteX1825" fmla="*/ 7661757 w 8101011"/>
              <a:gd name="connsiteY1825" fmla="*/ 5463736 h 11880850"/>
              <a:gd name="connsiteX1826" fmla="*/ 7650161 w 8101011"/>
              <a:gd name="connsiteY1826" fmla="*/ 5488973 h 11880850"/>
              <a:gd name="connsiteX1827" fmla="*/ 7649558 w 8101011"/>
              <a:gd name="connsiteY1827" fmla="*/ 5493466 h 11880850"/>
              <a:gd name="connsiteX1828" fmla="*/ 7648957 w 8101011"/>
              <a:gd name="connsiteY1828" fmla="*/ 5497957 h 11880850"/>
              <a:gd name="connsiteX1829" fmla="*/ 7647751 w 8101011"/>
              <a:gd name="connsiteY1829" fmla="*/ 5506943 h 11880850"/>
              <a:gd name="connsiteX1830" fmla="*/ 7644741 w 8101011"/>
              <a:gd name="connsiteY1830" fmla="*/ 5529404 h 11880850"/>
              <a:gd name="connsiteX1831" fmla="*/ 7642488 w 8101011"/>
              <a:gd name="connsiteY1831" fmla="*/ 5546207 h 11880850"/>
              <a:gd name="connsiteX1832" fmla="*/ 7645299 w 8101011"/>
              <a:gd name="connsiteY1832" fmla="*/ 5545299 h 11880850"/>
              <a:gd name="connsiteX1833" fmla="*/ 7649592 w 8101011"/>
              <a:gd name="connsiteY1833" fmla="*/ 5543914 h 11880850"/>
              <a:gd name="connsiteX1834" fmla="*/ 7650194 w 8101011"/>
              <a:gd name="connsiteY1834" fmla="*/ 5539419 h 11880850"/>
              <a:gd name="connsiteX1835" fmla="*/ 7652000 w 8101011"/>
              <a:gd name="connsiteY1835" fmla="*/ 5525944 h 11880850"/>
              <a:gd name="connsiteX1836" fmla="*/ 7653808 w 8101011"/>
              <a:gd name="connsiteY1836" fmla="*/ 5512467 h 11880850"/>
              <a:gd name="connsiteX1837" fmla="*/ 7661790 w 8101011"/>
              <a:gd name="connsiteY1837" fmla="*/ 5514186 h 11880850"/>
              <a:gd name="connsiteX1838" fmla="*/ 7662393 w 8101011"/>
              <a:gd name="connsiteY1838" fmla="*/ 5509691 h 11880850"/>
              <a:gd name="connsiteX1839" fmla="*/ 7662995 w 8101011"/>
              <a:gd name="connsiteY1839" fmla="*/ 5505202 h 11880850"/>
              <a:gd name="connsiteX1840" fmla="*/ 7663522 w 8101011"/>
              <a:gd name="connsiteY1840" fmla="*/ 5501269 h 11880850"/>
              <a:gd name="connsiteX1841" fmla="*/ 7663597 w 8101011"/>
              <a:gd name="connsiteY1841" fmla="*/ 5500709 h 11880850"/>
              <a:gd name="connsiteX1842" fmla="*/ 7672391 w 8101011"/>
              <a:gd name="connsiteY1842" fmla="*/ 5488734 h 11880850"/>
              <a:gd name="connsiteX1843" fmla="*/ 7675196 w 8101011"/>
              <a:gd name="connsiteY1843" fmla="*/ 5475473 h 11880850"/>
              <a:gd name="connsiteX1844" fmla="*/ 7677605 w 8101011"/>
              <a:gd name="connsiteY1844" fmla="*/ 5457504 h 11880850"/>
              <a:gd name="connsiteX1845" fmla="*/ 7670825 w 8101011"/>
              <a:gd name="connsiteY1845" fmla="*/ 5446801 h 11880850"/>
              <a:gd name="connsiteX1846" fmla="*/ 7680615 w 8101011"/>
              <a:gd name="connsiteY1846" fmla="*/ 5435043 h 11880850"/>
              <a:gd name="connsiteX1847" fmla="*/ 7686188 w 8101011"/>
              <a:gd name="connsiteY1847" fmla="*/ 5424108 h 11880850"/>
              <a:gd name="connsiteX1848" fmla="*/ 7686741 w 8101011"/>
              <a:gd name="connsiteY1848" fmla="*/ 5424001 h 11880850"/>
              <a:gd name="connsiteX1849" fmla="*/ 7690300 w 8101011"/>
              <a:gd name="connsiteY1849" fmla="*/ 5412158 h 11880850"/>
              <a:gd name="connsiteX1850" fmla="*/ 7696869 w 8101011"/>
              <a:gd name="connsiteY1850" fmla="*/ 5392169 h 11880850"/>
              <a:gd name="connsiteX1851" fmla="*/ 7695663 w 8101011"/>
              <a:gd name="connsiteY1851" fmla="*/ 5401166 h 11880850"/>
              <a:gd name="connsiteX1852" fmla="*/ 7690839 w 8101011"/>
              <a:gd name="connsiteY1852" fmla="*/ 5437149 h 11880850"/>
              <a:gd name="connsiteX1853" fmla="*/ 7689894 w 8101011"/>
              <a:gd name="connsiteY1853" fmla="*/ 5436946 h 11880850"/>
              <a:gd name="connsiteX1854" fmla="*/ 7688612 w 8101011"/>
              <a:gd name="connsiteY1854" fmla="*/ 5436670 h 11880850"/>
              <a:gd name="connsiteX1855" fmla="*/ 7688599 w 8101011"/>
              <a:gd name="connsiteY1855" fmla="*/ 5436760 h 11880850"/>
              <a:gd name="connsiteX1856" fmla="*/ 7673389 w 8101011"/>
              <a:gd name="connsiteY1856" fmla="*/ 5488948 h 11880850"/>
              <a:gd name="connsiteX1857" fmla="*/ 7680168 w 8101011"/>
              <a:gd name="connsiteY1857" fmla="*/ 5499653 h 11880850"/>
              <a:gd name="connsiteX1858" fmla="*/ 7678963 w 8101011"/>
              <a:gd name="connsiteY1858" fmla="*/ 5508637 h 11880850"/>
              <a:gd name="connsiteX1859" fmla="*/ 7673543 w 8101011"/>
              <a:gd name="connsiteY1859" fmla="*/ 5549067 h 11880850"/>
              <a:gd name="connsiteX1860" fmla="*/ 7680323 w 8101011"/>
              <a:gd name="connsiteY1860" fmla="*/ 5559770 h 11880850"/>
              <a:gd name="connsiteX1861" fmla="*/ 7677915 w 8101011"/>
              <a:gd name="connsiteY1861" fmla="*/ 5577738 h 11880850"/>
              <a:gd name="connsiteX1862" fmla="*/ 7677313 w 8101011"/>
              <a:gd name="connsiteY1862" fmla="*/ 5582232 h 11880850"/>
              <a:gd name="connsiteX1863" fmla="*/ 7676711 w 8101011"/>
              <a:gd name="connsiteY1863" fmla="*/ 5586724 h 11880850"/>
              <a:gd name="connsiteX1864" fmla="*/ 7676109 w 8101011"/>
              <a:gd name="connsiteY1864" fmla="*/ 5591216 h 11880850"/>
              <a:gd name="connsiteX1865" fmla="*/ 7681683 w 8101011"/>
              <a:gd name="connsiteY1865" fmla="*/ 5610903 h 11880850"/>
              <a:gd name="connsiteX1866" fmla="*/ 7682887 w 8101011"/>
              <a:gd name="connsiteY1866" fmla="*/ 5601919 h 11880850"/>
              <a:gd name="connsiteX1867" fmla="*/ 7699459 w 8101011"/>
              <a:gd name="connsiteY1867" fmla="*/ 5600862 h 11880850"/>
              <a:gd name="connsiteX1868" fmla="*/ 7696447 w 8101011"/>
              <a:gd name="connsiteY1868" fmla="*/ 5623323 h 11880850"/>
              <a:gd name="connsiteX1869" fmla="*/ 7695243 w 8101011"/>
              <a:gd name="connsiteY1869" fmla="*/ 5632307 h 11880850"/>
              <a:gd name="connsiteX1870" fmla="*/ 7694436 w 8101011"/>
              <a:gd name="connsiteY1870" fmla="*/ 5638320 h 11880850"/>
              <a:gd name="connsiteX1871" fmla="*/ 7696326 w 8101011"/>
              <a:gd name="connsiteY1871" fmla="*/ 5637478 h 11880850"/>
              <a:gd name="connsiteX1872" fmla="*/ 7701146 w 8101011"/>
              <a:gd name="connsiteY1872" fmla="*/ 5632160 h 11880850"/>
              <a:gd name="connsiteX1873" fmla="*/ 7709733 w 8101011"/>
              <a:gd name="connsiteY1873" fmla="*/ 5629385 h 11880850"/>
              <a:gd name="connsiteX1874" fmla="*/ 7707927 w 8101011"/>
              <a:gd name="connsiteY1874" fmla="*/ 5642863 h 11880850"/>
              <a:gd name="connsiteX1875" fmla="*/ 7715912 w 8101011"/>
              <a:gd name="connsiteY1875" fmla="*/ 5644580 h 11880850"/>
              <a:gd name="connsiteX1876" fmla="*/ 7696327 w 8101011"/>
              <a:gd name="connsiteY1876" fmla="*/ 5668099 h 11880850"/>
              <a:gd name="connsiteX1877" fmla="*/ 7694521 w 8101011"/>
              <a:gd name="connsiteY1877" fmla="*/ 5681575 h 11880850"/>
              <a:gd name="connsiteX1878" fmla="*/ 7685335 w 8101011"/>
              <a:gd name="connsiteY1878" fmla="*/ 5688842 h 11880850"/>
              <a:gd name="connsiteX1879" fmla="*/ 7691511 w 8101011"/>
              <a:gd name="connsiteY1879" fmla="*/ 5704036 h 11880850"/>
              <a:gd name="connsiteX1880" fmla="*/ 7690908 w 8101011"/>
              <a:gd name="connsiteY1880" fmla="*/ 5708529 h 11880850"/>
              <a:gd name="connsiteX1881" fmla="*/ 7728869 w 8101011"/>
              <a:gd name="connsiteY1881" fmla="*/ 5670479 h 11880850"/>
              <a:gd name="connsiteX1882" fmla="*/ 7736250 w 8101011"/>
              <a:gd name="connsiteY1882" fmla="*/ 5676689 h 11880850"/>
              <a:gd name="connsiteX1883" fmla="*/ 7738659 w 8101011"/>
              <a:gd name="connsiteY1883" fmla="*/ 5658721 h 11880850"/>
              <a:gd name="connsiteX1884" fmla="*/ 7747247 w 8101011"/>
              <a:gd name="connsiteY1884" fmla="*/ 5655946 h 11880850"/>
              <a:gd name="connsiteX1885" fmla="*/ 7746644 w 8101011"/>
              <a:gd name="connsiteY1885" fmla="*/ 5660439 h 11880850"/>
              <a:gd name="connsiteX1886" fmla="*/ 7746042 w 8101011"/>
              <a:gd name="connsiteY1886" fmla="*/ 5664932 h 11880850"/>
              <a:gd name="connsiteX1887" fmla="*/ 7745439 w 8101011"/>
              <a:gd name="connsiteY1887" fmla="*/ 5669424 h 11880850"/>
              <a:gd name="connsiteX1888" fmla="*/ 7753423 w 8101011"/>
              <a:gd name="connsiteY1888" fmla="*/ 5671141 h 11880850"/>
              <a:gd name="connsiteX1889" fmla="*/ 7752821 w 8101011"/>
              <a:gd name="connsiteY1889" fmla="*/ 5675632 h 11880850"/>
              <a:gd name="connsiteX1890" fmla="*/ 7749920 w 8101011"/>
              <a:gd name="connsiteY1890" fmla="*/ 5681944 h 11880850"/>
              <a:gd name="connsiteX1891" fmla="*/ 7743031 w 8101011"/>
              <a:gd name="connsiteY1891" fmla="*/ 5687393 h 11880850"/>
              <a:gd name="connsiteX1892" fmla="*/ 7742429 w 8101011"/>
              <a:gd name="connsiteY1892" fmla="*/ 5691885 h 11880850"/>
              <a:gd name="connsiteX1893" fmla="*/ 7741224 w 8101011"/>
              <a:gd name="connsiteY1893" fmla="*/ 5700869 h 11880850"/>
              <a:gd name="connsiteX1894" fmla="*/ 7749920 w 8101011"/>
              <a:gd name="connsiteY1894" fmla="*/ 5681944 h 11880850"/>
              <a:gd name="connsiteX1895" fmla="*/ 7752219 w 8101011"/>
              <a:gd name="connsiteY1895" fmla="*/ 5680127 h 11880850"/>
              <a:gd name="connsiteX1896" fmla="*/ 7751616 w 8101011"/>
              <a:gd name="connsiteY1896" fmla="*/ 5684618 h 11880850"/>
              <a:gd name="connsiteX1897" fmla="*/ 7760807 w 8101011"/>
              <a:gd name="connsiteY1897" fmla="*/ 5677352 h 11880850"/>
              <a:gd name="connsiteX1898" fmla="*/ 7768789 w 8101011"/>
              <a:gd name="connsiteY1898" fmla="*/ 5679069 h 11880850"/>
              <a:gd name="connsiteX1899" fmla="*/ 7766380 w 8101011"/>
              <a:gd name="connsiteY1899" fmla="*/ 5697038 h 11880850"/>
              <a:gd name="connsiteX1900" fmla="*/ 7774365 w 8101011"/>
              <a:gd name="connsiteY1900" fmla="*/ 5698757 h 11880850"/>
              <a:gd name="connsiteX1901" fmla="*/ 7779941 w 8101011"/>
              <a:gd name="connsiteY1901" fmla="*/ 5718444 h 11880850"/>
              <a:gd name="connsiteX1902" fmla="*/ 7779339 w 8101011"/>
              <a:gd name="connsiteY1902" fmla="*/ 5722936 h 11880850"/>
              <a:gd name="connsiteX1903" fmla="*/ 7770751 w 8101011"/>
              <a:gd name="connsiteY1903" fmla="*/ 5725711 h 11880850"/>
              <a:gd name="connsiteX1904" fmla="*/ 7764127 w 8101011"/>
              <a:gd name="connsiteY1904" fmla="*/ 5775126 h 11880850"/>
              <a:gd name="connsiteX1905" fmla="*/ 7757949 w 8101011"/>
              <a:gd name="connsiteY1905" fmla="*/ 5759931 h 11880850"/>
              <a:gd name="connsiteX1906" fmla="*/ 7755541 w 8101011"/>
              <a:gd name="connsiteY1906" fmla="*/ 5777900 h 11880850"/>
              <a:gd name="connsiteX1907" fmla="*/ 7748761 w 8101011"/>
              <a:gd name="connsiteY1907" fmla="*/ 5767198 h 11880850"/>
              <a:gd name="connsiteX1908" fmla="*/ 7742888 w 8101011"/>
              <a:gd name="connsiteY1908" fmla="*/ 5790584 h 11880850"/>
              <a:gd name="connsiteX1909" fmla="*/ 7737163 w 8101011"/>
              <a:gd name="connsiteY1909" fmla="*/ 5792433 h 11880850"/>
              <a:gd name="connsiteX1910" fmla="*/ 7742153 w 8101011"/>
              <a:gd name="connsiteY1910" fmla="*/ 5793506 h 11880850"/>
              <a:gd name="connsiteX1911" fmla="*/ 7731141 w 8101011"/>
              <a:gd name="connsiteY1911" fmla="*/ 5837355 h 11880850"/>
              <a:gd name="connsiteX1912" fmla="*/ 7739125 w 8101011"/>
              <a:gd name="connsiteY1912" fmla="*/ 5839073 h 11880850"/>
              <a:gd name="connsiteX1913" fmla="*/ 7740932 w 8101011"/>
              <a:gd name="connsiteY1913" fmla="*/ 5825598 h 11880850"/>
              <a:gd name="connsiteX1914" fmla="*/ 7748313 w 8101011"/>
              <a:gd name="connsiteY1914" fmla="*/ 5831807 h 11880850"/>
              <a:gd name="connsiteX1915" fmla="*/ 7745904 w 8101011"/>
              <a:gd name="connsiteY1915" fmla="*/ 5849776 h 11880850"/>
              <a:gd name="connsiteX1916" fmla="*/ 7744097 w 8101011"/>
              <a:gd name="connsiteY1916" fmla="*/ 5863253 h 11880850"/>
              <a:gd name="connsiteX1917" fmla="*/ 7742291 w 8101011"/>
              <a:gd name="connsiteY1917" fmla="*/ 5876730 h 11880850"/>
              <a:gd name="connsiteX1918" fmla="*/ 7750276 w 8101011"/>
              <a:gd name="connsiteY1918" fmla="*/ 5878450 h 11880850"/>
              <a:gd name="connsiteX1919" fmla="*/ 7752083 w 8101011"/>
              <a:gd name="connsiteY1919" fmla="*/ 5864971 h 11880850"/>
              <a:gd name="connsiteX1920" fmla="*/ 7760670 w 8101011"/>
              <a:gd name="connsiteY1920" fmla="*/ 5862199 h 11880850"/>
              <a:gd name="connsiteX1921" fmla="*/ 7761273 w 8101011"/>
              <a:gd name="connsiteY1921" fmla="*/ 5857704 h 11880850"/>
              <a:gd name="connsiteX1922" fmla="*/ 7763079 w 8101011"/>
              <a:gd name="connsiteY1922" fmla="*/ 5844229 h 11880850"/>
              <a:gd name="connsiteX1923" fmla="*/ 7764885 w 8101011"/>
              <a:gd name="connsiteY1923" fmla="*/ 5830753 h 11880850"/>
              <a:gd name="connsiteX1924" fmla="*/ 7772868 w 8101011"/>
              <a:gd name="connsiteY1924" fmla="*/ 5832470 h 11880850"/>
              <a:gd name="connsiteX1925" fmla="*/ 7773471 w 8101011"/>
              <a:gd name="connsiteY1925" fmla="*/ 5827977 h 11880850"/>
              <a:gd name="connsiteX1926" fmla="*/ 7774073 w 8101011"/>
              <a:gd name="connsiteY1926" fmla="*/ 5823486 h 11880850"/>
              <a:gd name="connsiteX1927" fmla="*/ 7774600 w 8101011"/>
              <a:gd name="connsiteY1927" fmla="*/ 5819554 h 11880850"/>
              <a:gd name="connsiteX1928" fmla="*/ 7774675 w 8101011"/>
              <a:gd name="connsiteY1928" fmla="*/ 5818993 h 11880850"/>
              <a:gd name="connsiteX1929" fmla="*/ 7783469 w 8101011"/>
              <a:gd name="connsiteY1929" fmla="*/ 5807020 h 11880850"/>
              <a:gd name="connsiteX1930" fmla="*/ 7786274 w 8101011"/>
              <a:gd name="connsiteY1930" fmla="*/ 5793759 h 11880850"/>
              <a:gd name="connsiteX1931" fmla="*/ 7788683 w 8101011"/>
              <a:gd name="connsiteY1931" fmla="*/ 5775787 h 11880850"/>
              <a:gd name="connsiteX1932" fmla="*/ 7781903 w 8101011"/>
              <a:gd name="connsiteY1932" fmla="*/ 5765085 h 11880850"/>
              <a:gd name="connsiteX1933" fmla="*/ 7791693 w 8101011"/>
              <a:gd name="connsiteY1933" fmla="*/ 5753327 h 11880850"/>
              <a:gd name="connsiteX1934" fmla="*/ 7801485 w 8101011"/>
              <a:gd name="connsiteY1934" fmla="*/ 5741567 h 11880850"/>
              <a:gd name="connsiteX1935" fmla="*/ 7799677 w 8101011"/>
              <a:gd name="connsiteY1935" fmla="*/ 5755044 h 11880850"/>
              <a:gd name="connsiteX1936" fmla="*/ 7784467 w 8101011"/>
              <a:gd name="connsiteY1936" fmla="*/ 5807234 h 11880850"/>
              <a:gd name="connsiteX1937" fmla="*/ 7791245 w 8101011"/>
              <a:gd name="connsiteY1937" fmla="*/ 5817937 h 11880850"/>
              <a:gd name="connsiteX1938" fmla="*/ 7790041 w 8101011"/>
              <a:gd name="connsiteY1938" fmla="*/ 5826922 h 11880850"/>
              <a:gd name="connsiteX1939" fmla="*/ 7784621 w 8101011"/>
              <a:gd name="connsiteY1939" fmla="*/ 5867351 h 11880850"/>
              <a:gd name="connsiteX1940" fmla="*/ 7791401 w 8101011"/>
              <a:gd name="connsiteY1940" fmla="*/ 5878054 h 11880850"/>
              <a:gd name="connsiteX1941" fmla="*/ 7788993 w 8101011"/>
              <a:gd name="connsiteY1941" fmla="*/ 5896022 h 11880850"/>
              <a:gd name="connsiteX1942" fmla="*/ 7788391 w 8101011"/>
              <a:gd name="connsiteY1942" fmla="*/ 5900516 h 11880850"/>
              <a:gd name="connsiteX1943" fmla="*/ 7787789 w 8101011"/>
              <a:gd name="connsiteY1943" fmla="*/ 5905009 h 11880850"/>
              <a:gd name="connsiteX1944" fmla="*/ 7787185 w 8101011"/>
              <a:gd name="connsiteY1944" fmla="*/ 5909500 h 11880850"/>
              <a:gd name="connsiteX1945" fmla="*/ 7792761 w 8101011"/>
              <a:gd name="connsiteY1945" fmla="*/ 5929188 h 11880850"/>
              <a:gd name="connsiteX1946" fmla="*/ 7793965 w 8101011"/>
              <a:gd name="connsiteY1946" fmla="*/ 5920203 h 11880850"/>
              <a:gd name="connsiteX1947" fmla="*/ 7810536 w 8101011"/>
              <a:gd name="connsiteY1947" fmla="*/ 5919146 h 11880850"/>
              <a:gd name="connsiteX1948" fmla="*/ 7807525 w 8101011"/>
              <a:gd name="connsiteY1948" fmla="*/ 5941608 h 11880850"/>
              <a:gd name="connsiteX1949" fmla="*/ 7806321 w 8101011"/>
              <a:gd name="connsiteY1949" fmla="*/ 5950592 h 11880850"/>
              <a:gd name="connsiteX1950" fmla="*/ 7805115 w 8101011"/>
              <a:gd name="connsiteY1950" fmla="*/ 5959577 h 11880850"/>
              <a:gd name="connsiteX1951" fmla="*/ 7804513 w 8101011"/>
              <a:gd name="connsiteY1951" fmla="*/ 5964069 h 11880850"/>
              <a:gd name="connsiteX1952" fmla="*/ 7796531 w 8101011"/>
              <a:gd name="connsiteY1952" fmla="*/ 5962352 h 11880850"/>
              <a:gd name="connsiteX1953" fmla="*/ 7797133 w 8101011"/>
              <a:gd name="connsiteY1953" fmla="*/ 5957859 h 11880850"/>
              <a:gd name="connsiteX1954" fmla="*/ 7798337 w 8101011"/>
              <a:gd name="connsiteY1954" fmla="*/ 5948875 h 11880850"/>
              <a:gd name="connsiteX1955" fmla="*/ 7799541 w 8101011"/>
              <a:gd name="connsiteY1955" fmla="*/ 5939891 h 11880850"/>
              <a:gd name="connsiteX1956" fmla="*/ 7800143 w 8101011"/>
              <a:gd name="connsiteY1956" fmla="*/ 5935398 h 11880850"/>
              <a:gd name="connsiteX1957" fmla="*/ 7790954 w 8101011"/>
              <a:gd name="connsiteY1957" fmla="*/ 5942663 h 11880850"/>
              <a:gd name="connsiteX1958" fmla="*/ 7786136 w 8101011"/>
              <a:gd name="connsiteY1958" fmla="*/ 5978602 h 11880850"/>
              <a:gd name="connsiteX1959" fmla="*/ 7781319 w 8101011"/>
              <a:gd name="connsiteY1959" fmla="*/ 6014541 h 11880850"/>
              <a:gd name="connsiteX1960" fmla="*/ 7774091 w 8101011"/>
              <a:gd name="connsiteY1960" fmla="*/ 6068449 h 11880850"/>
              <a:gd name="connsiteX1961" fmla="*/ 7771683 w 8101011"/>
              <a:gd name="connsiteY1961" fmla="*/ 6086416 h 11880850"/>
              <a:gd name="connsiteX1962" fmla="*/ 7763097 w 8101011"/>
              <a:gd name="connsiteY1962" fmla="*/ 6089191 h 11880850"/>
              <a:gd name="connsiteX1963" fmla="*/ 7762495 w 8101011"/>
              <a:gd name="connsiteY1963" fmla="*/ 6093684 h 11880850"/>
              <a:gd name="connsiteX1964" fmla="*/ 7767467 w 8101011"/>
              <a:gd name="connsiteY1964" fmla="*/ 6117864 h 11880850"/>
              <a:gd name="connsiteX1965" fmla="*/ 7766865 w 8101011"/>
              <a:gd name="connsiteY1965" fmla="*/ 6122355 h 11880850"/>
              <a:gd name="connsiteX1966" fmla="*/ 7764455 w 8101011"/>
              <a:gd name="connsiteY1966" fmla="*/ 6140326 h 11880850"/>
              <a:gd name="connsiteX1967" fmla="*/ 7763251 w 8101011"/>
              <a:gd name="connsiteY1967" fmla="*/ 6149309 h 11880850"/>
              <a:gd name="connsiteX1968" fmla="*/ 7770836 w 8101011"/>
              <a:gd name="connsiteY1968" fmla="*/ 6144441 h 11880850"/>
              <a:gd name="connsiteX1969" fmla="*/ 7771839 w 8101011"/>
              <a:gd name="connsiteY1969" fmla="*/ 6146536 h 11880850"/>
              <a:gd name="connsiteX1970" fmla="*/ 7771687 w 8101011"/>
              <a:gd name="connsiteY1970" fmla="*/ 6147658 h 11880850"/>
              <a:gd name="connsiteX1971" fmla="*/ 7770634 w 8101011"/>
              <a:gd name="connsiteY1971" fmla="*/ 6155520 h 11880850"/>
              <a:gd name="connsiteX1972" fmla="*/ 7761445 w 8101011"/>
              <a:gd name="connsiteY1972" fmla="*/ 6162787 h 11880850"/>
              <a:gd name="connsiteX1973" fmla="*/ 7759638 w 8101011"/>
              <a:gd name="connsiteY1973" fmla="*/ 6176265 h 11880850"/>
              <a:gd name="connsiteX1974" fmla="*/ 7756025 w 8101011"/>
              <a:gd name="connsiteY1974" fmla="*/ 6203217 h 11880850"/>
              <a:gd name="connsiteX1975" fmla="*/ 7765215 w 8101011"/>
              <a:gd name="connsiteY1975" fmla="*/ 6195952 h 11880850"/>
              <a:gd name="connsiteX1976" fmla="*/ 7760999 w 8101011"/>
              <a:gd name="connsiteY1976" fmla="*/ 6227397 h 11880850"/>
              <a:gd name="connsiteX1977" fmla="*/ 7771391 w 8101011"/>
              <a:gd name="connsiteY1977" fmla="*/ 6211146 h 11880850"/>
              <a:gd name="connsiteX1978" fmla="*/ 7768379 w 8101011"/>
              <a:gd name="connsiteY1978" fmla="*/ 6233608 h 11880850"/>
              <a:gd name="connsiteX1979" fmla="*/ 7761755 w 8101011"/>
              <a:gd name="connsiteY1979" fmla="*/ 6283022 h 11880850"/>
              <a:gd name="connsiteX1980" fmla="*/ 7759949 w 8101011"/>
              <a:gd name="connsiteY1980" fmla="*/ 6296499 h 11880850"/>
              <a:gd name="connsiteX1981" fmla="*/ 7759345 w 8101011"/>
              <a:gd name="connsiteY1981" fmla="*/ 6300992 h 11880850"/>
              <a:gd name="connsiteX1982" fmla="*/ 7758141 w 8101011"/>
              <a:gd name="connsiteY1982" fmla="*/ 6309977 h 11880850"/>
              <a:gd name="connsiteX1983" fmla="*/ 7757539 w 8101011"/>
              <a:gd name="connsiteY1983" fmla="*/ 6314468 h 11880850"/>
              <a:gd name="connsiteX1984" fmla="*/ 7756937 w 8101011"/>
              <a:gd name="connsiteY1984" fmla="*/ 6318960 h 11880850"/>
              <a:gd name="connsiteX1985" fmla="*/ 7756335 w 8101011"/>
              <a:gd name="connsiteY1985" fmla="*/ 6323454 h 11880850"/>
              <a:gd name="connsiteX1986" fmla="*/ 7755131 w 8101011"/>
              <a:gd name="connsiteY1986" fmla="*/ 6332438 h 11880850"/>
              <a:gd name="connsiteX1987" fmla="*/ 7748505 w 8101011"/>
              <a:gd name="connsiteY1987" fmla="*/ 6381852 h 11880850"/>
              <a:gd name="connsiteX1988" fmla="*/ 7739317 w 8101011"/>
              <a:gd name="connsiteY1988" fmla="*/ 6389120 h 11880850"/>
              <a:gd name="connsiteX1989" fmla="*/ 7741125 w 8101011"/>
              <a:gd name="connsiteY1989" fmla="*/ 6375643 h 11880850"/>
              <a:gd name="connsiteX1990" fmla="*/ 7741727 w 8101011"/>
              <a:gd name="connsiteY1990" fmla="*/ 6371149 h 11880850"/>
              <a:gd name="connsiteX1991" fmla="*/ 7734947 w 8101011"/>
              <a:gd name="connsiteY1991" fmla="*/ 6360447 h 11880850"/>
              <a:gd name="connsiteX1992" fmla="*/ 7724554 w 8101011"/>
              <a:gd name="connsiteY1992" fmla="*/ 6376698 h 11880850"/>
              <a:gd name="connsiteX1993" fmla="*/ 7722748 w 8101011"/>
              <a:gd name="connsiteY1993" fmla="*/ 6390175 h 11880850"/>
              <a:gd name="connsiteX1994" fmla="*/ 7722145 w 8101011"/>
              <a:gd name="connsiteY1994" fmla="*/ 6394668 h 11880850"/>
              <a:gd name="connsiteX1995" fmla="*/ 7720338 w 8101011"/>
              <a:gd name="connsiteY1995" fmla="*/ 6408144 h 11880850"/>
              <a:gd name="connsiteX1996" fmla="*/ 7727719 w 8101011"/>
              <a:gd name="connsiteY1996" fmla="*/ 6414355 h 11880850"/>
              <a:gd name="connsiteX1997" fmla="*/ 7728321 w 8101011"/>
              <a:gd name="connsiteY1997" fmla="*/ 6409862 h 11880850"/>
              <a:gd name="connsiteX1998" fmla="*/ 7728924 w 8101011"/>
              <a:gd name="connsiteY1998" fmla="*/ 6405371 h 11880850"/>
              <a:gd name="connsiteX1999" fmla="*/ 7730129 w 8101011"/>
              <a:gd name="connsiteY1999" fmla="*/ 6396385 h 11880850"/>
              <a:gd name="connsiteX2000" fmla="*/ 7730730 w 8101011"/>
              <a:gd name="connsiteY2000" fmla="*/ 6391894 h 11880850"/>
              <a:gd name="connsiteX2001" fmla="*/ 7733898 w 8101011"/>
              <a:gd name="connsiteY2001" fmla="*/ 6429550 h 11880850"/>
              <a:gd name="connsiteX2002" fmla="*/ 7726515 w 8101011"/>
              <a:gd name="connsiteY2002" fmla="*/ 6423338 h 11880850"/>
              <a:gd name="connsiteX2003" fmla="*/ 7718201 w 8101011"/>
              <a:gd name="connsiteY2003" fmla="*/ 6436340 h 11880850"/>
              <a:gd name="connsiteX2004" fmla="*/ 7717647 w 8101011"/>
              <a:gd name="connsiteY2004" fmla="*/ 6435875 h 11880850"/>
              <a:gd name="connsiteX2005" fmla="*/ 7720697 w 8101011"/>
              <a:gd name="connsiteY2005" fmla="*/ 6428442 h 11880850"/>
              <a:gd name="connsiteX2006" fmla="*/ 7719736 w 8101011"/>
              <a:gd name="connsiteY2006" fmla="*/ 6412637 h 11880850"/>
              <a:gd name="connsiteX2007" fmla="*/ 7718531 w 8101011"/>
              <a:gd name="connsiteY2007" fmla="*/ 6421621 h 11880850"/>
              <a:gd name="connsiteX2008" fmla="*/ 7709342 w 8101011"/>
              <a:gd name="connsiteY2008" fmla="*/ 6428890 h 11880850"/>
              <a:gd name="connsiteX2009" fmla="*/ 7708741 w 8101011"/>
              <a:gd name="connsiteY2009" fmla="*/ 6433380 h 11880850"/>
              <a:gd name="connsiteX2010" fmla="*/ 7716725 w 8101011"/>
              <a:gd name="connsiteY2010" fmla="*/ 6435098 h 11880850"/>
              <a:gd name="connsiteX2011" fmla="*/ 7717647 w 8101011"/>
              <a:gd name="connsiteY2011" fmla="*/ 6435875 h 11880850"/>
              <a:gd name="connsiteX2012" fmla="*/ 7716123 w 8101011"/>
              <a:gd name="connsiteY2012" fmla="*/ 6439590 h 11880850"/>
              <a:gd name="connsiteX2013" fmla="*/ 7718201 w 8101011"/>
              <a:gd name="connsiteY2013" fmla="*/ 6436340 h 11880850"/>
              <a:gd name="connsiteX2014" fmla="*/ 7724107 w 8101011"/>
              <a:gd name="connsiteY2014" fmla="*/ 6441308 h 11880850"/>
              <a:gd name="connsiteX2015" fmla="*/ 7715675 w 8101011"/>
              <a:gd name="connsiteY2015" fmla="*/ 6504201 h 11880850"/>
              <a:gd name="connsiteX2016" fmla="*/ 7713869 w 8101011"/>
              <a:gd name="connsiteY2016" fmla="*/ 6517677 h 11880850"/>
              <a:gd name="connsiteX2017" fmla="*/ 7710255 w 8101011"/>
              <a:gd name="connsiteY2017" fmla="*/ 6544630 h 11880850"/>
              <a:gd name="connsiteX2018" fmla="*/ 7713266 w 8101011"/>
              <a:gd name="connsiteY2018" fmla="*/ 6522170 h 11880850"/>
              <a:gd name="connsiteX2019" fmla="*/ 7707692 w 8101011"/>
              <a:gd name="connsiteY2019" fmla="*/ 6502482 h 11880850"/>
              <a:gd name="connsiteX2020" fmla="*/ 7702271 w 8101011"/>
              <a:gd name="connsiteY2020" fmla="*/ 6542914 h 11880850"/>
              <a:gd name="connsiteX2021" fmla="*/ 7699863 w 8101011"/>
              <a:gd name="connsiteY2021" fmla="*/ 6560883 h 11880850"/>
              <a:gd name="connsiteX2022" fmla="*/ 7707243 w 8101011"/>
              <a:gd name="connsiteY2022" fmla="*/ 6567093 h 11880850"/>
              <a:gd name="connsiteX2023" fmla="*/ 7715831 w 8101011"/>
              <a:gd name="connsiteY2023" fmla="*/ 6564320 h 11880850"/>
              <a:gd name="connsiteX2024" fmla="*/ 7711615 w 8101011"/>
              <a:gd name="connsiteY2024" fmla="*/ 6595766 h 11880850"/>
              <a:gd name="connsiteX2025" fmla="*/ 7703630 w 8101011"/>
              <a:gd name="connsiteY2025" fmla="*/ 6594048 h 11880850"/>
              <a:gd name="connsiteX2026" fmla="*/ 7710411 w 8101011"/>
              <a:gd name="connsiteY2026" fmla="*/ 6604749 h 11880850"/>
              <a:gd name="connsiteX2027" fmla="*/ 7709809 w 8101011"/>
              <a:gd name="connsiteY2027" fmla="*/ 6609241 h 11880850"/>
              <a:gd name="connsiteX2028" fmla="*/ 7708068 w 8101011"/>
              <a:gd name="connsiteY2028" fmla="*/ 6622228 h 11880850"/>
              <a:gd name="connsiteX2029" fmla="*/ 7708013 w 8101011"/>
              <a:gd name="connsiteY2029" fmla="*/ 6622636 h 11880850"/>
              <a:gd name="connsiteX2030" fmla="*/ 7708012 w 8101011"/>
              <a:gd name="connsiteY2030" fmla="*/ 6622646 h 11880850"/>
              <a:gd name="connsiteX2031" fmla="*/ 7708010 w 8101011"/>
              <a:gd name="connsiteY2031" fmla="*/ 6622666 h 11880850"/>
              <a:gd name="connsiteX2032" fmla="*/ 7707625 w 8101011"/>
              <a:gd name="connsiteY2032" fmla="*/ 6625526 h 11880850"/>
              <a:gd name="connsiteX2033" fmla="*/ 7706797 w 8101011"/>
              <a:gd name="connsiteY2033" fmla="*/ 6631702 h 11880850"/>
              <a:gd name="connsiteX2034" fmla="*/ 7699415 w 8101011"/>
              <a:gd name="connsiteY2034" fmla="*/ 6625492 h 11880850"/>
              <a:gd name="connsiteX2035" fmla="*/ 7697213 w 8101011"/>
              <a:gd name="connsiteY2035" fmla="*/ 6634262 h 11880850"/>
              <a:gd name="connsiteX2036" fmla="*/ 7695174 w 8101011"/>
              <a:gd name="connsiteY2036" fmla="*/ 6636123 h 11880850"/>
              <a:gd name="connsiteX2037" fmla="*/ 7695088 w 8101011"/>
              <a:gd name="connsiteY2037" fmla="*/ 6636769 h 11880850"/>
              <a:gd name="connsiteX2038" fmla="*/ 7692670 w 8101011"/>
              <a:gd name="connsiteY2038" fmla="*/ 6638411 h 11880850"/>
              <a:gd name="connsiteX2039" fmla="*/ 7689023 w 8101011"/>
              <a:gd name="connsiteY2039" fmla="*/ 6641745 h 11880850"/>
              <a:gd name="connsiteX2040" fmla="*/ 7689291 w 8101011"/>
              <a:gd name="connsiteY2040" fmla="*/ 6639747 h 11880850"/>
              <a:gd name="connsiteX2041" fmla="*/ 7686707 w 8101011"/>
              <a:gd name="connsiteY2041" fmla="*/ 6639557 h 11880850"/>
              <a:gd name="connsiteX2042" fmla="*/ 7686548 w 8101011"/>
              <a:gd name="connsiteY2042" fmla="*/ 6639684 h 11880850"/>
              <a:gd name="connsiteX2043" fmla="*/ 7688985 w 8101011"/>
              <a:gd name="connsiteY2043" fmla="*/ 6646866 h 11880850"/>
              <a:gd name="connsiteX2044" fmla="*/ 7684091 w 8101011"/>
              <a:gd name="connsiteY2044" fmla="*/ 6657511 h 11880850"/>
              <a:gd name="connsiteX2045" fmla="*/ 7686473 w 8101011"/>
              <a:gd name="connsiteY2045" fmla="*/ 6639743 h 11880850"/>
              <a:gd name="connsiteX2046" fmla="*/ 7685029 w 8101011"/>
              <a:gd name="connsiteY2046" fmla="*/ 6640885 h 11880850"/>
              <a:gd name="connsiteX2047" fmla="*/ 7680435 w 8101011"/>
              <a:gd name="connsiteY2047" fmla="*/ 6644518 h 11880850"/>
              <a:gd name="connsiteX2048" fmla="*/ 7681020 w 8101011"/>
              <a:gd name="connsiteY2048" fmla="*/ 6663131 h 11880850"/>
              <a:gd name="connsiteX2049" fmla="*/ 7678355 w 8101011"/>
              <a:gd name="connsiteY2049" fmla="*/ 6671679 h 11880850"/>
              <a:gd name="connsiteX2050" fmla="*/ 7681683 w 8101011"/>
              <a:gd name="connsiteY2050" fmla="*/ 6675480 h 11880850"/>
              <a:gd name="connsiteX2051" fmla="*/ 7682887 w 8101011"/>
              <a:gd name="connsiteY2051" fmla="*/ 6666497 h 11880850"/>
              <a:gd name="connsiteX2052" fmla="*/ 7685418 w 8101011"/>
              <a:gd name="connsiteY2052" fmla="*/ 6668626 h 11880850"/>
              <a:gd name="connsiteX2053" fmla="*/ 7686011 w 8101011"/>
              <a:gd name="connsiteY2053" fmla="*/ 6664206 h 11880850"/>
              <a:gd name="connsiteX2054" fmla="*/ 7686024 w 8101011"/>
              <a:gd name="connsiteY2054" fmla="*/ 6669135 h 11880850"/>
              <a:gd name="connsiteX2055" fmla="*/ 7693037 w 8101011"/>
              <a:gd name="connsiteY2055" fmla="*/ 6675035 h 11880850"/>
              <a:gd name="connsiteX2056" fmla="*/ 7697284 w 8101011"/>
              <a:gd name="connsiteY2056" fmla="*/ 6668690 h 11880850"/>
              <a:gd name="connsiteX2057" fmla="*/ 7693995 w 8101011"/>
              <a:gd name="connsiteY2057" fmla="*/ 6665923 h 11880850"/>
              <a:gd name="connsiteX2058" fmla="*/ 7701499 w 8101011"/>
              <a:gd name="connsiteY2058" fmla="*/ 6649595 h 11880850"/>
              <a:gd name="connsiteX2059" fmla="*/ 7703184 w 8101011"/>
              <a:gd name="connsiteY2059" fmla="*/ 6658658 h 11880850"/>
              <a:gd name="connsiteX2060" fmla="*/ 7702581 w 8101011"/>
              <a:gd name="connsiteY2060" fmla="*/ 6663149 h 11880850"/>
              <a:gd name="connsiteX2061" fmla="*/ 7701378 w 8101011"/>
              <a:gd name="connsiteY2061" fmla="*/ 6672133 h 11880850"/>
              <a:gd name="connsiteX2062" fmla="*/ 7698847 w 8101011"/>
              <a:gd name="connsiteY2062" fmla="*/ 6670004 h 11880850"/>
              <a:gd name="connsiteX2063" fmla="*/ 7697843 w 8101011"/>
              <a:gd name="connsiteY2063" fmla="*/ 6677486 h 11880850"/>
              <a:gd name="connsiteX2064" fmla="*/ 7701378 w 8101011"/>
              <a:gd name="connsiteY2064" fmla="*/ 6672133 h 11880850"/>
              <a:gd name="connsiteX2065" fmla="*/ 7695957 w 8101011"/>
              <a:gd name="connsiteY2065" fmla="*/ 6712565 h 11880850"/>
              <a:gd name="connsiteX2066" fmla="*/ 7695355 w 8101011"/>
              <a:gd name="connsiteY2066" fmla="*/ 6717056 h 11880850"/>
              <a:gd name="connsiteX2067" fmla="*/ 7694753 w 8101011"/>
              <a:gd name="connsiteY2067" fmla="*/ 6721548 h 11880850"/>
              <a:gd name="connsiteX2068" fmla="*/ 7693228 w 8101011"/>
              <a:gd name="connsiteY2068" fmla="*/ 6725266 h 11880850"/>
              <a:gd name="connsiteX2069" fmla="*/ 7687189 w 8101011"/>
              <a:gd name="connsiteY2069" fmla="*/ 6724459 h 11880850"/>
              <a:gd name="connsiteX2070" fmla="*/ 7693170 w 8101011"/>
              <a:gd name="connsiteY2070" fmla="*/ 6727855 h 11880850"/>
              <a:gd name="connsiteX2071" fmla="*/ 7685483 w 8101011"/>
              <a:gd name="connsiteY2071" fmla="*/ 6728080 h 11880850"/>
              <a:gd name="connsiteX2072" fmla="*/ 7684665 w 8101011"/>
              <a:gd name="connsiteY2072" fmla="*/ 6726024 h 11880850"/>
              <a:gd name="connsiteX2073" fmla="*/ 7685317 w 8101011"/>
              <a:gd name="connsiteY2073" fmla="*/ 6721150 h 11880850"/>
              <a:gd name="connsiteX2074" fmla="*/ 7686055 w 8101011"/>
              <a:gd name="connsiteY2074" fmla="*/ 6723816 h 11880850"/>
              <a:gd name="connsiteX2075" fmla="*/ 7686221 w 8101011"/>
              <a:gd name="connsiteY2075" fmla="*/ 6723910 h 11880850"/>
              <a:gd name="connsiteX2076" fmla="*/ 7686767 w 8101011"/>
              <a:gd name="connsiteY2076" fmla="*/ 6719830 h 11880850"/>
              <a:gd name="connsiteX2077" fmla="*/ 7687370 w 8101011"/>
              <a:gd name="connsiteY2077" fmla="*/ 6715337 h 11880850"/>
              <a:gd name="connsiteX2078" fmla="*/ 7687971 w 8101011"/>
              <a:gd name="connsiteY2078" fmla="*/ 6710845 h 11880850"/>
              <a:gd name="connsiteX2079" fmla="*/ 7688634 w 8101011"/>
              <a:gd name="connsiteY2079" fmla="*/ 6709329 h 11880850"/>
              <a:gd name="connsiteX2080" fmla="*/ 7685453 w 8101011"/>
              <a:gd name="connsiteY2080" fmla="*/ 6708645 h 11880850"/>
              <a:gd name="connsiteX2081" fmla="*/ 7686055 w 8101011"/>
              <a:gd name="connsiteY2081" fmla="*/ 6704152 h 11880850"/>
              <a:gd name="connsiteX2082" fmla="*/ 7687259 w 8101011"/>
              <a:gd name="connsiteY2082" fmla="*/ 6695168 h 11880850"/>
              <a:gd name="connsiteX2083" fmla="*/ 7688463 w 8101011"/>
              <a:gd name="connsiteY2083" fmla="*/ 6686183 h 11880850"/>
              <a:gd name="connsiteX2084" fmla="*/ 7689065 w 8101011"/>
              <a:gd name="connsiteY2084" fmla="*/ 6681692 h 11880850"/>
              <a:gd name="connsiteX2085" fmla="*/ 7688143 w 8101011"/>
              <a:gd name="connsiteY2085" fmla="*/ 6680915 h 11880850"/>
              <a:gd name="connsiteX2086" fmla="*/ 7686059 w 8101011"/>
              <a:gd name="connsiteY2086" fmla="*/ 6682941 h 11880850"/>
              <a:gd name="connsiteX2087" fmla="*/ 7686069 w 8101011"/>
              <a:gd name="connsiteY2087" fmla="*/ 6686749 h 11880850"/>
              <a:gd name="connsiteX2088" fmla="*/ 7685229 w 8101011"/>
              <a:gd name="connsiteY2088" fmla="*/ 6695886 h 11880850"/>
              <a:gd name="connsiteX2089" fmla="*/ 7681970 w 8101011"/>
              <a:gd name="connsiteY2089" fmla="*/ 6702034 h 11880850"/>
              <a:gd name="connsiteX2090" fmla="*/ 7683230 w 8101011"/>
              <a:gd name="connsiteY2090" fmla="*/ 6709899 h 11880850"/>
              <a:gd name="connsiteX2091" fmla="*/ 7677112 w 8101011"/>
              <a:gd name="connsiteY2091" fmla="*/ 6721126 h 11880850"/>
              <a:gd name="connsiteX2092" fmla="*/ 7678182 w 8101011"/>
              <a:gd name="connsiteY2092" fmla="*/ 6722605 h 11880850"/>
              <a:gd name="connsiteX2093" fmla="*/ 7676375 w 8101011"/>
              <a:gd name="connsiteY2093" fmla="*/ 6736082 h 11880850"/>
              <a:gd name="connsiteX2094" fmla="*/ 7684359 w 8101011"/>
              <a:gd name="connsiteY2094" fmla="*/ 6737799 h 11880850"/>
              <a:gd name="connsiteX2095" fmla="*/ 7683757 w 8101011"/>
              <a:gd name="connsiteY2095" fmla="*/ 6742291 h 11880850"/>
              <a:gd name="connsiteX2096" fmla="*/ 7681951 w 8101011"/>
              <a:gd name="connsiteY2096" fmla="*/ 6755769 h 11880850"/>
              <a:gd name="connsiteX2097" fmla="*/ 7681347 w 8101011"/>
              <a:gd name="connsiteY2097" fmla="*/ 6760262 h 11880850"/>
              <a:gd name="connsiteX2098" fmla="*/ 7669751 w 8101011"/>
              <a:gd name="connsiteY2098" fmla="*/ 6785498 h 11880850"/>
              <a:gd name="connsiteX2099" fmla="*/ 7670353 w 8101011"/>
              <a:gd name="connsiteY2099" fmla="*/ 6781005 h 11880850"/>
              <a:gd name="connsiteX2100" fmla="*/ 7666944 w 8101011"/>
              <a:gd name="connsiteY2100" fmla="*/ 6785421 h 11880850"/>
              <a:gd name="connsiteX2101" fmla="*/ 7664486 w 8101011"/>
              <a:gd name="connsiteY2101" fmla="*/ 6803757 h 11880850"/>
              <a:gd name="connsiteX2102" fmla="*/ 7667343 w 8101011"/>
              <a:gd name="connsiteY2102" fmla="*/ 6803465 h 11880850"/>
              <a:gd name="connsiteX2103" fmla="*/ 7667944 w 8101011"/>
              <a:gd name="connsiteY2103" fmla="*/ 6798973 h 11880850"/>
              <a:gd name="connsiteX2104" fmla="*/ 7672916 w 8101011"/>
              <a:gd name="connsiteY2104" fmla="*/ 6823154 h 11880850"/>
              <a:gd name="connsiteX2105" fmla="*/ 7689935 w 8101011"/>
              <a:gd name="connsiteY2105" fmla="*/ 6757486 h 11880850"/>
              <a:gd name="connsiteX2106" fmla="*/ 7698521 w 8101011"/>
              <a:gd name="connsiteY2106" fmla="*/ 6754714 h 11880850"/>
              <a:gd name="connsiteX2107" fmla="*/ 7681503 w 8101011"/>
              <a:gd name="connsiteY2107" fmla="*/ 6820379 h 11880850"/>
              <a:gd name="connsiteX2108" fmla="*/ 7680901 w 8101011"/>
              <a:gd name="connsiteY2108" fmla="*/ 6824872 h 11880850"/>
              <a:gd name="connsiteX2109" fmla="*/ 7679697 w 8101011"/>
              <a:gd name="connsiteY2109" fmla="*/ 6833857 h 11880850"/>
              <a:gd name="connsiteX2110" fmla="*/ 7676685 w 8101011"/>
              <a:gd name="connsiteY2110" fmla="*/ 6856318 h 11880850"/>
              <a:gd name="connsiteX2111" fmla="*/ 7668099 w 8101011"/>
              <a:gd name="connsiteY2111" fmla="*/ 6859090 h 11880850"/>
              <a:gd name="connsiteX2112" fmla="*/ 7665689 w 8101011"/>
              <a:gd name="connsiteY2112" fmla="*/ 6877061 h 11880850"/>
              <a:gd name="connsiteX2113" fmla="*/ 7657651 w 8101011"/>
              <a:gd name="connsiteY2113" fmla="*/ 6883419 h 11880850"/>
              <a:gd name="connsiteX2114" fmla="*/ 7656003 w 8101011"/>
              <a:gd name="connsiteY2114" fmla="*/ 6891438 h 11880850"/>
              <a:gd name="connsiteX2115" fmla="*/ 7659759 w 8101011"/>
              <a:gd name="connsiteY2115" fmla="*/ 6890735 h 11880850"/>
              <a:gd name="connsiteX2116" fmla="*/ 7660761 w 8101011"/>
              <a:gd name="connsiteY2116" fmla="*/ 6892828 h 11880850"/>
              <a:gd name="connsiteX2117" fmla="*/ 7660609 w 8101011"/>
              <a:gd name="connsiteY2117" fmla="*/ 6893952 h 11880850"/>
              <a:gd name="connsiteX2118" fmla="*/ 7659556 w 8101011"/>
              <a:gd name="connsiteY2118" fmla="*/ 6901813 h 11880850"/>
              <a:gd name="connsiteX2119" fmla="*/ 7654735 w 8101011"/>
              <a:gd name="connsiteY2119" fmla="*/ 6907130 h 11880850"/>
              <a:gd name="connsiteX2120" fmla="*/ 7653363 w 8101011"/>
              <a:gd name="connsiteY2120" fmla="*/ 6907743 h 11880850"/>
              <a:gd name="connsiteX2121" fmla="*/ 7652888 w 8101011"/>
              <a:gd name="connsiteY2121" fmla="*/ 6911283 h 11880850"/>
              <a:gd name="connsiteX2122" fmla="*/ 7651128 w 8101011"/>
              <a:gd name="connsiteY2122" fmla="*/ 6924412 h 11880850"/>
              <a:gd name="connsiteX2123" fmla="*/ 7655587 w 8101011"/>
              <a:gd name="connsiteY2123" fmla="*/ 6924298 h 11880850"/>
              <a:gd name="connsiteX2124" fmla="*/ 7658367 w 8101011"/>
              <a:gd name="connsiteY2124" fmla="*/ 6924014 h 11880850"/>
              <a:gd name="connsiteX2125" fmla="*/ 7659667 w 8101011"/>
              <a:gd name="connsiteY2125" fmla="*/ 6921982 h 11880850"/>
              <a:gd name="connsiteX2126" fmla="*/ 7655005 w 8101011"/>
              <a:gd name="connsiteY2126" fmla="*/ 6935764 h 11880850"/>
              <a:gd name="connsiteX2127" fmla="*/ 7654738 w 8101011"/>
              <a:gd name="connsiteY2127" fmla="*/ 6937752 h 11880850"/>
              <a:gd name="connsiteX2128" fmla="*/ 7654136 w 8101011"/>
              <a:gd name="connsiteY2128" fmla="*/ 6942244 h 11880850"/>
              <a:gd name="connsiteX2129" fmla="*/ 7653856 w 8101011"/>
              <a:gd name="connsiteY2129" fmla="*/ 6940983 h 11880850"/>
              <a:gd name="connsiteX2130" fmla="*/ 7653589 w 8101011"/>
              <a:gd name="connsiteY2130" fmla="*/ 6942460 h 11880850"/>
              <a:gd name="connsiteX2131" fmla="*/ 7654136 w 8101011"/>
              <a:gd name="connsiteY2131" fmla="*/ 6942244 h 11880850"/>
              <a:gd name="connsiteX2132" fmla="*/ 7653525 w 8101011"/>
              <a:gd name="connsiteY2132" fmla="*/ 6946797 h 11880850"/>
              <a:gd name="connsiteX2133" fmla="*/ 7655451 w 8101011"/>
              <a:gd name="connsiteY2133" fmla="*/ 6953430 h 11880850"/>
              <a:gd name="connsiteX2134" fmla="*/ 7654849 w 8101011"/>
              <a:gd name="connsiteY2134" fmla="*/ 6957922 h 11880850"/>
              <a:gd name="connsiteX2135" fmla="*/ 7654247 w 8101011"/>
              <a:gd name="connsiteY2135" fmla="*/ 6962414 h 11880850"/>
              <a:gd name="connsiteX2136" fmla="*/ 7653645 w 8101011"/>
              <a:gd name="connsiteY2136" fmla="*/ 6966907 h 11880850"/>
              <a:gd name="connsiteX2137" fmla="*/ 7653129 w 8101011"/>
              <a:gd name="connsiteY2137" fmla="*/ 6970759 h 11880850"/>
              <a:gd name="connsiteX2138" fmla="*/ 7658110 w 8101011"/>
              <a:gd name="connsiteY2138" fmla="*/ 6966208 h 11880850"/>
              <a:gd name="connsiteX2139" fmla="*/ 7660313 w 8101011"/>
              <a:gd name="connsiteY2139" fmla="*/ 6957438 h 11880850"/>
              <a:gd name="connsiteX2140" fmla="*/ 7658140 w 8101011"/>
              <a:gd name="connsiteY2140" fmla="*/ 6973646 h 11880850"/>
              <a:gd name="connsiteX2141" fmla="*/ 7660029 w 8101011"/>
              <a:gd name="connsiteY2141" fmla="*/ 6972903 h 11880850"/>
              <a:gd name="connsiteX2142" fmla="*/ 7661629 w 8101011"/>
              <a:gd name="connsiteY2142" fmla="*/ 6968625 h 11880850"/>
              <a:gd name="connsiteX2143" fmla="*/ 7666811 w 8101011"/>
              <a:gd name="connsiteY2143" fmla="*/ 6929975 h 11880850"/>
              <a:gd name="connsiteX2144" fmla="*/ 7663925 w 8101011"/>
              <a:gd name="connsiteY2144" fmla="*/ 6930485 h 11880850"/>
              <a:gd name="connsiteX2145" fmla="*/ 7660313 w 8101011"/>
              <a:gd name="connsiteY2145" fmla="*/ 6957438 h 11880850"/>
              <a:gd name="connsiteX2146" fmla="*/ 7659202 w 8101011"/>
              <a:gd name="connsiteY2146" fmla="*/ 6942756 h 11880850"/>
              <a:gd name="connsiteX2147" fmla="*/ 7664527 w 8101011"/>
              <a:gd name="connsiteY2147" fmla="*/ 6925994 h 11880850"/>
              <a:gd name="connsiteX2148" fmla="*/ 7665130 w 8101011"/>
              <a:gd name="connsiteY2148" fmla="*/ 6921501 h 11880850"/>
              <a:gd name="connsiteX2149" fmla="*/ 7665733 w 8101011"/>
              <a:gd name="connsiteY2149" fmla="*/ 6917008 h 11880850"/>
              <a:gd name="connsiteX2150" fmla="*/ 7666731 w 8101011"/>
              <a:gd name="connsiteY2150" fmla="*/ 6917223 h 11880850"/>
              <a:gd name="connsiteX2151" fmla="*/ 7668470 w 8101011"/>
              <a:gd name="connsiteY2151" fmla="*/ 6917598 h 11880850"/>
              <a:gd name="connsiteX2152" fmla="*/ 7670061 w 8101011"/>
              <a:gd name="connsiteY2152" fmla="*/ 6905733 h 11880850"/>
              <a:gd name="connsiteX2153" fmla="*/ 7678045 w 8101011"/>
              <a:gd name="connsiteY2153" fmla="*/ 6907452 h 11880850"/>
              <a:gd name="connsiteX2154" fmla="*/ 7681055 w 8101011"/>
              <a:gd name="connsiteY2154" fmla="*/ 6884989 h 11880850"/>
              <a:gd name="connsiteX2155" fmla="*/ 7689041 w 8101011"/>
              <a:gd name="connsiteY2155" fmla="*/ 6886707 h 11880850"/>
              <a:gd name="connsiteX2156" fmla="*/ 7680007 w 8101011"/>
              <a:gd name="connsiteY2156" fmla="*/ 6954092 h 11880850"/>
              <a:gd name="connsiteX2157" fmla="*/ 7689195 w 8101011"/>
              <a:gd name="connsiteY2157" fmla="*/ 6946826 h 11880850"/>
              <a:gd name="connsiteX2158" fmla="*/ 7687387 w 8101011"/>
              <a:gd name="connsiteY2158" fmla="*/ 6960303 h 11880850"/>
              <a:gd name="connsiteX2159" fmla="*/ 7689953 w 8101011"/>
              <a:gd name="connsiteY2159" fmla="*/ 7002451 h 11880850"/>
              <a:gd name="connsiteX2160" fmla="*/ 7676548 w 8101011"/>
              <a:gd name="connsiteY2160" fmla="*/ 7041163 h 11880850"/>
              <a:gd name="connsiteX2161" fmla="*/ 7685135 w 8101011"/>
              <a:gd name="connsiteY2161" fmla="*/ 7038390 h 11880850"/>
              <a:gd name="connsiteX2162" fmla="*/ 7678511 w 8101011"/>
              <a:gd name="connsiteY2162" fmla="*/ 7087805 h 11880850"/>
              <a:gd name="connsiteX2163" fmla="*/ 7676704 w 8101011"/>
              <a:gd name="connsiteY2163" fmla="*/ 7101282 h 11880850"/>
              <a:gd name="connsiteX2164" fmla="*/ 7684689 w 8101011"/>
              <a:gd name="connsiteY2164" fmla="*/ 7102999 h 11880850"/>
              <a:gd name="connsiteX2165" fmla="*/ 7684087 w 8101011"/>
              <a:gd name="connsiteY2165" fmla="*/ 7107492 h 11880850"/>
              <a:gd name="connsiteX2166" fmla="*/ 7683485 w 8101011"/>
              <a:gd name="connsiteY2166" fmla="*/ 7111985 h 11880850"/>
              <a:gd name="connsiteX2167" fmla="*/ 7682883 w 8101011"/>
              <a:gd name="connsiteY2167" fmla="*/ 7116477 h 11880850"/>
              <a:gd name="connsiteX2168" fmla="*/ 7678064 w 8101011"/>
              <a:gd name="connsiteY2168" fmla="*/ 7152415 h 11880850"/>
              <a:gd name="connsiteX2169" fmla="*/ 7684843 w 8101011"/>
              <a:gd name="connsiteY2169" fmla="*/ 7163116 h 11880850"/>
              <a:gd name="connsiteX2170" fmla="*/ 7675054 w 8101011"/>
              <a:gd name="connsiteY2170" fmla="*/ 7174877 h 11880850"/>
              <a:gd name="connsiteX2171" fmla="*/ 7677015 w 8101011"/>
              <a:gd name="connsiteY2171" fmla="*/ 7221518 h 11880850"/>
              <a:gd name="connsiteX2172" fmla="*/ 7670390 w 8101011"/>
              <a:gd name="connsiteY2172" fmla="*/ 7270933 h 11880850"/>
              <a:gd name="connsiteX2173" fmla="*/ 7664367 w 8101011"/>
              <a:gd name="connsiteY2173" fmla="*/ 7315855 h 11880850"/>
              <a:gd name="connsiteX2174" fmla="*/ 7663162 w 8101011"/>
              <a:gd name="connsiteY2174" fmla="*/ 7324841 h 11880850"/>
              <a:gd name="connsiteX2175" fmla="*/ 7660753 w 8101011"/>
              <a:gd name="connsiteY2175" fmla="*/ 7342810 h 11880850"/>
              <a:gd name="connsiteX2176" fmla="*/ 7659549 w 8101011"/>
              <a:gd name="connsiteY2176" fmla="*/ 7351794 h 11880850"/>
              <a:gd name="connsiteX2177" fmla="*/ 7655936 w 8101011"/>
              <a:gd name="connsiteY2177" fmla="*/ 7378747 h 11880850"/>
              <a:gd name="connsiteX2178" fmla="*/ 7654731 w 8101011"/>
              <a:gd name="connsiteY2178" fmla="*/ 7387733 h 11880850"/>
              <a:gd name="connsiteX2179" fmla="*/ 7653528 w 8101011"/>
              <a:gd name="connsiteY2179" fmla="*/ 7396718 h 11880850"/>
              <a:gd name="connsiteX2180" fmla="*/ 7652925 w 8101011"/>
              <a:gd name="connsiteY2180" fmla="*/ 7401209 h 11880850"/>
              <a:gd name="connsiteX2181" fmla="*/ 7650517 w 8101011"/>
              <a:gd name="connsiteY2181" fmla="*/ 7419178 h 11880850"/>
              <a:gd name="connsiteX2182" fmla="*/ 7655490 w 8101011"/>
              <a:gd name="connsiteY2182" fmla="*/ 7443357 h 11880850"/>
              <a:gd name="connsiteX2183" fmla="*/ 7656694 w 8101011"/>
              <a:gd name="connsiteY2183" fmla="*/ 7434373 h 11880850"/>
              <a:gd name="connsiteX2184" fmla="*/ 7662269 w 8101011"/>
              <a:gd name="connsiteY2184" fmla="*/ 7454061 h 11880850"/>
              <a:gd name="connsiteX2185" fmla="*/ 7658655 w 8101011"/>
              <a:gd name="connsiteY2185" fmla="*/ 7481015 h 11880850"/>
              <a:gd name="connsiteX2186" fmla="*/ 7647059 w 8101011"/>
              <a:gd name="connsiteY2186" fmla="*/ 7506249 h 11880850"/>
              <a:gd name="connsiteX2187" fmla="*/ 7645855 w 8101011"/>
              <a:gd name="connsiteY2187" fmla="*/ 7515234 h 11880850"/>
              <a:gd name="connsiteX2188" fmla="*/ 7642241 w 8101011"/>
              <a:gd name="connsiteY2188" fmla="*/ 7542187 h 11880850"/>
              <a:gd name="connsiteX2189" fmla="*/ 7639831 w 8101011"/>
              <a:gd name="connsiteY2189" fmla="*/ 7560158 h 11880850"/>
              <a:gd name="connsiteX2190" fmla="*/ 7633653 w 8101011"/>
              <a:gd name="connsiteY2190" fmla="*/ 7544962 h 11880850"/>
              <a:gd name="connsiteX2191" fmla="*/ 7633051 w 8101011"/>
              <a:gd name="connsiteY2191" fmla="*/ 7549454 h 11880850"/>
              <a:gd name="connsiteX2192" fmla="*/ 7632449 w 8101011"/>
              <a:gd name="connsiteY2192" fmla="*/ 7553946 h 11880850"/>
              <a:gd name="connsiteX2193" fmla="*/ 7630642 w 8101011"/>
              <a:gd name="connsiteY2193" fmla="*/ 7567423 h 11880850"/>
              <a:gd name="connsiteX2194" fmla="*/ 7639831 w 8101011"/>
              <a:gd name="connsiteY2194" fmla="*/ 7560158 h 11880850"/>
              <a:gd name="connsiteX2195" fmla="*/ 7635615 w 8101011"/>
              <a:gd name="connsiteY2195" fmla="*/ 7591604 h 11880850"/>
              <a:gd name="connsiteX2196" fmla="*/ 7634563 w 8101011"/>
              <a:gd name="connsiteY2196" fmla="*/ 7599466 h 11880850"/>
              <a:gd name="connsiteX2197" fmla="*/ 7634411 w 8101011"/>
              <a:gd name="connsiteY2197" fmla="*/ 7600587 h 11880850"/>
              <a:gd name="connsiteX2198" fmla="*/ 7635053 w 8101011"/>
              <a:gd name="connsiteY2198" fmla="*/ 7622607 h 11880850"/>
              <a:gd name="connsiteX2199" fmla="*/ 7633361 w 8101011"/>
              <a:gd name="connsiteY2199" fmla="*/ 7669690 h 11880850"/>
              <a:gd name="connsiteX2200" fmla="*/ 7624775 w 8101011"/>
              <a:gd name="connsiteY2200" fmla="*/ 7672465 h 11880850"/>
              <a:gd name="connsiteX2201" fmla="*/ 7619959 w 8101011"/>
              <a:gd name="connsiteY2201" fmla="*/ 7708403 h 11880850"/>
              <a:gd name="connsiteX2202" fmla="*/ 7617549 w 8101011"/>
              <a:gd name="connsiteY2202" fmla="*/ 7726371 h 11880850"/>
              <a:gd name="connsiteX2203" fmla="*/ 7609565 w 8101011"/>
              <a:gd name="connsiteY2203" fmla="*/ 7724654 h 11880850"/>
              <a:gd name="connsiteX2204" fmla="*/ 7603989 w 8101011"/>
              <a:gd name="connsiteY2204" fmla="*/ 7704967 h 11880850"/>
              <a:gd name="connsiteX2205" fmla="*/ 7605796 w 8101011"/>
              <a:gd name="connsiteY2205" fmla="*/ 7691489 h 11880850"/>
              <a:gd name="connsiteX2206" fmla="*/ 7613178 w 8101011"/>
              <a:gd name="connsiteY2206" fmla="*/ 7697700 h 11880850"/>
              <a:gd name="connsiteX2207" fmla="*/ 7621609 w 8101011"/>
              <a:gd name="connsiteY2207" fmla="*/ 7634808 h 11880850"/>
              <a:gd name="connsiteX2208" fmla="*/ 7626426 w 8101011"/>
              <a:gd name="connsiteY2208" fmla="*/ 7598869 h 11880850"/>
              <a:gd name="connsiteX2209" fmla="*/ 7630040 w 8101011"/>
              <a:gd name="connsiteY2209" fmla="*/ 7571916 h 11880850"/>
              <a:gd name="connsiteX2210" fmla="*/ 7617841 w 8101011"/>
              <a:gd name="connsiteY2210" fmla="*/ 7601643 h 11880850"/>
              <a:gd name="connsiteX2211" fmla="*/ 7611061 w 8101011"/>
              <a:gd name="connsiteY2211" fmla="*/ 7590940 h 11880850"/>
              <a:gd name="connsiteX2212" fmla="*/ 7612265 w 8101011"/>
              <a:gd name="connsiteY2212" fmla="*/ 7581956 h 11880850"/>
              <a:gd name="connsiteX2213" fmla="*/ 7602473 w 8101011"/>
              <a:gd name="connsiteY2213" fmla="*/ 7593714 h 11880850"/>
              <a:gd name="connsiteX2214" fmla="*/ 7598257 w 8101011"/>
              <a:gd name="connsiteY2214" fmla="*/ 7625160 h 11880850"/>
              <a:gd name="connsiteX2215" fmla="*/ 7590428 w 8101011"/>
              <a:gd name="connsiteY2215" fmla="*/ 7683562 h 11880850"/>
              <a:gd name="connsiteX2216" fmla="*/ 7596451 w 8101011"/>
              <a:gd name="connsiteY2216" fmla="*/ 7638638 h 11880850"/>
              <a:gd name="connsiteX2217" fmla="*/ 7580036 w 8101011"/>
              <a:gd name="connsiteY2217" fmla="*/ 7699812 h 11880850"/>
              <a:gd name="connsiteX2218" fmla="*/ 7578832 w 8101011"/>
              <a:gd name="connsiteY2218" fmla="*/ 7708797 h 11880850"/>
              <a:gd name="connsiteX2219" fmla="*/ 7577190 w 8101011"/>
              <a:gd name="connsiteY2219" fmla="*/ 7721047 h 11880850"/>
              <a:gd name="connsiteX2220" fmla="*/ 7577593 w 8101011"/>
              <a:gd name="connsiteY2220" fmla="*/ 7727670 h 11880850"/>
              <a:gd name="connsiteX2221" fmla="*/ 7578875 w 8101011"/>
              <a:gd name="connsiteY2221" fmla="*/ 7748744 h 11880850"/>
              <a:gd name="connsiteX2222" fmla="*/ 7578851 w 8101011"/>
              <a:gd name="connsiteY2222" fmla="*/ 7748804 h 11880850"/>
              <a:gd name="connsiteX2223" fmla="*/ 7580473 w 8101011"/>
              <a:gd name="connsiteY2223" fmla="*/ 7750169 h 11880850"/>
              <a:gd name="connsiteX2224" fmla="*/ 7579589 w 8101011"/>
              <a:gd name="connsiteY2224" fmla="*/ 7764423 h 11880850"/>
              <a:gd name="connsiteX2225" fmla="*/ 7586971 w 8101011"/>
              <a:gd name="connsiteY2225" fmla="*/ 7770633 h 11880850"/>
              <a:gd name="connsiteX2226" fmla="*/ 7578384 w 8101011"/>
              <a:gd name="connsiteY2226" fmla="*/ 7773406 h 11880850"/>
              <a:gd name="connsiteX2227" fmla="*/ 7571157 w 8101011"/>
              <a:gd name="connsiteY2227" fmla="*/ 7827315 h 11880850"/>
              <a:gd name="connsiteX2228" fmla="*/ 7568362 w 8101011"/>
              <a:gd name="connsiteY2228" fmla="*/ 7848164 h 11880850"/>
              <a:gd name="connsiteX2229" fmla="*/ 7572613 w 8101011"/>
              <a:gd name="connsiteY2229" fmla="*/ 7849077 h 11880850"/>
              <a:gd name="connsiteX2230" fmla="*/ 7573611 w 8101011"/>
              <a:gd name="connsiteY2230" fmla="*/ 7849293 h 11880850"/>
              <a:gd name="connsiteX2231" fmla="*/ 7573009 w 8101011"/>
              <a:gd name="connsiteY2231" fmla="*/ 7853785 h 11880850"/>
              <a:gd name="connsiteX2232" fmla="*/ 7572407 w 8101011"/>
              <a:gd name="connsiteY2232" fmla="*/ 7858277 h 11880850"/>
              <a:gd name="connsiteX2233" fmla="*/ 7571805 w 8101011"/>
              <a:gd name="connsiteY2233" fmla="*/ 7862770 h 11880850"/>
              <a:gd name="connsiteX2234" fmla="*/ 7563653 w 8101011"/>
              <a:gd name="connsiteY2234" fmla="*/ 7883296 h 11880850"/>
              <a:gd name="connsiteX2235" fmla="*/ 7563057 w 8101011"/>
              <a:gd name="connsiteY2235" fmla="*/ 7887735 h 11880850"/>
              <a:gd name="connsiteX2236" fmla="*/ 7566987 w 8101011"/>
              <a:gd name="connsiteY2236" fmla="*/ 7898709 h 11880850"/>
              <a:gd name="connsiteX2237" fmla="*/ 7566971 w 8101011"/>
              <a:gd name="connsiteY2237" fmla="*/ 7900762 h 11880850"/>
              <a:gd name="connsiteX2238" fmla="*/ 7567181 w 8101011"/>
              <a:gd name="connsiteY2238" fmla="*/ 7899531 h 11880850"/>
              <a:gd name="connsiteX2239" fmla="*/ 7573244 w 8101011"/>
              <a:gd name="connsiteY2239" fmla="*/ 7878786 h 11880850"/>
              <a:gd name="connsiteX2240" fmla="*/ 7574015 w 8101011"/>
              <a:gd name="connsiteY2240" fmla="*/ 7897522 h 11880850"/>
              <a:gd name="connsiteX2241" fmla="*/ 7570570 w 8101011"/>
              <a:gd name="connsiteY2241" fmla="*/ 7908181 h 11880850"/>
              <a:gd name="connsiteX2242" fmla="*/ 7573765 w 8101011"/>
              <a:gd name="connsiteY2242" fmla="*/ 7909410 h 11880850"/>
              <a:gd name="connsiteX2243" fmla="*/ 7563976 w 8101011"/>
              <a:gd name="connsiteY2243" fmla="*/ 7921169 h 11880850"/>
              <a:gd name="connsiteX2244" fmla="*/ 7565658 w 8101011"/>
              <a:gd name="connsiteY2244" fmla="*/ 7932678 h 11880850"/>
              <a:gd name="connsiteX2245" fmla="*/ 7567459 w 8101011"/>
              <a:gd name="connsiteY2245" fmla="*/ 7936853 h 11880850"/>
              <a:gd name="connsiteX2246" fmla="*/ 7566889 w 8101011"/>
              <a:gd name="connsiteY2246" fmla="*/ 7941107 h 11880850"/>
              <a:gd name="connsiteX2247" fmla="*/ 7567691 w 8101011"/>
              <a:gd name="connsiteY2247" fmla="*/ 7946601 h 11880850"/>
              <a:gd name="connsiteX2248" fmla="*/ 7573399 w 8101011"/>
              <a:gd name="connsiteY2248" fmla="*/ 7947829 h 11880850"/>
              <a:gd name="connsiteX2249" fmla="*/ 7573393 w 8101011"/>
              <a:gd name="connsiteY2249" fmla="*/ 7947872 h 11880850"/>
              <a:gd name="connsiteX2250" fmla="*/ 7579223 w 8101011"/>
              <a:gd name="connsiteY2250" fmla="*/ 7928475 h 11880850"/>
              <a:gd name="connsiteX2251" fmla="*/ 7585793 w 8101011"/>
              <a:gd name="connsiteY2251" fmla="*/ 7908484 h 11880850"/>
              <a:gd name="connsiteX2252" fmla="*/ 7584587 w 8101011"/>
              <a:gd name="connsiteY2252" fmla="*/ 7917480 h 11880850"/>
              <a:gd name="connsiteX2253" fmla="*/ 7579763 w 8101011"/>
              <a:gd name="connsiteY2253" fmla="*/ 7953465 h 11880850"/>
              <a:gd name="connsiteX2254" fmla="*/ 7578817 w 8101011"/>
              <a:gd name="connsiteY2254" fmla="*/ 7953262 h 11880850"/>
              <a:gd name="connsiteX2255" fmla="*/ 7572843 w 8101011"/>
              <a:gd name="connsiteY2255" fmla="*/ 7951977 h 11880850"/>
              <a:gd name="connsiteX2256" fmla="*/ 7572193 w 8101011"/>
              <a:gd name="connsiteY2256" fmla="*/ 7956814 h 11880850"/>
              <a:gd name="connsiteX2257" fmla="*/ 7571593 w 8101011"/>
              <a:gd name="connsiteY2257" fmla="*/ 7961306 h 11880850"/>
              <a:gd name="connsiteX2258" fmla="*/ 7579575 w 8101011"/>
              <a:gd name="connsiteY2258" fmla="*/ 7963023 h 11880850"/>
              <a:gd name="connsiteX2259" fmla="*/ 7580177 w 8101011"/>
              <a:gd name="connsiteY2259" fmla="*/ 7958531 h 11880850"/>
              <a:gd name="connsiteX2260" fmla="*/ 7580779 w 8101011"/>
              <a:gd name="connsiteY2260" fmla="*/ 7954040 h 11880850"/>
              <a:gd name="connsiteX2261" fmla="*/ 7581985 w 8101011"/>
              <a:gd name="connsiteY2261" fmla="*/ 7945054 h 11880850"/>
              <a:gd name="connsiteX2262" fmla="*/ 7582587 w 8101011"/>
              <a:gd name="connsiteY2262" fmla="*/ 7940563 h 11880850"/>
              <a:gd name="connsiteX2263" fmla="*/ 7589969 w 8101011"/>
              <a:gd name="connsiteY2263" fmla="*/ 7946772 h 11880850"/>
              <a:gd name="connsiteX2264" fmla="*/ 7588765 w 8101011"/>
              <a:gd name="connsiteY2264" fmla="*/ 7955758 h 11880850"/>
              <a:gd name="connsiteX2265" fmla="*/ 7588162 w 8101011"/>
              <a:gd name="connsiteY2265" fmla="*/ 7960249 h 11880850"/>
              <a:gd name="connsiteX2266" fmla="*/ 7586355 w 8101011"/>
              <a:gd name="connsiteY2266" fmla="*/ 7973727 h 11880850"/>
              <a:gd name="connsiteX2267" fmla="*/ 7594339 w 8101011"/>
              <a:gd name="connsiteY2267" fmla="*/ 7975445 h 11880850"/>
              <a:gd name="connsiteX2268" fmla="*/ 7593737 w 8101011"/>
              <a:gd name="connsiteY2268" fmla="*/ 7979936 h 11880850"/>
              <a:gd name="connsiteX2269" fmla="*/ 7593135 w 8101011"/>
              <a:gd name="connsiteY2269" fmla="*/ 7984429 h 11880850"/>
              <a:gd name="connsiteX2270" fmla="*/ 7592533 w 8101011"/>
              <a:gd name="connsiteY2270" fmla="*/ 7988922 h 11880850"/>
              <a:gd name="connsiteX2271" fmla="*/ 7596904 w 8101011"/>
              <a:gd name="connsiteY2271" fmla="*/ 8017594 h 11880850"/>
              <a:gd name="connsiteX2272" fmla="*/ 7604285 w 8101011"/>
              <a:gd name="connsiteY2272" fmla="*/ 8023804 h 11880850"/>
              <a:gd name="connsiteX2273" fmla="*/ 7604887 w 8101011"/>
              <a:gd name="connsiteY2273" fmla="*/ 8019312 h 11880850"/>
              <a:gd name="connsiteX2274" fmla="*/ 7605490 w 8101011"/>
              <a:gd name="connsiteY2274" fmla="*/ 8014819 h 11880850"/>
              <a:gd name="connsiteX2275" fmla="*/ 7600537 w 8101011"/>
              <a:gd name="connsiteY2275" fmla="*/ 7998156 h 11880850"/>
              <a:gd name="connsiteX2276" fmla="*/ 7600851 w 8101011"/>
              <a:gd name="connsiteY2276" fmla="*/ 7991690 h 11880850"/>
              <a:gd name="connsiteX2277" fmla="*/ 7598563 w 8101011"/>
              <a:gd name="connsiteY2277" fmla="*/ 7994535 h 11880850"/>
              <a:gd name="connsiteX2278" fmla="*/ 7599215 w 8101011"/>
              <a:gd name="connsiteY2278" fmla="*/ 7989669 h 11880850"/>
              <a:gd name="connsiteX2279" fmla="*/ 7593982 w 8101011"/>
              <a:gd name="connsiteY2279" fmla="*/ 7985768 h 11880850"/>
              <a:gd name="connsiteX2280" fmla="*/ 7594339 w 8101011"/>
              <a:gd name="connsiteY2280" fmla="*/ 7975445 h 11880850"/>
              <a:gd name="connsiteX2281" fmla="*/ 7601723 w 8101011"/>
              <a:gd name="connsiteY2281" fmla="*/ 7981654 h 11880850"/>
              <a:gd name="connsiteX2282" fmla="*/ 7602927 w 8101011"/>
              <a:gd name="connsiteY2282" fmla="*/ 7972671 h 11880850"/>
              <a:gd name="connsiteX2283" fmla="*/ 7609103 w 8101011"/>
              <a:gd name="connsiteY2283" fmla="*/ 7987865 h 11880850"/>
              <a:gd name="connsiteX2284" fmla="*/ 7607899 w 8101011"/>
              <a:gd name="connsiteY2284" fmla="*/ 7996850 h 11880850"/>
              <a:gd name="connsiteX2285" fmla="*/ 7607297 w 8101011"/>
              <a:gd name="connsiteY2285" fmla="*/ 8001341 h 11880850"/>
              <a:gd name="connsiteX2286" fmla="*/ 7606091 w 8101011"/>
              <a:gd name="connsiteY2286" fmla="*/ 8010327 h 11880850"/>
              <a:gd name="connsiteX2287" fmla="*/ 7613474 w 8101011"/>
              <a:gd name="connsiteY2287" fmla="*/ 8016538 h 11880850"/>
              <a:gd name="connsiteX2288" fmla="*/ 7611511 w 8101011"/>
              <a:gd name="connsiteY2288" fmla="*/ 7969896 h 11880850"/>
              <a:gd name="connsiteX2289" fmla="*/ 7607744 w 8101011"/>
              <a:gd name="connsiteY2289" fmla="*/ 7936732 h 11880850"/>
              <a:gd name="connsiteX2290" fmla="*/ 7608347 w 8101011"/>
              <a:gd name="connsiteY2290" fmla="*/ 7932239 h 11880850"/>
              <a:gd name="connsiteX2291" fmla="*/ 7620701 w 8101011"/>
              <a:gd name="connsiteY2291" fmla="*/ 7962629 h 11880850"/>
              <a:gd name="connsiteX2292" fmla="*/ 7620099 w 8101011"/>
              <a:gd name="connsiteY2292" fmla="*/ 7967121 h 11880850"/>
              <a:gd name="connsiteX2293" fmla="*/ 7618895 w 8101011"/>
              <a:gd name="connsiteY2293" fmla="*/ 7976107 h 11880850"/>
              <a:gd name="connsiteX2294" fmla="*/ 7629287 w 8101011"/>
              <a:gd name="connsiteY2294" fmla="*/ 7959856 h 11880850"/>
              <a:gd name="connsiteX2295" fmla="*/ 7633715 w 8101011"/>
              <a:gd name="connsiteY2295" fmla="*/ 7962253 h 11880850"/>
              <a:gd name="connsiteX2296" fmla="*/ 7634751 w 8101011"/>
              <a:gd name="connsiteY2296" fmla="*/ 7964158 h 11880850"/>
              <a:gd name="connsiteX2297" fmla="*/ 7636067 w 8101011"/>
              <a:gd name="connsiteY2297" fmla="*/ 7970558 h 11880850"/>
              <a:gd name="connsiteX2298" fmla="*/ 7635671 w 8101011"/>
              <a:gd name="connsiteY2298" fmla="*/ 7965852 h 11880850"/>
              <a:gd name="connsiteX2299" fmla="*/ 7634751 w 8101011"/>
              <a:gd name="connsiteY2299" fmla="*/ 7964158 h 11880850"/>
              <a:gd name="connsiteX2300" fmla="*/ 7631715 w 8101011"/>
              <a:gd name="connsiteY2300" fmla="*/ 7949402 h 11880850"/>
              <a:gd name="connsiteX2301" fmla="*/ 7632901 w 8101011"/>
              <a:gd name="connsiteY2301" fmla="*/ 7932902 h 11880850"/>
              <a:gd name="connsiteX2302" fmla="*/ 7625519 w 8101011"/>
              <a:gd name="connsiteY2302" fmla="*/ 7926692 h 11880850"/>
              <a:gd name="connsiteX2303" fmla="*/ 7626121 w 8101011"/>
              <a:gd name="connsiteY2303" fmla="*/ 7922200 h 11880850"/>
              <a:gd name="connsiteX2304" fmla="*/ 7633503 w 8101011"/>
              <a:gd name="connsiteY2304" fmla="*/ 7928410 h 11880850"/>
              <a:gd name="connsiteX2305" fmla="*/ 7641488 w 8101011"/>
              <a:gd name="connsiteY2305" fmla="*/ 7930128 h 11880850"/>
              <a:gd name="connsiteX2306" fmla="*/ 7643294 w 8101011"/>
              <a:gd name="connsiteY2306" fmla="*/ 7916650 h 11880850"/>
              <a:gd name="connsiteX2307" fmla="*/ 7634707 w 8101011"/>
              <a:gd name="connsiteY2307" fmla="*/ 7919425 h 11880850"/>
              <a:gd name="connsiteX2308" fmla="*/ 7635911 w 8101011"/>
              <a:gd name="connsiteY2308" fmla="*/ 7910441 h 11880850"/>
              <a:gd name="connsiteX2309" fmla="*/ 7643897 w 8101011"/>
              <a:gd name="connsiteY2309" fmla="*/ 7912159 h 11880850"/>
              <a:gd name="connsiteX2310" fmla="*/ 7644499 w 8101011"/>
              <a:gd name="connsiteY2310" fmla="*/ 7907666 h 11880850"/>
              <a:gd name="connsiteX2311" fmla="*/ 7650075 w 8101011"/>
              <a:gd name="connsiteY2311" fmla="*/ 7927355 h 11880850"/>
              <a:gd name="connsiteX2312" fmla="*/ 7648871 w 8101011"/>
              <a:gd name="connsiteY2312" fmla="*/ 7936339 h 11880850"/>
              <a:gd name="connsiteX2313" fmla="*/ 7647665 w 8101011"/>
              <a:gd name="connsiteY2313" fmla="*/ 7945324 h 11880850"/>
              <a:gd name="connsiteX2314" fmla="*/ 7644655 w 8101011"/>
              <a:gd name="connsiteY2314" fmla="*/ 7967784 h 11880850"/>
              <a:gd name="connsiteX2315" fmla="*/ 7653842 w 8101011"/>
              <a:gd name="connsiteY2315" fmla="*/ 7960517 h 11880850"/>
              <a:gd name="connsiteX2316" fmla="*/ 7661225 w 8101011"/>
              <a:gd name="connsiteY2316" fmla="*/ 7966729 h 11880850"/>
              <a:gd name="connsiteX2317" fmla="*/ 7651433 w 8101011"/>
              <a:gd name="connsiteY2317" fmla="*/ 7978486 h 11880850"/>
              <a:gd name="connsiteX2318" fmla="*/ 7658215 w 8101011"/>
              <a:gd name="connsiteY2318" fmla="*/ 7989190 h 11880850"/>
              <a:gd name="connsiteX2319" fmla="*/ 7657611 w 8101011"/>
              <a:gd name="connsiteY2319" fmla="*/ 7993681 h 11880850"/>
              <a:gd name="connsiteX2320" fmla="*/ 7655805 w 8101011"/>
              <a:gd name="connsiteY2320" fmla="*/ 8007158 h 11880850"/>
              <a:gd name="connsiteX2321" fmla="*/ 7657611 w 8101011"/>
              <a:gd name="connsiteY2321" fmla="*/ 7993681 h 11880850"/>
              <a:gd name="connsiteX2322" fmla="*/ 7666197 w 8101011"/>
              <a:gd name="connsiteY2322" fmla="*/ 7990909 h 11880850"/>
              <a:gd name="connsiteX2323" fmla="*/ 7668605 w 8101011"/>
              <a:gd name="connsiteY2323" fmla="*/ 7972940 h 11880850"/>
              <a:gd name="connsiteX2324" fmla="*/ 7685779 w 8101011"/>
              <a:gd name="connsiteY2324" fmla="*/ 7967390 h 11880850"/>
              <a:gd name="connsiteX2325" fmla="*/ 7693764 w 8101011"/>
              <a:gd name="connsiteY2325" fmla="*/ 7969109 h 11880850"/>
              <a:gd name="connsiteX2326" fmla="*/ 7691957 w 8101011"/>
              <a:gd name="connsiteY2326" fmla="*/ 7982585 h 11880850"/>
              <a:gd name="connsiteX2327" fmla="*/ 7701145 w 8101011"/>
              <a:gd name="connsiteY2327" fmla="*/ 7975320 h 11880850"/>
              <a:gd name="connsiteX2328" fmla="*/ 7709733 w 8101011"/>
              <a:gd name="connsiteY2328" fmla="*/ 7972545 h 11880850"/>
              <a:gd name="connsiteX2329" fmla="*/ 7707926 w 8101011"/>
              <a:gd name="connsiteY2329" fmla="*/ 7986021 h 11880850"/>
              <a:gd name="connsiteX2330" fmla="*/ 7715911 w 8101011"/>
              <a:gd name="connsiteY2330" fmla="*/ 7987740 h 11880850"/>
              <a:gd name="connsiteX2331" fmla="*/ 7696327 w 8101011"/>
              <a:gd name="connsiteY2331" fmla="*/ 8011257 h 11880850"/>
              <a:gd name="connsiteX2332" fmla="*/ 7694521 w 8101011"/>
              <a:gd name="connsiteY2332" fmla="*/ 8024734 h 11880850"/>
              <a:gd name="connsiteX2333" fmla="*/ 7685333 w 8101011"/>
              <a:gd name="connsiteY2333" fmla="*/ 8032000 h 11880850"/>
              <a:gd name="connsiteX2334" fmla="*/ 7691510 w 8101011"/>
              <a:gd name="connsiteY2334" fmla="*/ 8047195 h 11880850"/>
              <a:gd name="connsiteX2335" fmla="*/ 7690908 w 8101011"/>
              <a:gd name="connsiteY2335" fmla="*/ 8051688 h 11880850"/>
              <a:gd name="connsiteX2336" fmla="*/ 7728869 w 8101011"/>
              <a:gd name="connsiteY2336" fmla="*/ 8013638 h 11880850"/>
              <a:gd name="connsiteX2337" fmla="*/ 7736249 w 8101011"/>
              <a:gd name="connsiteY2337" fmla="*/ 8019848 h 11880850"/>
              <a:gd name="connsiteX2338" fmla="*/ 7738658 w 8101011"/>
              <a:gd name="connsiteY2338" fmla="*/ 8001879 h 11880850"/>
              <a:gd name="connsiteX2339" fmla="*/ 7747246 w 8101011"/>
              <a:gd name="connsiteY2339" fmla="*/ 7999106 h 11880850"/>
              <a:gd name="connsiteX2340" fmla="*/ 7746643 w 8101011"/>
              <a:gd name="connsiteY2340" fmla="*/ 8003598 h 11880850"/>
              <a:gd name="connsiteX2341" fmla="*/ 7746041 w 8101011"/>
              <a:gd name="connsiteY2341" fmla="*/ 8008090 h 11880850"/>
              <a:gd name="connsiteX2342" fmla="*/ 7745439 w 8101011"/>
              <a:gd name="connsiteY2342" fmla="*/ 8012582 h 11880850"/>
              <a:gd name="connsiteX2343" fmla="*/ 7753421 w 8101011"/>
              <a:gd name="connsiteY2343" fmla="*/ 8014299 h 11880850"/>
              <a:gd name="connsiteX2344" fmla="*/ 7752819 w 8101011"/>
              <a:gd name="connsiteY2344" fmla="*/ 8018791 h 11880850"/>
              <a:gd name="connsiteX2345" fmla="*/ 7749919 w 8101011"/>
              <a:gd name="connsiteY2345" fmla="*/ 8025101 h 11880850"/>
              <a:gd name="connsiteX2346" fmla="*/ 7743031 w 8101011"/>
              <a:gd name="connsiteY2346" fmla="*/ 8030552 h 11880850"/>
              <a:gd name="connsiteX2347" fmla="*/ 7742427 w 8101011"/>
              <a:gd name="connsiteY2347" fmla="*/ 8035043 h 11880850"/>
              <a:gd name="connsiteX2348" fmla="*/ 7741223 w 8101011"/>
              <a:gd name="connsiteY2348" fmla="*/ 8044028 h 11880850"/>
              <a:gd name="connsiteX2349" fmla="*/ 7749919 w 8101011"/>
              <a:gd name="connsiteY2349" fmla="*/ 8025101 h 11880850"/>
              <a:gd name="connsiteX2350" fmla="*/ 7752217 w 8101011"/>
              <a:gd name="connsiteY2350" fmla="*/ 8023285 h 11880850"/>
              <a:gd name="connsiteX2351" fmla="*/ 7751615 w 8101011"/>
              <a:gd name="connsiteY2351" fmla="*/ 8027776 h 11880850"/>
              <a:gd name="connsiteX2352" fmla="*/ 7760805 w 8101011"/>
              <a:gd name="connsiteY2352" fmla="*/ 8020511 h 11880850"/>
              <a:gd name="connsiteX2353" fmla="*/ 7768789 w 8101011"/>
              <a:gd name="connsiteY2353" fmla="*/ 8022227 h 11880850"/>
              <a:gd name="connsiteX2354" fmla="*/ 7766379 w 8101011"/>
              <a:gd name="connsiteY2354" fmla="*/ 8040198 h 11880850"/>
              <a:gd name="connsiteX2355" fmla="*/ 7774363 w 8101011"/>
              <a:gd name="connsiteY2355" fmla="*/ 8041916 h 11880850"/>
              <a:gd name="connsiteX2356" fmla="*/ 7779941 w 8101011"/>
              <a:gd name="connsiteY2356" fmla="*/ 8061603 h 11880850"/>
              <a:gd name="connsiteX2357" fmla="*/ 7779339 w 8101011"/>
              <a:gd name="connsiteY2357" fmla="*/ 8066096 h 11880850"/>
              <a:gd name="connsiteX2358" fmla="*/ 7770751 w 8101011"/>
              <a:gd name="connsiteY2358" fmla="*/ 8068869 h 11880850"/>
              <a:gd name="connsiteX2359" fmla="*/ 7764127 w 8101011"/>
              <a:gd name="connsiteY2359" fmla="*/ 8118285 h 11880850"/>
              <a:gd name="connsiteX2360" fmla="*/ 7757948 w 8101011"/>
              <a:gd name="connsiteY2360" fmla="*/ 8103090 h 11880850"/>
              <a:gd name="connsiteX2361" fmla="*/ 7755539 w 8101011"/>
              <a:gd name="connsiteY2361" fmla="*/ 8121059 h 11880850"/>
              <a:gd name="connsiteX2362" fmla="*/ 7748761 w 8101011"/>
              <a:gd name="connsiteY2362" fmla="*/ 8110357 h 11880850"/>
              <a:gd name="connsiteX2363" fmla="*/ 7742887 w 8101011"/>
              <a:gd name="connsiteY2363" fmla="*/ 8133743 h 11880850"/>
              <a:gd name="connsiteX2364" fmla="*/ 7737161 w 8101011"/>
              <a:gd name="connsiteY2364" fmla="*/ 8135592 h 11880850"/>
              <a:gd name="connsiteX2365" fmla="*/ 7742153 w 8101011"/>
              <a:gd name="connsiteY2365" fmla="*/ 8136665 h 11880850"/>
              <a:gd name="connsiteX2366" fmla="*/ 7731140 w 8101011"/>
              <a:gd name="connsiteY2366" fmla="*/ 8180514 h 11880850"/>
              <a:gd name="connsiteX2367" fmla="*/ 7739123 w 8101011"/>
              <a:gd name="connsiteY2367" fmla="*/ 8182233 h 11880850"/>
              <a:gd name="connsiteX2368" fmla="*/ 7740931 w 8101011"/>
              <a:gd name="connsiteY2368" fmla="*/ 8168757 h 11880850"/>
              <a:gd name="connsiteX2369" fmla="*/ 7748313 w 8101011"/>
              <a:gd name="connsiteY2369" fmla="*/ 8174967 h 11880850"/>
              <a:gd name="connsiteX2370" fmla="*/ 7745903 w 8101011"/>
              <a:gd name="connsiteY2370" fmla="*/ 8192935 h 11880850"/>
              <a:gd name="connsiteX2371" fmla="*/ 7744097 w 8101011"/>
              <a:gd name="connsiteY2371" fmla="*/ 8206413 h 11880850"/>
              <a:gd name="connsiteX2372" fmla="*/ 7742290 w 8101011"/>
              <a:gd name="connsiteY2372" fmla="*/ 8219889 h 11880850"/>
              <a:gd name="connsiteX2373" fmla="*/ 7750275 w 8101011"/>
              <a:gd name="connsiteY2373" fmla="*/ 8221609 h 11880850"/>
              <a:gd name="connsiteX2374" fmla="*/ 7752082 w 8101011"/>
              <a:gd name="connsiteY2374" fmla="*/ 8208131 h 11880850"/>
              <a:gd name="connsiteX2375" fmla="*/ 7760669 w 8101011"/>
              <a:gd name="connsiteY2375" fmla="*/ 8205357 h 11880850"/>
              <a:gd name="connsiteX2376" fmla="*/ 7761271 w 8101011"/>
              <a:gd name="connsiteY2376" fmla="*/ 8200864 h 11880850"/>
              <a:gd name="connsiteX2377" fmla="*/ 7763077 w 8101011"/>
              <a:gd name="connsiteY2377" fmla="*/ 8187389 h 11880850"/>
              <a:gd name="connsiteX2378" fmla="*/ 7764885 w 8101011"/>
              <a:gd name="connsiteY2378" fmla="*/ 8173912 h 11880850"/>
              <a:gd name="connsiteX2379" fmla="*/ 7772867 w 8101011"/>
              <a:gd name="connsiteY2379" fmla="*/ 8175629 h 11880850"/>
              <a:gd name="connsiteX2380" fmla="*/ 7773470 w 8101011"/>
              <a:gd name="connsiteY2380" fmla="*/ 8171136 h 11880850"/>
              <a:gd name="connsiteX2381" fmla="*/ 7774072 w 8101011"/>
              <a:gd name="connsiteY2381" fmla="*/ 8166645 h 11880850"/>
              <a:gd name="connsiteX2382" fmla="*/ 7774600 w 8101011"/>
              <a:gd name="connsiteY2382" fmla="*/ 8162713 h 11880850"/>
              <a:gd name="connsiteX2383" fmla="*/ 7774674 w 8101011"/>
              <a:gd name="connsiteY2383" fmla="*/ 8162152 h 11880850"/>
              <a:gd name="connsiteX2384" fmla="*/ 7783468 w 8101011"/>
              <a:gd name="connsiteY2384" fmla="*/ 8150179 h 11880850"/>
              <a:gd name="connsiteX2385" fmla="*/ 7786273 w 8101011"/>
              <a:gd name="connsiteY2385" fmla="*/ 8136917 h 11880850"/>
              <a:gd name="connsiteX2386" fmla="*/ 7788682 w 8101011"/>
              <a:gd name="connsiteY2386" fmla="*/ 8118947 h 11880850"/>
              <a:gd name="connsiteX2387" fmla="*/ 7781901 w 8101011"/>
              <a:gd name="connsiteY2387" fmla="*/ 8108245 h 11880850"/>
              <a:gd name="connsiteX2388" fmla="*/ 7791693 w 8101011"/>
              <a:gd name="connsiteY2388" fmla="*/ 8096485 h 11880850"/>
              <a:gd name="connsiteX2389" fmla="*/ 7801483 w 8101011"/>
              <a:gd name="connsiteY2389" fmla="*/ 8084727 h 11880850"/>
              <a:gd name="connsiteX2390" fmla="*/ 7799677 w 8101011"/>
              <a:gd name="connsiteY2390" fmla="*/ 8098204 h 11880850"/>
              <a:gd name="connsiteX2391" fmla="*/ 7784467 w 8101011"/>
              <a:gd name="connsiteY2391" fmla="*/ 8150392 h 11880850"/>
              <a:gd name="connsiteX2392" fmla="*/ 7791245 w 8101011"/>
              <a:gd name="connsiteY2392" fmla="*/ 8161096 h 11880850"/>
              <a:gd name="connsiteX2393" fmla="*/ 7790040 w 8101011"/>
              <a:gd name="connsiteY2393" fmla="*/ 8170081 h 11880850"/>
              <a:gd name="connsiteX2394" fmla="*/ 7784620 w 8101011"/>
              <a:gd name="connsiteY2394" fmla="*/ 8210511 h 11880850"/>
              <a:gd name="connsiteX2395" fmla="*/ 7791401 w 8101011"/>
              <a:gd name="connsiteY2395" fmla="*/ 8221215 h 11880850"/>
              <a:gd name="connsiteX2396" fmla="*/ 7788993 w 8101011"/>
              <a:gd name="connsiteY2396" fmla="*/ 8239183 h 11880850"/>
              <a:gd name="connsiteX2397" fmla="*/ 7788391 w 8101011"/>
              <a:gd name="connsiteY2397" fmla="*/ 8243676 h 11880850"/>
              <a:gd name="connsiteX2398" fmla="*/ 7787789 w 8101011"/>
              <a:gd name="connsiteY2398" fmla="*/ 8248168 h 11880850"/>
              <a:gd name="connsiteX2399" fmla="*/ 7787185 w 8101011"/>
              <a:gd name="connsiteY2399" fmla="*/ 8252659 h 11880850"/>
              <a:gd name="connsiteX2400" fmla="*/ 7792760 w 8101011"/>
              <a:gd name="connsiteY2400" fmla="*/ 8272346 h 11880850"/>
              <a:gd name="connsiteX2401" fmla="*/ 7793965 w 8101011"/>
              <a:gd name="connsiteY2401" fmla="*/ 8263363 h 11880850"/>
              <a:gd name="connsiteX2402" fmla="*/ 7810535 w 8101011"/>
              <a:gd name="connsiteY2402" fmla="*/ 8262306 h 11880850"/>
              <a:gd name="connsiteX2403" fmla="*/ 7807525 w 8101011"/>
              <a:gd name="connsiteY2403" fmla="*/ 8284768 h 11880850"/>
              <a:gd name="connsiteX2404" fmla="*/ 7806319 w 8101011"/>
              <a:gd name="connsiteY2404" fmla="*/ 8293752 h 11880850"/>
              <a:gd name="connsiteX2405" fmla="*/ 7805115 w 8101011"/>
              <a:gd name="connsiteY2405" fmla="*/ 8302737 h 11880850"/>
              <a:gd name="connsiteX2406" fmla="*/ 7804513 w 8101011"/>
              <a:gd name="connsiteY2406" fmla="*/ 8307227 h 11880850"/>
              <a:gd name="connsiteX2407" fmla="*/ 7796529 w 8101011"/>
              <a:gd name="connsiteY2407" fmla="*/ 8305512 h 11880850"/>
              <a:gd name="connsiteX2408" fmla="*/ 7797131 w 8101011"/>
              <a:gd name="connsiteY2408" fmla="*/ 8301019 h 11880850"/>
              <a:gd name="connsiteX2409" fmla="*/ 7798335 w 8101011"/>
              <a:gd name="connsiteY2409" fmla="*/ 8292034 h 11880850"/>
              <a:gd name="connsiteX2410" fmla="*/ 7799541 w 8101011"/>
              <a:gd name="connsiteY2410" fmla="*/ 8283051 h 11880850"/>
              <a:gd name="connsiteX2411" fmla="*/ 7800143 w 8101011"/>
              <a:gd name="connsiteY2411" fmla="*/ 8278558 h 11880850"/>
              <a:gd name="connsiteX2412" fmla="*/ 7790953 w 8101011"/>
              <a:gd name="connsiteY2412" fmla="*/ 8285823 h 11880850"/>
              <a:gd name="connsiteX2413" fmla="*/ 7786135 w 8101011"/>
              <a:gd name="connsiteY2413" fmla="*/ 8321762 h 11880850"/>
              <a:gd name="connsiteX2414" fmla="*/ 7781319 w 8101011"/>
              <a:gd name="connsiteY2414" fmla="*/ 8357702 h 11880850"/>
              <a:gd name="connsiteX2415" fmla="*/ 7774091 w 8101011"/>
              <a:gd name="connsiteY2415" fmla="*/ 8411610 h 11880850"/>
              <a:gd name="connsiteX2416" fmla="*/ 7771681 w 8101011"/>
              <a:gd name="connsiteY2416" fmla="*/ 8429576 h 11880850"/>
              <a:gd name="connsiteX2417" fmla="*/ 7763097 w 8101011"/>
              <a:gd name="connsiteY2417" fmla="*/ 8432352 h 11880850"/>
              <a:gd name="connsiteX2418" fmla="*/ 7762495 w 8101011"/>
              <a:gd name="connsiteY2418" fmla="*/ 8436843 h 11880850"/>
              <a:gd name="connsiteX2419" fmla="*/ 7767466 w 8101011"/>
              <a:gd name="connsiteY2419" fmla="*/ 8461024 h 11880850"/>
              <a:gd name="connsiteX2420" fmla="*/ 7766864 w 8101011"/>
              <a:gd name="connsiteY2420" fmla="*/ 8465515 h 11880850"/>
              <a:gd name="connsiteX2421" fmla="*/ 7764455 w 8101011"/>
              <a:gd name="connsiteY2421" fmla="*/ 8483485 h 11880850"/>
              <a:gd name="connsiteX2422" fmla="*/ 7763250 w 8101011"/>
              <a:gd name="connsiteY2422" fmla="*/ 8492468 h 11880850"/>
              <a:gd name="connsiteX2423" fmla="*/ 7770835 w 8101011"/>
              <a:gd name="connsiteY2423" fmla="*/ 8487601 h 11880850"/>
              <a:gd name="connsiteX2424" fmla="*/ 7771837 w 8101011"/>
              <a:gd name="connsiteY2424" fmla="*/ 8489696 h 11880850"/>
              <a:gd name="connsiteX2425" fmla="*/ 7771687 w 8101011"/>
              <a:gd name="connsiteY2425" fmla="*/ 8490818 h 11880850"/>
              <a:gd name="connsiteX2426" fmla="*/ 7770633 w 8101011"/>
              <a:gd name="connsiteY2426" fmla="*/ 8498679 h 11880850"/>
              <a:gd name="connsiteX2427" fmla="*/ 7761444 w 8101011"/>
              <a:gd name="connsiteY2427" fmla="*/ 8505947 h 11880850"/>
              <a:gd name="connsiteX2428" fmla="*/ 7759637 w 8101011"/>
              <a:gd name="connsiteY2428" fmla="*/ 8519424 h 11880850"/>
              <a:gd name="connsiteX2429" fmla="*/ 7756023 w 8101011"/>
              <a:gd name="connsiteY2429" fmla="*/ 8546377 h 11880850"/>
              <a:gd name="connsiteX2430" fmla="*/ 7765213 w 8101011"/>
              <a:gd name="connsiteY2430" fmla="*/ 8539110 h 11880850"/>
              <a:gd name="connsiteX2431" fmla="*/ 7760998 w 8101011"/>
              <a:gd name="connsiteY2431" fmla="*/ 8570557 h 11880850"/>
              <a:gd name="connsiteX2432" fmla="*/ 7771390 w 8101011"/>
              <a:gd name="connsiteY2432" fmla="*/ 8554306 h 11880850"/>
              <a:gd name="connsiteX2433" fmla="*/ 7768379 w 8101011"/>
              <a:gd name="connsiteY2433" fmla="*/ 8576767 h 11880850"/>
              <a:gd name="connsiteX2434" fmla="*/ 7762803 w 8101011"/>
              <a:gd name="connsiteY2434" fmla="*/ 8618365 h 11880850"/>
              <a:gd name="connsiteX2435" fmla="*/ 7767340 w 8101011"/>
              <a:gd name="connsiteY2435" fmla="*/ 8621749 h 11880850"/>
              <a:gd name="connsiteX2436" fmla="*/ 7768789 w 8101011"/>
              <a:gd name="connsiteY2436" fmla="*/ 8618594 h 11880850"/>
              <a:gd name="connsiteX2437" fmla="*/ 7766380 w 8101011"/>
              <a:gd name="connsiteY2437" fmla="*/ 8636563 h 11880850"/>
              <a:gd name="connsiteX2438" fmla="*/ 7774365 w 8101011"/>
              <a:gd name="connsiteY2438" fmla="*/ 8638281 h 11880850"/>
              <a:gd name="connsiteX2439" fmla="*/ 7779941 w 8101011"/>
              <a:gd name="connsiteY2439" fmla="*/ 8657969 h 11880850"/>
              <a:gd name="connsiteX2440" fmla="*/ 7779339 w 8101011"/>
              <a:gd name="connsiteY2440" fmla="*/ 8662461 h 11880850"/>
              <a:gd name="connsiteX2441" fmla="*/ 7770751 w 8101011"/>
              <a:gd name="connsiteY2441" fmla="*/ 8665235 h 11880850"/>
              <a:gd name="connsiteX2442" fmla="*/ 7764127 w 8101011"/>
              <a:gd name="connsiteY2442" fmla="*/ 8714651 h 11880850"/>
              <a:gd name="connsiteX2443" fmla="*/ 7757949 w 8101011"/>
              <a:gd name="connsiteY2443" fmla="*/ 8699455 h 11880850"/>
              <a:gd name="connsiteX2444" fmla="*/ 7755539 w 8101011"/>
              <a:gd name="connsiteY2444" fmla="*/ 8717425 h 11880850"/>
              <a:gd name="connsiteX2445" fmla="*/ 7750195 w 8101011"/>
              <a:gd name="connsiteY2445" fmla="*/ 8712405 h 11880850"/>
              <a:gd name="connsiteX2446" fmla="*/ 7748505 w 8101011"/>
              <a:gd name="connsiteY2446" fmla="*/ 8725012 h 11880850"/>
              <a:gd name="connsiteX2447" fmla="*/ 7746905 w 8101011"/>
              <a:gd name="connsiteY2447" fmla="*/ 8729289 h 11880850"/>
              <a:gd name="connsiteX2448" fmla="*/ 7745671 w 8101011"/>
              <a:gd name="connsiteY2448" fmla="*/ 8729776 h 11880850"/>
              <a:gd name="connsiteX2449" fmla="*/ 7745147 w 8101011"/>
              <a:gd name="connsiteY2449" fmla="*/ 8733676 h 11880850"/>
              <a:gd name="connsiteX2450" fmla="*/ 7742153 w 8101011"/>
              <a:gd name="connsiteY2450" fmla="*/ 8733032 h 11880850"/>
              <a:gd name="connsiteX2451" fmla="*/ 7742675 w 8101011"/>
              <a:gd name="connsiteY2451" fmla="*/ 8730956 h 11880850"/>
              <a:gd name="connsiteX2452" fmla="*/ 7739317 w 8101011"/>
              <a:gd name="connsiteY2452" fmla="*/ 8732278 h 11880850"/>
              <a:gd name="connsiteX2453" fmla="*/ 7739459 w 8101011"/>
              <a:gd name="connsiteY2453" fmla="*/ 8731216 h 11880850"/>
              <a:gd name="connsiteX2454" fmla="*/ 7737163 w 8101011"/>
              <a:gd name="connsiteY2454" fmla="*/ 8731957 h 11880850"/>
              <a:gd name="connsiteX2455" fmla="*/ 7742153 w 8101011"/>
              <a:gd name="connsiteY2455" fmla="*/ 8733032 h 11880850"/>
              <a:gd name="connsiteX2456" fmla="*/ 7733540 w 8101011"/>
              <a:gd name="connsiteY2456" fmla="*/ 8767323 h 11880850"/>
              <a:gd name="connsiteX2457" fmla="*/ 7733898 w 8101011"/>
              <a:gd name="connsiteY2457" fmla="*/ 8772710 h 11880850"/>
              <a:gd name="connsiteX2458" fmla="*/ 7732399 w 8101011"/>
              <a:gd name="connsiteY2458" fmla="*/ 8771870 h 11880850"/>
              <a:gd name="connsiteX2459" fmla="*/ 7731141 w 8101011"/>
              <a:gd name="connsiteY2459" fmla="*/ 8776881 h 11880850"/>
              <a:gd name="connsiteX2460" fmla="*/ 7739125 w 8101011"/>
              <a:gd name="connsiteY2460" fmla="*/ 8778598 h 11880850"/>
              <a:gd name="connsiteX2461" fmla="*/ 7740932 w 8101011"/>
              <a:gd name="connsiteY2461" fmla="*/ 8765124 h 11880850"/>
              <a:gd name="connsiteX2462" fmla="*/ 7748313 w 8101011"/>
              <a:gd name="connsiteY2462" fmla="*/ 8771332 h 11880850"/>
              <a:gd name="connsiteX2463" fmla="*/ 7745904 w 8101011"/>
              <a:gd name="connsiteY2463" fmla="*/ 8789302 h 11880850"/>
              <a:gd name="connsiteX2464" fmla="*/ 7744097 w 8101011"/>
              <a:gd name="connsiteY2464" fmla="*/ 8802778 h 11880850"/>
              <a:gd name="connsiteX2465" fmla="*/ 7742291 w 8101011"/>
              <a:gd name="connsiteY2465" fmla="*/ 8816256 h 11880850"/>
              <a:gd name="connsiteX2466" fmla="*/ 7750276 w 8101011"/>
              <a:gd name="connsiteY2466" fmla="*/ 8817974 h 11880850"/>
              <a:gd name="connsiteX2467" fmla="*/ 7752083 w 8101011"/>
              <a:gd name="connsiteY2467" fmla="*/ 8804497 h 11880850"/>
              <a:gd name="connsiteX2468" fmla="*/ 7760670 w 8101011"/>
              <a:gd name="connsiteY2468" fmla="*/ 8801724 h 11880850"/>
              <a:gd name="connsiteX2469" fmla="*/ 7761272 w 8101011"/>
              <a:gd name="connsiteY2469" fmla="*/ 8797231 h 11880850"/>
              <a:gd name="connsiteX2470" fmla="*/ 7763079 w 8101011"/>
              <a:gd name="connsiteY2470" fmla="*/ 8783754 h 11880850"/>
              <a:gd name="connsiteX2471" fmla="*/ 7764885 w 8101011"/>
              <a:gd name="connsiteY2471" fmla="*/ 8770277 h 11880850"/>
              <a:gd name="connsiteX2472" fmla="*/ 7772868 w 8101011"/>
              <a:gd name="connsiteY2472" fmla="*/ 8771996 h 11880850"/>
              <a:gd name="connsiteX2473" fmla="*/ 7773471 w 8101011"/>
              <a:gd name="connsiteY2473" fmla="*/ 8767501 h 11880850"/>
              <a:gd name="connsiteX2474" fmla="*/ 7774073 w 8101011"/>
              <a:gd name="connsiteY2474" fmla="*/ 8763011 h 11880850"/>
              <a:gd name="connsiteX2475" fmla="*/ 7774600 w 8101011"/>
              <a:gd name="connsiteY2475" fmla="*/ 8759079 h 11880850"/>
              <a:gd name="connsiteX2476" fmla="*/ 7774675 w 8101011"/>
              <a:gd name="connsiteY2476" fmla="*/ 8758519 h 11880850"/>
              <a:gd name="connsiteX2477" fmla="*/ 7783469 w 8101011"/>
              <a:gd name="connsiteY2477" fmla="*/ 8746544 h 11880850"/>
              <a:gd name="connsiteX2478" fmla="*/ 7786274 w 8101011"/>
              <a:gd name="connsiteY2478" fmla="*/ 8733284 h 11880850"/>
              <a:gd name="connsiteX2479" fmla="*/ 7788683 w 8101011"/>
              <a:gd name="connsiteY2479" fmla="*/ 8715313 h 11880850"/>
              <a:gd name="connsiteX2480" fmla="*/ 7781903 w 8101011"/>
              <a:gd name="connsiteY2480" fmla="*/ 8704610 h 11880850"/>
              <a:gd name="connsiteX2481" fmla="*/ 7791693 w 8101011"/>
              <a:gd name="connsiteY2481" fmla="*/ 8692852 h 11880850"/>
              <a:gd name="connsiteX2482" fmla="*/ 7801483 w 8101011"/>
              <a:gd name="connsiteY2482" fmla="*/ 8681094 h 11880850"/>
              <a:gd name="connsiteX2483" fmla="*/ 7799677 w 8101011"/>
              <a:gd name="connsiteY2483" fmla="*/ 8694569 h 11880850"/>
              <a:gd name="connsiteX2484" fmla="*/ 7784467 w 8101011"/>
              <a:gd name="connsiteY2484" fmla="*/ 8746759 h 11880850"/>
              <a:gd name="connsiteX2485" fmla="*/ 7791245 w 8101011"/>
              <a:gd name="connsiteY2485" fmla="*/ 8757463 h 11880850"/>
              <a:gd name="connsiteX2486" fmla="*/ 7790041 w 8101011"/>
              <a:gd name="connsiteY2486" fmla="*/ 8766446 h 11880850"/>
              <a:gd name="connsiteX2487" fmla="*/ 7784621 w 8101011"/>
              <a:gd name="connsiteY2487" fmla="*/ 8806877 h 11880850"/>
              <a:gd name="connsiteX2488" fmla="*/ 7791402 w 8101011"/>
              <a:gd name="connsiteY2488" fmla="*/ 8817580 h 11880850"/>
              <a:gd name="connsiteX2489" fmla="*/ 7788993 w 8101011"/>
              <a:gd name="connsiteY2489" fmla="*/ 8835549 h 11880850"/>
              <a:gd name="connsiteX2490" fmla="*/ 7788391 w 8101011"/>
              <a:gd name="connsiteY2490" fmla="*/ 8840042 h 11880850"/>
              <a:gd name="connsiteX2491" fmla="*/ 7787789 w 8101011"/>
              <a:gd name="connsiteY2491" fmla="*/ 8844535 h 11880850"/>
              <a:gd name="connsiteX2492" fmla="*/ 7787185 w 8101011"/>
              <a:gd name="connsiteY2492" fmla="*/ 8849026 h 11880850"/>
              <a:gd name="connsiteX2493" fmla="*/ 7792760 w 8101011"/>
              <a:gd name="connsiteY2493" fmla="*/ 8868713 h 11880850"/>
              <a:gd name="connsiteX2494" fmla="*/ 7793965 w 8101011"/>
              <a:gd name="connsiteY2494" fmla="*/ 8859728 h 11880850"/>
              <a:gd name="connsiteX2495" fmla="*/ 7810536 w 8101011"/>
              <a:gd name="connsiteY2495" fmla="*/ 8858673 h 11880850"/>
              <a:gd name="connsiteX2496" fmla="*/ 7807525 w 8101011"/>
              <a:gd name="connsiteY2496" fmla="*/ 8881133 h 11880850"/>
              <a:gd name="connsiteX2497" fmla="*/ 7806321 w 8101011"/>
              <a:gd name="connsiteY2497" fmla="*/ 8890119 h 11880850"/>
              <a:gd name="connsiteX2498" fmla="*/ 7805116 w 8101011"/>
              <a:gd name="connsiteY2498" fmla="*/ 8899102 h 11880850"/>
              <a:gd name="connsiteX2499" fmla="*/ 7804513 w 8101011"/>
              <a:gd name="connsiteY2499" fmla="*/ 8903593 h 11880850"/>
              <a:gd name="connsiteX2500" fmla="*/ 7796531 w 8101011"/>
              <a:gd name="connsiteY2500" fmla="*/ 8901877 h 11880850"/>
              <a:gd name="connsiteX2501" fmla="*/ 7797133 w 8101011"/>
              <a:gd name="connsiteY2501" fmla="*/ 8897384 h 11880850"/>
              <a:gd name="connsiteX2502" fmla="*/ 7798337 w 8101011"/>
              <a:gd name="connsiteY2502" fmla="*/ 8888401 h 11880850"/>
              <a:gd name="connsiteX2503" fmla="*/ 7799541 w 8101011"/>
              <a:gd name="connsiteY2503" fmla="*/ 8879416 h 11880850"/>
              <a:gd name="connsiteX2504" fmla="*/ 7800143 w 8101011"/>
              <a:gd name="connsiteY2504" fmla="*/ 8874924 h 11880850"/>
              <a:gd name="connsiteX2505" fmla="*/ 7790954 w 8101011"/>
              <a:gd name="connsiteY2505" fmla="*/ 8882190 h 11880850"/>
              <a:gd name="connsiteX2506" fmla="*/ 7786136 w 8101011"/>
              <a:gd name="connsiteY2506" fmla="*/ 8918129 h 11880850"/>
              <a:gd name="connsiteX2507" fmla="*/ 7781319 w 8101011"/>
              <a:gd name="connsiteY2507" fmla="*/ 8954068 h 11880850"/>
              <a:gd name="connsiteX2508" fmla="*/ 7774091 w 8101011"/>
              <a:gd name="connsiteY2508" fmla="*/ 9007976 h 11880850"/>
              <a:gd name="connsiteX2509" fmla="*/ 7771683 w 8101011"/>
              <a:gd name="connsiteY2509" fmla="*/ 9025943 h 11880850"/>
              <a:gd name="connsiteX2510" fmla="*/ 7763097 w 8101011"/>
              <a:gd name="connsiteY2510" fmla="*/ 9028718 h 11880850"/>
              <a:gd name="connsiteX2511" fmla="*/ 7762495 w 8101011"/>
              <a:gd name="connsiteY2511" fmla="*/ 9033210 h 11880850"/>
              <a:gd name="connsiteX2512" fmla="*/ 7767467 w 8101011"/>
              <a:gd name="connsiteY2512" fmla="*/ 9057390 h 11880850"/>
              <a:gd name="connsiteX2513" fmla="*/ 7766865 w 8101011"/>
              <a:gd name="connsiteY2513" fmla="*/ 9061881 h 11880850"/>
              <a:gd name="connsiteX2514" fmla="*/ 7764455 w 8101011"/>
              <a:gd name="connsiteY2514" fmla="*/ 9079850 h 11880850"/>
              <a:gd name="connsiteX2515" fmla="*/ 7763251 w 8101011"/>
              <a:gd name="connsiteY2515" fmla="*/ 9088835 h 11880850"/>
              <a:gd name="connsiteX2516" fmla="*/ 7770836 w 8101011"/>
              <a:gd name="connsiteY2516" fmla="*/ 9083967 h 11880850"/>
              <a:gd name="connsiteX2517" fmla="*/ 7771839 w 8101011"/>
              <a:gd name="connsiteY2517" fmla="*/ 9086061 h 11880850"/>
              <a:gd name="connsiteX2518" fmla="*/ 7771688 w 8101011"/>
              <a:gd name="connsiteY2518" fmla="*/ 9087183 h 11880850"/>
              <a:gd name="connsiteX2519" fmla="*/ 7770634 w 8101011"/>
              <a:gd name="connsiteY2519" fmla="*/ 9095046 h 11880850"/>
              <a:gd name="connsiteX2520" fmla="*/ 7761445 w 8101011"/>
              <a:gd name="connsiteY2520" fmla="*/ 9102312 h 11880850"/>
              <a:gd name="connsiteX2521" fmla="*/ 7759638 w 8101011"/>
              <a:gd name="connsiteY2521" fmla="*/ 9115789 h 11880850"/>
              <a:gd name="connsiteX2522" fmla="*/ 7756025 w 8101011"/>
              <a:gd name="connsiteY2522" fmla="*/ 9142742 h 11880850"/>
              <a:gd name="connsiteX2523" fmla="*/ 7765213 w 8101011"/>
              <a:gd name="connsiteY2523" fmla="*/ 9135476 h 11880850"/>
              <a:gd name="connsiteX2524" fmla="*/ 7760999 w 8101011"/>
              <a:gd name="connsiteY2524" fmla="*/ 9166922 h 11880850"/>
              <a:gd name="connsiteX2525" fmla="*/ 7771391 w 8101011"/>
              <a:gd name="connsiteY2525" fmla="*/ 9150671 h 11880850"/>
              <a:gd name="connsiteX2526" fmla="*/ 7768379 w 8101011"/>
              <a:gd name="connsiteY2526" fmla="*/ 9173134 h 11880850"/>
              <a:gd name="connsiteX2527" fmla="*/ 7761755 w 8101011"/>
              <a:gd name="connsiteY2527" fmla="*/ 9222549 h 11880850"/>
              <a:gd name="connsiteX2528" fmla="*/ 7759949 w 8101011"/>
              <a:gd name="connsiteY2528" fmla="*/ 9236025 h 11880850"/>
              <a:gd name="connsiteX2529" fmla="*/ 7759347 w 8101011"/>
              <a:gd name="connsiteY2529" fmla="*/ 9240516 h 11880850"/>
              <a:gd name="connsiteX2530" fmla="*/ 7758141 w 8101011"/>
              <a:gd name="connsiteY2530" fmla="*/ 9249502 h 11880850"/>
              <a:gd name="connsiteX2531" fmla="*/ 7757539 w 8101011"/>
              <a:gd name="connsiteY2531" fmla="*/ 9253994 h 11880850"/>
              <a:gd name="connsiteX2532" fmla="*/ 7756937 w 8101011"/>
              <a:gd name="connsiteY2532" fmla="*/ 9258485 h 11880850"/>
              <a:gd name="connsiteX2533" fmla="*/ 7756335 w 8101011"/>
              <a:gd name="connsiteY2533" fmla="*/ 9262979 h 11880850"/>
              <a:gd name="connsiteX2534" fmla="*/ 7755130 w 8101011"/>
              <a:gd name="connsiteY2534" fmla="*/ 9271963 h 11880850"/>
              <a:gd name="connsiteX2535" fmla="*/ 7748506 w 8101011"/>
              <a:gd name="connsiteY2535" fmla="*/ 9321377 h 11880850"/>
              <a:gd name="connsiteX2536" fmla="*/ 7739317 w 8101011"/>
              <a:gd name="connsiteY2536" fmla="*/ 9328644 h 11880850"/>
              <a:gd name="connsiteX2537" fmla="*/ 7741125 w 8101011"/>
              <a:gd name="connsiteY2537" fmla="*/ 9315169 h 11880850"/>
              <a:gd name="connsiteX2538" fmla="*/ 7741727 w 8101011"/>
              <a:gd name="connsiteY2538" fmla="*/ 9310676 h 11880850"/>
              <a:gd name="connsiteX2539" fmla="*/ 7734947 w 8101011"/>
              <a:gd name="connsiteY2539" fmla="*/ 9299974 h 11880850"/>
              <a:gd name="connsiteX2540" fmla="*/ 7724555 w 8101011"/>
              <a:gd name="connsiteY2540" fmla="*/ 9316224 h 11880850"/>
              <a:gd name="connsiteX2541" fmla="*/ 7722747 w 8101011"/>
              <a:gd name="connsiteY2541" fmla="*/ 9329702 h 11880850"/>
              <a:gd name="connsiteX2542" fmla="*/ 7722145 w 8101011"/>
              <a:gd name="connsiteY2542" fmla="*/ 9334193 h 11880850"/>
              <a:gd name="connsiteX2543" fmla="*/ 7720338 w 8101011"/>
              <a:gd name="connsiteY2543" fmla="*/ 9347669 h 11880850"/>
              <a:gd name="connsiteX2544" fmla="*/ 7727719 w 8101011"/>
              <a:gd name="connsiteY2544" fmla="*/ 9353881 h 11880850"/>
              <a:gd name="connsiteX2545" fmla="*/ 7728321 w 8101011"/>
              <a:gd name="connsiteY2545" fmla="*/ 9349388 h 11880850"/>
              <a:gd name="connsiteX2546" fmla="*/ 7728924 w 8101011"/>
              <a:gd name="connsiteY2546" fmla="*/ 9344896 h 11880850"/>
              <a:gd name="connsiteX2547" fmla="*/ 7730129 w 8101011"/>
              <a:gd name="connsiteY2547" fmla="*/ 9335910 h 11880850"/>
              <a:gd name="connsiteX2548" fmla="*/ 7730730 w 8101011"/>
              <a:gd name="connsiteY2548" fmla="*/ 9331419 h 11880850"/>
              <a:gd name="connsiteX2549" fmla="*/ 7733899 w 8101011"/>
              <a:gd name="connsiteY2549" fmla="*/ 9369077 h 11880850"/>
              <a:gd name="connsiteX2550" fmla="*/ 7726515 w 8101011"/>
              <a:gd name="connsiteY2550" fmla="*/ 9362864 h 11880850"/>
              <a:gd name="connsiteX2551" fmla="*/ 7718201 w 8101011"/>
              <a:gd name="connsiteY2551" fmla="*/ 9375866 h 11880850"/>
              <a:gd name="connsiteX2552" fmla="*/ 7717648 w 8101011"/>
              <a:gd name="connsiteY2552" fmla="*/ 9375401 h 11880850"/>
              <a:gd name="connsiteX2553" fmla="*/ 7720697 w 8101011"/>
              <a:gd name="connsiteY2553" fmla="*/ 9367968 h 11880850"/>
              <a:gd name="connsiteX2554" fmla="*/ 7719736 w 8101011"/>
              <a:gd name="connsiteY2554" fmla="*/ 9352163 h 11880850"/>
              <a:gd name="connsiteX2555" fmla="*/ 7718531 w 8101011"/>
              <a:gd name="connsiteY2555" fmla="*/ 9361148 h 11880850"/>
              <a:gd name="connsiteX2556" fmla="*/ 7709341 w 8101011"/>
              <a:gd name="connsiteY2556" fmla="*/ 9368414 h 11880850"/>
              <a:gd name="connsiteX2557" fmla="*/ 7708741 w 8101011"/>
              <a:gd name="connsiteY2557" fmla="*/ 9372905 h 11880850"/>
              <a:gd name="connsiteX2558" fmla="*/ 7716725 w 8101011"/>
              <a:gd name="connsiteY2558" fmla="*/ 9374625 h 11880850"/>
              <a:gd name="connsiteX2559" fmla="*/ 7717648 w 8101011"/>
              <a:gd name="connsiteY2559" fmla="*/ 9375401 h 11880850"/>
              <a:gd name="connsiteX2560" fmla="*/ 7716123 w 8101011"/>
              <a:gd name="connsiteY2560" fmla="*/ 9379117 h 11880850"/>
              <a:gd name="connsiteX2561" fmla="*/ 7718201 w 8101011"/>
              <a:gd name="connsiteY2561" fmla="*/ 9375866 h 11880850"/>
              <a:gd name="connsiteX2562" fmla="*/ 7724107 w 8101011"/>
              <a:gd name="connsiteY2562" fmla="*/ 9380834 h 11880850"/>
              <a:gd name="connsiteX2563" fmla="*/ 7715675 w 8101011"/>
              <a:gd name="connsiteY2563" fmla="*/ 9443727 h 11880850"/>
              <a:gd name="connsiteX2564" fmla="*/ 7713868 w 8101011"/>
              <a:gd name="connsiteY2564" fmla="*/ 9457202 h 11880850"/>
              <a:gd name="connsiteX2565" fmla="*/ 7710255 w 8101011"/>
              <a:gd name="connsiteY2565" fmla="*/ 9484157 h 11880850"/>
              <a:gd name="connsiteX2566" fmla="*/ 7713266 w 8101011"/>
              <a:gd name="connsiteY2566" fmla="*/ 9461695 h 11880850"/>
              <a:gd name="connsiteX2567" fmla="*/ 7707691 w 8101011"/>
              <a:gd name="connsiteY2567" fmla="*/ 9442009 h 11880850"/>
              <a:gd name="connsiteX2568" fmla="*/ 7702271 w 8101011"/>
              <a:gd name="connsiteY2568" fmla="*/ 9482439 h 11880850"/>
              <a:gd name="connsiteX2569" fmla="*/ 7699863 w 8101011"/>
              <a:gd name="connsiteY2569" fmla="*/ 9500408 h 11880850"/>
              <a:gd name="connsiteX2570" fmla="*/ 7707243 w 8101011"/>
              <a:gd name="connsiteY2570" fmla="*/ 9506619 h 11880850"/>
              <a:gd name="connsiteX2571" fmla="*/ 7715831 w 8101011"/>
              <a:gd name="connsiteY2571" fmla="*/ 9503845 h 11880850"/>
              <a:gd name="connsiteX2572" fmla="*/ 7711615 w 8101011"/>
              <a:gd name="connsiteY2572" fmla="*/ 9535292 h 11880850"/>
              <a:gd name="connsiteX2573" fmla="*/ 7703630 w 8101011"/>
              <a:gd name="connsiteY2573" fmla="*/ 9533573 h 11880850"/>
              <a:gd name="connsiteX2574" fmla="*/ 7710411 w 8101011"/>
              <a:gd name="connsiteY2574" fmla="*/ 9544275 h 11880850"/>
              <a:gd name="connsiteX2575" fmla="*/ 7709809 w 8101011"/>
              <a:gd name="connsiteY2575" fmla="*/ 9548768 h 11880850"/>
              <a:gd name="connsiteX2576" fmla="*/ 7708027 w 8101011"/>
              <a:gd name="connsiteY2576" fmla="*/ 9562058 h 11880850"/>
              <a:gd name="connsiteX2577" fmla="*/ 7708003 w 8101011"/>
              <a:gd name="connsiteY2577" fmla="*/ 9562231 h 11880850"/>
              <a:gd name="connsiteX2578" fmla="*/ 7707625 w 8101011"/>
              <a:gd name="connsiteY2578" fmla="*/ 9565052 h 11880850"/>
              <a:gd name="connsiteX2579" fmla="*/ 7706797 w 8101011"/>
              <a:gd name="connsiteY2579" fmla="*/ 9571229 h 11880850"/>
              <a:gd name="connsiteX2580" fmla="*/ 7699415 w 8101011"/>
              <a:gd name="connsiteY2580" fmla="*/ 9565018 h 11880850"/>
              <a:gd name="connsiteX2581" fmla="*/ 7689023 w 8101011"/>
              <a:gd name="connsiteY2581" fmla="*/ 9581269 h 11880850"/>
              <a:gd name="connsiteX2582" fmla="*/ 7689625 w 8101011"/>
              <a:gd name="connsiteY2582" fmla="*/ 9576776 h 11880850"/>
              <a:gd name="connsiteX2583" fmla="*/ 7680435 w 8101011"/>
              <a:gd name="connsiteY2583" fmla="*/ 9584043 h 11880850"/>
              <a:gd name="connsiteX2584" fmla="*/ 7675617 w 8101011"/>
              <a:gd name="connsiteY2584" fmla="*/ 9619981 h 11880850"/>
              <a:gd name="connsiteX2585" fmla="*/ 7684205 w 8101011"/>
              <a:gd name="connsiteY2585" fmla="*/ 9617207 h 11880850"/>
              <a:gd name="connsiteX2586" fmla="*/ 7686011 w 8101011"/>
              <a:gd name="connsiteY2586" fmla="*/ 9603730 h 11880850"/>
              <a:gd name="connsiteX2587" fmla="*/ 7680590 w 8101011"/>
              <a:gd name="connsiteY2587" fmla="*/ 9644161 h 11880850"/>
              <a:gd name="connsiteX2588" fmla="*/ 7673207 w 8101011"/>
              <a:gd name="connsiteY2588" fmla="*/ 9637951 h 11880850"/>
              <a:gd name="connsiteX2589" fmla="*/ 7670799 w 8101011"/>
              <a:gd name="connsiteY2589" fmla="*/ 9655921 h 11880850"/>
              <a:gd name="connsiteX2590" fmla="*/ 7678182 w 8101011"/>
              <a:gd name="connsiteY2590" fmla="*/ 9662132 h 11880850"/>
              <a:gd name="connsiteX2591" fmla="*/ 7676375 w 8101011"/>
              <a:gd name="connsiteY2591" fmla="*/ 9675607 h 11880850"/>
              <a:gd name="connsiteX2592" fmla="*/ 7684359 w 8101011"/>
              <a:gd name="connsiteY2592" fmla="*/ 9677325 h 11880850"/>
              <a:gd name="connsiteX2593" fmla="*/ 7683757 w 8101011"/>
              <a:gd name="connsiteY2593" fmla="*/ 9681817 h 11880850"/>
              <a:gd name="connsiteX2594" fmla="*/ 7681951 w 8101011"/>
              <a:gd name="connsiteY2594" fmla="*/ 9695295 h 11880850"/>
              <a:gd name="connsiteX2595" fmla="*/ 7681347 w 8101011"/>
              <a:gd name="connsiteY2595" fmla="*/ 9699786 h 11880850"/>
              <a:gd name="connsiteX2596" fmla="*/ 7669751 w 8101011"/>
              <a:gd name="connsiteY2596" fmla="*/ 9725023 h 11880850"/>
              <a:gd name="connsiteX2597" fmla="*/ 7670353 w 8101011"/>
              <a:gd name="connsiteY2597" fmla="*/ 9720530 h 11880850"/>
              <a:gd name="connsiteX2598" fmla="*/ 7659959 w 8101011"/>
              <a:gd name="connsiteY2598" fmla="*/ 9736781 h 11880850"/>
              <a:gd name="connsiteX2599" fmla="*/ 7658755 w 8101011"/>
              <a:gd name="connsiteY2599" fmla="*/ 9745765 h 11880850"/>
              <a:gd name="connsiteX2600" fmla="*/ 7667342 w 8101011"/>
              <a:gd name="connsiteY2600" fmla="*/ 9742990 h 11880850"/>
              <a:gd name="connsiteX2601" fmla="*/ 7667945 w 8101011"/>
              <a:gd name="connsiteY2601" fmla="*/ 9738500 h 11880850"/>
              <a:gd name="connsiteX2602" fmla="*/ 7672917 w 8101011"/>
              <a:gd name="connsiteY2602" fmla="*/ 9762680 h 11880850"/>
              <a:gd name="connsiteX2603" fmla="*/ 7689935 w 8101011"/>
              <a:gd name="connsiteY2603" fmla="*/ 9697013 h 11880850"/>
              <a:gd name="connsiteX2604" fmla="*/ 7698521 w 8101011"/>
              <a:gd name="connsiteY2604" fmla="*/ 9694239 h 11880850"/>
              <a:gd name="connsiteX2605" fmla="*/ 7681503 w 8101011"/>
              <a:gd name="connsiteY2605" fmla="*/ 9759904 h 11880850"/>
              <a:gd name="connsiteX2606" fmla="*/ 7680901 w 8101011"/>
              <a:gd name="connsiteY2606" fmla="*/ 9764397 h 11880850"/>
              <a:gd name="connsiteX2607" fmla="*/ 7679697 w 8101011"/>
              <a:gd name="connsiteY2607" fmla="*/ 9773382 h 11880850"/>
              <a:gd name="connsiteX2608" fmla="*/ 7676685 w 8101011"/>
              <a:gd name="connsiteY2608" fmla="*/ 9795842 h 11880850"/>
              <a:gd name="connsiteX2609" fmla="*/ 7668099 w 8101011"/>
              <a:gd name="connsiteY2609" fmla="*/ 9798617 h 11880850"/>
              <a:gd name="connsiteX2610" fmla="*/ 7665689 w 8101011"/>
              <a:gd name="connsiteY2610" fmla="*/ 9816585 h 11880850"/>
              <a:gd name="connsiteX2611" fmla="*/ 7658958 w 8101011"/>
              <a:gd name="connsiteY2611" fmla="*/ 9821910 h 11880850"/>
              <a:gd name="connsiteX2612" fmla="*/ 7658655 w 8101011"/>
              <a:gd name="connsiteY2612" fmla="*/ 9824174 h 11880850"/>
              <a:gd name="connsiteX2613" fmla="*/ 7656549 w 8101011"/>
              <a:gd name="connsiteY2613" fmla="*/ 9828304 h 11880850"/>
              <a:gd name="connsiteX2614" fmla="*/ 7654695 w 8101011"/>
              <a:gd name="connsiteY2614" fmla="*/ 9837329 h 11880850"/>
              <a:gd name="connsiteX2615" fmla="*/ 7652888 w 8101011"/>
              <a:gd name="connsiteY2615" fmla="*/ 9850808 h 11880850"/>
              <a:gd name="connsiteX2616" fmla="*/ 7651081 w 8101011"/>
              <a:gd name="connsiteY2616" fmla="*/ 9864285 h 11880850"/>
              <a:gd name="connsiteX2617" fmla="*/ 7659667 w 8101011"/>
              <a:gd name="connsiteY2617" fmla="*/ 9861509 h 11880850"/>
              <a:gd name="connsiteX2618" fmla="*/ 7655451 w 8101011"/>
              <a:gd name="connsiteY2618" fmla="*/ 9892955 h 11880850"/>
              <a:gd name="connsiteX2619" fmla="*/ 7654849 w 8101011"/>
              <a:gd name="connsiteY2619" fmla="*/ 9897447 h 11880850"/>
              <a:gd name="connsiteX2620" fmla="*/ 7654247 w 8101011"/>
              <a:gd name="connsiteY2620" fmla="*/ 9901939 h 11880850"/>
              <a:gd name="connsiteX2621" fmla="*/ 7653645 w 8101011"/>
              <a:gd name="connsiteY2621" fmla="*/ 9906432 h 11880850"/>
              <a:gd name="connsiteX2622" fmla="*/ 7652439 w 8101011"/>
              <a:gd name="connsiteY2622" fmla="*/ 9915417 h 11880850"/>
              <a:gd name="connsiteX2623" fmla="*/ 7661629 w 8101011"/>
              <a:gd name="connsiteY2623" fmla="*/ 9908151 h 11880850"/>
              <a:gd name="connsiteX2624" fmla="*/ 7670061 w 8101011"/>
              <a:gd name="connsiteY2624" fmla="*/ 9845259 h 11880850"/>
              <a:gd name="connsiteX2625" fmla="*/ 7678045 w 8101011"/>
              <a:gd name="connsiteY2625" fmla="*/ 9846977 h 11880850"/>
              <a:gd name="connsiteX2626" fmla="*/ 7681055 w 8101011"/>
              <a:gd name="connsiteY2626" fmla="*/ 9824513 h 11880850"/>
              <a:gd name="connsiteX2627" fmla="*/ 7689041 w 8101011"/>
              <a:gd name="connsiteY2627" fmla="*/ 9826232 h 11880850"/>
              <a:gd name="connsiteX2628" fmla="*/ 7680007 w 8101011"/>
              <a:gd name="connsiteY2628" fmla="*/ 9893618 h 11880850"/>
              <a:gd name="connsiteX2629" fmla="*/ 7689195 w 8101011"/>
              <a:gd name="connsiteY2629" fmla="*/ 9886350 h 11880850"/>
              <a:gd name="connsiteX2630" fmla="*/ 7687387 w 8101011"/>
              <a:gd name="connsiteY2630" fmla="*/ 9899828 h 11880850"/>
              <a:gd name="connsiteX2631" fmla="*/ 7689953 w 8101011"/>
              <a:gd name="connsiteY2631" fmla="*/ 9941977 h 11880850"/>
              <a:gd name="connsiteX2632" fmla="*/ 7676548 w 8101011"/>
              <a:gd name="connsiteY2632" fmla="*/ 9980688 h 11880850"/>
              <a:gd name="connsiteX2633" fmla="*/ 7685135 w 8101011"/>
              <a:gd name="connsiteY2633" fmla="*/ 9977916 h 11880850"/>
              <a:gd name="connsiteX2634" fmla="*/ 7678511 w 8101011"/>
              <a:gd name="connsiteY2634" fmla="*/ 10027332 h 11880850"/>
              <a:gd name="connsiteX2635" fmla="*/ 7676704 w 8101011"/>
              <a:gd name="connsiteY2635" fmla="*/ 10040808 h 11880850"/>
              <a:gd name="connsiteX2636" fmla="*/ 7684689 w 8101011"/>
              <a:gd name="connsiteY2636" fmla="*/ 10042526 h 11880850"/>
              <a:gd name="connsiteX2637" fmla="*/ 7684087 w 8101011"/>
              <a:gd name="connsiteY2637" fmla="*/ 10047017 h 11880850"/>
              <a:gd name="connsiteX2638" fmla="*/ 7683485 w 8101011"/>
              <a:gd name="connsiteY2638" fmla="*/ 10051510 h 11880850"/>
              <a:gd name="connsiteX2639" fmla="*/ 7682883 w 8101011"/>
              <a:gd name="connsiteY2639" fmla="*/ 10056003 h 11880850"/>
              <a:gd name="connsiteX2640" fmla="*/ 7678064 w 8101011"/>
              <a:gd name="connsiteY2640" fmla="*/ 10091941 h 11880850"/>
              <a:gd name="connsiteX2641" fmla="*/ 7684843 w 8101011"/>
              <a:gd name="connsiteY2641" fmla="*/ 10102643 h 11880850"/>
              <a:gd name="connsiteX2642" fmla="*/ 7675054 w 8101011"/>
              <a:gd name="connsiteY2642" fmla="*/ 10114403 h 11880850"/>
              <a:gd name="connsiteX2643" fmla="*/ 7677015 w 8101011"/>
              <a:gd name="connsiteY2643" fmla="*/ 10161043 h 11880850"/>
              <a:gd name="connsiteX2644" fmla="*/ 7670390 w 8101011"/>
              <a:gd name="connsiteY2644" fmla="*/ 10210458 h 11880850"/>
              <a:gd name="connsiteX2645" fmla="*/ 7664367 w 8101011"/>
              <a:gd name="connsiteY2645" fmla="*/ 10255382 h 11880850"/>
              <a:gd name="connsiteX2646" fmla="*/ 7663162 w 8101011"/>
              <a:gd name="connsiteY2646" fmla="*/ 10264366 h 11880850"/>
              <a:gd name="connsiteX2647" fmla="*/ 7660753 w 8101011"/>
              <a:gd name="connsiteY2647" fmla="*/ 10282335 h 11880850"/>
              <a:gd name="connsiteX2648" fmla="*/ 7659549 w 8101011"/>
              <a:gd name="connsiteY2648" fmla="*/ 10291320 h 11880850"/>
              <a:gd name="connsiteX2649" fmla="*/ 7655936 w 8101011"/>
              <a:gd name="connsiteY2649" fmla="*/ 10318273 h 11880850"/>
              <a:gd name="connsiteX2650" fmla="*/ 7654732 w 8101011"/>
              <a:gd name="connsiteY2650" fmla="*/ 10327259 h 11880850"/>
              <a:gd name="connsiteX2651" fmla="*/ 7653528 w 8101011"/>
              <a:gd name="connsiteY2651" fmla="*/ 10336244 h 11880850"/>
              <a:gd name="connsiteX2652" fmla="*/ 7652925 w 8101011"/>
              <a:gd name="connsiteY2652" fmla="*/ 10340736 h 11880850"/>
              <a:gd name="connsiteX2653" fmla="*/ 7650517 w 8101011"/>
              <a:gd name="connsiteY2653" fmla="*/ 10358705 h 11880850"/>
              <a:gd name="connsiteX2654" fmla="*/ 7655489 w 8101011"/>
              <a:gd name="connsiteY2654" fmla="*/ 10382884 h 11880850"/>
              <a:gd name="connsiteX2655" fmla="*/ 7656694 w 8101011"/>
              <a:gd name="connsiteY2655" fmla="*/ 10373900 h 11880850"/>
              <a:gd name="connsiteX2656" fmla="*/ 7662269 w 8101011"/>
              <a:gd name="connsiteY2656" fmla="*/ 10393586 h 11880850"/>
              <a:gd name="connsiteX2657" fmla="*/ 7658655 w 8101011"/>
              <a:gd name="connsiteY2657" fmla="*/ 10420541 h 11880850"/>
              <a:gd name="connsiteX2658" fmla="*/ 7647058 w 8101011"/>
              <a:gd name="connsiteY2658" fmla="*/ 10445776 h 11880850"/>
              <a:gd name="connsiteX2659" fmla="*/ 7645855 w 8101011"/>
              <a:gd name="connsiteY2659" fmla="*/ 10454761 h 11880850"/>
              <a:gd name="connsiteX2660" fmla="*/ 7642241 w 8101011"/>
              <a:gd name="connsiteY2660" fmla="*/ 10481714 h 11880850"/>
              <a:gd name="connsiteX2661" fmla="*/ 7639831 w 8101011"/>
              <a:gd name="connsiteY2661" fmla="*/ 10499684 h 11880850"/>
              <a:gd name="connsiteX2662" fmla="*/ 7633653 w 8101011"/>
              <a:gd name="connsiteY2662" fmla="*/ 10484489 h 11880850"/>
              <a:gd name="connsiteX2663" fmla="*/ 7633051 w 8101011"/>
              <a:gd name="connsiteY2663" fmla="*/ 10488980 h 11880850"/>
              <a:gd name="connsiteX2664" fmla="*/ 7632449 w 8101011"/>
              <a:gd name="connsiteY2664" fmla="*/ 10493473 h 11880850"/>
              <a:gd name="connsiteX2665" fmla="*/ 7630642 w 8101011"/>
              <a:gd name="connsiteY2665" fmla="*/ 10506949 h 11880850"/>
              <a:gd name="connsiteX2666" fmla="*/ 7639831 w 8101011"/>
              <a:gd name="connsiteY2666" fmla="*/ 10499684 h 11880850"/>
              <a:gd name="connsiteX2667" fmla="*/ 7635615 w 8101011"/>
              <a:gd name="connsiteY2667" fmla="*/ 10531130 h 11880850"/>
              <a:gd name="connsiteX2668" fmla="*/ 7634563 w 8101011"/>
              <a:gd name="connsiteY2668" fmla="*/ 10538992 h 11880850"/>
              <a:gd name="connsiteX2669" fmla="*/ 7634411 w 8101011"/>
              <a:gd name="connsiteY2669" fmla="*/ 10540113 h 11880850"/>
              <a:gd name="connsiteX2670" fmla="*/ 7635053 w 8101011"/>
              <a:gd name="connsiteY2670" fmla="*/ 10562133 h 11880850"/>
              <a:gd name="connsiteX2671" fmla="*/ 7633361 w 8101011"/>
              <a:gd name="connsiteY2671" fmla="*/ 10609215 h 11880850"/>
              <a:gd name="connsiteX2672" fmla="*/ 7624775 w 8101011"/>
              <a:gd name="connsiteY2672" fmla="*/ 10611990 h 11880850"/>
              <a:gd name="connsiteX2673" fmla="*/ 7619959 w 8101011"/>
              <a:gd name="connsiteY2673" fmla="*/ 10647928 h 11880850"/>
              <a:gd name="connsiteX2674" fmla="*/ 7617549 w 8101011"/>
              <a:gd name="connsiteY2674" fmla="*/ 10665897 h 11880850"/>
              <a:gd name="connsiteX2675" fmla="*/ 7609565 w 8101011"/>
              <a:gd name="connsiteY2675" fmla="*/ 10664180 h 11880850"/>
              <a:gd name="connsiteX2676" fmla="*/ 7603990 w 8101011"/>
              <a:gd name="connsiteY2676" fmla="*/ 10644492 h 11880850"/>
              <a:gd name="connsiteX2677" fmla="*/ 7605796 w 8101011"/>
              <a:gd name="connsiteY2677" fmla="*/ 10631015 h 11880850"/>
              <a:gd name="connsiteX2678" fmla="*/ 7613177 w 8101011"/>
              <a:gd name="connsiteY2678" fmla="*/ 10637227 h 11880850"/>
              <a:gd name="connsiteX2679" fmla="*/ 7621609 w 8101011"/>
              <a:gd name="connsiteY2679" fmla="*/ 10574334 h 11880850"/>
              <a:gd name="connsiteX2680" fmla="*/ 7626426 w 8101011"/>
              <a:gd name="connsiteY2680" fmla="*/ 10538395 h 11880850"/>
              <a:gd name="connsiteX2681" fmla="*/ 7630040 w 8101011"/>
              <a:gd name="connsiteY2681" fmla="*/ 10511442 h 11880850"/>
              <a:gd name="connsiteX2682" fmla="*/ 7617841 w 8101011"/>
              <a:gd name="connsiteY2682" fmla="*/ 10541169 h 11880850"/>
              <a:gd name="connsiteX2683" fmla="*/ 7611061 w 8101011"/>
              <a:gd name="connsiteY2683" fmla="*/ 10530467 h 11880850"/>
              <a:gd name="connsiteX2684" fmla="*/ 7612265 w 8101011"/>
              <a:gd name="connsiteY2684" fmla="*/ 10521482 h 11880850"/>
              <a:gd name="connsiteX2685" fmla="*/ 7602473 w 8101011"/>
              <a:gd name="connsiteY2685" fmla="*/ 10533240 h 11880850"/>
              <a:gd name="connsiteX2686" fmla="*/ 7598257 w 8101011"/>
              <a:gd name="connsiteY2686" fmla="*/ 10564686 h 11880850"/>
              <a:gd name="connsiteX2687" fmla="*/ 7590428 w 8101011"/>
              <a:gd name="connsiteY2687" fmla="*/ 10623088 h 11880850"/>
              <a:gd name="connsiteX2688" fmla="*/ 7596451 w 8101011"/>
              <a:gd name="connsiteY2688" fmla="*/ 10578163 h 11880850"/>
              <a:gd name="connsiteX2689" fmla="*/ 7580036 w 8101011"/>
              <a:gd name="connsiteY2689" fmla="*/ 10639338 h 11880850"/>
              <a:gd name="connsiteX2690" fmla="*/ 7578832 w 8101011"/>
              <a:gd name="connsiteY2690" fmla="*/ 10648322 h 11880850"/>
              <a:gd name="connsiteX2691" fmla="*/ 7574617 w 8101011"/>
              <a:gd name="connsiteY2691" fmla="*/ 10679769 h 11880850"/>
              <a:gd name="connsiteX2692" fmla="*/ 7574013 w 8101011"/>
              <a:gd name="connsiteY2692" fmla="*/ 10684260 h 11880850"/>
              <a:gd name="connsiteX2693" fmla="*/ 7579589 w 8101011"/>
              <a:gd name="connsiteY2693" fmla="*/ 10703949 h 11880850"/>
              <a:gd name="connsiteX2694" fmla="*/ 7586971 w 8101011"/>
              <a:gd name="connsiteY2694" fmla="*/ 10710159 h 11880850"/>
              <a:gd name="connsiteX2695" fmla="*/ 7578384 w 8101011"/>
              <a:gd name="connsiteY2695" fmla="*/ 10712933 h 11880850"/>
              <a:gd name="connsiteX2696" fmla="*/ 7571157 w 8101011"/>
              <a:gd name="connsiteY2696" fmla="*/ 10766840 h 11880850"/>
              <a:gd name="connsiteX2697" fmla="*/ 7567543 w 8101011"/>
              <a:gd name="connsiteY2697" fmla="*/ 10793794 h 11880850"/>
              <a:gd name="connsiteX2698" fmla="*/ 7562726 w 8101011"/>
              <a:gd name="connsiteY2698" fmla="*/ 10829732 h 11880850"/>
              <a:gd name="connsiteX2699" fmla="*/ 7560919 w 8101011"/>
              <a:gd name="connsiteY2699" fmla="*/ 10843210 h 11880850"/>
              <a:gd name="connsiteX2700" fmla="*/ 7559112 w 8101011"/>
              <a:gd name="connsiteY2700" fmla="*/ 10856686 h 11880850"/>
              <a:gd name="connsiteX2701" fmla="*/ 7556703 w 8101011"/>
              <a:gd name="connsiteY2701" fmla="*/ 10874655 h 11880850"/>
              <a:gd name="connsiteX2702" fmla="*/ 7546913 w 8101011"/>
              <a:gd name="connsiteY2702" fmla="*/ 10886414 h 11880850"/>
              <a:gd name="connsiteX2703" fmla="*/ 7554295 w 8101011"/>
              <a:gd name="connsiteY2703" fmla="*/ 10892624 h 11880850"/>
              <a:gd name="connsiteX2704" fmla="*/ 7551885 w 8101011"/>
              <a:gd name="connsiteY2704" fmla="*/ 10910594 h 11880850"/>
              <a:gd name="connsiteX2705" fmla="*/ 7543300 w 8101011"/>
              <a:gd name="connsiteY2705" fmla="*/ 10913368 h 11880850"/>
              <a:gd name="connsiteX2706" fmla="*/ 7550681 w 8101011"/>
              <a:gd name="connsiteY2706" fmla="*/ 10919578 h 11880850"/>
              <a:gd name="connsiteX2707" fmla="*/ 7539084 w 8101011"/>
              <a:gd name="connsiteY2707" fmla="*/ 10944814 h 11880850"/>
              <a:gd name="connsiteX2708" fmla="*/ 7538482 w 8101011"/>
              <a:gd name="connsiteY2708" fmla="*/ 10949307 h 11880850"/>
              <a:gd name="connsiteX2709" fmla="*/ 7537880 w 8101011"/>
              <a:gd name="connsiteY2709" fmla="*/ 10953798 h 11880850"/>
              <a:gd name="connsiteX2710" fmla="*/ 7536676 w 8101011"/>
              <a:gd name="connsiteY2710" fmla="*/ 10962783 h 11880850"/>
              <a:gd name="connsiteX2711" fmla="*/ 7533665 w 8101011"/>
              <a:gd name="connsiteY2711" fmla="*/ 10985245 h 11880850"/>
              <a:gd name="connsiteX2712" fmla="*/ 7530654 w 8101011"/>
              <a:gd name="connsiteY2712" fmla="*/ 11007707 h 11880850"/>
              <a:gd name="connsiteX2713" fmla="*/ 7528244 w 8101011"/>
              <a:gd name="connsiteY2713" fmla="*/ 11025674 h 11880850"/>
              <a:gd name="connsiteX2714" fmla="*/ 7526438 w 8101011"/>
              <a:gd name="connsiteY2714" fmla="*/ 11039153 h 11880850"/>
              <a:gd name="connsiteX2715" fmla="*/ 7524029 w 8101011"/>
              <a:gd name="connsiteY2715" fmla="*/ 11057121 h 11880850"/>
              <a:gd name="connsiteX2716" fmla="*/ 7523426 w 8101011"/>
              <a:gd name="connsiteY2716" fmla="*/ 11061614 h 11880850"/>
              <a:gd name="connsiteX2717" fmla="*/ 7530807 w 8101011"/>
              <a:gd name="connsiteY2717" fmla="*/ 11067823 h 11880850"/>
              <a:gd name="connsiteX2718" fmla="*/ 7519813 w 8101011"/>
              <a:gd name="connsiteY2718" fmla="*/ 11088567 h 11880850"/>
              <a:gd name="connsiteX2719" fmla="*/ 7518609 w 8101011"/>
              <a:gd name="connsiteY2719" fmla="*/ 11097552 h 11880850"/>
              <a:gd name="connsiteX2720" fmla="*/ 7518160 w 8101011"/>
              <a:gd name="connsiteY2720" fmla="*/ 11162162 h 11880850"/>
              <a:gd name="connsiteX2721" fmla="*/ 7510178 w 8101011"/>
              <a:gd name="connsiteY2721" fmla="*/ 11160445 h 11880850"/>
              <a:gd name="connsiteX2722" fmla="*/ 7504155 w 8101011"/>
              <a:gd name="connsiteY2722" fmla="*/ 11205368 h 11880850"/>
              <a:gd name="connsiteX2723" fmla="*/ 7512741 w 8101011"/>
              <a:gd name="connsiteY2723" fmla="*/ 11202592 h 11880850"/>
              <a:gd name="connsiteX2724" fmla="*/ 7514548 w 8101011"/>
              <a:gd name="connsiteY2724" fmla="*/ 11189116 h 11880850"/>
              <a:gd name="connsiteX2725" fmla="*/ 7516354 w 8101011"/>
              <a:gd name="connsiteY2725" fmla="*/ 11175639 h 11880850"/>
              <a:gd name="connsiteX2726" fmla="*/ 7523134 w 8101011"/>
              <a:gd name="connsiteY2726" fmla="*/ 11186342 h 11880850"/>
              <a:gd name="connsiteX2727" fmla="*/ 7510934 w 8101011"/>
              <a:gd name="connsiteY2727" fmla="*/ 11216070 h 11880850"/>
              <a:gd name="connsiteX2728" fmla="*/ 7507321 w 8101011"/>
              <a:gd name="connsiteY2728" fmla="*/ 11243023 h 11880850"/>
              <a:gd name="connsiteX2729" fmla="*/ 7506719 w 8101011"/>
              <a:gd name="connsiteY2729" fmla="*/ 11247516 h 11880850"/>
              <a:gd name="connsiteX2730" fmla="*/ 7506116 w 8101011"/>
              <a:gd name="connsiteY2730" fmla="*/ 11252009 h 11880850"/>
              <a:gd name="connsiteX2731" fmla="*/ 7500094 w 8101011"/>
              <a:gd name="connsiteY2731" fmla="*/ 11296932 h 11880850"/>
              <a:gd name="connsiteX2732" fmla="*/ 7507477 w 8101011"/>
              <a:gd name="connsiteY2732" fmla="*/ 11303143 h 11880850"/>
              <a:gd name="connsiteX2733" fmla="*/ 7508079 w 8101011"/>
              <a:gd name="connsiteY2733" fmla="*/ 11298649 h 11880850"/>
              <a:gd name="connsiteX2734" fmla="*/ 7516064 w 8101011"/>
              <a:gd name="connsiteY2734" fmla="*/ 11300367 h 11880850"/>
              <a:gd name="connsiteX2735" fmla="*/ 7515461 w 8101011"/>
              <a:gd name="connsiteY2735" fmla="*/ 11304859 h 11880850"/>
              <a:gd name="connsiteX2736" fmla="*/ 7514860 w 8101011"/>
              <a:gd name="connsiteY2736" fmla="*/ 11309352 h 11880850"/>
              <a:gd name="connsiteX2737" fmla="*/ 7513053 w 8101011"/>
              <a:gd name="connsiteY2737" fmla="*/ 11322829 h 11880850"/>
              <a:gd name="connsiteX2738" fmla="*/ 7505670 w 8101011"/>
              <a:gd name="connsiteY2738" fmla="*/ 11316618 h 11880850"/>
              <a:gd name="connsiteX2739" fmla="*/ 7504465 w 8101011"/>
              <a:gd name="connsiteY2739" fmla="*/ 11325603 h 11880850"/>
              <a:gd name="connsiteX2740" fmla="*/ 7497685 w 8101011"/>
              <a:gd name="connsiteY2740" fmla="*/ 11314901 h 11880850"/>
              <a:gd name="connsiteX2741" fmla="*/ 7493469 w 8101011"/>
              <a:gd name="connsiteY2741" fmla="*/ 11346345 h 11880850"/>
              <a:gd name="connsiteX2742" fmla="*/ 7489856 w 8101011"/>
              <a:gd name="connsiteY2742" fmla="*/ 11373299 h 11880850"/>
              <a:gd name="connsiteX2743" fmla="*/ 7488651 w 8101011"/>
              <a:gd name="connsiteY2743" fmla="*/ 11382284 h 11880850"/>
              <a:gd name="connsiteX2744" fmla="*/ 7489410 w 8101011"/>
              <a:gd name="connsiteY2744" fmla="*/ 11437910 h 11880850"/>
              <a:gd name="connsiteX2745" fmla="*/ 7488205 w 8101011"/>
              <a:gd name="connsiteY2745" fmla="*/ 11446895 h 11880850"/>
              <a:gd name="connsiteX2746" fmla="*/ 7487001 w 8101011"/>
              <a:gd name="connsiteY2746" fmla="*/ 11455879 h 11880850"/>
              <a:gd name="connsiteX2747" fmla="*/ 7486398 w 8101011"/>
              <a:gd name="connsiteY2747" fmla="*/ 11460372 h 11880850"/>
              <a:gd name="connsiteX2748" fmla="*/ 7494986 w 8101011"/>
              <a:gd name="connsiteY2748" fmla="*/ 11457598 h 11880850"/>
              <a:gd name="connsiteX2749" fmla="*/ 7496191 w 8101011"/>
              <a:gd name="connsiteY2749" fmla="*/ 11448614 h 11880850"/>
              <a:gd name="connsiteX2750" fmla="*/ 7498753 w 8101011"/>
              <a:gd name="connsiteY2750" fmla="*/ 11490762 h 11880850"/>
              <a:gd name="connsiteX2751" fmla="*/ 7490770 w 8101011"/>
              <a:gd name="connsiteY2751" fmla="*/ 11489045 h 11880850"/>
              <a:gd name="connsiteX2752" fmla="*/ 7492576 w 8101011"/>
              <a:gd name="connsiteY2752" fmla="*/ 11475566 h 11880850"/>
              <a:gd name="connsiteX2753" fmla="*/ 7483989 w 8101011"/>
              <a:gd name="connsiteY2753" fmla="*/ 11478341 h 11880850"/>
              <a:gd name="connsiteX2754" fmla="*/ 7475557 w 8101011"/>
              <a:gd name="connsiteY2754" fmla="*/ 11541233 h 11880850"/>
              <a:gd name="connsiteX2755" fmla="*/ 7483543 w 8101011"/>
              <a:gd name="connsiteY2755" fmla="*/ 11542953 h 11880850"/>
              <a:gd name="connsiteX2756" fmla="*/ 7479930 w 8101011"/>
              <a:gd name="connsiteY2756" fmla="*/ 11569905 h 11880850"/>
              <a:gd name="connsiteX2757" fmla="*/ 7472547 w 8101011"/>
              <a:gd name="connsiteY2757" fmla="*/ 11563694 h 11880850"/>
              <a:gd name="connsiteX2758" fmla="*/ 7460948 w 8101011"/>
              <a:gd name="connsiteY2758" fmla="*/ 11588929 h 11880850"/>
              <a:gd name="connsiteX2759" fmla="*/ 7459744 w 8101011"/>
              <a:gd name="connsiteY2759" fmla="*/ 11597914 h 11880850"/>
              <a:gd name="connsiteX2760" fmla="*/ 7459142 w 8101011"/>
              <a:gd name="connsiteY2760" fmla="*/ 11602408 h 11880850"/>
              <a:gd name="connsiteX2761" fmla="*/ 7467126 w 8101011"/>
              <a:gd name="connsiteY2761" fmla="*/ 11604125 h 11880850"/>
              <a:gd name="connsiteX2762" fmla="*/ 7458539 w 8101011"/>
              <a:gd name="connsiteY2762" fmla="*/ 11606899 h 11880850"/>
              <a:gd name="connsiteX2763" fmla="*/ 7454927 w 8101011"/>
              <a:gd name="connsiteY2763" fmla="*/ 11633854 h 11880850"/>
              <a:gd name="connsiteX2764" fmla="*/ 7454480 w 8101011"/>
              <a:gd name="connsiteY2764" fmla="*/ 11698464 h 11880850"/>
              <a:gd name="connsiteX2765" fmla="*/ 7446494 w 8101011"/>
              <a:gd name="connsiteY2765" fmla="*/ 11696744 h 11880850"/>
              <a:gd name="connsiteX2766" fmla="*/ 7437307 w 8101011"/>
              <a:gd name="connsiteY2766" fmla="*/ 11704011 h 11880850"/>
              <a:gd name="connsiteX2767" fmla="*/ 7435500 w 8101011"/>
              <a:gd name="connsiteY2767" fmla="*/ 11717488 h 11880850"/>
              <a:gd name="connsiteX2768" fmla="*/ 7434296 w 8101011"/>
              <a:gd name="connsiteY2768" fmla="*/ 11726473 h 11880850"/>
              <a:gd name="connsiteX2769" fmla="*/ 7442279 w 8101011"/>
              <a:gd name="connsiteY2769" fmla="*/ 11728191 h 11880850"/>
              <a:gd name="connsiteX2770" fmla="*/ 7441677 w 8101011"/>
              <a:gd name="connsiteY2770" fmla="*/ 11732684 h 11880850"/>
              <a:gd name="connsiteX2771" fmla="*/ 7441074 w 8101011"/>
              <a:gd name="connsiteY2771" fmla="*/ 11737177 h 11880850"/>
              <a:gd name="connsiteX2772" fmla="*/ 7440472 w 8101011"/>
              <a:gd name="connsiteY2772" fmla="*/ 11741667 h 11880850"/>
              <a:gd name="connsiteX2773" fmla="*/ 7438666 w 8101011"/>
              <a:gd name="connsiteY2773" fmla="*/ 11755145 h 11880850"/>
              <a:gd name="connsiteX2774" fmla="*/ 7438064 w 8101011"/>
              <a:gd name="connsiteY2774" fmla="*/ 11759638 h 11880850"/>
              <a:gd name="connsiteX2775" fmla="*/ 7444242 w 8101011"/>
              <a:gd name="connsiteY2775" fmla="*/ 11774833 h 11880850"/>
              <a:gd name="connsiteX2776" fmla="*/ 7443640 w 8101011"/>
              <a:gd name="connsiteY2776" fmla="*/ 11779325 h 11880850"/>
              <a:gd name="connsiteX2777" fmla="*/ 7441833 w 8101011"/>
              <a:gd name="connsiteY2777" fmla="*/ 11792801 h 11880850"/>
              <a:gd name="connsiteX2778" fmla="*/ 7449818 w 8101011"/>
              <a:gd name="connsiteY2778" fmla="*/ 11794519 h 11880850"/>
              <a:gd name="connsiteX2779" fmla="*/ 7447409 w 8101011"/>
              <a:gd name="connsiteY2779" fmla="*/ 11812490 h 11880850"/>
              <a:gd name="connsiteX2780" fmla="*/ 7446204 w 8101011"/>
              <a:gd name="connsiteY2780" fmla="*/ 11821474 h 11880850"/>
              <a:gd name="connsiteX2781" fmla="*/ 7435208 w 8101011"/>
              <a:gd name="connsiteY2781" fmla="*/ 11842218 h 11880850"/>
              <a:gd name="connsiteX2782" fmla="*/ 7443193 w 8101011"/>
              <a:gd name="connsiteY2782" fmla="*/ 11843935 h 11880850"/>
              <a:gd name="connsiteX2783" fmla="*/ 7442591 w 8101011"/>
              <a:gd name="connsiteY2783" fmla="*/ 11848427 h 11880850"/>
              <a:gd name="connsiteX2784" fmla="*/ 7440785 w 8101011"/>
              <a:gd name="connsiteY2784" fmla="*/ 11861904 h 11880850"/>
              <a:gd name="connsiteX2785" fmla="*/ 7440183 w 8101011"/>
              <a:gd name="connsiteY2785" fmla="*/ 11866396 h 11880850"/>
              <a:gd name="connsiteX2786" fmla="*/ 7430390 w 8101011"/>
              <a:gd name="connsiteY2786" fmla="*/ 11878154 h 11880850"/>
              <a:gd name="connsiteX2787" fmla="*/ 7424213 w 8101011"/>
              <a:gd name="connsiteY2787" fmla="*/ 11862960 h 11880850"/>
              <a:gd name="connsiteX2788" fmla="*/ 7434004 w 8101011"/>
              <a:gd name="connsiteY2788" fmla="*/ 11851201 h 11880850"/>
              <a:gd name="connsiteX2789" fmla="*/ 7434606 w 8101011"/>
              <a:gd name="connsiteY2789" fmla="*/ 11846708 h 11880850"/>
              <a:gd name="connsiteX2790" fmla="*/ 7426019 w 8101011"/>
              <a:gd name="connsiteY2790" fmla="*/ 11849483 h 11880850"/>
              <a:gd name="connsiteX2791" fmla="*/ 7424213 w 8101011"/>
              <a:gd name="connsiteY2791" fmla="*/ 11862960 h 11880850"/>
              <a:gd name="connsiteX2792" fmla="*/ 7423008 w 8101011"/>
              <a:gd name="connsiteY2792" fmla="*/ 11871945 h 11880850"/>
              <a:gd name="connsiteX2793" fmla="*/ 7423505 w 8101011"/>
              <a:gd name="connsiteY2793" fmla="*/ 11880850 h 11880850"/>
              <a:gd name="connsiteX2794" fmla="*/ 7338500 w 8101011"/>
              <a:gd name="connsiteY2794" fmla="*/ 11880850 h 11880850"/>
              <a:gd name="connsiteX2795" fmla="*/ 7337763 w 8101011"/>
              <a:gd name="connsiteY2795" fmla="*/ 11872088 h 11880850"/>
              <a:gd name="connsiteX2796" fmla="*/ 7342564 w 8101011"/>
              <a:gd name="connsiteY2796" fmla="*/ 11859255 h 11880850"/>
              <a:gd name="connsiteX2797" fmla="*/ 7343166 w 8101011"/>
              <a:gd name="connsiteY2797" fmla="*/ 11854763 h 11880850"/>
              <a:gd name="connsiteX2798" fmla="*/ 7336988 w 8101011"/>
              <a:gd name="connsiteY2798" fmla="*/ 11839569 h 11880850"/>
              <a:gd name="connsiteX2799" fmla="*/ 7349189 w 8101011"/>
              <a:gd name="connsiteY2799" fmla="*/ 11809841 h 11880850"/>
              <a:gd name="connsiteX2800" fmla="*/ 7351371 w 8101011"/>
              <a:gd name="connsiteY2800" fmla="*/ 11793556 h 11880850"/>
              <a:gd name="connsiteX2801" fmla="*/ 7353885 w 8101011"/>
              <a:gd name="connsiteY2801" fmla="*/ 11774804 h 11880850"/>
              <a:gd name="connsiteX2802" fmla="*/ 7354006 w 8101011"/>
              <a:gd name="connsiteY2802" fmla="*/ 11773901 h 11880850"/>
              <a:gd name="connsiteX2803" fmla="*/ 7353977 w 8101011"/>
              <a:gd name="connsiteY2803" fmla="*/ 11774115 h 11880850"/>
              <a:gd name="connsiteX2804" fmla="*/ 7354157 w 8101011"/>
              <a:gd name="connsiteY2804" fmla="*/ 11772778 h 11880850"/>
              <a:gd name="connsiteX2805" fmla="*/ 7355211 w 8101011"/>
              <a:gd name="connsiteY2805" fmla="*/ 11764917 h 11880850"/>
              <a:gd name="connsiteX2806" fmla="*/ 7364400 w 8101011"/>
              <a:gd name="connsiteY2806" fmla="*/ 11757651 h 11880850"/>
              <a:gd name="connsiteX2807" fmla="*/ 7358222 w 8101011"/>
              <a:gd name="connsiteY2807" fmla="*/ 11742456 h 11880850"/>
              <a:gd name="connsiteX2808" fmla="*/ 7355657 w 8101011"/>
              <a:gd name="connsiteY2808" fmla="*/ 11700306 h 11880850"/>
              <a:gd name="connsiteX2809" fmla="*/ 7357464 w 8101011"/>
              <a:gd name="connsiteY2809" fmla="*/ 11686831 h 11880850"/>
              <a:gd name="connsiteX2810" fmla="*/ 7348878 w 8101011"/>
              <a:gd name="connsiteY2810" fmla="*/ 11689605 h 11880850"/>
              <a:gd name="connsiteX2811" fmla="*/ 7346469 w 8101011"/>
              <a:gd name="connsiteY2811" fmla="*/ 11707575 h 11880850"/>
              <a:gd name="connsiteX2812" fmla="*/ 7345867 w 8101011"/>
              <a:gd name="connsiteY2812" fmla="*/ 11712065 h 11880850"/>
              <a:gd name="connsiteX2813" fmla="*/ 7342855 w 8101011"/>
              <a:gd name="connsiteY2813" fmla="*/ 11734528 h 11880850"/>
              <a:gd name="connsiteX2814" fmla="*/ 7342254 w 8101011"/>
              <a:gd name="connsiteY2814" fmla="*/ 11739020 h 11880850"/>
              <a:gd name="connsiteX2815" fmla="*/ 7336678 w 8101011"/>
              <a:gd name="connsiteY2815" fmla="*/ 11719332 h 11880850"/>
              <a:gd name="connsiteX2816" fmla="*/ 7330500 w 8101011"/>
              <a:gd name="connsiteY2816" fmla="*/ 11704138 h 11880850"/>
              <a:gd name="connsiteX2817" fmla="*/ 7345109 w 8101011"/>
              <a:gd name="connsiteY2817" fmla="*/ 11656441 h 11880850"/>
              <a:gd name="connsiteX2818" fmla="*/ 7352491 w 8101011"/>
              <a:gd name="connsiteY2818" fmla="*/ 11662651 h 11880850"/>
              <a:gd name="connsiteX2819" fmla="*/ 7351889 w 8101011"/>
              <a:gd name="connsiteY2819" fmla="*/ 11667142 h 11880850"/>
              <a:gd name="connsiteX2820" fmla="*/ 7360474 w 8101011"/>
              <a:gd name="connsiteY2820" fmla="*/ 11664367 h 11880850"/>
              <a:gd name="connsiteX2821" fmla="*/ 7356105 w 8101011"/>
              <a:gd name="connsiteY2821" fmla="*/ 11635696 h 11880850"/>
              <a:gd name="connsiteX2822" fmla="*/ 7346314 w 8101011"/>
              <a:gd name="connsiteY2822" fmla="*/ 11647454 h 11880850"/>
              <a:gd name="connsiteX2823" fmla="*/ 7345711 w 8101011"/>
              <a:gd name="connsiteY2823" fmla="*/ 11651947 h 11880850"/>
              <a:gd name="connsiteX2824" fmla="*/ 7339534 w 8101011"/>
              <a:gd name="connsiteY2824" fmla="*/ 11636753 h 11880850"/>
              <a:gd name="connsiteX2825" fmla="*/ 7335163 w 8101011"/>
              <a:gd name="connsiteY2825" fmla="*/ 11608081 h 11880850"/>
              <a:gd name="connsiteX2826" fmla="*/ 7345557 w 8101011"/>
              <a:gd name="connsiteY2826" fmla="*/ 11591830 h 11880850"/>
              <a:gd name="connsiteX2827" fmla="*/ 7347964 w 8101011"/>
              <a:gd name="connsiteY2827" fmla="*/ 11573862 h 11880850"/>
              <a:gd name="connsiteX2828" fmla="*/ 7350374 w 8101011"/>
              <a:gd name="connsiteY2828" fmla="*/ 11555892 h 11880850"/>
              <a:gd name="connsiteX2829" fmla="*/ 7358358 w 8101011"/>
              <a:gd name="connsiteY2829" fmla="*/ 11557609 h 11880850"/>
              <a:gd name="connsiteX2830" fmla="*/ 7352784 w 8101011"/>
              <a:gd name="connsiteY2830" fmla="*/ 11537923 h 11880850"/>
              <a:gd name="connsiteX2831" fmla="*/ 7362574 w 8101011"/>
              <a:gd name="connsiteY2831" fmla="*/ 11526163 h 11880850"/>
              <a:gd name="connsiteX2832" fmla="*/ 7354590 w 8101011"/>
              <a:gd name="connsiteY2832" fmla="*/ 11524446 h 11880850"/>
              <a:gd name="connsiteX2833" fmla="*/ 7357601 w 8101011"/>
              <a:gd name="connsiteY2833" fmla="*/ 11501984 h 11880850"/>
              <a:gd name="connsiteX2834" fmla="*/ 7348411 w 8101011"/>
              <a:gd name="connsiteY2834" fmla="*/ 11509250 h 11880850"/>
              <a:gd name="connsiteX2835" fmla="*/ 7353230 w 8101011"/>
              <a:gd name="connsiteY2835" fmla="*/ 11473313 h 11880850"/>
              <a:gd name="connsiteX2836" fmla="*/ 7342837 w 8101011"/>
              <a:gd name="connsiteY2836" fmla="*/ 11489563 h 11880850"/>
              <a:gd name="connsiteX2837" fmla="*/ 7347809 w 8101011"/>
              <a:gd name="connsiteY2837" fmla="*/ 11513744 h 11880850"/>
              <a:gd name="connsiteX2838" fmla="*/ 7342991 w 8101011"/>
              <a:gd name="connsiteY2838" fmla="*/ 11549682 h 11880850"/>
              <a:gd name="connsiteX2839" fmla="*/ 7346605 w 8101011"/>
              <a:gd name="connsiteY2839" fmla="*/ 11522727 h 11880850"/>
              <a:gd name="connsiteX2840" fmla="*/ 7353386 w 8101011"/>
              <a:gd name="connsiteY2840" fmla="*/ 11533430 h 11880850"/>
              <a:gd name="connsiteX2841" fmla="*/ 7341185 w 8101011"/>
              <a:gd name="connsiteY2841" fmla="*/ 11563158 h 11880850"/>
              <a:gd name="connsiteX2842" fmla="*/ 7339980 w 8101011"/>
              <a:gd name="connsiteY2842" fmla="*/ 11572143 h 11880850"/>
              <a:gd name="connsiteX2843" fmla="*/ 7338776 w 8101011"/>
              <a:gd name="connsiteY2843" fmla="*/ 11581127 h 11880850"/>
              <a:gd name="connsiteX2844" fmla="*/ 7345557 w 8101011"/>
              <a:gd name="connsiteY2844" fmla="*/ 11591830 h 11880850"/>
              <a:gd name="connsiteX2845" fmla="*/ 7335764 w 8101011"/>
              <a:gd name="connsiteY2845" fmla="*/ 11603589 h 11880850"/>
              <a:gd name="connsiteX2846" fmla="*/ 7328384 w 8101011"/>
              <a:gd name="connsiteY2846" fmla="*/ 11597379 h 11880850"/>
              <a:gd name="connsiteX2847" fmla="*/ 7325373 w 8101011"/>
              <a:gd name="connsiteY2847" fmla="*/ 11619839 h 11880850"/>
              <a:gd name="connsiteX2848" fmla="*/ 7318146 w 8101011"/>
              <a:gd name="connsiteY2848" fmla="*/ 11673748 h 11880850"/>
              <a:gd name="connsiteX2849" fmla="*/ 7326731 w 8101011"/>
              <a:gd name="connsiteY2849" fmla="*/ 11670974 h 11880850"/>
              <a:gd name="connsiteX2850" fmla="*/ 7320107 w 8101011"/>
              <a:gd name="connsiteY2850" fmla="*/ 11720388 h 11880850"/>
              <a:gd name="connsiteX2851" fmla="*/ 7319505 w 8101011"/>
              <a:gd name="connsiteY2851" fmla="*/ 11724881 h 11880850"/>
              <a:gd name="connsiteX2852" fmla="*/ 7315737 w 8101011"/>
              <a:gd name="connsiteY2852" fmla="*/ 11691717 h 11880850"/>
              <a:gd name="connsiteX2853" fmla="*/ 7313929 w 8101011"/>
              <a:gd name="connsiteY2853" fmla="*/ 11705193 h 11880850"/>
              <a:gd name="connsiteX2854" fmla="*/ 7312726 w 8101011"/>
              <a:gd name="connsiteY2854" fmla="*/ 11714177 h 11880850"/>
              <a:gd name="connsiteX2855" fmla="*/ 7308338 w 8101011"/>
              <a:gd name="connsiteY2855" fmla="*/ 11707253 h 11880850"/>
              <a:gd name="connsiteX2856" fmla="*/ 7308563 w 8101011"/>
              <a:gd name="connsiteY2856" fmla="*/ 11706927 h 11880850"/>
              <a:gd name="connsiteX2857" fmla="*/ 7305946 w 8101011"/>
              <a:gd name="connsiteY2857" fmla="*/ 11703474 h 11880850"/>
              <a:gd name="connsiteX2858" fmla="*/ 7308957 w 8101011"/>
              <a:gd name="connsiteY2858" fmla="*/ 11681014 h 11880850"/>
              <a:gd name="connsiteX2859" fmla="*/ 7301576 w 8101011"/>
              <a:gd name="connsiteY2859" fmla="*/ 11674803 h 11880850"/>
              <a:gd name="connsiteX2860" fmla="*/ 7304587 w 8101011"/>
              <a:gd name="connsiteY2860" fmla="*/ 11652341 h 11880850"/>
              <a:gd name="connsiteX2861" fmla="*/ 7305790 w 8101011"/>
              <a:gd name="connsiteY2861" fmla="*/ 11643357 h 11880850"/>
              <a:gd name="connsiteX2862" fmla="*/ 7310609 w 8101011"/>
              <a:gd name="connsiteY2862" fmla="*/ 11607419 h 11880850"/>
              <a:gd name="connsiteX2863" fmla="*/ 7303828 w 8101011"/>
              <a:gd name="connsiteY2863" fmla="*/ 11596717 h 11880850"/>
              <a:gd name="connsiteX2864" fmla="*/ 7299010 w 8101011"/>
              <a:gd name="connsiteY2864" fmla="*/ 11632653 h 11880850"/>
              <a:gd name="connsiteX2865" fmla="*/ 7295535 w 8101011"/>
              <a:gd name="connsiteY2865" fmla="*/ 11624107 h 11880850"/>
              <a:gd name="connsiteX2866" fmla="*/ 7292916 w 8101011"/>
              <a:gd name="connsiteY2866" fmla="*/ 11622400 h 11880850"/>
              <a:gd name="connsiteX2867" fmla="*/ 7292916 w 8101011"/>
              <a:gd name="connsiteY2867" fmla="*/ 11653033 h 11880850"/>
              <a:gd name="connsiteX2868" fmla="*/ 7293641 w 8101011"/>
              <a:gd name="connsiteY2868" fmla="*/ 11652828 h 11880850"/>
              <a:gd name="connsiteX2869" fmla="*/ 7298189 w 8101011"/>
              <a:gd name="connsiteY2869" fmla="*/ 11651539 h 11880850"/>
              <a:gd name="connsiteX2870" fmla="*/ 7294392 w 8101011"/>
              <a:gd name="connsiteY2870" fmla="*/ 11671701 h 11880850"/>
              <a:gd name="connsiteX2871" fmla="*/ 7292916 w 8101011"/>
              <a:gd name="connsiteY2871" fmla="*/ 11673180 h 11880850"/>
              <a:gd name="connsiteX2872" fmla="*/ 7292916 w 8101011"/>
              <a:gd name="connsiteY2872" fmla="*/ 11880850 h 11880850"/>
              <a:gd name="connsiteX2873" fmla="*/ 7243872 w 8101011"/>
              <a:gd name="connsiteY2873" fmla="*/ 11880850 h 11880850"/>
              <a:gd name="connsiteX2874" fmla="*/ 7241093 w 8101011"/>
              <a:gd name="connsiteY2874" fmla="*/ 11880850 h 11880850"/>
              <a:gd name="connsiteX2875" fmla="*/ 7232880 w 8101011"/>
              <a:gd name="connsiteY2875" fmla="*/ 11880850 h 11880850"/>
              <a:gd name="connsiteX2876" fmla="*/ 6784590 w 8101011"/>
              <a:gd name="connsiteY2876" fmla="*/ 11880850 h 11880850"/>
              <a:gd name="connsiteX2877" fmla="*/ 6727720 w 8101011"/>
              <a:gd name="connsiteY2877" fmla="*/ 11880850 h 11880850"/>
              <a:gd name="connsiteX2878" fmla="*/ 6715098 w 8101011"/>
              <a:gd name="connsiteY2878" fmla="*/ 11880850 h 11880850"/>
              <a:gd name="connsiteX2879" fmla="*/ 0 w 8101011"/>
              <a:gd name="connsiteY2879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</a:cxnLst>
            <a:rect l="l" t="t" r="r" b="b"/>
            <a:pathLst>
              <a:path w="8101011" h="11880850">
                <a:moveTo>
                  <a:pt x="7319821" y="11860081"/>
                </a:moveTo>
                <a:cubicBezTo>
                  <a:pt x="7325492" y="11861301"/>
                  <a:pt x="7324911" y="11865632"/>
                  <a:pt x="7324911" y="11865632"/>
                </a:cubicBezTo>
                <a:cubicBezTo>
                  <a:pt x="7324330" y="11869963"/>
                  <a:pt x="7323749" y="11874294"/>
                  <a:pt x="7323749" y="11874294"/>
                </a:cubicBezTo>
                <a:cubicBezTo>
                  <a:pt x="7318079" y="11873074"/>
                  <a:pt x="7318659" y="11868744"/>
                  <a:pt x="7319821" y="11860081"/>
                </a:cubicBezTo>
                <a:close/>
                <a:moveTo>
                  <a:pt x="7353977" y="11774115"/>
                </a:moveTo>
                <a:lnTo>
                  <a:pt x="7353885" y="11774804"/>
                </a:lnTo>
                <a:lnTo>
                  <a:pt x="7353855" y="11775024"/>
                </a:lnTo>
                <a:close/>
                <a:moveTo>
                  <a:pt x="7325081" y="11744569"/>
                </a:moveTo>
                <a:cubicBezTo>
                  <a:pt x="7324479" y="11749060"/>
                  <a:pt x="7331257" y="11759762"/>
                  <a:pt x="7322069" y="11767030"/>
                </a:cubicBezTo>
                <a:cubicBezTo>
                  <a:pt x="7330656" y="11764254"/>
                  <a:pt x="7331257" y="11759762"/>
                  <a:pt x="7330053" y="11768747"/>
                </a:cubicBezTo>
                <a:cubicBezTo>
                  <a:pt x="7331257" y="11759762"/>
                  <a:pt x="7339845" y="11756988"/>
                  <a:pt x="7341048" y="11748005"/>
                </a:cubicBezTo>
                <a:cubicBezTo>
                  <a:pt x="7340446" y="11752497"/>
                  <a:pt x="7340446" y="11752497"/>
                  <a:pt x="7340446" y="11752497"/>
                </a:cubicBezTo>
                <a:cubicBezTo>
                  <a:pt x="7337435" y="11774957"/>
                  <a:pt x="7335629" y="11788435"/>
                  <a:pt x="7333220" y="11806403"/>
                </a:cubicBezTo>
                <a:cubicBezTo>
                  <a:pt x="7342408" y="11799136"/>
                  <a:pt x="7343010" y="11794644"/>
                  <a:pt x="7344215" y="11785661"/>
                </a:cubicBezTo>
                <a:cubicBezTo>
                  <a:pt x="7342408" y="11799136"/>
                  <a:pt x="7341204" y="11808121"/>
                  <a:pt x="7339397" y="11821599"/>
                </a:cubicBezTo>
                <a:cubicBezTo>
                  <a:pt x="7338794" y="11826091"/>
                  <a:pt x="7338794" y="11826091"/>
                  <a:pt x="7338794" y="11826091"/>
                </a:cubicBezTo>
                <a:cubicBezTo>
                  <a:pt x="7337590" y="11835075"/>
                  <a:pt x="7336988" y="11839569"/>
                  <a:pt x="7328402" y="11842342"/>
                </a:cubicBezTo>
                <a:cubicBezTo>
                  <a:pt x="7328402" y="11842342"/>
                  <a:pt x="7327799" y="11846835"/>
                  <a:pt x="7327799" y="11846835"/>
                </a:cubicBezTo>
                <a:cubicBezTo>
                  <a:pt x="7328402" y="11842342"/>
                  <a:pt x="7323428" y="11818163"/>
                  <a:pt x="7326440" y="11795700"/>
                </a:cubicBezTo>
                <a:cubicBezTo>
                  <a:pt x="7326440" y="11795700"/>
                  <a:pt x="7319058" y="11789490"/>
                  <a:pt x="7319058" y="11789490"/>
                </a:cubicBezTo>
                <a:cubicBezTo>
                  <a:pt x="7320262" y="11780506"/>
                  <a:pt x="7320262" y="11780506"/>
                  <a:pt x="7320865" y="11776013"/>
                </a:cubicBezTo>
                <a:cubicBezTo>
                  <a:pt x="7320865" y="11776013"/>
                  <a:pt x="7321467" y="11771521"/>
                  <a:pt x="7321467" y="11771521"/>
                </a:cubicBezTo>
                <a:cubicBezTo>
                  <a:pt x="7318377" y="11763924"/>
                  <a:pt x="7318980" y="11759432"/>
                  <a:pt x="7320505" y="11755716"/>
                </a:cubicBezTo>
                <a:cubicBezTo>
                  <a:pt x="7322030" y="11751999"/>
                  <a:pt x="7324479" y="11749060"/>
                  <a:pt x="7325081" y="11744569"/>
                </a:cubicBezTo>
                <a:close/>
                <a:moveTo>
                  <a:pt x="7305946" y="11703474"/>
                </a:moveTo>
                <a:lnTo>
                  <a:pt x="7308338" y="11707253"/>
                </a:lnTo>
                <a:lnTo>
                  <a:pt x="7304741" y="11712459"/>
                </a:lnTo>
                <a:close/>
                <a:moveTo>
                  <a:pt x="7339534" y="11636753"/>
                </a:moveTo>
                <a:cubicBezTo>
                  <a:pt x="7339534" y="11636753"/>
                  <a:pt x="7338330" y="11645736"/>
                  <a:pt x="7337727" y="11650230"/>
                </a:cubicBezTo>
                <a:cubicBezTo>
                  <a:pt x="7335731" y="11649801"/>
                  <a:pt x="7334807" y="11649023"/>
                  <a:pt x="7334556" y="11648031"/>
                </a:cubicBezTo>
                <a:cubicBezTo>
                  <a:pt x="7334304" y="11647038"/>
                  <a:pt x="7334723" y="11645827"/>
                  <a:pt x="7335410" y="11644531"/>
                </a:cubicBezTo>
                <a:cubicBezTo>
                  <a:pt x="7336785" y="11641939"/>
                  <a:pt x="7339233" y="11638997"/>
                  <a:pt x="7339534" y="11636753"/>
                </a:cubicBezTo>
                <a:close/>
                <a:moveTo>
                  <a:pt x="7476919" y="11592367"/>
                </a:moveTo>
                <a:cubicBezTo>
                  <a:pt x="7476919" y="11592367"/>
                  <a:pt x="7475713" y="11601350"/>
                  <a:pt x="7475111" y="11605844"/>
                </a:cubicBezTo>
                <a:cubicBezTo>
                  <a:pt x="7475111" y="11605844"/>
                  <a:pt x="7467729" y="11599632"/>
                  <a:pt x="7467126" y="11604125"/>
                </a:cubicBezTo>
                <a:cubicBezTo>
                  <a:pt x="7467729" y="11599632"/>
                  <a:pt x="7467729" y="11599632"/>
                  <a:pt x="7467729" y="11599632"/>
                </a:cubicBezTo>
                <a:cubicBezTo>
                  <a:pt x="7468332" y="11595140"/>
                  <a:pt x="7468934" y="11590649"/>
                  <a:pt x="7476919" y="11592367"/>
                </a:cubicBezTo>
                <a:close/>
                <a:moveTo>
                  <a:pt x="7509283" y="11289666"/>
                </a:moveTo>
                <a:cubicBezTo>
                  <a:pt x="7509283" y="11289666"/>
                  <a:pt x="7517268" y="11291384"/>
                  <a:pt x="7517268" y="11291384"/>
                </a:cubicBezTo>
                <a:cubicBezTo>
                  <a:pt x="7516666" y="11295875"/>
                  <a:pt x="7516666" y="11295875"/>
                  <a:pt x="7516666" y="11295875"/>
                </a:cubicBezTo>
                <a:cubicBezTo>
                  <a:pt x="7516666" y="11295875"/>
                  <a:pt x="7516064" y="11300367"/>
                  <a:pt x="7516064" y="11300367"/>
                </a:cubicBezTo>
                <a:cubicBezTo>
                  <a:pt x="7508681" y="11294156"/>
                  <a:pt x="7508681" y="11294156"/>
                  <a:pt x="7509283" y="11289666"/>
                </a:cubicBezTo>
                <a:close/>
                <a:moveTo>
                  <a:pt x="7526874" y="11229473"/>
                </a:moveTo>
                <a:cubicBezTo>
                  <a:pt x="7526275" y="11233942"/>
                  <a:pt x="7525078" y="11242874"/>
                  <a:pt x="7524479" y="11247341"/>
                </a:cubicBezTo>
                <a:cubicBezTo>
                  <a:pt x="7520526" y="11244194"/>
                  <a:pt x="7520825" y="11241959"/>
                  <a:pt x="7522262" y="11239397"/>
                </a:cubicBezTo>
                <a:cubicBezTo>
                  <a:pt x="7523700" y="11236833"/>
                  <a:pt x="7526275" y="11233942"/>
                  <a:pt x="7526874" y="11229473"/>
                </a:cubicBezTo>
                <a:close/>
                <a:moveTo>
                  <a:pt x="7518481" y="11167430"/>
                </a:moveTo>
                <a:cubicBezTo>
                  <a:pt x="7519555" y="11167084"/>
                  <a:pt x="7521551" y="11167513"/>
                  <a:pt x="7525544" y="11168374"/>
                </a:cubicBezTo>
                <a:cubicBezTo>
                  <a:pt x="7524940" y="11172865"/>
                  <a:pt x="7524940" y="11172865"/>
                  <a:pt x="7524940" y="11172865"/>
                </a:cubicBezTo>
                <a:cubicBezTo>
                  <a:pt x="7524339" y="11177357"/>
                  <a:pt x="7524339" y="11177357"/>
                  <a:pt x="7524339" y="11177357"/>
                </a:cubicBezTo>
                <a:cubicBezTo>
                  <a:pt x="7524339" y="11177357"/>
                  <a:pt x="7524339" y="11177357"/>
                  <a:pt x="7516354" y="11175639"/>
                </a:cubicBezTo>
                <a:lnTo>
                  <a:pt x="7516956" y="11171146"/>
                </a:lnTo>
                <a:cubicBezTo>
                  <a:pt x="7517257" y="11168900"/>
                  <a:pt x="7517408" y="11167777"/>
                  <a:pt x="7518481" y="11167430"/>
                </a:cubicBezTo>
                <a:close/>
                <a:moveTo>
                  <a:pt x="7599653" y="10925938"/>
                </a:moveTo>
                <a:cubicBezTo>
                  <a:pt x="7608158" y="10927769"/>
                  <a:pt x="7599108" y="10929999"/>
                  <a:pt x="7598563" y="10934060"/>
                </a:cubicBezTo>
                <a:cubicBezTo>
                  <a:pt x="7599108" y="10929999"/>
                  <a:pt x="7599108" y="10929999"/>
                  <a:pt x="7599653" y="10925938"/>
                </a:cubicBezTo>
                <a:close/>
                <a:moveTo>
                  <a:pt x="7585793" y="10848009"/>
                </a:moveTo>
                <a:lnTo>
                  <a:pt x="7584587" y="10857006"/>
                </a:lnTo>
                <a:cubicBezTo>
                  <a:pt x="7582778" y="10870500"/>
                  <a:pt x="7580969" y="10883994"/>
                  <a:pt x="7579763" y="10892991"/>
                </a:cubicBezTo>
                <a:cubicBezTo>
                  <a:pt x="7579763" y="10892991"/>
                  <a:pt x="7579763" y="10892991"/>
                  <a:pt x="7572201" y="10891364"/>
                </a:cubicBezTo>
                <a:cubicBezTo>
                  <a:pt x="7575215" y="10868873"/>
                  <a:pt x="7583381" y="10866003"/>
                  <a:pt x="7585793" y="10848009"/>
                </a:cubicBezTo>
                <a:close/>
                <a:moveTo>
                  <a:pt x="7573244" y="10818312"/>
                </a:moveTo>
                <a:lnTo>
                  <a:pt x="7574015" y="10837048"/>
                </a:lnTo>
                <a:cubicBezTo>
                  <a:pt x="7572042" y="10843587"/>
                  <a:pt x="7569010" y="10849896"/>
                  <a:pt x="7568405" y="10854408"/>
                </a:cubicBezTo>
                <a:cubicBezTo>
                  <a:pt x="7563851" y="10855751"/>
                  <a:pt x="7564908" y="10847853"/>
                  <a:pt x="7567181" y="10839057"/>
                </a:cubicBezTo>
                <a:cubicBezTo>
                  <a:pt x="7569453" y="10830263"/>
                  <a:pt x="7572942" y="10820568"/>
                  <a:pt x="7573244" y="10818312"/>
                </a:cubicBezTo>
                <a:close/>
                <a:moveTo>
                  <a:pt x="7602398" y="10782164"/>
                </a:moveTo>
                <a:cubicBezTo>
                  <a:pt x="7602398" y="10782164"/>
                  <a:pt x="7602398" y="10782164"/>
                  <a:pt x="7609958" y="10783791"/>
                </a:cubicBezTo>
                <a:cubicBezTo>
                  <a:pt x="7608149" y="10797285"/>
                  <a:pt x="7604531" y="10824274"/>
                  <a:pt x="7602721" y="10837769"/>
                </a:cubicBezTo>
                <a:cubicBezTo>
                  <a:pt x="7595162" y="10836143"/>
                  <a:pt x="7595162" y="10836143"/>
                  <a:pt x="7594559" y="10840640"/>
                </a:cubicBezTo>
                <a:cubicBezTo>
                  <a:pt x="7595765" y="10831645"/>
                  <a:pt x="7597575" y="10818149"/>
                  <a:pt x="7599383" y="10804655"/>
                </a:cubicBezTo>
                <a:cubicBezTo>
                  <a:pt x="7600590" y="10795658"/>
                  <a:pt x="7601795" y="10786662"/>
                  <a:pt x="7602398" y="10782164"/>
                </a:cubicBezTo>
                <a:close/>
                <a:moveTo>
                  <a:pt x="7583033" y="10760561"/>
                </a:moveTo>
                <a:lnTo>
                  <a:pt x="7581977" y="10777652"/>
                </a:lnTo>
                <a:lnTo>
                  <a:pt x="7573244" y="10818312"/>
                </a:lnTo>
                <a:lnTo>
                  <a:pt x="7578635" y="10778100"/>
                </a:lnTo>
                <a:close/>
                <a:moveTo>
                  <a:pt x="7583743" y="10749077"/>
                </a:moveTo>
                <a:lnTo>
                  <a:pt x="7583921" y="10757022"/>
                </a:lnTo>
                <a:lnTo>
                  <a:pt x="7583033" y="10760561"/>
                </a:lnTo>
                <a:close/>
                <a:moveTo>
                  <a:pt x="7605979" y="10738044"/>
                </a:moveTo>
                <a:lnTo>
                  <a:pt x="7604763" y="10742757"/>
                </a:lnTo>
                <a:cubicBezTo>
                  <a:pt x="7603801" y="10746311"/>
                  <a:pt x="7603093" y="10749773"/>
                  <a:pt x="7602987" y="10753294"/>
                </a:cubicBezTo>
                <a:lnTo>
                  <a:pt x="7604811" y="10764172"/>
                </a:lnTo>
                <a:lnTo>
                  <a:pt x="7604885" y="10763610"/>
                </a:lnTo>
                <a:cubicBezTo>
                  <a:pt x="7605111" y="10761923"/>
                  <a:pt x="7605414" y="10759674"/>
                  <a:pt x="7605414" y="10759674"/>
                </a:cubicBezTo>
                <a:cubicBezTo>
                  <a:pt x="7612369" y="10765798"/>
                  <a:pt x="7611767" y="10770297"/>
                  <a:pt x="7610561" y="10779292"/>
                </a:cubicBezTo>
                <a:cubicBezTo>
                  <a:pt x="7609958" y="10783791"/>
                  <a:pt x="7609958" y="10783791"/>
                  <a:pt x="7602398" y="10782164"/>
                </a:cubicBezTo>
                <a:cubicBezTo>
                  <a:pt x="7602398" y="10782164"/>
                  <a:pt x="7603001" y="10777665"/>
                  <a:pt x="7603001" y="10777665"/>
                </a:cubicBezTo>
                <a:cubicBezTo>
                  <a:pt x="7594837" y="10780538"/>
                  <a:pt x="7592426" y="10798531"/>
                  <a:pt x="7591823" y="10803029"/>
                </a:cubicBezTo>
                <a:cubicBezTo>
                  <a:pt x="7591823" y="10803029"/>
                  <a:pt x="7592426" y="10798531"/>
                  <a:pt x="7584864" y="10796903"/>
                </a:cubicBezTo>
                <a:cubicBezTo>
                  <a:pt x="7593631" y="10789533"/>
                  <a:pt x="7587276" y="10778910"/>
                  <a:pt x="7588482" y="10769916"/>
                </a:cubicBezTo>
                <a:cubicBezTo>
                  <a:pt x="7597250" y="10762544"/>
                  <a:pt x="7598457" y="10753548"/>
                  <a:pt x="7600265" y="10740055"/>
                </a:cubicBezTo>
                <a:close/>
                <a:moveTo>
                  <a:pt x="7584785" y="10732222"/>
                </a:moveTo>
                <a:lnTo>
                  <a:pt x="7583743" y="10749077"/>
                </a:lnTo>
                <a:lnTo>
                  <a:pt x="7583569" y="10741286"/>
                </a:lnTo>
                <a:cubicBezTo>
                  <a:pt x="7584177" y="10736755"/>
                  <a:pt x="7584785" y="10732222"/>
                  <a:pt x="7584785" y="10732222"/>
                </a:cubicBezTo>
                <a:close/>
                <a:moveTo>
                  <a:pt x="7610841" y="10719191"/>
                </a:moveTo>
                <a:lnTo>
                  <a:pt x="7608428" y="10737182"/>
                </a:lnTo>
                <a:lnTo>
                  <a:pt x="7605979" y="10738044"/>
                </a:lnTo>
                <a:close/>
                <a:moveTo>
                  <a:pt x="7606295" y="10695073"/>
                </a:moveTo>
                <a:cubicBezTo>
                  <a:pt x="7606295" y="10695073"/>
                  <a:pt x="7606295" y="10695073"/>
                  <a:pt x="7613855" y="10696699"/>
                </a:cubicBezTo>
                <a:cubicBezTo>
                  <a:pt x="7613252" y="10701197"/>
                  <a:pt x="7612650" y="10705695"/>
                  <a:pt x="7612650" y="10705695"/>
                </a:cubicBezTo>
                <a:cubicBezTo>
                  <a:pt x="7612047" y="10710193"/>
                  <a:pt x="7612047" y="10710193"/>
                  <a:pt x="7611443" y="10714693"/>
                </a:cubicBezTo>
                <a:cubicBezTo>
                  <a:pt x="7611443" y="10714693"/>
                  <a:pt x="7604487" y="10708568"/>
                  <a:pt x="7604487" y="10708568"/>
                </a:cubicBezTo>
                <a:cubicBezTo>
                  <a:pt x="7605090" y="10704069"/>
                  <a:pt x="7605693" y="10699571"/>
                  <a:pt x="7606295" y="10695073"/>
                </a:cubicBezTo>
                <a:close/>
                <a:moveTo>
                  <a:pt x="7610069" y="10674159"/>
                </a:moveTo>
                <a:cubicBezTo>
                  <a:pt x="7610069" y="10674159"/>
                  <a:pt x="7610069" y="10674159"/>
                  <a:pt x="7615740" y="10675379"/>
                </a:cubicBezTo>
                <a:cubicBezTo>
                  <a:pt x="7610069" y="10674159"/>
                  <a:pt x="7609525" y="10678219"/>
                  <a:pt x="7608981" y="10682281"/>
                </a:cubicBezTo>
                <a:cubicBezTo>
                  <a:pt x="7609525" y="10678219"/>
                  <a:pt x="7609525" y="10678219"/>
                  <a:pt x="7610069" y="10674159"/>
                </a:cubicBezTo>
                <a:close/>
                <a:moveTo>
                  <a:pt x="7634713" y="10664422"/>
                </a:moveTo>
                <a:cubicBezTo>
                  <a:pt x="7633478" y="10673626"/>
                  <a:pt x="7628543" y="10710444"/>
                  <a:pt x="7627309" y="10719649"/>
                </a:cubicBezTo>
                <a:cubicBezTo>
                  <a:pt x="7628543" y="10710444"/>
                  <a:pt x="7630394" y="10696637"/>
                  <a:pt x="7621887" y="10694806"/>
                </a:cubicBezTo>
                <a:cubicBezTo>
                  <a:pt x="7623738" y="10681000"/>
                  <a:pt x="7632861" y="10678229"/>
                  <a:pt x="7634713" y="10664422"/>
                </a:cubicBezTo>
                <a:close/>
                <a:moveTo>
                  <a:pt x="7589826" y="10627578"/>
                </a:moveTo>
                <a:cubicBezTo>
                  <a:pt x="7597209" y="10633791"/>
                  <a:pt x="7586815" y="10650041"/>
                  <a:pt x="7585611" y="10659025"/>
                </a:cubicBezTo>
                <a:cubicBezTo>
                  <a:pt x="7586815" y="10650041"/>
                  <a:pt x="7588621" y="10636564"/>
                  <a:pt x="7589826" y="10627578"/>
                </a:cubicBezTo>
                <a:close/>
                <a:moveTo>
                  <a:pt x="7616155" y="10563497"/>
                </a:moveTo>
                <a:cubicBezTo>
                  <a:pt x="7624053" y="10569853"/>
                  <a:pt x="7614941" y="10572548"/>
                  <a:pt x="7613728" y="10581598"/>
                </a:cubicBezTo>
                <a:cubicBezTo>
                  <a:pt x="7611907" y="10595172"/>
                  <a:pt x="7609482" y="10613273"/>
                  <a:pt x="7607661" y="10626847"/>
                </a:cubicBezTo>
                <a:cubicBezTo>
                  <a:pt x="7600368" y="10615966"/>
                  <a:pt x="7603401" y="10593343"/>
                  <a:pt x="7605221" y="10579766"/>
                </a:cubicBezTo>
                <a:cubicBezTo>
                  <a:pt x="7613728" y="10581598"/>
                  <a:pt x="7616155" y="10563497"/>
                  <a:pt x="7616155" y="10563497"/>
                </a:cubicBezTo>
                <a:close/>
                <a:moveTo>
                  <a:pt x="7600957" y="10546301"/>
                </a:moveTo>
                <a:cubicBezTo>
                  <a:pt x="7600377" y="10550633"/>
                  <a:pt x="7610044" y="10543801"/>
                  <a:pt x="7609465" y="10548132"/>
                </a:cubicBezTo>
                <a:cubicBezTo>
                  <a:pt x="7609465" y="10548132"/>
                  <a:pt x="7608883" y="10552465"/>
                  <a:pt x="7608303" y="10556796"/>
                </a:cubicBezTo>
                <a:cubicBezTo>
                  <a:pt x="7608303" y="10556796"/>
                  <a:pt x="7606175" y="10556338"/>
                  <a:pt x="7604122" y="10555339"/>
                </a:cubicBezTo>
                <a:cubicBezTo>
                  <a:pt x="7602068" y="10554340"/>
                  <a:pt x="7600087" y="10552799"/>
                  <a:pt x="7600377" y="10550633"/>
                </a:cubicBezTo>
                <a:cubicBezTo>
                  <a:pt x="7600957" y="10546301"/>
                  <a:pt x="7600377" y="10550633"/>
                  <a:pt x="7600957" y="10546301"/>
                </a:cubicBezTo>
                <a:close/>
                <a:moveTo>
                  <a:pt x="7652551" y="9758297"/>
                </a:moveTo>
                <a:lnTo>
                  <a:pt x="7650839" y="9761694"/>
                </a:lnTo>
                <a:lnTo>
                  <a:pt x="7652128" y="9764560"/>
                </a:lnTo>
                <a:cubicBezTo>
                  <a:pt x="7653897" y="9766675"/>
                  <a:pt x="7655743" y="9768228"/>
                  <a:pt x="7655743" y="9768228"/>
                </a:cubicBezTo>
                <a:lnTo>
                  <a:pt x="7652969" y="9774265"/>
                </a:lnTo>
                <a:lnTo>
                  <a:pt x="7653001" y="9774429"/>
                </a:lnTo>
                <a:cubicBezTo>
                  <a:pt x="7654547" y="9778228"/>
                  <a:pt x="7656091" y="9782026"/>
                  <a:pt x="7655489" y="9786517"/>
                </a:cubicBezTo>
                <a:lnTo>
                  <a:pt x="7656694" y="9777534"/>
                </a:lnTo>
                <a:lnTo>
                  <a:pt x="7661535" y="9786316"/>
                </a:lnTo>
                <a:lnTo>
                  <a:pt x="7664933" y="9760960"/>
                </a:lnTo>
                <a:cubicBezTo>
                  <a:pt x="7664330" y="9765453"/>
                  <a:pt x="7663728" y="9769946"/>
                  <a:pt x="7655743" y="9768228"/>
                </a:cubicBezTo>
                <a:lnTo>
                  <a:pt x="7656947" y="9759242"/>
                </a:lnTo>
                <a:cubicBezTo>
                  <a:pt x="7656947" y="9759242"/>
                  <a:pt x="7654952" y="9758813"/>
                  <a:pt x="7652957" y="9758384"/>
                </a:cubicBezTo>
                <a:close/>
                <a:moveTo>
                  <a:pt x="7708171" y="9692153"/>
                </a:moveTo>
                <a:lnTo>
                  <a:pt x="7711997" y="9695068"/>
                </a:lnTo>
                <a:cubicBezTo>
                  <a:pt x="7714509" y="9699282"/>
                  <a:pt x="7713607" y="9706009"/>
                  <a:pt x="7714057" y="9702646"/>
                </a:cubicBezTo>
                <a:cubicBezTo>
                  <a:pt x="7712856" y="9711611"/>
                  <a:pt x="7709850" y="9734027"/>
                  <a:pt x="7701560" y="9741467"/>
                </a:cubicBezTo>
                <a:cubicBezTo>
                  <a:pt x="7700358" y="9750434"/>
                  <a:pt x="7699155" y="9759401"/>
                  <a:pt x="7699155" y="9759401"/>
                </a:cubicBezTo>
                <a:cubicBezTo>
                  <a:pt x="7699155" y="9759401"/>
                  <a:pt x="7699155" y="9759401"/>
                  <a:pt x="7698555" y="9763884"/>
                </a:cubicBezTo>
                <a:cubicBezTo>
                  <a:pt x="7697955" y="9768366"/>
                  <a:pt x="7697353" y="9772851"/>
                  <a:pt x="7696751" y="9777333"/>
                </a:cubicBezTo>
                <a:cubicBezTo>
                  <a:pt x="7695550" y="9786300"/>
                  <a:pt x="7687861" y="9789258"/>
                  <a:pt x="7687260" y="9793740"/>
                </a:cubicBezTo>
                <a:cubicBezTo>
                  <a:pt x="7687861" y="9789258"/>
                  <a:pt x="7688462" y="9784775"/>
                  <a:pt x="7689663" y="9775808"/>
                </a:cubicBezTo>
                <a:cubicBezTo>
                  <a:pt x="7690265" y="9771324"/>
                  <a:pt x="7691466" y="9762359"/>
                  <a:pt x="7692067" y="9757874"/>
                </a:cubicBezTo>
                <a:cubicBezTo>
                  <a:pt x="7692668" y="9753392"/>
                  <a:pt x="7692668" y="9753392"/>
                  <a:pt x="7693269" y="9748908"/>
                </a:cubicBezTo>
                <a:cubicBezTo>
                  <a:pt x="7702161" y="9736985"/>
                  <a:pt x="7705167" y="9714570"/>
                  <a:pt x="7707570" y="9696636"/>
                </a:cubicBezTo>
                <a:close/>
                <a:moveTo>
                  <a:pt x="7675773" y="9680099"/>
                </a:moveTo>
                <a:lnTo>
                  <a:pt x="7674569" y="9689084"/>
                </a:lnTo>
                <a:cubicBezTo>
                  <a:pt x="7675171" y="9684592"/>
                  <a:pt x="7683155" y="9686310"/>
                  <a:pt x="7675773" y="9680099"/>
                </a:cubicBezTo>
                <a:close/>
                <a:moveTo>
                  <a:pt x="7701377" y="9611659"/>
                </a:moveTo>
                <a:cubicBezTo>
                  <a:pt x="7700173" y="9620643"/>
                  <a:pt x="7697763" y="9638613"/>
                  <a:pt x="7695957" y="9652089"/>
                </a:cubicBezTo>
                <a:cubicBezTo>
                  <a:pt x="7695957" y="9652089"/>
                  <a:pt x="7695355" y="9656582"/>
                  <a:pt x="7695355" y="9656582"/>
                </a:cubicBezTo>
                <a:cubicBezTo>
                  <a:pt x="7694753" y="9661073"/>
                  <a:pt x="7694753" y="9661073"/>
                  <a:pt x="7694753" y="9661073"/>
                </a:cubicBezTo>
                <a:cubicBezTo>
                  <a:pt x="7694151" y="9665568"/>
                  <a:pt x="7694151" y="9665568"/>
                  <a:pt x="7686165" y="9663850"/>
                </a:cubicBezTo>
                <a:cubicBezTo>
                  <a:pt x="7686165" y="9663850"/>
                  <a:pt x="7686165" y="9663850"/>
                  <a:pt x="7686767" y="9659357"/>
                </a:cubicBezTo>
                <a:cubicBezTo>
                  <a:pt x="7686767" y="9659357"/>
                  <a:pt x="7686767" y="9659357"/>
                  <a:pt x="7687369" y="9654862"/>
                </a:cubicBezTo>
                <a:cubicBezTo>
                  <a:pt x="7687369" y="9654862"/>
                  <a:pt x="7687972" y="9650371"/>
                  <a:pt x="7687972" y="9650371"/>
                </a:cubicBezTo>
                <a:cubicBezTo>
                  <a:pt x="7698366" y="9634119"/>
                  <a:pt x="7692187" y="9618925"/>
                  <a:pt x="7701377" y="9611659"/>
                </a:cubicBezTo>
                <a:close/>
                <a:moveTo>
                  <a:pt x="7711155" y="9604623"/>
                </a:moveTo>
                <a:cubicBezTo>
                  <a:pt x="7710557" y="9609091"/>
                  <a:pt x="7709957" y="9613556"/>
                  <a:pt x="7717046" y="9615082"/>
                </a:cubicBezTo>
                <a:cubicBezTo>
                  <a:pt x="7709358" y="9618024"/>
                  <a:pt x="7707561" y="9631425"/>
                  <a:pt x="7706363" y="9640358"/>
                </a:cubicBezTo>
                <a:cubicBezTo>
                  <a:pt x="7699874" y="9634367"/>
                  <a:pt x="7704568" y="9653759"/>
                  <a:pt x="7696881" y="9656701"/>
                </a:cubicBezTo>
                <a:cubicBezTo>
                  <a:pt x="7699276" y="9638833"/>
                  <a:pt x="7700473" y="9629900"/>
                  <a:pt x="7702869" y="9612031"/>
                </a:cubicBezTo>
                <a:cubicBezTo>
                  <a:pt x="7702869" y="9612031"/>
                  <a:pt x="7710557" y="9609091"/>
                  <a:pt x="7711155" y="9604623"/>
                </a:cubicBezTo>
                <a:close/>
                <a:moveTo>
                  <a:pt x="7701499" y="9589120"/>
                </a:moveTo>
                <a:lnTo>
                  <a:pt x="7703183" y="9598184"/>
                </a:lnTo>
                <a:cubicBezTo>
                  <a:pt x="7703183" y="9598184"/>
                  <a:pt x="7702582" y="9602676"/>
                  <a:pt x="7702582" y="9602676"/>
                </a:cubicBezTo>
                <a:cubicBezTo>
                  <a:pt x="7701980" y="9607166"/>
                  <a:pt x="7701980" y="9607166"/>
                  <a:pt x="7701377" y="9611659"/>
                </a:cubicBezTo>
                <a:cubicBezTo>
                  <a:pt x="7701377" y="9611659"/>
                  <a:pt x="7693994" y="9605449"/>
                  <a:pt x="7693994" y="9605449"/>
                </a:cubicBezTo>
                <a:close/>
                <a:moveTo>
                  <a:pt x="7705593" y="9580213"/>
                </a:moveTo>
                <a:lnTo>
                  <a:pt x="7701499" y="9589120"/>
                </a:lnTo>
                <a:lnTo>
                  <a:pt x="7701393" y="9588553"/>
                </a:lnTo>
                <a:cubicBezTo>
                  <a:pt x="7702993" y="9584276"/>
                  <a:pt x="7705593" y="9580213"/>
                  <a:pt x="7705593" y="9580213"/>
                </a:cubicBezTo>
                <a:close/>
                <a:moveTo>
                  <a:pt x="7708019" y="9562120"/>
                </a:moveTo>
                <a:lnTo>
                  <a:pt x="7708003" y="9562244"/>
                </a:lnTo>
                <a:lnTo>
                  <a:pt x="7708003" y="9562231"/>
                </a:lnTo>
                <a:close/>
                <a:moveTo>
                  <a:pt x="7708068" y="9561754"/>
                </a:moveTo>
                <a:lnTo>
                  <a:pt x="7708019" y="9562120"/>
                </a:lnTo>
                <a:lnTo>
                  <a:pt x="7708027" y="9562058"/>
                </a:lnTo>
                <a:close/>
                <a:moveTo>
                  <a:pt x="7709652" y="9488649"/>
                </a:moveTo>
                <a:cubicBezTo>
                  <a:pt x="7709652" y="9488649"/>
                  <a:pt x="7709652" y="9488649"/>
                  <a:pt x="7717035" y="9494860"/>
                </a:cubicBezTo>
                <a:cubicBezTo>
                  <a:pt x="7717035" y="9494860"/>
                  <a:pt x="7709051" y="9493141"/>
                  <a:pt x="7709051" y="9493141"/>
                </a:cubicBezTo>
                <a:cubicBezTo>
                  <a:pt x="7709051" y="9493141"/>
                  <a:pt x="7709652" y="9488649"/>
                  <a:pt x="7709652" y="9488649"/>
                </a:cubicBezTo>
                <a:close/>
                <a:moveTo>
                  <a:pt x="7759638" y="9115789"/>
                </a:moveTo>
                <a:cubicBezTo>
                  <a:pt x="7759036" y="9120282"/>
                  <a:pt x="7759638" y="9115789"/>
                  <a:pt x="7767623" y="9117508"/>
                </a:cubicBezTo>
                <a:cubicBezTo>
                  <a:pt x="7767021" y="9122001"/>
                  <a:pt x="7766418" y="9126491"/>
                  <a:pt x="7765817" y="9130984"/>
                </a:cubicBezTo>
                <a:cubicBezTo>
                  <a:pt x="7765817" y="9130984"/>
                  <a:pt x="7765817" y="9130984"/>
                  <a:pt x="7765213" y="9135476"/>
                </a:cubicBezTo>
                <a:cubicBezTo>
                  <a:pt x="7766418" y="9126491"/>
                  <a:pt x="7759036" y="9120282"/>
                  <a:pt x="7759638" y="9115789"/>
                </a:cubicBezTo>
                <a:close/>
                <a:moveTo>
                  <a:pt x="7776811" y="9110241"/>
                </a:moveTo>
                <a:cubicBezTo>
                  <a:pt x="7776811" y="9110241"/>
                  <a:pt x="7776811" y="9110241"/>
                  <a:pt x="7784795" y="9111959"/>
                </a:cubicBezTo>
                <a:cubicBezTo>
                  <a:pt x="7784194" y="9116450"/>
                  <a:pt x="7784194" y="9116450"/>
                  <a:pt x="7784194" y="9116450"/>
                </a:cubicBezTo>
                <a:cubicBezTo>
                  <a:pt x="7783591" y="9120944"/>
                  <a:pt x="7782989" y="9125436"/>
                  <a:pt x="7775003" y="9123718"/>
                </a:cubicBezTo>
                <a:lnTo>
                  <a:pt x="7771391" y="9150671"/>
                </a:lnTo>
                <a:cubicBezTo>
                  <a:pt x="7767701" y="9147567"/>
                  <a:pt x="7768453" y="9141951"/>
                  <a:pt x="7770279" y="9135989"/>
                </a:cubicBezTo>
                <a:cubicBezTo>
                  <a:pt x="7772106" y="9130027"/>
                  <a:pt x="7775005" y="9123717"/>
                  <a:pt x="7775607" y="9119226"/>
                </a:cubicBezTo>
                <a:cubicBezTo>
                  <a:pt x="7775607" y="9119226"/>
                  <a:pt x="7776209" y="9114732"/>
                  <a:pt x="7776209" y="9114732"/>
                </a:cubicBezTo>
                <a:cubicBezTo>
                  <a:pt x="7776811" y="9110241"/>
                  <a:pt x="7776811" y="9110241"/>
                  <a:pt x="7776811" y="9110241"/>
                </a:cubicBezTo>
                <a:close/>
                <a:moveTo>
                  <a:pt x="7796395" y="8914383"/>
                </a:moveTo>
                <a:cubicBezTo>
                  <a:pt x="7796395" y="8914383"/>
                  <a:pt x="7795741" y="8919257"/>
                  <a:pt x="7804249" y="8921088"/>
                </a:cubicBezTo>
                <a:cubicBezTo>
                  <a:pt x="7799669" y="8922607"/>
                  <a:pt x="7797543" y="8922150"/>
                  <a:pt x="7796560" y="8921312"/>
                </a:cubicBezTo>
                <a:cubicBezTo>
                  <a:pt x="7795579" y="8920474"/>
                  <a:pt x="7795741" y="8919257"/>
                  <a:pt x="7795741" y="8919257"/>
                </a:cubicBezTo>
                <a:cubicBezTo>
                  <a:pt x="7795741" y="8919257"/>
                  <a:pt x="7795741" y="8919257"/>
                  <a:pt x="7796395" y="8914383"/>
                </a:cubicBezTo>
                <a:close/>
                <a:moveTo>
                  <a:pt x="7797579" y="8832775"/>
                </a:moveTo>
                <a:cubicBezTo>
                  <a:pt x="7804359" y="8843477"/>
                  <a:pt x="7795169" y="8850745"/>
                  <a:pt x="7795169" y="8850745"/>
                </a:cubicBezTo>
                <a:close/>
                <a:moveTo>
                  <a:pt x="7806768" y="8825509"/>
                </a:moveTo>
                <a:cubicBezTo>
                  <a:pt x="7806768" y="8825509"/>
                  <a:pt x="7806166" y="8830002"/>
                  <a:pt x="7806166" y="8830002"/>
                </a:cubicBezTo>
                <a:cubicBezTo>
                  <a:pt x="7805564" y="8834492"/>
                  <a:pt x="7797579" y="8832775"/>
                  <a:pt x="7797579" y="8832775"/>
                </a:cubicBezTo>
                <a:cubicBezTo>
                  <a:pt x="7797579" y="8832775"/>
                  <a:pt x="7798181" y="8828283"/>
                  <a:pt x="7798181" y="8828283"/>
                </a:cubicBezTo>
                <a:cubicBezTo>
                  <a:pt x="7806768" y="8825509"/>
                  <a:pt x="7806768" y="8825509"/>
                  <a:pt x="7806768" y="8825509"/>
                </a:cubicBezTo>
                <a:close/>
                <a:moveTo>
                  <a:pt x="7745147" y="8733676"/>
                </a:moveTo>
                <a:cubicBezTo>
                  <a:pt x="7753131" y="8735394"/>
                  <a:pt x="7752529" y="8739887"/>
                  <a:pt x="7752529" y="8739887"/>
                </a:cubicBezTo>
                <a:lnTo>
                  <a:pt x="7751926" y="8744377"/>
                </a:lnTo>
                <a:cubicBezTo>
                  <a:pt x="7744545" y="8738168"/>
                  <a:pt x="7744545" y="8738168"/>
                  <a:pt x="7744545" y="8738168"/>
                </a:cubicBezTo>
                <a:cubicBezTo>
                  <a:pt x="7745147" y="8733676"/>
                  <a:pt x="7745147" y="8733676"/>
                  <a:pt x="7745147" y="8733676"/>
                </a:cubicBezTo>
                <a:close/>
                <a:moveTo>
                  <a:pt x="7759637" y="8519424"/>
                </a:moveTo>
                <a:cubicBezTo>
                  <a:pt x="7759035" y="8523916"/>
                  <a:pt x="7759637" y="8519424"/>
                  <a:pt x="7767622" y="8521142"/>
                </a:cubicBezTo>
                <a:cubicBezTo>
                  <a:pt x="7767020" y="8525635"/>
                  <a:pt x="7766417" y="8530126"/>
                  <a:pt x="7765815" y="8534619"/>
                </a:cubicBezTo>
                <a:cubicBezTo>
                  <a:pt x="7765815" y="8534619"/>
                  <a:pt x="7765815" y="8534619"/>
                  <a:pt x="7765213" y="8539110"/>
                </a:cubicBezTo>
                <a:cubicBezTo>
                  <a:pt x="7766417" y="8530126"/>
                  <a:pt x="7759035" y="8523916"/>
                  <a:pt x="7759637" y="8519424"/>
                </a:cubicBezTo>
                <a:close/>
                <a:moveTo>
                  <a:pt x="7776811" y="8513874"/>
                </a:moveTo>
                <a:cubicBezTo>
                  <a:pt x="7776811" y="8513874"/>
                  <a:pt x="7776811" y="8513874"/>
                  <a:pt x="7784795" y="8515593"/>
                </a:cubicBezTo>
                <a:cubicBezTo>
                  <a:pt x="7784193" y="8520085"/>
                  <a:pt x="7784193" y="8520085"/>
                  <a:pt x="7784193" y="8520085"/>
                </a:cubicBezTo>
                <a:cubicBezTo>
                  <a:pt x="7783591" y="8524577"/>
                  <a:pt x="7782987" y="8529070"/>
                  <a:pt x="7775003" y="8527352"/>
                </a:cubicBezTo>
                <a:lnTo>
                  <a:pt x="7771390" y="8554306"/>
                </a:lnTo>
                <a:cubicBezTo>
                  <a:pt x="7767700" y="8551200"/>
                  <a:pt x="7768452" y="8545586"/>
                  <a:pt x="7770279" y="8539622"/>
                </a:cubicBezTo>
                <a:cubicBezTo>
                  <a:pt x="7772105" y="8533660"/>
                  <a:pt x="7775003" y="8527350"/>
                  <a:pt x="7775605" y="8522860"/>
                </a:cubicBezTo>
                <a:cubicBezTo>
                  <a:pt x="7775605" y="8522860"/>
                  <a:pt x="7776207" y="8518367"/>
                  <a:pt x="7776207" y="8518367"/>
                </a:cubicBezTo>
                <a:cubicBezTo>
                  <a:pt x="7776811" y="8513874"/>
                  <a:pt x="7776811" y="8513874"/>
                  <a:pt x="7776811" y="8513874"/>
                </a:cubicBezTo>
                <a:close/>
                <a:moveTo>
                  <a:pt x="7796395" y="8318016"/>
                </a:moveTo>
                <a:cubicBezTo>
                  <a:pt x="7796395" y="8318016"/>
                  <a:pt x="7795741" y="8322890"/>
                  <a:pt x="7804248" y="8324721"/>
                </a:cubicBezTo>
                <a:cubicBezTo>
                  <a:pt x="7799668" y="8326242"/>
                  <a:pt x="7797541" y="8325785"/>
                  <a:pt x="7796559" y="8324946"/>
                </a:cubicBezTo>
                <a:cubicBezTo>
                  <a:pt x="7795577" y="8324108"/>
                  <a:pt x="7795741" y="8322890"/>
                  <a:pt x="7795741" y="8322890"/>
                </a:cubicBezTo>
                <a:cubicBezTo>
                  <a:pt x="7795741" y="8322890"/>
                  <a:pt x="7795741" y="8322890"/>
                  <a:pt x="7796395" y="8318016"/>
                </a:cubicBezTo>
                <a:close/>
                <a:moveTo>
                  <a:pt x="7797577" y="8236409"/>
                </a:moveTo>
                <a:cubicBezTo>
                  <a:pt x="7804358" y="8247111"/>
                  <a:pt x="7795169" y="8254379"/>
                  <a:pt x="7795169" y="8254379"/>
                </a:cubicBezTo>
                <a:close/>
                <a:moveTo>
                  <a:pt x="7806767" y="8229142"/>
                </a:moveTo>
                <a:cubicBezTo>
                  <a:pt x="7806767" y="8229142"/>
                  <a:pt x="7806165" y="8233635"/>
                  <a:pt x="7806165" y="8233635"/>
                </a:cubicBezTo>
                <a:cubicBezTo>
                  <a:pt x="7805563" y="8238127"/>
                  <a:pt x="7797577" y="8236409"/>
                  <a:pt x="7797577" y="8236409"/>
                </a:cubicBezTo>
                <a:cubicBezTo>
                  <a:pt x="7797577" y="8236409"/>
                  <a:pt x="7798180" y="8231917"/>
                  <a:pt x="7798180" y="8231917"/>
                </a:cubicBezTo>
                <a:cubicBezTo>
                  <a:pt x="7806767" y="8229142"/>
                  <a:pt x="7806767" y="8229142"/>
                  <a:pt x="7806767" y="8229142"/>
                </a:cubicBezTo>
                <a:close/>
                <a:moveTo>
                  <a:pt x="7745146" y="8137311"/>
                </a:moveTo>
                <a:cubicBezTo>
                  <a:pt x="7753130" y="8139029"/>
                  <a:pt x="7752528" y="8143521"/>
                  <a:pt x="7752528" y="8143521"/>
                </a:cubicBezTo>
                <a:lnTo>
                  <a:pt x="7751925" y="8148012"/>
                </a:lnTo>
                <a:cubicBezTo>
                  <a:pt x="7744545" y="8141803"/>
                  <a:pt x="7744545" y="8141803"/>
                  <a:pt x="7744545" y="8141803"/>
                </a:cubicBezTo>
                <a:cubicBezTo>
                  <a:pt x="7745146" y="8137311"/>
                  <a:pt x="7745146" y="8137311"/>
                  <a:pt x="7745146" y="8137311"/>
                </a:cubicBezTo>
                <a:close/>
                <a:moveTo>
                  <a:pt x="7745749" y="8132817"/>
                </a:moveTo>
                <a:cubicBezTo>
                  <a:pt x="7745749" y="8132817"/>
                  <a:pt x="7745749" y="8132817"/>
                  <a:pt x="7745146" y="8137311"/>
                </a:cubicBezTo>
                <a:lnTo>
                  <a:pt x="7742153" y="8136665"/>
                </a:lnTo>
                <a:lnTo>
                  <a:pt x="7742887" y="8133743"/>
                </a:lnTo>
                <a:close/>
                <a:moveTo>
                  <a:pt x="7597971" y="8009632"/>
                </a:moveTo>
                <a:lnTo>
                  <a:pt x="7597958" y="8009733"/>
                </a:lnTo>
                <a:lnTo>
                  <a:pt x="7597959" y="8009720"/>
                </a:lnTo>
                <a:close/>
                <a:moveTo>
                  <a:pt x="7598041" y="8009109"/>
                </a:moveTo>
                <a:lnTo>
                  <a:pt x="7597971" y="8009632"/>
                </a:lnTo>
                <a:lnTo>
                  <a:pt x="7597983" y="8009539"/>
                </a:lnTo>
                <a:close/>
                <a:moveTo>
                  <a:pt x="7599915" y="7995131"/>
                </a:moveTo>
                <a:cubicBezTo>
                  <a:pt x="7599313" y="7999625"/>
                  <a:pt x="7598710" y="8004118"/>
                  <a:pt x="7598710" y="8004118"/>
                </a:cubicBezTo>
                <a:cubicBezTo>
                  <a:pt x="7598410" y="8006362"/>
                  <a:pt x="7598223" y="8007768"/>
                  <a:pt x="7598108" y="8008609"/>
                </a:cubicBezTo>
                <a:lnTo>
                  <a:pt x="7597983" y="8009539"/>
                </a:lnTo>
                <a:lnTo>
                  <a:pt x="7597959" y="8009720"/>
                </a:lnTo>
                <a:lnTo>
                  <a:pt x="7597581" y="8012539"/>
                </a:lnTo>
                <a:cubicBezTo>
                  <a:pt x="7597506" y="8013101"/>
                  <a:pt x="7597506" y="8013101"/>
                  <a:pt x="7597506" y="8013101"/>
                </a:cubicBezTo>
                <a:cubicBezTo>
                  <a:pt x="7593815" y="8009996"/>
                  <a:pt x="7594116" y="8007751"/>
                  <a:pt x="7595490" y="8005157"/>
                </a:cubicBezTo>
                <a:cubicBezTo>
                  <a:pt x="7596865" y="8002564"/>
                  <a:pt x="7599313" y="7999625"/>
                  <a:pt x="7599915" y="7995131"/>
                </a:cubicBezTo>
                <a:close/>
                <a:moveTo>
                  <a:pt x="7601119" y="7986146"/>
                </a:moveTo>
                <a:lnTo>
                  <a:pt x="7601008" y="7986982"/>
                </a:lnTo>
                <a:lnTo>
                  <a:pt x="7601078" y="7987011"/>
                </a:lnTo>
                <a:close/>
                <a:moveTo>
                  <a:pt x="7604131" y="7963686"/>
                </a:moveTo>
                <a:cubicBezTo>
                  <a:pt x="7603529" y="7968178"/>
                  <a:pt x="7611511" y="7969896"/>
                  <a:pt x="7611511" y="7969896"/>
                </a:cubicBezTo>
                <a:cubicBezTo>
                  <a:pt x="7611211" y="7972142"/>
                  <a:pt x="7609065" y="7972836"/>
                  <a:pt x="7607069" y="7972406"/>
                </a:cubicBezTo>
                <a:cubicBezTo>
                  <a:pt x="7605073" y="7971978"/>
                  <a:pt x="7603227" y="7970424"/>
                  <a:pt x="7603529" y="7968178"/>
                </a:cubicBezTo>
                <a:close/>
                <a:moveTo>
                  <a:pt x="7602398" y="7842638"/>
                </a:moveTo>
                <a:cubicBezTo>
                  <a:pt x="7602398" y="7842638"/>
                  <a:pt x="7602398" y="7842638"/>
                  <a:pt x="7609958" y="7844265"/>
                </a:cubicBezTo>
                <a:cubicBezTo>
                  <a:pt x="7608149" y="7857760"/>
                  <a:pt x="7604531" y="7884749"/>
                  <a:pt x="7602721" y="7898243"/>
                </a:cubicBezTo>
                <a:cubicBezTo>
                  <a:pt x="7595162" y="7896617"/>
                  <a:pt x="7595162" y="7896617"/>
                  <a:pt x="7594559" y="7901115"/>
                </a:cubicBezTo>
                <a:cubicBezTo>
                  <a:pt x="7595764" y="7892119"/>
                  <a:pt x="7597575" y="7878623"/>
                  <a:pt x="7599383" y="7865129"/>
                </a:cubicBezTo>
                <a:cubicBezTo>
                  <a:pt x="7600589" y="7856133"/>
                  <a:pt x="7601795" y="7847137"/>
                  <a:pt x="7602398" y="7842638"/>
                </a:cubicBezTo>
                <a:close/>
                <a:moveTo>
                  <a:pt x="7583033" y="7821034"/>
                </a:moveTo>
                <a:lnTo>
                  <a:pt x="7581977" y="7838126"/>
                </a:lnTo>
                <a:lnTo>
                  <a:pt x="7573244" y="7878786"/>
                </a:lnTo>
                <a:lnTo>
                  <a:pt x="7578635" y="7838574"/>
                </a:lnTo>
                <a:close/>
                <a:moveTo>
                  <a:pt x="7583743" y="7809551"/>
                </a:moveTo>
                <a:lnTo>
                  <a:pt x="7583921" y="7817496"/>
                </a:lnTo>
                <a:lnTo>
                  <a:pt x="7583033" y="7821034"/>
                </a:lnTo>
                <a:close/>
                <a:moveTo>
                  <a:pt x="7605979" y="7798518"/>
                </a:moveTo>
                <a:lnTo>
                  <a:pt x="7604763" y="7803231"/>
                </a:lnTo>
                <a:cubicBezTo>
                  <a:pt x="7603801" y="7806784"/>
                  <a:pt x="7603093" y="7810247"/>
                  <a:pt x="7602987" y="7813768"/>
                </a:cubicBezTo>
                <a:lnTo>
                  <a:pt x="7604811" y="7824646"/>
                </a:lnTo>
                <a:lnTo>
                  <a:pt x="7604885" y="7824083"/>
                </a:lnTo>
                <a:cubicBezTo>
                  <a:pt x="7605111" y="7822397"/>
                  <a:pt x="7605413" y="7820148"/>
                  <a:pt x="7605413" y="7820148"/>
                </a:cubicBezTo>
                <a:cubicBezTo>
                  <a:pt x="7612369" y="7826272"/>
                  <a:pt x="7611767" y="7830770"/>
                  <a:pt x="7610561" y="7839766"/>
                </a:cubicBezTo>
                <a:cubicBezTo>
                  <a:pt x="7609958" y="7844265"/>
                  <a:pt x="7609958" y="7844265"/>
                  <a:pt x="7602398" y="7842638"/>
                </a:cubicBezTo>
                <a:cubicBezTo>
                  <a:pt x="7602398" y="7842638"/>
                  <a:pt x="7603001" y="7838139"/>
                  <a:pt x="7603001" y="7838139"/>
                </a:cubicBezTo>
                <a:cubicBezTo>
                  <a:pt x="7594837" y="7841012"/>
                  <a:pt x="7592426" y="7859005"/>
                  <a:pt x="7591823" y="7863503"/>
                </a:cubicBezTo>
                <a:cubicBezTo>
                  <a:pt x="7591823" y="7863503"/>
                  <a:pt x="7592426" y="7859005"/>
                  <a:pt x="7584863" y="7857377"/>
                </a:cubicBezTo>
                <a:cubicBezTo>
                  <a:pt x="7593631" y="7850008"/>
                  <a:pt x="7587276" y="7839385"/>
                  <a:pt x="7588483" y="7830389"/>
                </a:cubicBezTo>
                <a:cubicBezTo>
                  <a:pt x="7597250" y="7823018"/>
                  <a:pt x="7598455" y="7814022"/>
                  <a:pt x="7600265" y="7800529"/>
                </a:cubicBezTo>
                <a:close/>
                <a:moveTo>
                  <a:pt x="7584785" y="7792697"/>
                </a:moveTo>
                <a:lnTo>
                  <a:pt x="7583743" y="7809551"/>
                </a:lnTo>
                <a:lnTo>
                  <a:pt x="7583569" y="7801759"/>
                </a:lnTo>
                <a:cubicBezTo>
                  <a:pt x="7584177" y="7797228"/>
                  <a:pt x="7584785" y="7792697"/>
                  <a:pt x="7584785" y="7792697"/>
                </a:cubicBezTo>
                <a:close/>
                <a:moveTo>
                  <a:pt x="7610841" y="7779665"/>
                </a:moveTo>
                <a:lnTo>
                  <a:pt x="7608428" y="7797657"/>
                </a:lnTo>
                <a:lnTo>
                  <a:pt x="7605979" y="7798518"/>
                </a:lnTo>
                <a:close/>
                <a:moveTo>
                  <a:pt x="7663033" y="7767906"/>
                </a:moveTo>
                <a:cubicBezTo>
                  <a:pt x="7663033" y="7767906"/>
                  <a:pt x="7671539" y="7769736"/>
                  <a:pt x="7671539" y="7769736"/>
                </a:cubicBezTo>
                <a:cubicBezTo>
                  <a:pt x="7671539" y="7769736"/>
                  <a:pt x="7670451" y="7777858"/>
                  <a:pt x="7662489" y="7771967"/>
                </a:cubicBezTo>
                <a:cubicBezTo>
                  <a:pt x="7662489" y="7771967"/>
                  <a:pt x="7663033" y="7767906"/>
                  <a:pt x="7663033" y="7767906"/>
                </a:cubicBezTo>
                <a:close/>
                <a:moveTo>
                  <a:pt x="7606296" y="7755546"/>
                </a:moveTo>
                <a:cubicBezTo>
                  <a:pt x="7606296" y="7755546"/>
                  <a:pt x="7606296" y="7755546"/>
                  <a:pt x="7613855" y="7757173"/>
                </a:cubicBezTo>
                <a:cubicBezTo>
                  <a:pt x="7613251" y="7761672"/>
                  <a:pt x="7612650" y="7766169"/>
                  <a:pt x="7612650" y="7766169"/>
                </a:cubicBezTo>
                <a:cubicBezTo>
                  <a:pt x="7612047" y="7770667"/>
                  <a:pt x="7612047" y="7770667"/>
                  <a:pt x="7611444" y="7775166"/>
                </a:cubicBezTo>
                <a:cubicBezTo>
                  <a:pt x="7611444" y="7775166"/>
                  <a:pt x="7604487" y="7769041"/>
                  <a:pt x="7604487" y="7769041"/>
                </a:cubicBezTo>
                <a:cubicBezTo>
                  <a:pt x="7605089" y="7764543"/>
                  <a:pt x="7605693" y="7760044"/>
                  <a:pt x="7606296" y="7755546"/>
                </a:cubicBezTo>
                <a:close/>
                <a:moveTo>
                  <a:pt x="7610069" y="7734632"/>
                </a:moveTo>
                <a:cubicBezTo>
                  <a:pt x="7610069" y="7734632"/>
                  <a:pt x="7610069" y="7734632"/>
                  <a:pt x="7615740" y="7735853"/>
                </a:cubicBezTo>
                <a:cubicBezTo>
                  <a:pt x="7610069" y="7734632"/>
                  <a:pt x="7609525" y="7738694"/>
                  <a:pt x="7608981" y="7742755"/>
                </a:cubicBezTo>
                <a:cubicBezTo>
                  <a:pt x="7609525" y="7738694"/>
                  <a:pt x="7609525" y="7738694"/>
                  <a:pt x="7610069" y="7734632"/>
                </a:cubicBezTo>
                <a:close/>
                <a:moveTo>
                  <a:pt x="7634713" y="7724896"/>
                </a:moveTo>
                <a:cubicBezTo>
                  <a:pt x="7633478" y="7734100"/>
                  <a:pt x="7628543" y="7770917"/>
                  <a:pt x="7627309" y="7780123"/>
                </a:cubicBezTo>
                <a:cubicBezTo>
                  <a:pt x="7628543" y="7770917"/>
                  <a:pt x="7630394" y="7757111"/>
                  <a:pt x="7621887" y="7755280"/>
                </a:cubicBezTo>
                <a:cubicBezTo>
                  <a:pt x="7623738" y="7741474"/>
                  <a:pt x="7632861" y="7738703"/>
                  <a:pt x="7634713" y="7724896"/>
                </a:cubicBezTo>
                <a:close/>
                <a:moveTo>
                  <a:pt x="7589826" y="7688052"/>
                </a:moveTo>
                <a:cubicBezTo>
                  <a:pt x="7597209" y="7694264"/>
                  <a:pt x="7586815" y="7710515"/>
                  <a:pt x="7585611" y="7719499"/>
                </a:cubicBezTo>
                <a:cubicBezTo>
                  <a:pt x="7586815" y="7710515"/>
                  <a:pt x="7588621" y="7697038"/>
                  <a:pt x="7589826" y="7688052"/>
                </a:cubicBezTo>
                <a:close/>
                <a:moveTo>
                  <a:pt x="7616155" y="7623972"/>
                </a:moveTo>
                <a:cubicBezTo>
                  <a:pt x="7624053" y="7630327"/>
                  <a:pt x="7614940" y="7633022"/>
                  <a:pt x="7613728" y="7642071"/>
                </a:cubicBezTo>
                <a:cubicBezTo>
                  <a:pt x="7611907" y="7655647"/>
                  <a:pt x="7609482" y="7673747"/>
                  <a:pt x="7607661" y="7687321"/>
                </a:cubicBezTo>
                <a:cubicBezTo>
                  <a:pt x="7600368" y="7676441"/>
                  <a:pt x="7603401" y="7653816"/>
                  <a:pt x="7605221" y="7640241"/>
                </a:cubicBezTo>
                <a:cubicBezTo>
                  <a:pt x="7613728" y="7642071"/>
                  <a:pt x="7616155" y="7623972"/>
                  <a:pt x="7616155" y="7623972"/>
                </a:cubicBezTo>
                <a:close/>
                <a:moveTo>
                  <a:pt x="7600957" y="7606775"/>
                </a:moveTo>
                <a:cubicBezTo>
                  <a:pt x="7600377" y="7611108"/>
                  <a:pt x="7610045" y="7604274"/>
                  <a:pt x="7609465" y="7608606"/>
                </a:cubicBezTo>
                <a:cubicBezTo>
                  <a:pt x="7609465" y="7608606"/>
                  <a:pt x="7608883" y="7612938"/>
                  <a:pt x="7608302" y="7617270"/>
                </a:cubicBezTo>
                <a:cubicBezTo>
                  <a:pt x="7608302" y="7617270"/>
                  <a:pt x="7606175" y="7616812"/>
                  <a:pt x="7604122" y="7615813"/>
                </a:cubicBezTo>
                <a:cubicBezTo>
                  <a:pt x="7602068" y="7614813"/>
                  <a:pt x="7600086" y="7613274"/>
                  <a:pt x="7600377" y="7611108"/>
                </a:cubicBezTo>
                <a:cubicBezTo>
                  <a:pt x="7600957" y="7606775"/>
                  <a:pt x="7600377" y="7611108"/>
                  <a:pt x="7600957" y="7606775"/>
                </a:cubicBezTo>
                <a:close/>
                <a:moveTo>
                  <a:pt x="7664933" y="6821435"/>
                </a:moveTo>
                <a:cubicBezTo>
                  <a:pt x="7664631" y="6823681"/>
                  <a:pt x="7664331" y="6825928"/>
                  <a:pt x="7663107" y="6827397"/>
                </a:cubicBezTo>
                <a:lnTo>
                  <a:pt x="7661273" y="6827722"/>
                </a:lnTo>
                <a:lnTo>
                  <a:pt x="7660605" y="6832710"/>
                </a:lnTo>
                <a:cubicBezTo>
                  <a:pt x="7660303" y="6834956"/>
                  <a:pt x="7660153" y="6836080"/>
                  <a:pt x="7659079" y="6836427"/>
                </a:cubicBezTo>
                <a:lnTo>
                  <a:pt x="7652591" y="6835561"/>
                </a:lnTo>
                <a:lnTo>
                  <a:pt x="7651769" y="6837351"/>
                </a:lnTo>
                <a:lnTo>
                  <a:pt x="7651417" y="6839978"/>
                </a:lnTo>
                <a:cubicBezTo>
                  <a:pt x="7655107" y="6843083"/>
                  <a:pt x="7656501" y="6848004"/>
                  <a:pt x="7656897" y="6852711"/>
                </a:cubicBezTo>
                <a:lnTo>
                  <a:pt x="7656435" y="6863129"/>
                </a:lnTo>
                <a:lnTo>
                  <a:pt x="7660115" y="6857373"/>
                </a:lnTo>
                <a:cubicBezTo>
                  <a:pt x="7661319" y="6848390"/>
                  <a:pt x="7663729" y="6830420"/>
                  <a:pt x="7664933" y="6821435"/>
                </a:cubicBezTo>
                <a:close/>
                <a:moveTo>
                  <a:pt x="7708171" y="6752628"/>
                </a:moveTo>
                <a:lnTo>
                  <a:pt x="7711997" y="6755541"/>
                </a:lnTo>
                <a:cubicBezTo>
                  <a:pt x="7714509" y="6759757"/>
                  <a:pt x="7713607" y="6766482"/>
                  <a:pt x="7714057" y="6763119"/>
                </a:cubicBezTo>
                <a:cubicBezTo>
                  <a:pt x="7712856" y="6772087"/>
                  <a:pt x="7709850" y="6794501"/>
                  <a:pt x="7701561" y="6801942"/>
                </a:cubicBezTo>
                <a:cubicBezTo>
                  <a:pt x="7700358" y="6810908"/>
                  <a:pt x="7699157" y="6819874"/>
                  <a:pt x="7699157" y="6819874"/>
                </a:cubicBezTo>
                <a:cubicBezTo>
                  <a:pt x="7699157" y="6819874"/>
                  <a:pt x="7699157" y="6819874"/>
                  <a:pt x="7698555" y="6824360"/>
                </a:cubicBezTo>
                <a:cubicBezTo>
                  <a:pt x="7697955" y="6828842"/>
                  <a:pt x="7697353" y="6833325"/>
                  <a:pt x="7696751" y="6837808"/>
                </a:cubicBezTo>
                <a:cubicBezTo>
                  <a:pt x="7695550" y="6846774"/>
                  <a:pt x="7687861" y="6849732"/>
                  <a:pt x="7687260" y="6854215"/>
                </a:cubicBezTo>
                <a:cubicBezTo>
                  <a:pt x="7687861" y="6849732"/>
                  <a:pt x="7688461" y="6845249"/>
                  <a:pt x="7689663" y="6836283"/>
                </a:cubicBezTo>
                <a:cubicBezTo>
                  <a:pt x="7690265" y="6831799"/>
                  <a:pt x="7691466" y="6822833"/>
                  <a:pt x="7692067" y="6818349"/>
                </a:cubicBezTo>
                <a:cubicBezTo>
                  <a:pt x="7692668" y="6813866"/>
                  <a:pt x="7692668" y="6813866"/>
                  <a:pt x="7693269" y="6809383"/>
                </a:cubicBezTo>
                <a:cubicBezTo>
                  <a:pt x="7702161" y="6797459"/>
                  <a:pt x="7705165" y="6775043"/>
                  <a:pt x="7707570" y="6757111"/>
                </a:cubicBezTo>
                <a:close/>
                <a:moveTo>
                  <a:pt x="7675773" y="6740574"/>
                </a:moveTo>
                <a:lnTo>
                  <a:pt x="7674569" y="6749559"/>
                </a:lnTo>
                <a:cubicBezTo>
                  <a:pt x="7675171" y="6745066"/>
                  <a:pt x="7683153" y="6746784"/>
                  <a:pt x="7675773" y="6740574"/>
                </a:cubicBezTo>
                <a:close/>
                <a:moveTo>
                  <a:pt x="7711155" y="6665098"/>
                </a:moveTo>
                <a:cubicBezTo>
                  <a:pt x="7710557" y="6669565"/>
                  <a:pt x="7709958" y="6674032"/>
                  <a:pt x="7717047" y="6675557"/>
                </a:cubicBezTo>
                <a:cubicBezTo>
                  <a:pt x="7709359" y="6678499"/>
                  <a:pt x="7707561" y="6691900"/>
                  <a:pt x="7706363" y="6700834"/>
                </a:cubicBezTo>
                <a:cubicBezTo>
                  <a:pt x="7699874" y="6694843"/>
                  <a:pt x="7704568" y="6714235"/>
                  <a:pt x="7696881" y="6717175"/>
                </a:cubicBezTo>
                <a:cubicBezTo>
                  <a:pt x="7699276" y="6699307"/>
                  <a:pt x="7700473" y="6690374"/>
                  <a:pt x="7702869" y="6672505"/>
                </a:cubicBezTo>
                <a:cubicBezTo>
                  <a:pt x="7702869" y="6672505"/>
                  <a:pt x="7710557" y="6669565"/>
                  <a:pt x="7711155" y="6665098"/>
                </a:cubicBezTo>
                <a:close/>
                <a:moveTo>
                  <a:pt x="7705593" y="6640687"/>
                </a:moveTo>
                <a:lnTo>
                  <a:pt x="7701499" y="6649595"/>
                </a:lnTo>
                <a:lnTo>
                  <a:pt x="7701393" y="6649028"/>
                </a:lnTo>
                <a:cubicBezTo>
                  <a:pt x="7702993" y="6644751"/>
                  <a:pt x="7705593" y="6640687"/>
                  <a:pt x="7705593" y="6640687"/>
                </a:cubicBezTo>
                <a:close/>
                <a:moveTo>
                  <a:pt x="7708012" y="6622647"/>
                </a:moveTo>
                <a:lnTo>
                  <a:pt x="7708003" y="6622719"/>
                </a:lnTo>
                <a:lnTo>
                  <a:pt x="7708010" y="6622666"/>
                </a:lnTo>
                <a:close/>
                <a:moveTo>
                  <a:pt x="7708013" y="6622641"/>
                </a:moveTo>
                <a:lnTo>
                  <a:pt x="7708012" y="6622647"/>
                </a:lnTo>
                <a:lnTo>
                  <a:pt x="7708012" y="6622646"/>
                </a:lnTo>
                <a:close/>
                <a:moveTo>
                  <a:pt x="7708019" y="6622594"/>
                </a:moveTo>
                <a:lnTo>
                  <a:pt x="7708013" y="6622641"/>
                </a:lnTo>
                <a:lnTo>
                  <a:pt x="7708013" y="6622636"/>
                </a:lnTo>
                <a:close/>
                <a:moveTo>
                  <a:pt x="7709652" y="6549124"/>
                </a:moveTo>
                <a:cubicBezTo>
                  <a:pt x="7709652" y="6549124"/>
                  <a:pt x="7709652" y="6549124"/>
                  <a:pt x="7717036" y="6555334"/>
                </a:cubicBezTo>
                <a:cubicBezTo>
                  <a:pt x="7717036" y="6555334"/>
                  <a:pt x="7709051" y="6553617"/>
                  <a:pt x="7709051" y="6553617"/>
                </a:cubicBezTo>
                <a:cubicBezTo>
                  <a:pt x="7709051" y="6553617"/>
                  <a:pt x="7709652" y="6549124"/>
                  <a:pt x="7709652" y="6549124"/>
                </a:cubicBezTo>
                <a:close/>
                <a:moveTo>
                  <a:pt x="7759638" y="6176265"/>
                </a:moveTo>
                <a:cubicBezTo>
                  <a:pt x="7759036" y="6180756"/>
                  <a:pt x="7759638" y="6176265"/>
                  <a:pt x="7767623" y="6177982"/>
                </a:cubicBezTo>
                <a:cubicBezTo>
                  <a:pt x="7767021" y="6182475"/>
                  <a:pt x="7766419" y="6186966"/>
                  <a:pt x="7765816" y="6191458"/>
                </a:cubicBezTo>
                <a:cubicBezTo>
                  <a:pt x="7765816" y="6191458"/>
                  <a:pt x="7765816" y="6191458"/>
                  <a:pt x="7765215" y="6195952"/>
                </a:cubicBezTo>
                <a:cubicBezTo>
                  <a:pt x="7766419" y="6186966"/>
                  <a:pt x="7759036" y="6180756"/>
                  <a:pt x="7759638" y="6176265"/>
                </a:cubicBezTo>
                <a:close/>
                <a:moveTo>
                  <a:pt x="7776811" y="6170715"/>
                </a:moveTo>
                <a:cubicBezTo>
                  <a:pt x="7776811" y="6170715"/>
                  <a:pt x="7776811" y="6170715"/>
                  <a:pt x="7784795" y="6172433"/>
                </a:cubicBezTo>
                <a:cubicBezTo>
                  <a:pt x="7784194" y="6176925"/>
                  <a:pt x="7784194" y="6176925"/>
                  <a:pt x="7784194" y="6176925"/>
                </a:cubicBezTo>
                <a:cubicBezTo>
                  <a:pt x="7783591" y="6181418"/>
                  <a:pt x="7782989" y="6185911"/>
                  <a:pt x="7775003" y="6184193"/>
                </a:cubicBezTo>
                <a:lnTo>
                  <a:pt x="7771391" y="6211146"/>
                </a:lnTo>
                <a:cubicBezTo>
                  <a:pt x="7767701" y="6208041"/>
                  <a:pt x="7768453" y="6202426"/>
                  <a:pt x="7770279" y="6196463"/>
                </a:cubicBezTo>
                <a:cubicBezTo>
                  <a:pt x="7772106" y="6190502"/>
                  <a:pt x="7775003" y="6184192"/>
                  <a:pt x="7775605" y="6179700"/>
                </a:cubicBezTo>
                <a:cubicBezTo>
                  <a:pt x="7775605" y="6179700"/>
                  <a:pt x="7776209" y="6175208"/>
                  <a:pt x="7776209" y="6175208"/>
                </a:cubicBezTo>
                <a:cubicBezTo>
                  <a:pt x="7776811" y="6170715"/>
                  <a:pt x="7776811" y="6170715"/>
                  <a:pt x="7776811" y="6170715"/>
                </a:cubicBezTo>
                <a:close/>
                <a:moveTo>
                  <a:pt x="7796395" y="5974856"/>
                </a:moveTo>
                <a:cubicBezTo>
                  <a:pt x="7796395" y="5974856"/>
                  <a:pt x="7795741" y="5979731"/>
                  <a:pt x="7804249" y="5981562"/>
                </a:cubicBezTo>
                <a:cubicBezTo>
                  <a:pt x="7799669" y="5983082"/>
                  <a:pt x="7797542" y="5982625"/>
                  <a:pt x="7796560" y="5981787"/>
                </a:cubicBezTo>
                <a:cubicBezTo>
                  <a:pt x="7795579" y="5980948"/>
                  <a:pt x="7795741" y="5979731"/>
                  <a:pt x="7795741" y="5979731"/>
                </a:cubicBezTo>
                <a:cubicBezTo>
                  <a:pt x="7795741" y="5979731"/>
                  <a:pt x="7795741" y="5979731"/>
                  <a:pt x="7796395" y="5974856"/>
                </a:cubicBezTo>
                <a:close/>
                <a:moveTo>
                  <a:pt x="7797579" y="5893249"/>
                </a:moveTo>
                <a:cubicBezTo>
                  <a:pt x="7804359" y="5903952"/>
                  <a:pt x="7795169" y="5911218"/>
                  <a:pt x="7795169" y="5911218"/>
                </a:cubicBezTo>
                <a:close/>
                <a:moveTo>
                  <a:pt x="7806768" y="5885984"/>
                </a:moveTo>
                <a:cubicBezTo>
                  <a:pt x="7806768" y="5885984"/>
                  <a:pt x="7806166" y="5890476"/>
                  <a:pt x="7806166" y="5890476"/>
                </a:cubicBezTo>
                <a:cubicBezTo>
                  <a:pt x="7805564" y="5894967"/>
                  <a:pt x="7797579" y="5893249"/>
                  <a:pt x="7797579" y="5893249"/>
                </a:cubicBezTo>
                <a:cubicBezTo>
                  <a:pt x="7797579" y="5893249"/>
                  <a:pt x="7798181" y="5888757"/>
                  <a:pt x="7798181" y="5888757"/>
                </a:cubicBezTo>
                <a:cubicBezTo>
                  <a:pt x="7806768" y="5885984"/>
                  <a:pt x="7806768" y="5885984"/>
                  <a:pt x="7806768" y="5885984"/>
                </a:cubicBezTo>
                <a:close/>
                <a:moveTo>
                  <a:pt x="7774835" y="5817800"/>
                </a:moveTo>
                <a:lnTo>
                  <a:pt x="7774675" y="5818993"/>
                </a:lnTo>
                <a:lnTo>
                  <a:pt x="7774674" y="5818995"/>
                </a:lnTo>
                <a:cubicBezTo>
                  <a:pt x="7774826" y="5817871"/>
                  <a:pt x="7774863" y="5817589"/>
                  <a:pt x="7774835" y="5817800"/>
                </a:cubicBezTo>
                <a:close/>
                <a:moveTo>
                  <a:pt x="7745147" y="5794151"/>
                </a:moveTo>
                <a:cubicBezTo>
                  <a:pt x="7753131" y="5795869"/>
                  <a:pt x="7752529" y="5800361"/>
                  <a:pt x="7752529" y="5800361"/>
                </a:cubicBezTo>
                <a:lnTo>
                  <a:pt x="7751927" y="5804853"/>
                </a:lnTo>
                <a:cubicBezTo>
                  <a:pt x="7744545" y="5798644"/>
                  <a:pt x="7744545" y="5798644"/>
                  <a:pt x="7744545" y="5798644"/>
                </a:cubicBezTo>
                <a:cubicBezTo>
                  <a:pt x="7745147" y="5794151"/>
                  <a:pt x="7745147" y="5794151"/>
                  <a:pt x="7745147" y="5794151"/>
                </a:cubicBezTo>
                <a:close/>
                <a:moveTo>
                  <a:pt x="7745751" y="5789658"/>
                </a:moveTo>
                <a:cubicBezTo>
                  <a:pt x="7745751" y="5789658"/>
                  <a:pt x="7745751" y="5789658"/>
                  <a:pt x="7745147" y="5794151"/>
                </a:cubicBezTo>
                <a:lnTo>
                  <a:pt x="7742153" y="5793506"/>
                </a:lnTo>
                <a:lnTo>
                  <a:pt x="7742888" y="5790584"/>
                </a:lnTo>
                <a:close/>
                <a:moveTo>
                  <a:pt x="7688143" y="5616338"/>
                </a:moveTo>
                <a:cubicBezTo>
                  <a:pt x="7686918" y="5617806"/>
                  <a:pt x="7684471" y="5620747"/>
                  <a:pt x="7679876" y="5624380"/>
                </a:cubicBezTo>
                <a:lnTo>
                  <a:pt x="7680755" y="5629875"/>
                </a:lnTo>
                <a:lnTo>
                  <a:pt x="7685781" y="5624233"/>
                </a:lnTo>
                <a:lnTo>
                  <a:pt x="7688045" y="5624719"/>
                </a:lnTo>
                <a:lnTo>
                  <a:pt x="7688463" y="5621606"/>
                </a:lnTo>
                <a:cubicBezTo>
                  <a:pt x="7688463" y="5621606"/>
                  <a:pt x="7688463" y="5621606"/>
                  <a:pt x="7689065" y="5617115"/>
                </a:cubicBezTo>
                <a:cubicBezTo>
                  <a:pt x="7689367" y="5614867"/>
                  <a:pt x="7689367" y="5614867"/>
                  <a:pt x="7688143" y="5616338"/>
                </a:cubicBezTo>
                <a:close/>
                <a:moveTo>
                  <a:pt x="7686501" y="5574966"/>
                </a:moveTo>
                <a:cubicBezTo>
                  <a:pt x="7693281" y="5585668"/>
                  <a:pt x="7684091" y="5592934"/>
                  <a:pt x="7684091" y="5592934"/>
                </a:cubicBezTo>
                <a:close/>
                <a:moveTo>
                  <a:pt x="7695690" y="5567699"/>
                </a:moveTo>
                <a:cubicBezTo>
                  <a:pt x="7695690" y="5567699"/>
                  <a:pt x="7695088" y="5572192"/>
                  <a:pt x="7695088" y="5572192"/>
                </a:cubicBezTo>
                <a:cubicBezTo>
                  <a:pt x="7694486" y="5576683"/>
                  <a:pt x="7686501" y="5574966"/>
                  <a:pt x="7686501" y="5574966"/>
                </a:cubicBezTo>
                <a:cubicBezTo>
                  <a:pt x="7686501" y="5574966"/>
                  <a:pt x="7687103" y="5570473"/>
                  <a:pt x="7687103" y="5570473"/>
                </a:cubicBezTo>
                <a:cubicBezTo>
                  <a:pt x="7695690" y="5567699"/>
                  <a:pt x="7695690" y="5567699"/>
                  <a:pt x="7695690" y="5567699"/>
                </a:cubicBezTo>
                <a:close/>
                <a:moveTo>
                  <a:pt x="7710729" y="5470096"/>
                </a:moveTo>
                <a:cubicBezTo>
                  <a:pt x="7719235" y="5471928"/>
                  <a:pt x="7710184" y="5474157"/>
                  <a:pt x="7709639" y="5478218"/>
                </a:cubicBezTo>
                <a:cubicBezTo>
                  <a:pt x="7710184" y="5474157"/>
                  <a:pt x="7710184" y="5474157"/>
                  <a:pt x="7710729" y="5470096"/>
                </a:cubicBezTo>
                <a:close/>
                <a:moveTo>
                  <a:pt x="7663033" y="5424748"/>
                </a:moveTo>
                <a:cubicBezTo>
                  <a:pt x="7663033" y="5424748"/>
                  <a:pt x="7671540" y="5426577"/>
                  <a:pt x="7671540" y="5426577"/>
                </a:cubicBezTo>
                <a:cubicBezTo>
                  <a:pt x="7671540" y="5426577"/>
                  <a:pt x="7670451" y="5434700"/>
                  <a:pt x="7662490" y="5428808"/>
                </a:cubicBezTo>
                <a:cubicBezTo>
                  <a:pt x="7662490" y="5428808"/>
                  <a:pt x="7663033" y="5424748"/>
                  <a:pt x="7663033" y="5424748"/>
                </a:cubicBezTo>
                <a:close/>
                <a:moveTo>
                  <a:pt x="7684321" y="5362471"/>
                </a:moveTo>
                <a:lnTo>
                  <a:pt x="7685091" y="5381205"/>
                </a:lnTo>
                <a:cubicBezTo>
                  <a:pt x="7683119" y="5387744"/>
                  <a:pt x="7680087" y="5394056"/>
                  <a:pt x="7679481" y="5398567"/>
                </a:cubicBezTo>
                <a:cubicBezTo>
                  <a:pt x="7674927" y="5399908"/>
                  <a:pt x="7675985" y="5392012"/>
                  <a:pt x="7678258" y="5383216"/>
                </a:cubicBezTo>
                <a:cubicBezTo>
                  <a:pt x="7680529" y="5374421"/>
                  <a:pt x="7684018" y="5364728"/>
                  <a:pt x="7684321" y="5362471"/>
                </a:cubicBezTo>
                <a:close/>
                <a:moveTo>
                  <a:pt x="7713475" y="5326323"/>
                </a:moveTo>
                <a:cubicBezTo>
                  <a:pt x="7713475" y="5326323"/>
                  <a:pt x="7713475" y="5326323"/>
                  <a:pt x="7721035" y="5327949"/>
                </a:cubicBezTo>
                <a:cubicBezTo>
                  <a:pt x="7719225" y="5341445"/>
                  <a:pt x="7715608" y="5368432"/>
                  <a:pt x="7713799" y="5381928"/>
                </a:cubicBezTo>
                <a:cubicBezTo>
                  <a:pt x="7706238" y="5380302"/>
                  <a:pt x="7706238" y="5380302"/>
                  <a:pt x="7705635" y="5384800"/>
                </a:cubicBezTo>
                <a:cubicBezTo>
                  <a:pt x="7706841" y="5375802"/>
                  <a:pt x="7708651" y="5362309"/>
                  <a:pt x="7710460" y="5348814"/>
                </a:cubicBezTo>
                <a:cubicBezTo>
                  <a:pt x="7711665" y="5339818"/>
                  <a:pt x="7712872" y="5330821"/>
                  <a:pt x="7713475" y="5326323"/>
                </a:cubicBezTo>
                <a:close/>
                <a:moveTo>
                  <a:pt x="7694110" y="5304721"/>
                </a:moveTo>
                <a:lnTo>
                  <a:pt x="7693053" y="5321811"/>
                </a:lnTo>
                <a:lnTo>
                  <a:pt x="7684321" y="5362471"/>
                </a:lnTo>
                <a:lnTo>
                  <a:pt x="7689711" y="5322258"/>
                </a:lnTo>
                <a:close/>
                <a:moveTo>
                  <a:pt x="7694820" y="5293233"/>
                </a:moveTo>
                <a:lnTo>
                  <a:pt x="7694998" y="5301181"/>
                </a:lnTo>
                <a:lnTo>
                  <a:pt x="7694110" y="5304721"/>
                </a:lnTo>
                <a:close/>
                <a:moveTo>
                  <a:pt x="7717055" y="5282202"/>
                </a:moveTo>
                <a:lnTo>
                  <a:pt x="7715839" y="5286916"/>
                </a:lnTo>
                <a:cubicBezTo>
                  <a:pt x="7714877" y="5290468"/>
                  <a:pt x="7714170" y="5293932"/>
                  <a:pt x="7714063" y="5297454"/>
                </a:cubicBezTo>
                <a:lnTo>
                  <a:pt x="7715887" y="5308330"/>
                </a:lnTo>
                <a:lnTo>
                  <a:pt x="7715962" y="5307767"/>
                </a:lnTo>
                <a:cubicBezTo>
                  <a:pt x="7716188" y="5306081"/>
                  <a:pt x="7716491" y="5303831"/>
                  <a:pt x="7716491" y="5303831"/>
                </a:cubicBezTo>
                <a:cubicBezTo>
                  <a:pt x="7723446" y="5309958"/>
                  <a:pt x="7722844" y="5314454"/>
                  <a:pt x="7721638" y="5323452"/>
                </a:cubicBezTo>
                <a:cubicBezTo>
                  <a:pt x="7721035" y="5327949"/>
                  <a:pt x="7721035" y="5327949"/>
                  <a:pt x="7713475" y="5326323"/>
                </a:cubicBezTo>
                <a:cubicBezTo>
                  <a:pt x="7713475" y="5326323"/>
                  <a:pt x="7714078" y="5321825"/>
                  <a:pt x="7714078" y="5321825"/>
                </a:cubicBezTo>
                <a:cubicBezTo>
                  <a:pt x="7705915" y="5324695"/>
                  <a:pt x="7703501" y="5342689"/>
                  <a:pt x="7702899" y="5347187"/>
                </a:cubicBezTo>
                <a:cubicBezTo>
                  <a:pt x="7702899" y="5347187"/>
                  <a:pt x="7703501" y="5342689"/>
                  <a:pt x="7695941" y="5341062"/>
                </a:cubicBezTo>
                <a:cubicBezTo>
                  <a:pt x="7704708" y="5333692"/>
                  <a:pt x="7698353" y="5323071"/>
                  <a:pt x="7699559" y="5314073"/>
                </a:cubicBezTo>
                <a:cubicBezTo>
                  <a:pt x="7708327" y="5306704"/>
                  <a:pt x="7709532" y="5297706"/>
                  <a:pt x="7711342" y="5284215"/>
                </a:cubicBezTo>
                <a:close/>
                <a:moveTo>
                  <a:pt x="7695862" y="5276382"/>
                </a:moveTo>
                <a:lnTo>
                  <a:pt x="7694820" y="5293233"/>
                </a:lnTo>
                <a:lnTo>
                  <a:pt x="7694646" y="5285444"/>
                </a:lnTo>
                <a:cubicBezTo>
                  <a:pt x="7695254" y="5280914"/>
                  <a:pt x="7695862" y="5276382"/>
                  <a:pt x="7695862" y="5276382"/>
                </a:cubicBezTo>
                <a:close/>
                <a:moveTo>
                  <a:pt x="7721917" y="5263351"/>
                </a:moveTo>
                <a:lnTo>
                  <a:pt x="7719505" y="5281341"/>
                </a:lnTo>
                <a:lnTo>
                  <a:pt x="7717055" y="5282202"/>
                </a:lnTo>
                <a:close/>
                <a:moveTo>
                  <a:pt x="7717373" y="5239232"/>
                </a:moveTo>
                <a:cubicBezTo>
                  <a:pt x="7717373" y="5239232"/>
                  <a:pt x="7717373" y="5239232"/>
                  <a:pt x="7724932" y="5240858"/>
                </a:cubicBezTo>
                <a:cubicBezTo>
                  <a:pt x="7724329" y="5245355"/>
                  <a:pt x="7723726" y="5249854"/>
                  <a:pt x="7723726" y="5249854"/>
                </a:cubicBezTo>
                <a:cubicBezTo>
                  <a:pt x="7723124" y="5254352"/>
                  <a:pt x="7723124" y="5254352"/>
                  <a:pt x="7722519" y="5258850"/>
                </a:cubicBezTo>
                <a:cubicBezTo>
                  <a:pt x="7722519" y="5258850"/>
                  <a:pt x="7715563" y="5252727"/>
                  <a:pt x="7715563" y="5252727"/>
                </a:cubicBezTo>
                <a:cubicBezTo>
                  <a:pt x="7716165" y="5248228"/>
                  <a:pt x="7716769" y="5243730"/>
                  <a:pt x="7717373" y="5239232"/>
                </a:cubicBezTo>
                <a:close/>
                <a:moveTo>
                  <a:pt x="7721147" y="5218317"/>
                </a:moveTo>
                <a:cubicBezTo>
                  <a:pt x="7721147" y="5218317"/>
                  <a:pt x="7721147" y="5218317"/>
                  <a:pt x="7726817" y="5219538"/>
                </a:cubicBezTo>
                <a:cubicBezTo>
                  <a:pt x="7721147" y="5218317"/>
                  <a:pt x="7720602" y="5222378"/>
                  <a:pt x="7720057" y="5226439"/>
                </a:cubicBezTo>
                <a:cubicBezTo>
                  <a:pt x="7720602" y="5222378"/>
                  <a:pt x="7720602" y="5222378"/>
                  <a:pt x="7721147" y="5218317"/>
                </a:cubicBezTo>
                <a:close/>
                <a:moveTo>
                  <a:pt x="7745789" y="5208581"/>
                </a:moveTo>
                <a:cubicBezTo>
                  <a:pt x="7744555" y="5217785"/>
                  <a:pt x="7739619" y="5254602"/>
                  <a:pt x="7738385" y="5263807"/>
                </a:cubicBezTo>
                <a:cubicBezTo>
                  <a:pt x="7739619" y="5254602"/>
                  <a:pt x="7741471" y="5240798"/>
                  <a:pt x="7732963" y="5238966"/>
                </a:cubicBezTo>
                <a:cubicBezTo>
                  <a:pt x="7734815" y="5225159"/>
                  <a:pt x="7743938" y="5222387"/>
                  <a:pt x="7745789" y="5208581"/>
                </a:cubicBezTo>
                <a:close/>
                <a:moveTo>
                  <a:pt x="7700903" y="5171738"/>
                </a:moveTo>
                <a:cubicBezTo>
                  <a:pt x="7708285" y="5177948"/>
                  <a:pt x="7697891" y="5194199"/>
                  <a:pt x="7696687" y="5203184"/>
                </a:cubicBezTo>
                <a:cubicBezTo>
                  <a:pt x="7697891" y="5194199"/>
                  <a:pt x="7699698" y="5180723"/>
                  <a:pt x="7700903" y="5171738"/>
                </a:cubicBezTo>
                <a:close/>
                <a:moveTo>
                  <a:pt x="7727231" y="5107657"/>
                </a:moveTo>
                <a:cubicBezTo>
                  <a:pt x="7735129" y="5114011"/>
                  <a:pt x="7726017" y="5116709"/>
                  <a:pt x="7724804" y="5125757"/>
                </a:cubicBezTo>
                <a:cubicBezTo>
                  <a:pt x="7722984" y="5139331"/>
                  <a:pt x="7720559" y="5157433"/>
                  <a:pt x="7718737" y="5171006"/>
                </a:cubicBezTo>
                <a:cubicBezTo>
                  <a:pt x="7711445" y="5160126"/>
                  <a:pt x="7714477" y="5137500"/>
                  <a:pt x="7716297" y="5123926"/>
                </a:cubicBezTo>
                <a:cubicBezTo>
                  <a:pt x="7724804" y="5125757"/>
                  <a:pt x="7727231" y="5107657"/>
                  <a:pt x="7727231" y="5107657"/>
                </a:cubicBezTo>
                <a:close/>
                <a:moveTo>
                  <a:pt x="7712033" y="5090460"/>
                </a:moveTo>
                <a:cubicBezTo>
                  <a:pt x="7711453" y="5094792"/>
                  <a:pt x="7721121" y="5087960"/>
                  <a:pt x="7720540" y="5092292"/>
                </a:cubicBezTo>
                <a:cubicBezTo>
                  <a:pt x="7720540" y="5092292"/>
                  <a:pt x="7719960" y="5096623"/>
                  <a:pt x="7719379" y="5100955"/>
                </a:cubicBezTo>
                <a:cubicBezTo>
                  <a:pt x="7719379" y="5100955"/>
                  <a:pt x="7717251" y="5100496"/>
                  <a:pt x="7715199" y="5099498"/>
                </a:cubicBezTo>
                <a:cubicBezTo>
                  <a:pt x="7713145" y="5098498"/>
                  <a:pt x="7711163" y="5096958"/>
                  <a:pt x="7711453" y="5094792"/>
                </a:cubicBezTo>
                <a:cubicBezTo>
                  <a:pt x="7712033" y="5090460"/>
                  <a:pt x="7711453" y="5094792"/>
                  <a:pt x="7712033" y="5090460"/>
                </a:cubicBezTo>
                <a:close/>
                <a:moveTo>
                  <a:pt x="7776009" y="4305119"/>
                </a:moveTo>
                <a:cubicBezTo>
                  <a:pt x="7775707" y="4307366"/>
                  <a:pt x="7775407" y="4309611"/>
                  <a:pt x="7774183" y="4311081"/>
                </a:cubicBezTo>
                <a:lnTo>
                  <a:pt x="7773135" y="4311268"/>
                </a:lnTo>
                <a:lnTo>
                  <a:pt x="7768599" y="4345112"/>
                </a:lnTo>
                <a:lnTo>
                  <a:pt x="7771193" y="4341057"/>
                </a:lnTo>
                <a:cubicBezTo>
                  <a:pt x="7772396" y="4332074"/>
                  <a:pt x="7774805" y="4314105"/>
                  <a:pt x="7776009" y="4305119"/>
                </a:cubicBezTo>
                <a:close/>
                <a:moveTo>
                  <a:pt x="7783051" y="4298584"/>
                </a:moveTo>
                <a:lnTo>
                  <a:pt x="7781771" y="4302534"/>
                </a:lnTo>
                <a:lnTo>
                  <a:pt x="7782367" y="4303689"/>
                </a:lnTo>
                <a:close/>
                <a:moveTo>
                  <a:pt x="7819247" y="4236312"/>
                </a:moveTo>
                <a:lnTo>
                  <a:pt x="7823073" y="4239227"/>
                </a:lnTo>
                <a:cubicBezTo>
                  <a:pt x="7825585" y="4243441"/>
                  <a:pt x="7824683" y="4250168"/>
                  <a:pt x="7825134" y="4246805"/>
                </a:cubicBezTo>
                <a:cubicBezTo>
                  <a:pt x="7823933" y="4255770"/>
                  <a:pt x="7820927" y="4278185"/>
                  <a:pt x="7812637" y="4285626"/>
                </a:cubicBezTo>
                <a:cubicBezTo>
                  <a:pt x="7811434" y="4294592"/>
                  <a:pt x="7810233" y="4303560"/>
                  <a:pt x="7810233" y="4303560"/>
                </a:cubicBezTo>
                <a:cubicBezTo>
                  <a:pt x="7810233" y="4303560"/>
                  <a:pt x="7810233" y="4303560"/>
                  <a:pt x="7809631" y="4308043"/>
                </a:cubicBezTo>
                <a:cubicBezTo>
                  <a:pt x="7809031" y="4312526"/>
                  <a:pt x="7808429" y="4317010"/>
                  <a:pt x="7807827" y="4321491"/>
                </a:cubicBezTo>
                <a:cubicBezTo>
                  <a:pt x="7806627" y="4330458"/>
                  <a:pt x="7798937" y="4333417"/>
                  <a:pt x="7798335" y="4337900"/>
                </a:cubicBezTo>
                <a:cubicBezTo>
                  <a:pt x="7798937" y="4333417"/>
                  <a:pt x="7799539" y="4328933"/>
                  <a:pt x="7800739" y="4319967"/>
                </a:cubicBezTo>
                <a:cubicBezTo>
                  <a:pt x="7801341" y="4315485"/>
                  <a:pt x="7802542" y="4306517"/>
                  <a:pt x="7803144" y="4302034"/>
                </a:cubicBezTo>
                <a:cubicBezTo>
                  <a:pt x="7803745" y="4297552"/>
                  <a:pt x="7803745" y="4297552"/>
                  <a:pt x="7804346" y="4293068"/>
                </a:cubicBezTo>
                <a:cubicBezTo>
                  <a:pt x="7813238" y="4281147"/>
                  <a:pt x="7816242" y="4258729"/>
                  <a:pt x="7818647" y="4240795"/>
                </a:cubicBezTo>
                <a:close/>
                <a:moveTo>
                  <a:pt x="7786849" y="4224258"/>
                </a:moveTo>
                <a:lnTo>
                  <a:pt x="7785645" y="4233242"/>
                </a:lnTo>
                <a:cubicBezTo>
                  <a:pt x="7786247" y="4228752"/>
                  <a:pt x="7794231" y="4230469"/>
                  <a:pt x="7786849" y="4224258"/>
                </a:cubicBezTo>
                <a:close/>
                <a:moveTo>
                  <a:pt x="7812453" y="4155818"/>
                </a:moveTo>
                <a:cubicBezTo>
                  <a:pt x="7811249" y="4164802"/>
                  <a:pt x="7808840" y="4182771"/>
                  <a:pt x="7807034" y="4196249"/>
                </a:cubicBezTo>
                <a:cubicBezTo>
                  <a:pt x="7807034" y="4196249"/>
                  <a:pt x="7806431" y="4200742"/>
                  <a:pt x="7806431" y="4200742"/>
                </a:cubicBezTo>
                <a:cubicBezTo>
                  <a:pt x="7805829" y="4205232"/>
                  <a:pt x="7805829" y="4205232"/>
                  <a:pt x="7805829" y="4205232"/>
                </a:cubicBezTo>
                <a:cubicBezTo>
                  <a:pt x="7805227" y="4209726"/>
                  <a:pt x="7805227" y="4209726"/>
                  <a:pt x="7797241" y="4208009"/>
                </a:cubicBezTo>
                <a:cubicBezTo>
                  <a:pt x="7797241" y="4208009"/>
                  <a:pt x="7797241" y="4208009"/>
                  <a:pt x="7797844" y="4203514"/>
                </a:cubicBezTo>
                <a:cubicBezTo>
                  <a:pt x="7797844" y="4203514"/>
                  <a:pt x="7797844" y="4203514"/>
                  <a:pt x="7798446" y="4199022"/>
                </a:cubicBezTo>
                <a:cubicBezTo>
                  <a:pt x="7798446" y="4199022"/>
                  <a:pt x="7799049" y="4194531"/>
                  <a:pt x="7799049" y="4194531"/>
                </a:cubicBezTo>
                <a:cubicBezTo>
                  <a:pt x="7809443" y="4178279"/>
                  <a:pt x="7803265" y="4163086"/>
                  <a:pt x="7812453" y="4155818"/>
                </a:cubicBezTo>
                <a:close/>
                <a:moveTo>
                  <a:pt x="7822232" y="4148783"/>
                </a:moveTo>
                <a:cubicBezTo>
                  <a:pt x="7821633" y="4153249"/>
                  <a:pt x="7821035" y="4157716"/>
                  <a:pt x="7828123" y="4159242"/>
                </a:cubicBezTo>
                <a:cubicBezTo>
                  <a:pt x="7820435" y="4162183"/>
                  <a:pt x="7818638" y="4175584"/>
                  <a:pt x="7817441" y="4184518"/>
                </a:cubicBezTo>
                <a:cubicBezTo>
                  <a:pt x="7810951" y="4178527"/>
                  <a:pt x="7815645" y="4197918"/>
                  <a:pt x="7807957" y="4200861"/>
                </a:cubicBezTo>
                <a:cubicBezTo>
                  <a:pt x="7810353" y="4182993"/>
                  <a:pt x="7811550" y="4174060"/>
                  <a:pt x="7813945" y="4156192"/>
                </a:cubicBezTo>
                <a:cubicBezTo>
                  <a:pt x="7813945" y="4156192"/>
                  <a:pt x="7821633" y="4153249"/>
                  <a:pt x="7822232" y="4148783"/>
                </a:cubicBezTo>
                <a:close/>
                <a:moveTo>
                  <a:pt x="7812576" y="4133279"/>
                </a:moveTo>
                <a:lnTo>
                  <a:pt x="7814261" y="4142342"/>
                </a:lnTo>
                <a:cubicBezTo>
                  <a:pt x="7814261" y="4142342"/>
                  <a:pt x="7813659" y="4146833"/>
                  <a:pt x="7813659" y="4146833"/>
                </a:cubicBezTo>
                <a:cubicBezTo>
                  <a:pt x="7813055" y="4151325"/>
                  <a:pt x="7813055" y="4151325"/>
                  <a:pt x="7812453" y="4155818"/>
                </a:cubicBezTo>
                <a:cubicBezTo>
                  <a:pt x="7812453" y="4155818"/>
                  <a:pt x="7805071" y="4149607"/>
                  <a:pt x="7805071" y="4149607"/>
                </a:cubicBezTo>
                <a:close/>
                <a:moveTo>
                  <a:pt x="7816669" y="4124373"/>
                </a:moveTo>
                <a:lnTo>
                  <a:pt x="7812576" y="4133279"/>
                </a:lnTo>
                <a:lnTo>
                  <a:pt x="7812469" y="4132714"/>
                </a:lnTo>
                <a:cubicBezTo>
                  <a:pt x="7814070" y="4128436"/>
                  <a:pt x="7816669" y="4124373"/>
                  <a:pt x="7816669" y="4124373"/>
                </a:cubicBezTo>
                <a:close/>
                <a:moveTo>
                  <a:pt x="7798409" y="4122749"/>
                </a:moveTo>
                <a:lnTo>
                  <a:pt x="7796107" y="4124569"/>
                </a:lnTo>
                <a:lnTo>
                  <a:pt x="7796082" y="4124589"/>
                </a:lnTo>
                <a:lnTo>
                  <a:pt x="7797028" y="4125384"/>
                </a:lnTo>
                <a:cubicBezTo>
                  <a:pt x="7797951" y="4126160"/>
                  <a:pt x="7797951" y="4126160"/>
                  <a:pt x="7797951" y="4126160"/>
                </a:cubicBezTo>
                <a:close/>
                <a:moveTo>
                  <a:pt x="7800701" y="4120936"/>
                </a:moveTo>
                <a:lnTo>
                  <a:pt x="7799513" y="4121875"/>
                </a:lnTo>
                <a:lnTo>
                  <a:pt x="7800547" y="4122097"/>
                </a:lnTo>
                <a:close/>
                <a:moveTo>
                  <a:pt x="7819145" y="4105914"/>
                </a:moveTo>
                <a:lnTo>
                  <a:pt x="7819089" y="4106330"/>
                </a:lnTo>
                <a:lnTo>
                  <a:pt x="7819095" y="4106279"/>
                </a:lnTo>
                <a:close/>
                <a:moveTo>
                  <a:pt x="7820729" y="4032808"/>
                </a:moveTo>
                <a:cubicBezTo>
                  <a:pt x="7820729" y="4032808"/>
                  <a:pt x="7820729" y="4032808"/>
                  <a:pt x="7828113" y="4039020"/>
                </a:cubicBezTo>
                <a:cubicBezTo>
                  <a:pt x="7828113" y="4039020"/>
                  <a:pt x="7820127" y="4037300"/>
                  <a:pt x="7820127" y="4037300"/>
                </a:cubicBezTo>
                <a:cubicBezTo>
                  <a:pt x="7820127" y="4037300"/>
                  <a:pt x="7820729" y="4032808"/>
                  <a:pt x="7820729" y="4032808"/>
                </a:cubicBezTo>
                <a:close/>
                <a:moveTo>
                  <a:pt x="7890127" y="3748956"/>
                </a:moveTo>
                <a:cubicBezTo>
                  <a:pt x="7898634" y="3750789"/>
                  <a:pt x="7889583" y="3753018"/>
                  <a:pt x="7889038" y="3757081"/>
                </a:cubicBezTo>
                <a:cubicBezTo>
                  <a:pt x="7889583" y="3753018"/>
                  <a:pt x="7889583" y="3753018"/>
                  <a:pt x="7890127" y="3748956"/>
                </a:cubicBezTo>
                <a:close/>
                <a:moveTo>
                  <a:pt x="7892873" y="3605183"/>
                </a:moveTo>
                <a:cubicBezTo>
                  <a:pt x="7892873" y="3605183"/>
                  <a:pt x="7892873" y="3605183"/>
                  <a:pt x="7900433" y="3606810"/>
                </a:cubicBezTo>
                <a:lnTo>
                  <a:pt x="7893881" y="3655688"/>
                </a:lnTo>
                <a:lnTo>
                  <a:pt x="7895871" y="3656119"/>
                </a:lnTo>
                <a:cubicBezTo>
                  <a:pt x="7895271" y="3660610"/>
                  <a:pt x="7895271" y="3660610"/>
                  <a:pt x="7895271" y="3660610"/>
                </a:cubicBezTo>
                <a:cubicBezTo>
                  <a:pt x="7894667" y="3665103"/>
                  <a:pt x="7894065" y="3669595"/>
                  <a:pt x="7886080" y="3667877"/>
                </a:cubicBezTo>
                <a:lnTo>
                  <a:pt x="7882467" y="3694830"/>
                </a:lnTo>
                <a:cubicBezTo>
                  <a:pt x="7878777" y="3691725"/>
                  <a:pt x="7879529" y="3686110"/>
                  <a:pt x="7881356" y="3680148"/>
                </a:cubicBezTo>
                <a:cubicBezTo>
                  <a:pt x="7883183" y="3674186"/>
                  <a:pt x="7886080" y="3667877"/>
                  <a:pt x="7886683" y="3663385"/>
                </a:cubicBezTo>
                <a:lnTo>
                  <a:pt x="7887135" y="3660009"/>
                </a:lnTo>
                <a:lnTo>
                  <a:pt x="7886507" y="3659926"/>
                </a:lnTo>
                <a:cubicBezTo>
                  <a:pt x="7885486" y="3660285"/>
                  <a:pt x="7885335" y="3661411"/>
                  <a:pt x="7885035" y="3663660"/>
                </a:cubicBezTo>
                <a:cubicBezTo>
                  <a:pt x="7886240" y="3654663"/>
                  <a:pt x="7888049" y="3641169"/>
                  <a:pt x="7889858" y="3627674"/>
                </a:cubicBezTo>
                <a:cubicBezTo>
                  <a:pt x="7891064" y="3618677"/>
                  <a:pt x="7892271" y="3609682"/>
                  <a:pt x="7892873" y="3605183"/>
                </a:cubicBezTo>
                <a:close/>
                <a:moveTo>
                  <a:pt x="7874173" y="3572876"/>
                </a:moveTo>
                <a:cubicBezTo>
                  <a:pt x="7874173" y="3572876"/>
                  <a:pt x="7873571" y="3577368"/>
                  <a:pt x="7873571" y="3577368"/>
                </a:cubicBezTo>
                <a:lnTo>
                  <a:pt x="7874379" y="3579243"/>
                </a:lnTo>
                <a:lnTo>
                  <a:pt x="7874237" y="3572885"/>
                </a:lnTo>
                <a:close/>
                <a:moveTo>
                  <a:pt x="7901315" y="3542208"/>
                </a:moveTo>
                <a:lnTo>
                  <a:pt x="7898903" y="3560201"/>
                </a:lnTo>
                <a:lnTo>
                  <a:pt x="7896454" y="3561062"/>
                </a:lnTo>
                <a:close/>
                <a:moveTo>
                  <a:pt x="7896771" y="3518092"/>
                </a:moveTo>
                <a:cubicBezTo>
                  <a:pt x="7896771" y="3518092"/>
                  <a:pt x="7896771" y="3518092"/>
                  <a:pt x="7904331" y="3519719"/>
                </a:cubicBezTo>
                <a:cubicBezTo>
                  <a:pt x="7903727" y="3524215"/>
                  <a:pt x="7903125" y="3528716"/>
                  <a:pt x="7903125" y="3528716"/>
                </a:cubicBezTo>
                <a:cubicBezTo>
                  <a:pt x="7902521" y="3533214"/>
                  <a:pt x="7902521" y="3533214"/>
                  <a:pt x="7901919" y="3537711"/>
                </a:cubicBezTo>
                <a:cubicBezTo>
                  <a:pt x="7901919" y="3537711"/>
                  <a:pt x="7894961" y="3531587"/>
                  <a:pt x="7894961" y="3531587"/>
                </a:cubicBezTo>
                <a:cubicBezTo>
                  <a:pt x="7895564" y="3527088"/>
                  <a:pt x="7896168" y="3522589"/>
                  <a:pt x="7896771" y="3518092"/>
                </a:cubicBezTo>
                <a:close/>
                <a:moveTo>
                  <a:pt x="7900545" y="3497177"/>
                </a:moveTo>
                <a:cubicBezTo>
                  <a:pt x="7900545" y="3497177"/>
                  <a:pt x="7900545" y="3497177"/>
                  <a:pt x="7906215" y="3498397"/>
                </a:cubicBezTo>
                <a:cubicBezTo>
                  <a:pt x="7900545" y="3497177"/>
                  <a:pt x="7900001" y="3501239"/>
                  <a:pt x="7899455" y="3505301"/>
                </a:cubicBezTo>
                <a:cubicBezTo>
                  <a:pt x="7900001" y="3501239"/>
                  <a:pt x="7900001" y="3501239"/>
                  <a:pt x="7900545" y="3497177"/>
                </a:cubicBezTo>
                <a:close/>
                <a:moveTo>
                  <a:pt x="7925187" y="3487440"/>
                </a:moveTo>
                <a:cubicBezTo>
                  <a:pt x="7923953" y="3496646"/>
                  <a:pt x="7919018" y="3533463"/>
                  <a:pt x="7917784" y="3542667"/>
                </a:cubicBezTo>
                <a:cubicBezTo>
                  <a:pt x="7919018" y="3533463"/>
                  <a:pt x="7920869" y="3519657"/>
                  <a:pt x="7912362" y="3517826"/>
                </a:cubicBezTo>
                <a:cubicBezTo>
                  <a:pt x="7914213" y="3504019"/>
                  <a:pt x="7923337" y="3501247"/>
                  <a:pt x="7925187" y="3487440"/>
                </a:cubicBezTo>
                <a:close/>
                <a:moveTo>
                  <a:pt x="7909121" y="3419450"/>
                </a:moveTo>
                <a:lnTo>
                  <a:pt x="7902031" y="3426348"/>
                </a:lnTo>
                <a:cubicBezTo>
                  <a:pt x="7905119" y="3433946"/>
                  <a:pt x="7906213" y="3441115"/>
                  <a:pt x="7905385" y="3447293"/>
                </a:cubicBezTo>
                <a:lnTo>
                  <a:pt x="7899573" y="3457956"/>
                </a:lnTo>
                <a:lnTo>
                  <a:pt x="7903652" y="3460245"/>
                </a:lnTo>
                <a:close/>
                <a:moveTo>
                  <a:pt x="7916953" y="3369956"/>
                </a:moveTo>
                <a:lnTo>
                  <a:pt x="7916980" y="3374339"/>
                </a:lnTo>
                <a:lnTo>
                  <a:pt x="7912723" y="3377233"/>
                </a:lnTo>
                <a:cubicBezTo>
                  <a:pt x="7910652" y="3377366"/>
                  <a:pt x="7908655" y="3376936"/>
                  <a:pt x="7908655" y="3376936"/>
                </a:cubicBezTo>
                <a:cubicBezTo>
                  <a:pt x="7908655" y="3376936"/>
                  <a:pt x="7909257" y="3372441"/>
                  <a:pt x="7909257" y="3372441"/>
                </a:cubicBezTo>
                <a:cubicBezTo>
                  <a:pt x="7913551" y="3371054"/>
                  <a:pt x="7915698" y="3370362"/>
                  <a:pt x="7916772" y="3370014"/>
                </a:cubicBezTo>
                <a:close/>
                <a:moveTo>
                  <a:pt x="7920515" y="3334461"/>
                </a:moveTo>
                <a:cubicBezTo>
                  <a:pt x="7918708" y="3347939"/>
                  <a:pt x="7909521" y="3355203"/>
                  <a:pt x="7908316" y="3364187"/>
                </a:cubicBezTo>
                <a:cubicBezTo>
                  <a:pt x="7908919" y="3359697"/>
                  <a:pt x="7910123" y="3350712"/>
                  <a:pt x="7901535" y="3353486"/>
                </a:cubicBezTo>
                <a:cubicBezTo>
                  <a:pt x="7902139" y="3348993"/>
                  <a:pt x="7902139" y="3348993"/>
                  <a:pt x="7902741" y="3344502"/>
                </a:cubicBezTo>
                <a:cubicBezTo>
                  <a:pt x="7902741" y="3344502"/>
                  <a:pt x="7902439" y="3346749"/>
                  <a:pt x="7901065" y="3349342"/>
                </a:cubicBezTo>
                <a:lnTo>
                  <a:pt x="7896202" y="3353486"/>
                </a:lnTo>
                <a:lnTo>
                  <a:pt x="7896319" y="3354061"/>
                </a:lnTo>
                <a:cubicBezTo>
                  <a:pt x="7896941" y="3357082"/>
                  <a:pt x="7898485" y="3360880"/>
                  <a:pt x="7902478" y="3361739"/>
                </a:cubicBezTo>
                <a:lnTo>
                  <a:pt x="7900070" y="3379706"/>
                </a:lnTo>
                <a:cubicBezTo>
                  <a:pt x="7900070" y="3379706"/>
                  <a:pt x="7899467" y="3384200"/>
                  <a:pt x="7899467" y="3384200"/>
                </a:cubicBezTo>
                <a:lnTo>
                  <a:pt x="7898865" y="3388695"/>
                </a:lnTo>
                <a:cubicBezTo>
                  <a:pt x="7898865" y="3388695"/>
                  <a:pt x="7898263" y="3393185"/>
                  <a:pt x="7898263" y="3393185"/>
                </a:cubicBezTo>
                <a:lnTo>
                  <a:pt x="7897857" y="3400927"/>
                </a:lnTo>
                <a:lnTo>
                  <a:pt x="7904353" y="3395338"/>
                </a:lnTo>
                <a:cubicBezTo>
                  <a:pt x="7906023" y="3391041"/>
                  <a:pt x="7906629" y="3386519"/>
                  <a:pt x="7906629" y="3386519"/>
                </a:cubicBezTo>
                <a:lnTo>
                  <a:pt x="7907257" y="3387367"/>
                </a:lnTo>
                <a:lnTo>
                  <a:pt x="7908655" y="3376936"/>
                </a:lnTo>
                <a:cubicBezTo>
                  <a:pt x="7912045" y="3382286"/>
                  <a:pt x="7911443" y="3386777"/>
                  <a:pt x="7909993" y="3389932"/>
                </a:cubicBezTo>
                <a:lnTo>
                  <a:pt x="7909565" y="3390500"/>
                </a:lnTo>
                <a:lnTo>
                  <a:pt x="7909753" y="3390754"/>
                </a:lnTo>
                <a:cubicBezTo>
                  <a:pt x="7910465" y="3394616"/>
                  <a:pt x="7905113" y="3397830"/>
                  <a:pt x="7904203" y="3404616"/>
                </a:cubicBezTo>
                <a:lnTo>
                  <a:pt x="7903195" y="3412137"/>
                </a:lnTo>
                <a:lnTo>
                  <a:pt x="7903837" y="3412872"/>
                </a:lnTo>
                <a:lnTo>
                  <a:pt x="7905041" y="3403887"/>
                </a:lnTo>
                <a:lnTo>
                  <a:pt x="7910583" y="3408549"/>
                </a:lnTo>
                <a:lnTo>
                  <a:pt x="7912083" y="3397353"/>
                </a:lnTo>
                <a:cubicBezTo>
                  <a:pt x="7912385" y="3395106"/>
                  <a:pt x="7915134" y="3389922"/>
                  <a:pt x="7917035" y="3383398"/>
                </a:cubicBezTo>
                <a:lnTo>
                  <a:pt x="7916980" y="3374339"/>
                </a:lnTo>
                <a:lnTo>
                  <a:pt x="7917243" y="3374161"/>
                </a:lnTo>
                <a:cubicBezTo>
                  <a:pt x="7917243" y="3374161"/>
                  <a:pt x="7917845" y="3369668"/>
                  <a:pt x="7917845" y="3369668"/>
                </a:cubicBezTo>
                <a:lnTo>
                  <a:pt x="7916953" y="3369956"/>
                </a:lnTo>
                <a:lnTo>
                  <a:pt x="7916901" y="3361414"/>
                </a:lnTo>
                <a:close/>
                <a:moveTo>
                  <a:pt x="7939439" y="2580543"/>
                </a:moveTo>
                <a:cubicBezTo>
                  <a:pt x="7938837" y="2585035"/>
                  <a:pt x="7946219" y="2591246"/>
                  <a:pt x="7946219" y="2591246"/>
                </a:cubicBezTo>
                <a:cubicBezTo>
                  <a:pt x="7945014" y="2600231"/>
                  <a:pt x="7935826" y="2607497"/>
                  <a:pt x="7934622" y="2616481"/>
                </a:cubicBezTo>
                <a:cubicBezTo>
                  <a:pt x="7942002" y="2622692"/>
                  <a:pt x="7941400" y="2627184"/>
                  <a:pt x="7940798" y="2631677"/>
                </a:cubicBezTo>
                <a:cubicBezTo>
                  <a:pt x="7940798" y="2631677"/>
                  <a:pt x="7941400" y="2627184"/>
                  <a:pt x="7942002" y="2622692"/>
                </a:cubicBezTo>
                <a:cubicBezTo>
                  <a:pt x="7940798" y="2631677"/>
                  <a:pt x="7949386" y="2628901"/>
                  <a:pt x="7950591" y="2619917"/>
                </a:cubicBezTo>
                <a:cubicBezTo>
                  <a:pt x="7951795" y="2610934"/>
                  <a:pt x="7954203" y="2592965"/>
                  <a:pt x="7955408" y="2583979"/>
                </a:cubicBezTo>
                <a:cubicBezTo>
                  <a:pt x="7954805" y="2588470"/>
                  <a:pt x="7954203" y="2592965"/>
                  <a:pt x="7946219" y="2591246"/>
                </a:cubicBezTo>
                <a:lnTo>
                  <a:pt x="7947423" y="2582261"/>
                </a:lnTo>
                <a:cubicBezTo>
                  <a:pt x="7947423" y="2582261"/>
                  <a:pt x="7939439" y="2580543"/>
                  <a:pt x="7939439" y="2580543"/>
                </a:cubicBezTo>
                <a:close/>
                <a:moveTo>
                  <a:pt x="7998645" y="2515172"/>
                </a:moveTo>
                <a:lnTo>
                  <a:pt x="8002471" y="2518086"/>
                </a:lnTo>
                <a:cubicBezTo>
                  <a:pt x="8004983" y="2522301"/>
                  <a:pt x="8004083" y="2529027"/>
                  <a:pt x="8004533" y="2525663"/>
                </a:cubicBezTo>
                <a:cubicBezTo>
                  <a:pt x="8003331" y="2534630"/>
                  <a:pt x="8000325" y="2557045"/>
                  <a:pt x="7992036" y="2564486"/>
                </a:cubicBezTo>
                <a:cubicBezTo>
                  <a:pt x="7990833" y="2573453"/>
                  <a:pt x="7989631" y="2582418"/>
                  <a:pt x="7989631" y="2582418"/>
                </a:cubicBezTo>
                <a:cubicBezTo>
                  <a:pt x="7989631" y="2582418"/>
                  <a:pt x="7989631" y="2582418"/>
                  <a:pt x="7989030" y="2586903"/>
                </a:cubicBezTo>
                <a:cubicBezTo>
                  <a:pt x="7988429" y="2591385"/>
                  <a:pt x="7987828" y="2595869"/>
                  <a:pt x="7987226" y="2600351"/>
                </a:cubicBezTo>
                <a:cubicBezTo>
                  <a:pt x="7986025" y="2609318"/>
                  <a:pt x="7978335" y="2612277"/>
                  <a:pt x="7977735" y="2616759"/>
                </a:cubicBezTo>
                <a:cubicBezTo>
                  <a:pt x="7978335" y="2612277"/>
                  <a:pt x="7978936" y="2607793"/>
                  <a:pt x="7980139" y="2598826"/>
                </a:cubicBezTo>
                <a:cubicBezTo>
                  <a:pt x="7980739" y="2594343"/>
                  <a:pt x="7981941" y="2585377"/>
                  <a:pt x="7982541" y="2580894"/>
                </a:cubicBezTo>
                <a:cubicBezTo>
                  <a:pt x="7983144" y="2576411"/>
                  <a:pt x="7983144" y="2576411"/>
                  <a:pt x="7983745" y="2571927"/>
                </a:cubicBezTo>
                <a:cubicBezTo>
                  <a:pt x="7992637" y="2560004"/>
                  <a:pt x="7995641" y="2537588"/>
                  <a:pt x="7998045" y="2519655"/>
                </a:cubicBezTo>
                <a:close/>
                <a:moveTo>
                  <a:pt x="7966248" y="2503118"/>
                </a:moveTo>
                <a:lnTo>
                  <a:pt x="7965043" y="2512102"/>
                </a:lnTo>
                <a:cubicBezTo>
                  <a:pt x="7965646" y="2507611"/>
                  <a:pt x="7973629" y="2509329"/>
                  <a:pt x="7966248" y="2503118"/>
                </a:cubicBezTo>
                <a:close/>
                <a:moveTo>
                  <a:pt x="7991852" y="2434678"/>
                </a:moveTo>
                <a:cubicBezTo>
                  <a:pt x="7990648" y="2443662"/>
                  <a:pt x="7988239" y="2461632"/>
                  <a:pt x="7986433" y="2475108"/>
                </a:cubicBezTo>
                <a:cubicBezTo>
                  <a:pt x="7986433" y="2475108"/>
                  <a:pt x="7985831" y="2479601"/>
                  <a:pt x="7985831" y="2479601"/>
                </a:cubicBezTo>
                <a:cubicBezTo>
                  <a:pt x="7985227" y="2484092"/>
                  <a:pt x="7985227" y="2484092"/>
                  <a:pt x="7985227" y="2484092"/>
                </a:cubicBezTo>
                <a:cubicBezTo>
                  <a:pt x="7984625" y="2488586"/>
                  <a:pt x="7984625" y="2488586"/>
                  <a:pt x="7976640" y="2486868"/>
                </a:cubicBezTo>
                <a:cubicBezTo>
                  <a:pt x="7976640" y="2486868"/>
                  <a:pt x="7976640" y="2486868"/>
                  <a:pt x="7977242" y="2482375"/>
                </a:cubicBezTo>
                <a:cubicBezTo>
                  <a:pt x="7977242" y="2482375"/>
                  <a:pt x="7977242" y="2482375"/>
                  <a:pt x="7977845" y="2477881"/>
                </a:cubicBezTo>
                <a:cubicBezTo>
                  <a:pt x="7977845" y="2477881"/>
                  <a:pt x="7978447" y="2473390"/>
                  <a:pt x="7978447" y="2473390"/>
                </a:cubicBezTo>
                <a:cubicBezTo>
                  <a:pt x="7988842" y="2457138"/>
                  <a:pt x="7982663" y="2441944"/>
                  <a:pt x="7991852" y="2434678"/>
                </a:cubicBezTo>
                <a:close/>
                <a:moveTo>
                  <a:pt x="8001631" y="2427643"/>
                </a:moveTo>
                <a:cubicBezTo>
                  <a:pt x="8001031" y="2432109"/>
                  <a:pt x="8000432" y="2436576"/>
                  <a:pt x="8007521" y="2438101"/>
                </a:cubicBezTo>
                <a:cubicBezTo>
                  <a:pt x="7999834" y="2441043"/>
                  <a:pt x="7998037" y="2454444"/>
                  <a:pt x="7996839" y="2463377"/>
                </a:cubicBezTo>
                <a:cubicBezTo>
                  <a:pt x="7990349" y="2457386"/>
                  <a:pt x="7995043" y="2476778"/>
                  <a:pt x="7987356" y="2479719"/>
                </a:cubicBezTo>
                <a:cubicBezTo>
                  <a:pt x="7989751" y="2461852"/>
                  <a:pt x="7990949" y="2452918"/>
                  <a:pt x="7993344" y="2435050"/>
                </a:cubicBezTo>
                <a:cubicBezTo>
                  <a:pt x="7993344" y="2435050"/>
                  <a:pt x="8001031" y="2432109"/>
                  <a:pt x="8001631" y="2427643"/>
                </a:cubicBezTo>
                <a:close/>
                <a:moveTo>
                  <a:pt x="7991975" y="2412139"/>
                </a:moveTo>
                <a:lnTo>
                  <a:pt x="7993659" y="2421202"/>
                </a:lnTo>
                <a:cubicBezTo>
                  <a:pt x="7993659" y="2421202"/>
                  <a:pt x="7993056" y="2425694"/>
                  <a:pt x="7993056" y="2425694"/>
                </a:cubicBezTo>
                <a:cubicBezTo>
                  <a:pt x="7992454" y="2430185"/>
                  <a:pt x="7992454" y="2430185"/>
                  <a:pt x="7991852" y="2434678"/>
                </a:cubicBezTo>
                <a:cubicBezTo>
                  <a:pt x="7991852" y="2434678"/>
                  <a:pt x="7984469" y="2428467"/>
                  <a:pt x="7984469" y="2428467"/>
                </a:cubicBezTo>
                <a:close/>
                <a:moveTo>
                  <a:pt x="7996068" y="2403232"/>
                </a:moveTo>
                <a:lnTo>
                  <a:pt x="7991975" y="2412139"/>
                </a:lnTo>
                <a:lnTo>
                  <a:pt x="7991868" y="2411572"/>
                </a:lnTo>
                <a:cubicBezTo>
                  <a:pt x="7993468" y="2407296"/>
                  <a:pt x="7996068" y="2403232"/>
                  <a:pt x="7996068" y="2403232"/>
                </a:cubicBezTo>
                <a:close/>
                <a:moveTo>
                  <a:pt x="7998494" y="2385139"/>
                </a:moveTo>
                <a:lnTo>
                  <a:pt x="7998483" y="2385222"/>
                </a:lnTo>
                <a:lnTo>
                  <a:pt x="7998483" y="2385217"/>
                </a:lnTo>
                <a:close/>
                <a:moveTo>
                  <a:pt x="8000127" y="2311668"/>
                </a:moveTo>
                <a:cubicBezTo>
                  <a:pt x="8000127" y="2311668"/>
                  <a:pt x="8000127" y="2311668"/>
                  <a:pt x="8007510" y="2317879"/>
                </a:cubicBezTo>
                <a:cubicBezTo>
                  <a:pt x="8007510" y="2317879"/>
                  <a:pt x="7999525" y="2316160"/>
                  <a:pt x="7999525" y="2316160"/>
                </a:cubicBezTo>
                <a:cubicBezTo>
                  <a:pt x="7999525" y="2316160"/>
                  <a:pt x="8000127" y="2311668"/>
                  <a:pt x="8000127" y="2311668"/>
                </a:cubicBezTo>
                <a:close/>
                <a:moveTo>
                  <a:pt x="8050113" y="1938808"/>
                </a:moveTo>
                <a:cubicBezTo>
                  <a:pt x="8049510" y="1943300"/>
                  <a:pt x="8050113" y="1938808"/>
                  <a:pt x="8058097" y="1940526"/>
                </a:cubicBezTo>
                <a:cubicBezTo>
                  <a:pt x="8057495" y="1945018"/>
                  <a:pt x="8056893" y="1949511"/>
                  <a:pt x="8056291" y="1954003"/>
                </a:cubicBezTo>
                <a:cubicBezTo>
                  <a:pt x="8056291" y="1954003"/>
                  <a:pt x="8056291" y="1954003"/>
                  <a:pt x="8055689" y="1958496"/>
                </a:cubicBezTo>
                <a:cubicBezTo>
                  <a:pt x="8056893" y="1949511"/>
                  <a:pt x="8049510" y="1943300"/>
                  <a:pt x="8050113" y="1938808"/>
                </a:cubicBezTo>
                <a:close/>
                <a:moveTo>
                  <a:pt x="8067285" y="1933259"/>
                </a:moveTo>
                <a:cubicBezTo>
                  <a:pt x="8067285" y="1933259"/>
                  <a:pt x="8067285" y="1933259"/>
                  <a:pt x="8075271" y="1934978"/>
                </a:cubicBezTo>
                <a:cubicBezTo>
                  <a:pt x="8074669" y="1939469"/>
                  <a:pt x="8074669" y="1939469"/>
                  <a:pt x="8074669" y="1939469"/>
                </a:cubicBezTo>
                <a:cubicBezTo>
                  <a:pt x="8074066" y="1943963"/>
                  <a:pt x="8073463" y="1948455"/>
                  <a:pt x="8065479" y="1946736"/>
                </a:cubicBezTo>
                <a:lnTo>
                  <a:pt x="8061865" y="1973690"/>
                </a:lnTo>
                <a:cubicBezTo>
                  <a:pt x="8058175" y="1970585"/>
                  <a:pt x="8058927" y="1964970"/>
                  <a:pt x="8060754" y="1959007"/>
                </a:cubicBezTo>
                <a:cubicBezTo>
                  <a:pt x="8062581" y="1953045"/>
                  <a:pt x="8065479" y="1946735"/>
                  <a:pt x="8066081" y="1942244"/>
                </a:cubicBezTo>
                <a:cubicBezTo>
                  <a:pt x="8066081" y="1942244"/>
                  <a:pt x="8066683" y="1937751"/>
                  <a:pt x="8066683" y="1937751"/>
                </a:cubicBezTo>
                <a:cubicBezTo>
                  <a:pt x="8067285" y="1933259"/>
                  <a:pt x="8067285" y="1933259"/>
                  <a:pt x="8067285" y="1933259"/>
                </a:cubicBezTo>
                <a:close/>
                <a:moveTo>
                  <a:pt x="8086871" y="1737401"/>
                </a:moveTo>
                <a:cubicBezTo>
                  <a:pt x="8086871" y="1737401"/>
                  <a:pt x="8086217" y="1742275"/>
                  <a:pt x="8094723" y="1744106"/>
                </a:cubicBezTo>
                <a:cubicBezTo>
                  <a:pt x="8090144" y="1745626"/>
                  <a:pt x="8088017" y="1745169"/>
                  <a:pt x="8087035" y="1744331"/>
                </a:cubicBezTo>
                <a:cubicBezTo>
                  <a:pt x="8086055" y="1743493"/>
                  <a:pt x="8086217" y="1742275"/>
                  <a:pt x="8086217" y="1742275"/>
                </a:cubicBezTo>
                <a:cubicBezTo>
                  <a:pt x="8086217" y="1742275"/>
                  <a:pt x="8086217" y="1742275"/>
                  <a:pt x="8086871" y="1737401"/>
                </a:cubicBezTo>
                <a:close/>
                <a:moveTo>
                  <a:pt x="8088053" y="1655795"/>
                </a:moveTo>
                <a:cubicBezTo>
                  <a:pt x="8094834" y="1666496"/>
                  <a:pt x="8085644" y="1673762"/>
                  <a:pt x="8085644" y="1673762"/>
                </a:cubicBezTo>
                <a:close/>
                <a:moveTo>
                  <a:pt x="8097243" y="1648527"/>
                </a:moveTo>
                <a:cubicBezTo>
                  <a:pt x="8097243" y="1648527"/>
                  <a:pt x="8096641" y="1653020"/>
                  <a:pt x="8096641" y="1653020"/>
                </a:cubicBezTo>
                <a:cubicBezTo>
                  <a:pt x="8096038" y="1657512"/>
                  <a:pt x="8088053" y="1655795"/>
                  <a:pt x="8088053" y="1655795"/>
                </a:cubicBezTo>
                <a:cubicBezTo>
                  <a:pt x="8088053" y="1655795"/>
                  <a:pt x="8088655" y="1651302"/>
                  <a:pt x="8088655" y="1651302"/>
                </a:cubicBezTo>
                <a:cubicBezTo>
                  <a:pt x="8097243" y="1648527"/>
                  <a:pt x="8097243" y="1648527"/>
                  <a:pt x="8097243" y="1648527"/>
                </a:cubicBezTo>
                <a:close/>
                <a:moveTo>
                  <a:pt x="8065311" y="1580343"/>
                </a:moveTo>
                <a:lnTo>
                  <a:pt x="8065151" y="1581538"/>
                </a:lnTo>
                <a:lnTo>
                  <a:pt x="8065149" y="1581538"/>
                </a:lnTo>
                <a:cubicBezTo>
                  <a:pt x="8065301" y="1580414"/>
                  <a:pt x="8065338" y="1580133"/>
                  <a:pt x="8065311" y="1580343"/>
                </a:cubicBezTo>
                <a:close/>
                <a:moveTo>
                  <a:pt x="8035622" y="1556695"/>
                </a:moveTo>
                <a:cubicBezTo>
                  <a:pt x="8043605" y="1558413"/>
                  <a:pt x="8043004" y="1562905"/>
                  <a:pt x="8043004" y="1562905"/>
                </a:cubicBezTo>
                <a:lnTo>
                  <a:pt x="8042401" y="1567396"/>
                </a:lnTo>
                <a:cubicBezTo>
                  <a:pt x="8035021" y="1561187"/>
                  <a:pt x="8035021" y="1561187"/>
                  <a:pt x="8035021" y="1561187"/>
                </a:cubicBezTo>
                <a:cubicBezTo>
                  <a:pt x="8035622" y="1556695"/>
                  <a:pt x="8035622" y="1556695"/>
                  <a:pt x="8035622" y="1556695"/>
                </a:cubicBezTo>
                <a:close/>
                <a:moveTo>
                  <a:pt x="8036225" y="1552203"/>
                </a:moveTo>
                <a:cubicBezTo>
                  <a:pt x="8036225" y="1552203"/>
                  <a:pt x="8036225" y="1552203"/>
                  <a:pt x="8035622" y="1556695"/>
                </a:cubicBezTo>
                <a:lnTo>
                  <a:pt x="8032628" y="1556050"/>
                </a:lnTo>
                <a:lnTo>
                  <a:pt x="8033363" y="1553128"/>
                </a:lnTo>
                <a:close/>
                <a:moveTo>
                  <a:pt x="7996068" y="1363730"/>
                </a:moveTo>
                <a:lnTo>
                  <a:pt x="7991975" y="1372637"/>
                </a:lnTo>
                <a:lnTo>
                  <a:pt x="7991868" y="1372070"/>
                </a:lnTo>
                <a:cubicBezTo>
                  <a:pt x="7993469" y="1367794"/>
                  <a:pt x="7996068" y="1363730"/>
                  <a:pt x="7996068" y="1363730"/>
                </a:cubicBezTo>
                <a:close/>
                <a:moveTo>
                  <a:pt x="7998479" y="1345748"/>
                </a:moveTo>
                <a:lnTo>
                  <a:pt x="7998477" y="1345761"/>
                </a:lnTo>
                <a:lnTo>
                  <a:pt x="7998478" y="1345752"/>
                </a:lnTo>
                <a:close/>
                <a:moveTo>
                  <a:pt x="7998485" y="1345705"/>
                </a:moveTo>
                <a:lnTo>
                  <a:pt x="7998481" y="1345731"/>
                </a:lnTo>
                <a:lnTo>
                  <a:pt x="7998483" y="1345713"/>
                </a:lnTo>
                <a:close/>
                <a:moveTo>
                  <a:pt x="7998486" y="1345697"/>
                </a:moveTo>
                <a:lnTo>
                  <a:pt x="7998485" y="1345705"/>
                </a:lnTo>
                <a:lnTo>
                  <a:pt x="7998485" y="1345702"/>
                </a:lnTo>
                <a:close/>
                <a:moveTo>
                  <a:pt x="7998487" y="1345689"/>
                </a:moveTo>
                <a:lnTo>
                  <a:pt x="7998486" y="1345697"/>
                </a:lnTo>
                <a:lnTo>
                  <a:pt x="7998486" y="1345693"/>
                </a:lnTo>
                <a:close/>
                <a:moveTo>
                  <a:pt x="7998489" y="1345673"/>
                </a:moveTo>
                <a:lnTo>
                  <a:pt x="7998487" y="1345689"/>
                </a:lnTo>
                <a:lnTo>
                  <a:pt x="7998487" y="1345685"/>
                </a:lnTo>
                <a:close/>
                <a:moveTo>
                  <a:pt x="7998494" y="1345637"/>
                </a:moveTo>
                <a:lnTo>
                  <a:pt x="7998489" y="1345673"/>
                </a:lnTo>
                <a:lnTo>
                  <a:pt x="7998489" y="1345670"/>
                </a:lnTo>
                <a:close/>
                <a:moveTo>
                  <a:pt x="7998532" y="1345353"/>
                </a:moveTo>
                <a:lnTo>
                  <a:pt x="7998494" y="1345637"/>
                </a:lnTo>
                <a:lnTo>
                  <a:pt x="7998503" y="1345569"/>
                </a:lnTo>
                <a:close/>
                <a:moveTo>
                  <a:pt x="8000127" y="1272166"/>
                </a:moveTo>
                <a:cubicBezTo>
                  <a:pt x="8000127" y="1272166"/>
                  <a:pt x="8000127" y="1272166"/>
                  <a:pt x="8007511" y="1278377"/>
                </a:cubicBezTo>
                <a:cubicBezTo>
                  <a:pt x="8007511" y="1278377"/>
                  <a:pt x="7999525" y="1276658"/>
                  <a:pt x="7999525" y="1276658"/>
                </a:cubicBezTo>
                <a:cubicBezTo>
                  <a:pt x="7999525" y="1276658"/>
                  <a:pt x="8000127" y="1272166"/>
                  <a:pt x="8000127" y="1272166"/>
                </a:cubicBezTo>
                <a:close/>
                <a:moveTo>
                  <a:pt x="8050113" y="899306"/>
                </a:moveTo>
                <a:cubicBezTo>
                  <a:pt x="8049510" y="903799"/>
                  <a:pt x="8050113" y="899306"/>
                  <a:pt x="8058097" y="901024"/>
                </a:cubicBezTo>
                <a:cubicBezTo>
                  <a:pt x="8057495" y="905517"/>
                  <a:pt x="8056893" y="910008"/>
                  <a:pt x="8056291" y="914501"/>
                </a:cubicBezTo>
                <a:cubicBezTo>
                  <a:pt x="8056291" y="914501"/>
                  <a:pt x="8056291" y="914501"/>
                  <a:pt x="8055689" y="918993"/>
                </a:cubicBezTo>
                <a:cubicBezTo>
                  <a:pt x="8056893" y="910008"/>
                  <a:pt x="8049510" y="903799"/>
                  <a:pt x="8050113" y="899306"/>
                </a:cubicBezTo>
                <a:close/>
                <a:moveTo>
                  <a:pt x="8067285" y="893757"/>
                </a:moveTo>
                <a:cubicBezTo>
                  <a:pt x="8067285" y="893757"/>
                  <a:pt x="8067285" y="893757"/>
                  <a:pt x="8075271" y="895476"/>
                </a:cubicBezTo>
                <a:cubicBezTo>
                  <a:pt x="8074669" y="899967"/>
                  <a:pt x="8074669" y="899967"/>
                  <a:pt x="8074669" y="899967"/>
                </a:cubicBezTo>
                <a:cubicBezTo>
                  <a:pt x="8074066" y="904460"/>
                  <a:pt x="8073464" y="908953"/>
                  <a:pt x="8065479" y="907234"/>
                </a:cubicBezTo>
                <a:lnTo>
                  <a:pt x="8061865" y="934188"/>
                </a:lnTo>
                <a:cubicBezTo>
                  <a:pt x="8058175" y="931083"/>
                  <a:pt x="8058927" y="925468"/>
                  <a:pt x="8060755" y="919505"/>
                </a:cubicBezTo>
                <a:cubicBezTo>
                  <a:pt x="8062581" y="913544"/>
                  <a:pt x="8065479" y="907233"/>
                  <a:pt x="8066081" y="902742"/>
                </a:cubicBezTo>
                <a:cubicBezTo>
                  <a:pt x="8066081" y="902742"/>
                  <a:pt x="8066683" y="898250"/>
                  <a:pt x="8066683" y="898250"/>
                </a:cubicBezTo>
                <a:cubicBezTo>
                  <a:pt x="8067285" y="893757"/>
                  <a:pt x="8067285" y="893757"/>
                  <a:pt x="8067285" y="893757"/>
                </a:cubicBezTo>
                <a:close/>
                <a:moveTo>
                  <a:pt x="7323698" y="843538"/>
                </a:moveTo>
                <a:lnTo>
                  <a:pt x="7321165" y="851450"/>
                </a:lnTo>
                <a:lnTo>
                  <a:pt x="7324807" y="861249"/>
                </a:lnTo>
                <a:lnTo>
                  <a:pt x="7325277" y="857745"/>
                </a:lnTo>
                <a:cubicBezTo>
                  <a:pt x="7325879" y="853252"/>
                  <a:pt x="7325879" y="853252"/>
                  <a:pt x="7325879" y="853252"/>
                </a:cubicBezTo>
                <a:cubicBezTo>
                  <a:pt x="7326481" y="848760"/>
                  <a:pt x="7326481" y="848760"/>
                  <a:pt x="7327085" y="844267"/>
                </a:cubicBezTo>
                <a:close/>
                <a:moveTo>
                  <a:pt x="7328130" y="836463"/>
                </a:moveTo>
                <a:lnTo>
                  <a:pt x="7325027" y="839421"/>
                </a:lnTo>
                <a:lnTo>
                  <a:pt x="7327686" y="839775"/>
                </a:lnTo>
                <a:close/>
                <a:moveTo>
                  <a:pt x="7292916" y="827560"/>
                </a:moveTo>
                <a:lnTo>
                  <a:pt x="7292916" y="856783"/>
                </a:lnTo>
                <a:lnTo>
                  <a:pt x="7293066" y="855669"/>
                </a:lnTo>
                <a:cubicBezTo>
                  <a:pt x="7297047" y="858614"/>
                  <a:pt x="7296774" y="860645"/>
                  <a:pt x="7295507" y="861939"/>
                </a:cubicBezTo>
                <a:lnTo>
                  <a:pt x="7292916" y="863298"/>
                </a:lnTo>
                <a:lnTo>
                  <a:pt x="7292916" y="880625"/>
                </a:lnTo>
                <a:lnTo>
                  <a:pt x="7297861" y="878420"/>
                </a:lnTo>
                <a:lnTo>
                  <a:pt x="7301093" y="879593"/>
                </a:lnTo>
                <a:lnTo>
                  <a:pt x="7303753" y="874665"/>
                </a:lnTo>
                <a:cubicBezTo>
                  <a:pt x="7298215" y="870109"/>
                  <a:pt x="7297184" y="865432"/>
                  <a:pt x="7297947" y="860314"/>
                </a:cubicBezTo>
                <a:lnTo>
                  <a:pt x="7301512" y="848076"/>
                </a:lnTo>
                <a:lnTo>
                  <a:pt x="7294789" y="847718"/>
                </a:lnTo>
                <a:cubicBezTo>
                  <a:pt x="7293792" y="847502"/>
                  <a:pt x="7293942" y="846380"/>
                  <a:pt x="7294545" y="841887"/>
                </a:cubicBezTo>
                <a:close/>
                <a:moveTo>
                  <a:pt x="7328683" y="822613"/>
                </a:moveTo>
                <a:lnTo>
                  <a:pt x="7328945" y="822915"/>
                </a:lnTo>
                <a:lnTo>
                  <a:pt x="7328946" y="822714"/>
                </a:lnTo>
                <a:close/>
                <a:moveTo>
                  <a:pt x="7292916" y="785127"/>
                </a:moveTo>
                <a:lnTo>
                  <a:pt x="7292916" y="789804"/>
                </a:lnTo>
                <a:lnTo>
                  <a:pt x="7293185" y="790753"/>
                </a:lnTo>
                <a:lnTo>
                  <a:pt x="7292916" y="792759"/>
                </a:lnTo>
                <a:lnTo>
                  <a:pt x="7292916" y="805524"/>
                </a:lnTo>
                <a:lnTo>
                  <a:pt x="7295069" y="807335"/>
                </a:lnTo>
                <a:lnTo>
                  <a:pt x="7295300" y="807529"/>
                </a:lnTo>
                <a:lnTo>
                  <a:pt x="7295343" y="798041"/>
                </a:lnTo>
                <a:close/>
                <a:moveTo>
                  <a:pt x="8086871" y="697900"/>
                </a:moveTo>
                <a:cubicBezTo>
                  <a:pt x="8086871" y="697900"/>
                  <a:pt x="8086217" y="702774"/>
                  <a:pt x="8094723" y="704604"/>
                </a:cubicBezTo>
                <a:cubicBezTo>
                  <a:pt x="8090144" y="706124"/>
                  <a:pt x="8088017" y="705667"/>
                  <a:pt x="8087036" y="704829"/>
                </a:cubicBezTo>
                <a:cubicBezTo>
                  <a:pt x="8086054" y="703991"/>
                  <a:pt x="8086217" y="702774"/>
                  <a:pt x="8086217" y="702774"/>
                </a:cubicBezTo>
                <a:cubicBezTo>
                  <a:pt x="8086217" y="702774"/>
                  <a:pt x="8086217" y="702774"/>
                  <a:pt x="8086871" y="697900"/>
                </a:cubicBezTo>
                <a:close/>
                <a:moveTo>
                  <a:pt x="7293193" y="675786"/>
                </a:moveTo>
                <a:lnTo>
                  <a:pt x="7292916" y="676461"/>
                </a:lnTo>
                <a:lnTo>
                  <a:pt x="7292916" y="677925"/>
                </a:lnTo>
                <a:lnTo>
                  <a:pt x="7295842" y="684563"/>
                </a:lnTo>
                <a:lnTo>
                  <a:pt x="7295983" y="682742"/>
                </a:lnTo>
                <a:cubicBezTo>
                  <a:pt x="7296659" y="680576"/>
                  <a:pt x="7297958" y="678545"/>
                  <a:pt x="7300255" y="676729"/>
                </a:cubicBezTo>
                <a:cubicBezTo>
                  <a:pt x="7296564" y="673623"/>
                  <a:pt x="7294417" y="674317"/>
                  <a:pt x="7293193" y="675786"/>
                </a:cubicBezTo>
                <a:close/>
                <a:moveTo>
                  <a:pt x="7294077" y="661533"/>
                </a:moveTo>
                <a:lnTo>
                  <a:pt x="7292916" y="663348"/>
                </a:lnTo>
                <a:lnTo>
                  <a:pt x="7292916" y="670193"/>
                </a:lnTo>
                <a:lnTo>
                  <a:pt x="7293099" y="668832"/>
                </a:lnTo>
                <a:cubicBezTo>
                  <a:pt x="7293625" y="664902"/>
                  <a:pt x="7294077" y="661533"/>
                  <a:pt x="7294077" y="661533"/>
                </a:cubicBezTo>
                <a:close/>
                <a:moveTo>
                  <a:pt x="8088053" y="616292"/>
                </a:moveTo>
                <a:cubicBezTo>
                  <a:pt x="8094834" y="626994"/>
                  <a:pt x="8085645" y="634261"/>
                  <a:pt x="8085645" y="634261"/>
                </a:cubicBezTo>
                <a:close/>
                <a:moveTo>
                  <a:pt x="8097243" y="609025"/>
                </a:moveTo>
                <a:cubicBezTo>
                  <a:pt x="8097243" y="609025"/>
                  <a:pt x="8096641" y="613518"/>
                  <a:pt x="8096641" y="613518"/>
                </a:cubicBezTo>
                <a:cubicBezTo>
                  <a:pt x="8096039" y="618009"/>
                  <a:pt x="8088053" y="616292"/>
                  <a:pt x="8088053" y="616292"/>
                </a:cubicBezTo>
                <a:cubicBezTo>
                  <a:pt x="8088053" y="616292"/>
                  <a:pt x="8088655" y="611800"/>
                  <a:pt x="8088655" y="611800"/>
                </a:cubicBezTo>
                <a:cubicBezTo>
                  <a:pt x="8097243" y="609025"/>
                  <a:pt x="8097243" y="609025"/>
                  <a:pt x="8097243" y="609025"/>
                </a:cubicBezTo>
                <a:close/>
                <a:moveTo>
                  <a:pt x="8065311" y="540841"/>
                </a:moveTo>
                <a:lnTo>
                  <a:pt x="8065151" y="542036"/>
                </a:lnTo>
                <a:lnTo>
                  <a:pt x="8065150" y="542035"/>
                </a:lnTo>
                <a:cubicBezTo>
                  <a:pt x="8065301" y="540912"/>
                  <a:pt x="8065338" y="540631"/>
                  <a:pt x="8065311" y="540841"/>
                </a:cubicBezTo>
                <a:close/>
                <a:moveTo>
                  <a:pt x="8035622" y="517193"/>
                </a:moveTo>
                <a:cubicBezTo>
                  <a:pt x="8043606" y="518912"/>
                  <a:pt x="8043004" y="523403"/>
                  <a:pt x="8043004" y="523403"/>
                </a:cubicBezTo>
                <a:lnTo>
                  <a:pt x="8042401" y="527894"/>
                </a:lnTo>
                <a:cubicBezTo>
                  <a:pt x="8035021" y="521685"/>
                  <a:pt x="8035021" y="521685"/>
                  <a:pt x="8035021" y="521685"/>
                </a:cubicBezTo>
                <a:cubicBezTo>
                  <a:pt x="8035622" y="517193"/>
                  <a:pt x="8035622" y="517193"/>
                  <a:pt x="8035622" y="517193"/>
                </a:cubicBezTo>
                <a:close/>
                <a:moveTo>
                  <a:pt x="8036225" y="512701"/>
                </a:moveTo>
                <a:cubicBezTo>
                  <a:pt x="8036225" y="512701"/>
                  <a:pt x="8036225" y="512701"/>
                  <a:pt x="8035622" y="517193"/>
                </a:cubicBezTo>
                <a:lnTo>
                  <a:pt x="8032628" y="516548"/>
                </a:lnTo>
                <a:lnTo>
                  <a:pt x="8033363" y="513626"/>
                </a:lnTo>
                <a:close/>
                <a:moveTo>
                  <a:pt x="7888441" y="389560"/>
                </a:moveTo>
                <a:lnTo>
                  <a:pt x="7888435" y="389602"/>
                </a:lnTo>
                <a:lnTo>
                  <a:pt x="7888437" y="389590"/>
                </a:lnTo>
                <a:close/>
                <a:moveTo>
                  <a:pt x="7888452" y="389478"/>
                </a:moveTo>
                <a:lnTo>
                  <a:pt x="7888441" y="389560"/>
                </a:lnTo>
                <a:lnTo>
                  <a:pt x="7888446" y="389519"/>
                </a:lnTo>
                <a:close/>
                <a:moveTo>
                  <a:pt x="7888517" y="388992"/>
                </a:moveTo>
                <a:lnTo>
                  <a:pt x="7888452" y="389478"/>
                </a:lnTo>
                <a:lnTo>
                  <a:pt x="7888459" y="389423"/>
                </a:lnTo>
                <a:close/>
                <a:moveTo>
                  <a:pt x="7888567" y="388623"/>
                </a:moveTo>
                <a:lnTo>
                  <a:pt x="7888517" y="388992"/>
                </a:lnTo>
                <a:lnTo>
                  <a:pt x="7888563" y="388648"/>
                </a:lnTo>
                <a:close/>
                <a:moveTo>
                  <a:pt x="7888584" y="388493"/>
                </a:moveTo>
                <a:lnTo>
                  <a:pt x="7888567" y="388623"/>
                </a:lnTo>
                <a:lnTo>
                  <a:pt x="7888569" y="388606"/>
                </a:lnTo>
                <a:close/>
                <a:moveTo>
                  <a:pt x="7890391" y="375015"/>
                </a:moveTo>
                <a:cubicBezTo>
                  <a:pt x="7889789" y="379508"/>
                  <a:pt x="7889187" y="384000"/>
                  <a:pt x="7889187" y="384000"/>
                </a:cubicBezTo>
                <a:cubicBezTo>
                  <a:pt x="7888885" y="386245"/>
                  <a:pt x="7888698" y="387650"/>
                  <a:pt x="7888584" y="388491"/>
                </a:cubicBezTo>
                <a:lnTo>
                  <a:pt x="7888569" y="388606"/>
                </a:lnTo>
                <a:lnTo>
                  <a:pt x="7888563" y="388648"/>
                </a:lnTo>
                <a:lnTo>
                  <a:pt x="7888459" y="389423"/>
                </a:lnTo>
                <a:lnTo>
                  <a:pt x="7888446" y="389519"/>
                </a:lnTo>
                <a:lnTo>
                  <a:pt x="7888437" y="389590"/>
                </a:lnTo>
                <a:lnTo>
                  <a:pt x="7888433" y="389615"/>
                </a:lnTo>
                <a:lnTo>
                  <a:pt x="7888435" y="389602"/>
                </a:lnTo>
                <a:lnTo>
                  <a:pt x="7888057" y="392423"/>
                </a:lnTo>
                <a:cubicBezTo>
                  <a:pt x="7887982" y="392984"/>
                  <a:pt x="7887982" y="392984"/>
                  <a:pt x="7887982" y="392984"/>
                </a:cubicBezTo>
                <a:cubicBezTo>
                  <a:pt x="7884291" y="389879"/>
                  <a:pt x="7884592" y="387633"/>
                  <a:pt x="7885966" y="385039"/>
                </a:cubicBezTo>
                <a:cubicBezTo>
                  <a:pt x="7887341" y="382446"/>
                  <a:pt x="7889789" y="379508"/>
                  <a:pt x="7890391" y="375015"/>
                </a:cubicBezTo>
                <a:close/>
                <a:moveTo>
                  <a:pt x="7894607" y="343568"/>
                </a:moveTo>
                <a:cubicBezTo>
                  <a:pt x="7894005" y="348061"/>
                  <a:pt x="7901987" y="349780"/>
                  <a:pt x="7901987" y="349780"/>
                </a:cubicBezTo>
                <a:cubicBezTo>
                  <a:pt x="7901687" y="352025"/>
                  <a:pt x="7899540" y="352719"/>
                  <a:pt x="7897545" y="352289"/>
                </a:cubicBezTo>
                <a:cubicBezTo>
                  <a:pt x="7895549" y="351860"/>
                  <a:pt x="7893703" y="350307"/>
                  <a:pt x="7894005" y="348061"/>
                </a:cubicBezTo>
                <a:close/>
                <a:moveTo>
                  <a:pt x="7292916" y="329676"/>
                </a:moveTo>
                <a:lnTo>
                  <a:pt x="7292916" y="363819"/>
                </a:lnTo>
                <a:lnTo>
                  <a:pt x="7293302" y="360944"/>
                </a:lnTo>
                <a:cubicBezTo>
                  <a:pt x="7294506" y="351959"/>
                  <a:pt x="7295109" y="347465"/>
                  <a:pt x="7296313" y="338482"/>
                </a:cubicBezTo>
                <a:cubicBezTo>
                  <a:pt x="7296313" y="338482"/>
                  <a:pt x="7296916" y="333989"/>
                  <a:pt x="7296916" y="333989"/>
                </a:cubicBezTo>
                <a:cubicBezTo>
                  <a:pt x="7297217" y="331743"/>
                  <a:pt x="7297217" y="331743"/>
                  <a:pt x="7296219" y="331528"/>
                </a:cubicBezTo>
                <a:close/>
                <a:moveTo>
                  <a:pt x="7870715" y="281834"/>
                </a:moveTo>
                <a:cubicBezTo>
                  <a:pt x="7870113" y="286327"/>
                  <a:pt x="7870715" y="281834"/>
                  <a:pt x="7878699" y="283552"/>
                </a:cubicBezTo>
                <a:cubicBezTo>
                  <a:pt x="7878097" y="288046"/>
                  <a:pt x="7877495" y="292538"/>
                  <a:pt x="7876893" y="297029"/>
                </a:cubicBezTo>
                <a:cubicBezTo>
                  <a:pt x="7876893" y="297029"/>
                  <a:pt x="7876893" y="297029"/>
                  <a:pt x="7876291" y="301522"/>
                </a:cubicBezTo>
                <a:cubicBezTo>
                  <a:pt x="7877495" y="292538"/>
                  <a:pt x="7870113" y="286327"/>
                  <a:pt x="7870715" y="281834"/>
                </a:cubicBezTo>
                <a:close/>
                <a:moveTo>
                  <a:pt x="7887887" y="276286"/>
                </a:moveTo>
                <a:cubicBezTo>
                  <a:pt x="7887887" y="276286"/>
                  <a:pt x="7887887" y="276286"/>
                  <a:pt x="7895871" y="278004"/>
                </a:cubicBezTo>
                <a:cubicBezTo>
                  <a:pt x="7895271" y="282496"/>
                  <a:pt x="7895271" y="282496"/>
                  <a:pt x="7895271" y="282496"/>
                </a:cubicBezTo>
                <a:cubicBezTo>
                  <a:pt x="7894667" y="286989"/>
                  <a:pt x="7894065" y="291482"/>
                  <a:pt x="7886080" y="289764"/>
                </a:cubicBezTo>
                <a:lnTo>
                  <a:pt x="7882467" y="316717"/>
                </a:lnTo>
                <a:cubicBezTo>
                  <a:pt x="7878777" y="313612"/>
                  <a:pt x="7879529" y="307997"/>
                  <a:pt x="7881356" y="302034"/>
                </a:cubicBezTo>
                <a:cubicBezTo>
                  <a:pt x="7883181" y="296073"/>
                  <a:pt x="7886080" y="289763"/>
                  <a:pt x="7886683" y="285271"/>
                </a:cubicBezTo>
                <a:cubicBezTo>
                  <a:pt x="7886683" y="285271"/>
                  <a:pt x="7887285" y="280778"/>
                  <a:pt x="7887285" y="280778"/>
                </a:cubicBezTo>
                <a:cubicBezTo>
                  <a:pt x="7887887" y="276286"/>
                  <a:pt x="7887887" y="276286"/>
                  <a:pt x="7887887" y="276286"/>
                </a:cubicBezTo>
                <a:close/>
                <a:moveTo>
                  <a:pt x="7953508" y="147789"/>
                </a:moveTo>
                <a:cubicBezTo>
                  <a:pt x="7953508" y="147789"/>
                  <a:pt x="7962015" y="149619"/>
                  <a:pt x="7962015" y="149619"/>
                </a:cubicBezTo>
                <a:cubicBezTo>
                  <a:pt x="7962015" y="149619"/>
                  <a:pt x="7960926" y="157741"/>
                  <a:pt x="7952964" y="151850"/>
                </a:cubicBezTo>
                <a:cubicBezTo>
                  <a:pt x="7952964" y="151850"/>
                  <a:pt x="7953508" y="147789"/>
                  <a:pt x="7953508" y="147789"/>
                </a:cubicBezTo>
                <a:close/>
                <a:moveTo>
                  <a:pt x="7302472" y="108712"/>
                </a:moveTo>
                <a:cubicBezTo>
                  <a:pt x="7298480" y="107854"/>
                  <a:pt x="7295882" y="111916"/>
                  <a:pt x="7293209" y="116541"/>
                </a:cubicBezTo>
                <a:lnTo>
                  <a:pt x="7292916" y="116877"/>
                </a:lnTo>
                <a:lnTo>
                  <a:pt x="7292916" y="165436"/>
                </a:lnTo>
                <a:lnTo>
                  <a:pt x="7295107" y="165907"/>
                </a:lnTo>
                <a:cubicBezTo>
                  <a:pt x="7295107" y="165907"/>
                  <a:pt x="7295107" y="165907"/>
                  <a:pt x="7294454" y="170779"/>
                </a:cubicBezTo>
                <a:lnTo>
                  <a:pt x="7292916" y="170448"/>
                </a:lnTo>
                <a:lnTo>
                  <a:pt x="7292916" y="191064"/>
                </a:lnTo>
                <a:lnTo>
                  <a:pt x="7298413" y="198372"/>
                </a:lnTo>
                <a:cubicBezTo>
                  <a:pt x="7299113" y="201308"/>
                  <a:pt x="7298678" y="204557"/>
                  <a:pt x="7298097" y="208888"/>
                </a:cubicBezTo>
                <a:cubicBezTo>
                  <a:pt x="7297516" y="213219"/>
                  <a:pt x="7296936" y="217549"/>
                  <a:pt x="7296355" y="221882"/>
                </a:cubicBezTo>
                <a:lnTo>
                  <a:pt x="7292916" y="223959"/>
                </a:lnTo>
                <a:lnTo>
                  <a:pt x="7292916" y="321396"/>
                </a:lnTo>
                <a:lnTo>
                  <a:pt x="7295030" y="317408"/>
                </a:lnTo>
                <a:lnTo>
                  <a:pt x="7300528" y="307037"/>
                </a:lnTo>
                <a:lnTo>
                  <a:pt x="7301130" y="302543"/>
                </a:lnTo>
                <a:cubicBezTo>
                  <a:pt x="7302336" y="293559"/>
                  <a:pt x="7294952" y="287348"/>
                  <a:pt x="7304745" y="275590"/>
                </a:cubicBezTo>
                <a:cubicBezTo>
                  <a:pt x="7298566" y="260394"/>
                  <a:pt x="7300975" y="242426"/>
                  <a:pt x="7302782" y="228949"/>
                </a:cubicBezTo>
                <a:cubicBezTo>
                  <a:pt x="7302782" y="228949"/>
                  <a:pt x="7302782" y="228949"/>
                  <a:pt x="7303384" y="224456"/>
                </a:cubicBezTo>
                <a:cubicBezTo>
                  <a:pt x="7304587" y="215471"/>
                  <a:pt x="7304587" y="215471"/>
                  <a:pt x="7304587" y="215471"/>
                </a:cubicBezTo>
                <a:cubicBezTo>
                  <a:pt x="7305793" y="206487"/>
                  <a:pt x="7305793" y="206487"/>
                  <a:pt x="7306395" y="201995"/>
                </a:cubicBezTo>
                <a:cubicBezTo>
                  <a:pt x="7313778" y="208205"/>
                  <a:pt x="7317391" y="181252"/>
                  <a:pt x="7309406" y="179534"/>
                </a:cubicBezTo>
                <a:lnTo>
                  <a:pt x="7311213" y="166057"/>
                </a:lnTo>
                <a:cubicBezTo>
                  <a:pt x="7303230" y="164339"/>
                  <a:pt x="7304434" y="155354"/>
                  <a:pt x="7305036" y="150862"/>
                </a:cubicBezTo>
                <a:cubicBezTo>
                  <a:pt x="7314224" y="143595"/>
                  <a:pt x="7317235" y="121134"/>
                  <a:pt x="7310456" y="110431"/>
                </a:cubicBezTo>
                <a:cubicBezTo>
                  <a:pt x="7309854" y="114924"/>
                  <a:pt x="7308649" y="123909"/>
                  <a:pt x="7301268" y="117698"/>
                </a:cubicBezTo>
                <a:close/>
                <a:moveTo>
                  <a:pt x="7907472" y="80428"/>
                </a:moveTo>
                <a:cubicBezTo>
                  <a:pt x="7907472" y="80428"/>
                  <a:pt x="7906819" y="85302"/>
                  <a:pt x="7915325" y="87133"/>
                </a:cubicBezTo>
                <a:cubicBezTo>
                  <a:pt x="7910745" y="88653"/>
                  <a:pt x="7908619" y="88196"/>
                  <a:pt x="7907637" y="87358"/>
                </a:cubicBezTo>
                <a:cubicBezTo>
                  <a:pt x="7906655" y="86520"/>
                  <a:pt x="7906819" y="85302"/>
                  <a:pt x="7906819" y="85302"/>
                </a:cubicBezTo>
                <a:cubicBezTo>
                  <a:pt x="7906819" y="85302"/>
                  <a:pt x="7906819" y="85302"/>
                  <a:pt x="7907472" y="80428"/>
                </a:cubicBezTo>
                <a:close/>
                <a:moveTo>
                  <a:pt x="7908497" y="0"/>
                </a:moveTo>
                <a:lnTo>
                  <a:pt x="7908776" y="0"/>
                </a:lnTo>
                <a:lnTo>
                  <a:pt x="7909992" y="11820"/>
                </a:lnTo>
                <a:cubicBezTo>
                  <a:pt x="7908542" y="14974"/>
                  <a:pt x="7906245" y="16790"/>
                  <a:pt x="7906245" y="16790"/>
                </a:cubicBezTo>
                <a:close/>
                <a:moveTo>
                  <a:pt x="0" y="0"/>
                </a:moveTo>
                <a:lnTo>
                  <a:pt x="5475325" y="0"/>
                </a:lnTo>
                <a:lnTo>
                  <a:pt x="5480857" y="0"/>
                </a:lnTo>
                <a:lnTo>
                  <a:pt x="5491582" y="0"/>
                </a:lnTo>
                <a:lnTo>
                  <a:pt x="5507283" y="0"/>
                </a:lnTo>
                <a:lnTo>
                  <a:pt x="5605448" y="0"/>
                </a:lnTo>
                <a:lnTo>
                  <a:pt x="5609406" y="0"/>
                </a:lnTo>
                <a:lnTo>
                  <a:pt x="5657289" y="0"/>
                </a:lnTo>
                <a:lnTo>
                  <a:pt x="5879591" y="0"/>
                </a:lnTo>
                <a:lnTo>
                  <a:pt x="5896105" y="0"/>
                </a:lnTo>
                <a:lnTo>
                  <a:pt x="5896411" y="0"/>
                </a:lnTo>
                <a:lnTo>
                  <a:pt x="5917889" y="0"/>
                </a:lnTo>
                <a:lnTo>
                  <a:pt x="5921195" y="0"/>
                </a:lnTo>
                <a:lnTo>
                  <a:pt x="5934765" y="0"/>
                </a:lnTo>
                <a:lnTo>
                  <a:pt x="5943268" y="0"/>
                </a:lnTo>
                <a:lnTo>
                  <a:pt x="5948426" y="0"/>
                </a:lnTo>
                <a:lnTo>
                  <a:pt x="5952782" y="0"/>
                </a:lnTo>
                <a:lnTo>
                  <a:pt x="5976448" y="0"/>
                </a:lnTo>
                <a:lnTo>
                  <a:pt x="5977513" y="0"/>
                </a:lnTo>
                <a:lnTo>
                  <a:pt x="6050923" y="0"/>
                </a:lnTo>
                <a:lnTo>
                  <a:pt x="6054998" y="0"/>
                </a:lnTo>
                <a:lnTo>
                  <a:pt x="6056407" y="0"/>
                </a:lnTo>
                <a:lnTo>
                  <a:pt x="6059943" y="0"/>
                </a:lnTo>
                <a:lnTo>
                  <a:pt x="6077702" y="0"/>
                </a:lnTo>
                <a:lnTo>
                  <a:pt x="6110337" y="0"/>
                </a:lnTo>
                <a:lnTo>
                  <a:pt x="6113089" y="0"/>
                </a:lnTo>
                <a:lnTo>
                  <a:pt x="6116381" y="0"/>
                </a:lnTo>
                <a:lnTo>
                  <a:pt x="6123539" y="0"/>
                </a:lnTo>
                <a:lnTo>
                  <a:pt x="6127947" y="0"/>
                </a:lnTo>
                <a:lnTo>
                  <a:pt x="6128602" y="0"/>
                </a:lnTo>
                <a:lnTo>
                  <a:pt x="6150705" y="0"/>
                </a:lnTo>
                <a:lnTo>
                  <a:pt x="6152157" y="0"/>
                </a:lnTo>
                <a:lnTo>
                  <a:pt x="6154803" y="0"/>
                </a:lnTo>
                <a:lnTo>
                  <a:pt x="6157990" y="0"/>
                </a:lnTo>
                <a:lnTo>
                  <a:pt x="6172343" y="0"/>
                </a:lnTo>
                <a:lnTo>
                  <a:pt x="6290559" y="0"/>
                </a:lnTo>
                <a:lnTo>
                  <a:pt x="6299827" y="0"/>
                </a:lnTo>
                <a:lnTo>
                  <a:pt x="6302933" y="0"/>
                </a:lnTo>
                <a:lnTo>
                  <a:pt x="6587387" y="0"/>
                </a:lnTo>
                <a:lnTo>
                  <a:pt x="7006881" y="0"/>
                </a:lnTo>
                <a:lnTo>
                  <a:pt x="7054053" y="0"/>
                </a:lnTo>
                <a:lnTo>
                  <a:pt x="7068162" y="0"/>
                </a:lnTo>
                <a:lnTo>
                  <a:pt x="7284188" y="0"/>
                </a:lnTo>
                <a:lnTo>
                  <a:pt x="7900283" y="0"/>
                </a:lnTo>
                <a:lnTo>
                  <a:pt x="7900069" y="1594"/>
                </a:lnTo>
                <a:cubicBezTo>
                  <a:pt x="7900069" y="1594"/>
                  <a:pt x="7899468" y="6087"/>
                  <a:pt x="7899468" y="6087"/>
                </a:cubicBezTo>
                <a:lnTo>
                  <a:pt x="7898865" y="10580"/>
                </a:lnTo>
                <a:cubicBezTo>
                  <a:pt x="7898865" y="10580"/>
                  <a:pt x="7898262" y="15071"/>
                  <a:pt x="7898262" y="15071"/>
                </a:cubicBezTo>
                <a:cubicBezTo>
                  <a:pt x="7897059" y="24056"/>
                  <a:pt x="7895854" y="33040"/>
                  <a:pt x="7903837" y="34759"/>
                </a:cubicBezTo>
                <a:lnTo>
                  <a:pt x="7905042" y="25775"/>
                </a:lnTo>
                <a:cubicBezTo>
                  <a:pt x="7911822" y="36477"/>
                  <a:pt x="7919805" y="38195"/>
                  <a:pt x="7921613" y="24718"/>
                </a:cubicBezTo>
                <a:lnTo>
                  <a:pt x="7918601" y="47179"/>
                </a:lnTo>
                <a:cubicBezTo>
                  <a:pt x="7917999" y="51671"/>
                  <a:pt x="7917999" y="51671"/>
                  <a:pt x="7917397" y="56164"/>
                </a:cubicBezTo>
                <a:cubicBezTo>
                  <a:pt x="7917397" y="56164"/>
                  <a:pt x="7916193" y="65149"/>
                  <a:pt x="7916193" y="65149"/>
                </a:cubicBezTo>
                <a:cubicBezTo>
                  <a:pt x="7916193" y="65149"/>
                  <a:pt x="7915590" y="69640"/>
                  <a:pt x="7915590" y="69640"/>
                </a:cubicBezTo>
                <a:cubicBezTo>
                  <a:pt x="7915590" y="69640"/>
                  <a:pt x="7907607" y="67923"/>
                  <a:pt x="7907607" y="67923"/>
                </a:cubicBezTo>
                <a:cubicBezTo>
                  <a:pt x="7907607" y="67923"/>
                  <a:pt x="7907607" y="67923"/>
                  <a:pt x="7908209" y="63430"/>
                </a:cubicBezTo>
                <a:cubicBezTo>
                  <a:pt x="7908811" y="58940"/>
                  <a:pt x="7908209" y="63430"/>
                  <a:pt x="7909413" y="54446"/>
                </a:cubicBezTo>
                <a:cubicBezTo>
                  <a:pt x="7910015" y="49953"/>
                  <a:pt x="7910015" y="49953"/>
                  <a:pt x="7910618" y="45461"/>
                </a:cubicBezTo>
                <a:cubicBezTo>
                  <a:pt x="7910618" y="45461"/>
                  <a:pt x="7910618" y="45461"/>
                  <a:pt x="7911220" y="40969"/>
                </a:cubicBezTo>
                <a:cubicBezTo>
                  <a:pt x="7911822" y="36477"/>
                  <a:pt x="7911220" y="40969"/>
                  <a:pt x="7902031" y="48235"/>
                </a:cubicBezTo>
                <a:cubicBezTo>
                  <a:pt x="7908209" y="63430"/>
                  <a:pt x="7906403" y="76907"/>
                  <a:pt x="7897213" y="84174"/>
                </a:cubicBezTo>
                <a:cubicBezTo>
                  <a:pt x="7895405" y="97651"/>
                  <a:pt x="7894202" y="106636"/>
                  <a:pt x="7892395" y="120112"/>
                </a:cubicBezTo>
                <a:cubicBezTo>
                  <a:pt x="7889986" y="138081"/>
                  <a:pt x="7886975" y="160542"/>
                  <a:pt x="7885167" y="174021"/>
                </a:cubicBezTo>
                <a:cubicBezTo>
                  <a:pt x="7884565" y="178512"/>
                  <a:pt x="7883361" y="187497"/>
                  <a:pt x="7882759" y="191988"/>
                </a:cubicBezTo>
                <a:cubicBezTo>
                  <a:pt x="7882157" y="196481"/>
                  <a:pt x="7882157" y="196481"/>
                  <a:pt x="7874173" y="194763"/>
                </a:cubicBezTo>
                <a:cubicBezTo>
                  <a:pt x="7874173" y="194763"/>
                  <a:pt x="7873571" y="199255"/>
                  <a:pt x="7873571" y="199255"/>
                </a:cubicBezTo>
                <a:cubicBezTo>
                  <a:pt x="7880953" y="205467"/>
                  <a:pt x="7879146" y="218942"/>
                  <a:pt x="7878544" y="223435"/>
                </a:cubicBezTo>
                <a:cubicBezTo>
                  <a:pt x="7878544" y="223435"/>
                  <a:pt x="7878544" y="223435"/>
                  <a:pt x="7877941" y="227927"/>
                </a:cubicBezTo>
                <a:cubicBezTo>
                  <a:pt x="7877339" y="232419"/>
                  <a:pt x="7876135" y="241404"/>
                  <a:pt x="7875532" y="245897"/>
                </a:cubicBezTo>
                <a:cubicBezTo>
                  <a:pt x="7874930" y="250388"/>
                  <a:pt x="7874930" y="250388"/>
                  <a:pt x="7874327" y="254880"/>
                </a:cubicBezTo>
                <a:cubicBezTo>
                  <a:pt x="7874779" y="251512"/>
                  <a:pt x="7879723" y="249109"/>
                  <a:pt x="7881913" y="250014"/>
                </a:cubicBezTo>
                <a:lnTo>
                  <a:pt x="7882915" y="252106"/>
                </a:lnTo>
                <a:lnTo>
                  <a:pt x="7882764" y="253229"/>
                </a:lnTo>
                <a:cubicBezTo>
                  <a:pt x="7882463" y="255476"/>
                  <a:pt x="7882013" y="258844"/>
                  <a:pt x="7881710" y="261092"/>
                </a:cubicBezTo>
                <a:cubicBezTo>
                  <a:pt x="7880506" y="270076"/>
                  <a:pt x="7873123" y="263866"/>
                  <a:pt x="7872521" y="268359"/>
                </a:cubicBezTo>
                <a:lnTo>
                  <a:pt x="7870715" y="281834"/>
                </a:lnTo>
                <a:lnTo>
                  <a:pt x="7867101" y="308788"/>
                </a:lnTo>
                <a:cubicBezTo>
                  <a:pt x="7867101" y="308788"/>
                  <a:pt x="7868305" y="299804"/>
                  <a:pt x="7876291" y="301522"/>
                </a:cubicBezTo>
                <a:lnTo>
                  <a:pt x="7873684" y="320968"/>
                </a:lnTo>
                <a:lnTo>
                  <a:pt x="7873985" y="321221"/>
                </a:lnTo>
                <a:lnTo>
                  <a:pt x="7879685" y="326016"/>
                </a:lnTo>
                <a:lnTo>
                  <a:pt x="7880264" y="325486"/>
                </a:lnTo>
                <a:cubicBezTo>
                  <a:pt x="7881713" y="322332"/>
                  <a:pt x="7882166" y="318963"/>
                  <a:pt x="7882467" y="316717"/>
                </a:cubicBezTo>
                <a:lnTo>
                  <a:pt x="7879455" y="339179"/>
                </a:lnTo>
                <a:lnTo>
                  <a:pt x="7877503" y="353754"/>
                </a:lnTo>
                <a:lnTo>
                  <a:pt x="7880823" y="354469"/>
                </a:lnTo>
                <a:cubicBezTo>
                  <a:pt x="7882819" y="354899"/>
                  <a:pt x="7884814" y="355327"/>
                  <a:pt x="7884814" y="355327"/>
                </a:cubicBezTo>
                <a:cubicBezTo>
                  <a:pt x="7884213" y="359819"/>
                  <a:pt x="7884213" y="359819"/>
                  <a:pt x="7884213" y="359819"/>
                </a:cubicBezTo>
                <a:cubicBezTo>
                  <a:pt x="7884213" y="359819"/>
                  <a:pt x="7883611" y="364311"/>
                  <a:pt x="7883611" y="364311"/>
                </a:cubicBezTo>
                <a:cubicBezTo>
                  <a:pt x="7883611" y="364311"/>
                  <a:pt x="7883611" y="364311"/>
                  <a:pt x="7883009" y="368804"/>
                </a:cubicBezTo>
                <a:cubicBezTo>
                  <a:pt x="7882406" y="373297"/>
                  <a:pt x="7878793" y="400251"/>
                  <a:pt x="7887379" y="397477"/>
                </a:cubicBezTo>
                <a:cubicBezTo>
                  <a:pt x="7887379" y="397477"/>
                  <a:pt x="7887379" y="397477"/>
                  <a:pt x="7894761" y="403686"/>
                </a:cubicBezTo>
                <a:cubicBezTo>
                  <a:pt x="7894761" y="403686"/>
                  <a:pt x="7894761" y="403686"/>
                  <a:pt x="7895363" y="399194"/>
                </a:cubicBezTo>
                <a:cubicBezTo>
                  <a:pt x="7895363" y="399194"/>
                  <a:pt x="7895965" y="394702"/>
                  <a:pt x="7895965" y="394702"/>
                </a:cubicBezTo>
                <a:cubicBezTo>
                  <a:pt x="7889187" y="384000"/>
                  <a:pt x="7890993" y="370523"/>
                  <a:pt x="7891596" y="366029"/>
                </a:cubicBezTo>
                <a:cubicBezTo>
                  <a:pt x="7890993" y="370523"/>
                  <a:pt x="7891596" y="366029"/>
                  <a:pt x="7890993" y="370523"/>
                </a:cubicBezTo>
                <a:cubicBezTo>
                  <a:pt x="7883009" y="368804"/>
                  <a:pt x="7883611" y="364311"/>
                  <a:pt x="7884814" y="355327"/>
                </a:cubicBezTo>
                <a:cubicBezTo>
                  <a:pt x="7892800" y="357046"/>
                  <a:pt x="7892197" y="361537"/>
                  <a:pt x="7892197" y="361537"/>
                </a:cubicBezTo>
                <a:cubicBezTo>
                  <a:pt x="7892800" y="357046"/>
                  <a:pt x="7892800" y="357046"/>
                  <a:pt x="7893402" y="352553"/>
                </a:cubicBezTo>
                <a:cubicBezTo>
                  <a:pt x="7892800" y="357046"/>
                  <a:pt x="7890993" y="370523"/>
                  <a:pt x="7899579" y="367747"/>
                </a:cubicBezTo>
                <a:lnTo>
                  <a:pt x="7898375" y="376733"/>
                </a:lnTo>
                <a:lnTo>
                  <a:pt x="7897773" y="381224"/>
                </a:lnTo>
                <a:lnTo>
                  <a:pt x="7896567" y="390210"/>
                </a:lnTo>
                <a:cubicBezTo>
                  <a:pt x="7897171" y="385717"/>
                  <a:pt x="7904552" y="391928"/>
                  <a:pt x="7903950" y="396420"/>
                </a:cubicBezTo>
                <a:cubicBezTo>
                  <a:pt x="7905155" y="387435"/>
                  <a:pt x="7901385" y="354271"/>
                  <a:pt x="7901987" y="349780"/>
                </a:cubicBezTo>
                <a:cubicBezTo>
                  <a:pt x="7904397" y="331811"/>
                  <a:pt x="7897016" y="325599"/>
                  <a:pt x="7898219" y="316615"/>
                </a:cubicBezTo>
                <a:lnTo>
                  <a:pt x="7898822" y="312123"/>
                </a:lnTo>
                <a:cubicBezTo>
                  <a:pt x="7906203" y="318333"/>
                  <a:pt x="7903793" y="336303"/>
                  <a:pt x="7911177" y="342512"/>
                </a:cubicBezTo>
                <a:cubicBezTo>
                  <a:pt x="7911177" y="342512"/>
                  <a:pt x="7911177" y="342512"/>
                  <a:pt x="7910575" y="347004"/>
                </a:cubicBezTo>
                <a:cubicBezTo>
                  <a:pt x="7909972" y="351498"/>
                  <a:pt x="7909972" y="351498"/>
                  <a:pt x="7909371" y="355989"/>
                </a:cubicBezTo>
                <a:cubicBezTo>
                  <a:pt x="7917353" y="357707"/>
                  <a:pt x="7918558" y="348723"/>
                  <a:pt x="7919763" y="339738"/>
                </a:cubicBezTo>
                <a:cubicBezTo>
                  <a:pt x="7921759" y="340167"/>
                  <a:pt x="7923181" y="341053"/>
                  <a:pt x="7924191" y="342135"/>
                </a:cubicBezTo>
                <a:lnTo>
                  <a:pt x="7925227" y="344041"/>
                </a:lnTo>
                <a:lnTo>
                  <a:pt x="7926544" y="350441"/>
                </a:lnTo>
                <a:cubicBezTo>
                  <a:pt x="7926544" y="350441"/>
                  <a:pt x="7926844" y="348195"/>
                  <a:pt x="7926147" y="345734"/>
                </a:cubicBezTo>
                <a:lnTo>
                  <a:pt x="7925227" y="344041"/>
                </a:lnTo>
                <a:lnTo>
                  <a:pt x="7922191" y="329285"/>
                </a:lnTo>
                <a:cubicBezTo>
                  <a:pt x="7922021" y="322893"/>
                  <a:pt x="7922775" y="317277"/>
                  <a:pt x="7923377" y="312784"/>
                </a:cubicBezTo>
                <a:cubicBezTo>
                  <a:pt x="7923979" y="308292"/>
                  <a:pt x="7915995" y="306574"/>
                  <a:pt x="7915995" y="306574"/>
                </a:cubicBezTo>
                <a:cubicBezTo>
                  <a:pt x="7916597" y="302083"/>
                  <a:pt x="7916597" y="302083"/>
                  <a:pt x="7916597" y="302083"/>
                </a:cubicBezTo>
                <a:cubicBezTo>
                  <a:pt x="7924581" y="303799"/>
                  <a:pt x="7923979" y="308292"/>
                  <a:pt x="7923979" y="308292"/>
                </a:cubicBezTo>
                <a:cubicBezTo>
                  <a:pt x="7923979" y="308292"/>
                  <a:pt x="7923377" y="312784"/>
                  <a:pt x="7931963" y="310011"/>
                </a:cubicBezTo>
                <a:cubicBezTo>
                  <a:pt x="7932565" y="305518"/>
                  <a:pt x="7933169" y="301027"/>
                  <a:pt x="7933771" y="296533"/>
                </a:cubicBezTo>
                <a:cubicBezTo>
                  <a:pt x="7925786" y="294815"/>
                  <a:pt x="7925183" y="299307"/>
                  <a:pt x="7925183" y="299307"/>
                </a:cubicBezTo>
                <a:lnTo>
                  <a:pt x="7926387" y="290323"/>
                </a:lnTo>
                <a:cubicBezTo>
                  <a:pt x="7934372" y="292042"/>
                  <a:pt x="7934372" y="292042"/>
                  <a:pt x="7934372" y="292042"/>
                </a:cubicBezTo>
                <a:lnTo>
                  <a:pt x="7934975" y="287549"/>
                </a:lnTo>
                <a:cubicBezTo>
                  <a:pt x="7933771" y="296533"/>
                  <a:pt x="7941755" y="298251"/>
                  <a:pt x="7940551" y="307237"/>
                </a:cubicBezTo>
                <a:cubicBezTo>
                  <a:pt x="7939949" y="311728"/>
                  <a:pt x="7939949" y="311728"/>
                  <a:pt x="7939346" y="316221"/>
                </a:cubicBezTo>
                <a:cubicBezTo>
                  <a:pt x="7938743" y="320713"/>
                  <a:pt x="7938743" y="320713"/>
                  <a:pt x="7938141" y="325206"/>
                </a:cubicBezTo>
                <a:cubicBezTo>
                  <a:pt x="7936937" y="334190"/>
                  <a:pt x="7935733" y="343176"/>
                  <a:pt x="7935130" y="347667"/>
                </a:cubicBezTo>
                <a:cubicBezTo>
                  <a:pt x="7943115" y="349385"/>
                  <a:pt x="7943715" y="344893"/>
                  <a:pt x="7944317" y="340401"/>
                </a:cubicBezTo>
                <a:cubicBezTo>
                  <a:pt x="7943715" y="344893"/>
                  <a:pt x="7943715" y="344893"/>
                  <a:pt x="7951701" y="346611"/>
                </a:cubicBezTo>
                <a:cubicBezTo>
                  <a:pt x="7950497" y="355595"/>
                  <a:pt x="7941307" y="362862"/>
                  <a:pt x="7941909" y="358369"/>
                </a:cubicBezTo>
                <a:cubicBezTo>
                  <a:pt x="7940705" y="367354"/>
                  <a:pt x="7940103" y="371847"/>
                  <a:pt x="7948690" y="369073"/>
                </a:cubicBezTo>
                <a:lnTo>
                  <a:pt x="7948087" y="373564"/>
                </a:lnTo>
                <a:lnTo>
                  <a:pt x="7946281" y="387042"/>
                </a:lnTo>
                <a:cubicBezTo>
                  <a:pt x="7953663" y="393253"/>
                  <a:pt x="7947485" y="378056"/>
                  <a:pt x="7948087" y="373564"/>
                </a:cubicBezTo>
                <a:cubicBezTo>
                  <a:pt x="7956071" y="375283"/>
                  <a:pt x="7956673" y="370791"/>
                  <a:pt x="7956673" y="370791"/>
                </a:cubicBezTo>
                <a:cubicBezTo>
                  <a:pt x="7957878" y="361807"/>
                  <a:pt x="7958480" y="357314"/>
                  <a:pt x="7959081" y="352822"/>
                </a:cubicBezTo>
                <a:cubicBezTo>
                  <a:pt x="7966465" y="359032"/>
                  <a:pt x="7975653" y="351765"/>
                  <a:pt x="7976255" y="347273"/>
                </a:cubicBezTo>
                <a:cubicBezTo>
                  <a:pt x="7984240" y="348992"/>
                  <a:pt x="7984240" y="348992"/>
                  <a:pt x="7984240" y="348992"/>
                </a:cubicBezTo>
                <a:cubicBezTo>
                  <a:pt x="7983036" y="357976"/>
                  <a:pt x="7975051" y="356258"/>
                  <a:pt x="7982433" y="362468"/>
                </a:cubicBezTo>
                <a:cubicBezTo>
                  <a:pt x="7982433" y="362468"/>
                  <a:pt x="7991019" y="359694"/>
                  <a:pt x="7991621" y="355202"/>
                </a:cubicBezTo>
                <a:cubicBezTo>
                  <a:pt x="8000209" y="352428"/>
                  <a:pt x="8001413" y="343443"/>
                  <a:pt x="8000209" y="352428"/>
                </a:cubicBezTo>
                <a:cubicBezTo>
                  <a:pt x="7999607" y="356920"/>
                  <a:pt x="7999003" y="361413"/>
                  <a:pt x="7998401" y="365904"/>
                </a:cubicBezTo>
                <a:cubicBezTo>
                  <a:pt x="7998401" y="365904"/>
                  <a:pt x="8008797" y="349654"/>
                  <a:pt x="8006387" y="367622"/>
                </a:cubicBezTo>
                <a:cubicBezTo>
                  <a:pt x="8005182" y="376607"/>
                  <a:pt x="7994788" y="392860"/>
                  <a:pt x="7986803" y="391140"/>
                </a:cubicBezTo>
                <a:cubicBezTo>
                  <a:pt x="7986201" y="395631"/>
                  <a:pt x="7985599" y="400124"/>
                  <a:pt x="7984997" y="404616"/>
                </a:cubicBezTo>
                <a:cubicBezTo>
                  <a:pt x="7977615" y="398407"/>
                  <a:pt x="7976411" y="407391"/>
                  <a:pt x="7975809" y="411883"/>
                </a:cubicBezTo>
                <a:cubicBezTo>
                  <a:pt x="7974605" y="420868"/>
                  <a:pt x="7973399" y="429853"/>
                  <a:pt x="7981985" y="427078"/>
                </a:cubicBezTo>
                <a:cubicBezTo>
                  <a:pt x="7981985" y="427078"/>
                  <a:pt x="7981383" y="431571"/>
                  <a:pt x="7981383" y="431571"/>
                </a:cubicBezTo>
                <a:cubicBezTo>
                  <a:pt x="7990573" y="424304"/>
                  <a:pt x="8009553" y="405279"/>
                  <a:pt x="8019345" y="393520"/>
                </a:cubicBezTo>
                <a:cubicBezTo>
                  <a:pt x="8018741" y="398013"/>
                  <a:pt x="8019345" y="393520"/>
                  <a:pt x="8026725" y="399730"/>
                </a:cubicBezTo>
                <a:cubicBezTo>
                  <a:pt x="8027327" y="395238"/>
                  <a:pt x="8027929" y="390746"/>
                  <a:pt x="8029133" y="381762"/>
                </a:cubicBezTo>
                <a:cubicBezTo>
                  <a:pt x="8028531" y="386255"/>
                  <a:pt x="8029133" y="381762"/>
                  <a:pt x="8037722" y="378988"/>
                </a:cubicBezTo>
                <a:lnTo>
                  <a:pt x="8037119" y="383480"/>
                </a:lnTo>
                <a:lnTo>
                  <a:pt x="8036517" y="387973"/>
                </a:lnTo>
                <a:lnTo>
                  <a:pt x="8035914" y="392465"/>
                </a:lnTo>
                <a:cubicBezTo>
                  <a:pt x="8035914" y="392465"/>
                  <a:pt x="8043898" y="394183"/>
                  <a:pt x="8043898" y="394183"/>
                </a:cubicBezTo>
                <a:cubicBezTo>
                  <a:pt x="8043898" y="394183"/>
                  <a:pt x="8043898" y="394183"/>
                  <a:pt x="8043296" y="398675"/>
                </a:cubicBezTo>
                <a:lnTo>
                  <a:pt x="8040396" y="404984"/>
                </a:lnTo>
                <a:lnTo>
                  <a:pt x="8033505" y="410435"/>
                </a:lnTo>
                <a:cubicBezTo>
                  <a:pt x="8033505" y="410435"/>
                  <a:pt x="8032904" y="414927"/>
                  <a:pt x="8032904" y="414927"/>
                </a:cubicBezTo>
                <a:cubicBezTo>
                  <a:pt x="8032904" y="414927"/>
                  <a:pt x="8031699" y="423911"/>
                  <a:pt x="8031699" y="423911"/>
                </a:cubicBezTo>
                <a:lnTo>
                  <a:pt x="8040396" y="404984"/>
                </a:lnTo>
                <a:lnTo>
                  <a:pt x="8042693" y="403168"/>
                </a:lnTo>
                <a:lnTo>
                  <a:pt x="8042091" y="407659"/>
                </a:lnTo>
                <a:cubicBezTo>
                  <a:pt x="8050077" y="409378"/>
                  <a:pt x="8050679" y="404885"/>
                  <a:pt x="8051281" y="400393"/>
                </a:cubicBezTo>
                <a:cubicBezTo>
                  <a:pt x="8058059" y="411094"/>
                  <a:pt x="8059265" y="402110"/>
                  <a:pt x="8059265" y="402110"/>
                </a:cubicBezTo>
                <a:cubicBezTo>
                  <a:pt x="8058663" y="406604"/>
                  <a:pt x="8057457" y="415588"/>
                  <a:pt x="8056855" y="420080"/>
                </a:cubicBezTo>
                <a:cubicBezTo>
                  <a:pt x="8056855" y="420080"/>
                  <a:pt x="8064839" y="421799"/>
                  <a:pt x="8064839" y="421799"/>
                </a:cubicBezTo>
                <a:cubicBezTo>
                  <a:pt x="8061829" y="444260"/>
                  <a:pt x="8063033" y="435276"/>
                  <a:pt x="8070416" y="441486"/>
                </a:cubicBezTo>
                <a:lnTo>
                  <a:pt x="8069815" y="445978"/>
                </a:lnTo>
                <a:cubicBezTo>
                  <a:pt x="8061829" y="444260"/>
                  <a:pt x="8061227" y="448752"/>
                  <a:pt x="8061227" y="448752"/>
                </a:cubicBezTo>
                <a:cubicBezTo>
                  <a:pt x="8058819" y="466721"/>
                  <a:pt x="8057011" y="480198"/>
                  <a:pt x="8054601" y="498168"/>
                </a:cubicBezTo>
                <a:cubicBezTo>
                  <a:pt x="8047219" y="491957"/>
                  <a:pt x="8047821" y="487464"/>
                  <a:pt x="8048424" y="482972"/>
                </a:cubicBezTo>
                <a:cubicBezTo>
                  <a:pt x="8047821" y="487464"/>
                  <a:pt x="8046617" y="496450"/>
                  <a:pt x="8046015" y="500942"/>
                </a:cubicBezTo>
                <a:cubicBezTo>
                  <a:pt x="8038031" y="499225"/>
                  <a:pt x="8039237" y="490239"/>
                  <a:pt x="8039237" y="490239"/>
                </a:cubicBezTo>
                <a:lnTo>
                  <a:pt x="8033363" y="513626"/>
                </a:lnTo>
                <a:lnTo>
                  <a:pt x="8027637" y="515474"/>
                </a:lnTo>
                <a:lnTo>
                  <a:pt x="8032628" y="516548"/>
                </a:lnTo>
                <a:lnTo>
                  <a:pt x="8021615" y="560397"/>
                </a:lnTo>
                <a:cubicBezTo>
                  <a:pt x="8021013" y="564889"/>
                  <a:pt x="8022217" y="555906"/>
                  <a:pt x="8029600" y="562115"/>
                </a:cubicBezTo>
                <a:lnTo>
                  <a:pt x="8031407" y="548640"/>
                </a:lnTo>
                <a:cubicBezTo>
                  <a:pt x="8031407" y="548640"/>
                  <a:pt x="8039389" y="550357"/>
                  <a:pt x="8038788" y="554849"/>
                </a:cubicBezTo>
                <a:cubicBezTo>
                  <a:pt x="8037584" y="563834"/>
                  <a:pt x="8037584" y="563834"/>
                  <a:pt x="8036380" y="572819"/>
                </a:cubicBezTo>
                <a:cubicBezTo>
                  <a:pt x="8036380" y="572819"/>
                  <a:pt x="8035175" y="581803"/>
                  <a:pt x="8034573" y="586296"/>
                </a:cubicBezTo>
                <a:cubicBezTo>
                  <a:pt x="8033971" y="590786"/>
                  <a:pt x="8033369" y="595280"/>
                  <a:pt x="8032765" y="599773"/>
                </a:cubicBezTo>
                <a:cubicBezTo>
                  <a:pt x="8032765" y="599773"/>
                  <a:pt x="8041353" y="596999"/>
                  <a:pt x="8040750" y="601492"/>
                </a:cubicBezTo>
                <a:cubicBezTo>
                  <a:pt x="8040750" y="601492"/>
                  <a:pt x="8041955" y="592505"/>
                  <a:pt x="8042557" y="588014"/>
                </a:cubicBezTo>
                <a:cubicBezTo>
                  <a:pt x="8049939" y="594224"/>
                  <a:pt x="8043763" y="579027"/>
                  <a:pt x="8051145" y="585240"/>
                </a:cubicBezTo>
                <a:lnTo>
                  <a:pt x="8051747" y="580747"/>
                </a:lnTo>
                <a:cubicBezTo>
                  <a:pt x="8052952" y="571762"/>
                  <a:pt x="8052350" y="576255"/>
                  <a:pt x="8053553" y="567271"/>
                </a:cubicBezTo>
                <a:cubicBezTo>
                  <a:pt x="8054156" y="562779"/>
                  <a:pt x="8054156" y="562779"/>
                  <a:pt x="8055361" y="553794"/>
                </a:cubicBezTo>
                <a:cubicBezTo>
                  <a:pt x="8053553" y="567271"/>
                  <a:pt x="8055361" y="553794"/>
                  <a:pt x="8063344" y="555511"/>
                </a:cubicBezTo>
                <a:lnTo>
                  <a:pt x="8063946" y="551019"/>
                </a:lnTo>
                <a:cubicBezTo>
                  <a:pt x="8063946" y="551019"/>
                  <a:pt x="8063946" y="551019"/>
                  <a:pt x="8064548" y="546528"/>
                </a:cubicBezTo>
                <a:cubicBezTo>
                  <a:pt x="8064548" y="546528"/>
                  <a:pt x="8064849" y="544281"/>
                  <a:pt x="8065075" y="542596"/>
                </a:cubicBezTo>
                <a:lnTo>
                  <a:pt x="8065151" y="542036"/>
                </a:lnTo>
                <a:lnTo>
                  <a:pt x="8073945" y="530061"/>
                </a:lnTo>
                <a:cubicBezTo>
                  <a:pt x="8075544" y="525784"/>
                  <a:pt x="8076147" y="521292"/>
                  <a:pt x="8076748" y="516800"/>
                </a:cubicBezTo>
                <a:cubicBezTo>
                  <a:pt x="8077351" y="512306"/>
                  <a:pt x="8078555" y="503323"/>
                  <a:pt x="8079158" y="498829"/>
                </a:cubicBezTo>
                <a:cubicBezTo>
                  <a:pt x="8079761" y="494338"/>
                  <a:pt x="8080363" y="489845"/>
                  <a:pt x="8072377" y="488127"/>
                </a:cubicBezTo>
                <a:cubicBezTo>
                  <a:pt x="8072979" y="483635"/>
                  <a:pt x="8081566" y="480861"/>
                  <a:pt x="8082168" y="476368"/>
                </a:cubicBezTo>
                <a:cubicBezTo>
                  <a:pt x="8082168" y="476368"/>
                  <a:pt x="8093765" y="451132"/>
                  <a:pt x="8091959" y="464610"/>
                </a:cubicBezTo>
                <a:cubicBezTo>
                  <a:pt x="8090755" y="473594"/>
                  <a:pt x="8091357" y="469101"/>
                  <a:pt x="8090153" y="478086"/>
                </a:cubicBezTo>
                <a:cubicBezTo>
                  <a:pt x="8087743" y="496056"/>
                  <a:pt x="8085334" y="514024"/>
                  <a:pt x="8074942" y="530275"/>
                </a:cubicBezTo>
                <a:cubicBezTo>
                  <a:pt x="8074339" y="534767"/>
                  <a:pt x="8082324" y="536485"/>
                  <a:pt x="8081721" y="540978"/>
                </a:cubicBezTo>
                <a:cubicBezTo>
                  <a:pt x="8081119" y="545471"/>
                  <a:pt x="8080517" y="549963"/>
                  <a:pt x="8080517" y="549963"/>
                </a:cubicBezTo>
                <a:cubicBezTo>
                  <a:pt x="8077505" y="572424"/>
                  <a:pt x="8068919" y="575200"/>
                  <a:pt x="8075096" y="590394"/>
                </a:cubicBezTo>
                <a:cubicBezTo>
                  <a:pt x="8075699" y="585901"/>
                  <a:pt x="8073892" y="599378"/>
                  <a:pt x="8081877" y="601097"/>
                </a:cubicBezTo>
                <a:lnTo>
                  <a:pt x="8079469" y="619065"/>
                </a:lnTo>
                <a:cubicBezTo>
                  <a:pt x="8079469" y="619065"/>
                  <a:pt x="8078865" y="623558"/>
                  <a:pt x="8078865" y="623558"/>
                </a:cubicBezTo>
                <a:lnTo>
                  <a:pt x="8078264" y="628051"/>
                </a:lnTo>
                <a:cubicBezTo>
                  <a:pt x="8078264" y="628051"/>
                  <a:pt x="8077661" y="632542"/>
                  <a:pt x="8077661" y="632542"/>
                </a:cubicBezTo>
                <a:cubicBezTo>
                  <a:pt x="8076457" y="641527"/>
                  <a:pt x="8075252" y="650512"/>
                  <a:pt x="8083235" y="652229"/>
                </a:cubicBezTo>
                <a:lnTo>
                  <a:pt x="8084440" y="643246"/>
                </a:lnTo>
                <a:cubicBezTo>
                  <a:pt x="8091221" y="653947"/>
                  <a:pt x="8099203" y="655666"/>
                  <a:pt x="8101011" y="642190"/>
                </a:cubicBezTo>
                <a:lnTo>
                  <a:pt x="8098000" y="664650"/>
                </a:lnTo>
                <a:cubicBezTo>
                  <a:pt x="8097398" y="669143"/>
                  <a:pt x="8097398" y="669143"/>
                  <a:pt x="8096795" y="673634"/>
                </a:cubicBezTo>
                <a:cubicBezTo>
                  <a:pt x="8096795" y="673634"/>
                  <a:pt x="8095591" y="682620"/>
                  <a:pt x="8095591" y="682620"/>
                </a:cubicBezTo>
                <a:cubicBezTo>
                  <a:pt x="8095591" y="682620"/>
                  <a:pt x="8094989" y="687110"/>
                  <a:pt x="8094989" y="687110"/>
                </a:cubicBezTo>
                <a:cubicBezTo>
                  <a:pt x="8094989" y="687110"/>
                  <a:pt x="8087005" y="685394"/>
                  <a:pt x="8087005" y="685394"/>
                </a:cubicBezTo>
                <a:cubicBezTo>
                  <a:pt x="8087005" y="685394"/>
                  <a:pt x="8087005" y="685394"/>
                  <a:pt x="8087607" y="680901"/>
                </a:cubicBezTo>
                <a:cubicBezTo>
                  <a:pt x="8088209" y="676410"/>
                  <a:pt x="8087607" y="680901"/>
                  <a:pt x="8088811" y="671917"/>
                </a:cubicBezTo>
                <a:cubicBezTo>
                  <a:pt x="8089414" y="667423"/>
                  <a:pt x="8089414" y="667423"/>
                  <a:pt x="8090016" y="662933"/>
                </a:cubicBezTo>
                <a:cubicBezTo>
                  <a:pt x="8090016" y="662933"/>
                  <a:pt x="8090016" y="662933"/>
                  <a:pt x="8090619" y="658441"/>
                </a:cubicBezTo>
                <a:cubicBezTo>
                  <a:pt x="8091221" y="653947"/>
                  <a:pt x="8090619" y="658441"/>
                  <a:pt x="8081428" y="665706"/>
                </a:cubicBezTo>
                <a:cubicBezTo>
                  <a:pt x="8087607" y="680901"/>
                  <a:pt x="8085801" y="694378"/>
                  <a:pt x="8076611" y="701644"/>
                </a:cubicBezTo>
                <a:cubicBezTo>
                  <a:pt x="8074803" y="715121"/>
                  <a:pt x="8073601" y="724106"/>
                  <a:pt x="8071794" y="737584"/>
                </a:cubicBezTo>
                <a:cubicBezTo>
                  <a:pt x="8069385" y="755552"/>
                  <a:pt x="8066373" y="778014"/>
                  <a:pt x="8064566" y="791492"/>
                </a:cubicBezTo>
                <a:cubicBezTo>
                  <a:pt x="8063964" y="795983"/>
                  <a:pt x="8062759" y="804968"/>
                  <a:pt x="8062158" y="809459"/>
                </a:cubicBezTo>
                <a:cubicBezTo>
                  <a:pt x="8061555" y="813952"/>
                  <a:pt x="8061555" y="813952"/>
                  <a:pt x="8053572" y="812234"/>
                </a:cubicBezTo>
                <a:cubicBezTo>
                  <a:pt x="8053572" y="812234"/>
                  <a:pt x="8052970" y="816726"/>
                  <a:pt x="8052970" y="816726"/>
                </a:cubicBezTo>
                <a:cubicBezTo>
                  <a:pt x="8060351" y="822937"/>
                  <a:pt x="8058543" y="836414"/>
                  <a:pt x="8057941" y="840907"/>
                </a:cubicBezTo>
                <a:cubicBezTo>
                  <a:pt x="8057941" y="840907"/>
                  <a:pt x="8057941" y="840907"/>
                  <a:pt x="8057339" y="845398"/>
                </a:cubicBezTo>
                <a:cubicBezTo>
                  <a:pt x="8056737" y="849891"/>
                  <a:pt x="8055533" y="858874"/>
                  <a:pt x="8054931" y="863368"/>
                </a:cubicBezTo>
                <a:cubicBezTo>
                  <a:pt x="8054328" y="867860"/>
                  <a:pt x="8054328" y="867860"/>
                  <a:pt x="8053726" y="872350"/>
                </a:cubicBezTo>
                <a:cubicBezTo>
                  <a:pt x="8054178" y="868982"/>
                  <a:pt x="8059121" y="866580"/>
                  <a:pt x="8061312" y="867484"/>
                </a:cubicBezTo>
                <a:lnTo>
                  <a:pt x="8062313" y="869578"/>
                </a:lnTo>
                <a:lnTo>
                  <a:pt x="8062163" y="870700"/>
                </a:lnTo>
                <a:cubicBezTo>
                  <a:pt x="8061862" y="872946"/>
                  <a:pt x="8061411" y="876316"/>
                  <a:pt x="8061109" y="878562"/>
                </a:cubicBezTo>
                <a:cubicBezTo>
                  <a:pt x="8059905" y="887546"/>
                  <a:pt x="8052522" y="881336"/>
                  <a:pt x="8051920" y="885829"/>
                </a:cubicBezTo>
                <a:lnTo>
                  <a:pt x="8050113" y="899306"/>
                </a:lnTo>
                <a:lnTo>
                  <a:pt x="8046499" y="926259"/>
                </a:lnTo>
                <a:cubicBezTo>
                  <a:pt x="8046499" y="926259"/>
                  <a:pt x="8047704" y="917275"/>
                  <a:pt x="8055689" y="918993"/>
                </a:cubicBezTo>
                <a:cubicBezTo>
                  <a:pt x="8053883" y="932470"/>
                  <a:pt x="8052678" y="941454"/>
                  <a:pt x="8051474" y="950439"/>
                </a:cubicBezTo>
                <a:cubicBezTo>
                  <a:pt x="8060059" y="947663"/>
                  <a:pt x="8061263" y="938679"/>
                  <a:pt x="8061865" y="934188"/>
                </a:cubicBezTo>
                <a:lnTo>
                  <a:pt x="8058854" y="956650"/>
                </a:lnTo>
                <a:cubicBezTo>
                  <a:pt x="8056445" y="974618"/>
                  <a:pt x="8054639" y="988095"/>
                  <a:pt x="8052231" y="1006065"/>
                </a:cubicBezTo>
                <a:cubicBezTo>
                  <a:pt x="8051627" y="1010557"/>
                  <a:pt x="8051025" y="1015049"/>
                  <a:pt x="8050423" y="1019541"/>
                </a:cubicBezTo>
                <a:cubicBezTo>
                  <a:pt x="8049821" y="1024033"/>
                  <a:pt x="8049821" y="1024033"/>
                  <a:pt x="8049821" y="1024033"/>
                </a:cubicBezTo>
                <a:cubicBezTo>
                  <a:pt x="8049219" y="1028526"/>
                  <a:pt x="8049219" y="1028526"/>
                  <a:pt x="8048616" y="1033019"/>
                </a:cubicBezTo>
                <a:lnTo>
                  <a:pt x="8048015" y="1037511"/>
                </a:lnTo>
                <a:lnTo>
                  <a:pt x="8047412" y="1042003"/>
                </a:lnTo>
                <a:lnTo>
                  <a:pt x="8046810" y="1046497"/>
                </a:lnTo>
                <a:cubicBezTo>
                  <a:pt x="8046208" y="1050989"/>
                  <a:pt x="8046208" y="1050989"/>
                  <a:pt x="8045606" y="1055480"/>
                </a:cubicBezTo>
                <a:cubicBezTo>
                  <a:pt x="8043196" y="1073448"/>
                  <a:pt x="8041390" y="1086926"/>
                  <a:pt x="8038981" y="1104894"/>
                </a:cubicBezTo>
                <a:cubicBezTo>
                  <a:pt x="8038981" y="1104894"/>
                  <a:pt x="8037777" y="1113879"/>
                  <a:pt x="8029793" y="1112161"/>
                </a:cubicBezTo>
                <a:cubicBezTo>
                  <a:pt x="8030395" y="1107668"/>
                  <a:pt x="8031599" y="1098685"/>
                  <a:pt x="8031599" y="1098685"/>
                </a:cubicBezTo>
                <a:cubicBezTo>
                  <a:pt x="8032201" y="1094191"/>
                  <a:pt x="8032201" y="1094191"/>
                  <a:pt x="8032201" y="1094191"/>
                </a:cubicBezTo>
                <a:cubicBezTo>
                  <a:pt x="8032201" y="1094191"/>
                  <a:pt x="8032803" y="1089701"/>
                  <a:pt x="8025421" y="1083489"/>
                </a:cubicBezTo>
                <a:cubicBezTo>
                  <a:pt x="8024819" y="1087982"/>
                  <a:pt x="8023615" y="1096967"/>
                  <a:pt x="8015029" y="1099741"/>
                </a:cubicBezTo>
                <a:cubicBezTo>
                  <a:pt x="8014427" y="1104233"/>
                  <a:pt x="8014427" y="1104233"/>
                  <a:pt x="8013223" y="1113217"/>
                </a:cubicBezTo>
                <a:cubicBezTo>
                  <a:pt x="8012620" y="1117710"/>
                  <a:pt x="8013223" y="1113217"/>
                  <a:pt x="8012620" y="1117710"/>
                </a:cubicBezTo>
                <a:cubicBezTo>
                  <a:pt x="8012620" y="1117710"/>
                  <a:pt x="8011416" y="1126695"/>
                  <a:pt x="8010813" y="1131186"/>
                </a:cubicBezTo>
                <a:cubicBezTo>
                  <a:pt x="8018797" y="1132904"/>
                  <a:pt x="8018193" y="1137397"/>
                  <a:pt x="8018193" y="1137397"/>
                </a:cubicBezTo>
                <a:cubicBezTo>
                  <a:pt x="8018193" y="1137397"/>
                  <a:pt x="8018797" y="1132904"/>
                  <a:pt x="8018797" y="1132904"/>
                </a:cubicBezTo>
                <a:cubicBezTo>
                  <a:pt x="8018797" y="1132904"/>
                  <a:pt x="8019399" y="1128413"/>
                  <a:pt x="8019399" y="1128413"/>
                </a:cubicBezTo>
                <a:cubicBezTo>
                  <a:pt x="8020001" y="1123920"/>
                  <a:pt x="8020001" y="1123920"/>
                  <a:pt x="8020603" y="1119428"/>
                </a:cubicBezTo>
                <a:lnTo>
                  <a:pt x="8021206" y="1114936"/>
                </a:lnTo>
                <a:cubicBezTo>
                  <a:pt x="8020001" y="1123920"/>
                  <a:pt x="8026179" y="1139115"/>
                  <a:pt x="8024373" y="1152593"/>
                </a:cubicBezTo>
                <a:cubicBezTo>
                  <a:pt x="8016389" y="1150873"/>
                  <a:pt x="8016989" y="1146382"/>
                  <a:pt x="8016989" y="1146382"/>
                </a:cubicBezTo>
                <a:lnTo>
                  <a:pt x="8008675" y="1159382"/>
                </a:lnTo>
                <a:lnTo>
                  <a:pt x="8008123" y="1158918"/>
                </a:lnTo>
                <a:lnTo>
                  <a:pt x="8011173" y="1151485"/>
                </a:lnTo>
                <a:cubicBezTo>
                  <a:pt x="8012697" y="1147768"/>
                  <a:pt x="8013299" y="1143276"/>
                  <a:pt x="8010211" y="1135679"/>
                </a:cubicBezTo>
                <a:lnTo>
                  <a:pt x="8009007" y="1144664"/>
                </a:lnTo>
                <a:cubicBezTo>
                  <a:pt x="8001021" y="1142946"/>
                  <a:pt x="8007803" y="1153649"/>
                  <a:pt x="7999817" y="1151931"/>
                </a:cubicBezTo>
                <a:cubicBezTo>
                  <a:pt x="7999817" y="1151931"/>
                  <a:pt x="7999817" y="1151931"/>
                  <a:pt x="7999215" y="1156422"/>
                </a:cubicBezTo>
                <a:cubicBezTo>
                  <a:pt x="7999215" y="1156422"/>
                  <a:pt x="8007201" y="1158141"/>
                  <a:pt x="8007201" y="1158141"/>
                </a:cubicBezTo>
                <a:lnTo>
                  <a:pt x="8008123" y="1158918"/>
                </a:lnTo>
                <a:lnTo>
                  <a:pt x="8006599" y="1162633"/>
                </a:lnTo>
                <a:lnTo>
                  <a:pt x="8008675" y="1159382"/>
                </a:lnTo>
                <a:lnTo>
                  <a:pt x="8014581" y="1164350"/>
                </a:lnTo>
                <a:cubicBezTo>
                  <a:pt x="8012173" y="1182320"/>
                  <a:pt x="8009161" y="1204781"/>
                  <a:pt x="8006150" y="1227243"/>
                </a:cubicBezTo>
                <a:cubicBezTo>
                  <a:pt x="8005548" y="1231736"/>
                  <a:pt x="8004945" y="1236228"/>
                  <a:pt x="8004343" y="1240720"/>
                </a:cubicBezTo>
                <a:cubicBezTo>
                  <a:pt x="8003741" y="1245212"/>
                  <a:pt x="8009919" y="1260408"/>
                  <a:pt x="8000729" y="1267674"/>
                </a:cubicBezTo>
                <a:lnTo>
                  <a:pt x="8003741" y="1245212"/>
                </a:lnTo>
                <a:cubicBezTo>
                  <a:pt x="8004343" y="1240720"/>
                  <a:pt x="7996962" y="1234509"/>
                  <a:pt x="7998167" y="1225525"/>
                </a:cubicBezTo>
                <a:cubicBezTo>
                  <a:pt x="7996359" y="1239002"/>
                  <a:pt x="8002537" y="1254196"/>
                  <a:pt x="7992747" y="1265956"/>
                </a:cubicBezTo>
                <a:cubicBezTo>
                  <a:pt x="7992143" y="1270448"/>
                  <a:pt x="7990939" y="1279433"/>
                  <a:pt x="7990337" y="1283925"/>
                </a:cubicBezTo>
                <a:cubicBezTo>
                  <a:pt x="7997117" y="1294628"/>
                  <a:pt x="7998923" y="1281152"/>
                  <a:pt x="7997719" y="1290136"/>
                </a:cubicBezTo>
                <a:cubicBezTo>
                  <a:pt x="8005704" y="1291853"/>
                  <a:pt x="8005704" y="1291853"/>
                  <a:pt x="8006306" y="1287362"/>
                </a:cubicBezTo>
                <a:cubicBezTo>
                  <a:pt x="8004500" y="1300838"/>
                  <a:pt x="7995311" y="1308104"/>
                  <a:pt x="8002091" y="1318808"/>
                </a:cubicBezTo>
                <a:cubicBezTo>
                  <a:pt x="8002091" y="1318808"/>
                  <a:pt x="8002091" y="1318808"/>
                  <a:pt x="7994105" y="1317089"/>
                </a:cubicBezTo>
                <a:cubicBezTo>
                  <a:pt x="8001487" y="1323300"/>
                  <a:pt x="8001487" y="1323300"/>
                  <a:pt x="8000885" y="1327792"/>
                </a:cubicBezTo>
                <a:cubicBezTo>
                  <a:pt x="8000885" y="1327792"/>
                  <a:pt x="8000885" y="1327792"/>
                  <a:pt x="8000283" y="1332284"/>
                </a:cubicBezTo>
                <a:lnTo>
                  <a:pt x="7998532" y="1345353"/>
                </a:lnTo>
                <a:lnTo>
                  <a:pt x="7998543" y="1345269"/>
                </a:lnTo>
                <a:lnTo>
                  <a:pt x="7998503" y="1345569"/>
                </a:lnTo>
                <a:lnTo>
                  <a:pt x="7998489" y="1345670"/>
                </a:lnTo>
                <a:lnTo>
                  <a:pt x="7998487" y="1345685"/>
                </a:lnTo>
                <a:lnTo>
                  <a:pt x="7998486" y="1345693"/>
                </a:lnTo>
                <a:lnTo>
                  <a:pt x="7998485" y="1345702"/>
                </a:lnTo>
                <a:lnTo>
                  <a:pt x="7998483" y="1345713"/>
                </a:lnTo>
                <a:lnTo>
                  <a:pt x="7998481" y="1345733"/>
                </a:lnTo>
                <a:lnTo>
                  <a:pt x="7998481" y="1345731"/>
                </a:lnTo>
                <a:lnTo>
                  <a:pt x="7998481" y="1345734"/>
                </a:lnTo>
                <a:lnTo>
                  <a:pt x="7998479" y="1345741"/>
                </a:lnTo>
                <a:lnTo>
                  <a:pt x="7998481" y="1345735"/>
                </a:lnTo>
                <a:lnTo>
                  <a:pt x="7998479" y="1345742"/>
                </a:lnTo>
                <a:lnTo>
                  <a:pt x="7998479" y="1345743"/>
                </a:lnTo>
                <a:lnTo>
                  <a:pt x="7998478" y="1345752"/>
                </a:lnTo>
                <a:lnTo>
                  <a:pt x="7998101" y="1348568"/>
                </a:lnTo>
                <a:cubicBezTo>
                  <a:pt x="7997725" y="1351376"/>
                  <a:pt x="7997273" y="1354745"/>
                  <a:pt x="7997273" y="1354745"/>
                </a:cubicBezTo>
                <a:cubicBezTo>
                  <a:pt x="7988685" y="1357519"/>
                  <a:pt x="7989287" y="1353027"/>
                  <a:pt x="7989889" y="1348534"/>
                </a:cubicBezTo>
                <a:cubicBezTo>
                  <a:pt x="7989287" y="1353027"/>
                  <a:pt x="7988083" y="1362011"/>
                  <a:pt x="7979498" y="1364787"/>
                </a:cubicBezTo>
                <a:lnTo>
                  <a:pt x="7980100" y="1360293"/>
                </a:lnTo>
                <a:cubicBezTo>
                  <a:pt x="7979498" y="1364787"/>
                  <a:pt x="7971513" y="1363068"/>
                  <a:pt x="7970910" y="1367560"/>
                </a:cubicBezTo>
                <a:cubicBezTo>
                  <a:pt x="7973999" y="1375158"/>
                  <a:pt x="7973247" y="1380772"/>
                  <a:pt x="7971495" y="1386173"/>
                </a:cubicBezTo>
                <a:lnTo>
                  <a:pt x="7969225" y="1393452"/>
                </a:lnTo>
                <a:lnTo>
                  <a:pt x="7970211" y="1393562"/>
                </a:lnTo>
                <a:cubicBezTo>
                  <a:pt x="7973507" y="1391961"/>
                  <a:pt x="7975953" y="1389021"/>
                  <a:pt x="7976255" y="1386775"/>
                </a:cubicBezTo>
                <a:cubicBezTo>
                  <a:pt x="7984240" y="1388494"/>
                  <a:pt x="7984240" y="1388494"/>
                  <a:pt x="7984240" y="1388494"/>
                </a:cubicBezTo>
                <a:cubicBezTo>
                  <a:pt x="7983036" y="1397478"/>
                  <a:pt x="7975051" y="1395760"/>
                  <a:pt x="7982433" y="1401970"/>
                </a:cubicBezTo>
                <a:cubicBezTo>
                  <a:pt x="7982433" y="1401970"/>
                  <a:pt x="7984579" y="1401277"/>
                  <a:pt x="7986801" y="1400021"/>
                </a:cubicBezTo>
                <a:lnTo>
                  <a:pt x="7991478" y="1394861"/>
                </a:lnTo>
                <a:lnTo>
                  <a:pt x="7988161" y="1392070"/>
                </a:lnTo>
                <a:cubicBezTo>
                  <a:pt x="7986315" y="1390518"/>
                  <a:pt x="7984469" y="1388966"/>
                  <a:pt x="7984469" y="1388966"/>
                </a:cubicBezTo>
                <a:lnTo>
                  <a:pt x="7991975" y="1372637"/>
                </a:lnTo>
                <a:lnTo>
                  <a:pt x="7993659" y="1381701"/>
                </a:lnTo>
                <a:cubicBezTo>
                  <a:pt x="7993659" y="1381701"/>
                  <a:pt x="7993056" y="1386192"/>
                  <a:pt x="7993056" y="1386192"/>
                </a:cubicBezTo>
                <a:lnTo>
                  <a:pt x="7991947" y="1394466"/>
                </a:lnTo>
                <a:lnTo>
                  <a:pt x="7999587" y="1388907"/>
                </a:lnTo>
                <a:lnTo>
                  <a:pt x="7999874" y="1390303"/>
                </a:lnTo>
                <a:lnTo>
                  <a:pt x="8001631" y="1388141"/>
                </a:lnTo>
                <a:cubicBezTo>
                  <a:pt x="8001031" y="1392607"/>
                  <a:pt x="8000432" y="1397074"/>
                  <a:pt x="8007521" y="1398600"/>
                </a:cubicBezTo>
                <a:lnTo>
                  <a:pt x="8004541" y="1402583"/>
                </a:lnTo>
                <a:lnTo>
                  <a:pt x="8006387" y="1407124"/>
                </a:lnTo>
                <a:cubicBezTo>
                  <a:pt x="8005785" y="1411617"/>
                  <a:pt x="8002885" y="1417926"/>
                  <a:pt x="7999137" y="1422897"/>
                </a:cubicBezTo>
                <a:lnTo>
                  <a:pt x="7995899" y="1424930"/>
                </a:lnTo>
                <a:lnTo>
                  <a:pt x="7992547" y="1428696"/>
                </a:lnTo>
                <a:cubicBezTo>
                  <a:pt x="7991947" y="1433163"/>
                  <a:pt x="7991200" y="1438746"/>
                  <a:pt x="7987356" y="1440217"/>
                </a:cubicBezTo>
                <a:lnTo>
                  <a:pt x="7988809" y="1429383"/>
                </a:lnTo>
                <a:lnTo>
                  <a:pt x="7987125" y="1430440"/>
                </a:lnTo>
                <a:lnTo>
                  <a:pt x="7986433" y="1435606"/>
                </a:lnTo>
                <a:cubicBezTo>
                  <a:pt x="7986433" y="1435606"/>
                  <a:pt x="7985831" y="1440099"/>
                  <a:pt x="7985831" y="1440099"/>
                </a:cubicBezTo>
                <a:cubicBezTo>
                  <a:pt x="7985227" y="1444590"/>
                  <a:pt x="7985227" y="1444590"/>
                  <a:pt x="7985227" y="1444590"/>
                </a:cubicBezTo>
                <a:cubicBezTo>
                  <a:pt x="7984926" y="1446837"/>
                  <a:pt x="7984775" y="1447961"/>
                  <a:pt x="7983703" y="1448308"/>
                </a:cubicBezTo>
                <a:lnTo>
                  <a:pt x="7976879" y="1447397"/>
                </a:lnTo>
                <a:lnTo>
                  <a:pt x="7975809" y="1451385"/>
                </a:lnTo>
                <a:cubicBezTo>
                  <a:pt x="7974605" y="1460370"/>
                  <a:pt x="7973399" y="1469354"/>
                  <a:pt x="7981985" y="1466580"/>
                </a:cubicBezTo>
                <a:cubicBezTo>
                  <a:pt x="7981985" y="1466580"/>
                  <a:pt x="7981383" y="1471073"/>
                  <a:pt x="7981383" y="1471073"/>
                </a:cubicBezTo>
                <a:cubicBezTo>
                  <a:pt x="7990573" y="1463806"/>
                  <a:pt x="8009553" y="1444781"/>
                  <a:pt x="8019345" y="1433022"/>
                </a:cubicBezTo>
                <a:cubicBezTo>
                  <a:pt x="8018743" y="1437515"/>
                  <a:pt x="8019345" y="1433022"/>
                  <a:pt x="8026725" y="1439232"/>
                </a:cubicBezTo>
                <a:cubicBezTo>
                  <a:pt x="8027327" y="1434741"/>
                  <a:pt x="8027929" y="1430248"/>
                  <a:pt x="8029133" y="1421263"/>
                </a:cubicBezTo>
                <a:cubicBezTo>
                  <a:pt x="8028531" y="1425756"/>
                  <a:pt x="8029133" y="1421263"/>
                  <a:pt x="8037722" y="1418490"/>
                </a:cubicBezTo>
                <a:lnTo>
                  <a:pt x="8037119" y="1422982"/>
                </a:lnTo>
                <a:lnTo>
                  <a:pt x="8036517" y="1427475"/>
                </a:lnTo>
                <a:lnTo>
                  <a:pt x="8035914" y="1431967"/>
                </a:lnTo>
                <a:cubicBezTo>
                  <a:pt x="8035914" y="1431967"/>
                  <a:pt x="8043898" y="1433685"/>
                  <a:pt x="8043898" y="1433685"/>
                </a:cubicBezTo>
                <a:cubicBezTo>
                  <a:pt x="8043898" y="1433685"/>
                  <a:pt x="8043898" y="1433685"/>
                  <a:pt x="8043296" y="1438177"/>
                </a:cubicBezTo>
                <a:lnTo>
                  <a:pt x="8040395" y="1444486"/>
                </a:lnTo>
                <a:lnTo>
                  <a:pt x="8033505" y="1449937"/>
                </a:lnTo>
                <a:cubicBezTo>
                  <a:pt x="8033505" y="1449937"/>
                  <a:pt x="8032904" y="1454429"/>
                  <a:pt x="8032904" y="1454429"/>
                </a:cubicBezTo>
                <a:cubicBezTo>
                  <a:pt x="8032904" y="1454429"/>
                  <a:pt x="8031699" y="1463413"/>
                  <a:pt x="8031699" y="1463413"/>
                </a:cubicBezTo>
                <a:lnTo>
                  <a:pt x="8040395" y="1444486"/>
                </a:lnTo>
                <a:lnTo>
                  <a:pt x="8042693" y="1442670"/>
                </a:lnTo>
                <a:lnTo>
                  <a:pt x="8042091" y="1447160"/>
                </a:lnTo>
                <a:cubicBezTo>
                  <a:pt x="8050077" y="1448880"/>
                  <a:pt x="8050679" y="1444387"/>
                  <a:pt x="8051281" y="1439894"/>
                </a:cubicBezTo>
                <a:cubicBezTo>
                  <a:pt x="8058059" y="1450597"/>
                  <a:pt x="8059265" y="1441613"/>
                  <a:pt x="8059265" y="1441613"/>
                </a:cubicBezTo>
                <a:cubicBezTo>
                  <a:pt x="8058661" y="1446106"/>
                  <a:pt x="8057457" y="1455090"/>
                  <a:pt x="8056855" y="1459582"/>
                </a:cubicBezTo>
                <a:cubicBezTo>
                  <a:pt x="8056855" y="1459582"/>
                  <a:pt x="8064839" y="1461300"/>
                  <a:pt x="8064839" y="1461300"/>
                </a:cubicBezTo>
                <a:cubicBezTo>
                  <a:pt x="8061829" y="1483762"/>
                  <a:pt x="8063033" y="1474778"/>
                  <a:pt x="8070416" y="1480988"/>
                </a:cubicBezTo>
                <a:lnTo>
                  <a:pt x="8069815" y="1485480"/>
                </a:lnTo>
                <a:cubicBezTo>
                  <a:pt x="8061829" y="1483762"/>
                  <a:pt x="8061227" y="1488254"/>
                  <a:pt x="8061227" y="1488254"/>
                </a:cubicBezTo>
                <a:cubicBezTo>
                  <a:pt x="8058817" y="1506223"/>
                  <a:pt x="8057011" y="1519700"/>
                  <a:pt x="8054601" y="1537670"/>
                </a:cubicBezTo>
                <a:cubicBezTo>
                  <a:pt x="8047219" y="1531459"/>
                  <a:pt x="8047821" y="1526967"/>
                  <a:pt x="8048423" y="1522475"/>
                </a:cubicBezTo>
                <a:cubicBezTo>
                  <a:pt x="8047821" y="1526967"/>
                  <a:pt x="8046617" y="1535951"/>
                  <a:pt x="8046015" y="1540443"/>
                </a:cubicBezTo>
                <a:cubicBezTo>
                  <a:pt x="8038031" y="1538726"/>
                  <a:pt x="8039237" y="1529741"/>
                  <a:pt x="8039237" y="1529741"/>
                </a:cubicBezTo>
                <a:lnTo>
                  <a:pt x="8033363" y="1553128"/>
                </a:lnTo>
                <a:lnTo>
                  <a:pt x="8027637" y="1554976"/>
                </a:lnTo>
                <a:lnTo>
                  <a:pt x="8032628" y="1556050"/>
                </a:lnTo>
                <a:lnTo>
                  <a:pt x="8021615" y="1599899"/>
                </a:lnTo>
                <a:cubicBezTo>
                  <a:pt x="8021013" y="1604391"/>
                  <a:pt x="8022217" y="1595407"/>
                  <a:pt x="8029600" y="1601617"/>
                </a:cubicBezTo>
                <a:lnTo>
                  <a:pt x="8031407" y="1588142"/>
                </a:lnTo>
                <a:cubicBezTo>
                  <a:pt x="8031407" y="1588142"/>
                  <a:pt x="8039390" y="1589859"/>
                  <a:pt x="8038788" y="1594351"/>
                </a:cubicBezTo>
                <a:cubicBezTo>
                  <a:pt x="8037583" y="1603336"/>
                  <a:pt x="8037583" y="1603336"/>
                  <a:pt x="8036380" y="1612321"/>
                </a:cubicBezTo>
                <a:cubicBezTo>
                  <a:pt x="8036380" y="1612321"/>
                  <a:pt x="8035175" y="1621305"/>
                  <a:pt x="8034573" y="1625797"/>
                </a:cubicBezTo>
                <a:cubicBezTo>
                  <a:pt x="8033971" y="1630288"/>
                  <a:pt x="8033369" y="1634782"/>
                  <a:pt x="8032765" y="1639274"/>
                </a:cubicBezTo>
                <a:cubicBezTo>
                  <a:pt x="8032765" y="1639274"/>
                  <a:pt x="8041352" y="1636500"/>
                  <a:pt x="8040751" y="1640994"/>
                </a:cubicBezTo>
                <a:cubicBezTo>
                  <a:pt x="8040751" y="1640994"/>
                  <a:pt x="8041955" y="1632007"/>
                  <a:pt x="8042557" y="1627516"/>
                </a:cubicBezTo>
                <a:cubicBezTo>
                  <a:pt x="8049941" y="1633726"/>
                  <a:pt x="8043763" y="1618530"/>
                  <a:pt x="8051145" y="1624742"/>
                </a:cubicBezTo>
                <a:lnTo>
                  <a:pt x="8051748" y="1620248"/>
                </a:lnTo>
                <a:cubicBezTo>
                  <a:pt x="8052952" y="1611264"/>
                  <a:pt x="8052350" y="1615757"/>
                  <a:pt x="8053553" y="1606773"/>
                </a:cubicBezTo>
                <a:cubicBezTo>
                  <a:pt x="8054156" y="1602281"/>
                  <a:pt x="8054156" y="1602281"/>
                  <a:pt x="8055360" y="1593295"/>
                </a:cubicBezTo>
                <a:cubicBezTo>
                  <a:pt x="8053553" y="1606773"/>
                  <a:pt x="8055360" y="1593295"/>
                  <a:pt x="8063344" y="1595013"/>
                </a:cubicBezTo>
                <a:lnTo>
                  <a:pt x="8063946" y="1590520"/>
                </a:lnTo>
                <a:cubicBezTo>
                  <a:pt x="8063946" y="1590520"/>
                  <a:pt x="8063946" y="1590520"/>
                  <a:pt x="8064549" y="1586030"/>
                </a:cubicBezTo>
                <a:cubicBezTo>
                  <a:pt x="8064549" y="1586030"/>
                  <a:pt x="8064849" y="1583783"/>
                  <a:pt x="8065075" y="1582098"/>
                </a:cubicBezTo>
                <a:lnTo>
                  <a:pt x="8065151" y="1581538"/>
                </a:lnTo>
                <a:lnTo>
                  <a:pt x="8073945" y="1569563"/>
                </a:lnTo>
                <a:cubicBezTo>
                  <a:pt x="8075544" y="1565286"/>
                  <a:pt x="8076147" y="1560794"/>
                  <a:pt x="8076749" y="1556301"/>
                </a:cubicBezTo>
                <a:cubicBezTo>
                  <a:pt x="8077351" y="1551808"/>
                  <a:pt x="8078555" y="1542825"/>
                  <a:pt x="8079159" y="1538332"/>
                </a:cubicBezTo>
                <a:cubicBezTo>
                  <a:pt x="8079760" y="1533840"/>
                  <a:pt x="8080363" y="1529347"/>
                  <a:pt x="8072377" y="1527629"/>
                </a:cubicBezTo>
                <a:cubicBezTo>
                  <a:pt x="8072979" y="1523137"/>
                  <a:pt x="8081566" y="1520363"/>
                  <a:pt x="8082168" y="1515870"/>
                </a:cubicBezTo>
                <a:cubicBezTo>
                  <a:pt x="8082168" y="1515870"/>
                  <a:pt x="8093765" y="1490634"/>
                  <a:pt x="8091959" y="1504111"/>
                </a:cubicBezTo>
                <a:cubicBezTo>
                  <a:pt x="8090755" y="1513095"/>
                  <a:pt x="8091357" y="1508603"/>
                  <a:pt x="8090153" y="1517588"/>
                </a:cubicBezTo>
                <a:cubicBezTo>
                  <a:pt x="8087743" y="1535557"/>
                  <a:pt x="8085334" y="1553526"/>
                  <a:pt x="8074942" y="1569777"/>
                </a:cubicBezTo>
                <a:cubicBezTo>
                  <a:pt x="8074339" y="1574269"/>
                  <a:pt x="8082324" y="1575987"/>
                  <a:pt x="8081721" y="1580480"/>
                </a:cubicBezTo>
                <a:cubicBezTo>
                  <a:pt x="8081119" y="1584973"/>
                  <a:pt x="8080517" y="1589465"/>
                  <a:pt x="8080517" y="1589465"/>
                </a:cubicBezTo>
                <a:cubicBezTo>
                  <a:pt x="8077505" y="1611926"/>
                  <a:pt x="8068921" y="1614701"/>
                  <a:pt x="8075096" y="1629895"/>
                </a:cubicBezTo>
                <a:cubicBezTo>
                  <a:pt x="8075698" y="1625402"/>
                  <a:pt x="8073892" y="1638880"/>
                  <a:pt x="8081877" y="1640599"/>
                </a:cubicBezTo>
                <a:lnTo>
                  <a:pt x="8079469" y="1658567"/>
                </a:lnTo>
                <a:cubicBezTo>
                  <a:pt x="8079469" y="1658567"/>
                  <a:pt x="8078865" y="1663060"/>
                  <a:pt x="8078865" y="1663060"/>
                </a:cubicBezTo>
                <a:lnTo>
                  <a:pt x="8078264" y="1667552"/>
                </a:lnTo>
                <a:cubicBezTo>
                  <a:pt x="8078264" y="1667552"/>
                  <a:pt x="8077661" y="1672044"/>
                  <a:pt x="8077661" y="1672044"/>
                </a:cubicBezTo>
                <a:cubicBezTo>
                  <a:pt x="8076457" y="1681028"/>
                  <a:pt x="8075253" y="1690014"/>
                  <a:pt x="8083235" y="1691732"/>
                </a:cubicBezTo>
                <a:lnTo>
                  <a:pt x="8084441" y="1682747"/>
                </a:lnTo>
                <a:cubicBezTo>
                  <a:pt x="8091221" y="1693450"/>
                  <a:pt x="8099203" y="1695168"/>
                  <a:pt x="8101011" y="1681692"/>
                </a:cubicBezTo>
                <a:lnTo>
                  <a:pt x="8098000" y="1704152"/>
                </a:lnTo>
                <a:cubicBezTo>
                  <a:pt x="8097398" y="1708644"/>
                  <a:pt x="8097398" y="1708644"/>
                  <a:pt x="8096795" y="1713136"/>
                </a:cubicBezTo>
                <a:cubicBezTo>
                  <a:pt x="8096795" y="1713136"/>
                  <a:pt x="8095591" y="1722121"/>
                  <a:pt x="8095591" y="1722121"/>
                </a:cubicBezTo>
                <a:cubicBezTo>
                  <a:pt x="8095591" y="1722121"/>
                  <a:pt x="8094989" y="1726612"/>
                  <a:pt x="8094989" y="1726612"/>
                </a:cubicBezTo>
                <a:cubicBezTo>
                  <a:pt x="8094989" y="1726612"/>
                  <a:pt x="8087005" y="1724895"/>
                  <a:pt x="8087005" y="1724895"/>
                </a:cubicBezTo>
                <a:cubicBezTo>
                  <a:pt x="8087005" y="1724895"/>
                  <a:pt x="8087005" y="1724895"/>
                  <a:pt x="8087607" y="1720403"/>
                </a:cubicBezTo>
                <a:cubicBezTo>
                  <a:pt x="8088209" y="1715913"/>
                  <a:pt x="8087607" y="1720403"/>
                  <a:pt x="8088811" y="1711419"/>
                </a:cubicBezTo>
                <a:cubicBezTo>
                  <a:pt x="8089414" y="1706925"/>
                  <a:pt x="8089414" y="1706925"/>
                  <a:pt x="8090016" y="1702435"/>
                </a:cubicBezTo>
                <a:cubicBezTo>
                  <a:pt x="8090016" y="1702435"/>
                  <a:pt x="8090016" y="1702435"/>
                  <a:pt x="8090617" y="1697943"/>
                </a:cubicBezTo>
                <a:cubicBezTo>
                  <a:pt x="8091221" y="1693450"/>
                  <a:pt x="8090617" y="1697943"/>
                  <a:pt x="8081429" y="1705208"/>
                </a:cubicBezTo>
                <a:cubicBezTo>
                  <a:pt x="8087607" y="1720403"/>
                  <a:pt x="8085801" y="1733880"/>
                  <a:pt x="8076611" y="1741146"/>
                </a:cubicBezTo>
                <a:cubicBezTo>
                  <a:pt x="8074803" y="1754623"/>
                  <a:pt x="8073601" y="1763608"/>
                  <a:pt x="8071794" y="1777086"/>
                </a:cubicBezTo>
                <a:cubicBezTo>
                  <a:pt x="8069385" y="1795054"/>
                  <a:pt x="8066373" y="1817515"/>
                  <a:pt x="8064566" y="1830994"/>
                </a:cubicBezTo>
                <a:cubicBezTo>
                  <a:pt x="8063964" y="1835485"/>
                  <a:pt x="8062759" y="1844470"/>
                  <a:pt x="8062157" y="1848960"/>
                </a:cubicBezTo>
                <a:cubicBezTo>
                  <a:pt x="8061555" y="1853454"/>
                  <a:pt x="8061555" y="1853454"/>
                  <a:pt x="8053572" y="1851737"/>
                </a:cubicBezTo>
                <a:cubicBezTo>
                  <a:pt x="8053572" y="1851737"/>
                  <a:pt x="8052970" y="1856229"/>
                  <a:pt x="8052970" y="1856229"/>
                </a:cubicBezTo>
                <a:cubicBezTo>
                  <a:pt x="8060351" y="1862439"/>
                  <a:pt x="8058543" y="1875916"/>
                  <a:pt x="8057941" y="1880408"/>
                </a:cubicBezTo>
                <a:cubicBezTo>
                  <a:pt x="8057941" y="1880408"/>
                  <a:pt x="8057941" y="1880408"/>
                  <a:pt x="8057339" y="1884900"/>
                </a:cubicBezTo>
                <a:cubicBezTo>
                  <a:pt x="8056737" y="1889393"/>
                  <a:pt x="8055533" y="1898377"/>
                  <a:pt x="8054931" y="1902869"/>
                </a:cubicBezTo>
                <a:cubicBezTo>
                  <a:pt x="8054328" y="1907362"/>
                  <a:pt x="8054328" y="1907362"/>
                  <a:pt x="8053726" y="1911852"/>
                </a:cubicBezTo>
                <a:cubicBezTo>
                  <a:pt x="8054179" y="1908484"/>
                  <a:pt x="8059121" y="1906082"/>
                  <a:pt x="8061312" y="1906986"/>
                </a:cubicBezTo>
                <a:lnTo>
                  <a:pt x="8062313" y="1909080"/>
                </a:lnTo>
                <a:lnTo>
                  <a:pt x="8062163" y="1910203"/>
                </a:lnTo>
                <a:cubicBezTo>
                  <a:pt x="8061862" y="1912448"/>
                  <a:pt x="8061411" y="1915817"/>
                  <a:pt x="8061109" y="1918064"/>
                </a:cubicBezTo>
                <a:cubicBezTo>
                  <a:pt x="8059905" y="1927048"/>
                  <a:pt x="8052522" y="1920839"/>
                  <a:pt x="8051920" y="1925331"/>
                </a:cubicBezTo>
                <a:lnTo>
                  <a:pt x="8050113" y="1938808"/>
                </a:lnTo>
                <a:lnTo>
                  <a:pt x="8046499" y="1965762"/>
                </a:lnTo>
                <a:cubicBezTo>
                  <a:pt x="8046499" y="1965762"/>
                  <a:pt x="8047704" y="1956777"/>
                  <a:pt x="8055689" y="1958496"/>
                </a:cubicBezTo>
                <a:cubicBezTo>
                  <a:pt x="8053883" y="1971972"/>
                  <a:pt x="8052678" y="1980956"/>
                  <a:pt x="8051474" y="1989941"/>
                </a:cubicBezTo>
                <a:cubicBezTo>
                  <a:pt x="8060059" y="1987166"/>
                  <a:pt x="8061263" y="1978181"/>
                  <a:pt x="8061865" y="1973690"/>
                </a:cubicBezTo>
                <a:lnTo>
                  <a:pt x="8058854" y="1996152"/>
                </a:lnTo>
                <a:cubicBezTo>
                  <a:pt x="8056445" y="2014120"/>
                  <a:pt x="8054639" y="2027597"/>
                  <a:pt x="8052231" y="2045567"/>
                </a:cubicBezTo>
                <a:cubicBezTo>
                  <a:pt x="8051627" y="2050058"/>
                  <a:pt x="8051025" y="2054551"/>
                  <a:pt x="8050423" y="2059043"/>
                </a:cubicBezTo>
                <a:cubicBezTo>
                  <a:pt x="8049821" y="2063535"/>
                  <a:pt x="8049821" y="2063535"/>
                  <a:pt x="8049821" y="2063535"/>
                </a:cubicBezTo>
                <a:cubicBezTo>
                  <a:pt x="8049219" y="2068028"/>
                  <a:pt x="8049219" y="2068028"/>
                  <a:pt x="8048616" y="2072520"/>
                </a:cubicBezTo>
                <a:lnTo>
                  <a:pt x="8048015" y="2077012"/>
                </a:lnTo>
                <a:lnTo>
                  <a:pt x="8047412" y="2081505"/>
                </a:lnTo>
                <a:lnTo>
                  <a:pt x="8046810" y="2085998"/>
                </a:lnTo>
                <a:cubicBezTo>
                  <a:pt x="8046208" y="2090489"/>
                  <a:pt x="8046208" y="2090489"/>
                  <a:pt x="8045606" y="2094982"/>
                </a:cubicBezTo>
                <a:cubicBezTo>
                  <a:pt x="8043196" y="2112950"/>
                  <a:pt x="8041390" y="2126428"/>
                  <a:pt x="8038981" y="2144397"/>
                </a:cubicBezTo>
                <a:cubicBezTo>
                  <a:pt x="8038981" y="2144397"/>
                  <a:pt x="8037777" y="2153381"/>
                  <a:pt x="8029793" y="2151663"/>
                </a:cubicBezTo>
                <a:cubicBezTo>
                  <a:pt x="8030395" y="2147171"/>
                  <a:pt x="8031599" y="2138187"/>
                  <a:pt x="8031599" y="2138187"/>
                </a:cubicBezTo>
                <a:cubicBezTo>
                  <a:pt x="8032201" y="2133694"/>
                  <a:pt x="8032201" y="2133694"/>
                  <a:pt x="8032201" y="2133694"/>
                </a:cubicBezTo>
                <a:cubicBezTo>
                  <a:pt x="8032201" y="2133694"/>
                  <a:pt x="8032804" y="2129202"/>
                  <a:pt x="8025421" y="2122991"/>
                </a:cubicBezTo>
                <a:cubicBezTo>
                  <a:pt x="8024819" y="2127484"/>
                  <a:pt x="8023615" y="2136469"/>
                  <a:pt x="8015029" y="2139242"/>
                </a:cubicBezTo>
                <a:cubicBezTo>
                  <a:pt x="8014427" y="2143735"/>
                  <a:pt x="8014427" y="2143735"/>
                  <a:pt x="8013223" y="2152719"/>
                </a:cubicBezTo>
                <a:cubicBezTo>
                  <a:pt x="8012620" y="2157212"/>
                  <a:pt x="8013223" y="2152719"/>
                  <a:pt x="8012620" y="2157212"/>
                </a:cubicBezTo>
                <a:cubicBezTo>
                  <a:pt x="8012620" y="2157212"/>
                  <a:pt x="8011416" y="2166197"/>
                  <a:pt x="8010813" y="2170688"/>
                </a:cubicBezTo>
                <a:cubicBezTo>
                  <a:pt x="8018797" y="2172406"/>
                  <a:pt x="8018193" y="2176899"/>
                  <a:pt x="8018193" y="2176899"/>
                </a:cubicBezTo>
                <a:cubicBezTo>
                  <a:pt x="8018193" y="2176899"/>
                  <a:pt x="8018797" y="2172406"/>
                  <a:pt x="8018797" y="2172406"/>
                </a:cubicBezTo>
                <a:cubicBezTo>
                  <a:pt x="8018797" y="2172406"/>
                  <a:pt x="8019399" y="2167914"/>
                  <a:pt x="8019399" y="2167914"/>
                </a:cubicBezTo>
                <a:cubicBezTo>
                  <a:pt x="8020001" y="2163423"/>
                  <a:pt x="8020001" y="2163423"/>
                  <a:pt x="8020603" y="2158930"/>
                </a:cubicBezTo>
                <a:lnTo>
                  <a:pt x="8021206" y="2154438"/>
                </a:lnTo>
                <a:cubicBezTo>
                  <a:pt x="8020001" y="2163423"/>
                  <a:pt x="8026179" y="2178617"/>
                  <a:pt x="8024373" y="2192094"/>
                </a:cubicBezTo>
                <a:cubicBezTo>
                  <a:pt x="8016389" y="2190375"/>
                  <a:pt x="8016989" y="2185884"/>
                  <a:pt x="8016989" y="2185884"/>
                </a:cubicBezTo>
                <a:lnTo>
                  <a:pt x="8008675" y="2198884"/>
                </a:lnTo>
                <a:lnTo>
                  <a:pt x="8008123" y="2198420"/>
                </a:lnTo>
                <a:lnTo>
                  <a:pt x="8011172" y="2190987"/>
                </a:lnTo>
                <a:cubicBezTo>
                  <a:pt x="8012697" y="2187270"/>
                  <a:pt x="8013299" y="2182778"/>
                  <a:pt x="8010211" y="2175182"/>
                </a:cubicBezTo>
                <a:lnTo>
                  <a:pt x="8009007" y="2184165"/>
                </a:lnTo>
                <a:cubicBezTo>
                  <a:pt x="8001021" y="2182448"/>
                  <a:pt x="8007803" y="2193151"/>
                  <a:pt x="7999817" y="2191433"/>
                </a:cubicBezTo>
                <a:cubicBezTo>
                  <a:pt x="7999817" y="2191433"/>
                  <a:pt x="7999817" y="2191433"/>
                  <a:pt x="7999215" y="2195924"/>
                </a:cubicBezTo>
                <a:cubicBezTo>
                  <a:pt x="7999215" y="2195924"/>
                  <a:pt x="8007201" y="2197643"/>
                  <a:pt x="8007201" y="2197643"/>
                </a:cubicBezTo>
                <a:lnTo>
                  <a:pt x="8008123" y="2198420"/>
                </a:lnTo>
                <a:lnTo>
                  <a:pt x="8006599" y="2202135"/>
                </a:lnTo>
                <a:lnTo>
                  <a:pt x="8008675" y="2198884"/>
                </a:lnTo>
                <a:lnTo>
                  <a:pt x="8014581" y="2203852"/>
                </a:lnTo>
                <a:cubicBezTo>
                  <a:pt x="8012173" y="2221822"/>
                  <a:pt x="8009161" y="2244283"/>
                  <a:pt x="8006150" y="2266745"/>
                </a:cubicBezTo>
                <a:cubicBezTo>
                  <a:pt x="8005548" y="2271238"/>
                  <a:pt x="8004945" y="2275729"/>
                  <a:pt x="8004344" y="2280221"/>
                </a:cubicBezTo>
                <a:cubicBezTo>
                  <a:pt x="8003741" y="2284714"/>
                  <a:pt x="8009919" y="2299910"/>
                  <a:pt x="8000729" y="2307175"/>
                </a:cubicBezTo>
                <a:lnTo>
                  <a:pt x="8003741" y="2284714"/>
                </a:lnTo>
                <a:cubicBezTo>
                  <a:pt x="8004344" y="2280221"/>
                  <a:pt x="7996962" y="2274011"/>
                  <a:pt x="7998167" y="2265026"/>
                </a:cubicBezTo>
                <a:cubicBezTo>
                  <a:pt x="7996359" y="2278504"/>
                  <a:pt x="8002537" y="2293698"/>
                  <a:pt x="7992745" y="2305457"/>
                </a:cubicBezTo>
                <a:cubicBezTo>
                  <a:pt x="7992145" y="2309950"/>
                  <a:pt x="7990939" y="2318935"/>
                  <a:pt x="7990337" y="2323427"/>
                </a:cubicBezTo>
                <a:cubicBezTo>
                  <a:pt x="7997116" y="2334129"/>
                  <a:pt x="7998923" y="2320653"/>
                  <a:pt x="7997719" y="2329637"/>
                </a:cubicBezTo>
                <a:cubicBezTo>
                  <a:pt x="8005704" y="2331355"/>
                  <a:pt x="8005704" y="2331355"/>
                  <a:pt x="8006306" y="2326863"/>
                </a:cubicBezTo>
                <a:cubicBezTo>
                  <a:pt x="8004499" y="2340339"/>
                  <a:pt x="7995311" y="2347606"/>
                  <a:pt x="8002091" y="2358310"/>
                </a:cubicBezTo>
                <a:cubicBezTo>
                  <a:pt x="8002091" y="2358310"/>
                  <a:pt x="8002091" y="2358310"/>
                  <a:pt x="7994105" y="2356590"/>
                </a:cubicBezTo>
                <a:cubicBezTo>
                  <a:pt x="8001487" y="2362802"/>
                  <a:pt x="8001487" y="2362802"/>
                  <a:pt x="8000885" y="2367294"/>
                </a:cubicBezTo>
                <a:cubicBezTo>
                  <a:pt x="8000885" y="2367294"/>
                  <a:pt x="8000885" y="2367294"/>
                  <a:pt x="8000283" y="2371786"/>
                </a:cubicBezTo>
                <a:lnTo>
                  <a:pt x="7998494" y="2385139"/>
                </a:lnTo>
                <a:lnTo>
                  <a:pt x="7998543" y="2384771"/>
                </a:lnTo>
                <a:lnTo>
                  <a:pt x="7998483" y="2385217"/>
                </a:lnTo>
                <a:lnTo>
                  <a:pt x="7998477" y="2385263"/>
                </a:lnTo>
                <a:lnTo>
                  <a:pt x="7998483" y="2385222"/>
                </a:lnTo>
                <a:lnTo>
                  <a:pt x="7998101" y="2388070"/>
                </a:lnTo>
                <a:cubicBezTo>
                  <a:pt x="7997725" y="2390878"/>
                  <a:pt x="7997273" y="2394247"/>
                  <a:pt x="7997273" y="2394247"/>
                </a:cubicBezTo>
                <a:cubicBezTo>
                  <a:pt x="7988685" y="2397021"/>
                  <a:pt x="7989287" y="2392527"/>
                  <a:pt x="7989890" y="2388035"/>
                </a:cubicBezTo>
                <a:cubicBezTo>
                  <a:pt x="7989287" y="2392527"/>
                  <a:pt x="7988083" y="2401513"/>
                  <a:pt x="7979497" y="2404288"/>
                </a:cubicBezTo>
                <a:lnTo>
                  <a:pt x="7980100" y="2399795"/>
                </a:lnTo>
                <a:cubicBezTo>
                  <a:pt x="7979497" y="2404288"/>
                  <a:pt x="7971513" y="2402569"/>
                  <a:pt x="7970910" y="2407062"/>
                </a:cubicBezTo>
                <a:cubicBezTo>
                  <a:pt x="7977089" y="2422257"/>
                  <a:pt x="7967899" y="2429523"/>
                  <a:pt x="7966092" y="2443001"/>
                </a:cubicBezTo>
                <a:cubicBezTo>
                  <a:pt x="7974077" y="2444719"/>
                  <a:pt x="7974681" y="2440226"/>
                  <a:pt x="7974681" y="2440226"/>
                </a:cubicBezTo>
                <a:lnTo>
                  <a:pt x="7976485" y="2426749"/>
                </a:lnTo>
                <a:cubicBezTo>
                  <a:pt x="7974077" y="2444719"/>
                  <a:pt x="7980857" y="2455420"/>
                  <a:pt x="7971066" y="2467180"/>
                </a:cubicBezTo>
                <a:cubicBezTo>
                  <a:pt x="7971669" y="2462687"/>
                  <a:pt x="7972873" y="2453703"/>
                  <a:pt x="7963683" y="2460970"/>
                </a:cubicBezTo>
                <a:cubicBezTo>
                  <a:pt x="7963081" y="2465462"/>
                  <a:pt x="7963081" y="2465462"/>
                  <a:pt x="7961274" y="2478938"/>
                </a:cubicBezTo>
                <a:cubicBezTo>
                  <a:pt x="7961274" y="2478938"/>
                  <a:pt x="7969260" y="2480657"/>
                  <a:pt x="7968657" y="2485150"/>
                </a:cubicBezTo>
                <a:lnTo>
                  <a:pt x="7966849" y="2498626"/>
                </a:lnTo>
                <a:cubicBezTo>
                  <a:pt x="7974834" y="2500344"/>
                  <a:pt x="7974834" y="2500344"/>
                  <a:pt x="7974834" y="2500344"/>
                </a:cubicBezTo>
                <a:cubicBezTo>
                  <a:pt x="7974834" y="2500344"/>
                  <a:pt x="7974834" y="2500344"/>
                  <a:pt x="7974231" y="2504836"/>
                </a:cubicBezTo>
                <a:cubicBezTo>
                  <a:pt x="7973629" y="2509329"/>
                  <a:pt x="7973027" y="2513821"/>
                  <a:pt x="7972425" y="2518313"/>
                </a:cubicBezTo>
                <a:cubicBezTo>
                  <a:pt x="7972425" y="2518313"/>
                  <a:pt x="7971823" y="2522805"/>
                  <a:pt x="7971823" y="2522805"/>
                </a:cubicBezTo>
                <a:cubicBezTo>
                  <a:pt x="7970015" y="2536281"/>
                  <a:pt x="7960829" y="2543549"/>
                  <a:pt x="7960225" y="2548041"/>
                </a:cubicBezTo>
                <a:cubicBezTo>
                  <a:pt x="7960225" y="2548041"/>
                  <a:pt x="7960829" y="2543549"/>
                  <a:pt x="7960829" y="2543549"/>
                </a:cubicBezTo>
                <a:cubicBezTo>
                  <a:pt x="7960225" y="2548041"/>
                  <a:pt x="7951639" y="2550815"/>
                  <a:pt x="7950435" y="2559800"/>
                </a:cubicBezTo>
                <a:cubicBezTo>
                  <a:pt x="7949833" y="2564291"/>
                  <a:pt x="7949229" y="2568784"/>
                  <a:pt x="7949229" y="2568784"/>
                </a:cubicBezTo>
                <a:cubicBezTo>
                  <a:pt x="7949229" y="2568784"/>
                  <a:pt x="7949833" y="2564291"/>
                  <a:pt x="7957817" y="2566009"/>
                </a:cubicBezTo>
                <a:cubicBezTo>
                  <a:pt x="7957817" y="2566009"/>
                  <a:pt x="7957817" y="2566009"/>
                  <a:pt x="7958419" y="2561517"/>
                </a:cubicBezTo>
                <a:cubicBezTo>
                  <a:pt x="7956612" y="2574994"/>
                  <a:pt x="7956612" y="2574994"/>
                  <a:pt x="7963392" y="2585698"/>
                </a:cubicBezTo>
                <a:cubicBezTo>
                  <a:pt x="7973183" y="2573940"/>
                  <a:pt x="7976796" y="2546985"/>
                  <a:pt x="7980411" y="2520030"/>
                </a:cubicBezTo>
                <a:cubicBezTo>
                  <a:pt x="7981012" y="2515539"/>
                  <a:pt x="7981012" y="2515539"/>
                  <a:pt x="7988995" y="2517257"/>
                </a:cubicBezTo>
                <a:cubicBezTo>
                  <a:pt x="7985382" y="2544210"/>
                  <a:pt x="7983575" y="2557687"/>
                  <a:pt x="7971979" y="2582923"/>
                </a:cubicBezTo>
                <a:cubicBezTo>
                  <a:pt x="7971979" y="2582923"/>
                  <a:pt x="7971375" y="2587416"/>
                  <a:pt x="7971375" y="2587416"/>
                </a:cubicBezTo>
                <a:cubicBezTo>
                  <a:pt x="7971375" y="2587416"/>
                  <a:pt x="7970171" y="2596400"/>
                  <a:pt x="7970171" y="2596400"/>
                </a:cubicBezTo>
                <a:cubicBezTo>
                  <a:pt x="7970171" y="2596400"/>
                  <a:pt x="7968365" y="2609877"/>
                  <a:pt x="7967161" y="2618862"/>
                </a:cubicBezTo>
                <a:cubicBezTo>
                  <a:pt x="7958573" y="2621634"/>
                  <a:pt x="7958573" y="2621634"/>
                  <a:pt x="7958573" y="2621634"/>
                </a:cubicBezTo>
                <a:cubicBezTo>
                  <a:pt x="7957369" y="2630620"/>
                  <a:pt x="7957369" y="2630620"/>
                  <a:pt x="7956165" y="2639604"/>
                </a:cubicBezTo>
                <a:cubicBezTo>
                  <a:pt x="7948181" y="2637886"/>
                  <a:pt x="7946375" y="2651365"/>
                  <a:pt x="7945170" y="2660349"/>
                </a:cubicBezTo>
                <a:cubicBezTo>
                  <a:pt x="7944567" y="2664840"/>
                  <a:pt x="7943965" y="2669332"/>
                  <a:pt x="7943363" y="2673826"/>
                </a:cubicBezTo>
                <a:cubicBezTo>
                  <a:pt x="7942761" y="2678317"/>
                  <a:pt x="7942159" y="2682809"/>
                  <a:pt x="7941557" y="2687302"/>
                </a:cubicBezTo>
                <a:cubicBezTo>
                  <a:pt x="7949539" y="2689020"/>
                  <a:pt x="7950143" y="2684527"/>
                  <a:pt x="7950143" y="2684527"/>
                </a:cubicBezTo>
                <a:cubicBezTo>
                  <a:pt x="7948937" y="2693511"/>
                  <a:pt x="7939147" y="2705270"/>
                  <a:pt x="7945927" y="2715974"/>
                </a:cubicBezTo>
                <a:lnTo>
                  <a:pt x="7945323" y="2720466"/>
                </a:lnTo>
                <a:lnTo>
                  <a:pt x="7944723" y="2724958"/>
                </a:lnTo>
                <a:lnTo>
                  <a:pt x="7944120" y="2729451"/>
                </a:lnTo>
                <a:lnTo>
                  <a:pt x="7942915" y="2738436"/>
                </a:lnTo>
                <a:cubicBezTo>
                  <a:pt x="7950900" y="2740154"/>
                  <a:pt x="7952104" y="2731169"/>
                  <a:pt x="7952104" y="2731169"/>
                </a:cubicBezTo>
                <a:cubicBezTo>
                  <a:pt x="7955115" y="2708707"/>
                  <a:pt x="7958127" y="2686246"/>
                  <a:pt x="7960535" y="2668277"/>
                </a:cubicBezTo>
                <a:cubicBezTo>
                  <a:pt x="7969121" y="2665502"/>
                  <a:pt x="7960535" y="2668277"/>
                  <a:pt x="7968519" y="2669995"/>
                </a:cubicBezTo>
                <a:lnTo>
                  <a:pt x="7971530" y="2647533"/>
                </a:lnTo>
                <a:cubicBezTo>
                  <a:pt x="7971530" y="2647533"/>
                  <a:pt x="7979515" y="2649251"/>
                  <a:pt x="7979515" y="2649251"/>
                </a:cubicBezTo>
                <a:cubicBezTo>
                  <a:pt x="7983885" y="2677923"/>
                  <a:pt x="7972891" y="2698666"/>
                  <a:pt x="7970482" y="2716637"/>
                </a:cubicBezTo>
                <a:cubicBezTo>
                  <a:pt x="7971084" y="2712143"/>
                  <a:pt x="7979068" y="2713860"/>
                  <a:pt x="7979669" y="2709370"/>
                </a:cubicBezTo>
                <a:cubicBezTo>
                  <a:pt x="7979068" y="2713860"/>
                  <a:pt x="7978465" y="2718354"/>
                  <a:pt x="7977863" y="2722847"/>
                </a:cubicBezTo>
                <a:cubicBezTo>
                  <a:pt x="7975455" y="2740815"/>
                  <a:pt x="7982837" y="2747027"/>
                  <a:pt x="7980427" y="2764995"/>
                </a:cubicBezTo>
                <a:cubicBezTo>
                  <a:pt x="7979224" y="2773980"/>
                  <a:pt x="7969431" y="2785739"/>
                  <a:pt x="7967023" y="2803707"/>
                </a:cubicBezTo>
                <a:cubicBezTo>
                  <a:pt x="7975609" y="2800934"/>
                  <a:pt x="7976213" y="2796441"/>
                  <a:pt x="7975609" y="2800934"/>
                </a:cubicBezTo>
                <a:cubicBezTo>
                  <a:pt x="7973803" y="2814410"/>
                  <a:pt x="7970190" y="2841364"/>
                  <a:pt x="7968986" y="2850349"/>
                </a:cubicBezTo>
                <a:lnTo>
                  <a:pt x="7967179" y="2863826"/>
                </a:lnTo>
                <a:cubicBezTo>
                  <a:pt x="7975163" y="2865544"/>
                  <a:pt x="7975163" y="2865544"/>
                  <a:pt x="7975163" y="2865544"/>
                </a:cubicBezTo>
                <a:cubicBezTo>
                  <a:pt x="7975163" y="2865544"/>
                  <a:pt x="7974562" y="2870036"/>
                  <a:pt x="7974562" y="2870036"/>
                </a:cubicBezTo>
                <a:cubicBezTo>
                  <a:pt x="7973960" y="2874529"/>
                  <a:pt x="7973960" y="2874529"/>
                  <a:pt x="7973960" y="2874529"/>
                </a:cubicBezTo>
                <a:cubicBezTo>
                  <a:pt x="7973357" y="2879020"/>
                  <a:pt x="7973357" y="2879020"/>
                  <a:pt x="7973357" y="2879020"/>
                </a:cubicBezTo>
                <a:cubicBezTo>
                  <a:pt x="7963565" y="2890779"/>
                  <a:pt x="7959953" y="2917734"/>
                  <a:pt x="7968539" y="2914960"/>
                </a:cubicBezTo>
                <a:cubicBezTo>
                  <a:pt x="7967335" y="2923943"/>
                  <a:pt x="7967335" y="2923943"/>
                  <a:pt x="7975319" y="2925660"/>
                </a:cubicBezTo>
                <a:cubicBezTo>
                  <a:pt x="7974716" y="2930154"/>
                  <a:pt x="7966131" y="2932928"/>
                  <a:pt x="7965529" y="2937421"/>
                </a:cubicBezTo>
                <a:cubicBezTo>
                  <a:pt x="7971705" y="2952616"/>
                  <a:pt x="7968693" y="2975077"/>
                  <a:pt x="7967489" y="2984062"/>
                </a:cubicBezTo>
                <a:cubicBezTo>
                  <a:pt x="7957097" y="3000313"/>
                  <a:pt x="7963273" y="3015507"/>
                  <a:pt x="7960865" y="3033477"/>
                </a:cubicBezTo>
                <a:cubicBezTo>
                  <a:pt x="7959058" y="3046954"/>
                  <a:pt x="7957251" y="3060431"/>
                  <a:pt x="7954841" y="3078399"/>
                </a:cubicBezTo>
                <a:cubicBezTo>
                  <a:pt x="7954841" y="3078399"/>
                  <a:pt x="7954239" y="3082892"/>
                  <a:pt x="7953637" y="3087386"/>
                </a:cubicBezTo>
                <a:cubicBezTo>
                  <a:pt x="7953035" y="3091876"/>
                  <a:pt x="7952435" y="3096369"/>
                  <a:pt x="7951229" y="3105354"/>
                </a:cubicBezTo>
                <a:cubicBezTo>
                  <a:pt x="7950627" y="3109845"/>
                  <a:pt x="7950627" y="3109845"/>
                  <a:pt x="7950024" y="3114338"/>
                </a:cubicBezTo>
                <a:cubicBezTo>
                  <a:pt x="7948821" y="3123323"/>
                  <a:pt x="7947615" y="3132308"/>
                  <a:pt x="7946411" y="3141291"/>
                </a:cubicBezTo>
                <a:cubicBezTo>
                  <a:pt x="7945809" y="3145783"/>
                  <a:pt x="7945809" y="3145783"/>
                  <a:pt x="7945206" y="3150277"/>
                </a:cubicBezTo>
                <a:cubicBezTo>
                  <a:pt x="7944605" y="3154769"/>
                  <a:pt x="7944003" y="3159262"/>
                  <a:pt x="7944003" y="3159262"/>
                </a:cubicBezTo>
                <a:cubicBezTo>
                  <a:pt x="7943400" y="3163754"/>
                  <a:pt x="7944003" y="3159262"/>
                  <a:pt x="7943400" y="3163754"/>
                </a:cubicBezTo>
                <a:cubicBezTo>
                  <a:pt x="7950783" y="3169964"/>
                  <a:pt x="7941593" y="3177229"/>
                  <a:pt x="7940991" y="3181722"/>
                </a:cubicBezTo>
                <a:cubicBezTo>
                  <a:pt x="7939787" y="3190708"/>
                  <a:pt x="7947170" y="3196918"/>
                  <a:pt x="7945964" y="3205902"/>
                </a:cubicBezTo>
                <a:lnTo>
                  <a:pt x="7947170" y="3196918"/>
                </a:lnTo>
                <a:cubicBezTo>
                  <a:pt x="7954550" y="3203128"/>
                  <a:pt x="7953345" y="3212114"/>
                  <a:pt x="7952743" y="3216605"/>
                </a:cubicBezTo>
                <a:cubicBezTo>
                  <a:pt x="7952141" y="3221097"/>
                  <a:pt x="7950335" y="3234575"/>
                  <a:pt x="7949129" y="3243559"/>
                </a:cubicBezTo>
                <a:cubicBezTo>
                  <a:pt x="7948529" y="3248051"/>
                  <a:pt x="7938737" y="3259810"/>
                  <a:pt x="7937533" y="3268794"/>
                </a:cubicBezTo>
                <a:cubicBezTo>
                  <a:pt x="7936931" y="3273286"/>
                  <a:pt x="7936931" y="3273286"/>
                  <a:pt x="7936329" y="3277779"/>
                </a:cubicBezTo>
                <a:cubicBezTo>
                  <a:pt x="7934522" y="3291256"/>
                  <a:pt x="7933920" y="3295749"/>
                  <a:pt x="7932716" y="3304733"/>
                </a:cubicBezTo>
                <a:lnTo>
                  <a:pt x="7930307" y="3322703"/>
                </a:lnTo>
                <a:cubicBezTo>
                  <a:pt x="7931511" y="3313717"/>
                  <a:pt x="7924731" y="3303014"/>
                  <a:pt x="7924129" y="3307508"/>
                </a:cubicBezTo>
                <a:cubicBezTo>
                  <a:pt x="7924129" y="3307508"/>
                  <a:pt x="7924129" y="3307508"/>
                  <a:pt x="7923526" y="3312000"/>
                </a:cubicBezTo>
                <a:cubicBezTo>
                  <a:pt x="7923526" y="3312000"/>
                  <a:pt x="7922923" y="3316493"/>
                  <a:pt x="7922923" y="3316493"/>
                </a:cubicBezTo>
                <a:lnTo>
                  <a:pt x="7921117" y="3329969"/>
                </a:lnTo>
                <a:cubicBezTo>
                  <a:pt x="7921719" y="3325477"/>
                  <a:pt x="7929704" y="3327196"/>
                  <a:pt x="7930307" y="3322703"/>
                </a:cubicBezTo>
                <a:lnTo>
                  <a:pt x="7926091" y="3354149"/>
                </a:lnTo>
                <a:cubicBezTo>
                  <a:pt x="7925789" y="3356393"/>
                  <a:pt x="7925337" y="3359764"/>
                  <a:pt x="7925037" y="3362009"/>
                </a:cubicBezTo>
                <a:lnTo>
                  <a:pt x="7924887" y="3363132"/>
                </a:lnTo>
                <a:lnTo>
                  <a:pt x="7925529" y="3385152"/>
                </a:lnTo>
                <a:cubicBezTo>
                  <a:pt x="7924456" y="3404638"/>
                  <a:pt x="7919657" y="3417470"/>
                  <a:pt x="7923837" y="3432234"/>
                </a:cubicBezTo>
                <a:cubicBezTo>
                  <a:pt x="7923535" y="3434482"/>
                  <a:pt x="7923385" y="3435605"/>
                  <a:pt x="7922311" y="3435953"/>
                </a:cubicBezTo>
                <a:lnTo>
                  <a:pt x="7917262" y="3435278"/>
                </a:lnTo>
                <a:lnTo>
                  <a:pt x="7916193" y="3443264"/>
                </a:lnTo>
                <a:cubicBezTo>
                  <a:pt x="7916193" y="3443264"/>
                  <a:pt x="7915590" y="3447752"/>
                  <a:pt x="7915590" y="3447752"/>
                </a:cubicBezTo>
                <a:cubicBezTo>
                  <a:pt x="7915590" y="3447752"/>
                  <a:pt x="7913593" y="3447324"/>
                  <a:pt x="7911598" y="3446894"/>
                </a:cubicBezTo>
                <a:lnTo>
                  <a:pt x="7910437" y="3446646"/>
                </a:lnTo>
                <a:lnTo>
                  <a:pt x="7910073" y="3450650"/>
                </a:lnTo>
                <a:lnTo>
                  <a:pt x="7910282" y="3462385"/>
                </a:lnTo>
                <a:lnTo>
                  <a:pt x="7915325" y="3465247"/>
                </a:lnTo>
                <a:lnTo>
                  <a:pt x="7910335" y="3465393"/>
                </a:lnTo>
                <a:lnTo>
                  <a:pt x="7910433" y="3470948"/>
                </a:lnTo>
                <a:cubicBezTo>
                  <a:pt x="7909229" y="3479934"/>
                  <a:pt x="7909229" y="3479934"/>
                  <a:pt x="7908025" y="3488918"/>
                </a:cubicBezTo>
                <a:cubicBezTo>
                  <a:pt x="7900039" y="3487199"/>
                  <a:pt x="7900641" y="3482707"/>
                  <a:pt x="7900039" y="3487199"/>
                </a:cubicBezTo>
                <a:cubicBezTo>
                  <a:pt x="7894503" y="3482541"/>
                  <a:pt x="7898627" y="3474763"/>
                  <a:pt x="7897666" y="3470438"/>
                </a:cubicBezTo>
                <a:lnTo>
                  <a:pt x="7896289" y="3469179"/>
                </a:lnTo>
                <a:lnTo>
                  <a:pt x="7892395" y="3498226"/>
                </a:lnTo>
                <a:cubicBezTo>
                  <a:pt x="7889986" y="3516194"/>
                  <a:pt x="7886975" y="3538655"/>
                  <a:pt x="7885167" y="3552133"/>
                </a:cubicBezTo>
                <a:cubicBezTo>
                  <a:pt x="7884565" y="3556625"/>
                  <a:pt x="7883361" y="3565611"/>
                  <a:pt x="7882759" y="3570101"/>
                </a:cubicBezTo>
                <a:cubicBezTo>
                  <a:pt x="7882459" y="3572349"/>
                  <a:pt x="7882307" y="3573472"/>
                  <a:pt x="7881235" y="3573819"/>
                </a:cubicBezTo>
                <a:lnTo>
                  <a:pt x="7875638" y="3573071"/>
                </a:lnTo>
                <a:lnTo>
                  <a:pt x="7875764" y="3579023"/>
                </a:lnTo>
                <a:lnTo>
                  <a:pt x="7875375" y="3581560"/>
                </a:lnTo>
                <a:lnTo>
                  <a:pt x="7879051" y="3590102"/>
                </a:lnTo>
                <a:cubicBezTo>
                  <a:pt x="7879447" y="3594809"/>
                  <a:pt x="7878844" y="3599302"/>
                  <a:pt x="7878543" y="3601548"/>
                </a:cubicBezTo>
                <a:cubicBezTo>
                  <a:pt x="7878543" y="3601548"/>
                  <a:pt x="7878543" y="3601548"/>
                  <a:pt x="7877941" y="3606040"/>
                </a:cubicBezTo>
                <a:lnTo>
                  <a:pt x="7876264" y="3618554"/>
                </a:lnTo>
                <a:lnTo>
                  <a:pt x="7879433" y="3613861"/>
                </a:lnTo>
                <a:cubicBezTo>
                  <a:pt x="7881401" y="3607343"/>
                  <a:pt x="7878053" y="3599681"/>
                  <a:pt x="7878958" y="3592935"/>
                </a:cubicBezTo>
                <a:cubicBezTo>
                  <a:pt x="7887725" y="3585563"/>
                  <a:pt x="7888931" y="3576566"/>
                  <a:pt x="7890741" y="3563075"/>
                </a:cubicBezTo>
                <a:lnTo>
                  <a:pt x="7896454" y="3561062"/>
                </a:lnTo>
                <a:lnTo>
                  <a:pt x="7895238" y="3565778"/>
                </a:lnTo>
                <a:cubicBezTo>
                  <a:pt x="7894276" y="3569329"/>
                  <a:pt x="7893569" y="3572792"/>
                  <a:pt x="7893461" y="3576314"/>
                </a:cubicBezTo>
                <a:lnTo>
                  <a:pt x="7895285" y="3587190"/>
                </a:lnTo>
                <a:lnTo>
                  <a:pt x="7895361" y="3586627"/>
                </a:lnTo>
                <a:cubicBezTo>
                  <a:pt x="7895587" y="3584941"/>
                  <a:pt x="7895889" y="3582692"/>
                  <a:pt x="7895889" y="3582692"/>
                </a:cubicBezTo>
                <a:cubicBezTo>
                  <a:pt x="7902845" y="3588817"/>
                  <a:pt x="7902243" y="3593316"/>
                  <a:pt x="7901035" y="3602312"/>
                </a:cubicBezTo>
                <a:cubicBezTo>
                  <a:pt x="7900433" y="3606810"/>
                  <a:pt x="7900433" y="3606810"/>
                  <a:pt x="7892873" y="3605183"/>
                </a:cubicBezTo>
                <a:cubicBezTo>
                  <a:pt x="7892873" y="3605183"/>
                  <a:pt x="7893476" y="3600684"/>
                  <a:pt x="7893476" y="3600684"/>
                </a:cubicBezTo>
                <a:cubicBezTo>
                  <a:pt x="7885313" y="3603557"/>
                  <a:pt x="7882900" y="3621550"/>
                  <a:pt x="7882298" y="3626047"/>
                </a:cubicBezTo>
                <a:cubicBezTo>
                  <a:pt x="7882298" y="3626047"/>
                  <a:pt x="7882449" y="3624924"/>
                  <a:pt x="7881654" y="3623598"/>
                </a:cubicBezTo>
                <a:lnTo>
                  <a:pt x="7876027" y="3620322"/>
                </a:lnTo>
                <a:lnTo>
                  <a:pt x="7875532" y="3624011"/>
                </a:lnTo>
                <a:cubicBezTo>
                  <a:pt x="7874931" y="3628503"/>
                  <a:pt x="7874931" y="3628503"/>
                  <a:pt x="7874328" y="3632994"/>
                </a:cubicBezTo>
                <a:cubicBezTo>
                  <a:pt x="7874779" y="3629625"/>
                  <a:pt x="7879723" y="3627222"/>
                  <a:pt x="7881913" y="3628128"/>
                </a:cubicBezTo>
                <a:lnTo>
                  <a:pt x="7882915" y="3630220"/>
                </a:lnTo>
                <a:lnTo>
                  <a:pt x="7882765" y="3631343"/>
                </a:lnTo>
                <a:cubicBezTo>
                  <a:pt x="7882463" y="3633589"/>
                  <a:pt x="7882011" y="3636957"/>
                  <a:pt x="7881711" y="3639206"/>
                </a:cubicBezTo>
                <a:cubicBezTo>
                  <a:pt x="7880506" y="3648192"/>
                  <a:pt x="7873123" y="3641978"/>
                  <a:pt x="7872521" y="3646471"/>
                </a:cubicBezTo>
                <a:lnTo>
                  <a:pt x="7870714" y="3659949"/>
                </a:lnTo>
                <a:lnTo>
                  <a:pt x="7867101" y="3686902"/>
                </a:lnTo>
                <a:cubicBezTo>
                  <a:pt x="7867101" y="3686902"/>
                  <a:pt x="7867402" y="3684657"/>
                  <a:pt x="7868701" y="3682624"/>
                </a:cubicBezTo>
                <a:lnTo>
                  <a:pt x="7873015" y="3680928"/>
                </a:lnTo>
                <a:lnTo>
                  <a:pt x="7875140" y="3674459"/>
                </a:lnTo>
                <a:lnTo>
                  <a:pt x="7873727" y="3668108"/>
                </a:lnTo>
                <a:cubicBezTo>
                  <a:pt x="7872108" y="3664871"/>
                  <a:pt x="7870413" y="3662195"/>
                  <a:pt x="7870714" y="3659949"/>
                </a:cubicBezTo>
                <a:cubicBezTo>
                  <a:pt x="7870111" y="3664440"/>
                  <a:pt x="7870714" y="3659949"/>
                  <a:pt x="7878699" y="3661667"/>
                </a:cubicBezTo>
                <a:cubicBezTo>
                  <a:pt x="7878097" y="3666159"/>
                  <a:pt x="7877495" y="3670650"/>
                  <a:pt x="7876893" y="3675143"/>
                </a:cubicBezTo>
                <a:cubicBezTo>
                  <a:pt x="7876893" y="3675143"/>
                  <a:pt x="7876893" y="3675143"/>
                  <a:pt x="7876290" y="3679638"/>
                </a:cubicBezTo>
                <a:lnTo>
                  <a:pt x="7875557" y="3676335"/>
                </a:lnTo>
                <a:lnTo>
                  <a:pt x="7875061" y="3680025"/>
                </a:lnTo>
                <a:lnTo>
                  <a:pt x="7875047" y="3680125"/>
                </a:lnTo>
                <a:lnTo>
                  <a:pt x="7876290" y="3679638"/>
                </a:lnTo>
                <a:cubicBezTo>
                  <a:pt x="7874484" y="3693113"/>
                  <a:pt x="7873279" y="3702096"/>
                  <a:pt x="7872075" y="3711082"/>
                </a:cubicBezTo>
                <a:cubicBezTo>
                  <a:pt x="7880661" y="3708305"/>
                  <a:pt x="7881865" y="3699323"/>
                  <a:pt x="7882467" y="3694830"/>
                </a:cubicBezTo>
                <a:lnTo>
                  <a:pt x="7879455" y="3717292"/>
                </a:lnTo>
                <a:cubicBezTo>
                  <a:pt x="7877047" y="3735260"/>
                  <a:pt x="7875240" y="3748738"/>
                  <a:pt x="7872832" y="3766706"/>
                </a:cubicBezTo>
                <a:cubicBezTo>
                  <a:pt x="7872229" y="3771201"/>
                  <a:pt x="7871627" y="3775691"/>
                  <a:pt x="7871025" y="3780183"/>
                </a:cubicBezTo>
                <a:cubicBezTo>
                  <a:pt x="7870423" y="3784676"/>
                  <a:pt x="7870423" y="3784676"/>
                  <a:pt x="7870423" y="3784676"/>
                </a:cubicBezTo>
                <a:cubicBezTo>
                  <a:pt x="7869821" y="3789169"/>
                  <a:pt x="7869821" y="3789169"/>
                  <a:pt x="7869218" y="3793661"/>
                </a:cubicBezTo>
                <a:lnTo>
                  <a:pt x="7868616" y="3798154"/>
                </a:lnTo>
                <a:lnTo>
                  <a:pt x="7868014" y="3802645"/>
                </a:lnTo>
                <a:lnTo>
                  <a:pt x="7867411" y="3807141"/>
                </a:lnTo>
                <a:cubicBezTo>
                  <a:pt x="7866809" y="3811629"/>
                  <a:pt x="7866809" y="3811629"/>
                  <a:pt x="7866207" y="3816122"/>
                </a:cubicBezTo>
                <a:cubicBezTo>
                  <a:pt x="7863797" y="3834091"/>
                  <a:pt x="7861991" y="3847568"/>
                  <a:pt x="7859582" y="3865537"/>
                </a:cubicBezTo>
                <a:cubicBezTo>
                  <a:pt x="7859582" y="3865537"/>
                  <a:pt x="7858378" y="3874522"/>
                  <a:pt x="7850393" y="3872805"/>
                </a:cubicBezTo>
                <a:cubicBezTo>
                  <a:pt x="7850996" y="3868311"/>
                  <a:pt x="7852200" y="3859327"/>
                  <a:pt x="7852200" y="3859327"/>
                </a:cubicBezTo>
                <a:cubicBezTo>
                  <a:pt x="7852803" y="3854834"/>
                  <a:pt x="7852803" y="3854834"/>
                  <a:pt x="7852803" y="3854834"/>
                </a:cubicBezTo>
                <a:cubicBezTo>
                  <a:pt x="7852803" y="3854834"/>
                  <a:pt x="7853405" y="3850342"/>
                  <a:pt x="7846023" y="3844132"/>
                </a:cubicBezTo>
                <a:cubicBezTo>
                  <a:pt x="7845421" y="3848624"/>
                  <a:pt x="7844217" y="3857609"/>
                  <a:pt x="7835631" y="3860382"/>
                </a:cubicBezTo>
                <a:cubicBezTo>
                  <a:pt x="7835029" y="3864875"/>
                  <a:pt x="7835029" y="3864875"/>
                  <a:pt x="7833823" y="3873860"/>
                </a:cubicBezTo>
                <a:cubicBezTo>
                  <a:pt x="7833221" y="3878352"/>
                  <a:pt x="7833823" y="3873860"/>
                  <a:pt x="7833221" y="3878352"/>
                </a:cubicBezTo>
                <a:cubicBezTo>
                  <a:pt x="7833221" y="3878352"/>
                  <a:pt x="7832017" y="3887338"/>
                  <a:pt x="7831415" y="3891829"/>
                </a:cubicBezTo>
                <a:cubicBezTo>
                  <a:pt x="7839398" y="3893546"/>
                  <a:pt x="7838796" y="3898041"/>
                  <a:pt x="7838796" y="3898041"/>
                </a:cubicBezTo>
                <a:cubicBezTo>
                  <a:pt x="7838796" y="3898041"/>
                  <a:pt x="7839398" y="3893546"/>
                  <a:pt x="7839398" y="3893546"/>
                </a:cubicBezTo>
                <a:cubicBezTo>
                  <a:pt x="7839398" y="3893546"/>
                  <a:pt x="7840000" y="3889055"/>
                  <a:pt x="7840000" y="3889055"/>
                </a:cubicBezTo>
                <a:cubicBezTo>
                  <a:pt x="7840603" y="3884562"/>
                  <a:pt x="7840603" y="3884562"/>
                  <a:pt x="7841205" y="3880070"/>
                </a:cubicBezTo>
                <a:lnTo>
                  <a:pt x="7841807" y="3875578"/>
                </a:lnTo>
                <a:cubicBezTo>
                  <a:pt x="7840603" y="3884562"/>
                  <a:pt x="7846781" y="3899758"/>
                  <a:pt x="7844975" y="3913235"/>
                </a:cubicBezTo>
                <a:cubicBezTo>
                  <a:pt x="7836991" y="3911518"/>
                  <a:pt x="7837591" y="3907023"/>
                  <a:pt x="7837591" y="3907023"/>
                </a:cubicBezTo>
                <a:lnTo>
                  <a:pt x="7829277" y="3920026"/>
                </a:lnTo>
                <a:lnTo>
                  <a:pt x="7828725" y="3919561"/>
                </a:lnTo>
                <a:lnTo>
                  <a:pt x="7831773" y="3912128"/>
                </a:lnTo>
                <a:cubicBezTo>
                  <a:pt x="7833299" y="3908410"/>
                  <a:pt x="7833901" y="3903919"/>
                  <a:pt x="7830813" y="3896321"/>
                </a:cubicBezTo>
                <a:lnTo>
                  <a:pt x="7829608" y="3905305"/>
                </a:lnTo>
                <a:cubicBezTo>
                  <a:pt x="7821623" y="3903589"/>
                  <a:pt x="7828404" y="3914291"/>
                  <a:pt x="7820419" y="3912574"/>
                </a:cubicBezTo>
                <a:cubicBezTo>
                  <a:pt x="7820419" y="3912574"/>
                  <a:pt x="7820419" y="3912574"/>
                  <a:pt x="7819817" y="3917064"/>
                </a:cubicBezTo>
                <a:cubicBezTo>
                  <a:pt x="7819817" y="3917064"/>
                  <a:pt x="7827801" y="3918784"/>
                  <a:pt x="7827801" y="3918784"/>
                </a:cubicBezTo>
                <a:lnTo>
                  <a:pt x="7828725" y="3919561"/>
                </a:lnTo>
                <a:lnTo>
                  <a:pt x="7827200" y="3923275"/>
                </a:lnTo>
                <a:lnTo>
                  <a:pt x="7829277" y="3920026"/>
                </a:lnTo>
                <a:lnTo>
                  <a:pt x="7835183" y="3924994"/>
                </a:lnTo>
                <a:cubicBezTo>
                  <a:pt x="7832774" y="3942963"/>
                  <a:pt x="7829763" y="3965423"/>
                  <a:pt x="7826751" y="3987886"/>
                </a:cubicBezTo>
                <a:cubicBezTo>
                  <a:pt x="7826149" y="3992380"/>
                  <a:pt x="7825547" y="3996869"/>
                  <a:pt x="7824945" y="4001362"/>
                </a:cubicBezTo>
                <a:cubicBezTo>
                  <a:pt x="7824342" y="4005854"/>
                  <a:pt x="7830521" y="4021050"/>
                  <a:pt x="7821332" y="4028316"/>
                </a:cubicBezTo>
                <a:lnTo>
                  <a:pt x="7824342" y="4005854"/>
                </a:lnTo>
                <a:cubicBezTo>
                  <a:pt x="7824945" y="4001362"/>
                  <a:pt x="7817563" y="3995151"/>
                  <a:pt x="7818767" y="3986166"/>
                </a:cubicBezTo>
                <a:cubicBezTo>
                  <a:pt x="7816961" y="3999644"/>
                  <a:pt x="7823138" y="4014838"/>
                  <a:pt x="7813347" y="4026598"/>
                </a:cubicBezTo>
                <a:cubicBezTo>
                  <a:pt x="7812745" y="4031090"/>
                  <a:pt x="7811541" y="4040077"/>
                  <a:pt x="7810939" y="4044569"/>
                </a:cubicBezTo>
                <a:cubicBezTo>
                  <a:pt x="7817718" y="4055270"/>
                  <a:pt x="7819524" y="4041793"/>
                  <a:pt x="7818321" y="4050779"/>
                </a:cubicBezTo>
                <a:cubicBezTo>
                  <a:pt x="7826305" y="4052496"/>
                  <a:pt x="7826305" y="4052496"/>
                  <a:pt x="7826907" y="4048003"/>
                </a:cubicBezTo>
                <a:cubicBezTo>
                  <a:pt x="7825101" y="4061480"/>
                  <a:pt x="7815911" y="4068747"/>
                  <a:pt x="7822692" y="4079450"/>
                </a:cubicBezTo>
                <a:cubicBezTo>
                  <a:pt x="7822692" y="4079450"/>
                  <a:pt x="7822692" y="4079450"/>
                  <a:pt x="7814706" y="4077733"/>
                </a:cubicBezTo>
                <a:cubicBezTo>
                  <a:pt x="7822089" y="4083943"/>
                  <a:pt x="7822089" y="4083943"/>
                  <a:pt x="7821487" y="4088435"/>
                </a:cubicBezTo>
                <a:cubicBezTo>
                  <a:pt x="7821487" y="4088435"/>
                  <a:pt x="7821487" y="4088435"/>
                  <a:pt x="7820885" y="4092926"/>
                </a:cubicBezTo>
                <a:lnTo>
                  <a:pt x="7819095" y="4106279"/>
                </a:lnTo>
                <a:lnTo>
                  <a:pt x="7819078" y="4106404"/>
                </a:lnTo>
                <a:lnTo>
                  <a:pt x="7819089" y="4106330"/>
                </a:lnTo>
                <a:lnTo>
                  <a:pt x="7818702" y="4109210"/>
                </a:lnTo>
                <a:cubicBezTo>
                  <a:pt x="7818325" y="4112018"/>
                  <a:pt x="7817874" y="4115386"/>
                  <a:pt x="7817874" y="4115386"/>
                </a:cubicBezTo>
                <a:cubicBezTo>
                  <a:pt x="7809286" y="4118161"/>
                  <a:pt x="7809889" y="4113669"/>
                  <a:pt x="7810491" y="4109177"/>
                </a:cubicBezTo>
                <a:cubicBezTo>
                  <a:pt x="7810190" y="4111423"/>
                  <a:pt x="7809738" y="4114791"/>
                  <a:pt x="7808289" y="4117948"/>
                </a:cubicBezTo>
                <a:lnTo>
                  <a:pt x="7807125" y="4119011"/>
                </a:lnTo>
                <a:lnTo>
                  <a:pt x="7806539" y="4123386"/>
                </a:lnTo>
                <a:lnTo>
                  <a:pt x="7804465" y="4121440"/>
                </a:lnTo>
                <a:lnTo>
                  <a:pt x="7803136" y="4122653"/>
                </a:lnTo>
                <a:lnTo>
                  <a:pt x="7806539" y="4123386"/>
                </a:lnTo>
                <a:cubicBezTo>
                  <a:pt x="7806539" y="4123386"/>
                  <a:pt x="7806539" y="4123386"/>
                  <a:pt x="7805936" y="4127878"/>
                </a:cubicBezTo>
                <a:cubicBezTo>
                  <a:pt x="7805936" y="4127878"/>
                  <a:pt x="7805335" y="4132371"/>
                  <a:pt x="7805335" y="4132371"/>
                </a:cubicBezTo>
                <a:cubicBezTo>
                  <a:pt x="7804732" y="4136863"/>
                  <a:pt x="7804130" y="4141354"/>
                  <a:pt x="7803528" y="4145849"/>
                </a:cubicBezTo>
                <a:cubicBezTo>
                  <a:pt x="7795542" y="4144132"/>
                  <a:pt x="7796145" y="4139636"/>
                  <a:pt x="7796145" y="4139636"/>
                </a:cubicBezTo>
                <a:lnTo>
                  <a:pt x="7794941" y="4148622"/>
                </a:lnTo>
                <a:lnTo>
                  <a:pt x="7792261" y="4145907"/>
                </a:lnTo>
                <a:lnTo>
                  <a:pt x="7792097" y="4146815"/>
                </a:lnTo>
                <a:cubicBezTo>
                  <a:pt x="7790346" y="4152217"/>
                  <a:pt x="7787597" y="4157402"/>
                  <a:pt x="7786694" y="4164141"/>
                </a:cubicBezTo>
                <a:cubicBezTo>
                  <a:pt x="7794679" y="4165859"/>
                  <a:pt x="7795282" y="4161366"/>
                  <a:pt x="7795282" y="4161366"/>
                </a:cubicBezTo>
                <a:lnTo>
                  <a:pt x="7797087" y="4147889"/>
                </a:lnTo>
                <a:cubicBezTo>
                  <a:pt x="7794679" y="4165859"/>
                  <a:pt x="7801458" y="4176560"/>
                  <a:pt x="7791667" y="4188320"/>
                </a:cubicBezTo>
                <a:cubicBezTo>
                  <a:pt x="7792269" y="4183829"/>
                  <a:pt x="7793475" y="4174843"/>
                  <a:pt x="7784285" y="4182108"/>
                </a:cubicBezTo>
                <a:cubicBezTo>
                  <a:pt x="7783683" y="4186601"/>
                  <a:pt x="7783683" y="4186601"/>
                  <a:pt x="7781875" y="4200079"/>
                </a:cubicBezTo>
                <a:cubicBezTo>
                  <a:pt x="7781875" y="4200079"/>
                  <a:pt x="7789861" y="4201797"/>
                  <a:pt x="7789259" y="4206290"/>
                </a:cubicBezTo>
                <a:lnTo>
                  <a:pt x="7787451" y="4219768"/>
                </a:lnTo>
                <a:cubicBezTo>
                  <a:pt x="7795435" y="4221485"/>
                  <a:pt x="7795435" y="4221485"/>
                  <a:pt x="7795435" y="4221485"/>
                </a:cubicBezTo>
                <a:cubicBezTo>
                  <a:pt x="7795435" y="4221485"/>
                  <a:pt x="7795435" y="4221485"/>
                  <a:pt x="7794833" y="4225976"/>
                </a:cubicBezTo>
                <a:cubicBezTo>
                  <a:pt x="7794231" y="4230469"/>
                  <a:pt x="7793629" y="4234961"/>
                  <a:pt x="7793026" y="4239454"/>
                </a:cubicBezTo>
                <a:cubicBezTo>
                  <a:pt x="7793026" y="4239454"/>
                  <a:pt x="7792424" y="4243945"/>
                  <a:pt x="7792424" y="4243945"/>
                </a:cubicBezTo>
                <a:cubicBezTo>
                  <a:pt x="7790617" y="4257422"/>
                  <a:pt x="7781430" y="4264690"/>
                  <a:pt x="7780828" y="4269182"/>
                </a:cubicBezTo>
                <a:cubicBezTo>
                  <a:pt x="7780828" y="4269182"/>
                  <a:pt x="7781430" y="4264690"/>
                  <a:pt x="7781430" y="4264690"/>
                </a:cubicBezTo>
                <a:lnTo>
                  <a:pt x="7778949" y="4267903"/>
                </a:lnTo>
                <a:lnTo>
                  <a:pt x="7778679" y="4269913"/>
                </a:lnTo>
                <a:cubicBezTo>
                  <a:pt x="7778078" y="4274406"/>
                  <a:pt x="7778078" y="4274406"/>
                  <a:pt x="7777475" y="4278899"/>
                </a:cubicBezTo>
                <a:lnTo>
                  <a:pt x="7776873" y="4283391"/>
                </a:lnTo>
                <a:cubicBezTo>
                  <a:pt x="7776873" y="4283391"/>
                  <a:pt x="7777475" y="4278899"/>
                  <a:pt x="7785461" y="4280617"/>
                </a:cubicBezTo>
                <a:lnTo>
                  <a:pt x="7786665" y="4271631"/>
                </a:lnTo>
                <a:lnTo>
                  <a:pt x="7790423" y="4290723"/>
                </a:lnTo>
                <a:lnTo>
                  <a:pt x="7794819" y="4279702"/>
                </a:lnTo>
                <a:cubicBezTo>
                  <a:pt x="7797399" y="4268128"/>
                  <a:pt x="7799205" y="4254648"/>
                  <a:pt x="7801012" y="4241171"/>
                </a:cubicBezTo>
                <a:cubicBezTo>
                  <a:pt x="7801614" y="4236679"/>
                  <a:pt x="7801614" y="4236679"/>
                  <a:pt x="7809597" y="4238398"/>
                </a:cubicBezTo>
                <a:cubicBezTo>
                  <a:pt x="7805983" y="4265351"/>
                  <a:pt x="7804177" y="4278827"/>
                  <a:pt x="7792580" y="4304064"/>
                </a:cubicBezTo>
                <a:cubicBezTo>
                  <a:pt x="7792580" y="4304064"/>
                  <a:pt x="7791978" y="4308557"/>
                  <a:pt x="7791978" y="4308557"/>
                </a:cubicBezTo>
                <a:cubicBezTo>
                  <a:pt x="7791978" y="4308557"/>
                  <a:pt x="7790773" y="4317542"/>
                  <a:pt x="7790773" y="4317542"/>
                </a:cubicBezTo>
                <a:cubicBezTo>
                  <a:pt x="7790773" y="4317542"/>
                  <a:pt x="7788967" y="4331018"/>
                  <a:pt x="7787761" y="4340001"/>
                </a:cubicBezTo>
                <a:cubicBezTo>
                  <a:pt x="7779175" y="4342774"/>
                  <a:pt x="7779175" y="4342774"/>
                  <a:pt x="7779175" y="4342774"/>
                </a:cubicBezTo>
                <a:cubicBezTo>
                  <a:pt x="7777971" y="4351761"/>
                  <a:pt x="7777971" y="4351761"/>
                  <a:pt x="7776766" y="4360745"/>
                </a:cubicBezTo>
                <a:lnTo>
                  <a:pt x="7770984" y="4365318"/>
                </a:lnTo>
                <a:lnTo>
                  <a:pt x="7774017" y="4365971"/>
                </a:lnTo>
                <a:cubicBezTo>
                  <a:pt x="7772211" y="4379447"/>
                  <a:pt x="7771609" y="4383941"/>
                  <a:pt x="7770405" y="4392923"/>
                </a:cubicBezTo>
                <a:cubicBezTo>
                  <a:pt x="7770405" y="4392923"/>
                  <a:pt x="7768559" y="4391372"/>
                  <a:pt x="7766713" y="4389818"/>
                </a:cubicBezTo>
                <a:lnTo>
                  <a:pt x="7764863" y="4388263"/>
                </a:lnTo>
                <a:lnTo>
                  <a:pt x="7763965" y="4394967"/>
                </a:lnTo>
                <a:cubicBezTo>
                  <a:pt x="7763363" y="4399458"/>
                  <a:pt x="7762761" y="4403950"/>
                  <a:pt x="7762157" y="4408443"/>
                </a:cubicBezTo>
                <a:cubicBezTo>
                  <a:pt x="7770141" y="4410160"/>
                  <a:pt x="7770743" y="4405668"/>
                  <a:pt x="7770743" y="4405668"/>
                </a:cubicBezTo>
                <a:lnTo>
                  <a:pt x="7767352" y="4415692"/>
                </a:lnTo>
                <a:lnTo>
                  <a:pt x="7765586" y="4428862"/>
                </a:lnTo>
                <a:lnTo>
                  <a:pt x="7764327" y="4428012"/>
                </a:lnTo>
                <a:lnTo>
                  <a:pt x="7764157" y="4428950"/>
                </a:lnTo>
                <a:cubicBezTo>
                  <a:pt x="7764173" y="4431696"/>
                  <a:pt x="7764833" y="4434439"/>
                  <a:pt x="7766528" y="4437114"/>
                </a:cubicBezTo>
                <a:lnTo>
                  <a:pt x="7765925" y="4441606"/>
                </a:lnTo>
                <a:lnTo>
                  <a:pt x="7765324" y="4446098"/>
                </a:lnTo>
                <a:lnTo>
                  <a:pt x="7764721" y="4450593"/>
                </a:lnTo>
                <a:lnTo>
                  <a:pt x="7763516" y="4459577"/>
                </a:lnTo>
                <a:cubicBezTo>
                  <a:pt x="7771501" y="4461295"/>
                  <a:pt x="7772705" y="4452308"/>
                  <a:pt x="7772705" y="4452308"/>
                </a:cubicBezTo>
                <a:cubicBezTo>
                  <a:pt x="7775718" y="4429847"/>
                  <a:pt x="7778729" y="4407387"/>
                  <a:pt x="7781137" y="4389417"/>
                </a:cubicBezTo>
                <a:cubicBezTo>
                  <a:pt x="7789723" y="4386644"/>
                  <a:pt x="7781137" y="4389417"/>
                  <a:pt x="7789121" y="4391136"/>
                </a:cubicBezTo>
                <a:lnTo>
                  <a:pt x="7792131" y="4368673"/>
                </a:lnTo>
                <a:cubicBezTo>
                  <a:pt x="7792131" y="4368673"/>
                  <a:pt x="7800117" y="4370393"/>
                  <a:pt x="7800117" y="4370393"/>
                </a:cubicBezTo>
                <a:cubicBezTo>
                  <a:pt x="7804487" y="4399064"/>
                  <a:pt x="7793493" y="4419808"/>
                  <a:pt x="7791083" y="4437779"/>
                </a:cubicBezTo>
                <a:cubicBezTo>
                  <a:pt x="7791685" y="4433283"/>
                  <a:pt x="7799669" y="4435003"/>
                  <a:pt x="7800271" y="4430510"/>
                </a:cubicBezTo>
                <a:cubicBezTo>
                  <a:pt x="7799669" y="4435003"/>
                  <a:pt x="7799067" y="4439493"/>
                  <a:pt x="7798465" y="4443989"/>
                </a:cubicBezTo>
                <a:cubicBezTo>
                  <a:pt x="7796056" y="4461956"/>
                  <a:pt x="7803439" y="4468167"/>
                  <a:pt x="7801029" y="4486136"/>
                </a:cubicBezTo>
                <a:cubicBezTo>
                  <a:pt x="7799825" y="4495120"/>
                  <a:pt x="7790033" y="4506879"/>
                  <a:pt x="7787625" y="4524848"/>
                </a:cubicBezTo>
                <a:cubicBezTo>
                  <a:pt x="7796212" y="4522073"/>
                  <a:pt x="7796815" y="4517581"/>
                  <a:pt x="7796212" y="4522073"/>
                </a:cubicBezTo>
                <a:cubicBezTo>
                  <a:pt x="7794405" y="4535552"/>
                  <a:pt x="7790792" y="4562503"/>
                  <a:pt x="7789587" y="4571489"/>
                </a:cubicBezTo>
                <a:lnTo>
                  <a:pt x="7787779" y="4584967"/>
                </a:lnTo>
                <a:cubicBezTo>
                  <a:pt x="7795766" y="4586683"/>
                  <a:pt x="7795766" y="4586683"/>
                  <a:pt x="7795766" y="4586683"/>
                </a:cubicBezTo>
                <a:cubicBezTo>
                  <a:pt x="7795766" y="4586683"/>
                  <a:pt x="7795164" y="4591178"/>
                  <a:pt x="7795164" y="4591178"/>
                </a:cubicBezTo>
                <a:cubicBezTo>
                  <a:pt x="7794561" y="4595670"/>
                  <a:pt x="7794561" y="4595670"/>
                  <a:pt x="7794561" y="4595670"/>
                </a:cubicBezTo>
                <a:cubicBezTo>
                  <a:pt x="7793959" y="4600161"/>
                  <a:pt x="7793959" y="4600161"/>
                  <a:pt x="7793959" y="4600161"/>
                </a:cubicBezTo>
                <a:cubicBezTo>
                  <a:pt x="7784167" y="4611919"/>
                  <a:pt x="7780555" y="4638874"/>
                  <a:pt x="7789141" y="4636100"/>
                </a:cubicBezTo>
                <a:cubicBezTo>
                  <a:pt x="7787935" y="4645083"/>
                  <a:pt x="7787935" y="4645083"/>
                  <a:pt x="7795921" y="4646800"/>
                </a:cubicBezTo>
                <a:cubicBezTo>
                  <a:pt x="7795319" y="4651296"/>
                  <a:pt x="7786733" y="4654068"/>
                  <a:pt x="7786131" y="4658561"/>
                </a:cubicBezTo>
                <a:cubicBezTo>
                  <a:pt x="7792307" y="4673757"/>
                  <a:pt x="7789295" y="4696217"/>
                  <a:pt x="7788091" y="4705203"/>
                </a:cubicBezTo>
                <a:cubicBezTo>
                  <a:pt x="7777697" y="4721454"/>
                  <a:pt x="7783875" y="4736649"/>
                  <a:pt x="7781467" y="4754618"/>
                </a:cubicBezTo>
                <a:cubicBezTo>
                  <a:pt x="7779659" y="4768095"/>
                  <a:pt x="7777852" y="4781570"/>
                  <a:pt x="7775443" y="4799539"/>
                </a:cubicBezTo>
                <a:cubicBezTo>
                  <a:pt x="7775443" y="4799539"/>
                  <a:pt x="7774841" y="4804031"/>
                  <a:pt x="7774239" y="4808526"/>
                </a:cubicBezTo>
                <a:cubicBezTo>
                  <a:pt x="7773638" y="4813018"/>
                  <a:pt x="7773035" y="4817510"/>
                  <a:pt x="7771830" y="4826495"/>
                </a:cubicBezTo>
                <a:cubicBezTo>
                  <a:pt x="7771229" y="4830985"/>
                  <a:pt x="7771229" y="4830985"/>
                  <a:pt x="7770625" y="4835479"/>
                </a:cubicBezTo>
                <a:cubicBezTo>
                  <a:pt x="7769421" y="4844463"/>
                  <a:pt x="7768217" y="4853449"/>
                  <a:pt x="7767013" y="4862434"/>
                </a:cubicBezTo>
                <a:cubicBezTo>
                  <a:pt x="7766411" y="4866923"/>
                  <a:pt x="7766411" y="4866923"/>
                  <a:pt x="7765807" y="4871417"/>
                </a:cubicBezTo>
                <a:cubicBezTo>
                  <a:pt x="7765205" y="4875909"/>
                  <a:pt x="7764603" y="4880404"/>
                  <a:pt x="7764603" y="4880404"/>
                </a:cubicBezTo>
                <a:cubicBezTo>
                  <a:pt x="7764001" y="4884895"/>
                  <a:pt x="7764603" y="4880404"/>
                  <a:pt x="7764001" y="4884895"/>
                </a:cubicBezTo>
                <a:cubicBezTo>
                  <a:pt x="7771385" y="4891105"/>
                  <a:pt x="7762195" y="4898370"/>
                  <a:pt x="7761593" y="4902863"/>
                </a:cubicBezTo>
                <a:cubicBezTo>
                  <a:pt x="7760388" y="4911848"/>
                  <a:pt x="7767771" y="4918059"/>
                  <a:pt x="7766565" y="4927042"/>
                </a:cubicBezTo>
                <a:lnTo>
                  <a:pt x="7767771" y="4918059"/>
                </a:lnTo>
                <a:cubicBezTo>
                  <a:pt x="7775151" y="4924269"/>
                  <a:pt x="7773947" y="4933254"/>
                  <a:pt x="7773345" y="4937745"/>
                </a:cubicBezTo>
                <a:cubicBezTo>
                  <a:pt x="7772743" y="4942237"/>
                  <a:pt x="7770936" y="4955715"/>
                  <a:pt x="7769732" y="4964698"/>
                </a:cubicBezTo>
                <a:cubicBezTo>
                  <a:pt x="7769129" y="4969193"/>
                  <a:pt x="7759339" y="4980951"/>
                  <a:pt x="7758135" y="4989933"/>
                </a:cubicBezTo>
                <a:cubicBezTo>
                  <a:pt x="7757533" y="4994430"/>
                  <a:pt x="7757533" y="4994430"/>
                  <a:pt x="7756931" y="4998921"/>
                </a:cubicBezTo>
                <a:cubicBezTo>
                  <a:pt x="7755124" y="5012395"/>
                  <a:pt x="7754521" y="5016888"/>
                  <a:pt x="7753317" y="5025874"/>
                </a:cubicBezTo>
                <a:lnTo>
                  <a:pt x="7750908" y="5043843"/>
                </a:lnTo>
                <a:cubicBezTo>
                  <a:pt x="7752113" y="5034858"/>
                  <a:pt x="7745332" y="5024154"/>
                  <a:pt x="7744731" y="5028647"/>
                </a:cubicBezTo>
                <a:cubicBezTo>
                  <a:pt x="7744731" y="5028647"/>
                  <a:pt x="7744731" y="5028647"/>
                  <a:pt x="7744128" y="5033141"/>
                </a:cubicBezTo>
                <a:cubicBezTo>
                  <a:pt x="7744128" y="5033141"/>
                  <a:pt x="7743525" y="5037633"/>
                  <a:pt x="7743525" y="5037633"/>
                </a:cubicBezTo>
                <a:lnTo>
                  <a:pt x="7741719" y="5051109"/>
                </a:lnTo>
                <a:cubicBezTo>
                  <a:pt x="7742321" y="5046619"/>
                  <a:pt x="7750306" y="5048337"/>
                  <a:pt x="7750908" y="5043843"/>
                </a:cubicBezTo>
                <a:lnTo>
                  <a:pt x="7746693" y="5075289"/>
                </a:lnTo>
                <a:cubicBezTo>
                  <a:pt x="7746392" y="5077534"/>
                  <a:pt x="7745939" y="5080904"/>
                  <a:pt x="7745639" y="5083149"/>
                </a:cubicBezTo>
                <a:lnTo>
                  <a:pt x="7745488" y="5084273"/>
                </a:lnTo>
                <a:lnTo>
                  <a:pt x="7746129" y="5106293"/>
                </a:lnTo>
                <a:cubicBezTo>
                  <a:pt x="7745058" y="5125778"/>
                  <a:pt x="7740258" y="5138610"/>
                  <a:pt x="7744438" y="5153374"/>
                </a:cubicBezTo>
                <a:cubicBezTo>
                  <a:pt x="7743835" y="5157868"/>
                  <a:pt x="7743835" y="5157868"/>
                  <a:pt x="7735852" y="5156150"/>
                </a:cubicBezTo>
                <a:cubicBezTo>
                  <a:pt x="7726663" y="5163415"/>
                  <a:pt x="7732841" y="5178611"/>
                  <a:pt x="7731034" y="5192088"/>
                </a:cubicBezTo>
                <a:cubicBezTo>
                  <a:pt x="7729830" y="5201072"/>
                  <a:pt x="7729830" y="5201072"/>
                  <a:pt x="7728625" y="5210057"/>
                </a:cubicBezTo>
                <a:cubicBezTo>
                  <a:pt x="7720641" y="5208339"/>
                  <a:pt x="7721243" y="5203846"/>
                  <a:pt x="7720641" y="5208339"/>
                </a:cubicBezTo>
                <a:cubicBezTo>
                  <a:pt x="7713259" y="5202129"/>
                  <a:pt x="7723049" y="5190370"/>
                  <a:pt x="7715067" y="5188651"/>
                </a:cubicBezTo>
                <a:cubicBezTo>
                  <a:pt x="7715669" y="5184160"/>
                  <a:pt x="7716271" y="5179669"/>
                  <a:pt x="7716873" y="5175174"/>
                </a:cubicBezTo>
                <a:cubicBezTo>
                  <a:pt x="7716873" y="5175174"/>
                  <a:pt x="7716271" y="5179669"/>
                  <a:pt x="7724255" y="5181386"/>
                </a:cubicBezTo>
                <a:cubicBezTo>
                  <a:pt x="7726663" y="5163415"/>
                  <a:pt x="7729674" y="5140954"/>
                  <a:pt x="7732685" y="5118493"/>
                </a:cubicBezTo>
                <a:cubicBezTo>
                  <a:pt x="7733289" y="5114001"/>
                  <a:pt x="7743682" y="5097750"/>
                  <a:pt x="7737503" y="5082555"/>
                </a:cubicBezTo>
                <a:lnTo>
                  <a:pt x="7741117" y="5055602"/>
                </a:lnTo>
                <a:cubicBezTo>
                  <a:pt x="7739309" y="5069077"/>
                  <a:pt x="7730123" y="5076344"/>
                  <a:pt x="7728919" y="5085328"/>
                </a:cubicBezTo>
                <a:cubicBezTo>
                  <a:pt x="7729521" y="5080837"/>
                  <a:pt x="7730723" y="5071853"/>
                  <a:pt x="7722138" y="5074627"/>
                </a:cubicBezTo>
                <a:cubicBezTo>
                  <a:pt x="7722739" y="5070134"/>
                  <a:pt x="7722739" y="5070134"/>
                  <a:pt x="7723342" y="5065642"/>
                </a:cubicBezTo>
                <a:cubicBezTo>
                  <a:pt x="7723342" y="5065642"/>
                  <a:pt x="7722138" y="5074627"/>
                  <a:pt x="7713549" y="5077399"/>
                </a:cubicBezTo>
                <a:cubicBezTo>
                  <a:pt x="7711743" y="5090877"/>
                  <a:pt x="7709936" y="5104353"/>
                  <a:pt x="7709334" y="5108845"/>
                </a:cubicBezTo>
                <a:cubicBezTo>
                  <a:pt x="7707527" y="5122321"/>
                  <a:pt x="7712501" y="5146501"/>
                  <a:pt x="7701505" y="5167246"/>
                </a:cubicBezTo>
                <a:cubicBezTo>
                  <a:pt x="7703312" y="5153769"/>
                  <a:pt x="7705721" y="5135800"/>
                  <a:pt x="7707527" y="5122321"/>
                </a:cubicBezTo>
                <a:cubicBezTo>
                  <a:pt x="7696533" y="5143066"/>
                  <a:pt x="7694727" y="5156543"/>
                  <a:pt x="7691113" y="5183499"/>
                </a:cubicBezTo>
                <a:cubicBezTo>
                  <a:pt x="7690511" y="5187990"/>
                  <a:pt x="7690511" y="5187990"/>
                  <a:pt x="7689909" y="5192481"/>
                </a:cubicBezTo>
                <a:cubicBezTo>
                  <a:pt x="7688704" y="5201467"/>
                  <a:pt x="7686897" y="5214942"/>
                  <a:pt x="7685692" y="5223928"/>
                </a:cubicBezTo>
                <a:cubicBezTo>
                  <a:pt x="7685089" y="5228420"/>
                  <a:pt x="7685692" y="5223928"/>
                  <a:pt x="7685089" y="5228420"/>
                </a:cubicBezTo>
                <a:cubicBezTo>
                  <a:pt x="7694277" y="5221153"/>
                  <a:pt x="7691267" y="5243613"/>
                  <a:pt x="7690665" y="5248106"/>
                </a:cubicBezTo>
                <a:cubicBezTo>
                  <a:pt x="7698047" y="5254319"/>
                  <a:pt x="7698649" y="5249825"/>
                  <a:pt x="7698047" y="5254319"/>
                </a:cubicBezTo>
                <a:cubicBezTo>
                  <a:pt x="7697445" y="5258811"/>
                  <a:pt x="7697445" y="5258811"/>
                  <a:pt x="7689461" y="5257090"/>
                </a:cubicBezTo>
                <a:cubicBezTo>
                  <a:pt x="7687051" y="5275060"/>
                  <a:pt x="7692025" y="5299241"/>
                  <a:pt x="7682234" y="5310999"/>
                </a:cubicBezTo>
                <a:cubicBezTo>
                  <a:pt x="7681029" y="5319984"/>
                  <a:pt x="7679825" y="5328969"/>
                  <a:pt x="7678620" y="5337954"/>
                </a:cubicBezTo>
                <a:cubicBezTo>
                  <a:pt x="7677415" y="5346937"/>
                  <a:pt x="7675609" y="5360414"/>
                  <a:pt x="7673803" y="5373890"/>
                </a:cubicBezTo>
                <a:cubicBezTo>
                  <a:pt x="7673199" y="5378383"/>
                  <a:pt x="7671995" y="5387368"/>
                  <a:pt x="7671995" y="5387368"/>
                </a:cubicBezTo>
                <a:cubicBezTo>
                  <a:pt x="7671393" y="5391859"/>
                  <a:pt x="7670791" y="5396354"/>
                  <a:pt x="7670188" y="5400844"/>
                </a:cubicBezTo>
                <a:cubicBezTo>
                  <a:pt x="7669587" y="5405338"/>
                  <a:pt x="7668984" y="5409830"/>
                  <a:pt x="7667779" y="5418815"/>
                </a:cubicBezTo>
                <a:cubicBezTo>
                  <a:pt x="7667779" y="5418815"/>
                  <a:pt x="7658592" y="5426081"/>
                  <a:pt x="7657991" y="5430573"/>
                </a:cubicBezTo>
                <a:cubicBezTo>
                  <a:pt x="7657388" y="5435065"/>
                  <a:pt x="7665974" y="5432293"/>
                  <a:pt x="7665372" y="5436782"/>
                </a:cubicBezTo>
                <a:cubicBezTo>
                  <a:pt x="7664166" y="5445768"/>
                  <a:pt x="7664769" y="5441275"/>
                  <a:pt x="7662962" y="5454753"/>
                </a:cubicBezTo>
                <a:cubicBezTo>
                  <a:pt x="7662962" y="5454753"/>
                  <a:pt x="7654979" y="5453035"/>
                  <a:pt x="7654377" y="5457527"/>
                </a:cubicBezTo>
                <a:cubicBezTo>
                  <a:pt x="7653774" y="5462018"/>
                  <a:pt x="7662359" y="5459247"/>
                  <a:pt x="7661757" y="5463736"/>
                </a:cubicBezTo>
                <a:cubicBezTo>
                  <a:pt x="7653172" y="5466513"/>
                  <a:pt x="7651365" y="5479990"/>
                  <a:pt x="7650161" y="5488973"/>
                </a:cubicBezTo>
                <a:cubicBezTo>
                  <a:pt x="7650161" y="5488973"/>
                  <a:pt x="7649558" y="5493466"/>
                  <a:pt x="7649558" y="5493466"/>
                </a:cubicBezTo>
                <a:cubicBezTo>
                  <a:pt x="7649558" y="5493466"/>
                  <a:pt x="7648957" y="5497957"/>
                  <a:pt x="7648957" y="5497957"/>
                </a:cubicBezTo>
                <a:cubicBezTo>
                  <a:pt x="7648355" y="5502451"/>
                  <a:pt x="7648355" y="5502451"/>
                  <a:pt x="7647751" y="5506943"/>
                </a:cubicBezTo>
                <a:cubicBezTo>
                  <a:pt x="7647151" y="5511434"/>
                  <a:pt x="7645945" y="5520419"/>
                  <a:pt x="7644741" y="5529404"/>
                </a:cubicBezTo>
                <a:lnTo>
                  <a:pt x="7642488" y="5546207"/>
                </a:lnTo>
                <a:lnTo>
                  <a:pt x="7645299" y="5545299"/>
                </a:lnTo>
                <a:cubicBezTo>
                  <a:pt x="7645599" y="5543053"/>
                  <a:pt x="7645901" y="5540807"/>
                  <a:pt x="7649592" y="5543914"/>
                </a:cubicBezTo>
                <a:lnTo>
                  <a:pt x="7650194" y="5539419"/>
                </a:lnTo>
                <a:cubicBezTo>
                  <a:pt x="7651399" y="5530436"/>
                  <a:pt x="7650797" y="5534928"/>
                  <a:pt x="7652000" y="5525944"/>
                </a:cubicBezTo>
                <a:cubicBezTo>
                  <a:pt x="7652603" y="5521452"/>
                  <a:pt x="7652603" y="5521452"/>
                  <a:pt x="7653808" y="5512467"/>
                </a:cubicBezTo>
                <a:cubicBezTo>
                  <a:pt x="7652000" y="5525944"/>
                  <a:pt x="7653808" y="5512467"/>
                  <a:pt x="7661790" y="5514186"/>
                </a:cubicBezTo>
                <a:lnTo>
                  <a:pt x="7662393" y="5509691"/>
                </a:lnTo>
                <a:cubicBezTo>
                  <a:pt x="7662393" y="5509691"/>
                  <a:pt x="7662393" y="5509691"/>
                  <a:pt x="7662995" y="5505202"/>
                </a:cubicBezTo>
                <a:cubicBezTo>
                  <a:pt x="7662995" y="5505202"/>
                  <a:pt x="7663296" y="5502954"/>
                  <a:pt x="7663522" y="5501269"/>
                </a:cubicBezTo>
                <a:lnTo>
                  <a:pt x="7663597" y="5500709"/>
                </a:lnTo>
                <a:lnTo>
                  <a:pt x="7672391" y="5488734"/>
                </a:lnTo>
                <a:cubicBezTo>
                  <a:pt x="7673991" y="5484457"/>
                  <a:pt x="7674593" y="5479965"/>
                  <a:pt x="7675196" y="5475473"/>
                </a:cubicBezTo>
                <a:cubicBezTo>
                  <a:pt x="7675799" y="5470979"/>
                  <a:pt x="7677003" y="5461997"/>
                  <a:pt x="7677605" y="5457504"/>
                </a:cubicBezTo>
                <a:cubicBezTo>
                  <a:pt x="7678207" y="5453011"/>
                  <a:pt x="7678809" y="5448519"/>
                  <a:pt x="7670825" y="5446801"/>
                </a:cubicBezTo>
                <a:cubicBezTo>
                  <a:pt x="7671427" y="5442308"/>
                  <a:pt x="7680013" y="5439536"/>
                  <a:pt x="7680615" y="5435043"/>
                </a:cubicBezTo>
                <a:cubicBezTo>
                  <a:pt x="7680615" y="5435043"/>
                  <a:pt x="7683515" y="5428734"/>
                  <a:pt x="7686188" y="5424108"/>
                </a:cubicBezTo>
                <a:lnTo>
                  <a:pt x="7686741" y="5424001"/>
                </a:lnTo>
                <a:lnTo>
                  <a:pt x="7690300" y="5412158"/>
                </a:lnTo>
                <a:cubicBezTo>
                  <a:pt x="7693019" y="5406381"/>
                  <a:pt x="7695663" y="5401165"/>
                  <a:pt x="7696869" y="5392169"/>
                </a:cubicBezTo>
                <a:lnTo>
                  <a:pt x="7695663" y="5401166"/>
                </a:lnTo>
                <a:cubicBezTo>
                  <a:pt x="7693855" y="5414660"/>
                  <a:pt x="7692045" y="5428155"/>
                  <a:pt x="7690839" y="5437149"/>
                </a:cubicBezTo>
                <a:cubicBezTo>
                  <a:pt x="7690839" y="5437149"/>
                  <a:pt x="7690839" y="5437149"/>
                  <a:pt x="7689894" y="5436946"/>
                </a:cubicBezTo>
                <a:lnTo>
                  <a:pt x="7688612" y="5436670"/>
                </a:lnTo>
                <a:lnTo>
                  <a:pt x="7688599" y="5436760"/>
                </a:lnTo>
                <a:cubicBezTo>
                  <a:pt x="7686190" y="5454729"/>
                  <a:pt x="7683782" y="5472697"/>
                  <a:pt x="7673389" y="5488948"/>
                </a:cubicBezTo>
                <a:cubicBezTo>
                  <a:pt x="7672787" y="5493440"/>
                  <a:pt x="7680770" y="5495158"/>
                  <a:pt x="7680168" y="5499653"/>
                </a:cubicBezTo>
                <a:cubicBezTo>
                  <a:pt x="7679566" y="5504146"/>
                  <a:pt x="7678963" y="5508637"/>
                  <a:pt x="7678963" y="5508637"/>
                </a:cubicBezTo>
                <a:cubicBezTo>
                  <a:pt x="7675952" y="5531097"/>
                  <a:pt x="7667367" y="5533872"/>
                  <a:pt x="7673543" y="5549067"/>
                </a:cubicBezTo>
                <a:cubicBezTo>
                  <a:pt x="7674145" y="5544574"/>
                  <a:pt x="7672339" y="5558052"/>
                  <a:pt x="7680323" y="5559770"/>
                </a:cubicBezTo>
                <a:lnTo>
                  <a:pt x="7677915" y="5577738"/>
                </a:lnTo>
                <a:cubicBezTo>
                  <a:pt x="7677915" y="5577738"/>
                  <a:pt x="7677313" y="5582232"/>
                  <a:pt x="7677313" y="5582232"/>
                </a:cubicBezTo>
                <a:lnTo>
                  <a:pt x="7676711" y="5586724"/>
                </a:lnTo>
                <a:cubicBezTo>
                  <a:pt x="7676711" y="5586724"/>
                  <a:pt x="7676109" y="5591216"/>
                  <a:pt x="7676109" y="5591216"/>
                </a:cubicBezTo>
                <a:cubicBezTo>
                  <a:pt x="7674903" y="5600200"/>
                  <a:pt x="7673699" y="5609185"/>
                  <a:pt x="7681683" y="5610903"/>
                </a:cubicBezTo>
                <a:lnTo>
                  <a:pt x="7682887" y="5601919"/>
                </a:lnTo>
                <a:cubicBezTo>
                  <a:pt x="7689667" y="5612622"/>
                  <a:pt x="7697651" y="5614339"/>
                  <a:pt x="7699459" y="5600862"/>
                </a:cubicBezTo>
                <a:lnTo>
                  <a:pt x="7696447" y="5623323"/>
                </a:lnTo>
                <a:cubicBezTo>
                  <a:pt x="7695845" y="5627815"/>
                  <a:pt x="7695845" y="5627815"/>
                  <a:pt x="7695243" y="5632307"/>
                </a:cubicBezTo>
                <a:lnTo>
                  <a:pt x="7694436" y="5638320"/>
                </a:lnTo>
                <a:lnTo>
                  <a:pt x="7696326" y="5637478"/>
                </a:lnTo>
                <a:cubicBezTo>
                  <a:pt x="7698549" y="5636223"/>
                  <a:pt x="7700846" y="5634406"/>
                  <a:pt x="7701146" y="5632160"/>
                </a:cubicBezTo>
                <a:cubicBezTo>
                  <a:pt x="7709733" y="5629385"/>
                  <a:pt x="7710937" y="5620400"/>
                  <a:pt x="7709733" y="5629385"/>
                </a:cubicBezTo>
                <a:cubicBezTo>
                  <a:pt x="7709131" y="5633878"/>
                  <a:pt x="7708529" y="5638371"/>
                  <a:pt x="7707927" y="5642863"/>
                </a:cubicBezTo>
                <a:cubicBezTo>
                  <a:pt x="7707927" y="5642863"/>
                  <a:pt x="7718321" y="5626613"/>
                  <a:pt x="7715912" y="5644580"/>
                </a:cubicBezTo>
                <a:cubicBezTo>
                  <a:pt x="7714707" y="5653566"/>
                  <a:pt x="7704313" y="5669817"/>
                  <a:pt x="7696327" y="5668099"/>
                </a:cubicBezTo>
                <a:cubicBezTo>
                  <a:pt x="7695725" y="5672590"/>
                  <a:pt x="7695125" y="5677082"/>
                  <a:pt x="7694521" y="5681575"/>
                </a:cubicBezTo>
                <a:cubicBezTo>
                  <a:pt x="7687141" y="5675365"/>
                  <a:pt x="7685937" y="5684350"/>
                  <a:pt x="7685335" y="5688842"/>
                </a:cubicBezTo>
                <a:cubicBezTo>
                  <a:pt x="7684129" y="5697826"/>
                  <a:pt x="7682925" y="5706811"/>
                  <a:pt x="7691511" y="5704036"/>
                </a:cubicBezTo>
                <a:cubicBezTo>
                  <a:pt x="7691511" y="5704036"/>
                  <a:pt x="7690908" y="5708529"/>
                  <a:pt x="7690908" y="5708529"/>
                </a:cubicBezTo>
                <a:cubicBezTo>
                  <a:pt x="7700098" y="5701263"/>
                  <a:pt x="7719077" y="5682237"/>
                  <a:pt x="7728869" y="5670479"/>
                </a:cubicBezTo>
                <a:cubicBezTo>
                  <a:pt x="7728267" y="5674972"/>
                  <a:pt x="7728869" y="5670479"/>
                  <a:pt x="7736250" y="5676689"/>
                </a:cubicBezTo>
                <a:cubicBezTo>
                  <a:pt x="7736852" y="5672197"/>
                  <a:pt x="7737454" y="5667704"/>
                  <a:pt x="7738659" y="5658721"/>
                </a:cubicBezTo>
                <a:cubicBezTo>
                  <a:pt x="7738057" y="5663214"/>
                  <a:pt x="7738659" y="5658721"/>
                  <a:pt x="7747247" y="5655946"/>
                </a:cubicBezTo>
                <a:lnTo>
                  <a:pt x="7746644" y="5660439"/>
                </a:lnTo>
                <a:lnTo>
                  <a:pt x="7746042" y="5664932"/>
                </a:lnTo>
                <a:lnTo>
                  <a:pt x="7745439" y="5669424"/>
                </a:lnTo>
                <a:cubicBezTo>
                  <a:pt x="7745439" y="5669424"/>
                  <a:pt x="7753423" y="5671141"/>
                  <a:pt x="7753423" y="5671141"/>
                </a:cubicBezTo>
                <a:cubicBezTo>
                  <a:pt x="7753423" y="5671141"/>
                  <a:pt x="7753423" y="5671141"/>
                  <a:pt x="7752821" y="5675632"/>
                </a:cubicBezTo>
                <a:lnTo>
                  <a:pt x="7749920" y="5681944"/>
                </a:lnTo>
                <a:lnTo>
                  <a:pt x="7743031" y="5687393"/>
                </a:lnTo>
                <a:cubicBezTo>
                  <a:pt x="7743031" y="5687393"/>
                  <a:pt x="7742429" y="5691885"/>
                  <a:pt x="7742429" y="5691885"/>
                </a:cubicBezTo>
                <a:cubicBezTo>
                  <a:pt x="7742429" y="5691885"/>
                  <a:pt x="7741224" y="5700869"/>
                  <a:pt x="7741224" y="5700869"/>
                </a:cubicBezTo>
                <a:lnTo>
                  <a:pt x="7749920" y="5681944"/>
                </a:lnTo>
                <a:lnTo>
                  <a:pt x="7752219" y="5680127"/>
                </a:lnTo>
                <a:lnTo>
                  <a:pt x="7751616" y="5684618"/>
                </a:lnTo>
                <a:cubicBezTo>
                  <a:pt x="7759601" y="5686335"/>
                  <a:pt x="7760203" y="5681844"/>
                  <a:pt x="7760807" y="5677352"/>
                </a:cubicBezTo>
                <a:cubicBezTo>
                  <a:pt x="7767585" y="5688052"/>
                  <a:pt x="7768789" y="5679069"/>
                  <a:pt x="7768789" y="5679069"/>
                </a:cubicBezTo>
                <a:cubicBezTo>
                  <a:pt x="7768187" y="5683562"/>
                  <a:pt x="7766982" y="5692547"/>
                  <a:pt x="7766380" y="5697038"/>
                </a:cubicBezTo>
                <a:cubicBezTo>
                  <a:pt x="7766380" y="5697038"/>
                  <a:pt x="7774365" y="5698757"/>
                  <a:pt x="7774365" y="5698757"/>
                </a:cubicBezTo>
                <a:cubicBezTo>
                  <a:pt x="7771353" y="5721218"/>
                  <a:pt x="7772557" y="5712234"/>
                  <a:pt x="7779941" y="5718444"/>
                </a:cubicBezTo>
                <a:lnTo>
                  <a:pt x="7779339" y="5722936"/>
                </a:lnTo>
                <a:cubicBezTo>
                  <a:pt x="7771353" y="5721218"/>
                  <a:pt x="7770751" y="5725711"/>
                  <a:pt x="7770751" y="5725711"/>
                </a:cubicBezTo>
                <a:cubicBezTo>
                  <a:pt x="7768343" y="5743679"/>
                  <a:pt x="7766536" y="5757157"/>
                  <a:pt x="7764127" y="5775126"/>
                </a:cubicBezTo>
                <a:cubicBezTo>
                  <a:pt x="7756745" y="5768915"/>
                  <a:pt x="7757347" y="5764422"/>
                  <a:pt x="7757949" y="5759931"/>
                </a:cubicBezTo>
                <a:cubicBezTo>
                  <a:pt x="7757347" y="5764422"/>
                  <a:pt x="7756143" y="5773409"/>
                  <a:pt x="7755541" y="5777900"/>
                </a:cubicBezTo>
                <a:cubicBezTo>
                  <a:pt x="7747556" y="5776184"/>
                  <a:pt x="7748761" y="5767198"/>
                  <a:pt x="7748761" y="5767198"/>
                </a:cubicBezTo>
                <a:lnTo>
                  <a:pt x="7742888" y="5790584"/>
                </a:lnTo>
                <a:lnTo>
                  <a:pt x="7737163" y="5792433"/>
                </a:lnTo>
                <a:lnTo>
                  <a:pt x="7742153" y="5793506"/>
                </a:lnTo>
                <a:lnTo>
                  <a:pt x="7731141" y="5837355"/>
                </a:lnTo>
                <a:cubicBezTo>
                  <a:pt x="7730539" y="5841848"/>
                  <a:pt x="7731743" y="5832864"/>
                  <a:pt x="7739125" y="5839073"/>
                </a:cubicBezTo>
                <a:lnTo>
                  <a:pt x="7740932" y="5825598"/>
                </a:lnTo>
                <a:cubicBezTo>
                  <a:pt x="7740932" y="5825598"/>
                  <a:pt x="7748915" y="5827315"/>
                  <a:pt x="7748313" y="5831807"/>
                </a:cubicBezTo>
                <a:cubicBezTo>
                  <a:pt x="7747109" y="5840793"/>
                  <a:pt x="7747109" y="5840793"/>
                  <a:pt x="7745904" y="5849776"/>
                </a:cubicBezTo>
                <a:cubicBezTo>
                  <a:pt x="7745904" y="5849776"/>
                  <a:pt x="7744699" y="5858761"/>
                  <a:pt x="7744097" y="5863253"/>
                </a:cubicBezTo>
                <a:cubicBezTo>
                  <a:pt x="7743495" y="5867744"/>
                  <a:pt x="7742893" y="5872239"/>
                  <a:pt x="7742291" y="5876730"/>
                </a:cubicBezTo>
                <a:cubicBezTo>
                  <a:pt x="7742291" y="5876730"/>
                  <a:pt x="7750877" y="5873957"/>
                  <a:pt x="7750276" y="5878450"/>
                </a:cubicBezTo>
                <a:cubicBezTo>
                  <a:pt x="7750276" y="5878450"/>
                  <a:pt x="7751480" y="5869463"/>
                  <a:pt x="7752083" y="5864971"/>
                </a:cubicBezTo>
                <a:cubicBezTo>
                  <a:pt x="7759465" y="5871181"/>
                  <a:pt x="7753287" y="5855986"/>
                  <a:pt x="7760670" y="5862199"/>
                </a:cubicBezTo>
                <a:lnTo>
                  <a:pt x="7761273" y="5857704"/>
                </a:lnTo>
                <a:cubicBezTo>
                  <a:pt x="7762477" y="5848721"/>
                  <a:pt x="7761875" y="5853213"/>
                  <a:pt x="7763079" y="5844229"/>
                </a:cubicBezTo>
                <a:cubicBezTo>
                  <a:pt x="7763681" y="5839737"/>
                  <a:pt x="7763681" y="5839737"/>
                  <a:pt x="7764885" y="5830753"/>
                </a:cubicBezTo>
                <a:cubicBezTo>
                  <a:pt x="7763079" y="5844229"/>
                  <a:pt x="7764885" y="5830753"/>
                  <a:pt x="7772868" y="5832470"/>
                </a:cubicBezTo>
                <a:lnTo>
                  <a:pt x="7773471" y="5827977"/>
                </a:lnTo>
                <a:cubicBezTo>
                  <a:pt x="7773471" y="5827977"/>
                  <a:pt x="7773471" y="5827977"/>
                  <a:pt x="7774073" y="5823486"/>
                </a:cubicBezTo>
                <a:cubicBezTo>
                  <a:pt x="7774073" y="5823486"/>
                  <a:pt x="7774375" y="5821240"/>
                  <a:pt x="7774600" y="5819554"/>
                </a:cubicBezTo>
                <a:lnTo>
                  <a:pt x="7774675" y="5818993"/>
                </a:lnTo>
                <a:lnTo>
                  <a:pt x="7783469" y="5807020"/>
                </a:lnTo>
                <a:cubicBezTo>
                  <a:pt x="7785069" y="5802742"/>
                  <a:pt x="7785672" y="5798250"/>
                  <a:pt x="7786274" y="5793759"/>
                </a:cubicBezTo>
                <a:cubicBezTo>
                  <a:pt x="7786876" y="5789264"/>
                  <a:pt x="7788080" y="5780281"/>
                  <a:pt x="7788683" y="5775787"/>
                </a:cubicBezTo>
                <a:cubicBezTo>
                  <a:pt x="7789285" y="5771295"/>
                  <a:pt x="7789887" y="5766803"/>
                  <a:pt x="7781903" y="5765085"/>
                </a:cubicBezTo>
                <a:cubicBezTo>
                  <a:pt x="7782505" y="5760593"/>
                  <a:pt x="7791091" y="5757820"/>
                  <a:pt x="7791693" y="5753327"/>
                </a:cubicBezTo>
                <a:cubicBezTo>
                  <a:pt x="7791693" y="5753327"/>
                  <a:pt x="7803291" y="5728091"/>
                  <a:pt x="7801485" y="5741567"/>
                </a:cubicBezTo>
                <a:cubicBezTo>
                  <a:pt x="7800279" y="5750552"/>
                  <a:pt x="7800881" y="5746059"/>
                  <a:pt x="7799677" y="5755044"/>
                </a:cubicBezTo>
                <a:cubicBezTo>
                  <a:pt x="7797268" y="5773014"/>
                  <a:pt x="7794860" y="5790983"/>
                  <a:pt x="7784467" y="5807234"/>
                </a:cubicBezTo>
                <a:cubicBezTo>
                  <a:pt x="7783865" y="5811727"/>
                  <a:pt x="7791849" y="5813443"/>
                  <a:pt x="7791245" y="5817937"/>
                </a:cubicBezTo>
                <a:cubicBezTo>
                  <a:pt x="7790643" y="5822430"/>
                  <a:pt x="7790041" y="5826922"/>
                  <a:pt x="7790041" y="5826922"/>
                </a:cubicBezTo>
                <a:cubicBezTo>
                  <a:pt x="7787030" y="5849383"/>
                  <a:pt x="7778445" y="5852159"/>
                  <a:pt x="7784621" y="5867351"/>
                </a:cubicBezTo>
                <a:cubicBezTo>
                  <a:pt x="7785223" y="5862859"/>
                  <a:pt x="7783417" y="5876336"/>
                  <a:pt x="7791401" y="5878054"/>
                </a:cubicBezTo>
                <a:lnTo>
                  <a:pt x="7788993" y="5896022"/>
                </a:lnTo>
                <a:cubicBezTo>
                  <a:pt x="7788993" y="5896022"/>
                  <a:pt x="7788391" y="5900516"/>
                  <a:pt x="7788391" y="5900516"/>
                </a:cubicBezTo>
                <a:lnTo>
                  <a:pt x="7787789" y="5905009"/>
                </a:lnTo>
                <a:cubicBezTo>
                  <a:pt x="7787789" y="5905009"/>
                  <a:pt x="7787185" y="5909500"/>
                  <a:pt x="7787185" y="5909500"/>
                </a:cubicBezTo>
                <a:cubicBezTo>
                  <a:pt x="7785983" y="5918485"/>
                  <a:pt x="7784777" y="5927469"/>
                  <a:pt x="7792761" y="5929188"/>
                </a:cubicBezTo>
                <a:lnTo>
                  <a:pt x="7793965" y="5920203"/>
                </a:lnTo>
                <a:cubicBezTo>
                  <a:pt x="7800745" y="5930905"/>
                  <a:pt x="7808729" y="5932623"/>
                  <a:pt x="7810536" y="5919146"/>
                </a:cubicBezTo>
                <a:lnTo>
                  <a:pt x="7807525" y="5941608"/>
                </a:lnTo>
                <a:cubicBezTo>
                  <a:pt x="7806923" y="5946101"/>
                  <a:pt x="7806923" y="5946101"/>
                  <a:pt x="7806321" y="5950592"/>
                </a:cubicBezTo>
                <a:cubicBezTo>
                  <a:pt x="7806321" y="5950592"/>
                  <a:pt x="7805115" y="5959577"/>
                  <a:pt x="7805115" y="5959577"/>
                </a:cubicBezTo>
                <a:cubicBezTo>
                  <a:pt x="7805115" y="5959577"/>
                  <a:pt x="7804513" y="5964069"/>
                  <a:pt x="7804513" y="5964069"/>
                </a:cubicBezTo>
                <a:cubicBezTo>
                  <a:pt x="7804513" y="5964069"/>
                  <a:pt x="7796531" y="5962352"/>
                  <a:pt x="7796531" y="5962352"/>
                </a:cubicBezTo>
                <a:cubicBezTo>
                  <a:pt x="7796531" y="5962352"/>
                  <a:pt x="7796531" y="5962352"/>
                  <a:pt x="7797133" y="5957859"/>
                </a:cubicBezTo>
                <a:cubicBezTo>
                  <a:pt x="7797735" y="5953368"/>
                  <a:pt x="7797133" y="5957859"/>
                  <a:pt x="7798337" y="5948875"/>
                </a:cubicBezTo>
                <a:cubicBezTo>
                  <a:pt x="7798939" y="5944381"/>
                  <a:pt x="7798939" y="5944381"/>
                  <a:pt x="7799541" y="5939891"/>
                </a:cubicBezTo>
                <a:cubicBezTo>
                  <a:pt x="7799541" y="5939891"/>
                  <a:pt x="7799541" y="5939891"/>
                  <a:pt x="7800143" y="5935398"/>
                </a:cubicBezTo>
                <a:cubicBezTo>
                  <a:pt x="7800745" y="5930905"/>
                  <a:pt x="7800143" y="5935398"/>
                  <a:pt x="7790954" y="5942663"/>
                </a:cubicBezTo>
                <a:cubicBezTo>
                  <a:pt x="7797133" y="5957859"/>
                  <a:pt x="7795327" y="5971337"/>
                  <a:pt x="7786136" y="5978602"/>
                </a:cubicBezTo>
                <a:cubicBezTo>
                  <a:pt x="7784329" y="5992079"/>
                  <a:pt x="7783125" y="6001064"/>
                  <a:pt x="7781319" y="6014541"/>
                </a:cubicBezTo>
                <a:cubicBezTo>
                  <a:pt x="7778909" y="6032510"/>
                  <a:pt x="7775898" y="6054970"/>
                  <a:pt x="7774091" y="6068449"/>
                </a:cubicBezTo>
                <a:cubicBezTo>
                  <a:pt x="7773489" y="6072941"/>
                  <a:pt x="7772285" y="6081926"/>
                  <a:pt x="7771683" y="6086416"/>
                </a:cubicBezTo>
                <a:cubicBezTo>
                  <a:pt x="7771081" y="6090910"/>
                  <a:pt x="7771081" y="6090910"/>
                  <a:pt x="7763097" y="6089191"/>
                </a:cubicBezTo>
                <a:cubicBezTo>
                  <a:pt x="7763097" y="6089191"/>
                  <a:pt x="7762495" y="6093684"/>
                  <a:pt x="7762495" y="6093684"/>
                </a:cubicBezTo>
                <a:cubicBezTo>
                  <a:pt x="7769876" y="6099895"/>
                  <a:pt x="7768069" y="6113373"/>
                  <a:pt x="7767467" y="6117864"/>
                </a:cubicBezTo>
                <a:cubicBezTo>
                  <a:pt x="7767467" y="6117864"/>
                  <a:pt x="7767467" y="6117864"/>
                  <a:pt x="7766865" y="6122355"/>
                </a:cubicBezTo>
                <a:cubicBezTo>
                  <a:pt x="7766262" y="6126848"/>
                  <a:pt x="7765059" y="6135833"/>
                  <a:pt x="7764455" y="6140326"/>
                </a:cubicBezTo>
                <a:cubicBezTo>
                  <a:pt x="7763853" y="6144819"/>
                  <a:pt x="7763853" y="6144819"/>
                  <a:pt x="7763251" y="6149309"/>
                </a:cubicBezTo>
                <a:cubicBezTo>
                  <a:pt x="7763703" y="6145941"/>
                  <a:pt x="7768646" y="6143538"/>
                  <a:pt x="7770836" y="6144441"/>
                </a:cubicBezTo>
                <a:lnTo>
                  <a:pt x="7771839" y="6146536"/>
                </a:lnTo>
                <a:lnTo>
                  <a:pt x="7771687" y="6147658"/>
                </a:lnTo>
                <a:cubicBezTo>
                  <a:pt x="7771387" y="6149904"/>
                  <a:pt x="7770936" y="6153274"/>
                  <a:pt x="7770634" y="6155520"/>
                </a:cubicBezTo>
                <a:cubicBezTo>
                  <a:pt x="7769429" y="6164504"/>
                  <a:pt x="7762047" y="6158294"/>
                  <a:pt x="7761445" y="6162787"/>
                </a:cubicBezTo>
                <a:lnTo>
                  <a:pt x="7759638" y="6176265"/>
                </a:lnTo>
                <a:lnTo>
                  <a:pt x="7756025" y="6203217"/>
                </a:lnTo>
                <a:cubicBezTo>
                  <a:pt x="7756025" y="6203217"/>
                  <a:pt x="7757229" y="6194233"/>
                  <a:pt x="7765215" y="6195952"/>
                </a:cubicBezTo>
                <a:cubicBezTo>
                  <a:pt x="7763407" y="6209429"/>
                  <a:pt x="7762203" y="6218412"/>
                  <a:pt x="7760999" y="6227397"/>
                </a:cubicBezTo>
                <a:cubicBezTo>
                  <a:pt x="7769584" y="6224621"/>
                  <a:pt x="7770788" y="6215637"/>
                  <a:pt x="7771391" y="6211146"/>
                </a:cubicBezTo>
                <a:lnTo>
                  <a:pt x="7768379" y="6233608"/>
                </a:lnTo>
                <a:cubicBezTo>
                  <a:pt x="7765971" y="6251576"/>
                  <a:pt x="7764163" y="6265053"/>
                  <a:pt x="7761755" y="6283022"/>
                </a:cubicBezTo>
                <a:cubicBezTo>
                  <a:pt x="7761153" y="6287514"/>
                  <a:pt x="7760551" y="6292007"/>
                  <a:pt x="7759949" y="6296499"/>
                </a:cubicBezTo>
                <a:cubicBezTo>
                  <a:pt x="7759345" y="6300992"/>
                  <a:pt x="7759345" y="6300992"/>
                  <a:pt x="7759345" y="6300992"/>
                </a:cubicBezTo>
                <a:cubicBezTo>
                  <a:pt x="7758743" y="6305485"/>
                  <a:pt x="7758743" y="6305485"/>
                  <a:pt x="7758141" y="6309977"/>
                </a:cubicBezTo>
                <a:lnTo>
                  <a:pt x="7757539" y="6314468"/>
                </a:lnTo>
                <a:lnTo>
                  <a:pt x="7756937" y="6318960"/>
                </a:lnTo>
                <a:lnTo>
                  <a:pt x="7756335" y="6323454"/>
                </a:lnTo>
                <a:cubicBezTo>
                  <a:pt x="7755733" y="6327945"/>
                  <a:pt x="7755733" y="6327945"/>
                  <a:pt x="7755131" y="6332438"/>
                </a:cubicBezTo>
                <a:cubicBezTo>
                  <a:pt x="7752721" y="6350406"/>
                  <a:pt x="7750915" y="6363884"/>
                  <a:pt x="7748505" y="6381852"/>
                </a:cubicBezTo>
                <a:cubicBezTo>
                  <a:pt x="7748505" y="6381852"/>
                  <a:pt x="7747301" y="6390838"/>
                  <a:pt x="7739317" y="6389120"/>
                </a:cubicBezTo>
                <a:cubicBezTo>
                  <a:pt x="7739921" y="6384627"/>
                  <a:pt x="7741125" y="6375643"/>
                  <a:pt x="7741125" y="6375643"/>
                </a:cubicBezTo>
                <a:cubicBezTo>
                  <a:pt x="7741727" y="6371149"/>
                  <a:pt x="7741727" y="6371149"/>
                  <a:pt x="7741727" y="6371149"/>
                </a:cubicBezTo>
                <a:cubicBezTo>
                  <a:pt x="7741727" y="6371149"/>
                  <a:pt x="7742329" y="6366657"/>
                  <a:pt x="7734947" y="6360447"/>
                </a:cubicBezTo>
                <a:cubicBezTo>
                  <a:pt x="7734344" y="6364940"/>
                  <a:pt x="7733140" y="6373925"/>
                  <a:pt x="7724554" y="6376698"/>
                </a:cubicBezTo>
                <a:cubicBezTo>
                  <a:pt x="7723951" y="6381190"/>
                  <a:pt x="7723951" y="6381190"/>
                  <a:pt x="7722748" y="6390175"/>
                </a:cubicBezTo>
                <a:cubicBezTo>
                  <a:pt x="7722145" y="6394668"/>
                  <a:pt x="7722748" y="6390175"/>
                  <a:pt x="7722145" y="6394668"/>
                </a:cubicBezTo>
                <a:cubicBezTo>
                  <a:pt x="7722145" y="6394668"/>
                  <a:pt x="7720941" y="6403654"/>
                  <a:pt x="7720338" y="6408144"/>
                </a:cubicBezTo>
                <a:cubicBezTo>
                  <a:pt x="7728321" y="6409862"/>
                  <a:pt x="7727719" y="6414355"/>
                  <a:pt x="7727719" y="6414355"/>
                </a:cubicBezTo>
                <a:cubicBezTo>
                  <a:pt x="7727719" y="6414355"/>
                  <a:pt x="7728321" y="6409862"/>
                  <a:pt x="7728321" y="6409862"/>
                </a:cubicBezTo>
                <a:cubicBezTo>
                  <a:pt x="7728321" y="6409862"/>
                  <a:pt x="7728924" y="6405371"/>
                  <a:pt x="7728924" y="6405371"/>
                </a:cubicBezTo>
                <a:cubicBezTo>
                  <a:pt x="7729526" y="6400878"/>
                  <a:pt x="7729526" y="6400878"/>
                  <a:pt x="7730129" y="6396385"/>
                </a:cubicBezTo>
                <a:lnTo>
                  <a:pt x="7730730" y="6391894"/>
                </a:lnTo>
                <a:cubicBezTo>
                  <a:pt x="7729526" y="6400878"/>
                  <a:pt x="7735705" y="6416072"/>
                  <a:pt x="7733898" y="6429550"/>
                </a:cubicBezTo>
                <a:cubicBezTo>
                  <a:pt x="7725913" y="6427832"/>
                  <a:pt x="7726515" y="6423338"/>
                  <a:pt x="7726515" y="6423338"/>
                </a:cubicBezTo>
                <a:lnTo>
                  <a:pt x="7718201" y="6436340"/>
                </a:lnTo>
                <a:lnTo>
                  <a:pt x="7717647" y="6435875"/>
                </a:lnTo>
                <a:lnTo>
                  <a:pt x="7720697" y="6428442"/>
                </a:lnTo>
                <a:cubicBezTo>
                  <a:pt x="7722221" y="6424726"/>
                  <a:pt x="7722825" y="6420234"/>
                  <a:pt x="7719736" y="6412637"/>
                </a:cubicBezTo>
                <a:lnTo>
                  <a:pt x="7718531" y="6421621"/>
                </a:lnTo>
                <a:cubicBezTo>
                  <a:pt x="7710547" y="6419904"/>
                  <a:pt x="7717327" y="6430608"/>
                  <a:pt x="7709342" y="6428890"/>
                </a:cubicBezTo>
                <a:cubicBezTo>
                  <a:pt x="7709342" y="6428890"/>
                  <a:pt x="7709342" y="6428890"/>
                  <a:pt x="7708741" y="6433380"/>
                </a:cubicBezTo>
                <a:cubicBezTo>
                  <a:pt x="7708741" y="6433380"/>
                  <a:pt x="7716725" y="6435098"/>
                  <a:pt x="7716725" y="6435098"/>
                </a:cubicBezTo>
                <a:lnTo>
                  <a:pt x="7717647" y="6435875"/>
                </a:lnTo>
                <a:lnTo>
                  <a:pt x="7716123" y="6439590"/>
                </a:lnTo>
                <a:lnTo>
                  <a:pt x="7718201" y="6436340"/>
                </a:lnTo>
                <a:lnTo>
                  <a:pt x="7724107" y="6441308"/>
                </a:lnTo>
                <a:cubicBezTo>
                  <a:pt x="7721697" y="6459278"/>
                  <a:pt x="7718686" y="6481739"/>
                  <a:pt x="7715675" y="6504201"/>
                </a:cubicBezTo>
                <a:cubicBezTo>
                  <a:pt x="7715073" y="6508694"/>
                  <a:pt x="7714470" y="6513185"/>
                  <a:pt x="7713869" y="6517677"/>
                </a:cubicBezTo>
                <a:cubicBezTo>
                  <a:pt x="7713266" y="6522170"/>
                  <a:pt x="7719444" y="6537366"/>
                  <a:pt x="7710255" y="6544630"/>
                </a:cubicBezTo>
                <a:lnTo>
                  <a:pt x="7713266" y="6522170"/>
                </a:lnTo>
                <a:cubicBezTo>
                  <a:pt x="7713869" y="6517677"/>
                  <a:pt x="7706487" y="6511467"/>
                  <a:pt x="7707692" y="6502482"/>
                </a:cubicBezTo>
                <a:cubicBezTo>
                  <a:pt x="7705885" y="6515960"/>
                  <a:pt x="7712061" y="6531154"/>
                  <a:pt x="7702271" y="6542914"/>
                </a:cubicBezTo>
                <a:cubicBezTo>
                  <a:pt x="7701669" y="6547407"/>
                  <a:pt x="7700465" y="6556392"/>
                  <a:pt x="7699863" y="6560883"/>
                </a:cubicBezTo>
                <a:cubicBezTo>
                  <a:pt x="7706641" y="6571585"/>
                  <a:pt x="7708447" y="6558109"/>
                  <a:pt x="7707243" y="6567093"/>
                </a:cubicBezTo>
                <a:cubicBezTo>
                  <a:pt x="7715229" y="6568812"/>
                  <a:pt x="7715229" y="6568812"/>
                  <a:pt x="7715831" y="6564320"/>
                </a:cubicBezTo>
                <a:cubicBezTo>
                  <a:pt x="7714024" y="6577795"/>
                  <a:pt x="7704835" y="6585063"/>
                  <a:pt x="7711615" y="6595766"/>
                </a:cubicBezTo>
                <a:cubicBezTo>
                  <a:pt x="7711615" y="6595766"/>
                  <a:pt x="7711615" y="6595766"/>
                  <a:pt x="7703630" y="6594048"/>
                </a:cubicBezTo>
                <a:cubicBezTo>
                  <a:pt x="7711013" y="6600258"/>
                  <a:pt x="7711013" y="6600258"/>
                  <a:pt x="7710411" y="6604749"/>
                </a:cubicBezTo>
                <a:cubicBezTo>
                  <a:pt x="7710411" y="6604749"/>
                  <a:pt x="7710411" y="6604749"/>
                  <a:pt x="7709809" y="6609241"/>
                </a:cubicBezTo>
                <a:lnTo>
                  <a:pt x="7708068" y="6622228"/>
                </a:lnTo>
                <a:lnTo>
                  <a:pt x="7708013" y="6622636"/>
                </a:lnTo>
                <a:lnTo>
                  <a:pt x="7708012" y="6622646"/>
                </a:lnTo>
                <a:lnTo>
                  <a:pt x="7708010" y="6622666"/>
                </a:lnTo>
                <a:lnTo>
                  <a:pt x="7707625" y="6625526"/>
                </a:lnTo>
                <a:cubicBezTo>
                  <a:pt x="7707249" y="6628334"/>
                  <a:pt x="7706797" y="6631702"/>
                  <a:pt x="7706797" y="6631702"/>
                </a:cubicBezTo>
                <a:cubicBezTo>
                  <a:pt x="7698209" y="6634477"/>
                  <a:pt x="7698813" y="6629984"/>
                  <a:pt x="7699415" y="6625492"/>
                </a:cubicBezTo>
                <a:cubicBezTo>
                  <a:pt x="7699113" y="6627737"/>
                  <a:pt x="7698662" y="6631107"/>
                  <a:pt x="7697213" y="6634262"/>
                </a:cubicBezTo>
                <a:lnTo>
                  <a:pt x="7695174" y="6636123"/>
                </a:lnTo>
                <a:lnTo>
                  <a:pt x="7695088" y="6636769"/>
                </a:lnTo>
                <a:lnTo>
                  <a:pt x="7692670" y="6638411"/>
                </a:lnTo>
                <a:lnTo>
                  <a:pt x="7689023" y="6641745"/>
                </a:lnTo>
                <a:lnTo>
                  <a:pt x="7689291" y="6639747"/>
                </a:lnTo>
                <a:lnTo>
                  <a:pt x="7686707" y="6639557"/>
                </a:lnTo>
                <a:lnTo>
                  <a:pt x="7686548" y="6639684"/>
                </a:lnTo>
                <a:lnTo>
                  <a:pt x="7688985" y="6646866"/>
                </a:lnTo>
                <a:cubicBezTo>
                  <a:pt x="7689261" y="6653425"/>
                  <a:pt x="7684091" y="6657511"/>
                  <a:pt x="7684091" y="6657511"/>
                </a:cubicBezTo>
                <a:lnTo>
                  <a:pt x="7686473" y="6639743"/>
                </a:lnTo>
                <a:lnTo>
                  <a:pt x="7685029" y="6640885"/>
                </a:lnTo>
                <a:cubicBezTo>
                  <a:pt x="7682883" y="6641579"/>
                  <a:pt x="7680735" y="6642272"/>
                  <a:pt x="7680435" y="6644518"/>
                </a:cubicBezTo>
                <a:cubicBezTo>
                  <a:pt x="7683524" y="6652115"/>
                  <a:pt x="7682771" y="6657730"/>
                  <a:pt x="7681020" y="6663131"/>
                </a:cubicBezTo>
                <a:lnTo>
                  <a:pt x="7678355" y="6671679"/>
                </a:lnTo>
                <a:lnTo>
                  <a:pt x="7681683" y="6675480"/>
                </a:lnTo>
                <a:lnTo>
                  <a:pt x="7682887" y="6666497"/>
                </a:lnTo>
                <a:lnTo>
                  <a:pt x="7685418" y="6668626"/>
                </a:lnTo>
                <a:lnTo>
                  <a:pt x="7686011" y="6664206"/>
                </a:lnTo>
                <a:lnTo>
                  <a:pt x="7686024" y="6669135"/>
                </a:lnTo>
                <a:lnTo>
                  <a:pt x="7693037" y="6675035"/>
                </a:lnTo>
                <a:lnTo>
                  <a:pt x="7697284" y="6668690"/>
                </a:lnTo>
                <a:lnTo>
                  <a:pt x="7693995" y="6665923"/>
                </a:lnTo>
                <a:lnTo>
                  <a:pt x="7701499" y="6649595"/>
                </a:lnTo>
                <a:lnTo>
                  <a:pt x="7703184" y="6658658"/>
                </a:lnTo>
                <a:cubicBezTo>
                  <a:pt x="7703184" y="6658658"/>
                  <a:pt x="7702581" y="6663149"/>
                  <a:pt x="7702581" y="6663149"/>
                </a:cubicBezTo>
                <a:cubicBezTo>
                  <a:pt x="7701980" y="6667641"/>
                  <a:pt x="7701980" y="6667641"/>
                  <a:pt x="7701378" y="6672133"/>
                </a:cubicBezTo>
                <a:lnTo>
                  <a:pt x="7698847" y="6670004"/>
                </a:lnTo>
                <a:lnTo>
                  <a:pt x="7697843" y="6677486"/>
                </a:lnTo>
                <a:lnTo>
                  <a:pt x="7701378" y="6672133"/>
                </a:lnTo>
                <a:cubicBezTo>
                  <a:pt x="7700173" y="6681118"/>
                  <a:pt x="7697763" y="6699087"/>
                  <a:pt x="7695957" y="6712565"/>
                </a:cubicBezTo>
                <a:cubicBezTo>
                  <a:pt x="7695957" y="6712565"/>
                  <a:pt x="7695355" y="6717056"/>
                  <a:pt x="7695355" y="6717056"/>
                </a:cubicBezTo>
                <a:cubicBezTo>
                  <a:pt x="7694753" y="6721548"/>
                  <a:pt x="7694753" y="6721548"/>
                  <a:pt x="7694753" y="6721548"/>
                </a:cubicBezTo>
                <a:cubicBezTo>
                  <a:pt x="7694451" y="6723795"/>
                  <a:pt x="7694301" y="6724918"/>
                  <a:pt x="7693228" y="6725266"/>
                </a:cubicBezTo>
                <a:lnTo>
                  <a:pt x="7687189" y="6724459"/>
                </a:lnTo>
                <a:lnTo>
                  <a:pt x="7693170" y="6727855"/>
                </a:lnTo>
                <a:cubicBezTo>
                  <a:pt x="7688591" y="6729376"/>
                  <a:pt x="7686464" y="6728917"/>
                  <a:pt x="7685483" y="6728080"/>
                </a:cubicBezTo>
                <a:cubicBezTo>
                  <a:pt x="7684501" y="6727242"/>
                  <a:pt x="7684665" y="6726024"/>
                  <a:pt x="7684665" y="6726024"/>
                </a:cubicBezTo>
                <a:cubicBezTo>
                  <a:pt x="7684665" y="6726024"/>
                  <a:pt x="7684665" y="6726024"/>
                  <a:pt x="7685317" y="6721150"/>
                </a:cubicBezTo>
                <a:cubicBezTo>
                  <a:pt x="7685317" y="6721150"/>
                  <a:pt x="7685155" y="6722368"/>
                  <a:pt x="7686055" y="6723816"/>
                </a:cubicBezTo>
                <a:lnTo>
                  <a:pt x="7686221" y="6723910"/>
                </a:lnTo>
                <a:lnTo>
                  <a:pt x="7686767" y="6719830"/>
                </a:lnTo>
                <a:cubicBezTo>
                  <a:pt x="7686767" y="6719830"/>
                  <a:pt x="7686767" y="6719830"/>
                  <a:pt x="7687370" y="6715337"/>
                </a:cubicBezTo>
                <a:cubicBezTo>
                  <a:pt x="7687370" y="6715337"/>
                  <a:pt x="7687971" y="6710845"/>
                  <a:pt x="7687971" y="6710845"/>
                </a:cubicBezTo>
                <a:lnTo>
                  <a:pt x="7688634" y="6709329"/>
                </a:lnTo>
                <a:lnTo>
                  <a:pt x="7685453" y="6708645"/>
                </a:lnTo>
                <a:cubicBezTo>
                  <a:pt x="7685453" y="6708645"/>
                  <a:pt x="7685453" y="6708645"/>
                  <a:pt x="7686055" y="6704152"/>
                </a:cubicBezTo>
                <a:cubicBezTo>
                  <a:pt x="7686655" y="6699661"/>
                  <a:pt x="7686055" y="6704152"/>
                  <a:pt x="7687259" y="6695168"/>
                </a:cubicBezTo>
                <a:cubicBezTo>
                  <a:pt x="7687861" y="6690675"/>
                  <a:pt x="7687861" y="6690675"/>
                  <a:pt x="7688463" y="6686183"/>
                </a:cubicBezTo>
                <a:cubicBezTo>
                  <a:pt x="7688463" y="6686183"/>
                  <a:pt x="7688463" y="6686183"/>
                  <a:pt x="7689065" y="6681692"/>
                </a:cubicBezTo>
                <a:cubicBezTo>
                  <a:pt x="7689367" y="6679445"/>
                  <a:pt x="7689367" y="6679445"/>
                  <a:pt x="7688143" y="6680915"/>
                </a:cubicBezTo>
                <a:lnTo>
                  <a:pt x="7686059" y="6682941"/>
                </a:lnTo>
                <a:lnTo>
                  <a:pt x="7686069" y="6686749"/>
                </a:lnTo>
                <a:cubicBezTo>
                  <a:pt x="7686153" y="6689945"/>
                  <a:pt x="7686009" y="6692948"/>
                  <a:pt x="7685229" y="6695886"/>
                </a:cubicBezTo>
                <a:lnTo>
                  <a:pt x="7681970" y="6702034"/>
                </a:lnTo>
                <a:lnTo>
                  <a:pt x="7683230" y="6709899"/>
                </a:lnTo>
                <a:lnTo>
                  <a:pt x="7677112" y="6721126"/>
                </a:lnTo>
                <a:lnTo>
                  <a:pt x="7678182" y="6722605"/>
                </a:lnTo>
                <a:lnTo>
                  <a:pt x="7676375" y="6736082"/>
                </a:lnTo>
                <a:cubicBezTo>
                  <a:pt x="7684359" y="6737799"/>
                  <a:pt x="7684359" y="6737799"/>
                  <a:pt x="7684359" y="6737799"/>
                </a:cubicBezTo>
                <a:cubicBezTo>
                  <a:pt x="7684359" y="6737799"/>
                  <a:pt x="7684359" y="6737799"/>
                  <a:pt x="7683757" y="6742291"/>
                </a:cubicBezTo>
                <a:cubicBezTo>
                  <a:pt x="7683153" y="6746784"/>
                  <a:pt x="7682553" y="6751276"/>
                  <a:pt x="7681951" y="6755769"/>
                </a:cubicBezTo>
                <a:cubicBezTo>
                  <a:pt x="7681951" y="6755769"/>
                  <a:pt x="7681347" y="6760262"/>
                  <a:pt x="7681347" y="6760262"/>
                </a:cubicBezTo>
                <a:cubicBezTo>
                  <a:pt x="7679541" y="6773737"/>
                  <a:pt x="7670353" y="6781005"/>
                  <a:pt x="7669751" y="6785498"/>
                </a:cubicBezTo>
                <a:cubicBezTo>
                  <a:pt x="7669751" y="6785498"/>
                  <a:pt x="7670353" y="6781005"/>
                  <a:pt x="7670353" y="6781005"/>
                </a:cubicBezTo>
                <a:lnTo>
                  <a:pt x="7666944" y="6785421"/>
                </a:lnTo>
                <a:lnTo>
                  <a:pt x="7664486" y="6803757"/>
                </a:lnTo>
                <a:lnTo>
                  <a:pt x="7667343" y="6803465"/>
                </a:lnTo>
                <a:cubicBezTo>
                  <a:pt x="7667343" y="6803465"/>
                  <a:pt x="7667343" y="6803465"/>
                  <a:pt x="7667944" y="6798973"/>
                </a:cubicBezTo>
                <a:cubicBezTo>
                  <a:pt x="7666138" y="6812449"/>
                  <a:pt x="7666138" y="6812449"/>
                  <a:pt x="7672916" y="6823154"/>
                </a:cubicBezTo>
                <a:cubicBezTo>
                  <a:pt x="7682707" y="6811394"/>
                  <a:pt x="7686322" y="6784440"/>
                  <a:pt x="7689935" y="6757486"/>
                </a:cubicBezTo>
                <a:cubicBezTo>
                  <a:pt x="7690537" y="6752995"/>
                  <a:pt x="7690537" y="6752995"/>
                  <a:pt x="7698521" y="6754714"/>
                </a:cubicBezTo>
                <a:cubicBezTo>
                  <a:pt x="7694907" y="6781667"/>
                  <a:pt x="7693100" y="6795144"/>
                  <a:pt x="7681503" y="6820379"/>
                </a:cubicBezTo>
                <a:cubicBezTo>
                  <a:pt x="7681503" y="6820379"/>
                  <a:pt x="7680901" y="6824872"/>
                  <a:pt x="7680901" y="6824872"/>
                </a:cubicBezTo>
                <a:cubicBezTo>
                  <a:pt x="7680901" y="6824872"/>
                  <a:pt x="7679697" y="6833857"/>
                  <a:pt x="7679697" y="6833857"/>
                </a:cubicBezTo>
                <a:cubicBezTo>
                  <a:pt x="7679697" y="6833857"/>
                  <a:pt x="7677890" y="6847333"/>
                  <a:pt x="7676685" y="6856318"/>
                </a:cubicBezTo>
                <a:cubicBezTo>
                  <a:pt x="7668099" y="6859090"/>
                  <a:pt x="7668099" y="6859090"/>
                  <a:pt x="7668099" y="6859090"/>
                </a:cubicBezTo>
                <a:cubicBezTo>
                  <a:pt x="7666895" y="6868076"/>
                  <a:pt x="7666895" y="6868076"/>
                  <a:pt x="7665689" y="6877061"/>
                </a:cubicBezTo>
                <a:cubicBezTo>
                  <a:pt x="7661697" y="6876201"/>
                  <a:pt x="7659250" y="6879142"/>
                  <a:pt x="7657651" y="6883419"/>
                </a:cubicBezTo>
                <a:lnTo>
                  <a:pt x="7656003" y="6891438"/>
                </a:lnTo>
                <a:lnTo>
                  <a:pt x="7659759" y="6890735"/>
                </a:lnTo>
                <a:lnTo>
                  <a:pt x="7660761" y="6892828"/>
                </a:lnTo>
                <a:lnTo>
                  <a:pt x="7660609" y="6893952"/>
                </a:lnTo>
                <a:cubicBezTo>
                  <a:pt x="7660309" y="6896197"/>
                  <a:pt x="7659857" y="6899567"/>
                  <a:pt x="7659556" y="6901813"/>
                </a:cubicBezTo>
                <a:cubicBezTo>
                  <a:pt x="7658953" y="6906305"/>
                  <a:pt x="7656807" y="6907000"/>
                  <a:pt x="7654735" y="6907130"/>
                </a:cubicBezTo>
                <a:lnTo>
                  <a:pt x="7653363" y="6907743"/>
                </a:lnTo>
                <a:lnTo>
                  <a:pt x="7652888" y="6911283"/>
                </a:lnTo>
                <a:lnTo>
                  <a:pt x="7651128" y="6924412"/>
                </a:lnTo>
                <a:lnTo>
                  <a:pt x="7655587" y="6924298"/>
                </a:lnTo>
                <a:lnTo>
                  <a:pt x="7658367" y="6924014"/>
                </a:lnTo>
                <a:cubicBezTo>
                  <a:pt x="7659517" y="6923106"/>
                  <a:pt x="7659667" y="6921982"/>
                  <a:pt x="7659667" y="6921982"/>
                </a:cubicBezTo>
                <a:lnTo>
                  <a:pt x="7655005" y="6935764"/>
                </a:lnTo>
                <a:lnTo>
                  <a:pt x="7654738" y="6937752"/>
                </a:lnTo>
                <a:cubicBezTo>
                  <a:pt x="7654738" y="6937752"/>
                  <a:pt x="7654738" y="6937752"/>
                  <a:pt x="7654136" y="6942244"/>
                </a:cubicBezTo>
                <a:lnTo>
                  <a:pt x="7653856" y="6940983"/>
                </a:lnTo>
                <a:lnTo>
                  <a:pt x="7653589" y="6942460"/>
                </a:lnTo>
                <a:lnTo>
                  <a:pt x="7654136" y="6942244"/>
                </a:lnTo>
                <a:lnTo>
                  <a:pt x="7653525" y="6946797"/>
                </a:lnTo>
                <a:lnTo>
                  <a:pt x="7655451" y="6953430"/>
                </a:lnTo>
                <a:lnTo>
                  <a:pt x="7654849" y="6957922"/>
                </a:lnTo>
                <a:lnTo>
                  <a:pt x="7654247" y="6962414"/>
                </a:lnTo>
                <a:lnTo>
                  <a:pt x="7653645" y="6966907"/>
                </a:lnTo>
                <a:lnTo>
                  <a:pt x="7653129" y="6970759"/>
                </a:lnTo>
                <a:lnTo>
                  <a:pt x="7658110" y="6966208"/>
                </a:lnTo>
                <a:cubicBezTo>
                  <a:pt x="7659560" y="6963053"/>
                  <a:pt x="7660011" y="6959684"/>
                  <a:pt x="7660313" y="6957438"/>
                </a:cubicBezTo>
                <a:lnTo>
                  <a:pt x="7658140" y="6973646"/>
                </a:lnTo>
                <a:lnTo>
                  <a:pt x="7660029" y="6972903"/>
                </a:lnTo>
                <a:cubicBezTo>
                  <a:pt x="7661328" y="6970872"/>
                  <a:pt x="7661629" y="6968625"/>
                  <a:pt x="7661629" y="6968625"/>
                </a:cubicBezTo>
                <a:lnTo>
                  <a:pt x="7666811" y="6929975"/>
                </a:lnTo>
                <a:lnTo>
                  <a:pt x="7663925" y="6930485"/>
                </a:lnTo>
                <a:lnTo>
                  <a:pt x="7660313" y="6957438"/>
                </a:lnTo>
                <a:cubicBezTo>
                  <a:pt x="7656623" y="6954335"/>
                  <a:pt x="7657375" y="6948718"/>
                  <a:pt x="7659202" y="6942756"/>
                </a:cubicBezTo>
                <a:cubicBezTo>
                  <a:pt x="7661028" y="6936794"/>
                  <a:pt x="7663925" y="6930484"/>
                  <a:pt x="7664527" y="6925994"/>
                </a:cubicBezTo>
                <a:cubicBezTo>
                  <a:pt x="7664527" y="6925994"/>
                  <a:pt x="7665130" y="6921501"/>
                  <a:pt x="7665130" y="6921501"/>
                </a:cubicBezTo>
                <a:cubicBezTo>
                  <a:pt x="7665733" y="6917008"/>
                  <a:pt x="7665733" y="6917008"/>
                  <a:pt x="7665733" y="6917008"/>
                </a:cubicBezTo>
                <a:cubicBezTo>
                  <a:pt x="7665733" y="6917008"/>
                  <a:pt x="7665733" y="6917008"/>
                  <a:pt x="7666731" y="6917223"/>
                </a:cubicBezTo>
                <a:lnTo>
                  <a:pt x="7668470" y="6917598"/>
                </a:lnTo>
                <a:lnTo>
                  <a:pt x="7670061" y="6905733"/>
                </a:lnTo>
                <a:cubicBezTo>
                  <a:pt x="7678647" y="6902959"/>
                  <a:pt x="7670061" y="6905733"/>
                  <a:pt x="7678045" y="6907452"/>
                </a:cubicBezTo>
                <a:lnTo>
                  <a:pt x="7681055" y="6884989"/>
                </a:lnTo>
                <a:cubicBezTo>
                  <a:pt x="7681055" y="6884989"/>
                  <a:pt x="7689041" y="6886707"/>
                  <a:pt x="7689041" y="6886707"/>
                </a:cubicBezTo>
                <a:cubicBezTo>
                  <a:pt x="7693410" y="6915380"/>
                  <a:pt x="7682416" y="6936123"/>
                  <a:pt x="7680007" y="6954092"/>
                </a:cubicBezTo>
                <a:cubicBezTo>
                  <a:pt x="7680609" y="6949599"/>
                  <a:pt x="7688593" y="6951317"/>
                  <a:pt x="7689195" y="6946826"/>
                </a:cubicBezTo>
                <a:cubicBezTo>
                  <a:pt x="7688593" y="6951317"/>
                  <a:pt x="7687991" y="6955810"/>
                  <a:pt x="7687387" y="6960303"/>
                </a:cubicBezTo>
                <a:cubicBezTo>
                  <a:pt x="7684979" y="6978272"/>
                  <a:pt x="7692362" y="6984482"/>
                  <a:pt x="7689953" y="7002451"/>
                </a:cubicBezTo>
                <a:cubicBezTo>
                  <a:pt x="7688749" y="7011436"/>
                  <a:pt x="7678957" y="7023195"/>
                  <a:pt x="7676548" y="7041163"/>
                </a:cubicBezTo>
                <a:cubicBezTo>
                  <a:pt x="7685135" y="7038390"/>
                  <a:pt x="7685737" y="7033896"/>
                  <a:pt x="7685135" y="7038390"/>
                </a:cubicBezTo>
                <a:cubicBezTo>
                  <a:pt x="7683329" y="7051866"/>
                  <a:pt x="7679715" y="7078820"/>
                  <a:pt x="7678511" y="7087805"/>
                </a:cubicBezTo>
                <a:lnTo>
                  <a:pt x="7676704" y="7101282"/>
                </a:lnTo>
                <a:cubicBezTo>
                  <a:pt x="7684689" y="7102999"/>
                  <a:pt x="7684689" y="7102999"/>
                  <a:pt x="7684689" y="7102999"/>
                </a:cubicBezTo>
                <a:cubicBezTo>
                  <a:pt x="7684689" y="7102999"/>
                  <a:pt x="7684087" y="7107492"/>
                  <a:pt x="7684087" y="7107492"/>
                </a:cubicBezTo>
                <a:cubicBezTo>
                  <a:pt x="7683485" y="7111985"/>
                  <a:pt x="7683485" y="7111985"/>
                  <a:pt x="7683485" y="7111985"/>
                </a:cubicBezTo>
                <a:cubicBezTo>
                  <a:pt x="7682883" y="7116477"/>
                  <a:pt x="7682883" y="7116477"/>
                  <a:pt x="7682883" y="7116477"/>
                </a:cubicBezTo>
                <a:cubicBezTo>
                  <a:pt x="7673091" y="7128235"/>
                  <a:pt x="7669477" y="7155189"/>
                  <a:pt x="7678064" y="7152415"/>
                </a:cubicBezTo>
                <a:cubicBezTo>
                  <a:pt x="7676860" y="7161399"/>
                  <a:pt x="7676860" y="7161399"/>
                  <a:pt x="7684843" y="7163116"/>
                </a:cubicBezTo>
                <a:cubicBezTo>
                  <a:pt x="7684241" y="7167610"/>
                  <a:pt x="7675656" y="7170384"/>
                  <a:pt x="7675054" y="7174877"/>
                </a:cubicBezTo>
                <a:cubicBezTo>
                  <a:pt x="7681229" y="7190071"/>
                  <a:pt x="7678219" y="7212533"/>
                  <a:pt x="7677015" y="7221518"/>
                </a:cubicBezTo>
                <a:cubicBezTo>
                  <a:pt x="7666621" y="7237769"/>
                  <a:pt x="7672798" y="7252963"/>
                  <a:pt x="7670390" y="7270933"/>
                </a:cubicBezTo>
                <a:cubicBezTo>
                  <a:pt x="7668583" y="7284410"/>
                  <a:pt x="7666777" y="7297887"/>
                  <a:pt x="7664367" y="7315855"/>
                </a:cubicBezTo>
                <a:cubicBezTo>
                  <a:pt x="7664367" y="7315855"/>
                  <a:pt x="7663765" y="7320348"/>
                  <a:pt x="7663162" y="7324841"/>
                </a:cubicBezTo>
                <a:cubicBezTo>
                  <a:pt x="7662561" y="7329333"/>
                  <a:pt x="7661959" y="7333825"/>
                  <a:pt x="7660753" y="7342810"/>
                </a:cubicBezTo>
                <a:cubicBezTo>
                  <a:pt x="7660151" y="7347302"/>
                  <a:pt x="7660151" y="7347302"/>
                  <a:pt x="7659549" y="7351794"/>
                </a:cubicBezTo>
                <a:cubicBezTo>
                  <a:pt x="7658345" y="7360779"/>
                  <a:pt x="7657140" y="7369764"/>
                  <a:pt x="7655936" y="7378747"/>
                </a:cubicBezTo>
                <a:cubicBezTo>
                  <a:pt x="7655334" y="7383239"/>
                  <a:pt x="7655334" y="7383239"/>
                  <a:pt x="7654731" y="7387733"/>
                </a:cubicBezTo>
                <a:cubicBezTo>
                  <a:pt x="7654129" y="7392225"/>
                  <a:pt x="7653528" y="7396718"/>
                  <a:pt x="7653528" y="7396718"/>
                </a:cubicBezTo>
                <a:cubicBezTo>
                  <a:pt x="7652925" y="7401209"/>
                  <a:pt x="7653528" y="7396718"/>
                  <a:pt x="7652925" y="7401209"/>
                </a:cubicBezTo>
                <a:cubicBezTo>
                  <a:pt x="7660307" y="7407421"/>
                  <a:pt x="7651117" y="7414686"/>
                  <a:pt x="7650517" y="7419178"/>
                </a:cubicBezTo>
                <a:cubicBezTo>
                  <a:pt x="7649311" y="7428163"/>
                  <a:pt x="7656694" y="7434373"/>
                  <a:pt x="7655490" y="7443357"/>
                </a:cubicBezTo>
                <a:lnTo>
                  <a:pt x="7656694" y="7434373"/>
                </a:lnTo>
                <a:cubicBezTo>
                  <a:pt x="7664076" y="7440584"/>
                  <a:pt x="7662871" y="7449569"/>
                  <a:pt x="7662269" y="7454061"/>
                </a:cubicBezTo>
                <a:cubicBezTo>
                  <a:pt x="7661667" y="7458553"/>
                  <a:pt x="7659859" y="7472029"/>
                  <a:pt x="7658655" y="7481015"/>
                </a:cubicBezTo>
                <a:cubicBezTo>
                  <a:pt x="7658053" y="7485506"/>
                  <a:pt x="7648263" y="7497265"/>
                  <a:pt x="7647059" y="7506249"/>
                </a:cubicBezTo>
                <a:cubicBezTo>
                  <a:pt x="7646457" y="7510742"/>
                  <a:pt x="7646457" y="7510742"/>
                  <a:pt x="7645855" y="7515234"/>
                </a:cubicBezTo>
                <a:cubicBezTo>
                  <a:pt x="7644047" y="7528710"/>
                  <a:pt x="7643445" y="7533204"/>
                  <a:pt x="7642241" y="7542187"/>
                </a:cubicBezTo>
                <a:lnTo>
                  <a:pt x="7639831" y="7560158"/>
                </a:lnTo>
                <a:cubicBezTo>
                  <a:pt x="7641036" y="7551172"/>
                  <a:pt x="7634257" y="7540469"/>
                  <a:pt x="7633653" y="7544962"/>
                </a:cubicBezTo>
                <a:cubicBezTo>
                  <a:pt x="7633653" y="7544962"/>
                  <a:pt x="7633653" y="7544962"/>
                  <a:pt x="7633051" y="7549454"/>
                </a:cubicBezTo>
                <a:cubicBezTo>
                  <a:pt x="7633051" y="7549454"/>
                  <a:pt x="7632449" y="7553946"/>
                  <a:pt x="7632449" y="7553946"/>
                </a:cubicBezTo>
                <a:lnTo>
                  <a:pt x="7630642" y="7567423"/>
                </a:lnTo>
                <a:cubicBezTo>
                  <a:pt x="7631244" y="7562933"/>
                  <a:pt x="7639229" y="7564651"/>
                  <a:pt x="7639831" y="7560158"/>
                </a:cubicBezTo>
                <a:lnTo>
                  <a:pt x="7635615" y="7591604"/>
                </a:lnTo>
                <a:cubicBezTo>
                  <a:pt x="7635315" y="7593849"/>
                  <a:pt x="7634863" y="7597219"/>
                  <a:pt x="7634563" y="7599466"/>
                </a:cubicBezTo>
                <a:lnTo>
                  <a:pt x="7634411" y="7600587"/>
                </a:lnTo>
                <a:lnTo>
                  <a:pt x="7635053" y="7622607"/>
                </a:lnTo>
                <a:cubicBezTo>
                  <a:pt x="7633981" y="7642093"/>
                  <a:pt x="7629181" y="7654925"/>
                  <a:pt x="7633361" y="7669690"/>
                </a:cubicBezTo>
                <a:cubicBezTo>
                  <a:pt x="7632759" y="7674184"/>
                  <a:pt x="7632759" y="7674184"/>
                  <a:pt x="7624775" y="7672465"/>
                </a:cubicBezTo>
                <a:cubicBezTo>
                  <a:pt x="7615587" y="7679731"/>
                  <a:pt x="7621765" y="7694927"/>
                  <a:pt x="7619959" y="7708403"/>
                </a:cubicBezTo>
                <a:cubicBezTo>
                  <a:pt x="7618753" y="7717388"/>
                  <a:pt x="7618753" y="7717388"/>
                  <a:pt x="7617549" y="7726371"/>
                </a:cubicBezTo>
                <a:cubicBezTo>
                  <a:pt x="7609565" y="7724654"/>
                  <a:pt x="7610166" y="7720162"/>
                  <a:pt x="7609565" y="7724654"/>
                </a:cubicBezTo>
                <a:cubicBezTo>
                  <a:pt x="7602183" y="7718443"/>
                  <a:pt x="7611973" y="7706685"/>
                  <a:pt x="7603989" y="7704967"/>
                </a:cubicBezTo>
                <a:cubicBezTo>
                  <a:pt x="7604592" y="7700474"/>
                  <a:pt x="7605194" y="7695982"/>
                  <a:pt x="7605796" y="7691489"/>
                </a:cubicBezTo>
                <a:cubicBezTo>
                  <a:pt x="7605796" y="7691489"/>
                  <a:pt x="7605194" y="7695982"/>
                  <a:pt x="7613178" y="7697700"/>
                </a:cubicBezTo>
                <a:cubicBezTo>
                  <a:pt x="7615587" y="7679731"/>
                  <a:pt x="7618597" y="7657270"/>
                  <a:pt x="7621609" y="7634808"/>
                </a:cubicBezTo>
                <a:cubicBezTo>
                  <a:pt x="7622211" y="7630316"/>
                  <a:pt x="7632605" y="7614065"/>
                  <a:pt x="7626426" y="7598869"/>
                </a:cubicBezTo>
                <a:lnTo>
                  <a:pt x="7630040" y="7571916"/>
                </a:lnTo>
                <a:cubicBezTo>
                  <a:pt x="7628233" y="7585392"/>
                  <a:pt x="7619046" y="7592659"/>
                  <a:pt x="7617841" y="7601643"/>
                </a:cubicBezTo>
                <a:cubicBezTo>
                  <a:pt x="7618444" y="7597152"/>
                  <a:pt x="7619648" y="7588167"/>
                  <a:pt x="7611061" y="7590940"/>
                </a:cubicBezTo>
                <a:cubicBezTo>
                  <a:pt x="7611663" y="7586448"/>
                  <a:pt x="7611663" y="7586448"/>
                  <a:pt x="7612265" y="7581956"/>
                </a:cubicBezTo>
                <a:cubicBezTo>
                  <a:pt x="7612265" y="7581956"/>
                  <a:pt x="7611061" y="7590940"/>
                  <a:pt x="7602473" y="7593714"/>
                </a:cubicBezTo>
                <a:cubicBezTo>
                  <a:pt x="7600667" y="7607192"/>
                  <a:pt x="7598859" y="7620670"/>
                  <a:pt x="7598257" y="7625160"/>
                </a:cubicBezTo>
                <a:cubicBezTo>
                  <a:pt x="7596451" y="7638638"/>
                  <a:pt x="7601425" y="7662816"/>
                  <a:pt x="7590428" y="7683562"/>
                </a:cubicBezTo>
                <a:cubicBezTo>
                  <a:pt x="7592235" y="7670084"/>
                  <a:pt x="7594644" y="7652116"/>
                  <a:pt x="7596451" y="7638638"/>
                </a:cubicBezTo>
                <a:cubicBezTo>
                  <a:pt x="7585457" y="7659380"/>
                  <a:pt x="7583650" y="7672860"/>
                  <a:pt x="7580036" y="7699812"/>
                </a:cubicBezTo>
                <a:cubicBezTo>
                  <a:pt x="7579435" y="7704305"/>
                  <a:pt x="7579435" y="7704305"/>
                  <a:pt x="7578832" y="7708797"/>
                </a:cubicBezTo>
                <a:lnTo>
                  <a:pt x="7577190" y="7721047"/>
                </a:lnTo>
                <a:lnTo>
                  <a:pt x="7577593" y="7727670"/>
                </a:lnTo>
                <a:cubicBezTo>
                  <a:pt x="7578835" y="7733714"/>
                  <a:pt x="7580079" y="7739759"/>
                  <a:pt x="7578875" y="7748744"/>
                </a:cubicBezTo>
                <a:lnTo>
                  <a:pt x="7578851" y="7748804"/>
                </a:lnTo>
                <a:lnTo>
                  <a:pt x="7580473" y="7750169"/>
                </a:lnTo>
                <a:cubicBezTo>
                  <a:pt x="7580793" y="7755437"/>
                  <a:pt x="7579889" y="7762176"/>
                  <a:pt x="7579589" y="7764423"/>
                </a:cubicBezTo>
                <a:cubicBezTo>
                  <a:pt x="7586971" y="7770633"/>
                  <a:pt x="7587573" y="7766141"/>
                  <a:pt x="7586971" y="7770633"/>
                </a:cubicBezTo>
                <a:cubicBezTo>
                  <a:pt x="7586369" y="7775125"/>
                  <a:pt x="7586369" y="7775125"/>
                  <a:pt x="7578384" y="7773406"/>
                </a:cubicBezTo>
                <a:cubicBezTo>
                  <a:pt x="7575975" y="7791376"/>
                  <a:pt x="7580949" y="7815557"/>
                  <a:pt x="7571157" y="7827315"/>
                </a:cubicBezTo>
                <a:lnTo>
                  <a:pt x="7568362" y="7848164"/>
                </a:lnTo>
                <a:lnTo>
                  <a:pt x="7572613" y="7849077"/>
                </a:lnTo>
                <a:cubicBezTo>
                  <a:pt x="7573611" y="7849293"/>
                  <a:pt x="7573611" y="7849293"/>
                  <a:pt x="7573611" y="7849293"/>
                </a:cubicBezTo>
                <a:cubicBezTo>
                  <a:pt x="7573611" y="7849293"/>
                  <a:pt x="7573009" y="7853785"/>
                  <a:pt x="7573009" y="7853785"/>
                </a:cubicBezTo>
                <a:cubicBezTo>
                  <a:pt x="7572407" y="7858277"/>
                  <a:pt x="7572407" y="7858277"/>
                  <a:pt x="7572407" y="7858277"/>
                </a:cubicBezTo>
                <a:cubicBezTo>
                  <a:pt x="7571805" y="7862770"/>
                  <a:pt x="7571805" y="7862770"/>
                  <a:pt x="7571805" y="7862770"/>
                </a:cubicBezTo>
                <a:lnTo>
                  <a:pt x="7563653" y="7883296"/>
                </a:lnTo>
                <a:lnTo>
                  <a:pt x="7563057" y="7887735"/>
                </a:lnTo>
                <a:lnTo>
                  <a:pt x="7566987" y="7898709"/>
                </a:lnTo>
                <a:lnTo>
                  <a:pt x="7566971" y="7900762"/>
                </a:lnTo>
                <a:lnTo>
                  <a:pt x="7567181" y="7899531"/>
                </a:lnTo>
                <a:cubicBezTo>
                  <a:pt x="7569453" y="7890737"/>
                  <a:pt x="7572942" y="7881042"/>
                  <a:pt x="7573244" y="7878786"/>
                </a:cubicBezTo>
                <a:lnTo>
                  <a:pt x="7574015" y="7897522"/>
                </a:lnTo>
                <a:lnTo>
                  <a:pt x="7570570" y="7908181"/>
                </a:lnTo>
                <a:lnTo>
                  <a:pt x="7573765" y="7909410"/>
                </a:lnTo>
                <a:cubicBezTo>
                  <a:pt x="7573163" y="7913903"/>
                  <a:pt x="7564578" y="7916677"/>
                  <a:pt x="7563976" y="7921169"/>
                </a:cubicBezTo>
                <a:lnTo>
                  <a:pt x="7565658" y="7932678"/>
                </a:lnTo>
                <a:lnTo>
                  <a:pt x="7567459" y="7936853"/>
                </a:lnTo>
                <a:lnTo>
                  <a:pt x="7566889" y="7941107"/>
                </a:lnTo>
                <a:lnTo>
                  <a:pt x="7567691" y="7946601"/>
                </a:lnTo>
                <a:lnTo>
                  <a:pt x="7573399" y="7947829"/>
                </a:lnTo>
                <a:lnTo>
                  <a:pt x="7573393" y="7947872"/>
                </a:lnTo>
                <a:lnTo>
                  <a:pt x="7579223" y="7928475"/>
                </a:lnTo>
                <a:cubicBezTo>
                  <a:pt x="7581942" y="7922696"/>
                  <a:pt x="7584587" y="7917480"/>
                  <a:pt x="7585793" y="7908484"/>
                </a:cubicBezTo>
                <a:lnTo>
                  <a:pt x="7584587" y="7917480"/>
                </a:lnTo>
                <a:cubicBezTo>
                  <a:pt x="7582777" y="7930974"/>
                  <a:pt x="7580969" y="7944468"/>
                  <a:pt x="7579763" y="7953465"/>
                </a:cubicBezTo>
                <a:cubicBezTo>
                  <a:pt x="7579763" y="7953465"/>
                  <a:pt x="7579763" y="7953465"/>
                  <a:pt x="7578817" y="7953262"/>
                </a:cubicBezTo>
                <a:lnTo>
                  <a:pt x="7572843" y="7951977"/>
                </a:lnTo>
                <a:lnTo>
                  <a:pt x="7572193" y="7956814"/>
                </a:lnTo>
                <a:cubicBezTo>
                  <a:pt x="7572193" y="7956814"/>
                  <a:pt x="7571593" y="7961306"/>
                  <a:pt x="7571593" y="7961306"/>
                </a:cubicBezTo>
                <a:cubicBezTo>
                  <a:pt x="7571593" y="7961306"/>
                  <a:pt x="7572193" y="7956814"/>
                  <a:pt x="7579575" y="7963023"/>
                </a:cubicBezTo>
                <a:cubicBezTo>
                  <a:pt x="7579575" y="7963023"/>
                  <a:pt x="7579575" y="7963023"/>
                  <a:pt x="7580177" y="7958531"/>
                </a:cubicBezTo>
                <a:lnTo>
                  <a:pt x="7580779" y="7954040"/>
                </a:lnTo>
                <a:cubicBezTo>
                  <a:pt x="7581381" y="7949547"/>
                  <a:pt x="7581381" y="7949547"/>
                  <a:pt x="7581985" y="7945054"/>
                </a:cubicBezTo>
                <a:cubicBezTo>
                  <a:pt x="7581985" y="7945054"/>
                  <a:pt x="7581985" y="7945054"/>
                  <a:pt x="7582587" y="7940563"/>
                </a:cubicBezTo>
                <a:cubicBezTo>
                  <a:pt x="7582587" y="7940563"/>
                  <a:pt x="7582587" y="7940563"/>
                  <a:pt x="7589969" y="7946772"/>
                </a:cubicBezTo>
                <a:cubicBezTo>
                  <a:pt x="7589969" y="7946772"/>
                  <a:pt x="7589366" y="7951266"/>
                  <a:pt x="7588765" y="7955758"/>
                </a:cubicBezTo>
                <a:cubicBezTo>
                  <a:pt x="7588765" y="7955758"/>
                  <a:pt x="7588162" y="7960249"/>
                  <a:pt x="7588162" y="7960249"/>
                </a:cubicBezTo>
                <a:cubicBezTo>
                  <a:pt x="7586958" y="7969234"/>
                  <a:pt x="7586355" y="7973727"/>
                  <a:pt x="7586355" y="7973727"/>
                </a:cubicBezTo>
                <a:cubicBezTo>
                  <a:pt x="7586355" y="7973727"/>
                  <a:pt x="7594339" y="7975445"/>
                  <a:pt x="7594339" y="7975445"/>
                </a:cubicBezTo>
                <a:cubicBezTo>
                  <a:pt x="7593737" y="7979936"/>
                  <a:pt x="7593737" y="7979936"/>
                  <a:pt x="7593737" y="7979936"/>
                </a:cubicBezTo>
                <a:cubicBezTo>
                  <a:pt x="7593737" y="7979936"/>
                  <a:pt x="7593135" y="7984429"/>
                  <a:pt x="7593135" y="7984429"/>
                </a:cubicBezTo>
                <a:cubicBezTo>
                  <a:pt x="7593135" y="7984429"/>
                  <a:pt x="7593135" y="7984429"/>
                  <a:pt x="7592533" y="7988922"/>
                </a:cubicBezTo>
                <a:cubicBezTo>
                  <a:pt x="7591931" y="7993414"/>
                  <a:pt x="7588316" y="8020368"/>
                  <a:pt x="7596904" y="8017594"/>
                </a:cubicBezTo>
                <a:cubicBezTo>
                  <a:pt x="7596904" y="8017594"/>
                  <a:pt x="7596904" y="8017594"/>
                  <a:pt x="7604285" y="8023804"/>
                </a:cubicBezTo>
                <a:cubicBezTo>
                  <a:pt x="7604285" y="8023804"/>
                  <a:pt x="7604285" y="8023804"/>
                  <a:pt x="7604887" y="8019312"/>
                </a:cubicBezTo>
                <a:cubicBezTo>
                  <a:pt x="7604887" y="8019312"/>
                  <a:pt x="7605490" y="8014819"/>
                  <a:pt x="7605490" y="8014819"/>
                </a:cubicBezTo>
                <a:cubicBezTo>
                  <a:pt x="7602100" y="8009468"/>
                  <a:pt x="7600857" y="8003424"/>
                  <a:pt x="7600537" y="7998156"/>
                </a:cubicBezTo>
                <a:lnTo>
                  <a:pt x="7600851" y="7991690"/>
                </a:lnTo>
                <a:lnTo>
                  <a:pt x="7598563" y="7994535"/>
                </a:lnTo>
                <a:lnTo>
                  <a:pt x="7599215" y="7989669"/>
                </a:lnTo>
                <a:lnTo>
                  <a:pt x="7593982" y="7985768"/>
                </a:lnTo>
                <a:cubicBezTo>
                  <a:pt x="7593285" y="7983307"/>
                  <a:pt x="7593737" y="7979936"/>
                  <a:pt x="7594339" y="7975445"/>
                </a:cubicBezTo>
                <a:cubicBezTo>
                  <a:pt x="7602325" y="7977164"/>
                  <a:pt x="7601723" y="7981654"/>
                  <a:pt x="7601723" y="7981654"/>
                </a:cubicBezTo>
                <a:cubicBezTo>
                  <a:pt x="7602325" y="7977164"/>
                  <a:pt x="7602325" y="7977164"/>
                  <a:pt x="7602927" y="7972671"/>
                </a:cubicBezTo>
                <a:cubicBezTo>
                  <a:pt x="7602325" y="7977164"/>
                  <a:pt x="7600517" y="7990641"/>
                  <a:pt x="7609103" y="7987865"/>
                </a:cubicBezTo>
                <a:lnTo>
                  <a:pt x="7607899" y="7996850"/>
                </a:lnTo>
                <a:lnTo>
                  <a:pt x="7607297" y="8001341"/>
                </a:lnTo>
                <a:lnTo>
                  <a:pt x="7606091" y="8010327"/>
                </a:lnTo>
                <a:cubicBezTo>
                  <a:pt x="7606694" y="8005835"/>
                  <a:pt x="7614077" y="8012045"/>
                  <a:pt x="7613474" y="8016538"/>
                </a:cubicBezTo>
                <a:cubicBezTo>
                  <a:pt x="7614679" y="8007552"/>
                  <a:pt x="7610911" y="7974388"/>
                  <a:pt x="7611511" y="7969896"/>
                </a:cubicBezTo>
                <a:cubicBezTo>
                  <a:pt x="7613920" y="7951928"/>
                  <a:pt x="7606540" y="7945717"/>
                  <a:pt x="7607744" y="7936732"/>
                </a:cubicBezTo>
                <a:lnTo>
                  <a:pt x="7608347" y="7932239"/>
                </a:lnTo>
                <a:cubicBezTo>
                  <a:pt x="7615727" y="7938450"/>
                  <a:pt x="7613319" y="7956420"/>
                  <a:pt x="7620701" y="7962629"/>
                </a:cubicBezTo>
                <a:cubicBezTo>
                  <a:pt x="7620701" y="7962629"/>
                  <a:pt x="7620701" y="7962629"/>
                  <a:pt x="7620099" y="7967121"/>
                </a:cubicBezTo>
                <a:cubicBezTo>
                  <a:pt x="7619497" y="7971615"/>
                  <a:pt x="7619497" y="7971615"/>
                  <a:pt x="7618895" y="7976107"/>
                </a:cubicBezTo>
                <a:cubicBezTo>
                  <a:pt x="7626878" y="7977824"/>
                  <a:pt x="7628082" y="7968840"/>
                  <a:pt x="7629287" y="7959856"/>
                </a:cubicBezTo>
                <a:cubicBezTo>
                  <a:pt x="7631283" y="7960285"/>
                  <a:pt x="7632705" y="7961169"/>
                  <a:pt x="7633715" y="7962253"/>
                </a:cubicBezTo>
                <a:lnTo>
                  <a:pt x="7634751" y="7964158"/>
                </a:lnTo>
                <a:lnTo>
                  <a:pt x="7636067" y="7970558"/>
                </a:lnTo>
                <a:cubicBezTo>
                  <a:pt x="7636067" y="7970558"/>
                  <a:pt x="7636369" y="7968313"/>
                  <a:pt x="7635671" y="7965852"/>
                </a:cubicBezTo>
                <a:lnTo>
                  <a:pt x="7634751" y="7964158"/>
                </a:lnTo>
                <a:lnTo>
                  <a:pt x="7631715" y="7949402"/>
                </a:lnTo>
                <a:cubicBezTo>
                  <a:pt x="7631545" y="7943011"/>
                  <a:pt x="7632298" y="7937394"/>
                  <a:pt x="7632901" y="7932902"/>
                </a:cubicBezTo>
                <a:cubicBezTo>
                  <a:pt x="7633503" y="7928410"/>
                  <a:pt x="7625519" y="7926692"/>
                  <a:pt x="7625519" y="7926692"/>
                </a:cubicBezTo>
                <a:cubicBezTo>
                  <a:pt x="7626121" y="7922200"/>
                  <a:pt x="7626121" y="7922200"/>
                  <a:pt x="7626121" y="7922200"/>
                </a:cubicBezTo>
                <a:cubicBezTo>
                  <a:pt x="7634105" y="7923917"/>
                  <a:pt x="7633503" y="7928410"/>
                  <a:pt x="7633503" y="7928410"/>
                </a:cubicBezTo>
                <a:cubicBezTo>
                  <a:pt x="7633503" y="7928410"/>
                  <a:pt x="7632901" y="7932902"/>
                  <a:pt x="7641488" y="7930128"/>
                </a:cubicBezTo>
                <a:cubicBezTo>
                  <a:pt x="7642089" y="7925636"/>
                  <a:pt x="7642692" y="7921143"/>
                  <a:pt x="7643294" y="7916650"/>
                </a:cubicBezTo>
                <a:cubicBezTo>
                  <a:pt x="7635309" y="7914933"/>
                  <a:pt x="7634707" y="7919425"/>
                  <a:pt x="7634707" y="7919425"/>
                </a:cubicBezTo>
                <a:lnTo>
                  <a:pt x="7635911" y="7910441"/>
                </a:lnTo>
                <a:cubicBezTo>
                  <a:pt x="7643897" y="7912159"/>
                  <a:pt x="7643897" y="7912159"/>
                  <a:pt x="7643897" y="7912159"/>
                </a:cubicBezTo>
                <a:lnTo>
                  <a:pt x="7644499" y="7907666"/>
                </a:lnTo>
                <a:cubicBezTo>
                  <a:pt x="7643294" y="7916650"/>
                  <a:pt x="7651279" y="7918369"/>
                  <a:pt x="7650075" y="7927355"/>
                </a:cubicBezTo>
                <a:cubicBezTo>
                  <a:pt x="7649473" y="7931846"/>
                  <a:pt x="7649473" y="7931846"/>
                  <a:pt x="7648871" y="7936339"/>
                </a:cubicBezTo>
                <a:cubicBezTo>
                  <a:pt x="7648268" y="7940831"/>
                  <a:pt x="7648268" y="7940831"/>
                  <a:pt x="7647665" y="7945324"/>
                </a:cubicBezTo>
                <a:cubicBezTo>
                  <a:pt x="7646461" y="7954308"/>
                  <a:pt x="7645257" y="7963293"/>
                  <a:pt x="7644655" y="7967784"/>
                </a:cubicBezTo>
                <a:cubicBezTo>
                  <a:pt x="7652638" y="7969503"/>
                  <a:pt x="7653240" y="7965010"/>
                  <a:pt x="7653842" y="7960517"/>
                </a:cubicBezTo>
                <a:cubicBezTo>
                  <a:pt x="7653240" y="7965010"/>
                  <a:pt x="7653240" y="7965010"/>
                  <a:pt x="7661225" y="7966729"/>
                </a:cubicBezTo>
                <a:cubicBezTo>
                  <a:pt x="7660021" y="7975713"/>
                  <a:pt x="7650832" y="7982980"/>
                  <a:pt x="7651433" y="7978486"/>
                </a:cubicBezTo>
                <a:cubicBezTo>
                  <a:pt x="7650229" y="7987472"/>
                  <a:pt x="7649627" y="7991965"/>
                  <a:pt x="7658215" y="7989190"/>
                </a:cubicBezTo>
                <a:lnTo>
                  <a:pt x="7657611" y="7993681"/>
                </a:lnTo>
                <a:lnTo>
                  <a:pt x="7655805" y="8007158"/>
                </a:lnTo>
                <a:cubicBezTo>
                  <a:pt x="7663187" y="8013370"/>
                  <a:pt x="7657009" y="7998173"/>
                  <a:pt x="7657611" y="7993681"/>
                </a:cubicBezTo>
                <a:cubicBezTo>
                  <a:pt x="7665595" y="7995400"/>
                  <a:pt x="7666197" y="7990909"/>
                  <a:pt x="7666197" y="7990909"/>
                </a:cubicBezTo>
                <a:cubicBezTo>
                  <a:pt x="7667403" y="7981924"/>
                  <a:pt x="7668005" y="7977431"/>
                  <a:pt x="7668605" y="7972940"/>
                </a:cubicBezTo>
                <a:cubicBezTo>
                  <a:pt x="7675989" y="7979150"/>
                  <a:pt x="7685177" y="7971882"/>
                  <a:pt x="7685779" y="7967390"/>
                </a:cubicBezTo>
                <a:cubicBezTo>
                  <a:pt x="7693764" y="7969109"/>
                  <a:pt x="7693764" y="7969109"/>
                  <a:pt x="7693764" y="7969109"/>
                </a:cubicBezTo>
                <a:cubicBezTo>
                  <a:pt x="7692559" y="7978094"/>
                  <a:pt x="7684575" y="7976375"/>
                  <a:pt x="7691957" y="7982585"/>
                </a:cubicBezTo>
                <a:cubicBezTo>
                  <a:pt x="7691957" y="7982585"/>
                  <a:pt x="7700543" y="7979812"/>
                  <a:pt x="7701145" y="7975320"/>
                </a:cubicBezTo>
                <a:cubicBezTo>
                  <a:pt x="7709733" y="7972545"/>
                  <a:pt x="7710937" y="7963561"/>
                  <a:pt x="7709733" y="7972545"/>
                </a:cubicBezTo>
                <a:cubicBezTo>
                  <a:pt x="7709130" y="7977038"/>
                  <a:pt x="7708528" y="7981531"/>
                  <a:pt x="7707926" y="7986021"/>
                </a:cubicBezTo>
                <a:cubicBezTo>
                  <a:pt x="7707926" y="7986021"/>
                  <a:pt x="7718321" y="7969772"/>
                  <a:pt x="7715911" y="7987740"/>
                </a:cubicBezTo>
                <a:cubicBezTo>
                  <a:pt x="7714705" y="7996725"/>
                  <a:pt x="7704312" y="8012977"/>
                  <a:pt x="7696327" y="8011257"/>
                </a:cubicBezTo>
                <a:cubicBezTo>
                  <a:pt x="7695725" y="8015749"/>
                  <a:pt x="7695123" y="8020242"/>
                  <a:pt x="7694521" y="8024734"/>
                </a:cubicBezTo>
                <a:cubicBezTo>
                  <a:pt x="7687139" y="8018524"/>
                  <a:pt x="7685935" y="8027508"/>
                  <a:pt x="7685333" y="8032000"/>
                </a:cubicBezTo>
                <a:cubicBezTo>
                  <a:pt x="7684129" y="8040986"/>
                  <a:pt x="7682924" y="8049970"/>
                  <a:pt x="7691510" y="8047195"/>
                </a:cubicBezTo>
                <a:cubicBezTo>
                  <a:pt x="7691510" y="8047195"/>
                  <a:pt x="7690908" y="8051688"/>
                  <a:pt x="7690908" y="8051688"/>
                </a:cubicBezTo>
                <a:cubicBezTo>
                  <a:pt x="7700097" y="8044422"/>
                  <a:pt x="7719077" y="8025396"/>
                  <a:pt x="7728869" y="8013638"/>
                </a:cubicBezTo>
                <a:cubicBezTo>
                  <a:pt x="7728266" y="8018131"/>
                  <a:pt x="7728869" y="8013638"/>
                  <a:pt x="7736249" y="8019848"/>
                </a:cubicBezTo>
                <a:cubicBezTo>
                  <a:pt x="7736852" y="8015357"/>
                  <a:pt x="7737454" y="8010864"/>
                  <a:pt x="7738658" y="8001879"/>
                </a:cubicBezTo>
                <a:cubicBezTo>
                  <a:pt x="7738055" y="8006372"/>
                  <a:pt x="7738658" y="8001879"/>
                  <a:pt x="7747246" y="7999106"/>
                </a:cubicBezTo>
                <a:lnTo>
                  <a:pt x="7746643" y="8003598"/>
                </a:lnTo>
                <a:lnTo>
                  <a:pt x="7746041" y="8008090"/>
                </a:lnTo>
                <a:lnTo>
                  <a:pt x="7745439" y="8012582"/>
                </a:lnTo>
                <a:cubicBezTo>
                  <a:pt x="7745439" y="8012582"/>
                  <a:pt x="7753421" y="8014299"/>
                  <a:pt x="7753421" y="8014299"/>
                </a:cubicBezTo>
                <a:cubicBezTo>
                  <a:pt x="7753421" y="8014299"/>
                  <a:pt x="7753421" y="8014299"/>
                  <a:pt x="7752819" y="8018791"/>
                </a:cubicBezTo>
                <a:lnTo>
                  <a:pt x="7749919" y="8025101"/>
                </a:lnTo>
                <a:lnTo>
                  <a:pt x="7743031" y="8030552"/>
                </a:lnTo>
                <a:cubicBezTo>
                  <a:pt x="7743031" y="8030552"/>
                  <a:pt x="7742427" y="8035043"/>
                  <a:pt x="7742427" y="8035043"/>
                </a:cubicBezTo>
                <a:cubicBezTo>
                  <a:pt x="7742427" y="8035043"/>
                  <a:pt x="7741223" y="8044028"/>
                  <a:pt x="7741223" y="8044028"/>
                </a:cubicBezTo>
                <a:lnTo>
                  <a:pt x="7749919" y="8025101"/>
                </a:lnTo>
                <a:lnTo>
                  <a:pt x="7752217" y="8023285"/>
                </a:lnTo>
                <a:lnTo>
                  <a:pt x="7751615" y="8027776"/>
                </a:lnTo>
                <a:cubicBezTo>
                  <a:pt x="7759601" y="8029496"/>
                  <a:pt x="7760203" y="8025003"/>
                  <a:pt x="7760805" y="8020511"/>
                </a:cubicBezTo>
                <a:cubicBezTo>
                  <a:pt x="7767584" y="8031212"/>
                  <a:pt x="7768789" y="8022227"/>
                  <a:pt x="7768789" y="8022227"/>
                </a:cubicBezTo>
                <a:cubicBezTo>
                  <a:pt x="7768186" y="8026721"/>
                  <a:pt x="7766982" y="8035705"/>
                  <a:pt x="7766379" y="8040198"/>
                </a:cubicBezTo>
                <a:cubicBezTo>
                  <a:pt x="7766379" y="8040198"/>
                  <a:pt x="7774363" y="8041916"/>
                  <a:pt x="7774363" y="8041916"/>
                </a:cubicBezTo>
                <a:cubicBezTo>
                  <a:pt x="7771353" y="8064378"/>
                  <a:pt x="7772557" y="8055394"/>
                  <a:pt x="7779941" y="8061603"/>
                </a:cubicBezTo>
                <a:lnTo>
                  <a:pt x="7779339" y="8066096"/>
                </a:lnTo>
                <a:cubicBezTo>
                  <a:pt x="7771353" y="8064378"/>
                  <a:pt x="7770751" y="8068869"/>
                  <a:pt x="7770751" y="8068869"/>
                </a:cubicBezTo>
                <a:cubicBezTo>
                  <a:pt x="7768342" y="8086838"/>
                  <a:pt x="7766536" y="8100315"/>
                  <a:pt x="7764127" y="8118285"/>
                </a:cubicBezTo>
                <a:cubicBezTo>
                  <a:pt x="7756743" y="8112075"/>
                  <a:pt x="7757345" y="8107583"/>
                  <a:pt x="7757948" y="8103090"/>
                </a:cubicBezTo>
                <a:cubicBezTo>
                  <a:pt x="7757345" y="8107583"/>
                  <a:pt x="7756141" y="8116567"/>
                  <a:pt x="7755539" y="8121059"/>
                </a:cubicBezTo>
                <a:cubicBezTo>
                  <a:pt x="7747555" y="8119342"/>
                  <a:pt x="7748761" y="8110357"/>
                  <a:pt x="7748761" y="8110357"/>
                </a:cubicBezTo>
                <a:lnTo>
                  <a:pt x="7742887" y="8133743"/>
                </a:lnTo>
                <a:lnTo>
                  <a:pt x="7737161" y="8135592"/>
                </a:lnTo>
                <a:lnTo>
                  <a:pt x="7742153" y="8136665"/>
                </a:lnTo>
                <a:lnTo>
                  <a:pt x="7731140" y="8180514"/>
                </a:lnTo>
                <a:cubicBezTo>
                  <a:pt x="7730537" y="8185006"/>
                  <a:pt x="7731742" y="8176023"/>
                  <a:pt x="7739123" y="8182233"/>
                </a:cubicBezTo>
                <a:lnTo>
                  <a:pt x="7740931" y="8168757"/>
                </a:lnTo>
                <a:cubicBezTo>
                  <a:pt x="7740931" y="8168757"/>
                  <a:pt x="7748913" y="8170475"/>
                  <a:pt x="7748313" y="8174967"/>
                </a:cubicBezTo>
                <a:cubicBezTo>
                  <a:pt x="7747109" y="8183951"/>
                  <a:pt x="7747109" y="8183951"/>
                  <a:pt x="7745903" y="8192935"/>
                </a:cubicBezTo>
                <a:cubicBezTo>
                  <a:pt x="7745903" y="8192935"/>
                  <a:pt x="7744699" y="8201921"/>
                  <a:pt x="7744097" y="8206413"/>
                </a:cubicBezTo>
                <a:cubicBezTo>
                  <a:pt x="7743495" y="8210903"/>
                  <a:pt x="7742893" y="8215397"/>
                  <a:pt x="7742290" y="8219889"/>
                </a:cubicBezTo>
                <a:cubicBezTo>
                  <a:pt x="7742290" y="8219889"/>
                  <a:pt x="7750877" y="8217115"/>
                  <a:pt x="7750275" y="8221609"/>
                </a:cubicBezTo>
                <a:cubicBezTo>
                  <a:pt x="7750275" y="8221609"/>
                  <a:pt x="7751480" y="8212622"/>
                  <a:pt x="7752082" y="8208131"/>
                </a:cubicBezTo>
                <a:cubicBezTo>
                  <a:pt x="7759464" y="8214342"/>
                  <a:pt x="7753287" y="8199145"/>
                  <a:pt x="7760669" y="8205357"/>
                </a:cubicBezTo>
                <a:lnTo>
                  <a:pt x="7761271" y="8200864"/>
                </a:lnTo>
                <a:cubicBezTo>
                  <a:pt x="7762476" y="8191880"/>
                  <a:pt x="7761874" y="8196373"/>
                  <a:pt x="7763077" y="8187389"/>
                </a:cubicBezTo>
                <a:cubicBezTo>
                  <a:pt x="7763680" y="8182896"/>
                  <a:pt x="7763680" y="8182896"/>
                  <a:pt x="7764885" y="8173912"/>
                </a:cubicBezTo>
                <a:cubicBezTo>
                  <a:pt x="7763077" y="8187389"/>
                  <a:pt x="7764885" y="8173912"/>
                  <a:pt x="7772867" y="8175629"/>
                </a:cubicBezTo>
                <a:lnTo>
                  <a:pt x="7773470" y="8171136"/>
                </a:lnTo>
                <a:cubicBezTo>
                  <a:pt x="7773470" y="8171136"/>
                  <a:pt x="7773470" y="8171136"/>
                  <a:pt x="7774072" y="8166645"/>
                </a:cubicBezTo>
                <a:cubicBezTo>
                  <a:pt x="7774072" y="8166645"/>
                  <a:pt x="7774374" y="8164399"/>
                  <a:pt x="7774600" y="8162713"/>
                </a:cubicBezTo>
                <a:lnTo>
                  <a:pt x="7774674" y="8162152"/>
                </a:lnTo>
                <a:lnTo>
                  <a:pt x="7783468" y="8150179"/>
                </a:lnTo>
                <a:cubicBezTo>
                  <a:pt x="7785069" y="8145902"/>
                  <a:pt x="7785671" y="8141409"/>
                  <a:pt x="7786273" y="8136917"/>
                </a:cubicBezTo>
                <a:cubicBezTo>
                  <a:pt x="7786875" y="8132423"/>
                  <a:pt x="7788079" y="8123441"/>
                  <a:pt x="7788682" y="8118947"/>
                </a:cubicBezTo>
                <a:cubicBezTo>
                  <a:pt x="7789284" y="8114455"/>
                  <a:pt x="7789887" y="8109962"/>
                  <a:pt x="7781901" y="8108245"/>
                </a:cubicBezTo>
                <a:cubicBezTo>
                  <a:pt x="7782503" y="8103752"/>
                  <a:pt x="7791091" y="8100978"/>
                  <a:pt x="7791693" y="8096485"/>
                </a:cubicBezTo>
                <a:cubicBezTo>
                  <a:pt x="7791693" y="8096485"/>
                  <a:pt x="7803289" y="8071250"/>
                  <a:pt x="7801483" y="8084727"/>
                </a:cubicBezTo>
                <a:cubicBezTo>
                  <a:pt x="7800278" y="8093710"/>
                  <a:pt x="7800881" y="8089219"/>
                  <a:pt x="7799677" y="8098204"/>
                </a:cubicBezTo>
                <a:cubicBezTo>
                  <a:pt x="7797268" y="8116173"/>
                  <a:pt x="7794859" y="8134141"/>
                  <a:pt x="7784467" y="8150392"/>
                </a:cubicBezTo>
                <a:cubicBezTo>
                  <a:pt x="7783863" y="8154885"/>
                  <a:pt x="7791848" y="8156603"/>
                  <a:pt x="7791245" y="8161096"/>
                </a:cubicBezTo>
                <a:cubicBezTo>
                  <a:pt x="7790643" y="8165588"/>
                  <a:pt x="7790040" y="8170081"/>
                  <a:pt x="7790040" y="8170081"/>
                </a:cubicBezTo>
                <a:cubicBezTo>
                  <a:pt x="7787030" y="8192541"/>
                  <a:pt x="7778445" y="8195317"/>
                  <a:pt x="7784620" y="8210511"/>
                </a:cubicBezTo>
                <a:cubicBezTo>
                  <a:pt x="7785222" y="8206018"/>
                  <a:pt x="7783415" y="8219495"/>
                  <a:pt x="7791401" y="8221215"/>
                </a:cubicBezTo>
                <a:lnTo>
                  <a:pt x="7788993" y="8239183"/>
                </a:lnTo>
                <a:cubicBezTo>
                  <a:pt x="7788993" y="8239183"/>
                  <a:pt x="7788391" y="8243676"/>
                  <a:pt x="7788391" y="8243676"/>
                </a:cubicBezTo>
                <a:lnTo>
                  <a:pt x="7787789" y="8248168"/>
                </a:lnTo>
                <a:cubicBezTo>
                  <a:pt x="7787789" y="8248168"/>
                  <a:pt x="7787185" y="8252659"/>
                  <a:pt x="7787185" y="8252659"/>
                </a:cubicBezTo>
                <a:cubicBezTo>
                  <a:pt x="7785981" y="8261644"/>
                  <a:pt x="7784777" y="8270629"/>
                  <a:pt x="7792760" y="8272346"/>
                </a:cubicBezTo>
                <a:lnTo>
                  <a:pt x="7793965" y="8263363"/>
                </a:lnTo>
                <a:cubicBezTo>
                  <a:pt x="7800745" y="8274066"/>
                  <a:pt x="7808727" y="8275783"/>
                  <a:pt x="7810535" y="8262306"/>
                </a:cubicBezTo>
                <a:lnTo>
                  <a:pt x="7807525" y="8284768"/>
                </a:lnTo>
                <a:cubicBezTo>
                  <a:pt x="7806923" y="8289260"/>
                  <a:pt x="7806923" y="8289260"/>
                  <a:pt x="7806319" y="8293752"/>
                </a:cubicBezTo>
                <a:cubicBezTo>
                  <a:pt x="7806319" y="8293752"/>
                  <a:pt x="7805115" y="8302737"/>
                  <a:pt x="7805115" y="8302737"/>
                </a:cubicBezTo>
                <a:cubicBezTo>
                  <a:pt x="7805115" y="8302737"/>
                  <a:pt x="7804513" y="8307227"/>
                  <a:pt x="7804513" y="8307227"/>
                </a:cubicBezTo>
                <a:cubicBezTo>
                  <a:pt x="7804513" y="8307227"/>
                  <a:pt x="7796529" y="8305512"/>
                  <a:pt x="7796529" y="8305512"/>
                </a:cubicBezTo>
                <a:cubicBezTo>
                  <a:pt x="7796529" y="8305512"/>
                  <a:pt x="7796529" y="8305512"/>
                  <a:pt x="7797131" y="8301019"/>
                </a:cubicBezTo>
                <a:cubicBezTo>
                  <a:pt x="7797733" y="8296528"/>
                  <a:pt x="7797131" y="8301019"/>
                  <a:pt x="7798335" y="8292034"/>
                </a:cubicBezTo>
                <a:cubicBezTo>
                  <a:pt x="7798939" y="8287541"/>
                  <a:pt x="7798939" y="8287541"/>
                  <a:pt x="7799541" y="8283051"/>
                </a:cubicBezTo>
                <a:cubicBezTo>
                  <a:pt x="7799541" y="8283051"/>
                  <a:pt x="7799541" y="8283051"/>
                  <a:pt x="7800143" y="8278558"/>
                </a:cubicBezTo>
                <a:cubicBezTo>
                  <a:pt x="7800745" y="8274066"/>
                  <a:pt x="7800143" y="8278558"/>
                  <a:pt x="7790953" y="8285823"/>
                </a:cubicBezTo>
                <a:cubicBezTo>
                  <a:pt x="7797131" y="8301019"/>
                  <a:pt x="7795325" y="8314495"/>
                  <a:pt x="7786135" y="8321762"/>
                </a:cubicBezTo>
                <a:cubicBezTo>
                  <a:pt x="7784329" y="8335238"/>
                  <a:pt x="7783125" y="8344223"/>
                  <a:pt x="7781319" y="8357702"/>
                </a:cubicBezTo>
                <a:cubicBezTo>
                  <a:pt x="7778909" y="8375669"/>
                  <a:pt x="7775898" y="8398131"/>
                  <a:pt x="7774091" y="8411610"/>
                </a:cubicBezTo>
                <a:cubicBezTo>
                  <a:pt x="7773489" y="8416100"/>
                  <a:pt x="7772283" y="8425086"/>
                  <a:pt x="7771681" y="8429576"/>
                </a:cubicBezTo>
                <a:cubicBezTo>
                  <a:pt x="7771081" y="8434070"/>
                  <a:pt x="7771081" y="8434070"/>
                  <a:pt x="7763097" y="8432352"/>
                </a:cubicBezTo>
                <a:cubicBezTo>
                  <a:pt x="7763097" y="8432352"/>
                  <a:pt x="7762495" y="8436843"/>
                  <a:pt x="7762495" y="8436843"/>
                </a:cubicBezTo>
                <a:cubicBezTo>
                  <a:pt x="7769875" y="8443055"/>
                  <a:pt x="7768069" y="8456531"/>
                  <a:pt x="7767466" y="8461024"/>
                </a:cubicBezTo>
                <a:cubicBezTo>
                  <a:pt x="7767466" y="8461024"/>
                  <a:pt x="7767466" y="8461024"/>
                  <a:pt x="7766864" y="8465515"/>
                </a:cubicBezTo>
                <a:cubicBezTo>
                  <a:pt x="7766261" y="8470007"/>
                  <a:pt x="7765057" y="8478992"/>
                  <a:pt x="7764455" y="8483485"/>
                </a:cubicBezTo>
                <a:cubicBezTo>
                  <a:pt x="7763853" y="8487977"/>
                  <a:pt x="7763853" y="8487977"/>
                  <a:pt x="7763250" y="8492468"/>
                </a:cubicBezTo>
                <a:cubicBezTo>
                  <a:pt x="7763703" y="8489099"/>
                  <a:pt x="7768645" y="8486697"/>
                  <a:pt x="7770835" y="8487601"/>
                </a:cubicBezTo>
                <a:lnTo>
                  <a:pt x="7771837" y="8489696"/>
                </a:lnTo>
                <a:lnTo>
                  <a:pt x="7771687" y="8490818"/>
                </a:lnTo>
                <a:cubicBezTo>
                  <a:pt x="7771387" y="8493063"/>
                  <a:pt x="7770935" y="8496432"/>
                  <a:pt x="7770633" y="8498679"/>
                </a:cubicBezTo>
                <a:cubicBezTo>
                  <a:pt x="7769429" y="8507664"/>
                  <a:pt x="7762046" y="8501454"/>
                  <a:pt x="7761444" y="8505947"/>
                </a:cubicBezTo>
                <a:lnTo>
                  <a:pt x="7759637" y="8519424"/>
                </a:lnTo>
                <a:lnTo>
                  <a:pt x="7756023" y="8546377"/>
                </a:lnTo>
                <a:cubicBezTo>
                  <a:pt x="7756023" y="8546377"/>
                  <a:pt x="7757229" y="8537393"/>
                  <a:pt x="7765213" y="8539110"/>
                </a:cubicBezTo>
                <a:cubicBezTo>
                  <a:pt x="7763407" y="8552587"/>
                  <a:pt x="7762202" y="8561571"/>
                  <a:pt x="7760998" y="8570557"/>
                </a:cubicBezTo>
                <a:cubicBezTo>
                  <a:pt x="7769583" y="8567781"/>
                  <a:pt x="7770787" y="8558797"/>
                  <a:pt x="7771390" y="8554306"/>
                </a:cubicBezTo>
                <a:lnTo>
                  <a:pt x="7768379" y="8576767"/>
                </a:lnTo>
                <a:lnTo>
                  <a:pt x="7762803" y="8618365"/>
                </a:lnTo>
                <a:lnTo>
                  <a:pt x="7767340" y="8621749"/>
                </a:lnTo>
                <a:cubicBezTo>
                  <a:pt x="7768487" y="8620840"/>
                  <a:pt x="7768789" y="8618594"/>
                  <a:pt x="7768789" y="8618594"/>
                </a:cubicBezTo>
                <a:cubicBezTo>
                  <a:pt x="7768187" y="8623087"/>
                  <a:pt x="7766982" y="8632072"/>
                  <a:pt x="7766380" y="8636563"/>
                </a:cubicBezTo>
                <a:cubicBezTo>
                  <a:pt x="7766380" y="8636563"/>
                  <a:pt x="7774365" y="8638281"/>
                  <a:pt x="7774365" y="8638281"/>
                </a:cubicBezTo>
                <a:cubicBezTo>
                  <a:pt x="7771355" y="8660743"/>
                  <a:pt x="7772559" y="8651759"/>
                  <a:pt x="7779941" y="8657969"/>
                </a:cubicBezTo>
                <a:lnTo>
                  <a:pt x="7779339" y="8662461"/>
                </a:lnTo>
                <a:cubicBezTo>
                  <a:pt x="7771355" y="8660743"/>
                  <a:pt x="7770751" y="8665235"/>
                  <a:pt x="7770751" y="8665235"/>
                </a:cubicBezTo>
                <a:cubicBezTo>
                  <a:pt x="7768343" y="8683204"/>
                  <a:pt x="7766536" y="8696682"/>
                  <a:pt x="7764127" y="8714651"/>
                </a:cubicBezTo>
                <a:cubicBezTo>
                  <a:pt x="7756745" y="8708441"/>
                  <a:pt x="7757347" y="8703948"/>
                  <a:pt x="7757949" y="8699455"/>
                </a:cubicBezTo>
                <a:cubicBezTo>
                  <a:pt x="7757347" y="8703948"/>
                  <a:pt x="7756141" y="8712933"/>
                  <a:pt x="7755539" y="8717425"/>
                </a:cubicBezTo>
                <a:lnTo>
                  <a:pt x="7750195" y="8712405"/>
                </a:lnTo>
                <a:lnTo>
                  <a:pt x="7748505" y="8725012"/>
                </a:lnTo>
                <a:cubicBezTo>
                  <a:pt x="7748505" y="8725012"/>
                  <a:pt x="7748205" y="8727257"/>
                  <a:pt x="7746905" y="8729289"/>
                </a:cubicBezTo>
                <a:lnTo>
                  <a:pt x="7745671" y="8729776"/>
                </a:lnTo>
                <a:lnTo>
                  <a:pt x="7745147" y="8733676"/>
                </a:lnTo>
                <a:lnTo>
                  <a:pt x="7742153" y="8733032"/>
                </a:lnTo>
                <a:lnTo>
                  <a:pt x="7742675" y="8730956"/>
                </a:lnTo>
                <a:lnTo>
                  <a:pt x="7739317" y="8732278"/>
                </a:lnTo>
                <a:lnTo>
                  <a:pt x="7739459" y="8731216"/>
                </a:lnTo>
                <a:lnTo>
                  <a:pt x="7737163" y="8731957"/>
                </a:lnTo>
                <a:lnTo>
                  <a:pt x="7742153" y="8733032"/>
                </a:lnTo>
                <a:lnTo>
                  <a:pt x="7733540" y="8767323"/>
                </a:lnTo>
                <a:lnTo>
                  <a:pt x="7733898" y="8772710"/>
                </a:lnTo>
                <a:lnTo>
                  <a:pt x="7732399" y="8771870"/>
                </a:lnTo>
                <a:lnTo>
                  <a:pt x="7731141" y="8776881"/>
                </a:lnTo>
                <a:cubicBezTo>
                  <a:pt x="7730538" y="8781372"/>
                  <a:pt x="7731742" y="8772388"/>
                  <a:pt x="7739125" y="8778598"/>
                </a:cubicBezTo>
                <a:lnTo>
                  <a:pt x="7740932" y="8765124"/>
                </a:lnTo>
                <a:cubicBezTo>
                  <a:pt x="7740932" y="8765124"/>
                  <a:pt x="7748915" y="8766842"/>
                  <a:pt x="7748313" y="8771332"/>
                </a:cubicBezTo>
                <a:cubicBezTo>
                  <a:pt x="7747109" y="8780317"/>
                  <a:pt x="7747109" y="8780317"/>
                  <a:pt x="7745904" y="8789302"/>
                </a:cubicBezTo>
                <a:cubicBezTo>
                  <a:pt x="7745904" y="8789302"/>
                  <a:pt x="7744699" y="8798286"/>
                  <a:pt x="7744097" y="8802778"/>
                </a:cubicBezTo>
                <a:cubicBezTo>
                  <a:pt x="7743495" y="8807270"/>
                  <a:pt x="7742894" y="8811764"/>
                  <a:pt x="7742291" y="8816256"/>
                </a:cubicBezTo>
                <a:cubicBezTo>
                  <a:pt x="7742291" y="8816256"/>
                  <a:pt x="7750877" y="8813482"/>
                  <a:pt x="7750276" y="8817974"/>
                </a:cubicBezTo>
                <a:cubicBezTo>
                  <a:pt x="7750276" y="8817974"/>
                  <a:pt x="7751481" y="8808989"/>
                  <a:pt x="7752083" y="8804497"/>
                </a:cubicBezTo>
                <a:cubicBezTo>
                  <a:pt x="7759465" y="8810707"/>
                  <a:pt x="7753287" y="8795512"/>
                  <a:pt x="7760670" y="8801724"/>
                </a:cubicBezTo>
                <a:lnTo>
                  <a:pt x="7761272" y="8797231"/>
                </a:lnTo>
                <a:cubicBezTo>
                  <a:pt x="7762477" y="8788245"/>
                  <a:pt x="7761875" y="8792738"/>
                  <a:pt x="7763079" y="8783754"/>
                </a:cubicBezTo>
                <a:cubicBezTo>
                  <a:pt x="7763681" y="8779263"/>
                  <a:pt x="7763681" y="8779263"/>
                  <a:pt x="7764885" y="8770277"/>
                </a:cubicBezTo>
                <a:cubicBezTo>
                  <a:pt x="7763079" y="8783754"/>
                  <a:pt x="7764885" y="8770277"/>
                  <a:pt x="7772868" y="8771996"/>
                </a:cubicBezTo>
                <a:lnTo>
                  <a:pt x="7773471" y="8767501"/>
                </a:lnTo>
                <a:cubicBezTo>
                  <a:pt x="7773471" y="8767501"/>
                  <a:pt x="7773471" y="8767501"/>
                  <a:pt x="7774073" y="8763011"/>
                </a:cubicBezTo>
                <a:cubicBezTo>
                  <a:pt x="7774073" y="8763011"/>
                  <a:pt x="7774375" y="8760764"/>
                  <a:pt x="7774600" y="8759079"/>
                </a:cubicBezTo>
                <a:lnTo>
                  <a:pt x="7774675" y="8758519"/>
                </a:lnTo>
                <a:lnTo>
                  <a:pt x="7783469" y="8746544"/>
                </a:lnTo>
                <a:cubicBezTo>
                  <a:pt x="7785070" y="8742267"/>
                  <a:pt x="7785672" y="8737776"/>
                  <a:pt x="7786274" y="8733284"/>
                </a:cubicBezTo>
                <a:cubicBezTo>
                  <a:pt x="7786876" y="8728790"/>
                  <a:pt x="7788080" y="8719806"/>
                  <a:pt x="7788683" y="8715313"/>
                </a:cubicBezTo>
                <a:cubicBezTo>
                  <a:pt x="7789285" y="8710821"/>
                  <a:pt x="7789887" y="8706328"/>
                  <a:pt x="7781903" y="8704610"/>
                </a:cubicBezTo>
                <a:cubicBezTo>
                  <a:pt x="7782505" y="8700119"/>
                  <a:pt x="7791091" y="8697345"/>
                  <a:pt x="7791693" y="8692852"/>
                </a:cubicBezTo>
                <a:cubicBezTo>
                  <a:pt x="7791693" y="8692852"/>
                  <a:pt x="7803291" y="8667615"/>
                  <a:pt x="7801483" y="8681094"/>
                </a:cubicBezTo>
                <a:cubicBezTo>
                  <a:pt x="7800279" y="8690076"/>
                  <a:pt x="7800881" y="8685584"/>
                  <a:pt x="7799677" y="8694569"/>
                </a:cubicBezTo>
                <a:cubicBezTo>
                  <a:pt x="7797268" y="8712540"/>
                  <a:pt x="7794860" y="8730508"/>
                  <a:pt x="7784467" y="8746759"/>
                </a:cubicBezTo>
                <a:cubicBezTo>
                  <a:pt x="7783865" y="8751250"/>
                  <a:pt x="7791848" y="8752968"/>
                  <a:pt x="7791245" y="8757463"/>
                </a:cubicBezTo>
                <a:cubicBezTo>
                  <a:pt x="7790643" y="8761955"/>
                  <a:pt x="7790041" y="8766446"/>
                  <a:pt x="7790041" y="8766446"/>
                </a:cubicBezTo>
                <a:cubicBezTo>
                  <a:pt x="7787031" y="8788908"/>
                  <a:pt x="7778445" y="8791682"/>
                  <a:pt x="7784621" y="8806877"/>
                </a:cubicBezTo>
                <a:cubicBezTo>
                  <a:pt x="7785223" y="8802384"/>
                  <a:pt x="7783417" y="8815861"/>
                  <a:pt x="7791402" y="8817580"/>
                </a:cubicBezTo>
                <a:lnTo>
                  <a:pt x="7788993" y="8835549"/>
                </a:lnTo>
                <a:cubicBezTo>
                  <a:pt x="7788993" y="8835549"/>
                  <a:pt x="7788391" y="8840042"/>
                  <a:pt x="7788391" y="8840042"/>
                </a:cubicBezTo>
                <a:lnTo>
                  <a:pt x="7787789" y="8844535"/>
                </a:lnTo>
                <a:cubicBezTo>
                  <a:pt x="7787789" y="8844535"/>
                  <a:pt x="7787185" y="8849026"/>
                  <a:pt x="7787185" y="8849026"/>
                </a:cubicBezTo>
                <a:cubicBezTo>
                  <a:pt x="7785981" y="8858011"/>
                  <a:pt x="7784777" y="8866994"/>
                  <a:pt x="7792760" y="8868713"/>
                </a:cubicBezTo>
                <a:lnTo>
                  <a:pt x="7793965" y="8859728"/>
                </a:lnTo>
                <a:cubicBezTo>
                  <a:pt x="7800746" y="8870432"/>
                  <a:pt x="7808729" y="8872148"/>
                  <a:pt x="7810536" y="8858673"/>
                </a:cubicBezTo>
                <a:lnTo>
                  <a:pt x="7807525" y="8881133"/>
                </a:lnTo>
                <a:cubicBezTo>
                  <a:pt x="7806923" y="8885625"/>
                  <a:pt x="7806923" y="8885625"/>
                  <a:pt x="7806321" y="8890119"/>
                </a:cubicBezTo>
                <a:cubicBezTo>
                  <a:pt x="7806321" y="8890119"/>
                  <a:pt x="7805116" y="8899102"/>
                  <a:pt x="7805116" y="8899102"/>
                </a:cubicBezTo>
                <a:cubicBezTo>
                  <a:pt x="7805116" y="8899102"/>
                  <a:pt x="7804513" y="8903593"/>
                  <a:pt x="7804513" y="8903593"/>
                </a:cubicBezTo>
                <a:cubicBezTo>
                  <a:pt x="7804513" y="8903593"/>
                  <a:pt x="7796531" y="8901877"/>
                  <a:pt x="7796531" y="8901877"/>
                </a:cubicBezTo>
                <a:cubicBezTo>
                  <a:pt x="7796531" y="8901877"/>
                  <a:pt x="7796531" y="8901877"/>
                  <a:pt x="7797133" y="8897384"/>
                </a:cubicBezTo>
                <a:cubicBezTo>
                  <a:pt x="7797735" y="8892894"/>
                  <a:pt x="7797133" y="8897384"/>
                  <a:pt x="7798337" y="8888401"/>
                </a:cubicBezTo>
                <a:cubicBezTo>
                  <a:pt x="7798939" y="8883908"/>
                  <a:pt x="7798939" y="8883908"/>
                  <a:pt x="7799541" y="8879416"/>
                </a:cubicBezTo>
                <a:cubicBezTo>
                  <a:pt x="7799541" y="8879416"/>
                  <a:pt x="7799541" y="8879416"/>
                  <a:pt x="7800143" y="8874924"/>
                </a:cubicBezTo>
                <a:cubicBezTo>
                  <a:pt x="7800746" y="8870432"/>
                  <a:pt x="7800143" y="8874924"/>
                  <a:pt x="7790954" y="8882190"/>
                </a:cubicBezTo>
                <a:cubicBezTo>
                  <a:pt x="7797133" y="8897384"/>
                  <a:pt x="7795327" y="8910861"/>
                  <a:pt x="7786136" y="8918129"/>
                </a:cubicBezTo>
                <a:cubicBezTo>
                  <a:pt x="7784329" y="8931605"/>
                  <a:pt x="7783125" y="8940589"/>
                  <a:pt x="7781319" y="8954068"/>
                </a:cubicBezTo>
                <a:cubicBezTo>
                  <a:pt x="7778909" y="8972035"/>
                  <a:pt x="7775898" y="8994497"/>
                  <a:pt x="7774091" y="9007976"/>
                </a:cubicBezTo>
                <a:cubicBezTo>
                  <a:pt x="7773489" y="9012467"/>
                  <a:pt x="7772285" y="9021451"/>
                  <a:pt x="7771683" y="9025943"/>
                </a:cubicBezTo>
                <a:cubicBezTo>
                  <a:pt x="7771081" y="9030435"/>
                  <a:pt x="7771081" y="9030435"/>
                  <a:pt x="7763097" y="9028718"/>
                </a:cubicBezTo>
                <a:cubicBezTo>
                  <a:pt x="7763097" y="9028718"/>
                  <a:pt x="7762495" y="9033210"/>
                  <a:pt x="7762495" y="9033210"/>
                </a:cubicBezTo>
                <a:cubicBezTo>
                  <a:pt x="7769876" y="9039420"/>
                  <a:pt x="7768069" y="9052897"/>
                  <a:pt x="7767467" y="9057390"/>
                </a:cubicBezTo>
                <a:cubicBezTo>
                  <a:pt x="7767467" y="9057390"/>
                  <a:pt x="7767467" y="9057390"/>
                  <a:pt x="7766865" y="9061881"/>
                </a:cubicBezTo>
                <a:cubicBezTo>
                  <a:pt x="7766262" y="9066373"/>
                  <a:pt x="7765057" y="9075359"/>
                  <a:pt x="7764455" y="9079850"/>
                </a:cubicBezTo>
                <a:cubicBezTo>
                  <a:pt x="7763853" y="9084342"/>
                  <a:pt x="7763853" y="9084342"/>
                  <a:pt x="7763251" y="9088835"/>
                </a:cubicBezTo>
                <a:cubicBezTo>
                  <a:pt x="7763703" y="9085466"/>
                  <a:pt x="7768646" y="9083064"/>
                  <a:pt x="7770836" y="9083967"/>
                </a:cubicBezTo>
                <a:lnTo>
                  <a:pt x="7771839" y="9086061"/>
                </a:lnTo>
                <a:lnTo>
                  <a:pt x="7771688" y="9087183"/>
                </a:lnTo>
                <a:cubicBezTo>
                  <a:pt x="7771387" y="9089430"/>
                  <a:pt x="7770936" y="9092798"/>
                  <a:pt x="7770634" y="9095046"/>
                </a:cubicBezTo>
                <a:cubicBezTo>
                  <a:pt x="7769429" y="9104031"/>
                  <a:pt x="7762047" y="9097819"/>
                  <a:pt x="7761445" y="9102312"/>
                </a:cubicBezTo>
                <a:lnTo>
                  <a:pt x="7759638" y="9115789"/>
                </a:lnTo>
                <a:lnTo>
                  <a:pt x="7756025" y="9142742"/>
                </a:lnTo>
                <a:cubicBezTo>
                  <a:pt x="7756025" y="9142742"/>
                  <a:pt x="7757229" y="9133758"/>
                  <a:pt x="7765213" y="9135476"/>
                </a:cubicBezTo>
                <a:cubicBezTo>
                  <a:pt x="7763407" y="9148953"/>
                  <a:pt x="7762203" y="9157938"/>
                  <a:pt x="7760999" y="9166922"/>
                </a:cubicBezTo>
                <a:cubicBezTo>
                  <a:pt x="7769584" y="9164147"/>
                  <a:pt x="7770788" y="9155162"/>
                  <a:pt x="7771391" y="9150671"/>
                </a:cubicBezTo>
                <a:lnTo>
                  <a:pt x="7768379" y="9173134"/>
                </a:lnTo>
                <a:cubicBezTo>
                  <a:pt x="7765971" y="9191102"/>
                  <a:pt x="7764163" y="9204578"/>
                  <a:pt x="7761755" y="9222549"/>
                </a:cubicBezTo>
                <a:cubicBezTo>
                  <a:pt x="7761153" y="9227040"/>
                  <a:pt x="7760551" y="9231533"/>
                  <a:pt x="7759949" y="9236025"/>
                </a:cubicBezTo>
                <a:cubicBezTo>
                  <a:pt x="7759347" y="9240516"/>
                  <a:pt x="7759347" y="9240516"/>
                  <a:pt x="7759347" y="9240516"/>
                </a:cubicBezTo>
                <a:cubicBezTo>
                  <a:pt x="7758743" y="9245009"/>
                  <a:pt x="7758743" y="9245009"/>
                  <a:pt x="7758141" y="9249502"/>
                </a:cubicBezTo>
                <a:lnTo>
                  <a:pt x="7757539" y="9253994"/>
                </a:lnTo>
                <a:lnTo>
                  <a:pt x="7756937" y="9258485"/>
                </a:lnTo>
                <a:lnTo>
                  <a:pt x="7756335" y="9262979"/>
                </a:lnTo>
                <a:cubicBezTo>
                  <a:pt x="7755733" y="9267472"/>
                  <a:pt x="7755733" y="9267472"/>
                  <a:pt x="7755130" y="9271963"/>
                </a:cubicBezTo>
                <a:cubicBezTo>
                  <a:pt x="7752721" y="9289932"/>
                  <a:pt x="7750915" y="9303410"/>
                  <a:pt x="7748506" y="9321377"/>
                </a:cubicBezTo>
                <a:cubicBezTo>
                  <a:pt x="7748506" y="9321377"/>
                  <a:pt x="7747301" y="9330362"/>
                  <a:pt x="7739317" y="9328644"/>
                </a:cubicBezTo>
                <a:cubicBezTo>
                  <a:pt x="7739919" y="9324153"/>
                  <a:pt x="7741125" y="9315169"/>
                  <a:pt x="7741125" y="9315169"/>
                </a:cubicBezTo>
                <a:cubicBezTo>
                  <a:pt x="7741727" y="9310676"/>
                  <a:pt x="7741727" y="9310676"/>
                  <a:pt x="7741727" y="9310676"/>
                </a:cubicBezTo>
                <a:cubicBezTo>
                  <a:pt x="7741727" y="9310676"/>
                  <a:pt x="7742329" y="9306183"/>
                  <a:pt x="7734947" y="9299974"/>
                </a:cubicBezTo>
                <a:cubicBezTo>
                  <a:pt x="7734344" y="9304465"/>
                  <a:pt x="7733140" y="9313450"/>
                  <a:pt x="7724555" y="9316224"/>
                </a:cubicBezTo>
                <a:cubicBezTo>
                  <a:pt x="7723952" y="9320716"/>
                  <a:pt x="7723952" y="9320716"/>
                  <a:pt x="7722747" y="9329702"/>
                </a:cubicBezTo>
                <a:cubicBezTo>
                  <a:pt x="7722145" y="9334193"/>
                  <a:pt x="7722747" y="9329702"/>
                  <a:pt x="7722145" y="9334193"/>
                </a:cubicBezTo>
                <a:cubicBezTo>
                  <a:pt x="7722145" y="9334193"/>
                  <a:pt x="7720941" y="9343178"/>
                  <a:pt x="7720338" y="9347669"/>
                </a:cubicBezTo>
                <a:cubicBezTo>
                  <a:pt x="7728321" y="9349388"/>
                  <a:pt x="7727719" y="9353881"/>
                  <a:pt x="7727719" y="9353881"/>
                </a:cubicBezTo>
                <a:cubicBezTo>
                  <a:pt x="7727719" y="9353881"/>
                  <a:pt x="7728321" y="9349388"/>
                  <a:pt x="7728321" y="9349388"/>
                </a:cubicBezTo>
                <a:cubicBezTo>
                  <a:pt x="7728321" y="9349388"/>
                  <a:pt x="7728924" y="9344896"/>
                  <a:pt x="7728924" y="9344896"/>
                </a:cubicBezTo>
                <a:cubicBezTo>
                  <a:pt x="7729525" y="9340404"/>
                  <a:pt x="7729525" y="9340404"/>
                  <a:pt x="7730129" y="9335910"/>
                </a:cubicBezTo>
                <a:lnTo>
                  <a:pt x="7730730" y="9331419"/>
                </a:lnTo>
                <a:cubicBezTo>
                  <a:pt x="7729525" y="9340404"/>
                  <a:pt x="7735704" y="9355599"/>
                  <a:pt x="7733899" y="9369077"/>
                </a:cubicBezTo>
                <a:cubicBezTo>
                  <a:pt x="7725913" y="9367358"/>
                  <a:pt x="7726515" y="9362864"/>
                  <a:pt x="7726515" y="9362864"/>
                </a:cubicBezTo>
                <a:lnTo>
                  <a:pt x="7718201" y="9375866"/>
                </a:lnTo>
                <a:lnTo>
                  <a:pt x="7717648" y="9375401"/>
                </a:lnTo>
                <a:lnTo>
                  <a:pt x="7720697" y="9367968"/>
                </a:lnTo>
                <a:cubicBezTo>
                  <a:pt x="7722221" y="9364251"/>
                  <a:pt x="7722825" y="9359759"/>
                  <a:pt x="7719736" y="9352163"/>
                </a:cubicBezTo>
                <a:lnTo>
                  <a:pt x="7718531" y="9361148"/>
                </a:lnTo>
                <a:cubicBezTo>
                  <a:pt x="7710547" y="9359430"/>
                  <a:pt x="7717327" y="9370132"/>
                  <a:pt x="7709341" y="9368414"/>
                </a:cubicBezTo>
                <a:cubicBezTo>
                  <a:pt x="7709341" y="9368414"/>
                  <a:pt x="7709341" y="9368414"/>
                  <a:pt x="7708741" y="9372905"/>
                </a:cubicBezTo>
                <a:cubicBezTo>
                  <a:pt x="7708741" y="9372905"/>
                  <a:pt x="7716725" y="9374625"/>
                  <a:pt x="7716725" y="9374625"/>
                </a:cubicBezTo>
                <a:lnTo>
                  <a:pt x="7717648" y="9375401"/>
                </a:lnTo>
                <a:lnTo>
                  <a:pt x="7716123" y="9379117"/>
                </a:lnTo>
                <a:lnTo>
                  <a:pt x="7718201" y="9375866"/>
                </a:lnTo>
                <a:lnTo>
                  <a:pt x="7724107" y="9380834"/>
                </a:lnTo>
                <a:cubicBezTo>
                  <a:pt x="7721697" y="9398803"/>
                  <a:pt x="7718685" y="9421264"/>
                  <a:pt x="7715675" y="9443727"/>
                </a:cubicBezTo>
                <a:cubicBezTo>
                  <a:pt x="7715073" y="9448219"/>
                  <a:pt x="7714470" y="9452711"/>
                  <a:pt x="7713868" y="9457202"/>
                </a:cubicBezTo>
                <a:cubicBezTo>
                  <a:pt x="7713266" y="9461695"/>
                  <a:pt x="7719444" y="9476891"/>
                  <a:pt x="7710255" y="9484157"/>
                </a:cubicBezTo>
                <a:lnTo>
                  <a:pt x="7713266" y="9461695"/>
                </a:lnTo>
                <a:cubicBezTo>
                  <a:pt x="7713868" y="9457202"/>
                  <a:pt x="7706487" y="9450993"/>
                  <a:pt x="7707691" y="9442009"/>
                </a:cubicBezTo>
                <a:cubicBezTo>
                  <a:pt x="7705885" y="9455485"/>
                  <a:pt x="7712061" y="9470680"/>
                  <a:pt x="7702271" y="9482439"/>
                </a:cubicBezTo>
                <a:cubicBezTo>
                  <a:pt x="7701669" y="9486933"/>
                  <a:pt x="7700465" y="9495916"/>
                  <a:pt x="7699863" y="9500408"/>
                </a:cubicBezTo>
                <a:cubicBezTo>
                  <a:pt x="7706641" y="9511110"/>
                  <a:pt x="7708447" y="9497635"/>
                  <a:pt x="7707243" y="9506619"/>
                </a:cubicBezTo>
                <a:cubicBezTo>
                  <a:pt x="7715229" y="9508337"/>
                  <a:pt x="7715229" y="9508337"/>
                  <a:pt x="7715831" y="9503845"/>
                </a:cubicBezTo>
                <a:cubicBezTo>
                  <a:pt x="7714024" y="9517321"/>
                  <a:pt x="7704835" y="9524587"/>
                  <a:pt x="7711615" y="9535292"/>
                </a:cubicBezTo>
                <a:cubicBezTo>
                  <a:pt x="7711615" y="9535292"/>
                  <a:pt x="7711615" y="9535292"/>
                  <a:pt x="7703630" y="9533573"/>
                </a:cubicBezTo>
                <a:cubicBezTo>
                  <a:pt x="7711013" y="9539783"/>
                  <a:pt x="7711013" y="9539783"/>
                  <a:pt x="7710411" y="9544275"/>
                </a:cubicBezTo>
                <a:cubicBezTo>
                  <a:pt x="7710411" y="9544275"/>
                  <a:pt x="7710411" y="9544275"/>
                  <a:pt x="7709809" y="9548768"/>
                </a:cubicBezTo>
                <a:lnTo>
                  <a:pt x="7708027" y="9562058"/>
                </a:lnTo>
                <a:lnTo>
                  <a:pt x="7708003" y="9562231"/>
                </a:lnTo>
                <a:lnTo>
                  <a:pt x="7707625" y="9565052"/>
                </a:lnTo>
                <a:cubicBezTo>
                  <a:pt x="7707249" y="9567860"/>
                  <a:pt x="7706797" y="9571229"/>
                  <a:pt x="7706797" y="9571229"/>
                </a:cubicBezTo>
                <a:cubicBezTo>
                  <a:pt x="7698209" y="9574003"/>
                  <a:pt x="7698811" y="9569510"/>
                  <a:pt x="7699415" y="9565018"/>
                </a:cubicBezTo>
                <a:cubicBezTo>
                  <a:pt x="7698811" y="9569510"/>
                  <a:pt x="7697608" y="9578494"/>
                  <a:pt x="7689023" y="9581269"/>
                </a:cubicBezTo>
                <a:lnTo>
                  <a:pt x="7689625" y="9576776"/>
                </a:lnTo>
                <a:cubicBezTo>
                  <a:pt x="7689023" y="9581269"/>
                  <a:pt x="7681037" y="9579550"/>
                  <a:pt x="7680435" y="9584043"/>
                </a:cubicBezTo>
                <a:cubicBezTo>
                  <a:pt x="7686613" y="9599239"/>
                  <a:pt x="7677424" y="9606504"/>
                  <a:pt x="7675617" y="9619981"/>
                </a:cubicBezTo>
                <a:cubicBezTo>
                  <a:pt x="7683603" y="9621700"/>
                  <a:pt x="7684205" y="9617207"/>
                  <a:pt x="7684205" y="9617207"/>
                </a:cubicBezTo>
                <a:lnTo>
                  <a:pt x="7686011" y="9603730"/>
                </a:lnTo>
                <a:cubicBezTo>
                  <a:pt x="7683603" y="9621700"/>
                  <a:pt x="7690381" y="9632401"/>
                  <a:pt x="7680590" y="9644161"/>
                </a:cubicBezTo>
                <a:cubicBezTo>
                  <a:pt x="7681193" y="9639668"/>
                  <a:pt x="7682398" y="9630685"/>
                  <a:pt x="7673207" y="9637951"/>
                </a:cubicBezTo>
                <a:cubicBezTo>
                  <a:pt x="7672607" y="9642444"/>
                  <a:pt x="7672607" y="9642444"/>
                  <a:pt x="7670799" y="9655921"/>
                </a:cubicBezTo>
                <a:cubicBezTo>
                  <a:pt x="7670799" y="9655921"/>
                  <a:pt x="7678784" y="9657638"/>
                  <a:pt x="7678182" y="9662132"/>
                </a:cubicBezTo>
                <a:lnTo>
                  <a:pt x="7676375" y="9675607"/>
                </a:lnTo>
                <a:cubicBezTo>
                  <a:pt x="7684359" y="9677325"/>
                  <a:pt x="7684359" y="9677325"/>
                  <a:pt x="7684359" y="9677325"/>
                </a:cubicBezTo>
                <a:cubicBezTo>
                  <a:pt x="7684359" y="9677325"/>
                  <a:pt x="7684359" y="9677325"/>
                  <a:pt x="7683757" y="9681817"/>
                </a:cubicBezTo>
                <a:cubicBezTo>
                  <a:pt x="7683155" y="9686310"/>
                  <a:pt x="7682551" y="9690803"/>
                  <a:pt x="7681951" y="9695295"/>
                </a:cubicBezTo>
                <a:cubicBezTo>
                  <a:pt x="7681951" y="9695295"/>
                  <a:pt x="7681347" y="9699786"/>
                  <a:pt x="7681347" y="9699786"/>
                </a:cubicBezTo>
                <a:cubicBezTo>
                  <a:pt x="7679541" y="9713263"/>
                  <a:pt x="7670353" y="9720530"/>
                  <a:pt x="7669751" y="9725023"/>
                </a:cubicBezTo>
                <a:cubicBezTo>
                  <a:pt x="7669751" y="9725023"/>
                  <a:pt x="7670353" y="9720530"/>
                  <a:pt x="7670353" y="9720530"/>
                </a:cubicBezTo>
                <a:cubicBezTo>
                  <a:pt x="7669751" y="9725023"/>
                  <a:pt x="7661163" y="9727796"/>
                  <a:pt x="7659959" y="9736781"/>
                </a:cubicBezTo>
                <a:cubicBezTo>
                  <a:pt x="7659357" y="9741273"/>
                  <a:pt x="7658755" y="9745765"/>
                  <a:pt x="7658755" y="9745765"/>
                </a:cubicBezTo>
                <a:cubicBezTo>
                  <a:pt x="7658755" y="9745765"/>
                  <a:pt x="7659357" y="9741273"/>
                  <a:pt x="7667342" y="9742990"/>
                </a:cubicBezTo>
                <a:cubicBezTo>
                  <a:pt x="7667342" y="9742990"/>
                  <a:pt x="7667342" y="9742990"/>
                  <a:pt x="7667945" y="9738500"/>
                </a:cubicBezTo>
                <a:cubicBezTo>
                  <a:pt x="7666138" y="9751975"/>
                  <a:pt x="7666138" y="9751975"/>
                  <a:pt x="7672917" y="9762680"/>
                </a:cubicBezTo>
                <a:cubicBezTo>
                  <a:pt x="7682707" y="9750921"/>
                  <a:pt x="7686321" y="9723967"/>
                  <a:pt x="7689935" y="9697013"/>
                </a:cubicBezTo>
                <a:cubicBezTo>
                  <a:pt x="7690537" y="9692521"/>
                  <a:pt x="7690537" y="9692521"/>
                  <a:pt x="7698521" y="9694239"/>
                </a:cubicBezTo>
                <a:cubicBezTo>
                  <a:pt x="7694907" y="9721192"/>
                  <a:pt x="7693100" y="9734670"/>
                  <a:pt x="7681503" y="9759904"/>
                </a:cubicBezTo>
                <a:cubicBezTo>
                  <a:pt x="7681503" y="9759904"/>
                  <a:pt x="7680901" y="9764397"/>
                  <a:pt x="7680901" y="9764397"/>
                </a:cubicBezTo>
                <a:cubicBezTo>
                  <a:pt x="7680901" y="9764397"/>
                  <a:pt x="7679697" y="9773382"/>
                  <a:pt x="7679697" y="9773382"/>
                </a:cubicBezTo>
                <a:cubicBezTo>
                  <a:pt x="7679697" y="9773382"/>
                  <a:pt x="7677890" y="9786859"/>
                  <a:pt x="7676685" y="9795842"/>
                </a:cubicBezTo>
                <a:cubicBezTo>
                  <a:pt x="7668099" y="9798617"/>
                  <a:pt x="7668099" y="9798617"/>
                  <a:pt x="7668099" y="9798617"/>
                </a:cubicBezTo>
                <a:cubicBezTo>
                  <a:pt x="7666895" y="9807603"/>
                  <a:pt x="7666895" y="9807603"/>
                  <a:pt x="7665689" y="9816585"/>
                </a:cubicBezTo>
                <a:lnTo>
                  <a:pt x="7658958" y="9821910"/>
                </a:lnTo>
                <a:lnTo>
                  <a:pt x="7658655" y="9824174"/>
                </a:lnTo>
                <a:lnTo>
                  <a:pt x="7656549" y="9828304"/>
                </a:lnTo>
                <a:lnTo>
                  <a:pt x="7654695" y="9837329"/>
                </a:lnTo>
                <a:cubicBezTo>
                  <a:pt x="7654092" y="9841822"/>
                  <a:pt x="7653490" y="9846315"/>
                  <a:pt x="7652888" y="9850808"/>
                </a:cubicBezTo>
                <a:cubicBezTo>
                  <a:pt x="7652286" y="9855298"/>
                  <a:pt x="7651685" y="9859790"/>
                  <a:pt x="7651081" y="9864285"/>
                </a:cubicBezTo>
                <a:cubicBezTo>
                  <a:pt x="7659065" y="9866001"/>
                  <a:pt x="7659667" y="9861509"/>
                  <a:pt x="7659667" y="9861509"/>
                </a:cubicBezTo>
                <a:cubicBezTo>
                  <a:pt x="7658462" y="9870493"/>
                  <a:pt x="7648673" y="9882251"/>
                  <a:pt x="7655451" y="9892955"/>
                </a:cubicBezTo>
                <a:lnTo>
                  <a:pt x="7654849" y="9897447"/>
                </a:lnTo>
                <a:lnTo>
                  <a:pt x="7654247" y="9901939"/>
                </a:lnTo>
                <a:lnTo>
                  <a:pt x="7653645" y="9906432"/>
                </a:lnTo>
                <a:lnTo>
                  <a:pt x="7652439" y="9915417"/>
                </a:lnTo>
                <a:cubicBezTo>
                  <a:pt x="7660425" y="9917135"/>
                  <a:pt x="7661629" y="9908151"/>
                  <a:pt x="7661629" y="9908151"/>
                </a:cubicBezTo>
                <a:cubicBezTo>
                  <a:pt x="7664641" y="9885688"/>
                  <a:pt x="7667653" y="9863227"/>
                  <a:pt x="7670061" y="9845259"/>
                </a:cubicBezTo>
                <a:cubicBezTo>
                  <a:pt x="7678647" y="9842484"/>
                  <a:pt x="7670061" y="9845259"/>
                  <a:pt x="7678045" y="9846977"/>
                </a:cubicBezTo>
                <a:lnTo>
                  <a:pt x="7681055" y="9824513"/>
                </a:lnTo>
                <a:cubicBezTo>
                  <a:pt x="7681055" y="9824513"/>
                  <a:pt x="7689041" y="9826232"/>
                  <a:pt x="7689041" y="9826232"/>
                </a:cubicBezTo>
                <a:cubicBezTo>
                  <a:pt x="7693411" y="9854904"/>
                  <a:pt x="7682416" y="9875648"/>
                  <a:pt x="7680007" y="9893618"/>
                </a:cubicBezTo>
                <a:cubicBezTo>
                  <a:pt x="7680610" y="9889124"/>
                  <a:pt x="7688593" y="9890842"/>
                  <a:pt x="7689195" y="9886350"/>
                </a:cubicBezTo>
                <a:cubicBezTo>
                  <a:pt x="7688593" y="9890842"/>
                  <a:pt x="7687991" y="9895336"/>
                  <a:pt x="7687387" y="9899828"/>
                </a:cubicBezTo>
                <a:cubicBezTo>
                  <a:pt x="7684979" y="9917796"/>
                  <a:pt x="7692362" y="9924008"/>
                  <a:pt x="7689953" y="9941977"/>
                </a:cubicBezTo>
                <a:cubicBezTo>
                  <a:pt x="7688749" y="9950961"/>
                  <a:pt x="7678957" y="9962720"/>
                  <a:pt x="7676548" y="9980688"/>
                </a:cubicBezTo>
                <a:cubicBezTo>
                  <a:pt x="7685135" y="9977916"/>
                  <a:pt x="7685738" y="9973422"/>
                  <a:pt x="7685135" y="9977916"/>
                </a:cubicBezTo>
                <a:cubicBezTo>
                  <a:pt x="7683329" y="9991393"/>
                  <a:pt x="7679715" y="10018345"/>
                  <a:pt x="7678511" y="10027332"/>
                </a:cubicBezTo>
                <a:lnTo>
                  <a:pt x="7676704" y="10040808"/>
                </a:lnTo>
                <a:cubicBezTo>
                  <a:pt x="7684689" y="10042526"/>
                  <a:pt x="7684689" y="10042526"/>
                  <a:pt x="7684689" y="10042526"/>
                </a:cubicBezTo>
                <a:cubicBezTo>
                  <a:pt x="7684689" y="10042526"/>
                  <a:pt x="7684087" y="10047017"/>
                  <a:pt x="7684087" y="10047017"/>
                </a:cubicBezTo>
                <a:cubicBezTo>
                  <a:pt x="7683485" y="10051510"/>
                  <a:pt x="7683485" y="10051510"/>
                  <a:pt x="7683485" y="10051510"/>
                </a:cubicBezTo>
                <a:cubicBezTo>
                  <a:pt x="7682883" y="10056003"/>
                  <a:pt x="7682883" y="10056003"/>
                  <a:pt x="7682883" y="10056003"/>
                </a:cubicBezTo>
                <a:cubicBezTo>
                  <a:pt x="7673091" y="10067761"/>
                  <a:pt x="7669478" y="10094716"/>
                  <a:pt x="7678064" y="10091941"/>
                </a:cubicBezTo>
                <a:cubicBezTo>
                  <a:pt x="7676860" y="10100925"/>
                  <a:pt x="7676860" y="10100925"/>
                  <a:pt x="7684843" y="10102643"/>
                </a:cubicBezTo>
                <a:cubicBezTo>
                  <a:pt x="7684241" y="10107136"/>
                  <a:pt x="7675656" y="10109910"/>
                  <a:pt x="7675054" y="10114403"/>
                </a:cubicBezTo>
                <a:cubicBezTo>
                  <a:pt x="7681229" y="10129597"/>
                  <a:pt x="7678219" y="10152058"/>
                  <a:pt x="7677015" y="10161043"/>
                </a:cubicBezTo>
                <a:cubicBezTo>
                  <a:pt x="7666621" y="10177295"/>
                  <a:pt x="7672798" y="10192490"/>
                  <a:pt x="7670390" y="10210458"/>
                </a:cubicBezTo>
                <a:cubicBezTo>
                  <a:pt x="7668583" y="10223935"/>
                  <a:pt x="7666777" y="10237412"/>
                  <a:pt x="7664367" y="10255382"/>
                </a:cubicBezTo>
                <a:cubicBezTo>
                  <a:pt x="7664367" y="10255382"/>
                  <a:pt x="7663765" y="10259874"/>
                  <a:pt x="7663162" y="10264366"/>
                </a:cubicBezTo>
                <a:cubicBezTo>
                  <a:pt x="7662561" y="10268859"/>
                  <a:pt x="7661959" y="10273350"/>
                  <a:pt x="7660753" y="10282335"/>
                </a:cubicBezTo>
                <a:cubicBezTo>
                  <a:pt x="7660153" y="10286827"/>
                  <a:pt x="7660153" y="10286827"/>
                  <a:pt x="7659549" y="10291320"/>
                </a:cubicBezTo>
                <a:cubicBezTo>
                  <a:pt x="7658345" y="10300304"/>
                  <a:pt x="7657140" y="10309289"/>
                  <a:pt x="7655936" y="10318273"/>
                </a:cubicBezTo>
                <a:cubicBezTo>
                  <a:pt x="7655334" y="10322766"/>
                  <a:pt x="7655334" y="10322766"/>
                  <a:pt x="7654732" y="10327259"/>
                </a:cubicBezTo>
                <a:cubicBezTo>
                  <a:pt x="7654129" y="10331750"/>
                  <a:pt x="7653528" y="10336244"/>
                  <a:pt x="7653528" y="10336244"/>
                </a:cubicBezTo>
                <a:cubicBezTo>
                  <a:pt x="7652925" y="10340736"/>
                  <a:pt x="7653528" y="10336244"/>
                  <a:pt x="7652925" y="10340736"/>
                </a:cubicBezTo>
                <a:cubicBezTo>
                  <a:pt x="7660307" y="10346947"/>
                  <a:pt x="7651117" y="10354211"/>
                  <a:pt x="7650517" y="10358705"/>
                </a:cubicBezTo>
                <a:cubicBezTo>
                  <a:pt x="7649311" y="10367689"/>
                  <a:pt x="7656694" y="10373900"/>
                  <a:pt x="7655489" y="10382884"/>
                </a:cubicBezTo>
                <a:lnTo>
                  <a:pt x="7656694" y="10373900"/>
                </a:lnTo>
                <a:cubicBezTo>
                  <a:pt x="7664076" y="10380109"/>
                  <a:pt x="7662871" y="10389095"/>
                  <a:pt x="7662269" y="10393586"/>
                </a:cubicBezTo>
                <a:cubicBezTo>
                  <a:pt x="7661667" y="10398079"/>
                  <a:pt x="7659859" y="10411555"/>
                  <a:pt x="7658655" y="10420541"/>
                </a:cubicBezTo>
                <a:cubicBezTo>
                  <a:pt x="7658053" y="10425032"/>
                  <a:pt x="7648263" y="10436791"/>
                  <a:pt x="7647058" y="10445776"/>
                </a:cubicBezTo>
                <a:cubicBezTo>
                  <a:pt x="7646457" y="10450268"/>
                  <a:pt x="7646457" y="10450268"/>
                  <a:pt x="7645855" y="10454761"/>
                </a:cubicBezTo>
                <a:cubicBezTo>
                  <a:pt x="7644047" y="10468237"/>
                  <a:pt x="7643445" y="10472730"/>
                  <a:pt x="7642241" y="10481714"/>
                </a:cubicBezTo>
                <a:lnTo>
                  <a:pt x="7639831" y="10499684"/>
                </a:lnTo>
                <a:cubicBezTo>
                  <a:pt x="7641036" y="10490698"/>
                  <a:pt x="7634255" y="10479996"/>
                  <a:pt x="7633653" y="10484489"/>
                </a:cubicBezTo>
                <a:cubicBezTo>
                  <a:pt x="7633653" y="10484489"/>
                  <a:pt x="7633653" y="10484489"/>
                  <a:pt x="7633051" y="10488980"/>
                </a:cubicBezTo>
                <a:cubicBezTo>
                  <a:pt x="7633051" y="10488980"/>
                  <a:pt x="7632449" y="10493473"/>
                  <a:pt x="7632449" y="10493473"/>
                </a:cubicBezTo>
                <a:lnTo>
                  <a:pt x="7630642" y="10506949"/>
                </a:lnTo>
                <a:cubicBezTo>
                  <a:pt x="7631244" y="10502458"/>
                  <a:pt x="7639229" y="10504176"/>
                  <a:pt x="7639831" y="10499684"/>
                </a:cubicBezTo>
                <a:lnTo>
                  <a:pt x="7635615" y="10531130"/>
                </a:lnTo>
                <a:cubicBezTo>
                  <a:pt x="7635315" y="10533375"/>
                  <a:pt x="7634863" y="10536744"/>
                  <a:pt x="7634563" y="10538992"/>
                </a:cubicBezTo>
                <a:lnTo>
                  <a:pt x="7634411" y="10540113"/>
                </a:lnTo>
                <a:lnTo>
                  <a:pt x="7635053" y="10562133"/>
                </a:lnTo>
                <a:cubicBezTo>
                  <a:pt x="7633981" y="10581618"/>
                  <a:pt x="7629181" y="10594452"/>
                  <a:pt x="7633361" y="10609215"/>
                </a:cubicBezTo>
                <a:cubicBezTo>
                  <a:pt x="7632759" y="10613710"/>
                  <a:pt x="7632759" y="10613710"/>
                  <a:pt x="7624775" y="10611990"/>
                </a:cubicBezTo>
                <a:cubicBezTo>
                  <a:pt x="7615587" y="10619257"/>
                  <a:pt x="7621765" y="10634453"/>
                  <a:pt x="7619959" y="10647928"/>
                </a:cubicBezTo>
                <a:cubicBezTo>
                  <a:pt x="7618753" y="10656914"/>
                  <a:pt x="7618753" y="10656914"/>
                  <a:pt x="7617549" y="10665897"/>
                </a:cubicBezTo>
                <a:cubicBezTo>
                  <a:pt x="7609565" y="10664180"/>
                  <a:pt x="7610166" y="10659688"/>
                  <a:pt x="7609565" y="10664180"/>
                </a:cubicBezTo>
                <a:cubicBezTo>
                  <a:pt x="7602183" y="10657970"/>
                  <a:pt x="7611973" y="10646210"/>
                  <a:pt x="7603990" y="10644492"/>
                </a:cubicBezTo>
                <a:cubicBezTo>
                  <a:pt x="7604592" y="10640001"/>
                  <a:pt x="7605194" y="10635508"/>
                  <a:pt x="7605796" y="10631015"/>
                </a:cubicBezTo>
                <a:cubicBezTo>
                  <a:pt x="7605796" y="10631015"/>
                  <a:pt x="7605194" y="10635508"/>
                  <a:pt x="7613177" y="10637227"/>
                </a:cubicBezTo>
                <a:cubicBezTo>
                  <a:pt x="7615587" y="10619257"/>
                  <a:pt x="7618597" y="10596796"/>
                  <a:pt x="7621609" y="10574334"/>
                </a:cubicBezTo>
                <a:cubicBezTo>
                  <a:pt x="7622211" y="10569842"/>
                  <a:pt x="7632605" y="10553590"/>
                  <a:pt x="7626426" y="10538395"/>
                </a:cubicBezTo>
                <a:lnTo>
                  <a:pt x="7630040" y="10511442"/>
                </a:lnTo>
                <a:cubicBezTo>
                  <a:pt x="7628233" y="10524918"/>
                  <a:pt x="7619045" y="10532186"/>
                  <a:pt x="7617841" y="10541169"/>
                </a:cubicBezTo>
                <a:cubicBezTo>
                  <a:pt x="7618444" y="10536678"/>
                  <a:pt x="7619648" y="10527693"/>
                  <a:pt x="7611061" y="10530467"/>
                </a:cubicBezTo>
                <a:cubicBezTo>
                  <a:pt x="7611663" y="10525974"/>
                  <a:pt x="7611663" y="10525974"/>
                  <a:pt x="7612265" y="10521482"/>
                </a:cubicBezTo>
                <a:cubicBezTo>
                  <a:pt x="7612265" y="10521482"/>
                  <a:pt x="7611061" y="10530467"/>
                  <a:pt x="7602473" y="10533240"/>
                </a:cubicBezTo>
                <a:cubicBezTo>
                  <a:pt x="7600667" y="10546717"/>
                  <a:pt x="7598859" y="10560196"/>
                  <a:pt x="7598257" y="10564686"/>
                </a:cubicBezTo>
                <a:cubicBezTo>
                  <a:pt x="7596451" y="10578163"/>
                  <a:pt x="7601425" y="10602343"/>
                  <a:pt x="7590428" y="10623088"/>
                </a:cubicBezTo>
                <a:cubicBezTo>
                  <a:pt x="7592235" y="10609609"/>
                  <a:pt x="7594644" y="10591642"/>
                  <a:pt x="7596451" y="10578163"/>
                </a:cubicBezTo>
                <a:cubicBezTo>
                  <a:pt x="7585457" y="10598906"/>
                  <a:pt x="7583650" y="10612386"/>
                  <a:pt x="7580036" y="10639338"/>
                </a:cubicBezTo>
                <a:cubicBezTo>
                  <a:pt x="7579434" y="10643832"/>
                  <a:pt x="7579434" y="10643832"/>
                  <a:pt x="7578832" y="10648322"/>
                </a:cubicBezTo>
                <a:cubicBezTo>
                  <a:pt x="7577627" y="10657308"/>
                  <a:pt x="7575821" y="10670784"/>
                  <a:pt x="7574617" y="10679769"/>
                </a:cubicBezTo>
                <a:cubicBezTo>
                  <a:pt x="7574013" y="10684260"/>
                  <a:pt x="7574617" y="10679769"/>
                  <a:pt x="7574013" y="10684260"/>
                </a:cubicBezTo>
                <a:cubicBezTo>
                  <a:pt x="7583201" y="10676994"/>
                  <a:pt x="7580190" y="10699455"/>
                  <a:pt x="7579589" y="10703949"/>
                </a:cubicBezTo>
                <a:cubicBezTo>
                  <a:pt x="7586971" y="10710159"/>
                  <a:pt x="7587573" y="10705666"/>
                  <a:pt x="7586971" y="10710159"/>
                </a:cubicBezTo>
                <a:cubicBezTo>
                  <a:pt x="7586369" y="10714651"/>
                  <a:pt x="7586369" y="10714651"/>
                  <a:pt x="7578384" y="10712933"/>
                </a:cubicBezTo>
                <a:cubicBezTo>
                  <a:pt x="7575975" y="10730902"/>
                  <a:pt x="7580949" y="10755083"/>
                  <a:pt x="7571157" y="10766840"/>
                </a:cubicBezTo>
                <a:cubicBezTo>
                  <a:pt x="7569953" y="10775825"/>
                  <a:pt x="7568747" y="10784809"/>
                  <a:pt x="7567543" y="10793794"/>
                </a:cubicBezTo>
                <a:cubicBezTo>
                  <a:pt x="7566339" y="10802778"/>
                  <a:pt x="7564533" y="10816256"/>
                  <a:pt x="7562726" y="10829732"/>
                </a:cubicBezTo>
                <a:cubicBezTo>
                  <a:pt x="7562124" y="10834224"/>
                  <a:pt x="7560919" y="10843210"/>
                  <a:pt x="7560919" y="10843210"/>
                </a:cubicBezTo>
                <a:cubicBezTo>
                  <a:pt x="7560317" y="10847701"/>
                  <a:pt x="7559715" y="10852193"/>
                  <a:pt x="7559112" y="10856686"/>
                </a:cubicBezTo>
                <a:cubicBezTo>
                  <a:pt x="7558510" y="10861180"/>
                  <a:pt x="7557907" y="10865670"/>
                  <a:pt x="7556703" y="10874655"/>
                </a:cubicBezTo>
                <a:cubicBezTo>
                  <a:pt x="7556703" y="10874655"/>
                  <a:pt x="7547516" y="10881923"/>
                  <a:pt x="7546913" y="10886414"/>
                </a:cubicBezTo>
                <a:cubicBezTo>
                  <a:pt x="7546311" y="10890907"/>
                  <a:pt x="7554897" y="10888133"/>
                  <a:pt x="7554295" y="10892624"/>
                </a:cubicBezTo>
                <a:cubicBezTo>
                  <a:pt x="7553089" y="10901609"/>
                  <a:pt x="7553693" y="10897116"/>
                  <a:pt x="7551885" y="10910594"/>
                </a:cubicBezTo>
                <a:cubicBezTo>
                  <a:pt x="7551885" y="10910594"/>
                  <a:pt x="7543902" y="10908875"/>
                  <a:pt x="7543300" y="10913368"/>
                </a:cubicBezTo>
                <a:cubicBezTo>
                  <a:pt x="7542697" y="10917861"/>
                  <a:pt x="7551283" y="10915087"/>
                  <a:pt x="7550681" y="10919578"/>
                </a:cubicBezTo>
                <a:cubicBezTo>
                  <a:pt x="7542095" y="10922354"/>
                  <a:pt x="7540289" y="10935830"/>
                  <a:pt x="7539084" y="10944814"/>
                </a:cubicBezTo>
                <a:cubicBezTo>
                  <a:pt x="7539084" y="10944814"/>
                  <a:pt x="7538482" y="10949307"/>
                  <a:pt x="7538482" y="10949307"/>
                </a:cubicBezTo>
                <a:cubicBezTo>
                  <a:pt x="7538482" y="10949307"/>
                  <a:pt x="7537880" y="10953798"/>
                  <a:pt x="7537880" y="10953798"/>
                </a:cubicBezTo>
                <a:cubicBezTo>
                  <a:pt x="7537278" y="10958292"/>
                  <a:pt x="7537278" y="10958292"/>
                  <a:pt x="7536676" y="10962783"/>
                </a:cubicBezTo>
                <a:cubicBezTo>
                  <a:pt x="7536073" y="10967275"/>
                  <a:pt x="7534869" y="10976260"/>
                  <a:pt x="7533665" y="10985245"/>
                </a:cubicBezTo>
                <a:cubicBezTo>
                  <a:pt x="7532461" y="10994229"/>
                  <a:pt x="7531256" y="11003214"/>
                  <a:pt x="7530654" y="11007707"/>
                </a:cubicBezTo>
                <a:cubicBezTo>
                  <a:pt x="7530052" y="11012198"/>
                  <a:pt x="7528847" y="11021183"/>
                  <a:pt x="7528244" y="11025674"/>
                </a:cubicBezTo>
                <a:cubicBezTo>
                  <a:pt x="7527039" y="11034659"/>
                  <a:pt x="7527039" y="11034659"/>
                  <a:pt x="7526438" y="11039153"/>
                </a:cubicBezTo>
                <a:cubicBezTo>
                  <a:pt x="7525233" y="11048138"/>
                  <a:pt x="7525233" y="11048138"/>
                  <a:pt x="7524029" y="11057121"/>
                </a:cubicBezTo>
                <a:cubicBezTo>
                  <a:pt x="7524029" y="11057121"/>
                  <a:pt x="7523426" y="11061614"/>
                  <a:pt x="7523426" y="11061614"/>
                </a:cubicBezTo>
                <a:cubicBezTo>
                  <a:pt x="7523426" y="11061614"/>
                  <a:pt x="7522824" y="11066106"/>
                  <a:pt x="7530807" y="11067823"/>
                </a:cubicBezTo>
                <a:cubicBezTo>
                  <a:pt x="7522222" y="11070598"/>
                  <a:pt x="7520415" y="11084075"/>
                  <a:pt x="7519813" y="11088567"/>
                </a:cubicBezTo>
                <a:cubicBezTo>
                  <a:pt x="7519813" y="11088567"/>
                  <a:pt x="7519211" y="11093059"/>
                  <a:pt x="7518609" y="11097552"/>
                </a:cubicBezTo>
                <a:cubicBezTo>
                  <a:pt x="7516200" y="11115521"/>
                  <a:pt x="7520569" y="11144193"/>
                  <a:pt x="7518160" y="11162162"/>
                </a:cubicBezTo>
                <a:cubicBezTo>
                  <a:pt x="7518160" y="11162162"/>
                  <a:pt x="7510178" y="11160445"/>
                  <a:pt x="7510178" y="11160445"/>
                </a:cubicBezTo>
                <a:cubicBezTo>
                  <a:pt x="7508370" y="11173922"/>
                  <a:pt x="7505961" y="11191890"/>
                  <a:pt x="7504155" y="11205368"/>
                </a:cubicBezTo>
                <a:cubicBezTo>
                  <a:pt x="7504155" y="11205368"/>
                  <a:pt x="7504758" y="11200874"/>
                  <a:pt x="7512741" y="11202592"/>
                </a:cubicBezTo>
                <a:cubicBezTo>
                  <a:pt x="7513343" y="11198100"/>
                  <a:pt x="7513945" y="11193609"/>
                  <a:pt x="7514548" y="11189116"/>
                </a:cubicBezTo>
                <a:lnTo>
                  <a:pt x="7516354" y="11175639"/>
                </a:lnTo>
                <a:cubicBezTo>
                  <a:pt x="7523134" y="11186342"/>
                  <a:pt x="7515752" y="11180131"/>
                  <a:pt x="7523134" y="11186342"/>
                </a:cubicBezTo>
                <a:cubicBezTo>
                  <a:pt x="7521328" y="11199818"/>
                  <a:pt x="7520122" y="11208803"/>
                  <a:pt x="7510934" y="11216070"/>
                </a:cubicBezTo>
                <a:cubicBezTo>
                  <a:pt x="7517714" y="11226774"/>
                  <a:pt x="7509127" y="11229546"/>
                  <a:pt x="7507321" y="11243023"/>
                </a:cubicBezTo>
                <a:cubicBezTo>
                  <a:pt x="7506719" y="11247516"/>
                  <a:pt x="7506719" y="11247516"/>
                  <a:pt x="7506719" y="11247516"/>
                </a:cubicBezTo>
                <a:cubicBezTo>
                  <a:pt x="7506719" y="11247516"/>
                  <a:pt x="7506719" y="11247516"/>
                  <a:pt x="7506116" y="11252009"/>
                </a:cubicBezTo>
                <a:cubicBezTo>
                  <a:pt x="7512294" y="11267203"/>
                  <a:pt x="7501298" y="11287948"/>
                  <a:pt x="7500094" y="11296932"/>
                </a:cubicBezTo>
                <a:cubicBezTo>
                  <a:pt x="7507477" y="11303143"/>
                  <a:pt x="7507477" y="11303143"/>
                  <a:pt x="7507477" y="11303143"/>
                </a:cubicBezTo>
                <a:lnTo>
                  <a:pt x="7508079" y="11298649"/>
                </a:lnTo>
                <a:cubicBezTo>
                  <a:pt x="7508079" y="11298649"/>
                  <a:pt x="7516064" y="11300367"/>
                  <a:pt x="7516064" y="11300367"/>
                </a:cubicBezTo>
                <a:cubicBezTo>
                  <a:pt x="7516064" y="11300367"/>
                  <a:pt x="7516064" y="11300367"/>
                  <a:pt x="7515461" y="11304859"/>
                </a:cubicBezTo>
                <a:cubicBezTo>
                  <a:pt x="7515461" y="11304859"/>
                  <a:pt x="7514860" y="11309352"/>
                  <a:pt x="7514860" y="11309352"/>
                </a:cubicBezTo>
                <a:cubicBezTo>
                  <a:pt x="7514257" y="11313844"/>
                  <a:pt x="7513655" y="11318337"/>
                  <a:pt x="7513053" y="11322829"/>
                </a:cubicBezTo>
                <a:cubicBezTo>
                  <a:pt x="7505067" y="11321113"/>
                  <a:pt x="7505670" y="11316618"/>
                  <a:pt x="7505670" y="11316618"/>
                </a:cubicBezTo>
                <a:lnTo>
                  <a:pt x="7504465" y="11325603"/>
                </a:lnTo>
                <a:cubicBezTo>
                  <a:pt x="7505067" y="11321113"/>
                  <a:pt x="7496481" y="11323886"/>
                  <a:pt x="7497685" y="11314901"/>
                </a:cubicBezTo>
                <a:cubicBezTo>
                  <a:pt x="7497083" y="11319393"/>
                  <a:pt x="7495879" y="11328377"/>
                  <a:pt x="7493469" y="11346345"/>
                </a:cubicBezTo>
                <a:cubicBezTo>
                  <a:pt x="7492264" y="11355331"/>
                  <a:pt x="7491060" y="11364316"/>
                  <a:pt x="7489856" y="11373299"/>
                </a:cubicBezTo>
                <a:cubicBezTo>
                  <a:pt x="7489253" y="11377791"/>
                  <a:pt x="7489253" y="11377791"/>
                  <a:pt x="7488651" y="11382284"/>
                </a:cubicBezTo>
                <a:cubicBezTo>
                  <a:pt x="7486242" y="11400253"/>
                  <a:pt x="7491817" y="11419941"/>
                  <a:pt x="7489410" y="11437910"/>
                </a:cubicBezTo>
                <a:cubicBezTo>
                  <a:pt x="7488807" y="11442402"/>
                  <a:pt x="7488205" y="11446895"/>
                  <a:pt x="7488205" y="11446895"/>
                </a:cubicBezTo>
                <a:cubicBezTo>
                  <a:pt x="7487603" y="11451386"/>
                  <a:pt x="7487603" y="11451386"/>
                  <a:pt x="7487001" y="11455879"/>
                </a:cubicBezTo>
                <a:lnTo>
                  <a:pt x="7486398" y="11460372"/>
                </a:lnTo>
                <a:cubicBezTo>
                  <a:pt x="7486398" y="11460372"/>
                  <a:pt x="7487001" y="11455879"/>
                  <a:pt x="7494986" y="11457598"/>
                </a:cubicBezTo>
                <a:lnTo>
                  <a:pt x="7496191" y="11448614"/>
                </a:lnTo>
                <a:cubicBezTo>
                  <a:pt x="7502367" y="11463808"/>
                  <a:pt x="7500559" y="11477284"/>
                  <a:pt x="7498753" y="11490762"/>
                </a:cubicBezTo>
                <a:cubicBezTo>
                  <a:pt x="7498753" y="11490762"/>
                  <a:pt x="7498753" y="11490762"/>
                  <a:pt x="7490770" y="11489045"/>
                </a:cubicBezTo>
                <a:cubicBezTo>
                  <a:pt x="7490770" y="11489045"/>
                  <a:pt x="7492576" y="11475566"/>
                  <a:pt x="7492576" y="11475566"/>
                </a:cubicBezTo>
                <a:cubicBezTo>
                  <a:pt x="7491372" y="11484551"/>
                  <a:pt x="7491974" y="11480061"/>
                  <a:pt x="7483989" y="11478341"/>
                </a:cubicBezTo>
                <a:cubicBezTo>
                  <a:pt x="7481580" y="11496309"/>
                  <a:pt x="7477966" y="11523265"/>
                  <a:pt x="7475557" y="11541233"/>
                </a:cubicBezTo>
                <a:cubicBezTo>
                  <a:pt x="7475557" y="11541233"/>
                  <a:pt x="7483543" y="11542953"/>
                  <a:pt x="7483543" y="11542953"/>
                </a:cubicBezTo>
                <a:cubicBezTo>
                  <a:pt x="7481736" y="11556429"/>
                  <a:pt x="7481135" y="11560921"/>
                  <a:pt x="7479930" y="11569905"/>
                </a:cubicBezTo>
                <a:cubicBezTo>
                  <a:pt x="7479930" y="11569905"/>
                  <a:pt x="7472547" y="11563694"/>
                  <a:pt x="7472547" y="11563694"/>
                </a:cubicBezTo>
                <a:cubicBezTo>
                  <a:pt x="7471343" y="11572680"/>
                  <a:pt x="7468934" y="11590649"/>
                  <a:pt x="7460948" y="11588929"/>
                </a:cubicBezTo>
                <a:cubicBezTo>
                  <a:pt x="7459744" y="11597914"/>
                  <a:pt x="7459744" y="11597914"/>
                  <a:pt x="7459744" y="11597914"/>
                </a:cubicBezTo>
                <a:cubicBezTo>
                  <a:pt x="7459142" y="11602408"/>
                  <a:pt x="7459142" y="11602408"/>
                  <a:pt x="7459142" y="11602408"/>
                </a:cubicBezTo>
                <a:cubicBezTo>
                  <a:pt x="7458539" y="11606899"/>
                  <a:pt x="7467126" y="11604125"/>
                  <a:pt x="7467126" y="11604125"/>
                </a:cubicBezTo>
                <a:cubicBezTo>
                  <a:pt x="7466526" y="11608618"/>
                  <a:pt x="7457937" y="11611392"/>
                  <a:pt x="7458539" y="11606899"/>
                </a:cubicBezTo>
                <a:cubicBezTo>
                  <a:pt x="7457335" y="11615885"/>
                  <a:pt x="7464115" y="11626587"/>
                  <a:pt x="7454927" y="11633854"/>
                </a:cubicBezTo>
                <a:cubicBezTo>
                  <a:pt x="7461104" y="11649049"/>
                  <a:pt x="7456889" y="11680494"/>
                  <a:pt x="7454480" y="11698464"/>
                </a:cubicBezTo>
                <a:cubicBezTo>
                  <a:pt x="7455082" y="11693970"/>
                  <a:pt x="7454480" y="11698464"/>
                  <a:pt x="7446494" y="11696744"/>
                </a:cubicBezTo>
                <a:cubicBezTo>
                  <a:pt x="7437909" y="11699519"/>
                  <a:pt x="7445290" y="11705730"/>
                  <a:pt x="7437307" y="11704011"/>
                </a:cubicBezTo>
                <a:cubicBezTo>
                  <a:pt x="7436102" y="11712995"/>
                  <a:pt x="7444086" y="11714713"/>
                  <a:pt x="7435500" y="11717488"/>
                </a:cubicBezTo>
                <a:cubicBezTo>
                  <a:pt x="7442882" y="11723698"/>
                  <a:pt x="7442882" y="11723698"/>
                  <a:pt x="7434296" y="11726473"/>
                </a:cubicBezTo>
                <a:cubicBezTo>
                  <a:pt x="7442279" y="11728191"/>
                  <a:pt x="7442279" y="11728191"/>
                  <a:pt x="7442279" y="11728191"/>
                </a:cubicBezTo>
                <a:cubicBezTo>
                  <a:pt x="7442279" y="11728191"/>
                  <a:pt x="7441677" y="11732684"/>
                  <a:pt x="7441677" y="11732684"/>
                </a:cubicBezTo>
                <a:cubicBezTo>
                  <a:pt x="7441074" y="11737177"/>
                  <a:pt x="7441074" y="11737177"/>
                  <a:pt x="7441074" y="11737177"/>
                </a:cubicBezTo>
                <a:cubicBezTo>
                  <a:pt x="7441074" y="11737177"/>
                  <a:pt x="7440472" y="11741667"/>
                  <a:pt x="7440472" y="11741667"/>
                </a:cubicBezTo>
                <a:cubicBezTo>
                  <a:pt x="7439871" y="11746160"/>
                  <a:pt x="7438064" y="11759638"/>
                  <a:pt x="7438666" y="11755145"/>
                </a:cubicBezTo>
                <a:cubicBezTo>
                  <a:pt x="7438064" y="11759638"/>
                  <a:pt x="7438064" y="11759638"/>
                  <a:pt x="7438064" y="11759638"/>
                </a:cubicBezTo>
                <a:cubicBezTo>
                  <a:pt x="7436859" y="11768622"/>
                  <a:pt x="7436859" y="11768622"/>
                  <a:pt x="7444242" y="11774833"/>
                </a:cubicBezTo>
                <a:cubicBezTo>
                  <a:pt x="7436859" y="11768622"/>
                  <a:pt x="7443037" y="11783817"/>
                  <a:pt x="7443640" y="11779325"/>
                </a:cubicBezTo>
                <a:cubicBezTo>
                  <a:pt x="7441833" y="11792801"/>
                  <a:pt x="7442435" y="11788309"/>
                  <a:pt x="7441833" y="11792801"/>
                </a:cubicBezTo>
                <a:cubicBezTo>
                  <a:pt x="7441833" y="11792801"/>
                  <a:pt x="7441833" y="11792801"/>
                  <a:pt x="7449818" y="11794519"/>
                </a:cubicBezTo>
                <a:cubicBezTo>
                  <a:pt x="7449216" y="11799011"/>
                  <a:pt x="7448011" y="11807997"/>
                  <a:pt x="7447409" y="11812490"/>
                </a:cubicBezTo>
                <a:cubicBezTo>
                  <a:pt x="7447409" y="11812490"/>
                  <a:pt x="7438823" y="11815264"/>
                  <a:pt x="7446204" y="11821474"/>
                </a:cubicBezTo>
                <a:cubicBezTo>
                  <a:pt x="7445602" y="11825965"/>
                  <a:pt x="7444398" y="11834950"/>
                  <a:pt x="7435208" y="11842218"/>
                </a:cubicBezTo>
                <a:cubicBezTo>
                  <a:pt x="7442591" y="11848427"/>
                  <a:pt x="7443796" y="11839443"/>
                  <a:pt x="7443193" y="11843935"/>
                </a:cubicBezTo>
                <a:cubicBezTo>
                  <a:pt x="7442591" y="11848427"/>
                  <a:pt x="7443193" y="11843935"/>
                  <a:pt x="7442591" y="11848427"/>
                </a:cubicBezTo>
                <a:cubicBezTo>
                  <a:pt x="7434004" y="11851201"/>
                  <a:pt x="7441386" y="11857412"/>
                  <a:pt x="7440785" y="11861904"/>
                </a:cubicBezTo>
                <a:cubicBezTo>
                  <a:pt x="7440785" y="11861904"/>
                  <a:pt x="7440785" y="11861904"/>
                  <a:pt x="7440183" y="11866396"/>
                </a:cubicBezTo>
                <a:cubicBezTo>
                  <a:pt x="7439580" y="11870889"/>
                  <a:pt x="7438376" y="11879873"/>
                  <a:pt x="7430390" y="11878154"/>
                </a:cubicBezTo>
                <a:cubicBezTo>
                  <a:pt x="7430992" y="11873662"/>
                  <a:pt x="7432197" y="11864678"/>
                  <a:pt x="7424213" y="11862960"/>
                </a:cubicBezTo>
                <a:cubicBezTo>
                  <a:pt x="7424815" y="11858467"/>
                  <a:pt x="7433401" y="11855693"/>
                  <a:pt x="7434004" y="11851201"/>
                </a:cubicBezTo>
                <a:cubicBezTo>
                  <a:pt x="7434606" y="11846708"/>
                  <a:pt x="7434606" y="11846708"/>
                  <a:pt x="7434606" y="11846708"/>
                </a:cubicBezTo>
                <a:cubicBezTo>
                  <a:pt x="7426019" y="11849483"/>
                  <a:pt x="7426622" y="11844990"/>
                  <a:pt x="7426019" y="11849483"/>
                </a:cubicBezTo>
                <a:cubicBezTo>
                  <a:pt x="7426622" y="11844990"/>
                  <a:pt x="7424213" y="11862960"/>
                  <a:pt x="7424213" y="11862960"/>
                </a:cubicBezTo>
                <a:cubicBezTo>
                  <a:pt x="7423610" y="11867453"/>
                  <a:pt x="7423008" y="11871945"/>
                  <a:pt x="7423008" y="11871945"/>
                </a:cubicBezTo>
                <a:lnTo>
                  <a:pt x="7423505" y="11880850"/>
                </a:lnTo>
                <a:lnTo>
                  <a:pt x="7338500" y="11880850"/>
                </a:lnTo>
                <a:lnTo>
                  <a:pt x="7337763" y="11872088"/>
                </a:lnTo>
                <a:cubicBezTo>
                  <a:pt x="7337217" y="11868504"/>
                  <a:pt x="7337668" y="11865134"/>
                  <a:pt x="7342564" y="11859255"/>
                </a:cubicBezTo>
                <a:cubicBezTo>
                  <a:pt x="7342564" y="11859255"/>
                  <a:pt x="7343166" y="11854763"/>
                  <a:pt x="7343166" y="11854763"/>
                </a:cubicBezTo>
                <a:cubicBezTo>
                  <a:pt x="7335784" y="11848552"/>
                  <a:pt x="7344370" y="11845779"/>
                  <a:pt x="7336988" y="11839569"/>
                </a:cubicBezTo>
                <a:cubicBezTo>
                  <a:pt x="7345575" y="11836795"/>
                  <a:pt x="7347984" y="11818825"/>
                  <a:pt x="7349189" y="11809841"/>
                </a:cubicBezTo>
                <a:cubicBezTo>
                  <a:pt x="7349790" y="11805347"/>
                  <a:pt x="7350543" y="11799732"/>
                  <a:pt x="7351371" y="11793556"/>
                </a:cubicBezTo>
                <a:lnTo>
                  <a:pt x="7353885" y="11774804"/>
                </a:lnTo>
                <a:lnTo>
                  <a:pt x="7354006" y="11773901"/>
                </a:lnTo>
                <a:lnTo>
                  <a:pt x="7353977" y="11774115"/>
                </a:lnTo>
                <a:lnTo>
                  <a:pt x="7354157" y="11772778"/>
                </a:lnTo>
                <a:cubicBezTo>
                  <a:pt x="7354459" y="11770532"/>
                  <a:pt x="7354910" y="11767164"/>
                  <a:pt x="7355211" y="11764917"/>
                </a:cubicBezTo>
                <a:cubicBezTo>
                  <a:pt x="7355813" y="11760425"/>
                  <a:pt x="7355211" y="11764917"/>
                  <a:pt x="7364400" y="11757651"/>
                </a:cubicBezTo>
                <a:cubicBezTo>
                  <a:pt x="7356415" y="11755933"/>
                  <a:pt x="7355211" y="11764917"/>
                  <a:pt x="7358222" y="11742456"/>
                </a:cubicBezTo>
                <a:cubicBezTo>
                  <a:pt x="7360028" y="11728978"/>
                  <a:pt x="7362437" y="11711009"/>
                  <a:pt x="7355657" y="11700306"/>
                </a:cubicBezTo>
                <a:cubicBezTo>
                  <a:pt x="7356259" y="11695814"/>
                  <a:pt x="7357464" y="11686831"/>
                  <a:pt x="7357464" y="11686831"/>
                </a:cubicBezTo>
                <a:cubicBezTo>
                  <a:pt x="7349480" y="11685112"/>
                  <a:pt x="7348878" y="11689605"/>
                  <a:pt x="7348878" y="11689605"/>
                </a:cubicBezTo>
                <a:cubicBezTo>
                  <a:pt x="7347674" y="11698589"/>
                  <a:pt x="7347674" y="11698589"/>
                  <a:pt x="7346469" y="11707575"/>
                </a:cubicBezTo>
                <a:cubicBezTo>
                  <a:pt x="7345867" y="11712065"/>
                  <a:pt x="7345867" y="11712065"/>
                  <a:pt x="7345867" y="11712065"/>
                </a:cubicBezTo>
                <a:cubicBezTo>
                  <a:pt x="7344060" y="11725543"/>
                  <a:pt x="7343458" y="11730035"/>
                  <a:pt x="7342855" y="11734528"/>
                </a:cubicBezTo>
                <a:cubicBezTo>
                  <a:pt x="7342855" y="11734528"/>
                  <a:pt x="7342254" y="11739020"/>
                  <a:pt x="7342254" y="11739020"/>
                </a:cubicBezTo>
                <a:cubicBezTo>
                  <a:pt x="7334871" y="11732808"/>
                  <a:pt x="7344060" y="11725543"/>
                  <a:pt x="7336678" y="11719332"/>
                </a:cubicBezTo>
                <a:cubicBezTo>
                  <a:pt x="7337882" y="11710348"/>
                  <a:pt x="7329296" y="11713123"/>
                  <a:pt x="7330500" y="11704138"/>
                </a:cubicBezTo>
                <a:cubicBezTo>
                  <a:pt x="7339086" y="11701363"/>
                  <a:pt x="7342700" y="11674410"/>
                  <a:pt x="7345109" y="11656441"/>
                </a:cubicBezTo>
                <a:cubicBezTo>
                  <a:pt x="7345109" y="11656441"/>
                  <a:pt x="7343904" y="11665424"/>
                  <a:pt x="7352491" y="11662651"/>
                </a:cubicBezTo>
                <a:cubicBezTo>
                  <a:pt x="7351889" y="11667142"/>
                  <a:pt x="7351889" y="11667142"/>
                  <a:pt x="7351889" y="11667142"/>
                </a:cubicBezTo>
                <a:cubicBezTo>
                  <a:pt x="7352491" y="11662651"/>
                  <a:pt x="7352491" y="11662651"/>
                  <a:pt x="7360474" y="11664367"/>
                </a:cubicBezTo>
                <a:cubicBezTo>
                  <a:pt x="7362281" y="11650891"/>
                  <a:pt x="7364088" y="11637415"/>
                  <a:pt x="7356105" y="11635696"/>
                </a:cubicBezTo>
                <a:cubicBezTo>
                  <a:pt x="7355502" y="11640189"/>
                  <a:pt x="7354899" y="11644681"/>
                  <a:pt x="7346314" y="11647454"/>
                </a:cubicBezTo>
                <a:lnTo>
                  <a:pt x="7345711" y="11651947"/>
                </a:lnTo>
                <a:cubicBezTo>
                  <a:pt x="7346314" y="11647454"/>
                  <a:pt x="7338330" y="11645736"/>
                  <a:pt x="7339534" y="11636753"/>
                </a:cubicBezTo>
                <a:cubicBezTo>
                  <a:pt x="7332753" y="11626050"/>
                  <a:pt x="7333958" y="11617064"/>
                  <a:pt x="7335163" y="11608081"/>
                </a:cubicBezTo>
                <a:cubicBezTo>
                  <a:pt x="7343147" y="11609799"/>
                  <a:pt x="7344954" y="11596322"/>
                  <a:pt x="7345557" y="11591830"/>
                </a:cubicBezTo>
                <a:cubicBezTo>
                  <a:pt x="7346762" y="11582845"/>
                  <a:pt x="7346762" y="11582845"/>
                  <a:pt x="7347964" y="11573862"/>
                </a:cubicBezTo>
                <a:cubicBezTo>
                  <a:pt x="7349170" y="11564877"/>
                  <a:pt x="7349170" y="11564877"/>
                  <a:pt x="7350374" y="11555892"/>
                </a:cubicBezTo>
                <a:cubicBezTo>
                  <a:pt x="7350374" y="11555892"/>
                  <a:pt x="7358358" y="11557609"/>
                  <a:pt x="7358358" y="11557609"/>
                </a:cubicBezTo>
                <a:cubicBezTo>
                  <a:pt x="7359562" y="11548624"/>
                  <a:pt x="7360767" y="11539640"/>
                  <a:pt x="7352784" y="11537923"/>
                </a:cubicBezTo>
                <a:cubicBezTo>
                  <a:pt x="7353988" y="11528939"/>
                  <a:pt x="7361369" y="11535147"/>
                  <a:pt x="7362574" y="11526163"/>
                </a:cubicBezTo>
                <a:cubicBezTo>
                  <a:pt x="7363176" y="11521670"/>
                  <a:pt x="7354590" y="11524446"/>
                  <a:pt x="7354590" y="11524446"/>
                </a:cubicBezTo>
                <a:cubicBezTo>
                  <a:pt x="7355794" y="11515462"/>
                  <a:pt x="7356397" y="11510969"/>
                  <a:pt x="7357601" y="11501984"/>
                </a:cubicBezTo>
                <a:cubicBezTo>
                  <a:pt x="7357601" y="11501984"/>
                  <a:pt x="7356397" y="11510969"/>
                  <a:pt x="7348411" y="11509250"/>
                </a:cubicBezTo>
                <a:cubicBezTo>
                  <a:pt x="7350219" y="11495773"/>
                  <a:pt x="7351424" y="11486789"/>
                  <a:pt x="7353230" y="11473313"/>
                </a:cubicBezTo>
                <a:cubicBezTo>
                  <a:pt x="7352628" y="11477804"/>
                  <a:pt x="7344042" y="11480578"/>
                  <a:pt x="7342837" y="11489563"/>
                </a:cubicBezTo>
                <a:cubicBezTo>
                  <a:pt x="7342236" y="11494055"/>
                  <a:pt x="7349014" y="11504758"/>
                  <a:pt x="7347809" y="11513744"/>
                </a:cubicBezTo>
                <a:cubicBezTo>
                  <a:pt x="7346002" y="11527220"/>
                  <a:pt x="7335610" y="11543470"/>
                  <a:pt x="7342991" y="11549682"/>
                </a:cubicBezTo>
                <a:cubicBezTo>
                  <a:pt x="7344196" y="11540696"/>
                  <a:pt x="7345400" y="11531712"/>
                  <a:pt x="7346605" y="11522727"/>
                </a:cubicBezTo>
                <a:cubicBezTo>
                  <a:pt x="7347207" y="11518234"/>
                  <a:pt x="7353988" y="11528939"/>
                  <a:pt x="7353386" y="11533430"/>
                </a:cubicBezTo>
                <a:cubicBezTo>
                  <a:pt x="7344196" y="11540696"/>
                  <a:pt x="7342991" y="11549682"/>
                  <a:pt x="7341185" y="11563158"/>
                </a:cubicBezTo>
                <a:cubicBezTo>
                  <a:pt x="7340583" y="11567650"/>
                  <a:pt x="7340583" y="11567650"/>
                  <a:pt x="7339980" y="11572143"/>
                </a:cubicBezTo>
                <a:cubicBezTo>
                  <a:pt x="7339980" y="11572143"/>
                  <a:pt x="7339378" y="11576636"/>
                  <a:pt x="7338776" y="11581127"/>
                </a:cubicBezTo>
                <a:cubicBezTo>
                  <a:pt x="7338776" y="11581127"/>
                  <a:pt x="7346158" y="11587338"/>
                  <a:pt x="7345557" y="11591830"/>
                </a:cubicBezTo>
                <a:cubicBezTo>
                  <a:pt x="7336969" y="11594604"/>
                  <a:pt x="7336969" y="11594604"/>
                  <a:pt x="7335764" y="11603589"/>
                </a:cubicBezTo>
                <a:cubicBezTo>
                  <a:pt x="7335764" y="11603589"/>
                  <a:pt x="7336367" y="11599096"/>
                  <a:pt x="7328384" y="11597379"/>
                </a:cubicBezTo>
                <a:cubicBezTo>
                  <a:pt x="7327782" y="11601871"/>
                  <a:pt x="7326577" y="11610855"/>
                  <a:pt x="7325373" y="11619839"/>
                </a:cubicBezTo>
                <a:cubicBezTo>
                  <a:pt x="7322361" y="11642302"/>
                  <a:pt x="7319952" y="11660271"/>
                  <a:pt x="7318146" y="11673748"/>
                </a:cubicBezTo>
                <a:cubicBezTo>
                  <a:pt x="7326129" y="11675464"/>
                  <a:pt x="7326731" y="11670974"/>
                  <a:pt x="7326731" y="11670974"/>
                </a:cubicBezTo>
                <a:cubicBezTo>
                  <a:pt x="7324323" y="11688943"/>
                  <a:pt x="7321914" y="11706912"/>
                  <a:pt x="7320107" y="11720388"/>
                </a:cubicBezTo>
                <a:cubicBezTo>
                  <a:pt x="7319505" y="11724881"/>
                  <a:pt x="7319505" y="11724881"/>
                  <a:pt x="7319505" y="11724881"/>
                </a:cubicBezTo>
                <a:cubicBezTo>
                  <a:pt x="7321311" y="11711404"/>
                  <a:pt x="7315135" y="11696208"/>
                  <a:pt x="7315737" y="11691717"/>
                </a:cubicBezTo>
                <a:cubicBezTo>
                  <a:pt x="7314532" y="11700701"/>
                  <a:pt x="7314532" y="11700701"/>
                  <a:pt x="7313929" y="11705193"/>
                </a:cubicBezTo>
                <a:cubicBezTo>
                  <a:pt x="7313328" y="11709687"/>
                  <a:pt x="7313328" y="11709687"/>
                  <a:pt x="7312726" y="11714177"/>
                </a:cubicBezTo>
                <a:lnTo>
                  <a:pt x="7308338" y="11707253"/>
                </a:lnTo>
                <a:lnTo>
                  <a:pt x="7308563" y="11706927"/>
                </a:lnTo>
                <a:cubicBezTo>
                  <a:pt x="7307791" y="11705027"/>
                  <a:pt x="7305946" y="11703474"/>
                  <a:pt x="7305946" y="11703474"/>
                </a:cubicBezTo>
                <a:lnTo>
                  <a:pt x="7308957" y="11681014"/>
                </a:lnTo>
                <a:cubicBezTo>
                  <a:pt x="7309558" y="11676521"/>
                  <a:pt x="7309558" y="11676521"/>
                  <a:pt x="7301576" y="11674803"/>
                </a:cubicBezTo>
                <a:cubicBezTo>
                  <a:pt x="7302780" y="11665819"/>
                  <a:pt x="7303382" y="11661327"/>
                  <a:pt x="7304587" y="11652341"/>
                </a:cubicBezTo>
                <a:cubicBezTo>
                  <a:pt x="7305188" y="11647849"/>
                  <a:pt x="7305188" y="11647849"/>
                  <a:pt x="7305790" y="11643357"/>
                </a:cubicBezTo>
                <a:cubicBezTo>
                  <a:pt x="7307598" y="11629879"/>
                  <a:pt x="7302021" y="11610192"/>
                  <a:pt x="7310609" y="11607419"/>
                </a:cubicBezTo>
                <a:cubicBezTo>
                  <a:pt x="7311211" y="11602927"/>
                  <a:pt x="7311211" y="11602927"/>
                  <a:pt x="7303828" y="11596717"/>
                </a:cubicBezTo>
                <a:cubicBezTo>
                  <a:pt x="7302021" y="11610192"/>
                  <a:pt x="7300817" y="11619177"/>
                  <a:pt x="7299010" y="11632653"/>
                </a:cubicBezTo>
                <a:cubicBezTo>
                  <a:pt x="7293021" y="11631365"/>
                  <a:pt x="7296693" y="11626956"/>
                  <a:pt x="7295535" y="11624107"/>
                </a:cubicBezTo>
                <a:lnTo>
                  <a:pt x="7292916" y="11622400"/>
                </a:lnTo>
                <a:lnTo>
                  <a:pt x="7292916" y="11653033"/>
                </a:lnTo>
                <a:lnTo>
                  <a:pt x="7293641" y="11652828"/>
                </a:lnTo>
                <a:cubicBezTo>
                  <a:pt x="7295915" y="11652184"/>
                  <a:pt x="7298189" y="11651539"/>
                  <a:pt x="7298189" y="11651539"/>
                </a:cubicBezTo>
                <a:cubicBezTo>
                  <a:pt x="7297303" y="11658152"/>
                  <a:pt x="7296268" y="11665868"/>
                  <a:pt x="7294392" y="11671701"/>
                </a:cubicBezTo>
                <a:lnTo>
                  <a:pt x="7292916" y="11673180"/>
                </a:lnTo>
                <a:lnTo>
                  <a:pt x="7292916" y="11880850"/>
                </a:lnTo>
                <a:lnTo>
                  <a:pt x="7243872" y="11880850"/>
                </a:lnTo>
                <a:lnTo>
                  <a:pt x="7241093" y="11880850"/>
                </a:lnTo>
                <a:lnTo>
                  <a:pt x="7232880" y="11880850"/>
                </a:lnTo>
                <a:lnTo>
                  <a:pt x="6784590" y="11880850"/>
                </a:lnTo>
                <a:lnTo>
                  <a:pt x="6727720" y="11880850"/>
                </a:lnTo>
                <a:lnTo>
                  <a:pt x="6715098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444500" dist="4826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ED559F-82F6-4B85-AB86-7D00F294A640}"/>
              </a:ext>
            </a:extLst>
          </p:cNvPr>
          <p:cNvSpPr txBox="1"/>
          <p:nvPr/>
        </p:nvSpPr>
        <p:spPr>
          <a:xfrm>
            <a:off x="1115251" y="2571538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5E36F-3B3A-49E7-89A0-4C14FB9F3E13}"/>
              </a:ext>
            </a:extLst>
          </p:cNvPr>
          <p:cNvSpPr txBox="1"/>
          <p:nvPr/>
        </p:nvSpPr>
        <p:spPr>
          <a:xfrm>
            <a:off x="1115253" y="3092236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14ECED-475E-43E5-AAE2-AAA3AEF1D844}"/>
              </a:ext>
            </a:extLst>
          </p:cNvPr>
          <p:cNvSpPr txBox="1"/>
          <p:nvPr/>
        </p:nvSpPr>
        <p:spPr>
          <a:xfrm>
            <a:off x="1115253" y="80895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9D7A05-F207-4358-9223-FA3C3CF46A28}"/>
              </a:ext>
            </a:extLst>
          </p:cNvPr>
          <p:cNvSpPr txBox="1"/>
          <p:nvPr/>
        </p:nvSpPr>
        <p:spPr>
          <a:xfrm>
            <a:off x="1115255" y="132965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6B1953-0B00-4F3C-865D-019C5E2A4331}"/>
              </a:ext>
            </a:extLst>
          </p:cNvPr>
          <p:cNvSpPr txBox="1"/>
          <p:nvPr/>
        </p:nvSpPr>
        <p:spPr>
          <a:xfrm>
            <a:off x="1115251" y="433412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AD73E7-951B-4892-9D1E-329DBC07FC39}"/>
              </a:ext>
            </a:extLst>
          </p:cNvPr>
          <p:cNvSpPr txBox="1"/>
          <p:nvPr/>
        </p:nvSpPr>
        <p:spPr>
          <a:xfrm>
            <a:off x="1115253" y="4854819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3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B6C51D1-379C-4361-A7B2-D42D483BB5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DA31C21-87AB-45B8-B896-B82551F5F592}"/>
              </a:ext>
            </a:extLst>
          </p:cNvPr>
          <p:cNvSpPr/>
          <p:nvPr/>
        </p:nvSpPr>
        <p:spPr>
          <a:xfrm>
            <a:off x="6096000" y="458787"/>
            <a:ext cx="5669811" cy="5939652"/>
          </a:xfrm>
          <a:custGeom>
            <a:avLst/>
            <a:gdLst>
              <a:gd name="connsiteX0" fmla="*/ 728246 w 11341099"/>
              <a:gd name="connsiteY0" fmla="*/ 750604 h 11880850"/>
              <a:gd name="connsiteX1" fmla="*/ 10612852 w 11341099"/>
              <a:gd name="connsiteY1" fmla="*/ 750604 h 11880850"/>
              <a:gd name="connsiteX2" fmla="*/ 10612852 w 11341099"/>
              <a:gd name="connsiteY2" fmla="*/ 11130246 h 11880850"/>
              <a:gd name="connsiteX3" fmla="*/ 728246 w 11341099"/>
              <a:gd name="connsiteY3" fmla="*/ 11130246 h 11880850"/>
              <a:gd name="connsiteX4" fmla="*/ 469767 w 11341099"/>
              <a:gd name="connsiteY4" fmla="*/ 492125 h 11880850"/>
              <a:gd name="connsiteX5" fmla="*/ 469767 w 11341099"/>
              <a:gd name="connsiteY5" fmla="*/ 11388725 h 11880850"/>
              <a:gd name="connsiteX6" fmla="*/ 10871331 w 11341099"/>
              <a:gd name="connsiteY6" fmla="*/ 11388725 h 11880850"/>
              <a:gd name="connsiteX7" fmla="*/ 10871331 w 11341099"/>
              <a:gd name="connsiteY7" fmla="*/ 492125 h 11880850"/>
              <a:gd name="connsiteX8" fmla="*/ 0 w 11341099"/>
              <a:gd name="connsiteY8" fmla="*/ 0 h 11880850"/>
              <a:gd name="connsiteX9" fmla="*/ 11341099 w 11341099"/>
              <a:gd name="connsiteY9" fmla="*/ 0 h 11880850"/>
              <a:gd name="connsiteX10" fmla="*/ 11341099 w 11341099"/>
              <a:gd name="connsiteY10" fmla="*/ 11880850 h 11880850"/>
              <a:gd name="connsiteX11" fmla="*/ 0 w 11341099"/>
              <a:gd name="connsiteY11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41099" h="11880850">
                <a:moveTo>
                  <a:pt x="728246" y="750604"/>
                </a:moveTo>
                <a:lnTo>
                  <a:pt x="10612852" y="750604"/>
                </a:lnTo>
                <a:lnTo>
                  <a:pt x="10612852" y="11130246"/>
                </a:lnTo>
                <a:lnTo>
                  <a:pt x="728246" y="11130246"/>
                </a:lnTo>
                <a:close/>
                <a:moveTo>
                  <a:pt x="469767" y="492125"/>
                </a:moveTo>
                <a:lnTo>
                  <a:pt x="469767" y="11388725"/>
                </a:lnTo>
                <a:lnTo>
                  <a:pt x="10871331" y="11388725"/>
                </a:lnTo>
                <a:lnTo>
                  <a:pt x="10871331" y="492125"/>
                </a:lnTo>
                <a:close/>
                <a:moveTo>
                  <a:pt x="0" y="0"/>
                </a:moveTo>
                <a:lnTo>
                  <a:pt x="11341099" y="0"/>
                </a:lnTo>
                <a:lnTo>
                  <a:pt x="11341099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1BE91-028E-46D2-8AF3-C890E2820815}"/>
              </a:ext>
            </a:extLst>
          </p:cNvPr>
          <p:cNvSpPr txBox="1"/>
          <p:nvPr/>
        </p:nvSpPr>
        <p:spPr>
          <a:xfrm>
            <a:off x="6784532" y="3931930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143C5-F2E0-4B6C-9CF4-18746A12D262}"/>
              </a:ext>
            </a:extLst>
          </p:cNvPr>
          <p:cNvSpPr txBox="1"/>
          <p:nvPr/>
        </p:nvSpPr>
        <p:spPr>
          <a:xfrm>
            <a:off x="6784534" y="4452628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59AA5-47DB-47EF-9197-EA2F4082AD82}"/>
              </a:ext>
            </a:extLst>
          </p:cNvPr>
          <p:cNvSpPr txBox="1"/>
          <p:nvPr/>
        </p:nvSpPr>
        <p:spPr>
          <a:xfrm>
            <a:off x="6784532" y="120285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FE6CF-6DFD-4E3F-9116-551F63003044}"/>
              </a:ext>
            </a:extLst>
          </p:cNvPr>
          <p:cNvSpPr txBox="1"/>
          <p:nvPr/>
        </p:nvSpPr>
        <p:spPr>
          <a:xfrm>
            <a:off x="6784534" y="1723549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5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7ACC5226-63CE-4E2A-9941-B5D4252862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 b="3382"/>
          <a:stretch>
            <a:fillRect/>
          </a:stretch>
        </p:blipFill>
        <p:spPr/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072B080-5F09-4B14-B96C-F4A50B169EC2}"/>
              </a:ext>
            </a:extLst>
          </p:cNvPr>
          <p:cNvSpPr/>
          <p:nvPr/>
        </p:nvSpPr>
        <p:spPr>
          <a:xfrm>
            <a:off x="426189" y="459174"/>
            <a:ext cx="11339623" cy="5939652"/>
          </a:xfrm>
          <a:custGeom>
            <a:avLst/>
            <a:gdLst>
              <a:gd name="connsiteX0" fmla="*/ 3285334 w 22682200"/>
              <a:gd name="connsiteY0" fmla="*/ 9414529 h 11880850"/>
              <a:gd name="connsiteX1" fmla="*/ 3499341 w 22682200"/>
              <a:gd name="connsiteY1" fmla="*/ 9599233 h 11880850"/>
              <a:gd name="connsiteX2" fmla="*/ 3485251 w 22682200"/>
              <a:gd name="connsiteY2" fmla="*/ 9837721 h 11880850"/>
              <a:gd name="connsiteX3" fmla="*/ 3902296 w 22682200"/>
              <a:gd name="connsiteY3" fmla="*/ 9647738 h 11880850"/>
              <a:gd name="connsiteX4" fmla="*/ 4126068 w 22682200"/>
              <a:gd name="connsiteY4" fmla="*/ 9900727 h 11880850"/>
              <a:gd name="connsiteX5" fmla="*/ 4218395 w 22682200"/>
              <a:gd name="connsiteY5" fmla="*/ 9954226 h 11880850"/>
              <a:gd name="connsiteX6" fmla="*/ 4383489 w 22682200"/>
              <a:gd name="connsiteY6" fmla="*/ 9988228 h 11880850"/>
              <a:gd name="connsiteX7" fmla="*/ 4369400 w 22682200"/>
              <a:gd name="connsiteY7" fmla="*/ 10226716 h 11880850"/>
              <a:gd name="connsiteX8" fmla="*/ 4413989 w 22682200"/>
              <a:gd name="connsiteY8" fmla="*/ 10684194 h 11880850"/>
              <a:gd name="connsiteX9" fmla="*/ 4201157 w 22682200"/>
              <a:gd name="connsiteY9" fmla="*/ 11054172 h 11880850"/>
              <a:gd name="connsiteX10" fmla="*/ 4252421 w 22682200"/>
              <a:gd name="connsiteY10" fmla="*/ 11440486 h 11880850"/>
              <a:gd name="connsiteX11" fmla="*/ 4243222 w 22682200"/>
              <a:gd name="connsiteY11" fmla="*/ 11443362 h 11880850"/>
              <a:gd name="connsiteX12" fmla="*/ 4226186 w 22682200"/>
              <a:gd name="connsiteY12" fmla="*/ 11438652 h 11880850"/>
              <a:gd name="connsiteX13" fmla="*/ 4241335 w 22682200"/>
              <a:gd name="connsiteY13" fmla="*/ 11443952 h 11880850"/>
              <a:gd name="connsiteX14" fmla="*/ 4243222 w 22682200"/>
              <a:gd name="connsiteY14" fmla="*/ 11443362 h 11880850"/>
              <a:gd name="connsiteX15" fmla="*/ 4246710 w 22682200"/>
              <a:gd name="connsiteY15" fmla="*/ 11444327 h 11880850"/>
              <a:gd name="connsiteX16" fmla="*/ 4808326 w 22682200"/>
              <a:gd name="connsiteY16" fmla="*/ 11282668 h 11880850"/>
              <a:gd name="connsiteX17" fmla="*/ 4794236 w 22682200"/>
              <a:gd name="connsiteY17" fmla="*/ 11521156 h 11880850"/>
              <a:gd name="connsiteX18" fmla="*/ 5071216 w 22682200"/>
              <a:gd name="connsiteY18" fmla="*/ 11681652 h 11880850"/>
              <a:gd name="connsiteX19" fmla="*/ 5073952 w 22682200"/>
              <a:gd name="connsiteY19" fmla="*/ 11837394 h 11880850"/>
              <a:gd name="connsiteX20" fmla="*/ 5072134 w 22682200"/>
              <a:gd name="connsiteY20" fmla="*/ 11880850 h 11880850"/>
              <a:gd name="connsiteX21" fmla="*/ 0 w 22682200"/>
              <a:gd name="connsiteY21" fmla="*/ 11880850 h 11880850"/>
              <a:gd name="connsiteX22" fmla="*/ 0 w 22682200"/>
              <a:gd name="connsiteY22" fmla="*/ 10825175 h 11880850"/>
              <a:gd name="connsiteX23" fmla="*/ 7079 w 22682200"/>
              <a:gd name="connsiteY23" fmla="*/ 10828373 h 11880850"/>
              <a:gd name="connsiteX24" fmla="*/ 177063 w 22682200"/>
              <a:gd name="connsiteY24" fmla="*/ 10880622 h 11880850"/>
              <a:gd name="connsiteX25" fmla="*/ 303038 w 22682200"/>
              <a:gd name="connsiteY25" fmla="*/ 10768631 h 11880850"/>
              <a:gd name="connsiteX26" fmla="*/ 487692 w 22682200"/>
              <a:gd name="connsiteY26" fmla="*/ 10875627 h 11880850"/>
              <a:gd name="connsiteX27" fmla="*/ 904738 w 22682200"/>
              <a:gd name="connsiteY27" fmla="*/ 10685642 h 11880850"/>
              <a:gd name="connsiteX28" fmla="*/ 1089393 w 22682200"/>
              <a:gd name="connsiteY28" fmla="*/ 10792639 h 11880850"/>
              <a:gd name="connsiteX29" fmla="*/ 1249018 w 22682200"/>
              <a:gd name="connsiteY29" fmla="*/ 10515156 h 11880850"/>
              <a:gd name="connsiteX30" fmla="*/ 1540086 w 22682200"/>
              <a:gd name="connsiteY30" fmla="*/ 10437165 h 11880850"/>
              <a:gd name="connsiteX31" fmla="*/ 1996250 w 22682200"/>
              <a:gd name="connsiteY31" fmla="*/ 10393172 h 11880850"/>
              <a:gd name="connsiteX32" fmla="*/ 2301412 w 22682200"/>
              <a:gd name="connsiteY32" fmla="*/ 10076694 h 11880850"/>
              <a:gd name="connsiteX33" fmla="*/ 2427386 w 22682200"/>
              <a:gd name="connsiteY33" fmla="*/ 9964701 h 11880850"/>
              <a:gd name="connsiteX34" fmla="*/ 2626129 w 22682200"/>
              <a:gd name="connsiteY34" fmla="*/ 9833209 h 11880850"/>
              <a:gd name="connsiteX35" fmla="*/ 2878082 w 22682200"/>
              <a:gd name="connsiteY35" fmla="*/ 9609225 h 11880850"/>
              <a:gd name="connsiteX36" fmla="*/ 3222359 w 22682200"/>
              <a:gd name="connsiteY36" fmla="*/ 9438737 h 11880850"/>
              <a:gd name="connsiteX37" fmla="*/ 3285334 w 22682200"/>
              <a:gd name="connsiteY37" fmla="*/ 9414529 h 11880850"/>
              <a:gd name="connsiteX38" fmla="*/ 11907055 w 22682200"/>
              <a:gd name="connsiteY38" fmla="*/ 6778611 h 11880850"/>
              <a:gd name="connsiteX39" fmla="*/ 11876220 w 22682200"/>
              <a:gd name="connsiteY39" fmla="*/ 6806992 h 11880850"/>
              <a:gd name="connsiteX40" fmla="*/ 11898694 w 22682200"/>
              <a:gd name="connsiteY40" fmla="*/ 6781717 h 11880850"/>
              <a:gd name="connsiteX41" fmla="*/ 11805639 w 22682200"/>
              <a:gd name="connsiteY41" fmla="*/ 6023971 h 11880850"/>
              <a:gd name="connsiteX42" fmla="*/ 11824540 w 22682200"/>
              <a:gd name="connsiteY42" fmla="*/ 6036919 h 11880850"/>
              <a:gd name="connsiteX43" fmla="*/ 11799400 w 22682200"/>
              <a:gd name="connsiteY43" fmla="*/ 6042756 h 11880850"/>
              <a:gd name="connsiteX44" fmla="*/ 11648451 w 22682200"/>
              <a:gd name="connsiteY44" fmla="*/ 6066089 h 11880850"/>
              <a:gd name="connsiteX45" fmla="*/ 11647452 w 22682200"/>
              <a:gd name="connsiteY45" fmla="*/ 6066036 h 11880850"/>
              <a:gd name="connsiteX46" fmla="*/ 11763201 w 22682200"/>
              <a:gd name="connsiteY46" fmla="*/ 6030451 h 11880850"/>
              <a:gd name="connsiteX47" fmla="*/ 11805639 w 22682200"/>
              <a:gd name="connsiteY47" fmla="*/ 6023971 h 11880850"/>
              <a:gd name="connsiteX48" fmla="*/ 11423206 w 22682200"/>
              <a:gd name="connsiteY48" fmla="*/ 5989526 h 11880850"/>
              <a:gd name="connsiteX49" fmla="*/ 11503808 w 22682200"/>
              <a:gd name="connsiteY49" fmla="*/ 6058391 h 11880850"/>
              <a:gd name="connsiteX50" fmla="*/ 11647452 w 22682200"/>
              <a:gd name="connsiteY50" fmla="*/ 6066036 h 11880850"/>
              <a:gd name="connsiteX51" fmla="*/ 11639353 w 22682200"/>
              <a:gd name="connsiteY51" fmla="*/ 6068527 h 11880850"/>
              <a:gd name="connsiteX52" fmla="*/ 11423206 w 22682200"/>
              <a:gd name="connsiteY52" fmla="*/ 5989526 h 11880850"/>
              <a:gd name="connsiteX53" fmla="*/ 14370712 w 22682200"/>
              <a:gd name="connsiteY53" fmla="*/ 0 h 11880850"/>
              <a:gd name="connsiteX54" fmla="*/ 22682200 w 22682200"/>
              <a:gd name="connsiteY54" fmla="*/ 0 h 11880850"/>
              <a:gd name="connsiteX55" fmla="*/ 22682200 w 22682200"/>
              <a:gd name="connsiteY55" fmla="*/ 11880850 h 11880850"/>
              <a:gd name="connsiteX56" fmla="*/ 6067925 w 22682200"/>
              <a:gd name="connsiteY56" fmla="*/ 11880850 h 11880850"/>
              <a:gd name="connsiteX57" fmla="*/ 6059314 w 22682200"/>
              <a:gd name="connsiteY57" fmla="*/ 11859558 h 11880850"/>
              <a:gd name="connsiteX58" fmla="*/ 6042226 w 22682200"/>
              <a:gd name="connsiteY58" fmla="*/ 11812660 h 11880850"/>
              <a:gd name="connsiteX59" fmla="*/ 6109523 w 22682200"/>
              <a:gd name="connsiteY59" fmla="*/ 11481677 h 11880850"/>
              <a:gd name="connsiteX60" fmla="*/ 6347386 w 22682200"/>
              <a:gd name="connsiteY60" fmla="*/ 11496180 h 11880850"/>
              <a:gd name="connsiteX61" fmla="*/ 6473361 w 22682200"/>
              <a:gd name="connsiteY61" fmla="*/ 11384186 h 11880850"/>
              <a:gd name="connsiteX62" fmla="*/ 6618896 w 22682200"/>
              <a:gd name="connsiteY62" fmla="*/ 11345190 h 11880850"/>
              <a:gd name="connsiteX63" fmla="*/ 6837197 w 22682200"/>
              <a:gd name="connsiteY63" fmla="*/ 11286697 h 11880850"/>
              <a:gd name="connsiteX64" fmla="*/ 6963173 w 22682200"/>
              <a:gd name="connsiteY64" fmla="*/ 11174704 h 11880850"/>
              <a:gd name="connsiteX65" fmla="*/ 7122798 w 22682200"/>
              <a:gd name="connsiteY65" fmla="*/ 10897220 h 11880850"/>
              <a:gd name="connsiteX66" fmla="*/ 7452985 w 22682200"/>
              <a:gd name="connsiteY66" fmla="*/ 10965223 h 11880850"/>
              <a:gd name="connsiteX67" fmla="*/ 7763614 w 22682200"/>
              <a:gd name="connsiteY67" fmla="*/ 10960226 h 11880850"/>
              <a:gd name="connsiteX68" fmla="*/ 7676756 w 22682200"/>
              <a:gd name="connsiteY68" fmla="*/ 11218212 h 11880850"/>
              <a:gd name="connsiteX69" fmla="*/ 8026506 w 22682200"/>
              <a:gd name="connsiteY69" fmla="*/ 11359210 h 11880850"/>
              <a:gd name="connsiteX70" fmla="*/ 8516319 w 22682200"/>
              <a:gd name="connsiteY70" fmla="*/ 11149729 h 11880850"/>
              <a:gd name="connsiteX71" fmla="*/ 8700971 w 22682200"/>
              <a:gd name="connsiteY71" fmla="*/ 11256725 h 11880850"/>
              <a:gd name="connsiteX72" fmla="*/ 8992042 w 22682200"/>
              <a:gd name="connsiteY72" fmla="*/ 11178733 h 11880850"/>
              <a:gd name="connsiteX73" fmla="*/ 9026041 w 22682200"/>
              <a:gd name="connsiteY73" fmla="*/ 11228302 h 11880850"/>
              <a:gd name="connsiteX74" fmla="*/ 9012990 w 22682200"/>
              <a:gd name="connsiteY74" fmla="*/ 11287473 h 11880850"/>
              <a:gd name="connsiteX75" fmla="*/ 9260937 w 22682200"/>
              <a:gd name="connsiteY75" fmla="*/ 11221036 h 11880850"/>
              <a:gd name="connsiteX76" fmla="*/ 9272315 w 22682200"/>
              <a:gd name="connsiteY76" fmla="*/ 11201432 h 11880850"/>
              <a:gd name="connsiteX77" fmla="*/ 9627391 w 22682200"/>
              <a:gd name="connsiteY77" fmla="*/ 10930254 h 11880850"/>
              <a:gd name="connsiteX78" fmla="*/ 10044436 w 22682200"/>
              <a:gd name="connsiteY78" fmla="*/ 10740271 h 11880850"/>
              <a:gd name="connsiteX79" fmla="*/ 10150852 w 22682200"/>
              <a:gd name="connsiteY79" fmla="*/ 10555280 h 11880850"/>
              <a:gd name="connsiteX80" fmla="*/ 10184503 w 22682200"/>
              <a:gd name="connsiteY80" fmla="*/ 10389789 h 11880850"/>
              <a:gd name="connsiteX81" fmla="*/ 10475571 w 22682200"/>
              <a:gd name="connsiteY81" fmla="*/ 10311797 h 11880850"/>
              <a:gd name="connsiteX82" fmla="*/ 10912177 w 22682200"/>
              <a:gd name="connsiteY82" fmla="*/ 10194809 h 11880850"/>
              <a:gd name="connsiteX83" fmla="*/ 11236895 w 22682200"/>
              <a:gd name="connsiteY83" fmla="*/ 9951328 h 11880850"/>
              <a:gd name="connsiteX84" fmla="*/ 11323752 w 22682200"/>
              <a:gd name="connsiteY84" fmla="*/ 9693342 h 11880850"/>
              <a:gd name="connsiteX85" fmla="*/ 11575704 w 22682200"/>
              <a:gd name="connsiteY85" fmla="*/ 9469355 h 11880850"/>
              <a:gd name="connsiteX86" fmla="*/ 11682120 w 22682200"/>
              <a:gd name="connsiteY86" fmla="*/ 9284367 h 11880850"/>
              <a:gd name="connsiteX87" fmla="*/ 11880863 w 22682200"/>
              <a:gd name="connsiteY87" fmla="*/ 9152875 h 11880850"/>
              <a:gd name="connsiteX88" fmla="*/ 12020927 w 22682200"/>
              <a:gd name="connsiteY88" fmla="*/ 8802394 h 11880850"/>
              <a:gd name="connsiteX89" fmla="*/ 12054576 w 22682200"/>
              <a:gd name="connsiteY89" fmla="*/ 8636904 h 11880850"/>
              <a:gd name="connsiteX90" fmla="*/ 11942690 w 22682200"/>
              <a:gd name="connsiteY90" fmla="*/ 8510409 h 11880850"/>
              <a:gd name="connsiteX91" fmla="*/ 12049106 w 22682200"/>
              <a:gd name="connsiteY91" fmla="*/ 8325418 h 11880850"/>
              <a:gd name="connsiteX92" fmla="*/ 12102314 w 22682200"/>
              <a:gd name="connsiteY92" fmla="*/ 8232923 h 11880850"/>
              <a:gd name="connsiteX93" fmla="*/ 12208730 w 22682200"/>
              <a:gd name="connsiteY93" fmla="*/ 8047935 h 11880850"/>
              <a:gd name="connsiteX94" fmla="*/ 12295588 w 22682200"/>
              <a:gd name="connsiteY94" fmla="*/ 7789948 h 11880850"/>
              <a:gd name="connsiteX95" fmla="*/ 12256469 w 22682200"/>
              <a:gd name="connsiteY95" fmla="*/ 7643955 h 11880850"/>
              <a:gd name="connsiteX96" fmla="*/ 12435652 w 22682200"/>
              <a:gd name="connsiteY96" fmla="*/ 7439468 h 11880850"/>
              <a:gd name="connsiteX97" fmla="*/ 12396534 w 22682200"/>
              <a:gd name="connsiteY97" fmla="*/ 7293476 h 11880850"/>
              <a:gd name="connsiteX98" fmla="*/ 12449741 w 22682200"/>
              <a:gd name="connsiteY98" fmla="*/ 7200980 h 11880850"/>
              <a:gd name="connsiteX99" fmla="*/ 12410623 w 22682200"/>
              <a:gd name="connsiteY99" fmla="*/ 7054988 h 11880850"/>
              <a:gd name="connsiteX100" fmla="*/ 12556159 w 22682200"/>
              <a:gd name="connsiteY100" fmla="*/ 7015992 h 11880850"/>
              <a:gd name="connsiteX101" fmla="*/ 12444273 w 22682200"/>
              <a:gd name="connsiteY101" fmla="*/ 6889497 h 11880850"/>
              <a:gd name="connsiteX102" fmla="*/ 12533865 w 22682200"/>
              <a:gd name="connsiteY102" fmla="*/ 6787253 h 11880850"/>
              <a:gd name="connsiteX103" fmla="*/ 12565065 w 22682200"/>
              <a:gd name="connsiteY103" fmla="*/ 6751647 h 11880850"/>
              <a:gd name="connsiteX104" fmla="*/ 12600267 w 22682200"/>
              <a:gd name="connsiteY104" fmla="*/ 6732633 h 11880850"/>
              <a:gd name="connsiteX105" fmla="*/ 12623457 w 22682200"/>
              <a:gd name="connsiteY105" fmla="*/ 6685008 h 11880850"/>
              <a:gd name="connsiteX106" fmla="*/ 12595459 w 22682200"/>
              <a:gd name="connsiteY106" fmla="*/ 6716960 h 11880850"/>
              <a:gd name="connsiteX107" fmla="*/ 12565065 w 22682200"/>
              <a:gd name="connsiteY107" fmla="*/ 6751647 h 11880850"/>
              <a:gd name="connsiteX108" fmla="*/ 12559282 w 22682200"/>
              <a:gd name="connsiteY108" fmla="*/ 6754770 h 11880850"/>
              <a:gd name="connsiteX109" fmla="*/ 12220499 w 22682200"/>
              <a:gd name="connsiteY109" fmla="*/ 6636504 h 11880850"/>
              <a:gd name="connsiteX110" fmla="*/ 12094523 w 22682200"/>
              <a:gd name="connsiteY110" fmla="*/ 6748497 h 11880850"/>
              <a:gd name="connsiteX111" fmla="*/ 11925295 w 22682200"/>
              <a:gd name="connsiteY111" fmla="*/ 6771838 h 11880850"/>
              <a:gd name="connsiteX112" fmla="*/ 11907055 w 22682200"/>
              <a:gd name="connsiteY112" fmla="*/ 6778611 h 11880850"/>
              <a:gd name="connsiteX113" fmla="*/ 12056090 w 22682200"/>
              <a:gd name="connsiteY113" fmla="*/ 6641441 h 11880850"/>
              <a:gd name="connsiteX114" fmla="*/ 12181380 w 22682200"/>
              <a:gd name="connsiteY114" fmla="*/ 6490512 h 11880850"/>
              <a:gd name="connsiteX115" fmla="*/ 12268238 w 22682200"/>
              <a:gd name="connsiteY115" fmla="*/ 6232525 h 11880850"/>
              <a:gd name="connsiteX116" fmla="*/ 11826163 w 22682200"/>
              <a:gd name="connsiteY116" fmla="*/ 6038031 h 11880850"/>
              <a:gd name="connsiteX117" fmla="*/ 11824540 w 22682200"/>
              <a:gd name="connsiteY117" fmla="*/ 6036919 h 11880850"/>
              <a:gd name="connsiteX118" fmla="*/ 11859201 w 22682200"/>
              <a:gd name="connsiteY118" fmla="*/ 6028872 h 11880850"/>
              <a:gd name="connsiteX119" fmla="*/ 11898930 w 22682200"/>
              <a:gd name="connsiteY119" fmla="*/ 6018533 h 11880850"/>
              <a:gd name="connsiteX120" fmla="*/ 12282327 w 22682200"/>
              <a:gd name="connsiteY120" fmla="*/ 5994038 h 11880850"/>
              <a:gd name="connsiteX121" fmla="*/ 11801133 w 22682200"/>
              <a:gd name="connsiteY121" fmla="*/ 5653549 h 11880850"/>
              <a:gd name="connsiteX122" fmla="*/ 11445914 w 22682200"/>
              <a:gd name="connsiteY122" fmla="*/ 5201065 h 11880850"/>
              <a:gd name="connsiteX123" fmla="*/ 10984279 w 22682200"/>
              <a:gd name="connsiteY123" fmla="*/ 4933572 h 11880850"/>
              <a:gd name="connsiteX124" fmla="*/ 11124344 w 22682200"/>
              <a:gd name="connsiteY124" fmla="*/ 4583092 h 11880850"/>
              <a:gd name="connsiteX125" fmla="*/ 11157993 w 22682200"/>
              <a:gd name="connsiteY125" fmla="*/ 4417600 h 11880850"/>
              <a:gd name="connsiteX126" fmla="*/ 11376296 w 22682200"/>
              <a:gd name="connsiteY126" fmla="*/ 4359106 h 11880850"/>
              <a:gd name="connsiteX127" fmla="*/ 11390386 w 22682200"/>
              <a:gd name="connsiteY127" fmla="*/ 4120620 h 11880850"/>
              <a:gd name="connsiteX128" fmla="*/ 11642338 w 22682200"/>
              <a:gd name="connsiteY128" fmla="*/ 3896633 h 11880850"/>
              <a:gd name="connsiteX129" fmla="*/ 11787872 w 22682200"/>
              <a:gd name="connsiteY129" fmla="*/ 3857638 h 11880850"/>
              <a:gd name="connsiteX130" fmla="*/ 11880200 w 22682200"/>
              <a:gd name="connsiteY130" fmla="*/ 3911136 h 11880850"/>
              <a:gd name="connsiteX131" fmla="*/ 11967056 w 22682200"/>
              <a:gd name="connsiteY131" fmla="*/ 3653150 h 11880850"/>
              <a:gd name="connsiteX132" fmla="*/ 11583660 w 22682200"/>
              <a:gd name="connsiteY132" fmla="*/ 3677644 h 11880850"/>
              <a:gd name="connsiteX133" fmla="*/ 11200262 w 22682200"/>
              <a:gd name="connsiteY133" fmla="*/ 3702137 h 11880850"/>
              <a:gd name="connsiteX134" fmla="*/ 10948310 w 22682200"/>
              <a:gd name="connsiteY134" fmla="*/ 3926123 h 11880850"/>
              <a:gd name="connsiteX135" fmla="*/ 10657242 w 22682200"/>
              <a:gd name="connsiteY135" fmla="*/ 4004114 h 11880850"/>
              <a:gd name="connsiteX136" fmla="*/ 10579004 w 22682200"/>
              <a:gd name="connsiteY136" fmla="*/ 3712128 h 11880850"/>
              <a:gd name="connsiteX137" fmla="*/ 9952274 w 22682200"/>
              <a:gd name="connsiteY137" fmla="*/ 3410634 h 11880850"/>
              <a:gd name="connsiteX138" fmla="*/ 10243345 w 22682200"/>
              <a:gd name="connsiteY138" fmla="*/ 3332642 h 11880850"/>
              <a:gd name="connsiteX139" fmla="*/ 10495295 w 22682200"/>
              <a:gd name="connsiteY139" fmla="*/ 3108658 h 11880850"/>
              <a:gd name="connsiteX140" fmla="*/ 10940520 w 22682200"/>
              <a:gd name="connsiteY140" fmla="*/ 2441697 h 11880850"/>
              <a:gd name="connsiteX141" fmla="*/ 11192472 w 22682200"/>
              <a:gd name="connsiteY141" fmla="*/ 2217710 h 11880850"/>
              <a:gd name="connsiteX142" fmla="*/ 11449894 w 22682200"/>
              <a:gd name="connsiteY142" fmla="*/ 2305210 h 11880850"/>
              <a:gd name="connsiteX143" fmla="*/ 11382595 w 22682200"/>
              <a:gd name="connsiteY143" fmla="*/ 2636192 h 11880850"/>
              <a:gd name="connsiteX144" fmla="*/ 11203411 w 22682200"/>
              <a:gd name="connsiteY144" fmla="*/ 2840680 h 11880850"/>
              <a:gd name="connsiteX145" fmla="*/ 11441274 w 22682200"/>
              <a:gd name="connsiteY145" fmla="*/ 2855184 h 11880850"/>
              <a:gd name="connsiteX146" fmla="*/ 11281649 w 22682200"/>
              <a:gd name="connsiteY146" fmla="*/ 3132668 h 11880850"/>
              <a:gd name="connsiteX147" fmla="*/ 11712784 w 22682200"/>
              <a:gd name="connsiteY147" fmla="*/ 2704194 h 11880850"/>
              <a:gd name="connsiteX148" fmla="*/ 12110270 w 22682200"/>
              <a:gd name="connsiteY148" fmla="*/ 2441212 h 11880850"/>
              <a:gd name="connsiteX149" fmla="*/ 12289454 w 22682200"/>
              <a:gd name="connsiteY149" fmla="*/ 2236725 h 11880850"/>
              <a:gd name="connsiteX150" fmla="*/ 12720590 w 22682200"/>
              <a:gd name="connsiteY150" fmla="*/ 1808252 h 11880850"/>
              <a:gd name="connsiteX151" fmla="*/ 13006189 w 22682200"/>
              <a:gd name="connsiteY151" fmla="*/ 1418776 h 11880850"/>
              <a:gd name="connsiteX152" fmla="*/ 13515560 w 22682200"/>
              <a:gd name="connsiteY152" fmla="*/ 1282290 h 11880850"/>
              <a:gd name="connsiteX153" fmla="*/ 13456883 w 22682200"/>
              <a:gd name="connsiteY153" fmla="*/ 1063303 h 11880850"/>
              <a:gd name="connsiteX154" fmla="*/ 13675186 w 22682200"/>
              <a:gd name="connsiteY154" fmla="*/ 1004809 h 11880850"/>
              <a:gd name="connsiteX155" fmla="*/ 13781603 w 22682200"/>
              <a:gd name="connsiteY155" fmla="*/ 819817 h 11880850"/>
              <a:gd name="connsiteX156" fmla="*/ 13960785 w 22682200"/>
              <a:gd name="connsiteY156" fmla="*/ 615330 h 11880850"/>
              <a:gd name="connsiteX157" fmla="*/ 14271415 w 22682200"/>
              <a:gd name="connsiteY157" fmla="*/ 610334 h 11880850"/>
              <a:gd name="connsiteX158" fmla="*/ 14411480 w 22682200"/>
              <a:gd name="connsiteY158" fmla="*/ 259855 h 11880850"/>
              <a:gd name="connsiteX159" fmla="*/ 14389318 w 22682200"/>
              <a:gd name="connsiteY159" fmla="*/ 136212 h 11880850"/>
              <a:gd name="connsiteX160" fmla="*/ 0 w 22682200"/>
              <a:gd name="connsiteY160" fmla="*/ 0 h 11880850"/>
              <a:gd name="connsiteX161" fmla="*/ 9200328 w 22682200"/>
              <a:gd name="connsiteY161" fmla="*/ 0 h 11880850"/>
              <a:gd name="connsiteX162" fmla="*/ 9125309 w 22682200"/>
              <a:gd name="connsiteY162" fmla="*/ 33290 h 11880850"/>
              <a:gd name="connsiteX163" fmla="*/ 8781031 w 22682200"/>
              <a:gd name="connsiteY163" fmla="*/ 203777 h 11880850"/>
              <a:gd name="connsiteX164" fmla="*/ 8408575 w 22682200"/>
              <a:gd name="connsiteY164" fmla="*/ 851240 h 11880850"/>
              <a:gd name="connsiteX165" fmla="*/ 8064296 w 22682200"/>
              <a:gd name="connsiteY165" fmla="*/ 1021727 h 11880850"/>
              <a:gd name="connsiteX166" fmla="*/ 7759139 w 22682200"/>
              <a:gd name="connsiteY166" fmla="*/ 1338205 h 11880850"/>
              <a:gd name="connsiteX167" fmla="*/ 7051022 w 22682200"/>
              <a:gd name="connsiteY167" fmla="*/ 1606182 h 11880850"/>
              <a:gd name="connsiteX168" fmla="*/ 7274795 w 22682200"/>
              <a:gd name="connsiteY168" fmla="*/ 1859173 h 11880850"/>
              <a:gd name="connsiteX169" fmla="*/ 7042403 w 22682200"/>
              <a:gd name="connsiteY169" fmla="*/ 2156155 h 11880850"/>
              <a:gd name="connsiteX170" fmla="*/ 6577618 w 22682200"/>
              <a:gd name="connsiteY170" fmla="*/ 2750119 h 11880850"/>
              <a:gd name="connsiteX171" fmla="*/ 5505664 w 22682200"/>
              <a:gd name="connsiteY171" fmla="*/ 3115586 h 11880850"/>
              <a:gd name="connsiteX172" fmla="*/ 5074532 w 22682200"/>
              <a:gd name="connsiteY172" fmla="*/ 3544057 h 11880850"/>
              <a:gd name="connsiteX173" fmla="*/ 4744343 w 22682200"/>
              <a:gd name="connsiteY173" fmla="*/ 3476057 h 11880850"/>
              <a:gd name="connsiteX174" fmla="*/ 4380506 w 22682200"/>
              <a:gd name="connsiteY174" fmla="*/ 3573546 h 11880850"/>
              <a:gd name="connsiteX175" fmla="*/ 3885222 w 22682200"/>
              <a:gd name="connsiteY175" fmla="*/ 3471544 h 11880850"/>
              <a:gd name="connsiteX176" fmla="*/ 3555033 w 22682200"/>
              <a:gd name="connsiteY176" fmla="*/ 3403543 h 11880850"/>
              <a:gd name="connsiteX177" fmla="*/ 2827358 w 22682200"/>
              <a:gd name="connsiteY177" fmla="*/ 3598524 h 11880850"/>
              <a:gd name="connsiteX178" fmla="*/ 1954149 w 22682200"/>
              <a:gd name="connsiteY178" fmla="*/ 3832499 h 11880850"/>
              <a:gd name="connsiteX179" fmla="*/ 1749934 w 22682200"/>
              <a:gd name="connsiteY179" fmla="*/ 3652506 h 11880850"/>
              <a:gd name="connsiteX180" fmla="*/ 1268741 w 22682200"/>
              <a:gd name="connsiteY180" fmla="*/ 3312014 h 11880850"/>
              <a:gd name="connsiteX181" fmla="*/ 588803 w 22682200"/>
              <a:gd name="connsiteY181" fmla="*/ 3103016 h 11880850"/>
              <a:gd name="connsiteX182" fmla="*/ 69651 w 22682200"/>
              <a:gd name="connsiteY182" fmla="*/ 3203004 h 11880850"/>
              <a:gd name="connsiteX183" fmla="*/ 0 w 22682200"/>
              <a:gd name="connsiteY183" fmla="*/ 3204291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22682200" h="11880850">
                <a:moveTo>
                  <a:pt x="3285334" y="9414529"/>
                </a:moveTo>
                <a:cubicBezTo>
                  <a:pt x="3366133" y="9429553"/>
                  <a:pt x="3484671" y="9544485"/>
                  <a:pt x="3499341" y="9599233"/>
                </a:cubicBezTo>
                <a:cubicBezTo>
                  <a:pt x="3465692" y="9764726"/>
                  <a:pt x="3339716" y="9876717"/>
                  <a:pt x="3485251" y="9837721"/>
                </a:cubicBezTo>
                <a:cubicBezTo>
                  <a:pt x="3703553" y="9779227"/>
                  <a:pt x="3703553" y="9779227"/>
                  <a:pt x="3902296" y="9647738"/>
                </a:cubicBezTo>
                <a:cubicBezTo>
                  <a:pt x="3975064" y="9628240"/>
                  <a:pt x="4106508" y="9827730"/>
                  <a:pt x="4126068" y="9900727"/>
                </a:cubicBezTo>
                <a:cubicBezTo>
                  <a:pt x="4126068" y="9900727"/>
                  <a:pt x="4165187" y="10046722"/>
                  <a:pt x="4218395" y="9954226"/>
                </a:cubicBezTo>
                <a:cubicBezTo>
                  <a:pt x="4218395" y="9954226"/>
                  <a:pt x="4363929" y="9915230"/>
                  <a:pt x="4383489" y="9988228"/>
                </a:cubicBezTo>
                <a:cubicBezTo>
                  <a:pt x="4403049" y="10061225"/>
                  <a:pt x="4277073" y="10173216"/>
                  <a:pt x="4369400" y="10226716"/>
                </a:cubicBezTo>
                <a:cubicBezTo>
                  <a:pt x="4481286" y="10353210"/>
                  <a:pt x="4467197" y="10591698"/>
                  <a:pt x="4413989" y="10684194"/>
                </a:cubicBezTo>
                <a:cubicBezTo>
                  <a:pt x="4380340" y="10849683"/>
                  <a:pt x="4254365" y="10961676"/>
                  <a:pt x="4201157" y="11054172"/>
                </a:cubicBezTo>
                <a:cubicBezTo>
                  <a:pt x="4218271" y="11118043"/>
                  <a:pt x="4295287" y="11405468"/>
                  <a:pt x="4252421" y="11440486"/>
                </a:cubicBezTo>
                <a:lnTo>
                  <a:pt x="4243222" y="11443362"/>
                </a:lnTo>
                <a:lnTo>
                  <a:pt x="4226186" y="11438652"/>
                </a:lnTo>
                <a:cubicBezTo>
                  <a:pt x="4231956" y="11441996"/>
                  <a:pt x="4236984" y="11443705"/>
                  <a:pt x="4241335" y="11443952"/>
                </a:cubicBezTo>
                <a:lnTo>
                  <a:pt x="4243222" y="11443362"/>
                </a:lnTo>
                <a:lnTo>
                  <a:pt x="4246710" y="11444327"/>
                </a:lnTo>
                <a:cubicBezTo>
                  <a:pt x="4364715" y="11451961"/>
                  <a:pt x="4703432" y="11164080"/>
                  <a:pt x="4808326" y="11282668"/>
                </a:cubicBezTo>
                <a:cubicBezTo>
                  <a:pt x="4808326" y="11282668"/>
                  <a:pt x="4682350" y="11394662"/>
                  <a:pt x="4794236" y="11521156"/>
                </a:cubicBezTo>
                <a:cubicBezTo>
                  <a:pt x="4906123" y="11647653"/>
                  <a:pt x="5124426" y="11589159"/>
                  <a:pt x="5071216" y="11681652"/>
                </a:cubicBezTo>
                <a:cubicBezTo>
                  <a:pt x="5080996" y="11718150"/>
                  <a:pt x="5077474" y="11777772"/>
                  <a:pt x="5073952" y="11837394"/>
                </a:cubicBezTo>
                <a:lnTo>
                  <a:pt x="5072134" y="11880850"/>
                </a:lnTo>
                <a:lnTo>
                  <a:pt x="0" y="11880850"/>
                </a:lnTo>
                <a:lnTo>
                  <a:pt x="0" y="10825175"/>
                </a:lnTo>
                <a:lnTo>
                  <a:pt x="7079" y="10828373"/>
                </a:lnTo>
                <a:cubicBezTo>
                  <a:pt x="53242" y="10855122"/>
                  <a:pt x="104295" y="10900120"/>
                  <a:pt x="177063" y="10880622"/>
                </a:cubicBezTo>
                <a:cubicBezTo>
                  <a:pt x="249831" y="10861124"/>
                  <a:pt x="230272" y="10788129"/>
                  <a:pt x="303038" y="10768631"/>
                </a:cubicBezTo>
                <a:cubicBezTo>
                  <a:pt x="375806" y="10749133"/>
                  <a:pt x="395364" y="10822128"/>
                  <a:pt x="487692" y="10875627"/>
                </a:cubicBezTo>
                <a:cubicBezTo>
                  <a:pt x="633226" y="10836631"/>
                  <a:pt x="778762" y="10797635"/>
                  <a:pt x="904738" y="10685642"/>
                </a:cubicBezTo>
                <a:cubicBezTo>
                  <a:pt x="1103483" y="10554152"/>
                  <a:pt x="997066" y="10739140"/>
                  <a:pt x="1089393" y="10792639"/>
                </a:cubicBezTo>
                <a:cubicBezTo>
                  <a:pt x="1089393" y="10792639"/>
                  <a:pt x="1176249" y="10534655"/>
                  <a:pt x="1249018" y="10515156"/>
                </a:cubicBezTo>
                <a:cubicBezTo>
                  <a:pt x="1302223" y="10422661"/>
                  <a:pt x="1447758" y="10383665"/>
                  <a:pt x="1540086" y="10437165"/>
                </a:cubicBezTo>
                <a:cubicBezTo>
                  <a:pt x="1724739" y="10544161"/>
                  <a:pt x="1831156" y="10359173"/>
                  <a:pt x="1996250" y="10393172"/>
                </a:cubicBezTo>
                <a:cubicBezTo>
                  <a:pt x="2161346" y="10427172"/>
                  <a:pt x="2267763" y="10242185"/>
                  <a:pt x="2301412" y="10076694"/>
                </a:cubicBezTo>
                <a:cubicBezTo>
                  <a:pt x="2374178" y="10057196"/>
                  <a:pt x="2354619" y="9984199"/>
                  <a:pt x="2427386" y="9964701"/>
                </a:cubicBezTo>
                <a:cubicBezTo>
                  <a:pt x="2480594" y="9872205"/>
                  <a:pt x="2572921" y="9925705"/>
                  <a:pt x="2626129" y="9833209"/>
                </a:cubicBezTo>
                <a:cubicBezTo>
                  <a:pt x="2679337" y="9740714"/>
                  <a:pt x="2712986" y="9575223"/>
                  <a:pt x="2878082" y="9609225"/>
                </a:cubicBezTo>
                <a:cubicBezTo>
                  <a:pt x="3043174" y="9643224"/>
                  <a:pt x="3043174" y="9643224"/>
                  <a:pt x="3222359" y="9438737"/>
                </a:cubicBezTo>
                <a:cubicBezTo>
                  <a:pt x="3235661" y="9415614"/>
                  <a:pt x="3258401" y="9409521"/>
                  <a:pt x="3285334" y="9414529"/>
                </a:cubicBezTo>
                <a:close/>
                <a:moveTo>
                  <a:pt x="11907055" y="6778611"/>
                </a:moveTo>
                <a:lnTo>
                  <a:pt x="11876220" y="6806992"/>
                </a:lnTo>
                <a:cubicBezTo>
                  <a:pt x="11882872" y="6795430"/>
                  <a:pt x="11890439" y="6787289"/>
                  <a:pt x="11898694" y="6781717"/>
                </a:cubicBezTo>
                <a:close/>
                <a:moveTo>
                  <a:pt x="11805639" y="6023971"/>
                </a:moveTo>
                <a:lnTo>
                  <a:pt x="11824540" y="6036919"/>
                </a:lnTo>
                <a:lnTo>
                  <a:pt x="11799400" y="6042756"/>
                </a:lnTo>
                <a:cubicBezTo>
                  <a:pt x="11754446" y="6052357"/>
                  <a:pt x="11700922" y="6061809"/>
                  <a:pt x="11648451" y="6066089"/>
                </a:cubicBezTo>
                <a:lnTo>
                  <a:pt x="11647452" y="6066036"/>
                </a:lnTo>
                <a:lnTo>
                  <a:pt x="11763201" y="6030451"/>
                </a:lnTo>
                <a:cubicBezTo>
                  <a:pt x="11780255" y="6025881"/>
                  <a:pt x="11794773" y="6023215"/>
                  <a:pt x="11805639" y="6023971"/>
                </a:cubicBezTo>
                <a:close/>
                <a:moveTo>
                  <a:pt x="11423206" y="5989526"/>
                </a:moveTo>
                <a:cubicBezTo>
                  <a:pt x="11432986" y="6026025"/>
                  <a:pt x="11463059" y="6047306"/>
                  <a:pt x="11503808" y="6058391"/>
                </a:cubicBezTo>
                <a:lnTo>
                  <a:pt x="11647452" y="6066036"/>
                </a:lnTo>
                <a:lnTo>
                  <a:pt x="11639353" y="6068527"/>
                </a:lnTo>
                <a:cubicBezTo>
                  <a:pt x="11548394" y="6092897"/>
                  <a:pt x="11452545" y="6099022"/>
                  <a:pt x="11423206" y="5989526"/>
                </a:cubicBezTo>
                <a:close/>
                <a:moveTo>
                  <a:pt x="14370712" y="0"/>
                </a:moveTo>
                <a:lnTo>
                  <a:pt x="22682200" y="0"/>
                </a:lnTo>
                <a:lnTo>
                  <a:pt x="22682200" y="11880850"/>
                </a:lnTo>
                <a:lnTo>
                  <a:pt x="6067925" y="11880850"/>
                </a:lnTo>
                <a:lnTo>
                  <a:pt x="6059314" y="11859558"/>
                </a:lnTo>
                <a:cubicBezTo>
                  <a:pt x="6051547" y="11840341"/>
                  <a:pt x="6045282" y="11824065"/>
                  <a:pt x="6042226" y="11812660"/>
                </a:cubicBezTo>
                <a:cubicBezTo>
                  <a:pt x="5818453" y="11559669"/>
                  <a:pt x="6003107" y="11666665"/>
                  <a:pt x="6109523" y="11481677"/>
                </a:cubicBezTo>
                <a:cubicBezTo>
                  <a:pt x="6235499" y="11369684"/>
                  <a:pt x="6182291" y="11462178"/>
                  <a:pt x="6347386" y="11496180"/>
                </a:cubicBezTo>
                <a:cubicBezTo>
                  <a:pt x="6347386" y="11496180"/>
                  <a:pt x="6473361" y="11384186"/>
                  <a:pt x="6473361" y="11384186"/>
                </a:cubicBezTo>
                <a:cubicBezTo>
                  <a:pt x="6492921" y="11457184"/>
                  <a:pt x="6599337" y="11272193"/>
                  <a:pt x="6618896" y="11345190"/>
                </a:cubicBezTo>
                <a:cubicBezTo>
                  <a:pt x="6711224" y="11398690"/>
                  <a:pt x="6730783" y="11471685"/>
                  <a:pt x="6837197" y="11286697"/>
                </a:cubicBezTo>
                <a:cubicBezTo>
                  <a:pt x="6890406" y="11194202"/>
                  <a:pt x="6909966" y="11267199"/>
                  <a:pt x="6963173" y="11174704"/>
                </a:cubicBezTo>
                <a:cubicBezTo>
                  <a:pt x="7016382" y="11082211"/>
                  <a:pt x="6977263" y="10936216"/>
                  <a:pt x="7122798" y="10897220"/>
                </a:cubicBezTo>
                <a:cubicBezTo>
                  <a:pt x="7195566" y="10877722"/>
                  <a:pt x="7307451" y="11004219"/>
                  <a:pt x="7452985" y="10965223"/>
                </a:cubicBezTo>
                <a:cubicBezTo>
                  <a:pt x="7452985" y="10965223"/>
                  <a:pt x="7763614" y="10960226"/>
                  <a:pt x="7763614" y="10960226"/>
                </a:cubicBezTo>
                <a:cubicBezTo>
                  <a:pt x="7783174" y="11033223"/>
                  <a:pt x="7657198" y="11145217"/>
                  <a:pt x="7676756" y="11218212"/>
                </a:cubicBezTo>
                <a:cubicBezTo>
                  <a:pt x="7769084" y="11271711"/>
                  <a:pt x="7934178" y="11305713"/>
                  <a:pt x="8026506" y="11359210"/>
                </a:cubicBezTo>
                <a:cubicBezTo>
                  <a:pt x="8191600" y="11393211"/>
                  <a:pt x="8502230" y="11388217"/>
                  <a:pt x="8516319" y="11149729"/>
                </a:cubicBezTo>
                <a:cubicBezTo>
                  <a:pt x="8516319" y="11149729"/>
                  <a:pt x="8700971" y="11256725"/>
                  <a:pt x="8700971" y="11256725"/>
                </a:cubicBezTo>
                <a:cubicBezTo>
                  <a:pt x="8793299" y="11310225"/>
                  <a:pt x="8826947" y="11144732"/>
                  <a:pt x="8992042" y="11178733"/>
                </a:cubicBezTo>
                <a:cubicBezTo>
                  <a:pt x="9015123" y="11192108"/>
                  <a:pt x="9024563" y="11209138"/>
                  <a:pt x="9026041" y="11228302"/>
                </a:cubicBezTo>
                <a:lnTo>
                  <a:pt x="9012990" y="11287473"/>
                </a:lnTo>
                <a:lnTo>
                  <a:pt x="9260937" y="11221036"/>
                </a:lnTo>
                <a:lnTo>
                  <a:pt x="9272315" y="11201432"/>
                </a:lnTo>
                <a:cubicBezTo>
                  <a:pt x="9359207" y="11075463"/>
                  <a:pt x="9478333" y="11028872"/>
                  <a:pt x="9627391" y="10930254"/>
                </a:cubicBezTo>
                <a:cubicBezTo>
                  <a:pt x="9753367" y="10818263"/>
                  <a:pt x="9898900" y="10779267"/>
                  <a:pt x="10044436" y="10740271"/>
                </a:cubicBezTo>
                <a:cubicBezTo>
                  <a:pt x="10117204" y="10720773"/>
                  <a:pt x="10078084" y="10574778"/>
                  <a:pt x="10150852" y="10555280"/>
                </a:cubicBezTo>
                <a:cubicBezTo>
                  <a:pt x="10296387" y="10516284"/>
                  <a:pt x="10204062" y="10462787"/>
                  <a:pt x="10184503" y="10389789"/>
                </a:cubicBezTo>
                <a:cubicBezTo>
                  <a:pt x="10204062" y="10462787"/>
                  <a:pt x="10475571" y="10311797"/>
                  <a:pt x="10475571" y="10311797"/>
                </a:cubicBezTo>
                <a:cubicBezTo>
                  <a:pt x="10601547" y="10199804"/>
                  <a:pt x="10766642" y="10233805"/>
                  <a:pt x="10912177" y="10194809"/>
                </a:cubicBezTo>
                <a:cubicBezTo>
                  <a:pt x="11057711" y="10155813"/>
                  <a:pt x="11110919" y="10063319"/>
                  <a:pt x="11236895" y="9951328"/>
                </a:cubicBezTo>
                <a:cubicBezTo>
                  <a:pt x="11309663" y="9931829"/>
                  <a:pt x="11250985" y="9712840"/>
                  <a:pt x="11323752" y="9693342"/>
                </a:cubicBezTo>
                <a:cubicBezTo>
                  <a:pt x="11469287" y="9654346"/>
                  <a:pt x="11522495" y="9561851"/>
                  <a:pt x="11575704" y="9469355"/>
                </a:cubicBezTo>
                <a:cubicBezTo>
                  <a:pt x="11648471" y="9449857"/>
                  <a:pt x="11701679" y="9357362"/>
                  <a:pt x="11682120" y="9284367"/>
                </a:cubicBezTo>
                <a:cubicBezTo>
                  <a:pt x="11609352" y="9303865"/>
                  <a:pt x="11880863" y="9152875"/>
                  <a:pt x="11880863" y="9152875"/>
                </a:cubicBezTo>
                <a:cubicBezTo>
                  <a:pt x="11934072" y="9060379"/>
                  <a:pt x="11967721" y="8894889"/>
                  <a:pt x="12020927" y="8802394"/>
                </a:cubicBezTo>
                <a:cubicBezTo>
                  <a:pt x="12074135" y="8709901"/>
                  <a:pt x="12074135" y="8709901"/>
                  <a:pt x="12054576" y="8636904"/>
                </a:cubicBezTo>
                <a:cubicBezTo>
                  <a:pt x="12088225" y="8471413"/>
                  <a:pt x="11962249" y="8583404"/>
                  <a:pt x="11942690" y="8510409"/>
                </a:cubicBezTo>
                <a:cubicBezTo>
                  <a:pt x="11942690" y="8510409"/>
                  <a:pt x="12306527" y="8412919"/>
                  <a:pt x="12049106" y="8325418"/>
                </a:cubicBezTo>
                <a:cubicBezTo>
                  <a:pt x="11956779" y="8271919"/>
                  <a:pt x="12029547" y="8252421"/>
                  <a:pt x="12102314" y="8232923"/>
                </a:cubicBezTo>
                <a:cubicBezTo>
                  <a:pt x="12175082" y="8213425"/>
                  <a:pt x="12155523" y="8140430"/>
                  <a:pt x="12208730" y="8047935"/>
                </a:cubicBezTo>
                <a:cubicBezTo>
                  <a:pt x="12261939" y="7955441"/>
                  <a:pt x="12242380" y="7882444"/>
                  <a:pt x="12295588" y="7789948"/>
                </a:cubicBezTo>
                <a:cubicBezTo>
                  <a:pt x="12295588" y="7789948"/>
                  <a:pt x="12256469" y="7643955"/>
                  <a:pt x="12256469" y="7643955"/>
                </a:cubicBezTo>
                <a:cubicBezTo>
                  <a:pt x="12309677" y="7551462"/>
                  <a:pt x="12382445" y="7531963"/>
                  <a:pt x="12435652" y="7439468"/>
                </a:cubicBezTo>
                <a:cubicBezTo>
                  <a:pt x="12488861" y="7346975"/>
                  <a:pt x="12396534" y="7293476"/>
                  <a:pt x="12396534" y="7293476"/>
                </a:cubicBezTo>
                <a:cubicBezTo>
                  <a:pt x="12376974" y="7220478"/>
                  <a:pt x="12449741" y="7200980"/>
                  <a:pt x="12449741" y="7200980"/>
                </a:cubicBezTo>
                <a:cubicBezTo>
                  <a:pt x="12522510" y="7181482"/>
                  <a:pt x="12410623" y="7054988"/>
                  <a:pt x="12410623" y="7054988"/>
                </a:cubicBezTo>
                <a:cubicBezTo>
                  <a:pt x="12410623" y="7054988"/>
                  <a:pt x="12575718" y="7088987"/>
                  <a:pt x="12556159" y="7015992"/>
                </a:cubicBezTo>
                <a:cubicBezTo>
                  <a:pt x="12682135" y="6903998"/>
                  <a:pt x="12536599" y="6942994"/>
                  <a:pt x="12444273" y="6889497"/>
                </a:cubicBezTo>
                <a:cubicBezTo>
                  <a:pt x="12444273" y="6889497"/>
                  <a:pt x="12489068" y="6838375"/>
                  <a:pt x="12533865" y="6787253"/>
                </a:cubicBezTo>
                <a:lnTo>
                  <a:pt x="12565065" y="6751647"/>
                </a:lnTo>
                <a:lnTo>
                  <a:pt x="12600267" y="6732633"/>
                </a:lnTo>
                <a:cubicBezTo>
                  <a:pt x="12611243" y="6721287"/>
                  <a:pt x="12619250" y="6705696"/>
                  <a:pt x="12623457" y="6685008"/>
                </a:cubicBezTo>
                <a:cubicBezTo>
                  <a:pt x="12623457" y="6685008"/>
                  <a:pt x="12612257" y="6697789"/>
                  <a:pt x="12595459" y="6716960"/>
                </a:cubicBezTo>
                <a:lnTo>
                  <a:pt x="12565065" y="6751647"/>
                </a:lnTo>
                <a:lnTo>
                  <a:pt x="12559282" y="6754770"/>
                </a:lnTo>
                <a:cubicBezTo>
                  <a:pt x="12462858" y="6776939"/>
                  <a:pt x="12289745" y="6676628"/>
                  <a:pt x="12220499" y="6636504"/>
                </a:cubicBezTo>
                <a:cubicBezTo>
                  <a:pt x="12220499" y="6636504"/>
                  <a:pt x="12167291" y="6728999"/>
                  <a:pt x="12094523" y="6748497"/>
                </a:cubicBezTo>
                <a:cubicBezTo>
                  <a:pt x="12054617" y="6817869"/>
                  <a:pt x="11981704" y="6764057"/>
                  <a:pt x="11925295" y="6771838"/>
                </a:cubicBezTo>
                <a:lnTo>
                  <a:pt x="11907055" y="6778611"/>
                </a:lnTo>
                <a:lnTo>
                  <a:pt x="12056090" y="6641441"/>
                </a:lnTo>
                <a:cubicBezTo>
                  <a:pt x="12109981" y="6587882"/>
                  <a:pt x="12154776" y="6536759"/>
                  <a:pt x="12181380" y="6490512"/>
                </a:cubicBezTo>
                <a:cubicBezTo>
                  <a:pt x="12234588" y="6398019"/>
                  <a:pt x="12452892" y="6339524"/>
                  <a:pt x="12268238" y="6232525"/>
                </a:cubicBezTo>
                <a:cubicBezTo>
                  <a:pt x="12103143" y="6198525"/>
                  <a:pt x="12010817" y="6145028"/>
                  <a:pt x="11826163" y="6038031"/>
                </a:cubicBezTo>
                <a:lnTo>
                  <a:pt x="11824540" y="6036919"/>
                </a:lnTo>
                <a:lnTo>
                  <a:pt x="11859201" y="6028872"/>
                </a:lnTo>
                <a:cubicBezTo>
                  <a:pt x="11876190" y="6024626"/>
                  <a:pt x="11889834" y="6020970"/>
                  <a:pt x="11898930" y="6018533"/>
                </a:cubicBezTo>
                <a:cubicBezTo>
                  <a:pt x="11971698" y="5999035"/>
                  <a:pt x="12248679" y="6159528"/>
                  <a:pt x="12282327" y="5994038"/>
                </a:cubicBezTo>
                <a:cubicBezTo>
                  <a:pt x="12315976" y="5828548"/>
                  <a:pt x="11840251" y="5799541"/>
                  <a:pt x="11801133" y="5653549"/>
                </a:cubicBezTo>
                <a:cubicBezTo>
                  <a:pt x="11689247" y="5527054"/>
                  <a:pt x="11611009" y="5235067"/>
                  <a:pt x="11445914" y="5201065"/>
                </a:cubicBezTo>
                <a:cubicBezTo>
                  <a:pt x="11334028" y="5074571"/>
                  <a:pt x="10897425" y="5191559"/>
                  <a:pt x="10984279" y="4933572"/>
                </a:cubicBezTo>
                <a:cubicBezTo>
                  <a:pt x="11017928" y="4768081"/>
                  <a:pt x="11071137" y="4675588"/>
                  <a:pt x="11124344" y="4583092"/>
                </a:cubicBezTo>
                <a:cubicBezTo>
                  <a:pt x="11230760" y="4398102"/>
                  <a:pt x="11104785" y="4510095"/>
                  <a:pt x="11157993" y="4417600"/>
                </a:cubicBezTo>
                <a:cubicBezTo>
                  <a:pt x="11138434" y="4344604"/>
                  <a:pt x="11376296" y="4359106"/>
                  <a:pt x="11376296" y="4359106"/>
                </a:cubicBezTo>
                <a:cubicBezTo>
                  <a:pt x="11429504" y="4266612"/>
                  <a:pt x="11264410" y="4232611"/>
                  <a:pt x="11390386" y="4120620"/>
                </a:cubicBezTo>
                <a:cubicBezTo>
                  <a:pt x="11535921" y="4081624"/>
                  <a:pt x="11589128" y="3989129"/>
                  <a:pt x="11642338" y="3896633"/>
                </a:cubicBezTo>
                <a:cubicBezTo>
                  <a:pt x="11715105" y="3877136"/>
                  <a:pt x="11787872" y="3857638"/>
                  <a:pt x="11787872" y="3857638"/>
                </a:cubicBezTo>
                <a:cubicBezTo>
                  <a:pt x="11860641" y="3838139"/>
                  <a:pt x="11807431" y="3930634"/>
                  <a:pt x="11880200" y="3911136"/>
                </a:cubicBezTo>
                <a:cubicBezTo>
                  <a:pt x="11972527" y="3964636"/>
                  <a:pt x="11986616" y="3726148"/>
                  <a:pt x="11967056" y="3653150"/>
                </a:cubicBezTo>
                <a:cubicBezTo>
                  <a:pt x="11782403" y="3546153"/>
                  <a:pt x="11656427" y="3658146"/>
                  <a:pt x="11583660" y="3677644"/>
                </a:cubicBezTo>
                <a:cubicBezTo>
                  <a:pt x="11438124" y="3716640"/>
                  <a:pt x="11326238" y="3590145"/>
                  <a:pt x="11200262" y="3702137"/>
                </a:cubicBezTo>
                <a:cubicBezTo>
                  <a:pt x="11127494" y="3721635"/>
                  <a:pt x="11093845" y="3887127"/>
                  <a:pt x="10948310" y="3926123"/>
                </a:cubicBezTo>
                <a:cubicBezTo>
                  <a:pt x="10895102" y="4018618"/>
                  <a:pt x="10749567" y="4057615"/>
                  <a:pt x="10657242" y="4004114"/>
                </a:cubicBezTo>
                <a:cubicBezTo>
                  <a:pt x="10564915" y="3950616"/>
                  <a:pt x="10671330" y="3765627"/>
                  <a:pt x="10579004" y="3712128"/>
                </a:cubicBezTo>
                <a:cubicBezTo>
                  <a:pt x="10413908" y="3678127"/>
                  <a:pt x="9831768" y="3834111"/>
                  <a:pt x="9952274" y="3410634"/>
                </a:cubicBezTo>
                <a:cubicBezTo>
                  <a:pt x="10005482" y="3318139"/>
                  <a:pt x="10097809" y="3371638"/>
                  <a:pt x="10243345" y="3332642"/>
                </a:cubicBezTo>
                <a:cubicBezTo>
                  <a:pt x="10316112" y="3313144"/>
                  <a:pt x="10442088" y="3201151"/>
                  <a:pt x="10495295" y="3108658"/>
                </a:cubicBezTo>
                <a:cubicBezTo>
                  <a:pt x="10582152" y="2850670"/>
                  <a:pt x="10761335" y="2646184"/>
                  <a:pt x="10940520" y="2441697"/>
                </a:cubicBezTo>
                <a:cubicBezTo>
                  <a:pt x="10974169" y="2276204"/>
                  <a:pt x="11046936" y="2256707"/>
                  <a:pt x="11192472" y="2217710"/>
                </a:cubicBezTo>
                <a:cubicBezTo>
                  <a:pt x="11212031" y="2290707"/>
                  <a:pt x="11430334" y="2232213"/>
                  <a:pt x="11449894" y="2305210"/>
                </a:cubicBezTo>
                <a:cubicBezTo>
                  <a:pt x="11396684" y="2397704"/>
                  <a:pt x="11435803" y="2543698"/>
                  <a:pt x="11382595" y="2636192"/>
                </a:cubicBezTo>
                <a:cubicBezTo>
                  <a:pt x="11309828" y="2655690"/>
                  <a:pt x="11183851" y="2767683"/>
                  <a:pt x="11203411" y="2840680"/>
                </a:cubicBezTo>
                <a:cubicBezTo>
                  <a:pt x="11222971" y="2913678"/>
                  <a:pt x="11441274" y="2855184"/>
                  <a:pt x="11441274" y="2855184"/>
                </a:cubicBezTo>
                <a:cubicBezTo>
                  <a:pt x="11441274" y="2855184"/>
                  <a:pt x="11208882" y="3152165"/>
                  <a:pt x="11281649" y="3132668"/>
                </a:cubicBezTo>
                <a:cubicBezTo>
                  <a:pt x="11373975" y="3186165"/>
                  <a:pt x="11640017" y="2723692"/>
                  <a:pt x="11712784" y="2704194"/>
                </a:cubicBezTo>
                <a:cubicBezTo>
                  <a:pt x="11838759" y="2592201"/>
                  <a:pt x="11964733" y="2480209"/>
                  <a:pt x="12110270" y="2441212"/>
                </a:cubicBezTo>
                <a:cubicBezTo>
                  <a:pt x="12255806" y="2402216"/>
                  <a:pt x="12255806" y="2402216"/>
                  <a:pt x="12289454" y="2236725"/>
                </a:cubicBezTo>
                <a:cubicBezTo>
                  <a:pt x="12415429" y="2124733"/>
                  <a:pt x="12614172" y="1993243"/>
                  <a:pt x="12720590" y="1808252"/>
                </a:cubicBezTo>
                <a:cubicBezTo>
                  <a:pt x="12773798" y="1715759"/>
                  <a:pt x="12860653" y="1457772"/>
                  <a:pt x="13006189" y="1418776"/>
                </a:cubicBezTo>
                <a:cubicBezTo>
                  <a:pt x="13059397" y="1326282"/>
                  <a:pt x="13574239" y="1501281"/>
                  <a:pt x="13515560" y="1282290"/>
                </a:cubicBezTo>
                <a:cubicBezTo>
                  <a:pt x="13496001" y="1209294"/>
                  <a:pt x="13403675" y="1155795"/>
                  <a:pt x="13456883" y="1063303"/>
                </a:cubicBezTo>
                <a:cubicBezTo>
                  <a:pt x="13529652" y="1043804"/>
                  <a:pt x="13602419" y="1024307"/>
                  <a:pt x="13675186" y="1004809"/>
                </a:cubicBezTo>
                <a:cubicBezTo>
                  <a:pt x="13820722" y="965812"/>
                  <a:pt x="13728395" y="912311"/>
                  <a:pt x="13781603" y="819817"/>
                </a:cubicBezTo>
                <a:cubicBezTo>
                  <a:pt x="13907577" y="707824"/>
                  <a:pt x="13999904" y="761323"/>
                  <a:pt x="13960785" y="615330"/>
                </a:cubicBezTo>
                <a:cubicBezTo>
                  <a:pt x="13902107" y="396341"/>
                  <a:pt x="14179088" y="556836"/>
                  <a:pt x="14271415" y="610334"/>
                </a:cubicBezTo>
                <a:cubicBezTo>
                  <a:pt x="14232296" y="464343"/>
                  <a:pt x="14450599" y="405849"/>
                  <a:pt x="14411480" y="259855"/>
                </a:cubicBezTo>
                <a:cubicBezTo>
                  <a:pt x="14401700" y="223356"/>
                  <a:pt x="14395246" y="181077"/>
                  <a:pt x="14389318" y="136212"/>
                </a:cubicBezTo>
                <a:close/>
                <a:moveTo>
                  <a:pt x="0" y="0"/>
                </a:moveTo>
                <a:lnTo>
                  <a:pt x="9200328" y="0"/>
                </a:lnTo>
                <a:lnTo>
                  <a:pt x="9125309" y="33290"/>
                </a:lnTo>
                <a:cubicBezTo>
                  <a:pt x="9002856" y="85661"/>
                  <a:pt x="8880402" y="138032"/>
                  <a:pt x="8781031" y="203777"/>
                </a:cubicBezTo>
                <a:cubicBezTo>
                  <a:pt x="8582288" y="335267"/>
                  <a:pt x="8699644" y="773248"/>
                  <a:pt x="8408575" y="851240"/>
                </a:cubicBezTo>
                <a:cubicBezTo>
                  <a:pt x="8263040" y="890236"/>
                  <a:pt x="8097945" y="856235"/>
                  <a:pt x="8064296" y="1021727"/>
                </a:cubicBezTo>
                <a:cubicBezTo>
                  <a:pt x="8011088" y="1114221"/>
                  <a:pt x="7904671" y="1299210"/>
                  <a:pt x="7759139" y="1338205"/>
                </a:cubicBezTo>
                <a:cubicBezTo>
                  <a:pt x="7521276" y="1323704"/>
                  <a:pt x="7006434" y="1148705"/>
                  <a:pt x="7051022" y="1606182"/>
                </a:cubicBezTo>
                <a:cubicBezTo>
                  <a:pt x="7090141" y="1752175"/>
                  <a:pt x="7255235" y="1786176"/>
                  <a:pt x="7274795" y="1859173"/>
                </a:cubicBezTo>
                <a:cubicBezTo>
                  <a:pt x="7313913" y="2005166"/>
                  <a:pt x="7095611" y="2063660"/>
                  <a:pt x="7042403" y="2156155"/>
                </a:cubicBezTo>
                <a:cubicBezTo>
                  <a:pt x="6882778" y="2433640"/>
                  <a:pt x="6868689" y="2672127"/>
                  <a:pt x="6577618" y="2750119"/>
                </a:cubicBezTo>
                <a:cubicBezTo>
                  <a:pt x="6213781" y="2847608"/>
                  <a:pt x="5849943" y="2945099"/>
                  <a:pt x="5505664" y="3115586"/>
                </a:cubicBezTo>
                <a:cubicBezTo>
                  <a:pt x="5379689" y="3227581"/>
                  <a:pt x="5166859" y="3597558"/>
                  <a:pt x="5074532" y="3544057"/>
                </a:cubicBezTo>
                <a:cubicBezTo>
                  <a:pt x="4928996" y="3583054"/>
                  <a:pt x="4817111" y="3456558"/>
                  <a:pt x="4744343" y="3476057"/>
                </a:cubicBezTo>
                <a:cubicBezTo>
                  <a:pt x="4598810" y="3515052"/>
                  <a:pt x="4526041" y="3534550"/>
                  <a:pt x="4380506" y="3573546"/>
                </a:cubicBezTo>
                <a:cubicBezTo>
                  <a:pt x="4215413" y="3539548"/>
                  <a:pt x="4069877" y="3578544"/>
                  <a:pt x="3885222" y="3471544"/>
                </a:cubicBezTo>
                <a:cubicBezTo>
                  <a:pt x="3720127" y="3437544"/>
                  <a:pt x="3647360" y="3457041"/>
                  <a:pt x="3555033" y="3403543"/>
                </a:cubicBezTo>
                <a:cubicBezTo>
                  <a:pt x="3263964" y="3481535"/>
                  <a:pt x="3118429" y="3520531"/>
                  <a:pt x="2827358" y="3598524"/>
                </a:cubicBezTo>
                <a:cubicBezTo>
                  <a:pt x="2609055" y="3657017"/>
                  <a:pt x="2264777" y="3827503"/>
                  <a:pt x="1954149" y="3832499"/>
                </a:cubicBezTo>
                <a:cubicBezTo>
                  <a:pt x="1881381" y="3851997"/>
                  <a:pt x="1769493" y="3725501"/>
                  <a:pt x="1749934" y="3652506"/>
                </a:cubicBezTo>
                <a:cubicBezTo>
                  <a:pt x="1565281" y="3545508"/>
                  <a:pt x="1453395" y="3419012"/>
                  <a:pt x="1268741" y="3312014"/>
                </a:cubicBezTo>
                <a:cubicBezTo>
                  <a:pt x="1011319" y="3224516"/>
                  <a:pt x="807106" y="3044522"/>
                  <a:pt x="588803" y="3103016"/>
                </a:cubicBezTo>
                <a:cubicBezTo>
                  <a:pt x="516036" y="3122514"/>
                  <a:pt x="279541" y="3185882"/>
                  <a:pt x="69651" y="3203004"/>
                </a:cubicBezTo>
                <a:lnTo>
                  <a:pt x="0" y="3204291"/>
                </a:lnTo>
                <a:close/>
              </a:path>
            </a:pathLst>
          </a:custGeom>
          <a:solidFill>
            <a:schemeClr val="bg1">
              <a:alpha val="78000"/>
            </a:schemeClr>
          </a:solidFill>
          <a:ln>
            <a:noFill/>
          </a:ln>
          <a:effectLst>
            <a:outerShdw blurRad="673100" dist="190500" dir="90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A5F6019-B567-4EC5-B78C-3E222386B272}"/>
              </a:ext>
            </a:extLst>
          </p:cNvPr>
          <p:cNvSpPr/>
          <p:nvPr/>
        </p:nvSpPr>
        <p:spPr>
          <a:xfrm>
            <a:off x="6899965" y="3069854"/>
            <a:ext cx="4527319" cy="121204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6B8105-6FE0-424C-9E9E-C36BFB85C189}"/>
              </a:ext>
            </a:extLst>
          </p:cNvPr>
          <p:cNvSpPr txBox="1"/>
          <p:nvPr/>
        </p:nvSpPr>
        <p:spPr>
          <a:xfrm>
            <a:off x="7009616" y="3504374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175DA5-38F5-4F54-8FF3-27B8D629FFE4}"/>
              </a:ext>
            </a:extLst>
          </p:cNvPr>
          <p:cNvSpPr txBox="1"/>
          <p:nvPr/>
        </p:nvSpPr>
        <p:spPr>
          <a:xfrm>
            <a:off x="7009616" y="137166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4055F0-E39B-445F-BA6C-CE42D4D6E21C}"/>
              </a:ext>
            </a:extLst>
          </p:cNvPr>
          <p:cNvSpPr txBox="1"/>
          <p:nvPr/>
        </p:nvSpPr>
        <p:spPr>
          <a:xfrm>
            <a:off x="7009618" y="189236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3D2858-3BA4-4532-B880-62A5E2A084AD}"/>
              </a:ext>
            </a:extLst>
          </p:cNvPr>
          <p:cNvSpPr txBox="1"/>
          <p:nvPr/>
        </p:nvSpPr>
        <p:spPr>
          <a:xfrm>
            <a:off x="7009616" y="463396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B41748-D0EC-43F4-B46E-2DC38FB14066}"/>
              </a:ext>
            </a:extLst>
          </p:cNvPr>
          <p:cNvSpPr txBox="1"/>
          <p:nvPr/>
        </p:nvSpPr>
        <p:spPr>
          <a:xfrm>
            <a:off x="7009618" y="5154659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4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8F561EDE-35CF-4D87-86B9-EF028C1AF7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" b="3435"/>
          <a:stretch>
            <a:fillRect/>
          </a:stretch>
        </p:blipFill>
        <p:spPr/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795687-2B4E-4CE9-A14D-D20217912301}"/>
              </a:ext>
            </a:extLst>
          </p:cNvPr>
          <p:cNvSpPr/>
          <p:nvPr/>
        </p:nvSpPr>
        <p:spPr>
          <a:xfrm>
            <a:off x="426187" y="450606"/>
            <a:ext cx="5669813" cy="5948220"/>
          </a:xfrm>
          <a:custGeom>
            <a:avLst/>
            <a:gdLst>
              <a:gd name="connsiteX0" fmla="*/ 9262046 w 13073996"/>
              <a:gd name="connsiteY0" fmla="*/ 11310918 h 11880850"/>
              <a:gd name="connsiteX1" fmla="*/ 9053513 w 13073996"/>
              <a:gd name="connsiteY1" fmla="*/ 11417230 h 11880850"/>
              <a:gd name="connsiteX2" fmla="*/ 9053513 w 13073996"/>
              <a:gd name="connsiteY2" fmla="*/ 11617429 h 11880850"/>
              <a:gd name="connsiteX3" fmla="*/ 9068435 w 13073996"/>
              <a:gd name="connsiteY3" fmla="*/ 11606995 h 11880850"/>
              <a:gd name="connsiteX4" fmla="*/ 9144563 w 13073996"/>
              <a:gd name="connsiteY4" fmla="*/ 11544831 h 11880850"/>
              <a:gd name="connsiteX5" fmla="*/ 9262111 w 13073996"/>
              <a:gd name="connsiteY5" fmla="*/ 11311890 h 11880850"/>
              <a:gd name="connsiteX6" fmla="*/ 11455334 w 13073996"/>
              <a:gd name="connsiteY6" fmla="*/ 9388265 h 11880850"/>
              <a:gd name="connsiteX7" fmla="*/ 11445455 w 13073996"/>
              <a:gd name="connsiteY7" fmla="*/ 9436871 h 11880850"/>
              <a:gd name="connsiteX8" fmla="*/ 11394667 w 13073996"/>
              <a:gd name="connsiteY8" fmla="*/ 9461857 h 11880850"/>
              <a:gd name="connsiteX9" fmla="*/ 11404546 w 13073996"/>
              <a:gd name="connsiteY9" fmla="*/ 9413251 h 11880850"/>
              <a:gd name="connsiteX10" fmla="*/ 11918873 w 13073996"/>
              <a:gd name="connsiteY10" fmla="*/ 6695751 h 11880850"/>
              <a:gd name="connsiteX11" fmla="*/ 11918868 w 13073996"/>
              <a:gd name="connsiteY11" fmla="*/ 6695752 h 11880850"/>
              <a:gd name="connsiteX12" fmla="*/ 11961654 w 13073996"/>
              <a:gd name="connsiteY12" fmla="*/ 6747615 h 11880850"/>
              <a:gd name="connsiteX13" fmla="*/ 11961661 w 13073996"/>
              <a:gd name="connsiteY13" fmla="*/ 6747609 h 11880850"/>
              <a:gd name="connsiteX14" fmla="*/ 11912345 w 13073996"/>
              <a:gd name="connsiteY14" fmla="*/ 6203147 h 11880850"/>
              <a:gd name="connsiteX15" fmla="*/ 11849792 w 13073996"/>
              <a:gd name="connsiteY15" fmla="*/ 6248509 h 11880850"/>
              <a:gd name="connsiteX16" fmla="*/ 11849791 w 13073996"/>
              <a:gd name="connsiteY16" fmla="*/ 6248513 h 11880850"/>
              <a:gd name="connsiteX17" fmla="*/ 11912345 w 13073996"/>
              <a:gd name="connsiteY17" fmla="*/ 6203152 h 11880850"/>
              <a:gd name="connsiteX18" fmla="*/ 11795731 w 13073996"/>
              <a:gd name="connsiteY18" fmla="*/ 6027198 h 11880850"/>
              <a:gd name="connsiteX19" fmla="*/ 11816981 w 13073996"/>
              <a:gd name="connsiteY19" fmla="*/ 6297463 h 11880850"/>
              <a:gd name="connsiteX20" fmla="*/ 11795737 w 13073996"/>
              <a:gd name="connsiteY20" fmla="*/ 6027200 h 11880850"/>
              <a:gd name="connsiteX21" fmla="*/ 13023001 w 13073996"/>
              <a:gd name="connsiteY21" fmla="*/ 5452591 h 11880850"/>
              <a:gd name="connsiteX22" fmla="*/ 13030290 w 13073996"/>
              <a:gd name="connsiteY22" fmla="*/ 5463593 h 11880850"/>
              <a:gd name="connsiteX23" fmla="*/ 13032854 w 13073996"/>
              <a:gd name="connsiteY23" fmla="*/ 5467460 h 11880850"/>
              <a:gd name="connsiteX24" fmla="*/ 13007031 w 13073996"/>
              <a:gd name="connsiteY24" fmla="*/ 5556324 h 11880850"/>
              <a:gd name="connsiteX25" fmla="*/ 13005262 w 13073996"/>
              <a:gd name="connsiteY25" fmla="*/ 5544084 h 11880850"/>
              <a:gd name="connsiteX26" fmla="*/ 13004888 w 13073996"/>
              <a:gd name="connsiteY26" fmla="*/ 5476085 h 11880850"/>
              <a:gd name="connsiteX27" fmla="*/ 13023001 w 13073996"/>
              <a:gd name="connsiteY27" fmla="*/ 5452591 h 11880850"/>
              <a:gd name="connsiteX28" fmla="*/ 13059934 w 13073996"/>
              <a:gd name="connsiteY28" fmla="*/ 5317763 h 11880850"/>
              <a:gd name="connsiteX29" fmla="*/ 13073996 w 13073996"/>
              <a:gd name="connsiteY29" fmla="*/ 5325883 h 11880850"/>
              <a:gd name="connsiteX30" fmla="*/ 13061882 w 13073996"/>
              <a:gd name="connsiteY30" fmla="*/ 5367568 h 11880850"/>
              <a:gd name="connsiteX31" fmla="*/ 13054994 w 13073996"/>
              <a:gd name="connsiteY31" fmla="*/ 5342067 h 11880850"/>
              <a:gd name="connsiteX32" fmla="*/ 13059934 w 13073996"/>
              <a:gd name="connsiteY32" fmla="*/ 5317763 h 11880850"/>
              <a:gd name="connsiteX33" fmla="*/ 11976465 w 13073996"/>
              <a:gd name="connsiteY33" fmla="*/ 4800836 h 11880850"/>
              <a:gd name="connsiteX34" fmla="*/ 11968841 w 13073996"/>
              <a:gd name="connsiteY34" fmla="*/ 4938977 h 11880850"/>
              <a:gd name="connsiteX35" fmla="*/ 11968281 w 13073996"/>
              <a:gd name="connsiteY35" fmla="*/ 4899653 h 11880850"/>
              <a:gd name="connsiteX36" fmla="*/ 11976465 w 13073996"/>
              <a:gd name="connsiteY36" fmla="*/ 4800836 h 11880850"/>
              <a:gd name="connsiteX37" fmla="*/ 11963807 w 13073996"/>
              <a:gd name="connsiteY37" fmla="*/ 4413338 h 11880850"/>
              <a:gd name="connsiteX38" fmla="*/ 11978829 w 13073996"/>
              <a:gd name="connsiteY38" fmla="*/ 4639274 h 11880850"/>
              <a:gd name="connsiteX39" fmla="*/ 11939798 w 13073996"/>
              <a:gd name="connsiteY39" fmla="*/ 4643892 h 11880850"/>
              <a:gd name="connsiteX40" fmla="*/ 11926649 w 13073996"/>
              <a:gd name="connsiteY40" fmla="*/ 4446198 h 11880850"/>
              <a:gd name="connsiteX41" fmla="*/ 11677044 w 13073996"/>
              <a:gd name="connsiteY41" fmla="*/ 3453429 h 11880850"/>
              <a:gd name="connsiteX42" fmla="*/ 11677910 w 13073996"/>
              <a:gd name="connsiteY42" fmla="*/ 3453598 h 11880850"/>
              <a:gd name="connsiteX43" fmla="*/ 11677506 w 13073996"/>
              <a:gd name="connsiteY43" fmla="*/ 3460489 h 11880850"/>
              <a:gd name="connsiteX44" fmla="*/ 11670573 w 13073996"/>
              <a:gd name="connsiteY44" fmla="*/ 3454789 h 11880850"/>
              <a:gd name="connsiteX45" fmla="*/ 11677044 w 13073996"/>
              <a:gd name="connsiteY45" fmla="*/ 3453429 h 11880850"/>
              <a:gd name="connsiteX46" fmla="*/ 10791580 w 13073996"/>
              <a:gd name="connsiteY46" fmla="*/ 2758881 h 11880850"/>
              <a:gd name="connsiteX47" fmla="*/ 10754418 w 13073996"/>
              <a:gd name="connsiteY47" fmla="*/ 2791752 h 11880850"/>
              <a:gd name="connsiteX48" fmla="*/ 10754421 w 13073996"/>
              <a:gd name="connsiteY48" fmla="*/ 2791754 h 11880850"/>
              <a:gd name="connsiteX49" fmla="*/ 10791574 w 13073996"/>
              <a:gd name="connsiteY49" fmla="*/ 2758891 h 11880850"/>
              <a:gd name="connsiteX50" fmla="*/ 10822604 w 13073996"/>
              <a:gd name="connsiteY50" fmla="*/ 2831120 h 11880850"/>
              <a:gd name="connsiteX51" fmla="*/ 10822608 w 13073996"/>
              <a:gd name="connsiteY51" fmla="*/ 2831117 h 11880850"/>
              <a:gd name="connsiteX52" fmla="*/ 10467143 w 13073996"/>
              <a:gd name="connsiteY52" fmla="*/ 2218531 h 11880850"/>
              <a:gd name="connsiteX53" fmla="*/ 10467150 w 13073996"/>
              <a:gd name="connsiteY53" fmla="*/ 2218547 h 11880850"/>
              <a:gd name="connsiteX54" fmla="*/ 10581695 w 13073996"/>
              <a:gd name="connsiteY54" fmla="*/ 2387095 h 11880850"/>
              <a:gd name="connsiteX55" fmla="*/ 10644489 w 13073996"/>
              <a:gd name="connsiteY55" fmla="*/ 2484925 h 11880850"/>
              <a:gd name="connsiteX56" fmla="*/ 10644703 w 13073996"/>
              <a:gd name="connsiteY56" fmla="*/ 2485264 h 11880850"/>
              <a:gd name="connsiteX57" fmla="*/ 10644833 w 13073996"/>
              <a:gd name="connsiteY57" fmla="*/ 2485486 h 11880850"/>
              <a:gd name="connsiteX58" fmla="*/ 10691919 w 13073996"/>
              <a:gd name="connsiteY58" fmla="*/ 2566748 h 11880850"/>
              <a:gd name="connsiteX59" fmla="*/ 10742889 w 13073996"/>
              <a:gd name="connsiteY59" fmla="*/ 2667943 h 11880850"/>
              <a:gd name="connsiteX60" fmla="*/ 10742912 w 13073996"/>
              <a:gd name="connsiteY60" fmla="*/ 2667990 h 11880850"/>
              <a:gd name="connsiteX61" fmla="*/ 10742914 w 13073996"/>
              <a:gd name="connsiteY61" fmla="*/ 2667991 h 11880850"/>
              <a:gd name="connsiteX62" fmla="*/ 10742889 w 13073996"/>
              <a:gd name="connsiteY62" fmla="*/ 2667943 h 11880850"/>
              <a:gd name="connsiteX63" fmla="*/ 10703725 w 13073996"/>
              <a:gd name="connsiteY63" fmla="*/ 2587125 h 11880850"/>
              <a:gd name="connsiteX64" fmla="*/ 10691919 w 13073996"/>
              <a:gd name="connsiteY64" fmla="*/ 2566748 h 11880850"/>
              <a:gd name="connsiteX65" fmla="*/ 10686257 w 13073996"/>
              <a:gd name="connsiteY65" fmla="*/ 2555507 h 11880850"/>
              <a:gd name="connsiteX66" fmla="*/ 10644833 w 13073996"/>
              <a:gd name="connsiteY66" fmla="*/ 2485486 h 11880850"/>
              <a:gd name="connsiteX67" fmla="*/ 10644702 w 13073996"/>
              <a:gd name="connsiteY67" fmla="*/ 2485261 h 11880850"/>
              <a:gd name="connsiteX68" fmla="*/ 10644489 w 13073996"/>
              <a:gd name="connsiteY68" fmla="*/ 2484925 h 11880850"/>
              <a:gd name="connsiteX69" fmla="*/ 10594331 w 13073996"/>
              <a:gd name="connsiteY69" fmla="*/ 2405689 h 11880850"/>
              <a:gd name="connsiteX70" fmla="*/ 10581695 w 13073996"/>
              <a:gd name="connsiteY70" fmla="*/ 2387095 h 11880850"/>
              <a:gd name="connsiteX71" fmla="*/ 10565841 w 13073996"/>
              <a:gd name="connsiteY71" fmla="*/ 2362395 h 11880850"/>
              <a:gd name="connsiteX72" fmla="*/ 10467143 w 13073996"/>
              <a:gd name="connsiteY72" fmla="*/ 2218531 h 11880850"/>
              <a:gd name="connsiteX73" fmla="*/ 9053513 w 13073996"/>
              <a:gd name="connsiteY73" fmla="*/ 174885 h 11880850"/>
              <a:gd name="connsiteX74" fmla="*/ 9053513 w 13073996"/>
              <a:gd name="connsiteY74" fmla="*/ 285468 h 11880850"/>
              <a:gd name="connsiteX75" fmla="*/ 9201813 w 13073996"/>
              <a:gd name="connsiteY75" fmla="*/ 347393 h 11880850"/>
              <a:gd name="connsiteX76" fmla="*/ 9278010 w 13073996"/>
              <a:gd name="connsiteY76" fmla="*/ 309908 h 11880850"/>
              <a:gd name="connsiteX77" fmla="*/ 9233339 w 13073996"/>
              <a:gd name="connsiteY77" fmla="*/ 229809 h 11880850"/>
              <a:gd name="connsiteX78" fmla="*/ 9073387 w 13073996"/>
              <a:gd name="connsiteY78" fmla="*/ 190924 h 11880850"/>
              <a:gd name="connsiteX79" fmla="*/ 9394300 w 13073996"/>
              <a:gd name="connsiteY79" fmla="*/ 0 h 11880850"/>
              <a:gd name="connsiteX80" fmla="*/ 9964200 w 13073996"/>
              <a:gd name="connsiteY80" fmla="*/ 0 h 11880850"/>
              <a:gd name="connsiteX81" fmla="*/ 10006508 w 13073996"/>
              <a:gd name="connsiteY81" fmla="*/ 24426 h 11880850"/>
              <a:gd name="connsiteX82" fmla="*/ 10097028 w 13073996"/>
              <a:gd name="connsiteY82" fmla="*/ 103848 h 11880850"/>
              <a:gd name="connsiteX83" fmla="*/ 10214826 w 13073996"/>
              <a:gd name="connsiteY83" fmla="*/ 199012 h 11880850"/>
              <a:gd name="connsiteX84" fmla="*/ 11645182 w 13073996"/>
              <a:gd name="connsiteY84" fmla="*/ 2382691 h 11880850"/>
              <a:gd name="connsiteX85" fmla="*/ 11865659 w 13073996"/>
              <a:gd name="connsiteY85" fmla="*/ 3134600 h 11880850"/>
              <a:gd name="connsiteX86" fmla="*/ 12010844 w 13073996"/>
              <a:gd name="connsiteY86" fmla="*/ 4331862 h 11880850"/>
              <a:gd name="connsiteX87" fmla="*/ 11911134 w 13073996"/>
              <a:gd name="connsiteY87" fmla="*/ 4410083 h 11880850"/>
              <a:gd name="connsiteX88" fmla="*/ 11804900 w 13073996"/>
              <a:gd name="connsiteY88" fmla="*/ 3995712 h 11880850"/>
              <a:gd name="connsiteX89" fmla="*/ 11814287 w 13073996"/>
              <a:gd name="connsiteY89" fmla="*/ 4136913 h 11880850"/>
              <a:gd name="connsiteX90" fmla="*/ 11775748 w 13073996"/>
              <a:gd name="connsiteY90" fmla="*/ 3951713 h 11880850"/>
              <a:gd name="connsiteX91" fmla="*/ 11826537 w 13073996"/>
              <a:gd name="connsiteY91" fmla="*/ 3926726 h 11880850"/>
              <a:gd name="connsiteX92" fmla="*/ 11815966 w 13073996"/>
              <a:gd name="connsiteY92" fmla="*/ 3866305 h 11880850"/>
              <a:gd name="connsiteX93" fmla="*/ 11805394 w 13073996"/>
              <a:gd name="connsiteY93" fmla="*/ 3805885 h 11880850"/>
              <a:gd name="connsiteX94" fmla="*/ 11758354 w 13073996"/>
              <a:gd name="connsiteY94" fmla="*/ 3887362 h 11880850"/>
              <a:gd name="connsiteX95" fmla="*/ 11774361 w 13073996"/>
              <a:gd name="connsiteY95" fmla="*/ 3733657 h 11880850"/>
              <a:gd name="connsiteX96" fmla="*/ 11698655 w 13073996"/>
              <a:gd name="connsiteY96" fmla="*/ 3581324 h 11880850"/>
              <a:gd name="connsiteX97" fmla="*/ 11724054 w 13073996"/>
              <a:gd name="connsiteY97" fmla="*/ 3568827 h 11880850"/>
              <a:gd name="connsiteX98" fmla="*/ 11751332 w 13073996"/>
              <a:gd name="connsiteY98" fmla="*/ 3584577 h 11880850"/>
              <a:gd name="connsiteX99" fmla="*/ 11730180 w 13073996"/>
              <a:gd name="connsiteY99" fmla="*/ 3463744 h 11880850"/>
              <a:gd name="connsiteX100" fmla="*/ 11677910 w 13073996"/>
              <a:gd name="connsiteY100" fmla="*/ 3453598 h 11880850"/>
              <a:gd name="connsiteX101" fmla="*/ 11682105 w 13073996"/>
              <a:gd name="connsiteY101" fmla="*/ 3381669 h 11880850"/>
              <a:gd name="connsiteX102" fmla="*/ 11703403 w 13073996"/>
              <a:gd name="connsiteY102" fmla="*/ 3258172 h 11880850"/>
              <a:gd name="connsiteX103" fmla="*/ 11640846 w 13073996"/>
              <a:gd name="connsiteY103" fmla="*/ 3303532 h 11880850"/>
              <a:gd name="connsiteX104" fmla="*/ 11295750 w 13073996"/>
              <a:gd name="connsiteY104" fmla="*/ 2452525 h 11880850"/>
              <a:gd name="connsiteX105" fmla="*/ 11335278 w 13073996"/>
              <a:gd name="connsiteY105" fmla="*/ 2258081 h 11880850"/>
              <a:gd name="connsiteX106" fmla="*/ 11255338 w 13073996"/>
              <a:gd name="connsiteY106" fmla="*/ 2239079 h 11880850"/>
              <a:gd name="connsiteX107" fmla="*/ 11316009 w 13073996"/>
              <a:gd name="connsiteY107" fmla="*/ 2165489 h 11880850"/>
              <a:gd name="connsiteX108" fmla="*/ 11253452 w 13073996"/>
              <a:gd name="connsiteY108" fmla="*/ 2210839 h 11880850"/>
              <a:gd name="connsiteX109" fmla="*/ 11185270 w 13073996"/>
              <a:gd name="connsiteY109" fmla="*/ 2171478 h 11880850"/>
              <a:gd name="connsiteX110" fmla="*/ 11178254 w 13073996"/>
              <a:gd name="connsiteY110" fmla="*/ 1868683 h 11880850"/>
              <a:gd name="connsiteX111" fmla="*/ 11103936 w 13073996"/>
              <a:gd name="connsiteY111" fmla="*/ 1934408 h 11880850"/>
              <a:gd name="connsiteX112" fmla="*/ 11035754 w 13073996"/>
              <a:gd name="connsiteY112" fmla="*/ 1895047 h 11880850"/>
              <a:gd name="connsiteX113" fmla="*/ 11069152 w 13073996"/>
              <a:gd name="connsiteY113" fmla="*/ 1805699 h 11880850"/>
              <a:gd name="connsiteX114" fmla="*/ 10876841 w 13073996"/>
              <a:gd name="connsiteY114" fmla="*/ 1477420 h 11880850"/>
              <a:gd name="connsiteX115" fmla="*/ 10242996 w 13073996"/>
              <a:gd name="connsiteY115" fmla="*/ 622634 h 11880850"/>
              <a:gd name="connsiteX116" fmla="*/ 9510818 w 13073996"/>
              <a:gd name="connsiteY116" fmla="*/ 64130 h 11880850"/>
              <a:gd name="connsiteX117" fmla="*/ 5756167 w 13073996"/>
              <a:gd name="connsiteY117" fmla="*/ 0 h 11880850"/>
              <a:gd name="connsiteX118" fmla="*/ 6180464 w 13073996"/>
              <a:gd name="connsiteY118" fmla="*/ 0 h 11880850"/>
              <a:gd name="connsiteX119" fmla="*/ 6180464 w 13073996"/>
              <a:gd name="connsiteY119" fmla="*/ 1 h 11880850"/>
              <a:gd name="connsiteX120" fmla="*/ 6326775 w 13073996"/>
              <a:gd name="connsiteY120" fmla="*/ 1 h 11880850"/>
              <a:gd name="connsiteX121" fmla="*/ 6326777 w 13073996"/>
              <a:gd name="connsiteY121" fmla="*/ 0 h 11880850"/>
              <a:gd name="connsiteX122" fmla="*/ 6535426 w 13073996"/>
              <a:gd name="connsiteY122" fmla="*/ 0 h 11880850"/>
              <a:gd name="connsiteX123" fmla="*/ 6535426 w 13073996"/>
              <a:gd name="connsiteY123" fmla="*/ 1 h 11880850"/>
              <a:gd name="connsiteX124" fmla="*/ 6993419 w 13073996"/>
              <a:gd name="connsiteY124" fmla="*/ 1 h 11880850"/>
              <a:gd name="connsiteX125" fmla="*/ 6993420 w 13073996"/>
              <a:gd name="connsiteY125" fmla="*/ 0 h 11880850"/>
              <a:gd name="connsiteX126" fmla="*/ 7044719 w 13073996"/>
              <a:gd name="connsiteY126" fmla="*/ 0 h 11880850"/>
              <a:gd name="connsiteX127" fmla="*/ 7044717 w 13073996"/>
              <a:gd name="connsiteY127" fmla="*/ 1 h 11880850"/>
              <a:gd name="connsiteX128" fmla="*/ 7196673 w 13073996"/>
              <a:gd name="connsiteY128" fmla="*/ 1 h 11880850"/>
              <a:gd name="connsiteX129" fmla="*/ 7196675 w 13073996"/>
              <a:gd name="connsiteY129" fmla="*/ 0 h 11880850"/>
              <a:gd name="connsiteX130" fmla="*/ 8319266 w 13073996"/>
              <a:gd name="connsiteY130" fmla="*/ 0 h 11880850"/>
              <a:gd name="connsiteX131" fmla="*/ 8319269 w 13073996"/>
              <a:gd name="connsiteY131" fmla="*/ 1 h 11880850"/>
              <a:gd name="connsiteX132" fmla="*/ 8749191 w 13073996"/>
              <a:gd name="connsiteY132" fmla="*/ 1 h 11880850"/>
              <a:gd name="connsiteX133" fmla="*/ 8749190 w 13073996"/>
              <a:gd name="connsiteY133" fmla="*/ 0 h 11880850"/>
              <a:gd name="connsiteX134" fmla="*/ 9024277 w 13073996"/>
              <a:gd name="connsiteY134" fmla="*/ 0 h 11880850"/>
              <a:gd name="connsiteX135" fmla="*/ 9024279 w 13073996"/>
              <a:gd name="connsiteY135" fmla="*/ 1 h 11880850"/>
              <a:gd name="connsiteX136" fmla="*/ 9053513 w 13073996"/>
              <a:gd name="connsiteY136" fmla="*/ 1 h 11880850"/>
              <a:gd name="connsiteX137" fmla="*/ 9053513 w 13073996"/>
              <a:gd name="connsiteY137" fmla="*/ 12277 h 11880850"/>
              <a:gd name="connsiteX138" fmla="*/ 9172188 w 13073996"/>
              <a:gd name="connsiteY138" fmla="*/ 62111 h 11880850"/>
              <a:gd name="connsiteX139" fmla="*/ 9494817 w 13073996"/>
              <a:gd name="connsiteY139" fmla="*/ 217828 h 11880850"/>
              <a:gd name="connsiteX140" fmla="*/ 9715831 w 13073996"/>
              <a:gd name="connsiteY140" fmla="*/ 386166 h 11880850"/>
              <a:gd name="connsiteX141" fmla="*/ 9980581 w 13073996"/>
              <a:gd name="connsiteY141" fmla="*/ 620489 h 11880850"/>
              <a:gd name="connsiteX142" fmla="*/ 10164435 w 13073996"/>
              <a:gd name="connsiteY142" fmla="*/ 821688 h 11880850"/>
              <a:gd name="connsiteX143" fmla="*/ 10487484 w 13073996"/>
              <a:gd name="connsiteY143" fmla="*/ 1143985 h 11880850"/>
              <a:gd name="connsiteX144" fmla="*/ 11062531 w 13073996"/>
              <a:gd name="connsiteY144" fmla="*/ 2100607 h 11880850"/>
              <a:gd name="connsiteX145" fmla="*/ 11219073 w 13073996"/>
              <a:gd name="connsiteY145" fmla="*/ 2679816 h 11880850"/>
              <a:gd name="connsiteX146" fmla="*/ 11359200 w 13073996"/>
              <a:gd name="connsiteY146" fmla="*/ 2815038 h 11880850"/>
              <a:gd name="connsiteX147" fmla="*/ 11493117 w 13073996"/>
              <a:gd name="connsiteY147" fmla="*/ 3842851 h 11880850"/>
              <a:gd name="connsiteX148" fmla="*/ 11796810 w 13073996"/>
              <a:gd name="connsiteY148" fmla="*/ 4860054 h 11880850"/>
              <a:gd name="connsiteX149" fmla="*/ 11835841 w 13073996"/>
              <a:gd name="connsiteY149" fmla="*/ 4855435 h 11880850"/>
              <a:gd name="connsiteX150" fmla="*/ 11856092 w 13073996"/>
              <a:gd name="connsiteY150" fmla="*/ 4568405 h 11880850"/>
              <a:gd name="connsiteX151" fmla="*/ 11911043 w 13073996"/>
              <a:gd name="connsiteY151" fmla="*/ 5197585 h 11880850"/>
              <a:gd name="connsiteX152" fmla="*/ 11961839 w 13073996"/>
              <a:gd name="connsiteY152" fmla="*/ 5172602 h 11880850"/>
              <a:gd name="connsiteX153" fmla="*/ 11968657 w 13073996"/>
              <a:gd name="connsiteY153" fmla="*/ 4942304 h 11880850"/>
              <a:gd name="connsiteX154" fmla="*/ 11968841 w 13073996"/>
              <a:gd name="connsiteY154" fmla="*/ 4938977 h 11880850"/>
              <a:gd name="connsiteX155" fmla="*/ 11969621 w 13073996"/>
              <a:gd name="connsiteY155" fmla="*/ 4993777 h 11880850"/>
              <a:gd name="connsiteX156" fmla="*/ 12000873 w 13073996"/>
              <a:gd name="connsiteY156" fmla="*/ 5167976 h 11880850"/>
              <a:gd name="connsiteX157" fmla="*/ 11990498 w 13073996"/>
              <a:gd name="connsiteY157" fmla="*/ 5406400 h 11880850"/>
              <a:gd name="connsiteX158" fmla="*/ 12185090 w 13073996"/>
              <a:gd name="connsiteY158" fmla="*/ 6360615 h 11880850"/>
              <a:gd name="connsiteX159" fmla="*/ 12059990 w 13073996"/>
              <a:gd name="connsiteY159" fmla="*/ 6451334 h 11880850"/>
              <a:gd name="connsiteX160" fmla="*/ 12265445 w 13073996"/>
              <a:gd name="connsiteY160" fmla="*/ 6977308 h 11880850"/>
              <a:gd name="connsiteX161" fmla="*/ 12385317 w 13073996"/>
              <a:gd name="connsiteY161" fmla="*/ 7399562 h 11880850"/>
              <a:gd name="connsiteX162" fmla="*/ 12322762 w 13073996"/>
              <a:gd name="connsiteY162" fmla="*/ 7444924 h 11880850"/>
              <a:gd name="connsiteX163" fmla="*/ 12307945 w 13073996"/>
              <a:gd name="connsiteY163" fmla="*/ 7517834 h 11880850"/>
              <a:gd name="connsiteX164" fmla="*/ 12308637 w 13073996"/>
              <a:gd name="connsiteY164" fmla="*/ 7626863 h 11880850"/>
              <a:gd name="connsiteX165" fmla="*/ 12118201 w 13073996"/>
              <a:gd name="connsiteY165" fmla="*/ 7326815 h 11880850"/>
              <a:gd name="connsiteX166" fmla="*/ 12109908 w 13073996"/>
              <a:gd name="connsiteY166" fmla="*/ 7892334 h 11880850"/>
              <a:gd name="connsiteX167" fmla="*/ 11992519 w 13073996"/>
              <a:gd name="connsiteY167" fmla="*/ 8394850 h 11880850"/>
              <a:gd name="connsiteX168" fmla="*/ 11902683 w 13073996"/>
              <a:gd name="connsiteY168" fmla="*/ 8424465 h 11880850"/>
              <a:gd name="connsiteX169" fmla="*/ 11897063 w 13073996"/>
              <a:gd name="connsiteY169" fmla="*/ 8339738 h 11880850"/>
              <a:gd name="connsiteX170" fmla="*/ 11903181 w 13073996"/>
              <a:gd name="connsiteY170" fmla="*/ 8234647 h 11880850"/>
              <a:gd name="connsiteX171" fmla="*/ 11991132 w 13073996"/>
              <a:gd name="connsiteY171" fmla="*/ 8176800 h 11880850"/>
              <a:gd name="connsiteX172" fmla="*/ 11977290 w 13073996"/>
              <a:gd name="connsiteY172" fmla="*/ 7870073 h 11880850"/>
              <a:gd name="connsiteX173" fmla="*/ 11816703 w 13073996"/>
              <a:gd name="connsiteY173" fmla="*/ 7723051 h 11880850"/>
              <a:gd name="connsiteX174" fmla="*/ 11704653 w 13073996"/>
              <a:gd name="connsiteY174" fmla="*/ 8798957 h 11880850"/>
              <a:gd name="connsiteX175" fmla="*/ 11640227 w 13073996"/>
              <a:gd name="connsiteY175" fmla="*/ 8816070 h 11880850"/>
              <a:gd name="connsiteX176" fmla="*/ 11645856 w 13073996"/>
              <a:gd name="connsiteY176" fmla="*/ 8900795 h 11880850"/>
              <a:gd name="connsiteX177" fmla="*/ 11622338 w 13073996"/>
              <a:gd name="connsiteY177" fmla="*/ 8941534 h 11880850"/>
              <a:gd name="connsiteX178" fmla="*/ 11564032 w 13073996"/>
              <a:gd name="connsiteY178" fmla="*/ 8853556 h 11880850"/>
              <a:gd name="connsiteX179" fmla="*/ 11432801 w 13073996"/>
              <a:gd name="connsiteY179" fmla="*/ 9049363 h 11880850"/>
              <a:gd name="connsiteX180" fmla="*/ 11260619 w 13073996"/>
              <a:gd name="connsiteY180" fmla="*/ 9615295 h 11880850"/>
              <a:gd name="connsiteX181" fmla="*/ 11241300 w 13073996"/>
              <a:gd name="connsiteY181" fmla="*/ 9916458 h 11880850"/>
              <a:gd name="connsiteX182" fmla="*/ 11049630 w 13073996"/>
              <a:gd name="connsiteY182" fmla="*/ 10090958 h 11880850"/>
              <a:gd name="connsiteX183" fmla="*/ 10836830 w 13073996"/>
              <a:gd name="connsiteY183" fmla="*/ 10144612 h 11880850"/>
              <a:gd name="connsiteX184" fmla="*/ 10815089 w 13073996"/>
              <a:gd name="connsiteY184" fmla="*/ 10064167 h 11880850"/>
              <a:gd name="connsiteX185" fmla="*/ 10810412 w 13073996"/>
              <a:gd name="connsiteY185" fmla="*/ 9972153 h 11880850"/>
              <a:gd name="connsiteX186" fmla="*/ 10746441 w 13073996"/>
              <a:gd name="connsiteY186" fmla="*/ 10138009 h 11880850"/>
              <a:gd name="connsiteX187" fmla="*/ 10711719 w 13073996"/>
              <a:gd name="connsiteY187" fmla="*/ 10218557 h 11880850"/>
              <a:gd name="connsiteX188" fmla="*/ 10473666 w 13073996"/>
              <a:gd name="connsiteY188" fmla="*/ 10543643 h 11880850"/>
              <a:gd name="connsiteX189" fmla="*/ 10472607 w 13073996"/>
              <a:gd name="connsiteY189" fmla="*/ 10544874 h 11880850"/>
              <a:gd name="connsiteX190" fmla="*/ 10482652 w 13073996"/>
              <a:gd name="connsiteY190" fmla="*/ 10537593 h 11880850"/>
              <a:gd name="connsiteX191" fmla="*/ 10498171 w 13073996"/>
              <a:gd name="connsiteY191" fmla="*/ 10573712 h 11880850"/>
              <a:gd name="connsiteX192" fmla="*/ 10373071 w 13073996"/>
              <a:gd name="connsiteY192" fmla="*/ 10664416 h 11880850"/>
              <a:gd name="connsiteX193" fmla="*/ 10371982 w 13073996"/>
              <a:gd name="connsiteY193" fmla="*/ 10661881 h 11880850"/>
              <a:gd name="connsiteX194" fmla="*/ 10188898 w 13073996"/>
              <a:gd name="connsiteY194" fmla="*/ 10874767 h 11880850"/>
              <a:gd name="connsiteX195" fmla="*/ 9479219 w 13073996"/>
              <a:gd name="connsiteY195" fmla="*/ 11555122 h 11880850"/>
              <a:gd name="connsiteX196" fmla="*/ 9083237 w 13073996"/>
              <a:gd name="connsiteY196" fmla="*/ 11878741 h 11880850"/>
              <a:gd name="connsiteX197" fmla="*/ 9080416 w 13073996"/>
              <a:gd name="connsiteY197" fmla="*/ 11880850 h 11880850"/>
              <a:gd name="connsiteX198" fmla="*/ 0 w 13073996"/>
              <a:gd name="connsiteY198" fmla="*/ 11880850 h 11880850"/>
              <a:gd name="connsiteX199" fmla="*/ 0 w 13073996"/>
              <a:gd name="connsiteY199" fmla="*/ 1 h 11880850"/>
              <a:gd name="connsiteX200" fmla="*/ 5756165 w 13073996"/>
              <a:gd name="connsiteY200" fmla="*/ 1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13073996" h="11880850">
                <a:moveTo>
                  <a:pt x="9262046" y="11310918"/>
                </a:moveTo>
                <a:lnTo>
                  <a:pt x="9053513" y="11417230"/>
                </a:lnTo>
                <a:lnTo>
                  <a:pt x="9053513" y="11617429"/>
                </a:lnTo>
                <a:lnTo>
                  <a:pt x="9068435" y="11606995"/>
                </a:lnTo>
                <a:cubicBezTo>
                  <a:pt x="9112680" y="11575312"/>
                  <a:pt x="9138056" y="11554591"/>
                  <a:pt x="9144563" y="11544831"/>
                </a:cubicBezTo>
                <a:lnTo>
                  <a:pt x="9262111" y="11311890"/>
                </a:lnTo>
                <a:close/>
                <a:moveTo>
                  <a:pt x="11455334" y="9388265"/>
                </a:moveTo>
                <a:lnTo>
                  <a:pt x="11445455" y="9436871"/>
                </a:lnTo>
                <a:lnTo>
                  <a:pt x="11394667" y="9461857"/>
                </a:lnTo>
                <a:lnTo>
                  <a:pt x="11404546" y="9413251"/>
                </a:lnTo>
                <a:close/>
                <a:moveTo>
                  <a:pt x="11918873" y="6695751"/>
                </a:moveTo>
                <a:lnTo>
                  <a:pt x="11918868" y="6695752"/>
                </a:lnTo>
                <a:lnTo>
                  <a:pt x="11961654" y="6747615"/>
                </a:lnTo>
                <a:lnTo>
                  <a:pt x="11961661" y="6747609"/>
                </a:lnTo>
                <a:close/>
                <a:moveTo>
                  <a:pt x="11912345" y="6203147"/>
                </a:moveTo>
                <a:lnTo>
                  <a:pt x="11849792" y="6248509"/>
                </a:lnTo>
                <a:lnTo>
                  <a:pt x="11849791" y="6248513"/>
                </a:lnTo>
                <a:lnTo>
                  <a:pt x="11912345" y="6203152"/>
                </a:lnTo>
                <a:close/>
                <a:moveTo>
                  <a:pt x="11795731" y="6027198"/>
                </a:moveTo>
                <a:cubicBezTo>
                  <a:pt x="11791650" y="6097262"/>
                  <a:pt x="11798737" y="6187344"/>
                  <a:pt x="11816981" y="6297463"/>
                </a:cubicBezTo>
                <a:lnTo>
                  <a:pt x="11795737" y="6027200"/>
                </a:lnTo>
                <a:close/>
                <a:moveTo>
                  <a:pt x="13023001" y="5452591"/>
                </a:moveTo>
                <a:cubicBezTo>
                  <a:pt x="13027233" y="5450511"/>
                  <a:pt x="13029664" y="5454179"/>
                  <a:pt x="13030290" y="5463593"/>
                </a:cubicBezTo>
                <a:lnTo>
                  <a:pt x="13032854" y="5467460"/>
                </a:lnTo>
                <a:lnTo>
                  <a:pt x="13007031" y="5556324"/>
                </a:lnTo>
                <a:lnTo>
                  <a:pt x="13005262" y="5544084"/>
                </a:lnTo>
                <a:cubicBezTo>
                  <a:pt x="13000603" y="5506387"/>
                  <a:pt x="13000479" y="5483721"/>
                  <a:pt x="13004888" y="5476085"/>
                </a:cubicBezTo>
                <a:cubicBezTo>
                  <a:pt x="13012728" y="5462508"/>
                  <a:pt x="13018767" y="5454675"/>
                  <a:pt x="13023001" y="5452591"/>
                </a:cubicBezTo>
                <a:close/>
                <a:moveTo>
                  <a:pt x="13059934" y="5317763"/>
                </a:moveTo>
                <a:lnTo>
                  <a:pt x="13073996" y="5325883"/>
                </a:lnTo>
                <a:lnTo>
                  <a:pt x="13061882" y="5367568"/>
                </a:lnTo>
                <a:lnTo>
                  <a:pt x="13054994" y="5342067"/>
                </a:lnTo>
                <a:cubicBezTo>
                  <a:pt x="13054367" y="5332655"/>
                  <a:pt x="13056016" y="5324552"/>
                  <a:pt x="13059934" y="5317763"/>
                </a:cubicBezTo>
                <a:close/>
                <a:moveTo>
                  <a:pt x="11976465" y="4800836"/>
                </a:moveTo>
                <a:lnTo>
                  <a:pt x="11968841" y="4938977"/>
                </a:lnTo>
                <a:lnTo>
                  <a:pt x="11968281" y="4899653"/>
                </a:lnTo>
                <a:cubicBezTo>
                  <a:pt x="11969422" y="4867494"/>
                  <a:pt x="11972150" y="4834555"/>
                  <a:pt x="11976465" y="4800836"/>
                </a:cubicBezTo>
                <a:close/>
                <a:moveTo>
                  <a:pt x="11963807" y="4413338"/>
                </a:moveTo>
                <a:lnTo>
                  <a:pt x="11978829" y="4639274"/>
                </a:lnTo>
                <a:lnTo>
                  <a:pt x="11939798" y="4643892"/>
                </a:lnTo>
                <a:lnTo>
                  <a:pt x="11926649" y="4446198"/>
                </a:lnTo>
                <a:close/>
                <a:moveTo>
                  <a:pt x="11677044" y="3453429"/>
                </a:moveTo>
                <a:lnTo>
                  <a:pt x="11677910" y="3453598"/>
                </a:lnTo>
                <a:lnTo>
                  <a:pt x="11677506" y="3460489"/>
                </a:lnTo>
                <a:cubicBezTo>
                  <a:pt x="11672962" y="3457866"/>
                  <a:pt x="11670651" y="3455965"/>
                  <a:pt x="11670573" y="3454789"/>
                </a:cubicBezTo>
                <a:cubicBezTo>
                  <a:pt x="11670497" y="3453611"/>
                  <a:pt x="11672652" y="3453158"/>
                  <a:pt x="11677044" y="3453429"/>
                </a:cubicBezTo>
                <a:close/>
                <a:moveTo>
                  <a:pt x="10791580" y="2758881"/>
                </a:moveTo>
                <a:lnTo>
                  <a:pt x="10754418" y="2791752"/>
                </a:lnTo>
                <a:lnTo>
                  <a:pt x="10754421" y="2791754"/>
                </a:lnTo>
                <a:lnTo>
                  <a:pt x="10791574" y="2758891"/>
                </a:lnTo>
                <a:lnTo>
                  <a:pt x="10822604" y="2831120"/>
                </a:lnTo>
                <a:lnTo>
                  <a:pt x="10822608" y="2831117"/>
                </a:lnTo>
                <a:close/>
                <a:moveTo>
                  <a:pt x="10467143" y="2218531"/>
                </a:moveTo>
                <a:lnTo>
                  <a:pt x="10467150" y="2218547"/>
                </a:lnTo>
                <a:lnTo>
                  <a:pt x="10581695" y="2387095"/>
                </a:lnTo>
                <a:lnTo>
                  <a:pt x="10644489" y="2484925"/>
                </a:lnTo>
                <a:lnTo>
                  <a:pt x="10644703" y="2485264"/>
                </a:lnTo>
                <a:lnTo>
                  <a:pt x="10644833" y="2485486"/>
                </a:lnTo>
                <a:lnTo>
                  <a:pt x="10691919" y="2566748"/>
                </a:lnTo>
                <a:lnTo>
                  <a:pt x="10742889" y="2667943"/>
                </a:lnTo>
                <a:lnTo>
                  <a:pt x="10742912" y="2667990"/>
                </a:lnTo>
                <a:lnTo>
                  <a:pt x="10742914" y="2667991"/>
                </a:lnTo>
                <a:lnTo>
                  <a:pt x="10742889" y="2667943"/>
                </a:lnTo>
                <a:lnTo>
                  <a:pt x="10703725" y="2587125"/>
                </a:lnTo>
                <a:lnTo>
                  <a:pt x="10691919" y="2566748"/>
                </a:lnTo>
                <a:lnTo>
                  <a:pt x="10686257" y="2555507"/>
                </a:lnTo>
                <a:lnTo>
                  <a:pt x="10644833" y="2485486"/>
                </a:lnTo>
                <a:lnTo>
                  <a:pt x="10644702" y="2485261"/>
                </a:lnTo>
                <a:lnTo>
                  <a:pt x="10644489" y="2484925"/>
                </a:lnTo>
                <a:lnTo>
                  <a:pt x="10594331" y="2405689"/>
                </a:lnTo>
                <a:lnTo>
                  <a:pt x="10581695" y="2387095"/>
                </a:lnTo>
                <a:lnTo>
                  <a:pt x="10565841" y="2362395"/>
                </a:lnTo>
                <a:cubicBezTo>
                  <a:pt x="10536248" y="2317941"/>
                  <a:pt x="10503348" y="2269985"/>
                  <a:pt x="10467143" y="2218531"/>
                </a:cubicBezTo>
                <a:close/>
                <a:moveTo>
                  <a:pt x="9053513" y="174885"/>
                </a:moveTo>
                <a:lnTo>
                  <a:pt x="9053513" y="285468"/>
                </a:lnTo>
                <a:lnTo>
                  <a:pt x="9201813" y="347393"/>
                </a:lnTo>
                <a:cubicBezTo>
                  <a:pt x="9244767" y="335981"/>
                  <a:pt x="9270165" y="323491"/>
                  <a:pt x="9278010" y="309908"/>
                </a:cubicBezTo>
                <a:cubicBezTo>
                  <a:pt x="9274246" y="253427"/>
                  <a:pt x="9259359" y="226733"/>
                  <a:pt x="9233339" y="229809"/>
                </a:cubicBezTo>
                <a:cubicBezTo>
                  <a:pt x="9181605" y="240672"/>
                  <a:pt x="9128287" y="227712"/>
                  <a:pt x="9073387" y="190924"/>
                </a:cubicBezTo>
                <a:close/>
                <a:moveTo>
                  <a:pt x="9394300" y="0"/>
                </a:moveTo>
                <a:lnTo>
                  <a:pt x="9964200" y="0"/>
                </a:lnTo>
                <a:lnTo>
                  <a:pt x="10006508" y="24426"/>
                </a:lnTo>
                <a:cubicBezTo>
                  <a:pt x="10015602" y="29682"/>
                  <a:pt x="10045779" y="56156"/>
                  <a:pt x="10097028" y="103848"/>
                </a:cubicBezTo>
                <a:cubicBezTo>
                  <a:pt x="10148290" y="151544"/>
                  <a:pt x="10187552" y="183270"/>
                  <a:pt x="10214826" y="199012"/>
                </a:cubicBezTo>
                <a:cubicBezTo>
                  <a:pt x="10775674" y="613343"/>
                  <a:pt x="11252453" y="1341235"/>
                  <a:pt x="11645182" y="2382691"/>
                </a:cubicBezTo>
                <a:cubicBezTo>
                  <a:pt x="11718845" y="2570050"/>
                  <a:pt x="11792330" y="2820688"/>
                  <a:pt x="11865659" y="3134600"/>
                </a:cubicBezTo>
                <a:cubicBezTo>
                  <a:pt x="11933980" y="3373202"/>
                  <a:pt x="11982373" y="3772286"/>
                  <a:pt x="12010844" y="4331862"/>
                </a:cubicBezTo>
                <a:cubicBezTo>
                  <a:pt x="11960050" y="4356848"/>
                  <a:pt x="11926813" y="4382926"/>
                  <a:pt x="11911134" y="4410083"/>
                </a:cubicBezTo>
                <a:cubicBezTo>
                  <a:pt x="11904877" y="4315952"/>
                  <a:pt x="11869463" y="4177818"/>
                  <a:pt x="11804900" y="3995712"/>
                </a:cubicBezTo>
                <a:cubicBezTo>
                  <a:pt x="11789223" y="4022867"/>
                  <a:pt x="11792348" y="4069928"/>
                  <a:pt x="11814287" y="4136913"/>
                </a:cubicBezTo>
                <a:cubicBezTo>
                  <a:pt x="11772912" y="4040605"/>
                  <a:pt x="11760067" y="3978868"/>
                  <a:pt x="11775748" y="3951713"/>
                </a:cubicBezTo>
                <a:cubicBezTo>
                  <a:pt x="11783582" y="3938139"/>
                  <a:pt x="11800519" y="3929809"/>
                  <a:pt x="11826537" y="3926726"/>
                </a:cubicBezTo>
                <a:cubicBezTo>
                  <a:pt x="11825286" y="3907905"/>
                  <a:pt x="11821765" y="3887762"/>
                  <a:pt x="11815966" y="3866305"/>
                </a:cubicBezTo>
                <a:cubicBezTo>
                  <a:pt x="11810166" y="3844851"/>
                  <a:pt x="11806639" y="3824716"/>
                  <a:pt x="11805394" y="3805885"/>
                </a:cubicBezTo>
                <a:cubicBezTo>
                  <a:pt x="11780617" y="3827796"/>
                  <a:pt x="11764940" y="3854947"/>
                  <a:pt x="11758354" y="3887362"/>
                </a:cubicBezTo>
                <a:cubicBezTo>
                  <a:pt x="11755852" y="3849705"/>
                  <a:pt x="11761184" y="3798470"/>
                  <a:pt x="11774361" y="3733657"/>
                </a:cubicBezTo>
                <a:cubicBezTo>
                  <a:pt x="11669021" y="3727149"/>
                  <a:pt x="11643779" y="3676376"/>
                  <a:pt x="11698655" y="3581324"/>
                </a:cubicBezTo>
                <a:cubicBezTo>
                  <a:pt x="11714339" y="3554161"/>
                  <a:pt x="11722805" y="3550008"/>
                  <a:pt x="11724054" y="3568827"/>
                </a:cubicBezTo>
                <a:cubicBezTo>
                  <a:pt x="11734396" y="3592908"/>
                  <a:pt x="11743492" y="3598161"/>
                  <a:pt x="11751332" y="3584577"/>
                </a:cubicBezTo>
                <a:cubicBezTo>
                  <a:pt x="11774852" y="3543847"/>
                  <a:pt x="11767801" y="3503559"/>
                  <a:pt x="11730180" y="3463744"/>
                </a:cubicBezTo>
                <a:lnTo>
                  <a:pt x="11677910" y="3453598"/>
                </a:lnTo>
                <a:lnTo>
                  <a:pt x="11682105" y="3381669"/>
                </a:lnTo>
                <a:cubicBezTo>
                  <a:pt x="11686422" y="3347947"/>
                  <a:pt x="11693516" y="3306792"/>
                  <a:pt x="11703403" y="3258172"/>
                </a:cubicBezTo>
                <a:cubicBezTo>
                  <a:pt x="11669540" y="3274833"/>
                  <a:pt x="11648686" y="3289952"/>
                  <a:pt x="11640846" y="3303532"/>
                </a:cubicBezTo>
                <a:cubicBezTo>
                  <a:pt x="11523309" y="2982209"/>
                  <a:pt x="11408284" y="2698532"/>
                  <a:pt x="11295750" y="2452525"/>
                </a:cubicBezTo>
                <a:cubicBezTo>
                  <a:pt x="11327107" y="2398207"/>
                  <a:pt x="11340285" y="2333391"/>
                  <a:pt x="11335278" y="2258081"/>
                </a:cubicBezTo>
                <a:cubicBezTo>
                  <a:pt x="11309257" y="2261169"/>
                  <a:pt x="11282611" y="2254828"/>
                  <a:pt x="11255338" y="2239079"/>
                </a:cubicBezTo>
                <a:cubicBezTo>
                  <a:pt x="11289193" y="2222430"/>
                  <a:pt x="11309421" y="2197892"/>
                  <a:pt x="11316009" y="2165489"/>
                </a:cubicBezTo>
                <a:cubicBezTo>
                  <a:pt x="11297824" y="2154993"/>
                  <a:pt x="11276968" y="2170107"/>
                  <a:pt x="11253452" y="2210839"/>
                </a:cubicBezTo>
                <a:lnTo>
                  <a:pt x="11185270" y="2171478"/>
                </a:lnTo>
                <a:cubicBezTo>
                  <a:pt x="11181512" y="2114990"/>
                  <a:pt x="11179174" y="2014067"/>
                  <a:pt x="11178254" y="1868683"/>
                </a:cubicBezTo>
                <a:cubicBezTo>
                  <a:pt x="11144388" y="1885351"/>
                  <a:pt x="11119615" y="1907252"/>
                  <a:pt x="11103936" y="1934408"/>
                </a:cubicBezTo>
                <a:lnTo>
                  <a:pt x="11035754" y="1895047"/>
                </a:lnTo>
                <a:cubicBezTo>
                  <a:pt x="11059271" y="1854314"/>
                  <a:pt x="11070401" y="1824533"/>
                  <a:pt x="11069152" y="1805699"/>
                </a:cubicBezTo>
                <a:cubicBezTo>
                  <a:pt x="11029027" y="1728225"/>
                  <a:pt x="10964926" y="1618794"/>
                  <a:pt x="10876841" y="1477420"/>
                </a:cubicBezTo>
                <a:cubicBezTo>
                  <a:pt x="10740796" y="1272137"/>
                  <a:pt x="10529511" y="987211"/>
                  <a:pt x="10242996" y="622634"/>
                </a:cubicBezTo>
                <a:cubicBezTo>
                  <a:pt x="10036727" y="413016"/>
                  <a:pt x="9792666" y="226850"/>
                  <a:pt x="9510818" y="64130"/>
                </a:cubicBezTo>
                <a:close/>
                <a:moveTo>
                  <a:pt x="5756167" y="0"/>
                </a:moveTo>
                <a:lnTo>
                  <a:pt x="6180464" y="0"/>
                </a:lnTo>
                <a:lnTo>
                  <a:pt x="6180464" y="1"/>
                </a:lnTo>
                <a:lnTo>
                  <a:pt x="6326775" y="1"/>
                </a:lnTo>
                <a:lnTo>
                  <a:pt x="6326777" y="0"/>
                </a:lnTo>
                <a:lnTo>
                  <a:pt x="6535426" y="0"/>
                </a:lnTo>
                <a:lnTo>
                  <a:pt x="6535426" y="1"/>
                </a:lnTo>
                <a:lnTo>
                  <a:pt x="6993419" y="1"/>
                </a:lnTo>
                <a:lnTo>
                  <a:pt x="6993420" y="0"/>
                </a:lnTo>
                <a:lnTo>
                  <a:pt x="7044719" y="0"/>
                </a:lnTo>
                <a:lnTo>
                  <a:pt x="7044717" y="1"/>
                </a:lnTo>
                <a:lnTo>
                  <a:pt x="7196673" y="1"/>
                </a:lnTo>
                <a:lnTo>
                  <a:pt x="7196675" y="0"/>
                </a:lnTo>
                <a:lnTo>
                  <a:pt x="8319266" y="0"/>
                </a:lnTo>
                <a:lnTo>
                  <a:pt x="8319269" y="1"/>
                </a:lnTo>
                <a:lnTo>
                  <a:pt x="8749191" y="1"/>
                </a:lnTo>
                <a:lnTo>
                  <a:pt x="8749190" y="0"/>
                </a:lnTo>
                <a:lnTo>
                  <a:pt x="9024277" y="0"/>
                </a:lnTo>
                <a:lnTo>
                  <a:pt x="9024279" y="1"/>
                </a:lnTo>
                <a:lnTo>
                  <a:pt x="9053513" y="1"/>
                </a:lnTo>
                <a:lnTo>
                  <a:pt x="9053513" y="12277"/>
                </a:lnTo>
                <a:lnTo>
                  <a:pt x="9172188" y="62111"/>
                </a:lnTo>
                <a:cubicBezTo>
                  <a:pt x="9312267" y="122620"/>
                  <a:pt x="9419809" y="174526"/>
                  <a:pt x="9494817" y="217828"/>
                </a:cubicBezTo>
                <a:cubicBezTo>
                  <a:pt x="9512999" y="228326"/>
                  <a:pt x="9586669" y="284441"/>
                  <a:pt x="9715831" y="386166"/>
                </a:cubicBezTo>
                <a:cubicBezTo>
                  <a:pt x="9844990" y="487897"/>
                  <a:pt x="9933240" y="566001"/>
                  <a:pt x="9980581" y="620489"/>
                </a:cubicBezTo>
                <a:cubicBezTo>
                  <a:pt x="10027913" y="674976"/>
                  <a:pt x="10089205" y="742041"/>
                  <a:pt x="10164435" y="821688"/>
                </a:cubicBezTo>
                <a:cubicBezTo>
                  <a:pt x="10239674" y="901334"/>
                  <a:pt x="10347350" y="1008774"/>
                  <a:pt x="10487484" y="1143985"/>
                </a:cubicBezTo>
                <a:cubicBezTo>
                  <a:pt x="10566479" y="1280114"/>
                  <a:pt x="10758161" y="1598992"/>
                  <a:pt x="11062531" y="2100607"/>
                </a:cubicBezTo>
                <a:cubicBezTo>
                  <a:pt x="11122089" y="2207411"/>
                  <a:pt x="11174272" y="2400482"/>
                  <a:pt x="11219073" y="2679816"/>
                </a:cubicBezTo>
                <a:cubicBezTo>
                  <a:pt x="11255443" y="2700811"/>
                  <a:pt x="11302145" y="2745890"/>
                  <a:pt x="11359200" y="2815038"/>
                </a:cubicBezTo>
                <a:cubicBezTo>
                  <a:pt x="11361707" y="2852692"/>
                  <a:pt x="11406344" y="3195297"/>
                  <a:pt x="11493117" y="3842851"/>
                </a:cubicBezTo>
                <a:cubicBezTo>
                  <a:pt x="11557030" y="4278059"/>
                  <a:pt x="11658258" y="4617121"/>
                  <a:pt x="11796810" y="4860054"/>
                </a:cubicBezTo>
                <a:cubicBezTo>
                  <a:pt x="11798060" y="4878885"/>
                  <a:pt x="11811067" y="4877343"/>
                  <a:pt x="11835841" y="4855435"/>
                </a:cubicBezTo>
                <a:cubicBezTo>
                  <a:pt x="11835841" y="4855435"/>
                  <a:pt x="11842593" y="4759758"/>
                  <a:pt x="11856092" y="4568405"/>
                </a:cubicBezTo>
                <a:cubicBezTo>
                  <a:pt x="11848855" y="4853893"/>
                  <a:pt x="11867173" y="5063621"/>
                  <a:pt x="11911043" y="5197585"/>
                </a:cubicBezTo>
                <a:lnTo>
                  <a:pt x="11961839" y="5172602"/>
                </a:lnTo>
                <a:cubicBezTo>
                  <a:pt x="11959963" y="5144359"/>
                  <a:pt x="11962234" y="5067594"/>
                  <a:pt x="11968657" y="4942304"/>
                </a:cubicBezTo>
                <a:lnTo>
                  <a:pt x="11968841" y="4938977"/>
                </a:lnTo>
                <a:lnTo>
                  <a:pt x="11969621" y="4993777"/>
                </a:lnTo>
                <a:cubicBezTo>
                  <a:pt x="11973689" y="5054967"/>
                  <a:pt x="11984106" y="5113032"/>
                  <a:pt x="12000873" y="5167976"/>
                </a:cubicBezTo>
                <a:cubicBezTo>
                  <a:pt x="11962926" y="5254692"/>
                  <a:pt x="11959471" y="5334176"/>
                  <a:pt x="11990498" y="5406400"/>
                </a:cubicBezTo>
                <a:cubicBezTo>
                  <a:pt x="12190784" y="5920346"/>
                  <a:pt x="12255646" y="6238408"/>
                  <a:pt x="12185090" y="6360615"/>
                </a:cubicBezTo>
                <a:cubicBezTo>
                  <a:pt x="12169411" y="6387772"/>
                  <a:pt x="12127713" y="6418017"/>
                  <a:pt x="12059990" y="6451334"/>
                </a:cubicBezTo>
                <a:cubicBezTo>
                  <a:pt x="12052148" y="6464914"/>
                  <a:pt x="12120630" y="6640242"/>
                  <a:pt x="12265445" y="6977308"/>
                </a:cubicBezTo>
                <a:cubicBezTo>
                  <a:pt x="12289887" y="7081945"/>
                  <a:pt x="12329841" y="7222698"/>
                  <a:pt x="12385317" y="7399562"/>
                </a:cubicBezTo>
                <a:cubicBezTo>
                  <a:pt x="12385317" y="7399562"/>
                  <a:pt x="12364466" y="7414688"/>
                  <a:pt x="12322762" y="7444924"/>
                </a:cubicBezTo>
                <a:cubicBezTo>
                  <a:pt x="12322762" y="7444924"/>
                  <a:pt x="12317824" y="7469222"/>
                  <a:pt x="12307945" y="7517834"/>
                </a:cubicBezTo>
                <a:cubicBezTo>
                  <a:pt x="12298060" y="7566446"/>
                  <a:pt x="12298291" y="7602793"/>
                  <a:pt x="12308637" y="7626863"/>
                </a:cubicBezTo>
                <a:cubicBezTo>
                  <a:pt x="12269765" y="7568208"/>
                  <a:pt x="12206285" y="7468194"/>
                  <a:pt x="12118201" y="7326815"/>
                </a:cubicBezTo>
                <a:cubicBezTo>
                  <a:pt x="12121629" y="7509840"/>
                  <a:pt x="12118862" y="7698350"/>
                  <a:pt x="12109908" y="7892334"/>
                </a:cubicBezTo>
                <a:cubicBezTo>
                  <a:pt x="12100950" y="8086315"/>
                  <a:pt x="12061814" y="8253821"/>
                  <a:pt x="11992519" y="8394850"/>
                </a:cubicBezTo>
                <a:lnTo>
                  <a:pt x="11902683" y="8424465"/>
                </a:lnTo>
                <a:lnTo>
                  <a:pt x="11897063" y="8339738"/>
                </a:lnTo>
                <a:cubicBezTo>
                  <a:pt x="11928413" y="8285427"/>
                  <a:pt x="11930455" y="8250399"/>
                  <a:pt x="11903181" y="8234647"/>
                </a:cubicBezTo>
                <a:lnTo>
                  <a:pt x="11991132" y="8176800"/>
                </a:lnTo>
                <a:cubicBezTo>
                  <a:pt x="12019986" y="8084824"/>
                  <a:pt x="12015370" y="7982588"/>
                  <a:pt x="11977290" y="7870073"/>
                </a:cubicBezTo>
                <a:cubicBezTo>
                  <a:pt x="11939207" y="7757572"/>
                  <a:pt x="11885685" y="7708557"/>
                  <a:pt x="11816703" y="7723051"/>
                </a:cubicBezTo>
                <a:cubicBezTo>
                  <a:pt x="11896624" y="8004542"/>
                  <a:pt x="11859273" y="8363191"/>
                  <a:pt x="11704653" y="8798957"/>
                </a:cubicBezTo>
                <a:lnTo>
                  <a:pt x="11640227" y="8816070"/>
                </a:lnTo>
                <a:lnTo>
                  <a:pt x="11645856" y="8900795"/>
                </a:lnTo>
                <a:cubicBezTo>
                  <a:pt x="11638023" y="8914369"/>
                  <a:pt x="11630176" y="8927957"/>
                  <a:pt x="11622338" y="8941534"/>
                </a:cubicBezTo>
                <a:cubicBezTo>
                  <a:pt x="11628930" y="8909125"/>
                  <a:pt x="11609495" y="8879800"/>
                  <a:pt x="11564032" y="8853556"/>
                </a:cubicBezTo>
                <a:cubicBezTo>
                  <a:pt x="11531426" y="8889041"/>
                  <a:pt x="11487684" y="8954310"/>
                  <a:pt x="11432801" y="9049363"/>
                </a:cubicBezTo>
                <a:cubicBezTo>
                  <a:pt x="11330890" y="9225883"/>
                  <a:pt x="11273492" y="9414530"/>
                  <a:pt x="11260619" y="9615295"/>
                </a:cubicBezTo>
                <a:cubicBezTo>
                  <a:pt x="11247745" y="9816068"/>
                  <a:pt x="11241300" y="9916458"/>
                  <a:pt x="11241300" y="9916458"/>
                </a:cubicBezTo>
                <a:cubicBezTo>
                  <a:pt x="11209941" y="9970773"/>
                  <a:pt x="11146052" y="10028936"/>
                  <a:pt x="11049630" y="10090958"/>
                </a:cubicBezTo>
                <a:cubicBezTo>
                  <a:pt x="10953223" y="10152969"/>
                  <a:pt x="10882290" y="10170851"/>
                  <a:pt x="10836830" y="10144612"/>
                </a:cubicBezTo>
                <a:cubicBezTo>
                  <a:pt x="10827741" y="10139363"/>
                  <a:pt x="10820492" y="10112549"/>
                  <a:pt x="10815089" y="10064167"/>
                </a:cubicBezTo>
                <a:lnTo>
                  <a:pt x="10810412" y="9972153"/>
                </a:lnTo>
                <a:lnTo>
                  <a:pt x="10746441" y="10138009"/>
                </a:lnTo>
                <a:cubicBezTo>
                  <a:pt x="10727636" y="10185199"/>
                  <a:pt x="10716060" y="10212046"/>
                  <a:pt x="10711719" y="10218557"/>
                </a:cubicBezTo>
                <a:cubicBezTo>
                  <a:pt x="10640153" y="10325912"/>
                  <a:pt x="10560803" y="10434274"/>
                  <a:pt x="10473666" y="10543643"/>
                </a:cubicBezTo>
                <a:lnTo>
                  <a:pt x="10472607" y="10544874"/>
                </a:lnTo>
                <a:lnTo>
                  <a:pt x="10482652" y="10537593"/>
                </a:lnTo>
                <a:lnTo>
                  <a:pt x="10498171" y="10573712"/>
                </a:lnTo>
                <a:lnTo>
                  <a:pt x="10373071" y="10664416"/>
                </a:lnTo>
                <a:lnTo>
                  <a:pt x="10371982" y="10661881"/>
                </a:lnTo>
                <a:lnTo>
                  <a:pt x="10188898" y="10874767"/>
                </a:lnTo>
                <a:cubicBezTo>
                  <a:pt x="9983480" y="11097530"/>
                  <a:pt x="9746922" y="11324311"/>
                  <a:pt x="9479219" y="11555122"/>
                </a:cubicBezTo>
                <a:cubicBezTo>
                  <a:pt x="9345369" y="11670522"/>
                  <a:pt x="9213375" y="11778395"/>
                  <a:pt x="9083237" y="11878741"/>
                </a:cubicBezTo>
                <a:lnTo>
                  <a:pt x="9080416" y="11880850"/>
                </a:lnTo>
                <a:lnTo>
                  <a:pt x="0" y="11880850"/>
                </a:lnTo>
                <a:lnTo>
                  <a:pt x="0" y="1"/>
                </a:lnTo>
                <a:lnTo>
                  <a:pt x="5756165" y="1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362536-0278-472A-BA80-43F76F7495DD}"/>
              </a:ext>
            </a:extLst>
          </p:cNvPr>
          <p:cNvSpPr/>
          <p:nvPr/>
        </p:nvSpPr>
        <p:spPr>
          <a:xfrm>
            <a:off x="9295190" y="459174"/>
            <a:ext cx="2470622" cy="5939652"/>
          </a:xfrm>
          <a:custGeom>
            <a:avLst/>
            <a:gdLst>
              <a:gd name="connsiteX0" fmla="*/ 3267622 w 4158792"/>
              <a:gd name="connsiteY0" fmla="*/ 11736016 h 11880850"/>
              <a:gd name="connsiteX1" fmla="*/ 3329862 w 4158792"/>
              <a:gd name="connsiteY1" fmla="*/ 11784962 h 11880850"/>
              <a:gd name="connsiteX2" fmla="*/ 3290826 w 4158792"/>
              <a:gd name="connsiteY2" fmla="*/ 11843520 h 11880850"/>
              <a:gd name="connsiteX3" fmla="*/ 3228590 w 4158792"/>
              <a:gd name="connsiteY3" fmla="*/ 11794572 h 11880850"/>
              <a:gd name="connsiteX4" fmla="*/ 3141452 w 4158792"/>
              <a:gd name="connsiteY4" fmla="*/ 11726048 h 11880850"/>
              <a:gd name="connsiteX5" fmla="*/ 3204254 w 4158792"/>
              <a:gd name="connsiteY5" fmla="*/ 11745692 h 11880850"/>
              <a:gd name="connsiteX6" fmla="*/ 3178230 w 4158792"/>
              <a:gd name="connsiteY6" fmla="*/ 11784727 h 11880850"/>
              <a:gd name="connsiteX7" fmla="*/ 3127878 w 4158792"/>
              <a:gd name="connsiteY7" fmla="*/ 11774879 h 11880850"/>
              <a:gd name="connsiteX8" fmla="*/ 3053194 w 4158792"/>
              <a:gd name="connsiteY8" fmla="*/ 11716147 h 11880850"/>
              <a:gd name="connsiteX9" fmla="*/ 3129000 w 4158792"/>
              <a:gd name="connsiteY9" fmla="*/ 11716266 h 11880850"/>
              <a:gd name="connsiteX10" fmla="*/ 3102980 w 4158792"/>
              <a:gd name="connsiteY10" fmla="*/ 11755302 h 11880850"/>
              <a:gd name="connsiteX11" fmla="*/ 3027162 w 4158792"/>
              <a:gd name="connsiteY11" fmla="*/ 11755192 h 11880850"/>
              <a:gd name="connsiteX12" fmla="*/ 1142396 w 4158792"/>
              <a:gd name="connsiteY12" fmla="*/ 8577057 h 11880850"/>
              <a:gd name="connsiteX13" fmla="*/ 1156650 w 4158792"/>
              <a:gd name="connsiteY13" fmla="*/ 8657068 h 11880850"/>
              <a:gd name="connsiteX14" fmla="*/ 1187534 w 4158792"/>
              <a:gd name="connsiteY14" fmla="*/ 8745156 h 11880850"/>
              <a:gd name="connsiteX15" fmla="*/ 1197158 w 4158792"/>
              <a:gd name="connsiteY15" fmla="*/ 8767565 h 11880850"/>
              <a:gd name="connsiteX16" fmla="*/ 1201670 w 4158792"/>
              <a:gd name="connsiteY16" fmla="*/ 8779866 h 11880850"/>
              <a:gd name="connsiteX17" fmla="*/ 1214312 w 4158792"/>
              <a:gd name="connsiteY17" fmla="*/ 8807490 h 11880850"/>
              <a:gd name="connsiteX18" fmla="*/ 1235720 w 4158792"/>
              <a:gd name="connsiteY18" fmla="*/ 8857321 h 11880850"/>
              <a:gd name="connsiteX19" fmla="*/ 1264890 w 4158792"/>
              <a:gd name="connsiteY19" fmla="*/ 8917993 h 11880850"/>
              <a:gd name="connsiteX20" fmla="*/ 1277460 w 4158792"/>
              <a:gd name="connsiteY20" fmla="*/ 8945457 h 11880850"/>
              <a:gd name="connsiteX21" fmla="*/ 1288050 w 4158792"/>
              <a:gd name="connsiteY21" fmla="*/ 8966168 h 11880850"/>
              <a:gd name="connsiteX22" fmla="*/ 1301214 w 4158792"/>
              <a:gd name="connsiteY22" fmla="*/ 8993552 h 11880850"/>
              <a:gd name="connsiteX23" fmla="*/ 1384012 w 4158792"/>
              <a:gd name="connsiteY23" fmla="*/ 9153851 h 11880850"/>
              <a:gd name="connsiteX24" fmla="*/ 1384006 w 4158792"/>
              <a:gd name="connsiteY24" fmla="*/ 9153830 h 11880850"/>
              <a:gd name="connsiteX25" fmla="*/ 1288050 w 4158792"/>
              <a:gd name="connsiteY25" fmla="*/ 8966168 h 11880850"/>
              <a:gd name="connsiteX26" fmla="*/ 1264890 w 4158792"/>
              <a:gd name="connsiteY26" fmla="*/ 8917993 h 11880850"/>
              <a:gd name="connsiteX27" fmla="*/ 1214312 w 4158792"/>
              <a:gd name="connsiteY27" fmla="*/ 8807490 h 11880850"/>
              <a:gd name="connsiteX28" fmla="*/ 1197158 w 4158792"/>
              <a:gd name="connsiteY28" fmla="*/ 8767565 h 11880850"/>
              <a:gd name="connsiteX29" fmla="*/ 1156650 w 4158792"/>
              <a:gd name="connsiteY29" fmla="*/ 8657068 h 11880850"/>
              <a:gd name="connsiteX30" fmla="*/ 1156650 w 4158792"/>
              <a:gd name="connsiteY30" fmla="*/ 8657063 h 11880850"/>
              <a:gd name="connsiteX31" fmla="*/ 1093738 w 4158792"/>
              <a:gd name="connsiteY31" fmla="*/ 8479274 h 11880850"/>
              <a:gd name="connsiteX32" fmla="*/ 1117502 w 4158792"/>
              <a:gd name="connsiteY32" fmla="*/ 8557477 h 11880850"/>
              <a:gd name="connsiteX33" fmla="*/ 1155980 w 4158792"/>
              <a:gd name="connsiteY33" fmla="*/ 8528222 h 11880850"/>
              <a:gd name="connsiteX34" fmla="*/ 1155976 w 4158792"/>
              <a:gd name="connsiteY34" fmla="*/ 8528219 h 11880850"/>
              <a:gd name="connsiteX35" fmla="*/ 1117504 w 4158792"/>
              <a:gd name="connsiteY35" fmla="*/ 8557473 h 11880850"/>
              <a:gd name="connsiteX36" fmla="*/ 1093740 w 4158792"/>
              <a:gd name="connsiteY36" fmla="*/ 8479275 h 11880850"/>
              <a:gd name="connsiteX37" fmla="*/ 324810 w 4158792"/>
              <a:gd name="connsiteY37" fmla="*/ 7725799 h 11880850"/>
              <a:gd name="connsiteX38" fmla="*/ 324664 w 4158792"/>
              <a:gd name="connsiteY38" fmla="*/ 7733127 h 11880850"/>
              <a:gd name="connsiteX39" fmla="*/ 323846 w 4158792"/>
              <a:gd name="connsiteY39" fmla="*/ 7732843 h 11880850"/>
              <a:gd name="connsiteX40" fmla="*/ 179922 w 4158792"/>
              <a:gd name="connsiteY40" fmla="*/ 6719283 h 11880850"/>
              <a:gd name="connsiteX41" fmla="*/ 247270 w 4158792"/>
              <a:gd name="connsiteY41" fmla="*/ 7159020 h 11880850"/>
              <a:gd name="connsiteX42" fmla="*/ 250094 w 4158792"/>
              <a:gd name="connsiteY42" fmla="*/ 7012481 h 11880850"/>
              <a:gd name="connsiteX43" fmla="*/ 271600 w 4158792"/>
              <a:gd name="connsiteY43" fmla="*/ 7207914 h 11880850"/>
              <a:gd name="connsiteX44" fmla="*/ 220686 w 4158792"/>
              <a:gd name="connsiteY44" fmla="*/ 7227377 h 11880850"/>
              <a:gd name="connsiteX45" fmla="*/ 225774 w 4158792"/>
              <a:gd name="connsiteY45" fmla="*/ 7290886 h 11880850"/>
              <a:gd name="connsiteX46" fmla="*/ 230868 w 4158792"/>
              <a:gd name="connsiteY46" fmla="*/ 7354400 h 11880850"/>
              <a:gd name="connsiteX47" fmla="*/ 282918 w 4158792"/>
              <a:gd name="connsiteY47" fmla="*/ 7276319 h 11880850"/>
              <a:gd name="connsiteX48" fmla="*/ 254636 w 4158792"/>
              <a:gd name="connsiteY48" fmla="*/ 7432596 h 11880850"/>
              <a:gd name="connsiteX49" fmla="*/ 314618 w 4158792"/>
              <a:gd name="connsiteY49" fmla="*/ 7598782 h 11880850"/>
              <a:gd name="connsiteX50" fmla="*/ 289160 w 4158792"/>
              <a:gd name="connsiteY50" fmla="*/ 7608510 h 11880850"/>
              <a:gd name="connsiteX51" fmla="*/ 264260 w 4158792"/>
              <a:gd name="connsiteY51" fmla="*/ 7588929 h 11880850"/>
              <a:gd name="connsiteX52" fmla="*/ 274454 w 4158792"/>
              <a:gd name="connsiteY52" fmla="*/ 7715949 h 11880850"/>
              <a:gd name="connsiteX53" fmla="*/ 323846 w 4158792"/>
              <a:gd name="connsiteY53" fmla="*/ 7732843 h 11880850"/>
              <a:gd name="connsiteX54" fmla="*/ 313780 w 4158792"/>
              <a:gd name="connsiteY54" fmla="*/ 7806384 h 11880850"/>
              <a:gd name="connsiteX55" fmla="*/ 282946 w 4158792"/>
              <a:gd name="connsiteY55" fmla="*/ 7930907 h 11880850"/>
              <a:gd name="connsiteX56" fmla="*/ 346884 w 4158792"/>
              <a:gd name="connsiteY56" fmla="*/ 7891920 h 11880850"/>
              <a:gd name="connsiteX57" fmla="*/ 607182 w 4158792"/>
              <a:gd name="connsiteY57" fmla="*/ 8810693 h 11880850"/>
              <a:gd name="connsiteX58" fmla="*/ 552874 w 4158792"/>
              <a:gd name="connsiteY58" fmla="*/ 9006012 h 11880850"/>
              <a:gd name="connsiteX59" fmla="*/ 628120 w 4158792"/>
              <a:gd name="connsiteY59" fmla="*/ 9035437 h 11880850"/>
              <a:gd name="connsiteX60" fmla="*/ 563626 w 4158792"/>
              <a:gd name="connsiteY60" fmla="*/ 9103722 h 11880850"/>
              <a:gd name="connsiteX61" fmla="*/ 627562 w 4158792"/>
              <a:gd name="connsiteY61" fmla="*/ 9064748 h 11880850"/>
              <a:gd name="connsiteX62" fmla="*/ 689796 w 4158792"/>
              <a:gd name="connsiteY62" fmla="*/ 9113686 h 11880850"/>
              <a:gd name="connsiteX63" fmla="*/ 671136 w 4158792"/>
              <a:gd name="connsiteY63" fmla="*/ 9426298 h 11880850"/>
              <a:gd name="connsiteX64" fmla="*/ 748086 w 4158792"/>
              <a:gd name="connsiteY64" fmla="*/ 9367803 h 11880850"/>
              <a:gd name="connsiteX65" fmla="*/ 810316 w 4158792"/>
              <a:gd name="connsiteY65" fmla="*/ 9416741 h 11880850"/>
              <a:gd name="connsiteX66" fmla="*/ 770718 w 4158792"/>
              <a:gd name="connsiteY66" fmla="*/ 9504617 h 11880850"/>
              <a:gd name="connsiteX67" fmla="*/ 928022 w 4158792"/>
              <a:gd name="connsiteY67" fmla="*/ 9866339 h 11880850"/>
              <a:gd name="connsiteX68" fmla="*/ 1465558 w 4158792"/>
              <a:gd name="connsiteY68" fmla="*/ 10824623 h 11880850"/>
              <a:gd name="connsiteX69" fmla="*/ 2122470 w 4158792"/>
              <a:gd name="connsiteY69" fmla="*/ 11489996 h 11880850"/>
              <a:gd name="connsiteX70" fmla="*/ 2583592 w 4158792"/>
              <a:gd name="connsiteY70" fmla="*/ 11822886 h 11880850"/>
              <a:gd name="connsiteX71" fmla="*/ 2676272 w 4158792"/>
              <a:gd name="connsiteY71" fmla="*/ 11880850 h 11880850"/>
              <a:gd name="connsiteX72" fmla="*/ 2165470 w 4158792"/>
              <a:gd name="connsiteY72" fmla="*/ 11880850 h 11880850"/>
              <a:gd name="connsiteX73" fmla="*/ 1642678 w 4158792"/>
              <a:gd name="connsiteY73" fmla="*/ 11469717 h 11880850"/>
              <a:gd name="connsiteX74" fmla="*/ 1562334 w 4158792"/>
              <a:gd name="connsiteY74" fmla="*/ 11376773 h 11880850"/>
              <a:gd name="connsiteX75" fmla="*/ 1457092 w 4158792"/>
              <a:gd name="connsiteY75" fmla="*/ 11264256 h 11880850"/>
              <a:gd name="connsiteX76" fmla="*/ 265450 w 4158792"/>
              <a:gd name="connsiteY76" fmla="*/ 8839472 h 11880850"/>
              <a:gd name="connsiteX77" fmla="*/ 116614 w 4158792"/>
              <a:gd name="connsiteY77" fmla="*/ 8038112 h 11880850"/>
              <a:gd name="connsiteX78" fmla="*/ 77520 w 4158792"/>
              <a:gd name="connsiteY78" fmla="*/ 6787508 h 11880850"/>
              <a:gd name="connsiteX79" fmla="*/ 179922 w 4158792"/>
              <a:gd name="connsiteY79" fmla="*/ 6719283 h 11880850"/>
              <a:gd name="connsiteX80" fmla="*/ 134086 w 4158792"/>
              <a:gd name="connsiteY80" fmla="*/ 6474953 h 11880850"/>
              <a:gd name="connsiteX81" fmla="*/ 171988 w 4158792"/>
              <a:gd name="connsiteY81" fmla="*/ 6475015 h 11880850"/>
              <a:gd name="connsiteX82" fmla="*/ 168046 w 4158792"/>
              <a:gd name="connsiteY82" fmla="*/ 6680181 h 11880850"/>
              <a:gd name="connsiteX83" fmla="*/ 129570 w 4158792"/>
              <a:gd name="connsiteY83" fmla="*/ 6709427 h 11880850"/>
              <a:gd name="connsiteX84" fmla="*/ 168836 w 4158792"/>
              <a:gd name="connsiteY84" fmla="*/ 6167595 h 11880850"/>
              <a:gd name="connsiteX85" fmla="*/ 166074 w 4158792"/>
              <a:gd name="connsiteY85" fmla="*/ 6208174 h 11880850"/>
              <a:gd name="connsiteX86" fmla="*/ 149916 w 4158792"/>
              <a:gd name="connsiteY86" fmla="*/ 6308902 h 11880850"/>
              <a:gd name="connsiteX87" fmla="*/ 393142 w 4158792"/>
              <a:gd name="connsiteY87" fmla="*/ 4834020 h 11880850"/>
              <a:gd name="connsiteX88" fmla="*/ 329208 w 4158792"/>
              <a:gd name="connsiteY88" fmla="*/ 4873004 h 11880850"/>
              <a:gd name="connsiteX89" fmla="*/ 329208 w 4158792"/>
              <a:gd name="connsiteY89" fmla="*/ 4873008 h 11880850"/>
              <a:gd name="connsiteX90" fmla="*/ 393142 w 4158792"/>
              <a:gd name="connsiteY90" fmla="*/ 4834024 h 11880850"/>
              <a:gd name="connsiteX91" fmla="*/ 428786 w 4158792"/>
              <a:gd name="connsiteY91" fmla="*/ 4787671 h 11880850"/>
              <a:gd name="connsiteX92" fmla="*/ 426534 w 4158792"/>
              <a:gd name="connsiteY92" fmla="*/ 5068536 h 11880850"/>
              <a:gd name="connsiteX93" fmla="*/ 426534 w 4158792"/>
              <a:gd name="connsiteY93" fmla="*/ 5068545 h 11880850"/>
              <a:gd name="connsiteX94" fmla="*/ 426536 w 4158792"/>
              <a:gd name="connsiteY94" fmla="*/ 5068549 h 11880850"/>
              <a:gd name="connsiteX95" fmla="*/ 426534 w 4158792"/>
              <a:gd name="connsiteY95" fmla="*/ 5068536 h 11880850"/>
              <a:gd name="connsiteX96" fmla="*/ 434450 w 4158792"/>
              <a:gd name="connsiteY96" fmla="*/ 4944607 h 11880850"/>
              <a:gd name="connsiteX97" fmla="*/ 428786 w 4158792"/>
              <a:gd name="connsiteY97" fmla="*/ 4787671 h 11880850"/>
              <a:gd name="connsiteX98" fmla="*/ 327498 w 4158792"/>
              <a:gd name="connsiteY98" fmla="*/ 4306343 h 11880850"/>
              <a:gd name="connsiteX99" fmla="*/ 327492 w 4158792"/>
              <a:gd name="connsiteY99" fmla="*/ 4306351 h 11880850"/>
              <a:gd name="connsiteX100" fmla="*/ 364266 w 4158792"/>
              <a:gd name="connsiteY100" fmla="*/ 4365024 h 11880850"/>
              <a:gd name="connsiteX101" fmla="*/ 364274 w 4158792"/>
              <a:gd name="connsiteY101" fmla="*/ 4365017 h 11880850"/>
              <a:gd name="connsiteX102" fmla="*/ 533346 w 4158792"/>
              <a:gd name="connsiteY102" fmla="*/ 3061534 h 11880850"/>
              <a:gd name="connsiteX103" fmla="*/ 424228 w 4158792"/>
              <a:gd name="connsiteY103" fmla="*/ 3112933 h 11880850"/>
              <a:gd name="connsiteX104" fmla="*/ 404234 w 4158792"/>
              <a:gd name="connsiteY104" fmla="*/ 3124979 h 11880850"/>
              <a:gd name="connsiteX105" fmla="*/ 406652 w 4158792"/>
              <a:gd name="connsiteY105" fmla="*/ 3148742 h 11880850"/>
              <a:gd name="connsiteX106" fmla="*/ 548670 w 4158792"/>
              <a:gd name="connsiteY106" fmla="*/ 3319930 h 11880850"/>
              <a:gd name="connsiteX107" fmla="*/ 531120 w 4158792"/>
              <a:gd name="connsiteY107" fmla="*/ 3082992 h 11880850"/>
              <a:gd name="connsiteX108" fmla="*/ 2587054 w 4158792"/>
              <a:gd name="connsiteY108" fmla="*/ 0 h 11880850"/>
              <a:gd name="connsiteX109" fmla="*/ 3011352 w 4158792"/>
              <a:gd name="connsiteY109" fmla="*/ 0 h 11880850"/>
              <a:gd name="connsiteX110" fmla="*/ 2987628 w 4158792"/>
              <a:gd name="connsiteY110" fmla="*/ 31247 h 11880850"/>
              <a:gd name="connsiteX111" fmla="*/ 2965642 w 4158792"/>
              <a:gd name="connsiteY111" fmla="*/ 13960 h 11880850"/>
              <a:gd name="connsiteX112" fmla="*/ 2811990 w 4158792"/>
              <a:gd name="connsiteY112" fmla="*/ 130921 h 11880850"/>
              <a:gd name="connsiteX113" fmla="*/ 2370116 w 4158792"/>
              <a:gd name="connsiteY113" fmla="*/ 486835 h 11880850"/>
              <a:gd name="connsiteX114" fmla="*/ 2268044 w 4158792"/>
              <a:gd name="connsiteY114" fmla="*/ 726631 h 11880850"/>
              <a:gd name="connsiteX115" fmla="*/ 2478976 w 4158792"/>
              <a:gd name="connsiteY115" fmla="*/ 595512 h 11880850"/>
              <a:gd name="connsiteX116" fmla="*/ 2605830 w 4158792"/>
              <a:gd name="connsiteY116" fmla="*/ 503816 h 11880850"/>
              <a:gd name="connsiteX117" fmla="*/ 2613090 w 4158792"/>
              <a:gd name="connsiteY117" fmla="*/ 450789 h 11880850"/>
              <a:gd name="connsiteX118" fmla="*/ 2667262 w 4158792"/>
              <a:gd name="connsiteY118" fmla="*/ 426443 h 11880850"/>
              <a:gd name="connsiteX119" fmla="*/ 2689360 w 4158792"/>
              <a:gd name="connsiteY119" fmla="*/ 435541 h 11880850"/>
              <a:gd name="connsiteX120" fmla="*/ 2765408 w 4158792"/>
              <a:gd name="connsiteY120" fmla="*/ 367105 h 11880850"/>
              <a:gd name="connsiteX121" fmla="*/ 2840898 w 4158792"/>
              <a:gd name="connsiteY121" fmla="*/ 269814 h 11880850"/>
              <a:gd name="connsiteX122" fmla="*/ 2886056 w 4158792"/>
              <a:gd name="connsiteY122" fmla="*/ 160101 h 11880850"/>
              <a:gd name="connsiteX123" fmla="*/ 3125546 w 4158792"/>
              <a:gd name="connsiteY123" fmla="*/ 16564 h 11880850"/>
              <a:gd name="connsiteX124" fmla="*/ 3157662 w 4158792"/>
              <a:gd name="connsiteY124" fmla="*/ 0 h 11880850"/>
              <a:gd name="connsiteX125" fmla="*/ 3366314 w 4158792"/>
              <a:gd name="connsiteY125" fmla="*/ 0 h 11880850"/>
              <a:gd name="connsiteX126" fmla="*/ 3348830 w 4158792"/>
              <a:gd name="connsiteY126" fmla="*/ 19933 h 11880850"/>
              <a:gd name="connsiteX127" fmla="*/ 3337068 w 4158792"/>
              <a:gd name="connsiteY127" fmla="*/ 40297 h 11880850"/>
              <a:gd name="connsiteX128" fmla="*/ 3283674 w 4158792"/>
              <a:gd name="connsiteY128" fmla="*/ 54482 h 11880850"/>
              <a:gd name="connsiteX129" fmla="*/ 3277306 w 4158792"/>
              <a:gd name="connsiteY129" fmla="*/ 80553 h 11880850"/>
              <a:gd name="connsiteX130" fmla="*/ 3263026 w 4158792"/>
              <a:gd name="connsiteY130" fmla="*/ 51858 h 11880850"/>
              <a:gd name="connsiteX131" fmla="*/ 3231728 w 4158792"/>
              <a:gd name="connsiteY131" fmla="*/ 33788 h 11880850"/>
              <a:gd name="connsiteX132" fmla="*/ 3018674 w 4158792"/>
              <a:gd name="connsiteY132" fmla="*/ 182354 h 11880850"/>
              <a:gd name="connsiteX133" fmla="*/ 2983394 w 4158792"/>
              <a:gd name="connsiteY133" fmla="*/ 243462 h 11880850"/>
              <a:gd name="connsiteX134" fmla="*/ 2948114 w 4158792"/>
              <a:gd name="connsiteY134" fmla="*/ 304561 h 11880850"/>
              <a:gd name="connsiteX135" fmla="*/ 2955452 w 4158792"/>
              <a:gd name="connsiteY135" fmla="*/ 315633 h 11880850"/>
              <a:gd name="connsiteX136" fmla="*/ 3174898 w 4158792"/>
              <a:gd name="connsiteY136" fmla="*/ 148787 h 11880850"/>
              <a:gd name="connsiteX137" fmla="*/ 3631056 w 4158792"/>
              <a:gd name="connsiteY137" fmla="*/ 83552 h 11880850"/>
              <a:gd name="connsiteX138" fmla="*/ 3732622 w 4158792"/>
              <a:gd name="connsiteY138" fmla="*/ 58159 h 11880850"/>
              <a:gd name="connsiteX139" fmla="*/ 3731240 w 4158792"/>
              <a:gd name="connsiteY139" fmla="*/ 61420 h 11880850"/>
              <a:gd name="connsiteX140" fmla="*/ 3710516 w 4158792"/>
              <a:gd name="connsiteY140" fmla="*/ 108459 h 11880850"/>
              <a:gd name="connsiteX141" fmla="*/ 3731242 w 4158792"/>
              <a:gd name="connsiteY141" fmla="*/ 61417 h 11880850"/>
              <a:gd name="connsiteX142" fmla="*/ 3732628 w 4158792"/>
              <a:gd name="connsiteY142" fmla="*/ 58154 h 11880850"/>
              <a:gd name="connsiteX143" fmla="*/ 3754858 w 4158792"/>
              <a:gd name="connsiteY143" fmla="*/ 52596 h 11880850"/>
              <a:gd name="connsiteX144" fmla="*/ 3781472 w 4158792"/>
              <a:gd name="connsiteY144" fmla="*/ 37970 h 11880850"/>
              <a:gd name="connsiteX145" fmla="*/ 3781472 w 4158792"/>
              <a:gd name="connsiteY145" fmla="*/ 37973 h 11880850"/>
              <a:gd name="connsiteX146" fmla="*/ 3809130 w 4158792"/>
              <a:gd name="connsiteY146" fmla="*/ 22769 h 11880850"/>
              <a:gd name="connsiteX147" fmla="*/ 3824308 w 4158792"/>
              <a:gd name="connsiteY147" fmla="*/ 0 h 11880850"/>
              <a:gd name="connsiteX148" fmla="*/ 3875608 w 4158792"/>
              <a:gd name="connsiteY148" fmla="*/ 0 h 11880850"/>
              <a:gd name="connsiteX149" fmla="*/ 3863246 w 4158792"/>
              <a:gd name="connsiteY149" fmla="*/ 56211 h 11880850"/>
              <a:gd name="connsiteX150" fmla="*/ 4027562 w 4158792"/>
              <a:gd name="connsiteY150" fmla="*/ 0 h 11880850"/>
              <a:gd name="connsiteX151" fmla="*/ 4158792 w 4158792"/>
              <a:gd name="connsiteY151" fmla="*/ 0 h 11880850"/>
              <a:gd name="connsiteX152" fmla="*/ 4158792 w 4158792"/>
              <a:gd name="connsiteY152" fmla="*/ 987425 h 11880850"/>
              <a:gd name="connsiteX153" fmla="*/ 4158792 w 4158792"/>
              <a:gd name="connsiteY153" fmla="*/ 1346715 h 11880850"/>
              <a:gd name="connsiteX154" fmla="*/ 4158792 w 4158792"/>
              <a:gd name="connsiteY154" fmla="*/ 10397303 h 11880850"/>
              <a:gd name="connsiteX155" fmla="*/ 4158792 w 4158792"/>
              <a:gd name="connsiteY155" fmla="*/ 11045825 h 11880850"/>
              <a:gd name="connsiteX156" fmla="*/ 4158792 w 4158792"/>
              <a:gd name="connsiteY156" fmla="*/ 11880850 h 11880850"/>
              <a:gd name="connsiteX157" fmla="*/ 3672594 w 4158792"/>
              <a:gd name="connsiteY157" fmla="*/ 11880850 h 11880850"/>
              <a:gd name="connsiteX158" fmla="*/ 3638568 w 4158792"/>
              <a:gd name="connsiteY158" fmla="*/ 11871547 h 11880850"/>
              <a:gd name="connsiteX159" fmla="*/ 3455464 w 4158792"/>
              <a:gd name="connsiteY159" fmla="*/ 11824244 h 11880850"/>
              <a:gd name="connsiteX160" fmla="*/ 3495068 w 4158792"/>
              <a:gd name="connsiteY160" fmla="*/ 11736376 h 11880850"/>
              <a:gd name="connsiteX161" fmla="*/ 3380776 w 4158792"/>
              <a:gd name="connsiteY161" fmla="*/ 11765510 h 11880850"/>
              <a:gd name="connsiteX162" fmla="*/ 2443256 w 4158792"/>
              <a:gd name="connsiteY162" fmla="*/ 11236476 h 11880850"/>
              <a:gd name="connsiteX163" fmla="*/ 2366868 w 4158792"/>
              <a:gd name="connsiteY163" fmla="*/ 11265671 h 11880850"/>
              <a:gd name="connsiteX164" fmla="*/ 2403086 w 4158792"/>
              <a:gd name="connsiteY164" fmla="*/ 11353653 h 11880850"/>
              <a:gd name="connsiteX165" fmla="*/ 2603094 w 4158792"/>
              <a:gd name="connsiteY165" fmla="*/ 11466319 h 11880850"/>
              <a:gd name="connsiteX166" fmla="*/ 2803102 w 4158792"/>
              <a:gd name="connsiteY166" fmla="*/ 11578989 h 11880850"/>
              <a:gd name="connsiteX167" fmla="*/ 2864212 w 4158792"/>
              <a:gd name="connsiteY167" fmla="*/ 11686554 h 11880850"/>
              <a:gd name="connsiteX168" fmla="*/ 2587544 w 4158792"/>
              <a:gd name="connsiteY168" fmla="*/ 11617732 h 11880850"/>
              <a:gd name="connsiteX169" fmla="*/ 2150746 w 4158792"/>
              <a:gd name="connsiteY169" fmla="*/ 11333725 h 11880850"/>
              <a:gd name="connsiteX170" fmla="*/ 1952432 w 4158792"/>
              <a:gd name="connsiteY170" fmla="*/ 11133132 h 11880850"/>
              <a:gd name="connsiteX171" fmla="*/ 1717612 w 4158792"/>
              <a:gd name="connsiteY171" fmla="*/ 10859213 h 11880850"/>
              <a:gd name="connsiteX172" fmla="*/ 1557772 w 4158792"/>
              <a:gd name="connsiteY172" fmla="*/ 10629374 h 11880850"/>
              <a:gd name="connsiteX173" fmla="*/ 1274300 w 4158792"/>
              <a:gd name="connsiteY173" fmla="*/ 10257680 h 11880850"/>
              <a:gd name="connsiteX174" fmla="*/ 801826 w 4158792"/>
              <a:gd name="connsiteY174" fmla="*/ 9201797 h 11880850"/>
              <a:gd name="connsiteX175" fmla="*/ 699956 w 4158792"/>
              <a:gd name="connsiteY175" fmla="*/ 8586136 h 11880850"/>
              <a:gd name="connsiteX176" fmla="*/ 576610 w 4158792"/>
              <a:gd name="connsiteY176" fmla="*/ 8429622 h 11880850"/>
              <a:gd name="connsiteX177" fmla="*/ 534130 w 4158792"/>
              <a:gd name="connsiteY177" fmla="*/ 7354874 h 11880850"/>
              <a:gd name="connsiteX178" fmla="*/ 327572 w 4158792"/>
              <a:gd name="connsiteY178" fmla="*/ 6270100 h 11880850"/>
              <a:gd name="connsiteX179" fmla="*/ 289664 w 4158792"/>
              <a:gd name="connsiteY179" fmla="*/ 6270039 h 11880850"/>
              <a:gd name="connsiteX180" fmla="*/ 246116 w 4158792"/>
              <a:gd name="connsiteY180" fmla="*/ 6563066 h 11880850"/>
              <a:gd name="connsiteX181" fmla="*/ 246086 w 4158792"/>
              <a:gd name="connsiteY181" fmla="*/ 5908486 h 11880850"/>
              <a:gd name="connsiteX182" fmla="*/ 195166 w 4158792"/>
              <a:gd name="connsiteY182" fmla="*/ 5927940 h 11880850"/>
              <a:gd name="connsiteX183" fmla="*/ 169290 w 4158792"/>
              <a:gd name="connsiteY183" fmla="*/ 6164211 h 11880850"/>
              <a:gd name="connsiteX184" fmla="*/ 168836 w 4158792"/>
              <a:gd name="connsiteY184" fmla="*/ 6167595 h 11880850"/>
              <a:gd name="connsiteX185" fmla="*/ 172684 w 4158792"/>
              <a:gd name="connsiteY185" fmla="*/ 6111097 h 11880850"/>
              <a:gd name="connsiteX186" fmla="*/ 157256 w 4158792"/>
              <a:gd name="connsiteY186" fmla="*/ 5927888 h 11880850"/>
              <a:gd name="connsiteX187" fmla="*/ 187234 w 4158792"/>
              <a:gd name="connsiteY187" fmla="*/ 5683688 h 11880850"/>
              <a:gd name="connsiteX188" fmla="*/ 80256 w 4158792"/>
              <a:gd name="connsiteY188" fmla="*/ 4677229 h 11880850"/>
              <a:gd name="connsiteX189" fmla="*/ 208118 w 4158792"/>
              <a:gd name="connsiteY189" fmla="*/ 4599261 h 11880850"/>
              <a:gd name="connsiteX190" fmla="*/ 54766 w 4158792"/>
              <a:gd name="connsiteY190" fmla="*/ 4032371 h 11880850"/>
              <a:gd name="connsiteX191" fmla="*/ 1608 w 4158792"/>
              <a:gd name="connsiteY191" fmla="*/ 3717207 h 11880850"/>
              <a:gd name="connsiteX192" fmla="*/ 0 w 4158792"/>
              <a:gd name="connsiteY192" fmla="*/ 3709097 h 11880850"/>
              <a:gd name="connsiteX193" fmla="*/ 89210 w 4158792"/>
              <a:gd name="connsiteY193" fmla="*/ 3402110 h 11880850"/>
              <a:gd name="connsiteX194" fmla="*/ 95866 w 4158792"/>
              <a:gd name="connsiteY194" fmla="*/ 3415711 h 11880850"/>
              <a:gd name="connsiteX195" fmla="*/ 225622 w 4158792"/>
              <a:gd name="connsiteY195" fmla="*/ 3690688 h 11880850"/>
              <a:gd name="connsiteX196" fmla="*/ 281044 w 4158792"/>
              <a:gd name="connsiteY196" fmla="*/ 3109460 h 11880850"/>
              <a:gd name="connsiteX197" fmla="*/ 436042 w 4158792"/>
              <a:gd name="connsiteY197" fmla="*/ 2606561 h 11880850"/>
              <a:gd name="connsiteX198" fmla="*/ 524874 w 4158792"/>
              <a:gd name="connsiteY198" fmla="*/ 2587156 h 11880850"/>
              <a:gd name="connsiteX199" fmla="*/ 523176 w 4158792"/>
              <a:gd name="connsiteY199" fmla="*/ 2675081 h 11880850"/>
              <a:gd name="connsiteX200" fmla="*/ 508476 w 4158792"/>
              <a:gd name="connsiteY200" fmla="*/ 2782524 h 11880850"/>
              <a:gd name="connsiteX201" fmla="*/ 419082 w 4158792"/>
              <a:gd name="connsiteY201" fmla="*/ 2831235 h 11880850"/>
              <a:gd name="connsiteX202" fmla="*/ 389382 w 4158792"/>
              <a:gd name="connsiteY202" fmla="*/ 2978965 h 11880850"/>
              <a:gd name="connsiteX203" fmla="*/ 394732 w 4158792"/>
              <a:gd name="connsiteY203" fmla="*/ 3031551 h 11880850"/>
              <a:gd name="connsiteX204" fmla="*/ 414746 w 4158792"/>
              <a:gd name="connsiteY204" fmla="*/ 2979999 h 11880850"/>
              <a:gd name="connsiteX205" fmla="*/ 469434 w 4158792"/>
              <a:gd name="connsiteY205" fmla="*/ 2865598 h 11880850"/>
              <a:gd name="connsiteX206" fmla="*/ 581614 w 4158792"/>
              <a:gd name="connsiteY206" fmla="*/ 2679163 h 11880850"/>
              <a:gd name="connsiteX207" fmla="*/ 601114 w 4158792"/>
              <a:gd name="connsiteY207" fmla="*/ 2651310 h 11880850"/>
              <a:gd name="connsiteX208" fmla="*/ 630106 w 4158792"/>
              <a:gd name="connsiteY208" fmla="*/ 2536026 h 11880850"/>
              <a:gd name="connsiteX209" fmla="*/ 746648 w 4158792"/>
              <a:gd name="connsiteY209" fmla="*/ 2226012 h 11880850"/>
              <a:gd name="connsiteX210" fmla="*/ 781772 w 4158792"/>
              <a:gd name="connsiteY210" fmla="*/ 2220654 h 11880850"/>
              <a:gd name="connsiteX211" fmla="*/ 838870 w 4158792"/>
              <a:gd name="connsiteY211" fmla="*/ 2036737 h 11880850"/>
              <a:gd name="connsiteX212" fmla="*/ 867868 w 4158792"/>
              <a:gd name="connsiteY212" fmla="*/ 1955027 h 11880850"/>
              <a:gd name="connsiteX213" fmla="*/ 1070726 w 4158792"/>
              <a:gd name="connsiteY213" fmla="*/ 1636658 h 11880850"/>
              <a:gd name="connsiteX214" fmla="*/ 1035740 w 4158792"/>
              <a:gd name="connsiteY214" fmla="*/ 1650032 h 11880850"/>
              <a:gd name="connsiteX215" fmla="*/ 1049316 w 4158792"/>
              <a:gd name="connsiteY215" fmla="*/ 1601205 h 11880850"/>
              <a:gd name="connsiteX216" fmla="*/ 1100232 w 4158792"/>
              <a:gd name="connsiteY216" fmla="*/ 1581747 h 11880850"/>
              <a:gd name="connsiteX217" fmla="*/ 1094904 w 4158792"/>
              <a:gd name="connsiteY217" fmla="*/ 1600906 h 11880850"/>
              <a:gd name="connsiteX218" fmla="*/ 1248144 w 4158792"/>
              <a:gd name="connsiteY218" fmla="*/ 1396856 h 11880850"/>
              <a:gd name="connsiteX219" fmla="*/ 1261130 w 4158792"/>
              <a:gd name="connsiteY219" fmla="*/ 1305693 h 11880850"/>
              <a:gd name="connsiteX220" fmla="*/ 1285794 w 4158792"/>
              <a:gd name="connsiteY220" fmla="*/ 1132617 h 11880850"/>
              <a:gd name="connsiteX221" fmla="*/ 1484664 w 4158792"/>
              <a:gd name="connsiteY221" fmla="*/ 976601 h 11880850"/>
              <a:gd name="connsiteX222" fmla="*/ 1610328 w 4158792"/>
              <a:gd name="connsiteY222" fmla="*/ 930398 h 11880850"/>
              <a:gd name="connsiteX223" fmla="*/ 1630062 w 4158792"/>
              <a:gd name="connsiteY223" fmla="*/ 934473 h 11880850"/>
              <a:gd name="connsiteX224" fmla="*/ 1664098 w 4158792"/>
              <a:gd name="connsiteY224" fmla="*/ 894784 h 11880850"/>
              <a:gd name="connsiteX225" fmla="*/ 2024692 w 4158792"/>
              <a:gd name="connsiteY225" fmla="*/ 518238 h 11880850"/>
              <a:gd name="connsiteX226" fmla="*/ 2405238 w 4158792"/>
              <a:gd name="connsiteY226" fmla="*/ 158312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158792" h="11880850">
                <a:moveTo>
                  <a:pt x="3267622" y="11736016"/>
                </a:moveTo>
                <a:lnTo>
                  <a:pt x="3329862" y="11784962"/>
                </a:lnTo>
                <a:lnTo>
                  <a:pt x="3290826" y="11843520"/>
                </a:lnTo>
                <a:lnTo>
                  <a:pt x="3228590" y="11794572"/>
                </a:lnTo>
                <a:close/>
                <a:moveTo>
                  <a:pt x="3141452" y="11726048"/>
                </a:moveTo>
                <a:lnTo>
                  <a:pt x="3204254" y="11745692"/>
                </a:lnTo>
                <a:lnTo>
                  <a:pt x="3178230" y="11784727"/>
                </a:lnTo>
                <a:lnTo>
                  <a:pt x="3127878" y="11774879"/>
                </a:lnTo>
                <a:close/>
                <a:moveTo>
                  <a:pt x="3053194" y="11716147"/>
                </a:moveTo>
                <a:lnTo>
                  <a:pt x="3129000" y="11716266"/>
                </a:lnTo>
                <a:lnTo>
                  <a:pt x="3102980" y="11755302"/>
                </a:lnTo>
                <a:lnTo>
                  <a:pt x="3027162" y="11755192"/>
                </a:lnTo>
                <a:close/>
                <a:moveTo>
                  <a:pt x="1142396" y="8577057"/>
                </a:moveTo>
                <a:lnTo>
                  <a:pt x="1156650" y="8657068"/>
                </a:lnTo>
                <a:cubicBezTo>
                  <a:pt x="1164062" y="8682418"/>
                  <a:pt x="1174356" y="8711780"/>
                  <a:pt x="1187534" y="8745156"/>
                </a:cubicBezTo>
                <a:lnTo>
                  <a:pt x="1197158" y="8767565"/>
                </a:lnTo>
                <a:lnTo>
                  <a:pt x="1201670" y="8779866"/>
                </a:lnTo>
                <a:lnTo>
                  <a:pt x="1214312" y="8807490"/>
                </a:lnTo>
                <a:lnTo>
                  <a:pt x="1235720" y="8857321"/>
                </a:lnTo>
                <a:lnTo>
                  <a:pt x="1264890" y="8917993"/>
                </a:lnTo>
                <a:lnTo>
                  <a:pt x="1277460" y="8945457"/>
                </a:lnTo>
                <a:lnTo>
                  <a:pt x="1288050" y="8966168"/>
                </a:lnTo>
                <a:lnTo>
                  <a:pt x="1301214" y="8993552"/>
                </a:lnTo>
                <a:cubicBezTo>
                  <a:pt x="1325928" y="9042974"/>
                  <a:pt x="1353528" y="9096408"/>
                  <a:pt x="1384012" y="9153851"/>
                </a:cubicBezTo>
                <a:lnTo>
                  <a:pt x="1384006" y="9153830"/>
                </a:lnTo>
                <a:lnTo>
                  <a:pt x="1288050" y="8966168"/>
                </a:lnTo>
                <a:lnTo>
                  <a:pt x="1264890" y="8917993"/>
                </a:lnTo>
                <a:lnTo>
                  <a:pt x="1214312" y="8807490"/>
                </a:lnTo>
                <a:lnTo>
                  <a:pt x="1197158" y="8767565"/>
                </a:lnTo>
                <a:lnTo>
                  <a:pt x="1156650" y="8657068"/>
                </a:lnTo>
                <a:lnTo>
                  <a:pt x="1156650" y="8657063"/>
                </a:lnTo>
                <a:close/>
                <a:moveTo>
                  <a:pt x="1093738" y="8479274"/>
                </a:moveTo>
                <a:lnTo>
                  <a:pt x="1117502" y="8557477"/>
                </a:lnTo>
                <a:lnTo>
                  <a:pt x="1155980" y="8528222"/>
                </a:lnTo>
                <a:lnTo>
                  <a:pt x="1155976" y="8528219"/>
                </a:lnTo>
                <a:lnTo>
                  <a:pt x="1117504" y="8557473"/>
                </a:lnTo>
                <a:lnTo>
                  <a:pt x="1093740" y="8479275"/>
                </a:lnTo>
                <a:close/>
                <a:moveTo>
                  <a:pt x="324810" y="7725799"/>
                </a:moveTo>
                <a:cubicBezTo>
                  <a:pt x="333108" y="7732323"/>
                  <a:pt x="333060" y="7734763"/>
                  <a:pt x="324664" y="7733127"/>
                </a:cubicBezTo>
                <a:lnTo>
                  <a:pt x="323846" y="7732843"/>
                </a:lnTo>
                <a:close/>
                <a:moveTo>
                  <a:pt x="179922" y="6719283"/>
                </a:moveTo>
                <a:cubicBezTo>
                  <a:pt x="178040" y="6816969"/>
                  <a:pt x="200490" y="6963559"/>
                  <a:pt x="247270" y="7159020"/>
                </a:cubicBezTo>
                <a:cubicBezTo>
                  <a:pt x="264616" y="7132996"/>
                  <a:pt x="265562" y="7084155"/>
                  <a:pt x="250094" y="7012481"/>
                </a:cubicBezTo>
                <a:cubicBezTo>
                  <a:pt x="281782" y="7116745"/>
                  <a:pt x="288950" y="7181892"/>
                  <a:pt x="271600" y="7207914"/>
                </a:cubicBezTo>
                <a:cubicBezTo>
                  <a:pt x="262928" y="7220926"/>
                  <a:pt x="245950" y="7227410"/>
                  <a:pt x="220686" y="7227377"/>
                </a:cubicBezTo>
                <a:cubicBezTo>
                  <a:pt x="220306" y="7246908"/>
                  <a:pt x="222002" y="7268085"/>
                  <a:pt x="225774" y="7290886"/>
                </a:cubicBezTo>
                <a:cubicBezTo>
                  <a:pt x="229550" y="7313694"/>
                  <a:pt x="231246" y="7334861"/>
                  <a:pt x="230868" y="7354400"/>
                </a:cubicBezTo>
                <a:cubicBezTo>
                  <a:pt x="256520" y="7334899"/>
                  <a:pt x="273868" y="7308878"/>
                  <a:pt x="282918" y="7276319"/>
                </a:cubicBezTo>
                <a:cubicBezTo>
                  <a:pt x="282164" y="7315399"/>
                  <a:pt x="272740" y="7367492"/>
                  <a:pt x="254636" y="7432596"/>
                </a:cubicBezTo>
                <a:cubicBezTo>
                  <a:pt x="355344" y="7452291"/>
                  <a:pt x="375346" y="7507683"/>
                  <a:pt x="314618" y="7598782"/>
                </a:cubicBezTo>
                <a:cubicBezTo>
                  <a:pt x="297270" y="7624803"/>
                  <a:pt x="288784" y="7628042"/>
                  <a:pt x="289160" y="7608510"/>
                </a:cubicBezTo>
                <a:cubicBezTo>
                  <a:pt x="281240" y="7582440"/>
                  <a:pt x="272936" y="7575910"/>
                  <a:pt x="264260" y="7588929"/>
                </a:cubicBezTo>
                <a:cubicBezTo>
                  <a:pt x="238240" y="7627961"/>
                  <a:pt x="241634" y="7670313"/>
                  <a:pt x="274454" y="7715949"/>
                </a:cubicBezTo>
                <a:lnTo>
                  <a:pt x="323846" y="7732843"/>
                </a:lnTo>
                <a:lnTo>
                  <a:pt x="313780" y="7806384"/>
                </a:lnTo>
                <a:cubicBezTo>
                  <a:pt x="306800" y="7840571"/>
                  <a:pt x="296528" y="7882067"/>
                  <a:pt x="282946" y="7930907"/>
                </a:cubicBezTo>
                <a:cubicBezTo>
                  <a:pt x="316892" y="7917924"/>
                  <a:pt x="338204" y="7904937"/>
                  <a:pt x="346884" y="7891920"/>
                </a:cubicBezTo>
                <a:cubicBezTo>
                  <a:pt x="432898" y="8237255"/>
                  <a:pt x="519660" y="8543516"/>
                  <a:pt x="607182" y="8810693"/>
                </a:cubicBezTo>
                <a:cubicBezTo>
                  <a:pt x="572484" y="8862746"/>
                  <a:pt x="554382" y="8927852"/>
                  <a:pt x="552874" y="9006012"/>
                </a:cubicBezTo>
                <a:cubicBezTo>
                  <a:pt x="578144" y="9006044"/>
                  <a:pt x="603226" y="9015858"/>
                  <a:pt x="628120" y="9035437"/>
                </a:cubicBezTo>
                <a:cubicBezTo>
                  <a:pt x="594182" y="9048403"/>
                  <a:pt x="572680" y="9071169"/>
                  <a:pt x="563626" y="9103722"/>
                </a:cubicBezTo>
                <a:cubicBezTo>
                  <a:pt x="580226" y="9116773"/>
                  <a:pt x="601542" y="9103782"/>
                  <a:pt x="627562" y="9064748"/>
                </a:cubicBezTo>
                <a:lnTo>
                  <a:pt x="689796" y="9113686"/>
                </a:lnTo>
                <a:cubicBezTo>
                  <a:pt x="688670" y="9172307"/>
                  <a:pt x="682450" y="9276508"/>
                  <a:pt x="671136" y="9426298"/>
                </a:cubicBezTo>
                <a:cubicBezTo>
                  <a:pt x="705086" y="9413320"/>
                  <a:pt x="730734" y="9393831"/>
                  <a:pt x="748086" y="9367803"/>
                </a:cubicBezTo>
                <a:lnTo>
                  <a:pt x="810316" y="9416741"/>
                </a:lnTo>
                <a:cubicBezTo>
                  <a:pt x="784294" y="9455781"/>
                  <a:pt x="771100" y="9485068"/>
                  <a:pt x="770718" y="9504617"/>
                </a:cubicBezTo>
                <a:cubicBezTo>
                  <a:pt x="802788" y="9589331"/>
                  <a:pt x="855220" y="9709913"/>
                  <a:pt x="928022" y="9866339"/>
                </a:cubicBezTo>
                <a:cubicBezTo>
                  <a:pt x="1041568" y="10094480"/>
                  <a:pt x="1220750" y="10413908"/>
                  <a:pt x="1465558" y="10824623"/>
                </a:cubicBezTo>
                <a:cubicBezTo>
                  <a:pt x="1646238" y="11065896"/>
                  <a:pt x="1865210" y="11287681"/>
                  <a:pt x="2122470" y="11489996"/>
                </a:cubicBezTo>
                <a:cubicBezTo>
                  <a:pt x="2275988" y="11610729"/>
                  <a:pt x="2429696" y="11721692"/>
                  <a:pt x="2583592" y="11822886"/>
                </a:cubicBezTo>
                <a:lnTo>
                  <a:pt x="2676272" y="11880850"/>
                </a:lnTo>
                <a:lnTo>
                  <a:pt x="2165470" y="11880850"/>
                </a:lnTo>
                <a:lnTo>
                  <a:pt x="1642678" y="11469717"/>
                </a:lnTo>
                <a:cubicBezTo>
                  <a:pt x="1634380" y="11463180"/>
                  <a:pt x="1607594" y="11432202"/>
                  <a:pt x="1562334" y="11376773"/>
                </a:cubicBezTo>
                <a:cubicBezTo>
                  <a:pt x="1517064" y="11321337"/>
                  <a:pt x="1481984" y="11283835"/>
                  <a:pt x="1457092" y="11264256"/>
                </a:cubicBezTo>
                <a:cubicBezTo>
                  <a:pt x="952768" y="10768466"/>
                  <a:pt x="555560" y="9960203"/>
                  <a:pt x="265450" y="8839472"/>
                </a:cubicBezTo>
                <a:cubicBezTo>
                  <a:pt x="210366" y="8637483"/>
                  <a:pt x="160760" y="8370361"/>
                  <a:pt x="116614" y="8038112"/>
                </a:cubicBezTo>
                <a:cubicBezTo>
                  <a:pt x="70962" y="7784024"/>
                  <a:pt x="57932" y="7367160"/>
                  <a:pt x="77520" y="6787508"/>
                </a:cubicBezTo>
                <a:cubicBezTo>
                  <a:pt x="128438" y="6768052"/>
                  <a:pt x="162574" y="6745303"/>
                  <a:pt x="179922" y="6719283"/>
                </a:cubicBezTo>
                <a:close/>
                <a:moveTo>
                  <a:pt x="134086" y="6474953"/>
                </a:moveTo>
                <a:lnTo>
                  <a:pt x="171988" y="6475015"/>
                </a:lnTo>
                <a:lnTo>
                  <a:pt x="168046" y="6680181"/>
                </a:lnTo>
                <a:lnTo>
                  <a:pt x="129570" y="6709427"/>
                </a:lnTo>
                <a:close/>
                <a:moveTo>
                  <a:pt x="168836" y="6167595"/>
                </a:moveTo>
                <a:lnTo>
                  <a:pt x="166074" y="6208174"/>
                </a:lnTo>
                <a:cubicBezTo>
                  <a:pt x="162280" y="6241141"/>
                  <a:pt x="156894" y="6274716"/>
                  <a:pt x="149916" y="6308902"/>
                </a:cubicBezTo>
                <a:close/>
                <a:moveTo>
                  <a:pt x="393142" y="4834020"/>
                </a:moveTo>
                <a:lnTo>
                  <a:pt x="329208" y="4873004"/>
                </a:lnTo>
                <a:lnTo>
                  <a:pt x="329208" y="4873008"/>
                </a:lnTo>
                <a:lnTo>
                  <a:pt x="393142" y="4834024"/>
                </a:lnTo>
                <a:close/>
                <a:moveTo>
                  <a:pt x="428786" y="4787671"/>
                </a:moveTo>
                <a:lnTo>
                  <a:pt x="426534" y="5068536"/>
                </a:lnTo>
                <a:lnTo>
                  <a:pt x="426534" y="5068545"/>
                </a:lnTo>
                <a:lnTo>
                  <a:pt x="426536" y="5068549"/>
                </a:lnTo>
                <a:lnTo>
                  <a:pt x="426534" y="5068536"/>
                </a:lnTo>
                <a:lnTo>
                  <a:pt x="434450" y="4944607"/>
                </a:lnTo>
                <a:cubicBezTo>
                  <a:pt x="434824" y="4897797"/>
                  <a:pt x="432936" y="4845486"/>
                  <a:pt x="428786" y="4787671"/>
                </a:cubicBezTo>
                <a:close/>
                <a:moveTo>
                  <a:pt x="327498" y="4306343"/>
                </a:moveTo>
                <a:lnTo>
                  <a:pt x="327492" y="4306351"/>
                </a:lnTo>
                <a:lnTo>
                  <a:pt x="364266" y="4365024"/>
                </a:lnTo>
                <a:lnTo>
                  <a:pt x="364274" y="4365017"/>
                </a:lnTo>
                <a:close/>
                <a:moveTo>
                  <a:pt x="533346" y="3061534"/>
                </a:moveTo>
                <a:lnTo>
                  <a:pt x="424228" y="3112933"/>
                </a:lnTo>
                <a:lnTo>
                  <a:pt x="404234" y="3124979"/>
                </a:lnTo>
                <a:lnTo>
                  <a:pt x="406652" y="3148742"/>
                </a:lnTo>
                <a:cubicBezTo>
                  <a:pt x="433814" y="3269273"/>
                  <a:pt x="481150" y="3326344"/>
                  <a:pt x="548670" y="3319930"/>
                </a:cubicBezTo>
                <a:cubicBezTo>
                  <a:pt x="535368" y="3245012"/>
                  <a:pt x="529520" y="3166029"/>
                  <a:pt x="531120" y="3082992"/>
                </a:cubicBezTo>
                <a:close/>
                <a:moveTo>
                  <a:pt x="2587054" y="0"/>
                </a:moveTo>
                <a:lnTo>
                  <a:pt x="3011352" y="0"/>
                </a:lnTo>
                <a:lnTo>
                  <a:pt x="2987628" y="31247"/>
                </a:lnTo>
                <a:lnTo>
                  <a:pt x="2965642" y="13960"/>
                </a:lnTo>
                <a:lnTo>
                  <a:pt x="2811990" y="130921"/>
                </a:lnTo>
                <a:cubicBezTo>
                  <a:pt x="2533084" y="341048"/>
                  <a:pt x="2385798" y="459677"/>
                  <a:pt x="2370116" y="486835"/>
                </a:cubicBezTo>
                <a:cubicBezTo>
                  <a:pt x="2330916" y="554733"/>
                  <a:pt x="2296890" y="634666"/>
                  <a:pt x="2268044" y="726631"/>
                </a:cubicBezTo>
                <a:cubicBezTo>
                  <a:pt x="2345878" y="681047"/>
                  <a:pt x="2416190" y="637341"/>
                  <a:pt x="2478976" y="595512"/>
                </a:cubicBezTo>
                <a:lnTo>
                  <a:pt x="2605830" y="503816"/>
                </a:lnTo>
                <a:lnTo>
                  <a:pt x="2613090" y="450789"/>
                </a:lnTo>
                <a:cubicBezTo>
                  <a:pt x="2630252" y="434528"/>
                  <a:pt x="2648308" y="426415"/>
                  <a:pt x="2667262" y="426443"/>
                </a:cubicBezTo>
                <a:lnTo>
                  <a:pt x="2689360" y="435541"/>
                </a:lnTo>
                <a:lnTo>
                  <a:pt x="2765408" y="367105"/>
                </a:lnTo>
                <a:cubicBezTo>
                  <a:pt x="2798094" y="332798"/>
                  <a:pt x="2823260" y="300367"/>
                  <a:pt x="2840898" y="269814"/>
                </a:cubicBezTo>
                <a:lnTo>
                  <a:pt x="2886056" y="160101"/>
                </a:lnTo>
                <a:cubicBezTo>
                  <a:pt x="2896348" y="142279"/>
                  <a:pt x="2976176" y="94436"/>
                  <a:pt x="3125546" y="16564"/>
                </a:cubicBezTo>
                <a:lnTo>
                  <a:pt x="3157662" y="0"/>
                </a:lnTo>
                <a:lnTo>
                  <a:pt x="3366314" y="0"/>
                </a:lnTo>
                <a:lnTo>
                  <a:pt x="3348830" y="19933"/>
                </a:lnTo>
                <a:lnTo>
                  <a:pt x="3337068" y="40297"/>
                </a:lnTo>
                <a:lnTo>
                  <a:pt x="3283674" y="54482"/>
                </a:lnTo>
                <a:lnTo>
                  <a:pt x="3277306" y="80553"/>
                </a:lnTo>
                <a:lnTo>
                  <a:pt x="3263026" y="51858"/>
                </a:lnTo>
                <a:lnTo>
                  <a:pt x="3231728" y="33788"/>
                </a:lnTo>
                <a:cubicBezTo>
                  <a:pt x="3128888" y="64943"/>
                  <a:pt x="3057868" y="114466"/>
                  <a:pt x="3018674" y="182354"/>
                </a:cubicBezTo>
                <a:cubicBezTo>
                  <a:pt x="3010836" y="195925"/>
                  <a:pt x="2999072" y="216302"/>
                  <a:pt x="2983394" y="243462"/>
                </a:cubicBezTo>
                <a:cubicBezTo>
                  <a:pt x="2967716" y="270609"/>
                  <a:pt x="2955954" y="290987"/>
                  <a:pt x="2948114" y="304561"/>
                </a:cubicBezTo>
                <a:lnTo>
                  <a:pt x="2955452" y="315633"/>
                </a:lnTo>
                <a:lnTo>
                  <a:pt x="3174898" y="148787"/>
                </a:lnTo>
                <a:cubicBezTo>
                  <a:pt x="3373300" y="126299"/>
                  <a:pt x="3525350" y="104555"/>
                  <a:pt x="3631056" y="83552"/>
                </a:cubicBezTo>
                <a:lnTo>
                  <a:pt x="3732622" y="58159"/>
                </a:lnTo>
                <a:lnTo>
                  <a:pt x="3731240" y="61420"/>
                </a:lnTo>
                <a:lnTo>
                  <a:pt x="3710516" y="108459"/>
                </a:lnTo>
                <a:lnTo>
                  <a:pt x="3731242" y="61417"/>
                </a:lnTo>
                <a:lnTo>
                  <a:pt x="3732628" y="58154"/>
                </a:lnTo>
                <a:lnTo>
                  <a:pt x="3754858" y="52596"/>
                </a:lnTo>
                <a:lnTo>
                  <a:pt x="3781472" y="37970"/>
                </a:lnTo>
                <a:lnTo>
                  <a:pt x="3781472" y="37973"/>
                </a:lnTo>
                <a:lnTo>
                  <a:pt x="3809130" y="22769"/>
                </a:lnTo>
                <a:lnTo>
                  <a:pt x="3824308" y="0"/>
                </a:lnTo>
                <a:lnTo>
                  <a:pt x="3875608" y="0"/>
                </a:lnTo>
                <a:lnTo>
                  <a:pt x="3863246" y="56211"/>
                </a:lnTo>
                <a:lnTo>
                  <a:pt x="4027562" y="0"/>
                </a:lnTo>
                <a:lnTo>
                  <a:pt x="4158792" y="0"/>
                </a:lnTo>
                <a:lnTo>
                  <a:pt x="4158792" y="987425"/>
                </a:lnTo>
                <a:lnTo>
                  <a:pt x="4158792" y="1346715"/>
                </a:lnTo>
                <a:lnTo>
                  <a:pt x="4158792" y="10397303"/>
                </a:lnTo>
                <a:lnTo>
                  <a:pt x="4158792" y="11045825"/>
                </a:lnTo>
                <a:lnTo>
                  <a:pt x="4158792" y="11880850"/>
                </a:lnTo>
                <a:lnTo>
                  <a:pt x="3672594" y="11880850"/>
                </a:lnTo>
                <a:lnTo>
                  <a:pt x="3638568" y="11871547"/>
                </a:lnTo>
                <a:cubicBezTo>
                  <a:pt x="3581470" y="11856396"/>
                  <a:pt x="3520436" y="11840628"/>
                  <a:pt x="3455464" y="11824244"/>
                </a:cubicBezTo>
                <a:cubicBezTo>
                  <a:pt x="3472812" y="11798219"/>
                  <a:pt x="3486014" y="11768922"/>
                  <a:pt x="3495068" y="11736376"/>
                </a:cubicBezTo>
                <a:cubicBezTo>
                  <a:pt x="3469790" y="11736340"/>
                  <a:pt x="3431692" y="11746052"/>
                  <a:pt x="3380776" y="11765510"/>
                </a:cubicBezTo>
                <a:cubicBezTo>
                  <a:pt x="3088826" y="11615254"/>
                  <a:pt x="2776320" y="11438908"/>
                  <a:pt x="2443256" y="11236476"/>
                </a:cubicBezTo>
                <a:cubicBezTo>
                  <a:pt x="2401010" y="11242929"/>
                  <a:pt x="2375546" y="11252657"/>
                  <a:pt x="2366868" y="11265671"/>
                </a:cubicBezTo>
                <a:cubicBezTo>
                  <a:pt x="2365744" y="11324294"/>
                  <a:pt x="2377814" y="11353613"/>
                  <a:pt x="2403086" y="11353653"/>
                </a:cubicBezTo>
                <a:cubicBezTo>
                  <a:pt x="2470604" y="11347254"/>
                  <a:pt x="2537274" y="11384806"/>
                  <a:pt x="2603094" y="11466319"/>
                </a:cubicBezTo>
                <a:cubicBezTo>
                  <a:pt x="2668918" y="11547833"/>
                  <a:pt x="2735584" y="11585394"/>
                  <a:pt x="2803102" y="11578989"/>
                </a:cubicBezTo>
                <a:cubicBezTo>
                  <a:pt x="2827996" y="11598570"/>
                  <a:pt x="2848370" y="11634416"/>
                  <a:pt x="2864212" y="11686554"/>
                </a:cubicBezTo>
                <a:cubicBezTo>
                  <a:pt x="2797072" y="11673420"/>
                  <a:pt x="2704850" y="11650482"/>
                  <a:pt x="2587544" y="11617732"/>
                </a:cubicBezTo>
                <a:cubicBezTo>
                  <a:pt x="2387630" y="11500184"/>
                  <a:pt x="2242030" y="11405515"/>
                  <a:pt x="2150746" y="11333725"/>
                </a:cubicBezTo>
                <a:cubicBezTo>
                  <a:pt x="2134150" y="11320676"/>
                  <a:pt x="2068044" y="11253809"/>
                  <a:pt x="1952432" y="11133132"/>
                </a:cubicBezTo>
                <a:cubicBezTo>
                  <a:pt x="1836818" y="11012459"/>
                  <a:pt x="1758546" y="10921153"/>
                  <a:pt x="1717612" y="10859213"/>
                </a:cubicBezTo>
                <a:cubicBezTo>
                  <a:pt x="1676688" y="10797275"/>
                  <a:pt x="1623404" y="10720661"/>
                  <a:pt x="1557772" y="10629374"/>
                </a:cubicBezTo>
                <a:cubicBezTo>
                  <a:pt x="1492136" y="10538083"/>
                  <a:pt x="1397650" y="10414184"/>
                  <a:pt x="1274300" y="10257680"/>
                </a:cubicBezTo>
                <a:cubicBezTo>
                  <a:pt x="1209794" y="10107776"/>
                  <a:pt x="1052302" y="9755811"/>
                  <a:pt x="801826" y="9201797"/>
                </a:cubicBezTo>
                <a:cubicBezTo>
                  <a:pt x="753544" y="9084484"/>
                  <a:pt x="719582" y="8879265"/>
                  <a:pt x="699956" y="8586136"/>
                </a:cubicBezTo>
                <a:cubicBezTo>
                  <a:pt x="666760" y="8560027"/>
                  <a:pt x="625650" y="8507859"/>
                  <a:pt x="576610" y="8429622"/>
                </a:cubicBezTo>
                <a:cubicBezTo>
                  <a:pt x="577364" y="8390543"/>
                  <a:pt x="563204" y="8032294"/>
                  <a:pt x="534130" y="7354874"/>
                </a:cubicBezTo>
                <a:cubicBezTo>
                  <a:pt x="509216" y="6898900"/>
                  <a:pt x="440362" y="6537314"/>
                  <a:pt x="327572" y="6270100"/>
                </a:cubicBezTo>
                <a:cubicBezTo>
                  <a:pt x="327946" y="6250553"/>
                  <a:pt x="315316" y="6250539"/>
                  <a:pt x="289664" y="6270039"/>
                </a:cubicBezTo>
                <a:cubicBezTo>
                  <a:pt x="289664" y="6270039"/>
                  <a:pt x="275146" y="6367715"/>
                  <a:pt x="246116" y="6563066"/>
                </a:cubicBezTo>
                <a:cubicBezTo>
                  <a:pt x="277030" y="6270018"/>
                  <a:pt x="277020" y="6051822"/>
                  <a:pt x="246086" y="5908486"/>
                </a:cubicBezTo>
                <a:lnTo>
                  <a:pt x="195166" y="5927940"/>
                </a:lnTo>
                <a:cubicBezTo>
                  <a:pt x="194600" y="5957250"/>
                  <a:pt x="185976" y="6036007"/>
                  <a:pt x="169290" y="6164211"/>
                </a:cubicBezTo>
                <a:lnTo>
                  <a:pt x="168836" y="6167595"/>
                </a:lnTo>
                <a:lnTo>
                  <a:pt x="172684" y="6111097"/>
                </a:lnTo>
                <a:cubicBezTo>
                  <a:pt x="173908" y="6047594"/>
                  <a:pt x="168764" y="5986525"/>
                  <a:pt x="157256" y="5927888"/>
                </a:cubicBezTo>
                <a:cubicBezTo>
                  <a:pt x="201010" y="5843281"/>
                  <a:pt x="211000" y="5761878"/>
                  <a:pt x="187234" y="5683688"/>
                </a:cubicBezTo>
                <a:cubicBezTo>
                  <a:pt x="37844" y="5129821"/>
                  <a:pt x="2184" y="4794344"/>
                  <a:pt x="80256" y="4677229"/>
                </a:cubicBezTo>
                <a:cubicBezTo>
                  <a:pt x="97608" y="4651202"/>
                  <a:pt x="140226" y="4625204"/>
                  <a:pt x="208118" y="4599261"/>
                </a:cubicBezTo>
                <a:cubicBezTo>
                  <a:pt x="216796" y="4586244"/>
                  <a:pt x="165680" y="4397282"/>
                  <a:pt x="54766" y="4032371"/>
                </a:cubicBezTo>
                <a:cubicBezTo>
                  <a:pt x="43728" y="3949312"/>
                  <a:pt x="26010" y="3844254"/>
                  <a:pt x="1608" y="3717207"/>
                </a:cubicBezTo>
                <a:lnTo>
                  <a:pt x="0" y="3709097"/>
                </a:lnTo>
                <a:lnTo>
                  <a:pt x="89210" y="3402110"/>
                </a:lnTo>
                <a:lnTo>
                  <a:pt x="95866" y="3415711"/>
                </a:lnTo>
                <a:cubicBezTo>
                  <a:pt x="127766" y="3481706"/>
                  <a:pt x="171020" y="3573365"/>
                  <a:pt x="225622" y="3690688"/>
                </a:cubicBezTo>
                <a:cubicBezTo>
                  <a:pt x="237684" y="3501826"/>
                  <a:pt x="256162" y="3308084"/>
                  <a:pt x="281044" y="3109460"/>
                </a:cubicBezTo>
                <a:cubicBezTo>
                  <a:pt x="305934" y="2910843"/>
                  <a:pt x="357600" y="2743215"/>
                  <a:pt x="436042" y="2606561"/>
                </a:cubicBezTo>
                <a:lnTo>
                  <a:pt x="524874" y="2587156"/>
                </a:lnTo>
                <a:lnTo>
                  <a:pt x="523176" y="2675081"/>
                </a:lnTo>
                <a:cubicBezTo>
                  <a:pt x="488480" y="2727128"/>
                  <a:pt x="483578" y="2762943"/>
                  <a:pt x="508476" y="2782524"/>
                </a:cubicBezTo>
                <a:lnTo>
                  <a:pt x="419082" y="2831235"/>
                </a:lnTo>
                <a:cubicBezTo>
                  <a:pt x="401354" y="2876800"/>
                  <a:pt x="391456" y="2926044"/>
                  <a:pt x="389382" y="2978965"/>
                </a:cubicBezTo>
                <a:lnTo>
                  <a:pt x="394732" y="3031551"/>
                </a:lnTo>
                <a:lnTo>
                  <a:pt x="414746" y="2979999"/>
                </a:lnTo>
                <a:cubicBezTo>
                  <a:pt x="435518" y="2930894"/>
                  <a:pt x="453752" y="2892757"/>
                  <a:pt x="469434" y="2865598"/>
                </a:cubicBezTo>
                <a:cubicBezTo>
                  <a:pt x="512550" y="2790918"/>
                  <a:pt x="549942" y="2728773"/>
                  <a:pt x="581614" y="2679163"/>
                </a:cubicBezTo>
                <a:lnTo>
                  <a:pt x="601114" y="2651310"/>
                </a:lnTo>
                <a:lnTo>
                  <a:pt x="630106" y="2536026"/>
                </a:lnTo>
                <a:cubicBezTo>
                  <a:pt x="661504" y="2436748"/>
                  <a:pt x="700350" y="2333411"/>
                  <a:pt x="746648" y="2226012"/>
                </a:cubicBezTo>
                <a:lnTo>
                  <a:pt x="781772" y="2220654"/>
                </a:lnTo>
                <a:lnTo>
                  <a:pt x="838870" y="2036737"/>
                </a:lnTo>
                <a:cubicBezTo>
                  <a:pt x="854280" y="1989053"/>
                  <a:pt x="863948" y="1961817"/>
                  <a:pt x="867868" y="1955027"/>
                </a:cubicBezTo>
                <a:lnTo>
                  <a:pt x="1070726" y="1636658"/>
                </a:lnTo>
                <a:lnTo>
                  <a:pt x="1035740" y="1650032"/>
                </a:lnTo>
                <a:lnTo>
                  <a:pt x="1049316" y="1601205"/>
                </a:lnTo>
                <a:lnTo>
                  <a:pt x="1100232" y="1581747"/>
                </a:lnTo>
                <a:lnTo>
                  <a:pt x="1094904" y="1600906"/>
                </a:lnTo>
                <a:lnTo>
                  <a:pt x="1248144" y="1396856"/>
                </a:lnTo>
                <a:lnTo>
                  <a:pt x="1261130" y="1305693"/>
                </a:lnTo>
                <a:cubicBezTo>
                  <a:pt x="1277570" y="1190308"/>
                  <a:pt x="1285794" y="1132617"/>
                  <a:pt x="1285794" y="1132617"/>
                </a:cubicBezTo>
                <a:cubicBezTo>
                  <a:pt x="1320488" y="1080564"/>
                  <a:pt x="1386782" y="1028563"/>
                  <a:pt x="1484664" y="976601"/>
                </a:cubicBezTo>
                <a:cubicBezTo>
                  <a:pt x="1533600" y="950632"/>
                  <a:pt x="1575490" y="935228"/>
                  <a:pt x="1610328" y="930398"/>
                </a:cubicBezTo>
                <a:lnTo>
                  <a:pt x="1630062" y="934473"/>
                </a:lnTo>
                <a:lnTo>
                  <a:pt x="1664098" y="894784"/>
                </a:lnTo>
                <a:cubicBezTo>
                  <a:pt x="1776366" y="771197"/>
                  <a:pt x="1896562" y="645683"/>
                  <a:pt x="2024692" y="518238"/>
                </a:cubicBezTo>
                <a:cubicBezTo>
                  <a:pt x="2152820" y="390799"/>
                  <a:pt x="2279668" y="270823"/>
                  <a:pt x="2405238" y="15831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353148-2936-4DBF-8144-C4559E1372E7}"/>
              </a:ext>
            </a:extLst>
          </p:cNvPr>
          <p:cNvSpPr txBox="1"/>
          <p:nvPr/>
        </p:nvSpPr>
        <p:spPr>
          <a:xfrm>
            <a:off x="10030406" y="3004933"/>
            <a:ext cx="129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</a:t>
            </a:r>
          </a:p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TITLE </a:t>
            </a:r>
          </a:p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F3A686-4209-49F2-88A2-44960FC32CAA}"/>
              </a:ext>
            </a:extLst>
          </p:cNvPr>
          <p:cNvSpPr txBox="1"/>
          <p:nvPr/>
        </p:nvSpPr>
        <p:spPr>
          <a:xfrm>
            <a:off x="735423" y="81875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EDF9CA-9D3C-4D36-99BE-46BCFF5C97A0}"/>
              </a:ext>
            </a:extLst>
          </p:cNvPr>
          <p:cNvSpPr txBox="1"/>
          <p:nvPr/>
        </p:nvSpPr>
        <p:spPr>
          <a:xfrm>
            <a:off x="735425" y="133945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C56759-99F7-46B1-9793-1ED38F4941F3}"/>
              </a:ext>
            </a:extLst>
          </p:cNvPr>
          <p:cNvSpPr txBox="1"/>
          <p:nvPr/>
        </p:nvSpPr>
        <p:spPr>
          <a:xfrm>
            <a:off x="735423" y="264980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FE2C6B-1D27-4DE8-A6AD-CE48C2698CEE}"/>
              </a:ext>
            </a:extLst>
          </p:cNvPr>
          <p:cNvSpPr txBox="1"/>
          <p:nvPr/>
        </p:nvSpPr>
        <p:spPr>
          <a:xfrm>
            <a:off x="735425" y="317050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AEE112-7C8A-4B3B-A673-ED5401AB50D4}"/>
              </a:ext>
            </a:extLst>
          </p:cNvPr>
          <p:cNvSpPr txBox="1"/>
          <p:nvPr/>
        </p:nvSpPr>
        <p:spPr>
          <a:xfrm>
            <a:off x="735421" y="462644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C912C0-1287-455A-8B59-3646316DEC0B}"/>
              </a:ext>
            </a:extLst>
          </p:cNvPr>
          <p:cNvSpPr txBox="1"/>
          <p:nvPr/>
        </p:nvSpPr>
        <p:spPr>
          <a:xfrm>
            <a:off x="735423" y="514714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91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17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1527</TotalTime>
  <Words>1727</Words>
  <Application>Microsoft Office PowerPoint</Application>
  <PresentationFormat>Widescreen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6</cp:revision>
  <dcterms:created xsi:type="dcterms:W3CDTF">2018-05-22T16:35:10Z</dcterms:created>
  <dcterms:modified xsi:type="dcterms:W3CDTF">2021-05-10T16:51:45Z</dcterms:modified>
</cp:coreProperties>
</file>